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60" r:id="rId8"/>
    <p:sldId id="264" r:id="rId9"/>
    <p:sldId id="265" r:id="rId10"/>
    <p:sldId id="266" r:id="rId11"/>
    <p:sldId id="267" r:id="rId12"/>
    <p:sldId id="268" r:id="rId13"/>
    <p:sldId id="269" r:id="rId14"/>
    <p:sldId id="270" r:id="rId15"/>
    <p:sldId id="271" r:id="rId16"/>
    <p:sldId id="272" r:id="rId17"/>
    <p:sldId id="262" r:id="rId18"/>
    <p:sldId id="263" r:id="rId19"/>
    <p:sldId id="274" r:id="rId20"/>
    <p:sldId id="273" r:id="rId21"/>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05" autoAdjust="0"/>
  </p:normalViewPr>
  <p:slideViewPr>
    <p:cSldViewPr snapToGrid="0">
      <p:cViewPr varScale="1">
        <p:scale>
          <a:sx n="88" d="100"/>
          <a:sy n="88" d="100"/>
        </p:scale>
        <p:origin x="64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4322EAC-CE96-4D81-BF77-AC18EC0D0316}" type="datetimeFigureOut">
              <a:rPr lang="nb-NO" smtClean="0"/>
              <a:t>24.09.2024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B245FD-CCCB-4355-B445-F057954A7F8B}" type="slidenum">
              <a:rPr lang="nb-NO" smtClean="0"/>
              <a:t>‹#›</a:t>
            </a:fld>
            <a:endParaRPr lang="nb-NO"/>
          </a:p>
        </p:txBody>
      </p:sp>
    </p:spTree>
    <p:extLst>
      <p:ext uri="{BB962C8B-B14F-4D97-AF65-F5344CB8AC3E}">
        <p14:creationId xmlns:p14="http://schemas.microsoft.com/office/powerpoint/2010/main" val="2533444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Reindriftsavtalen 2023/24</a:t>
            </a:r>
          </a:p>
          <a:p>
            <a:r>
              <a:rPr lang="nb-NO" dirty="0"/>
              <a:t>Presentert i oppstartsmøtet til årets forhandlinger</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a:t>
            </a:fld>
            <a:endParaRPr lang="nb-NO"/>
          </a:p>
        </p:txBody>
      </p:sp>
    </p:spTree>
    <p:extLst>
      <p:ext uri="{BB962C8B-B14F-4D97-AF65-F5344CB8AC3E}">
        <p14:creationId xmlns:p14="http://schemas.microsoft.com/office/powerpoint/2010/main" val="2716708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Store snømengder, ras og skred gir større behov for vedlikehold av gjerder. Samtidig gjør færre vinterdager gjør at gjerdeanlegg som ligger på myr kanskje ikke kan brukes som tidligere. Endringer i flyttemønster og bruken av beiteområdene vil også kunne føre til at gjerder og anlegg ikke har riktig plassering. </a:t>
            </a:r>
          </a:p>
          <a:p>
            <a:endParaRPr lang="nb-NO" dirty="0"/>
          </a:p>
          <a:p>
            <a:r>
              <a:rPr lang="nb-NO" dirty="0"/>
              <a:t>Dette gir behov for en økt satsing på gjerder og anlegg og arbeidsgruppen foreslår endringer som skal legge til rette for dette gjennom et kartleggingsprosjekt og endringer i tilskuddsordningen.</a:t>
            </a:r>
          </a:p>
          <a:p>
            <a:endParaRPr lang="nb-NO" dirty="0"/>
          </a:p>
          <a:p>
            <a:r>
              <a:rPr lang="nb-NO" dirty="0"/>
              <a:t>Det vil kunne bli behov for totalt sett mer infrastruktur enn det som finnes i dag. reindriftens behov for gjerder og anlegg må vurderes opp mot hensynet til natur og miljø</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10</a:t>
            </a:fld>
            <a:endParaRPr lang="nb-NO"/>
          </a:p>
        </p:txBody>
      </p:sp>
    </p:spTree>
    <p:extLst>
      <p:ext uri="{BB962C8B-B14F-4D97-AF65-F5344CB8AC3E}">
        <p14:creationId xmlns:p14="http://schemas.microsoft.com/office/powerpoint/2010/main" val="35845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Islegging </a:t>
            </a:r>
          </a:p>
          <a:p>
            <a:endParaRPr lang="nb-NO" dirty="0"/>
          </a:p>
          <a:p>
            <a:r>
              <a:rPr lang="nb-NO" dirty="0"/>
              <a:t>Beitekriser, foring, mye jobb</a:t>
            </a:r>
          </a:p>
          <a:p>
            <a:endParaRPr lang="nb-NO" dirty="0"/>
          </a:p>
          <a:p>
            <a:r>
              <a:rPr lang="nb-NO" dirty="0"/>
              <a:t>Det er inngått en avtale om nullvisjon for ulykker i landbruket. NRL har også signert avtalen. HMS-rådgiverne i reindriften er med i oppfølgingsarbeidet. LMD har lyst ut en utredning "Årsaker til og forebyggende tiltak for ulykker i landbruket og reindriftsnæringen". Utredningen skal kartlegge ulykker, gi en beskrivelse av forebyggende tiltak, og foreslå nye forebyggende tiltak.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Beredskap ved ulykker, flere rein kunne vært reddet. </a:t>
            </a:r>
          </a:p>
          <a:p>
            <a:endParaRPr lang="nb-NO" dirty="0"/>
          </a:p>
        </p:txBody>
      </p:sp>
      <p:sp>
        <p:nvSpPr>
          <p:cNvPr id="4" name="Plassholder for lysbildenummer 3"/>
          <p:cNvSpPr>
            <a:spLocks noGrp="1"/>
          </p:cNvSpPr>
          <p:nvPr>
            <p:ph type="sldNum" sz="quarter" idx="5"/>
          </p:nvPr>
        </p:nvSpPr>
        <p:spPr/>
        <p:txBody>
          <a:bodyPr/>
          <a:lstStyle/>
          <a:p>
            <a:fld id="{7BB245FD-CCCB-4355-B445-F057954A7F8B}" type="slidenum">
              <a:rPr lang="nb-NO" smtClean="0"/>
              <a:t>11</a:t>
            </a:fld>
            <a:endParaRPr lang="nb-NO"/>
          </a:p>
        </p:txBody>
      </p:sp>
    </p:spTree>
    <p:extLst>
      <p:ext uri="{BB962C8B-B14F-4D97-AF65-F5344CB8AC3E}">
        <p14:creationId xmlns:p14="http://schemas.microsoft.com/office/powerpoint/2010/main" val="1021033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Rovvilt i reinbeiteområdene er en utfordring som reduserer reindriftens fleksibilitet. Fleksibilitet er som nevnt viktig for at reindriften skal kunne tilpasse seg et endret klima, og rovvilt er en faktor som utfordrer denne fleksibiliteten. </a:t>
            </a:r>
          </a:p>
          <a:p>
            <a:endParaRPr lang="nb-NO" dirty="0"/>
          </a:p>
          <a:p>
            <a:r>
              <a:rPr lang="nb-NO" dirty="0"/>
              <a:t> Arbeidsgruppen har derfor hatt med rovvilt i arbeidet. Vi har ikke funnet grunnlag i forskning for å si noe om hvordan klimaendringene vil påvirke rovviltbestandene eller tap av rein til rovvilt. </a:t>
            </a:r>
          </a:p>
          <a:p>
            <a:endParaRPr lang="nb-NO" dirty="0"/>
          </a:p>
          <a:p>
            <a:r>
              <a:rPr lang="nb-NO" dirty="0"/>
              <a:t>Det er imidlertid klart at kortere perioder med snø, og også endringer i snøens konsistens, vil gjøre det vanskeligere å finne spor av rovvilt, og dermed mer krevende å registrere rovviltbestander. Det kan også være vanskeligere å dokumentere tap av rein til rovvilt, fordi det blir vanskeligere å finne rester av kadaver på bar mark. Arbeidsgruppen ser derfor behov for at det utvikles nye metoder for å registrere rovvilt og dokumentere tap av rein til rovvilt. </a:t>
            </a:r>
          </a:p>
          <a:p>
            <a:r>
              <a:rPr lang="nb-NO" dirty="0"/>
              <a:t>Arbeidsgruppen peker også på at det er viktig at reindriften får mulighet til å dokumentere funn av </a:t>
            </a:r>
            <a:r>
              <a:rPr lang="nb-NO" dirty="0" err="1"/>
              <a:t>kadavere</a:t>
            </a:r>
            <a:r>
              <a:rPr lang="nb-NO" dirty="0"/>
              <a:t> for eksempel ved hjelp av bilder og GPS-posisjoner.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12</a:t>
            </a:fld>
            <a:endParaRPr lang="nb-NO"/>
          </a:p>
        </p:txBody>
      </p:sp>
    </p:spTree>
    <p:extLst>
      <p:ext uri="{BB962C8B-B14F-4D97-AF65-F5344CB8AC3E}">
        <p14:creationId xmlns:p14="http://schemas.microsoft.com/office/powerpoint/2010/main" val="151245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sagt er det vanskelig å forutsi hvordan konsekvensene av klimaendringene vil bli. Større uforutsigbarhet på grunn av skiftende værforhold er en konsekvens. </a:t>
            </a:r>
          </a:p>
          <a:p>
            <a:r>
              <a:rPr lang="nb-NO" dirty="0"/>
              <a:t>For å kompensere for den økte uforutsigbarheten mener arbeidsgruppen det er behov for systemer som kan bidra til planlegging. Det er ikke mulig å lage planer for alle forhold som kan inntreffe, men til en viss grad kan man planlegge for usikkerhet. </a:t>
            </a:r>
          </a:p>
          <a:p>
            <a:endParaRPr lang="nb-NO" dirty="0"/>
          </a:p>
          <a:p>
            <a:r>
              <a:rPr lang="nb-NO" dirty="0"/>
              <a:t>Arbeidsgruppen foreslår at reinbeitedistriktene, med bistand fra statsforvalteren, utarbeider en risiko- og sårbarhetsanalyse, og at en vurdering av risiko for driftsmønster tas inn i bruksreglene. Arbeidsgruppen mener dette kan bidra til bevisstgjøring og felles forståelse av hvilke utfordringer distriktet har. </a:t>
            </a:r>
          </a:p>
          <a:p>
            <a:endParaRPr lang="nb-NO" dirty="0"/>
          </a:p>
          <a:p>
            <a:r>
              <a:rPr lang="nb-NO" dirty="0"/>
              <a:t>Arbeidsgruppen foreslår at det etableres et utvalg for klimatilpasning, sammensatt av næring, forskning og forvaltning. </a:t>
            </a:r>
          </a:p>
          <a:p>
            <a:endParaRPr lang="nb-NO" dirty="0"/>
          </a:p>
          <a:p>
            <a:r>
              <a:rPr lang="nb-NO" dirty="0"/>
              <a:t>Det er også viktig å ha systemer for varsling. Statsforvalteren i Nordland har et system for varsling av siidaandelsledere, for eksempel av ekstremvær eller vær som gir risiko for låste beiter. Arbeidsgruppen foreslår at dette gjennomføres av alle statsforvaltere</a:t>
            </a:r>
          </a:p>
          <a:p>
            <a:endParaRPr lang="nb-NO" dirty="0"/>
          </a:p>
          <a:p>
            <a:r>
              <a:rPr lang="nb-NO" dirty="0"/>
              <a:t>Arbeidsgruppen foreslår også at det sees nærmere på muligheten for langtidsvarsling tilpasset reindriften.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13</a:t>
            </a:fld>
            <a:endParaRPr lang="nb-NO"/>
          </a:p>
        </p:txBody>
      </p:sp>
    </p:spTree>
    <p:extLst>
      <p:ext uri="{BB962C8B-B14F-4D97-AF65-F5344CB8AC3E}">
        <p14:creationId xmlns:p14="http://schemas.microsoft.com/office/powerpoint/2010/main" val="2818020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Arbeidsgruppen ble bedt om å vurdere behov for ny kunnskap og forskning. Arbeidsgruppen identifiserte noen områder der det er behov for mer kunnskap.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14</a:t>
            </a:fld>
            <a:endParaRPr lang="nb-NO"/>
          </a:p>
        </p:txBody>
      </p:sp>
    </p:spTree>
    <p:extLst>
      <p:ext uri="{BB962C8B-B14F-4D97-AF65-F5344CB8AC3E}">
        <p14:creationId xmlns:p14="http://schemas.microsoft.com/office/powerpoint/2010/main" val="352719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Følges opp gjennom rapportering i Prop 1 S for LMD.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15</a:t>
            </a:fld>
            <a:endParaRPr lang="nb-NO"/>
          </a:p>
        </p:txBody>
      </p:sp>
    </p:spTree>
    <p:extLst>
      <p:ext uri="{BB962C8B-B14F-4D97-AF65-F5344CB8AC3E}">
        <p14:creationId xmlns:p14="http://schemas.microsoft.com/office/powerpoint/2010/main" val="2161565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BB245FD-CCCB-4355-B445-F057954A7F8B}" type="slidenum">
              <a:rPr lang="nb-NO" smtClean="0"/>
              <a:t>16</a:t>
            </a:fld>
            <a:endParaRPr lang="nb-NO"/>
          </a:p>
        </p:txBody>
      </p:sp>
    </p:spTree>
    <p:extLst>
      <p:ext uri="{BB962C8B-B14F-4D97-AF65-F5344CB8AC3E}">
        <p14:creationId xmlns:p14="http://schemas.microsoft.com/office/powerpoint/2010/main" val="2817085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BB245FD-CCCB-4355-B445-F057954A7F8B}" type="slidenum">
              <a:rPr lang="nb-NO" smtClean="0"/>
              <a:t>17</a:t>
            </a:fld>
            <a:endParaRPr lang="nb-NO"/>
          </a:p>
        </p:txBody>
      </p:sp>
    </p:spTree>
    <p:extLst>
      <p:ext uri="{BB962C8B-B14F-4D97-AF65-F5344CB8AC3E}">
        <p14:creationId xmlns:p14="http://schemas.microsoft.com/office/powerpoint/2010/main" val="421431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BB245FD-CCCB-4355-B445-F057954A7F8B}" type="slidenum">
              <a:rPr lang="nb-NO" smtClean="0"/>
              <a:t>2</a:t>
            </a:fld>
            <a:endParaRPr lang="nb-NO"/>
          </a:p>
        </p:txBody>
      </p:sp>
    </p:spTree>
    <p:extLst>
      <p:ext uri="{BB962C8B-B14F-4D97-AF65-F5344CB8AC3E}">
        <p14:creationId xmlns:p14="http://schemas.microsoft.com/office/powerpoint/2010/main" val="3110402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få innspill til arbeidet arrangerte arbeidsgruppen et seminar i Tromsø 28 august. Reineiere fra alle reinbeiteområder unntatt Troms holdt innlegg om utfordringer og erfaringer i sine områder. Innlederne fikk oversendt </a:t>
            </a:r>
            <a:r>
              <a:rPr lang="nb-NO" dirty="0" err="1"/>
              <a:t>spm</a:t>
            </a:r>
            <a:r>
              <a:rPr lang="nb-NO" dirty="0"/>
              <a:t> fra arbeidsgruppen som vi ønsket svar på, disse ligger som vedlegg til rapporten. Uttalelser fra seminaret er innarbeidet i rapporten, som erfaringsbasert kunnskap.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3</a:t>
            </a:fld>
            <a:endParaRPr lang="nb-NO"/>
          </a:p>
        </p:txBody>
      </p:sp>
    </p:spTree>
    <p:extLst>
      <p:ext uri="{BB962C8B-B14F-4D97-AF65-F5344CB8AC3E}">
        <p14:creationId xmlns:p14="http://schemas.microsoft.com/office/powerpoint/2010/main" val="4013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effectLst/>
                <a:latin typeface="Open Sans" panose="020B0606030504020204" pitchFamily="34" charset="0"/>
                <a:ea typeface="Times New Roman" panose="02020603050405020304" pitchFamily="18" charset="0"/>
                <a:cs typeface="Times New Roman" panose="02020603050405020304" pitchFamily="18" charset="0"/>
              </a:rPr>
              <a:t>Reindriften er en naturbasert næring og påvirkes direkte av konsekvensene av klimaendringene. </a:t>
            </a:r>
          </a:p>
          <a:p>
            <a:endParaRPr lang="nb-NO" sz="1200" dirty="0">
              <a:effectLst/>
              <a:latin typeface="Open Sans" panose="020B0606030504020204" pitchFamily="34" charset="0"/>
              <a:ea typeface="Times New Roman" panose="02020603050405020304" pitchFamily="18" charset="0"/>
              <a:cs typeface="Times New Roman" panose="02020603050405020304" pitchFamily="18" charset="0"/>
            </a:endParaRPr>
          </a:p>
          <a:p>
            <a:r>
              <a:rPr lang="nb-NO" sz="1200" dirty="0">
                <a:effectLst/>
                <a:latin typeface="Open Sans" panose="020B0606030504020204" pitchFamily="34" charset="0"/>
                <a:ea typeface="Times New Roman" panose="02020603050405020304" pitchFamily="18" charset="0"/>
                <a:cs typeface="Times New Roman" panose="02020603050405020304" pitchFamily="18" charset="0"/>
              </a:rPr>
              <a:t>I definisjonen av klimatilpasning i reindriften har arbeidsgruppen lagt vekt på at klimatilpasningstiltak skal gjøre det mulig å utøve bærekraftig reindrift i et endret klima. </a:t>
            </a:r>
          </a:p>
          <a:p>
            <a:endParaRPr lang="nb-NO" sz="1200" dirty="0">
              <a:effectLst/>
              <a:latin typeface="Open Sans" panose="020B0606030504020204" pitchFamily="34" charset="0"/>
              <a:ea typeface="Times New Roman" panose="02020603050405020304" pitchFamily="18" charset="0"/>
              <a:cs typeface="Times New Roman" panose="02020603050405020304" pitchFamily="18" charset="0"/>
            </a:endParaRPr>
          </a:p>
          <a:p>
            <a:r>
              <a:rPr lang="nb-NO" sz="1200" dirty="0">
                <a:effectLst/>
                <a:latin typeface="Open Sans" panose="020B0606030504020204" pitchFamily="34" charset="0"/>
                <a:ea typeface="Times New Roman" panose="02020603050405020304" pitchFamily="18" charset="0"/>
                <a:cs typeface="Times New Roman" panose="02020603050405020304" pitchFamily="18" charset="0"/>
              </a:rPr>
              <a:t>Arbeidsgruppen har vært opptatt av at det er ikke bare konsekvensene av klimaendringene i seg selv som påvirker reindriften, men også konsekvensene av de tiltakene som gjennomføres i andre sektorer, som for eksempel utbygging av fornybar energi. </a:t>
            </a:r>
          </a:p>
          <a:p>
            <a:endParaRPr lang="nb-NO" sz="1200" dirty="0">
              <a:effectLst/>
              <a:latin typeface="Open Sans" panose="020B0606030504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7BB245FD-CCCB-4355-B445-F057954A7F8B}" type="slidenum">
              <a:rPr lang="nb-NO" smtClean="0"/>
              <a:t>4</a:t>
            </a:fld>
            <a:endParaRPr lang="nb-NO"/>
          </a:p>
        </p:txBody>
      </p:sp>
    </p:spTree>
    <p:extLst>
      <p:ext uri="{BB962C8B-B14F-4D97-AF65-F5344CB8AC3E}">
        <p14:creationId xmlns:p14="http://schemas.microsoft.com/office/powerpoint/2010/main" val="134570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Reindriften merker allerede konsekvensene av klimaendringene. Arbeidsgruppen har beskrevet disse endringene, både hvilke endringer som har skjedd til nå og hvilke endringer som er vurdert som sannsynlige fremover. Endringer i temperatur, nedbør, snøforhold, vind er vurdert basert på klimamodeller og er mulige å si noe om. Hvilke konsekvenser disse endringene vil ha er </a:t>
            </a:r>
            <a:r>
              <a:rPr lang="nb-NO" dirty="0" err="1"/>
              <a:t>imidleritd</a:t>
            </a:r>
            <a:r>
              <a:rPr lang="nb-NO" dirty="0"/>
              <a:t> mer usikkert.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5</a:t>
            </a:fld>
            <a:endParaRPr lang="nb-NO"/>
          </a:p>
        </p:txBody>
      </p:sp>
    </p:spTree>
    <p:extLst>
      <p:ext uri="{BB962C8B-B14F-4D97-AF65-F5344CB8AC3E}">
        <p14:creationId xmlns:p14="http://schemas.microsoft.com/office/powerpoint/2010/main" val="326243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reindriften får det konkrete konsekvenser for driften. Færre vinterdager kan gjøre at elver og vann fryser senere, og vanskeliggjør flytting. Mer nedbør, både i </a:t>
            </a:r>
            <a:r>
              <a:rPr lang="nb-NO" dirty="0" err="1"/>
              <a:t>forom</a:t>
            </a:r>
            <a:r>
              <a:rPr lang="nb-NO" dirty="0"/>
              <a:t> av regn og snø gjør arbeidet mer krevende. Totalt sett gir dette stor uforutsigbarhet. </a:t>
            </a:r>
          </a:p>
          <a:p>
            <a:endParaRPr lang="nb-NO" dirty="0"/>
          </a:p>
          <a:p>
            <a:r>
              <a:rPr lang="nb-NO" dirty="0"/>
              <a:t>Arbeidsgruppen identifiserte 7 hovedutfordringer for reindriften som følge av klimaendringene, og identifiserte noen tiltak for å håndtere disse utfordringene. Jeg vil nå gjennom disse 7 hovedutfordringene.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6</a:t>
            </a:fld>
            <a:endParaRPr lang="nb-NO"/>
          </a:p>
        </p:txBody>
      </p:sp>
    </p:spTree>
    <p:extLst>
      <p:ext uri="{BB962C8B-B14F-4D97-AF65-F5344CB8AC3E}">
        <p14:creationId xmlns:p14="http://schemas.microsoft.com/office/powerpoint/2010/main" val="404146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Arbeidsgruppen har vurdert redusert fleksibilitet som en av hovedutfordringene som følge av klimaendringene. Arealinngrep reduserer det arealet som er tilgjengelig for reindriften. I tillegg kommer tiltak som bidrar til å fragmentere arealene, i tillegg til ferdsel i utmark. Dette var et tydelig budskap på seminaret arbeidsgruppen arrangerte i Tromsø i august 2023. </a:t>
            </a:r>
          </a:p>
          <a:p>
            <a:r>
              <a:rPr lang="nb-NO" dirty="0"/>
              <a:t>Mange reinbeitedistrikter i dag opplever at tålegrensen er nådd, og at reindriftsområdene er så fragmentert at det i liten grad er plass til flere inngrep. </a:t>
            </a:r>
          </a:p>
          <a:p>
            <a:r>
              <a:rPr lang="nb-NO" dirty="0"/>
              <a:t>Arbeidsgruppen mener dette må tas på alvor. Det er avgjørende at det gjennomføres gode vurderinger av kumulative effekter i alle saker, og at det gjennomføres medvirkning og konsultasjoner. Arbeidsgruppen ser behov for enkelte endringer i eksisterende regelverk for å sikre dette. </a:t>
            </a:r>
          </a:p>
          <a:p>
            <a:endParaRPr lang="nb-NO" dirty="0"/>
          </a:p>
          <a:p>
            <a:r>
              <a:rPr lang="nb-NO" dirty="0" err="1"/>
              <a:t>Arb</a:t>
            </a:r>
            <a:r>
              <a:rPr lang="nb-NO" dirty="0"/>
              <a:t> </a:t>
            </a:r>
            <a:r>
              <a:rPr lang="nb-NO" dirty="0" err="1"/>
              <a:t>gr</a:t>
            </a:r>
            <a:r>
              <a:rPr lang="nb-NO" dirty="0"/>
              <a:t> mener det er behov for å styrke distriktenes kapasitet, men vurderer det slik at det er mer formålstjenlig å gjøre dette gjennom å styrke arealrådgivning enn å øke distriktstilskuddet.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7</a:t>
            </a:fld>
            <a:endParaRPr lang="nb-NO"/>
          </a:p>
        </p:txBody>
      </p:sp>
    </p:spTree>
    <p:extLst>
      <p:ext uri="{BB962C8B-B14F-4D97-AF65-F5344CB8AC3E}">
        <p14:creationId xmlns:p14="http://schemas.microsoft.com/office/powerpoint/2010/main" val="3197480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Arbeidsgruppen har vurdert behovet for endringer i beitetider, fordi endringer i tidspunkt for vinter og vår, senere innfrysing og tidligere eller senere snøsmelting, gir behov for fleksibilitet. </a:t>
            </a:r>
          </a:p>
          <a:p>
            <a:r>
              <a:rPr lang="nb-NO" dirty="0"/>
              <a:t>Arbeidsgruppen har kommet til at behovet for fleksibilitet er ivaretatt gjennom muligheten for å gi dispensasjon fra beitetidene. Det er </a:t>
            </a:r>
            <a:r>
              <a:rPr lang="nb-NO" dirty="0" err="1"/>
              <a:t>vitkig</a:t>
            </a:r>
            <a:r>
              <a:rPr lang="nb-NO" dirty="0"/>
              <a:t> at denne muligheten opprettholdes, og at klimatilpasning er et hensyn som kan vurderes som grunnlag for dispensasjon</a:t>
            </a:r>
          </a:p>
        </p:txBody>
      </p:sp>
      <p:sp>
        <p:nvSpPr>
          <p:cNvPr id="4" name="Plassholder for lysbildenummer 3"/>
          <p:cNvSpPr>
            <a:spLocks noGrp="1"/>
          </p:cNvSpPr>
          <p:nvPr>
            <p:ph type="sldNum" sz="quarter" idx="5"/>
          </p:nvPr>
        </p:nvSpPr>
        <p:spPr/>
        <p:txBody>
          <a:bodyPr/>
          <a:lstStyle/>
          <a:p>
            <a:fld id="{7BB245FD-CCCB-4355-B445-F057954A7F8B}" type="slidenum">
              <a:rPr lang="nb-NO" smtClean="0"/>
              <a:t>8</a:t>
            </a:fld>
            <a:endParaRPr lang="nb-NO"/>
          </a:p>
        </p:txBody>
      </p:sp>
    </p:spTree>
    <p:extLst>
      <p:ext uri="{BB962C8B-B14F-4D97-AF65-F5344CB8AC3E}">
        <p14:creationId xmlns:p14="http://schemas.microsoft.com/office/powerpoint/2010/main" val="66826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Låste beiter har forekommet ofte de siste årene, og er en stor utfordring. Økte kostnader, stor arbeidsbelastning er en utfordring, men også usikkerhet om hva foring gjør med reindriften på sikt. Det er også behov for kunnskap om hvordan foring påvirker natur og miljø</a:t>
            </a:r>
          </a:p>
          <a:p>
            <a:endParaRPr lang="nb-NO" dirty="0"/>
          </a:p>
          <a:p>
            <a:r>
              <a:rPr lang="nb-NO" dirty="0"/>
              <a:t>Flere har trukket frem at en flokkstruktur med flere bukker kan være et tiltak for klimatilpasning, fordi store bukker letter kan finne beite i perioder med dyp snø. Arbeidsgruppen foreslår at dette spørsmålet utredes, og at man vurderer konsekvenser for økologisk, økonomisk og kulturell bærekraft av et slikt tiltak. </a:t>
            </a:r>
          </a:p>
        </p:txBody>
      </p:sp>
      <p:sp>
        <p:nvSpPr>
          <p:cNvPr id="4" name="Plassholder for lysbildenummer 3"/>
          <p:cNvSpPr>
            <a:spLocks noGrp="1"/>
          </p:cNvSpPr>
          <p:nvPr>
            <p:ph type="sldNum" sz="quarter" idx="5"/>
          </p:nvPr>
        </p:nvSpPr>
        <p:spPr/>
        <p:txBody>
          <a:bodyPr/>
          <a:lstStyle/>
          <a:p>
            <a:fld id="{7BB245FD-CCCB-4355-B445-F057954A7F8B}" type="slidenum">
              <a:rPr lang="nb-NO" smtClean="0"/>
              <a:t>9</a:t>
            </a:fld>
            <a:endParaRPr lang="nb-NO"/>
          </a:p>
        </p:txBody>
      </p:sp>
    </p:spTree>
    <p:extLst>
      <p:ext uri="{BB962C8B-B14F-4D97-AF65-F5344CB8AC3E}">
        <p14:creationId xmlns:p14="http://schemas.microsoft.com/office/powerpoint/2010/main" val="1511827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side HVI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accent1">
              <a:lumMod val="40000"/>
              <a:lumOff val="60000"/>
            </a:schemeClr>
          </a:solidFill>
        </p:spPr>
        <p:txBody>
          <a:bodyPr wrap="none" lIns="1800000" tIns="36000" anchor="ctr" anchorCtr="1">
            <a:noAutofit/>
          </a:bodyPr>
          <a:lstStyle>
            <a:lvl1pPr marL="0" marR="0" indent="0" algn="ctr" defTabSz="914400" rtl="0" eaLnBrk="1" fontAlgn="auto" latinLnBrk="0" hangingPunct="1">
              <a:lnSpc>
                <a:spcPct val="100000"/>
              </a:lnSpc>
              <a:spcBef>
                <a:spcPts val="1000"/>
              </a:spcBef>
              <a:spcAft>
                <a:spcPts val="0"/>
              </a:spcAft>
              <a:buClrTx/>
              <a:buSzTx/>
              <a:buFontTx/>
              <a:buNone/>
              <a:tabLst/>
              <a:defRPr sz="1400">
                <a:solidFill>
                  <a:schemeClr val="bg2">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a:t>
            </a:r>
            <a:r>
              <a:rPr lang="nb-NO" dirty="0"/>
              <a:t>Foredragsholder</a:t>
            </a:r>
            <a:r>
              <a:rPr lang="en-US" dirty="0"/>
              <a:t>/</a:t>
            </a:r>
            <a:r>
              <a:rPr lang="en-US" dirty="0" err="1"/>
              <a:t>Namn</a:t>
            </a:r>
            <a:r>
              <a:rPr lang="en-US" dirty="0"/>
              <a:t> </a:t>
            </a:r>
            <a:r>
              <a:rPr lang="en-US" dirty="0" err="1"/>
              <a:t>Foredragshaldar</a:t>
            </a:r>
            <a:r>
              <a:rPr lang="en-US" dirty="0"/>
              <a:t> </a:t>
            </a:r>
            <a:endParaRPr lang="nb-NO" dirty="0"/>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343549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eltittel med bilde HVIT ">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2192000" cy="6858000"/>
          </a:xfrm>
        </p:spPr>
        <p:txBody>
          <a:bodyPr lIns="1620000" anchor="ctr" anchorCtr="0">
            <a:normAutofit/>
          </a:bodyPr>
          <a:lstStyle>
            <a:lvl1pPr marL="0" indent="0" algn="ctr">
              <a:buNone/>
              <a:defRPr sz="1400">
                <a:solidFill>
                  <a:schemeClr val="bg1">
                    <a:lumMod val="50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403458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 Tom side HVI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ADEFE0BC-CD15-4A90-8E32-A435EF66BF92}"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Tree>
    <p:extLst>
      <p:ext uri="{BB962C8B-B14F-4D97-AF65-F5344CB8AC3E}">
        <p14:creationId xmlns:p14="http://schemas.microsoft.com/office/powerpoint/2010/main" val="17304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kk...bm og nyn HVIT ">
    <p:bg>
      <p:bgRef idx="1001">
        <a:schemeClr val="bg1"/>
      </p:bgRef>
    </p:bg>
    <p:spTree>
      <p:nvGrpSpPr>
        <p:cNvPr id="1" name=""/>
        <p:cNvGrpSpPr/>
        <p:nvPr/>
      </p:nvGrpSpPr>
      <p:grpSpPr>
        <a:xfrm>
          <a:off x="0" y="0"/>
          <a:ext cx="0" cy="0"/>
          <a:chOff x="0" y="0"/>
          <a:chExt cx="0" cy="0"/>
        </a:xfrm>
      </p:grpSpPr>
      <p:sp>
        <p:nvSpPr>
          <p:cNvPr id="3" name="Plassholder for tekst 10"/>
          <p:cNvSpPr>
            <a:spLocks noGrp="1"/>
          </p:cNvSpPr>
          <p:nvPr>
            <p:ph type="body" sz="quarter" idx="10" hasCustomPrompt="1"/>
          </p:nvPr>
        </p:nvSpPr>
        <p:spPr>
          <a:xfrm>
            <a:off x="2500599" y="2370459"/>
            <a:ext cx="7160805" cy="5760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bg2"/>
                </a:solidFill>
              </a:defRPr>
            </a:lvl1pPr>
          </a:lstStyle>
          <a:p>
            <a:pPr lvl="0"/>
            <a:r>
              <a:rPr lang="nb-NO" dirty="0"/>
              <a:t>-</a:t>
            </a:r>
          </a:p>
        </p:txBody>
      </p:sp>
      <p:sp>
        <p:nvSpPr>
          <p:cNvPr id="4" name="Plassholder for tekst 10"/>
          <p:cNvSpPr>
            <a:spLocks noGrp="1"/>
          </p:cNvSpPr>
          <p:nvPr>
            <p:ph type="body" sz="quarter" idx="11" hasCustomPrompt="1"/>
          </p:nvPr>
        </p:nvSpPr>
        <p:spPr>
          <a:xfrm>
            <a:off x="3407000" y="3341310"/>
            <a:ext cx="5348001" cy="842070"/>
          </a:xfrm>
          <a:blipFill dpi="0" rotWithShape="1">
            <a:blip r:embed="rId3">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bg2"/>
                </a:solidFill>
              </a:defRPr>
            </a:lvl1pPr>
          </a:lstStyle>
          <a:p>
            <a:pPr lvl="0"/>
            <a:r>
              <a:rPr lang="nb-NO" dirty="0"/>
              <a:t>-</a:t>
            </a:r>
          </a:p>
        </p:txBody>
      </p:sp>
    </p:spTree>
    <p:extLst>
      <p:ext uri="{BB962C8B-B14F-4D97-AF65-F5344CB8AC3E}">
        <p14:creationId xmlns:p14="http://schemas.microsoft.com/office/powerpoint/2010/main" val="2268990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vslutningsside HVIT ">
    <p:bg>
      <p:bgRef idx="1001">
        <a:schemeClr val="bg1"/>
      </p:bgRef>
    </p:bg>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750" y="3011400"/>
            <a:ext cx="2988163" cy="835200"/>
          </a:xfrm>
          <a:prstGeom prst="rect">
            <a:avLst/>
          </a:prstGeom>
          <a:blipFill>
            <a:blip r:embed="rId3">
              <a:alphaModFix amt="80000"/>
            </a:blip>
            <a:stretch>
              <a:fillRect/>
            </a:stretch>
          </a:blipFill>
        </p:spPr>
      </p:pic>
    </p:spTree>
    <p:extLst>
      <p:ext uri="{BB962C8B-B14F-4D97-AF65-F5344CB8AC3E}">
        <p14:creationId xmlns:p14="http://schemas.microsoft.com/office/powerpoint/2010/main" val="2945613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side SORT ">
    <p:bg>
      <p:bgRef idx="1002">
        <a:schemeClr val="bg2"/>
      </p:bgRef>
    </p:bg>
    <p:spTree>
      <p:nvGrpSpPr>
        <p:cNvPr id="1" name=""/>
        <p:cNvGrpSpPr/>
        <p:nvPr/>
      </p:nvGrpSpPr>
      <p:grpSpPr>
        <a:xfrm>
          <a:off x="0" y="0"/>
          <a:ext cx="0" cy="0"/>
          <a:chOff x="0" y="0"/>
          <a:chExt cx="0" cy="0"/>
        </a:xfrm>
      </p:grpSpPr>
      <p:sp>
        <p:nvSpPr>
          <p:cNvPr id="5" name="Plassholder for bilde 4" title="Klikk ikonet for å legge til et bilde"/>
          <p:cNvSpPr>
            <a:spLocks noGrp="1"/>
          </p:cNvSpPr>
          <p:nvPr>
            <p:ph type="pic" sz="quarter" idx="18" hasCustomPrompt="1"/>
          </p:nvPr>
        </p:nvSpPr>
        <p:spPr>
          <a:xfrm>
            <a:off x="0" y="0"/>
            <a:ext cx="12211050" cy="6858000"/>
          </a:xfrm>
          <a:solidFill>
            <a:schemeClr val="tx1">
              <a:lumMod val="75000"/>
              <a:lumOff val="25000"/>
            </a:schemeClr>
          </a:solidFill>
        </p:spPr>
        <p:txBody>
          <a:bodyPr wrap="none" lIns="1800000" tIns="36000" anchor="ctr" anchorCtr="1">
            <a:noAutofit/>
          </a:bodyPr>
          <a:lstStyle>
            <a:lvl1pPr marL="0" marR="0" indent="0" algn="r" defTabSz="914400" rtl="0" eaLnBrk="1" fontAlgn="auto" latinLnBrk="0" hangingPunct="1">
              <a:lnSpc>
                <a:spcPct val="100000"/>
              </a:lnSpc>
              <a:spcBef>
                <a:spcPts val="1000"/>
              </a:spcBef>
              <a:spcAft>
                <a:spcPts val="0"/>
              </a:spcAft>
              <a:buClrTx/>
              <a:buSzTx/>
              <a:buFontTx/>
              <a:buNone/>
              <a:tabLst/>
              <a:defRPr sz="1400">
                <a:solidFill>
                  <a:schemeClr val="bg2">
                    <a:lumMod val="7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Sett inn bilde</a:t>
            </a:r>
          </a:p>
        </p:txBody>
      </p:sp>
      <p:sp>
        <p:nvSpPr>
          <p:cNvPr id="25" name="Plassholder for tekst 24"/>
          <p:cNvSpPr>
            <a:spLocks noGrp="1"/>
          </p:cNvSpPr>
          <p:nvPr>
            <p:ph type="body" sz="quarter" idx="24" hasCustomPrompt="1"/>
          </p:nvPr>
        </p:nvSpPr>
        <p:spPr>
          <a:xfrm>
            <a:off x="-19050" y="0"/>
            <a:ext cx="12211050" cy="850362"/>
          </a:xfrm>
          <a:blipFill dpi="0" rotWithShape="1">
            <a:blip r:embed="rId2">
              <a:alphaModFix amt="80000"/>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200"/>
            </a:lvl1pPr>
          </a:lstStyle>
          <a:p>
            <a:pPr lvl="0"/>
            <a:r>
              <a:rPr lang="en-US" dirty="0"/>
              <a:t>?</a:t>
            </a:r>
            <a:endParaRPr lang="nb-NO" dirty="0"/>
          </a:p>
        </p:txBody>
      </p:sp>
      <p:sp>
        <p:nvSpPr>
          <p:cNvPr id="22" name="Plassholder for tekst 18"/>
          <p:cNvSpPr>
            <a:spLocks noGrp="1"/>
          </p:cNvSpPr>
          <p:nvPr>
            <p:ph type="body" sz="quarter" idx="23" hasCustomPrompt="1"/>
          </p:nvPr>
        </p:nvSpPr>
        <p:spPr>
          <a:xfrm>
            <a:off x="-19050" y="2032921"/>
            <a:ext cx="6121270" cy="2160000"/>
          </a:xfrm>
          <a:solidFill>
            <a:schemeClr val="tx1">
              <a:alpha val="80000"/>
            </a:schemeClr>
          </a:solidFill>
        </p:spPr>
        <p:txBody>
          <a:bodyPr lIns="792000" rIns="144000" anchor="ctr" anchorCtr="0">
            <a:noAutofit/>
          </a:bodyPr>
          <a:lstStyle>
            <a:lvl1pPr marL="0" indent="0">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en-US" dirty="0" err="1"/>
              <a:t>Tittel</a:t>
            </a:r>
            <a:r>
              <a:rPr lang="en-US" dirty="0"/>
              <a:t> p</a:t>
            </a:r>
            <a:r>
              <a:rPr lang="nb-NO" dirty="0"/>
              <a:t>å maks tre linjer</a:t>
            </a:r>
          </a:p>
        </p:txBody>
      </p:sp>
      <p:sp>
        <p:nvSpPr>
          <p:cNvPr id="3" name="Plassholder for tekst 2"/>
          <p:cNvSpPr>
            <a:spLocks noGrp="1"/>
          </p:cNvSpPr>
          <p:nvPr>
            <p:ph type="body" sz="quarter" idx="16" hasCustomPrompt="1"/>
          </p:nvPr>
        </p:nvSpPr>
        <p:spPr>
          <a:xfrm>
            <a:off x="-19050" y="4192921"/>
            <a:ext cx="6121270" cy="336798"/>
          </a:xfrm>
          <a:solidFill>
            <a:schemeClr val="tx1">
              <a:lumMod val="65000"/>
              <a:lumOff val="35000"/>
              <a:alpha val="77647"/>
            </a:schemeClr>
          </a:solidFill>
        </p:spPr>
        <p:txBody>
          <a:bodyPr rIns="144000" anchor="ctr" anchorCtr="0">
            <a:noAutofit/>
          </a:bodyPr>
          <a:lstStyle>
            <a:lvl1pPr marL="396000" indent="0" algn="r">
              <a:lnSpc>
                <a:spcPts val="2300"/>
              </a:lnSpc>
              <a:spcBef>
                <a:spcPts val="0"/>
              </a:spcBef>
              <a:spcAft>
                <a:spcPts val="0"/>
              </a:spcAft>
              <a:buNone/>
              <a:defRPr sz="1800" baseline="0">
                <a:solidFill>
                  <a:schemeClr val="bg1"/>
                </a:solidFill>
              </a:defRPr>
            </a:lvl1pPr>
          </a:lstStyle>
          <a:p>
            <a:pPr lvl="0"/>
            <a:r>
              <a:rPr lang="en-US" dirty="0" err="1"/>
              <a:t>Navn</a:t>
            </a:r>
            <a:r>
              <a:rPr lang="en-US" dirty="0"/>
              <a:t> </a:t>
            </a:r>
            <a:r>
              <a:rPr lang="nb-NO" dirty="0"/>
              <a:t>Foredragsholder</a:t>
            </a:r>
            <a:r>
              <a:rPr lang="en-US" dirty="0"/>
              <a:t>/</a:t>
            </a:r>
            <a:r>
              <a:rPr lang="en-US" dirty="0" err="1"/>
              <a:t>Namn</a:t>
            </a:r>
            <a:r>
              <a:rPr lang="en-US" dirty="0"/>
              <a:t> </a:t>
            </a:r>
            <a:r>
              <a:rPr lang="en-US" dirty="0" err="1"/>
              <a:t>Foredragshaldar</a:t>
            </a:r>
            <a:r>
              <a:rPr lang="en-US" dirty="0"/>
              <a:t> </a:t>
            </a:r>
            <a:endParaRPr lang="nb-NO" dirty="0"/>
          </a:p>
        </p:txBody>
      </p:sp>
      <p:sp>
        <p:nvSpPr>
          <p:cNvPr id="10" name="Plassholder for tekst 2"/>
          <p:cNvSpPr>
            <a:spLocks noGrp="1"/>
          </p:cNvSpPr>
          <p:nvPr>
            <p:ph type="body" sz="quarter" idx="17" hasCustomPrompt="1"/>
          </p:nvPr>
        </p:nvSpPr>
        <p:spPr>
          <a:xfrm>
            <a:off x="-19050" y="4529719"/>
            <a:ext cx="6121270" cy="336798"/>
          </a:xfrm>
          <a:solidFill>
            <a:schemeClr val="tx1">
              <a:lumMod val="65000"/>
              <a:lumOff val="35000"/>
              <a:alpha val="78000"/>
            </a:schemeClr>
          </a:solidFill>
        </p:spPr>
        <p:txBody>
          <a:bodyPr rIns="144000" anchor="ctr" anchorCtr="0">
            <a:noAutofit/>
          </a:bodyPr>
          <a:lstStyle>
            <a:lvl1pPr marL="396000" indent="0" algn="r">
              <a:lnSpc>
                <a:spcPts val="2300"/>
              </a:lnSpc>
              <a:spcBef>
                <a:spcPts val="0"/>
              </a:spcBef>
              <a:buNone/>
              <a:defRPr sz="1400">
                <a:solidFill>
                  <a:schemeClr val="bg1"/>
                </a:solidFill>
              </a:defRPr>
            </a:lvl1pPr>
          </a:lstStyle>
          <a:p>
            <a:pPr lvl="0"/>
            <a:r>
              <a:rPr lang="nb-NO" dirty="0"/>
              <a:t>Sted og dato</a:t>
            </a:r>
          </a:p>
        </p:txBody>
      </p:sp>
      <p:sp>
        <p:nvSpPr>
          <p:cNvPr id="8"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2911999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250"/>
                                        <p:tgtEl>
                                          <p:spTgt spid="2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1250"/>
                                        <p:tgtEl>
                                          <p:spTgt spid="22">
                                            <p:txEl>
                                              <p:pRg st="0" end="0"/>
                                            </p:txEl>
                                          </p:spTgt>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1250"/>
                                        <p:tgtEl>
                                          <p:spTgt spid="3">
                                            <p:bg/>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25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bg/>
                                          </p:spTgt>
                                        </p:tgtEl>
                                        <p:attrNameLst>
                                          <p:attrName>style.visibility</p:attrName>
                                        </p:attrNameLst>
                                      </p:cBhvr>
                                      <p:to>
                                        <p:strVal val="visible"/>
                                      </p:to>
                                    </p:set>
                                    <p:animEffect transition="in" filter="fade">
                                      <p:cBhvr>
                                        <p:cTn id="20" dur="1250"/>
                                        <p:tgtEl>
                                          <p:spTgt spid="10">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tmplLst>
          <p:tmpl>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250"/>
                        <p:tgtEl>
                          <p:spTgt spid="22"/>
                        </p:tgtEl>
                      </p:cBhvr>
                    </p:animEffect>
                  </p:childTnLst>
                </p:cTn>
              </p:par>
            </p:tnLst>
          </p:tmpl>
        </p:tmplLst>
      </p:bldP>
      <p:bldP spid="3" grpId="0" uiExpand="1" build="p"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250"/>
                        <p:tgtEl>
                          <p:spTgt spid="3"/>
                        </p:tgtEl>
                      </p:cBhvr>
                    </p:animEffect>
                  </p:childTnLst>
                </p:cTn>
              </p:par>
            </p:tnLst>
          </p:tmpl>
        </p:tmplLst>
      </p:bldP>
      <p:bldP spid="10" grpId="0" uiExpand="1"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1250"/>
                        <p:tgtEl>
                          <p:spTgt spid="10"/>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 og innhold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solidFill>
                  <a:schemeClr val="bg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03261F9E-59DD-430E-A2D7-FE369E448251}" type="datetime1">
              <a:rPr lang="nb-NO" smtClean="0"/>
              <a:t>24.09.2024</a:t>
            </a:fld>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
        <p:nvSpPr>
          <p:cNvPr id="9" name="Plassholder for tekst 3"/>
          <p:cNvSpPr>
            <a:spLocks noGrp="1"/>
          </p:cNvSpPr>
          <p:nvPr>
            <p:ph type="body" sz="quarter" idx="15" hasCustomPrompt="1"/>
          </p:nvPr>
        </p:nvSpPr>
        <p:spPr>
          <a:xfrm>
            <a:off x="9855235" y="5698836"/>
            <a:ext cx="2150771" cy="478127"/>
          </a:xfrm>
        </p:spPr>
        <p:txBody>
          <a:bodyPr anchor="b" anchorCtr="0">
            <a:normAutofit/>
          </a:bodyPr>
          <a:lstStyle>
            <a:lvl1pPr marL="0" indent="0" algn="l">
              <a:buNone/>
              <a:defRPr sz="1000" baseline="0">
                <a:solidFill>
                  <a:schemeClr val="tx2">
                    <a:lumMod val="75000"/>
                  </a:schemeClr>
                </a:solidFill>
              </a:defRPr>
            </a:lvl1pPr>
          </a:lstStyle>
          <a:p>
            <a:pPr lvl="0"/>
            <a:r>
              <a:rPr lang="nb-NO" dirty="0"/>
              <a:t>Foto- / kildekreditering</a:t>
            </a:r>
          </a:p>
        </p:txBody>
      </p:sp>
    </p:spTree>
    <p:extLst>
      <p:ext uri="{BB962C8B-B14F-4D97-AF65-F5344CB8AC3E}">
        <p14:creationId xmlns:p14="http://schemas.microsoft.com/office/powerpoint/2010/main" val="3225139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 To innholdsdeler SORT">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4" name="Plassholder for innhold 3"/>
          <p:cNvSpPr>
            <a:spLocks noGrp="1"/>
          </p:cNvSpPr>
          <p:nvPr>
            <p:ph sz="half" idx="2" hasCustomPrompt="1"/>
          </p:nvPr>
        </p:nvSpPr>
        <p:spPr>
          <a:xfrm>
            <a:off x="6172200" y="1825625"/>
            <a:ext cx="5181600" cy="4106732"/>
          </a:xfrm>
        </p:spPr>
        <p:txBody>
          <a:bodyPr/>
          <a:lstStyle>
            <a:lvl1pPr>
              <a:defRPr>
                <a:solidFill>
                  <a:schemeClr val="tx1"/>
                </a:solidFill>
                <a:latin typeface="Arial" panose="020B0604020202020204" pitchFamily="34" charset="0"/>
                <a:ea typeface="Open Sans" panose="020B0606030504020204" pitchFamily="34" charset="0"/>
                <a:cs typeface="Arial" panose="020B0604020202020204" pitchFamily="34" charset="0"/>
              </a:defRPr>
            </a:lvl1pPr>
            <a:lvl2pPr>
              <a:defRPr>
                <a:solidFill>
                  <a:schemeClr val="tx1"/>
                </a:solidFill>
                <a:latin typeface="Arial" panose="020B0604020202020204" pitchFamily="34" charset="0"/>
                <a:ea typeface="Open Sans" panose="020B0606030504020204" pitchFamily="34" charset="0"/>
                <a:cs typeface="Arial" panose="020B0604020202020204" pitchFamily="34" charset="0"/>
              </a:defRPr>
            </a:lvl2pPr>
            <a:lvl3pPr>
              <a:defRPr>
                <a:solidFill>
                  <a:schemeClr val="tx1"/>
                </a:solidFill>
                <a:latin typeface="Arial" panose="020B0604020202020204" pitchFamily="34" charset="0"/>
                <a:ea typeface="Open Sans" panose="020B0606030504020204" pitchFamily="34" charset="0"/>
                <a:cs typeface="Arial" panose="020B0604020202020204" pitchFamily="34" charset="0"/>
              </a:defRPr>
            </a:lvl3pPr>
            <a:lvl4pPr>
              <a:defRPr>
                <a:solidFill>
                  <a:schemeClr val="tx1"/>
                </a:solidFill>
                <a:latin typeface="Arial" panose="020B0604020202020204" pitchFamily="34" charset="0"/>
                <a:ea typeface="Open Sans" panose="020B0606030504020204" pitchFamily="34" charset="0"/>
                <a:cs typeface="Arial" panose="020B0604020202020204" pitchFamily="34" charset="0"/>
              </a:defRPr>
            </a:lvl4pPr>
            <a:lvl5pPr>
              <a:defRPr>
                <a:solidFill>
                  <a:schemeClr val="tx1"/>
                </a:solidFill>
                <a:latin typeface="Arial" panose="020B0604020202020204" pitchFamily="34" charset="0"/>
                <a:ea typeface="Open Sans" panose="020B0606030504020204" pitchFamily="34" charset="0"/>
                <a:cs typeface="Arial" panose="020B0604020202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fld id="{ADE91367-A008-4E40-B30F-5B9BF9C22822}" type="datetime1">
              <a:rPr lang="nb-NO" smtClean="0"/>
              <a:t>24.09.2024</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endParaRPr lang="nb-NO" dirty="0"/>
          </a:p>
        </p:txBody>
      </p:sp>
      <p:sp>
        <p:nvSpPr>
          <p:cNvPr id="7" name="Plassholder for lysbildenummer 6"/>
          <p:cNvSpPr>
            <a:spLocks noGrp="1"/>
          </p:cNvSpPr>
          <p:nvPr>
            <p:ph type="sldNum" sz="quarter" idx="12"/>
          </p:nvPr>
        </p:nvSpPr>
        <p:spPr>
          <a:xfrm>
            <a:off x="11556000" y="6318000"/>
            <a:ext cx="450000" cy="360000"/>
          </a:xfrm>
          <a:prstGeom prst="rect">
            <a:avLst/>
          </a:prstGeom>
        </p:spPr>
        <p:txBody>
          <a:bodyPr/>
          <a:lstStyle>
            <a:lvl1pPr>
              <a:defRPr sz="900">
                <a:solidFill>
                  <a:schemeClr val="tx2">
                    <a:lumMod val="75000"/>
                  </a:schemeClr>
                </a:solidFill>
                <a:latin typeface="Arial" panose="020B0604020202020204" pitchFamily="34" charset="0"/>
                <a:cs typeface="Arial" panose="020B0604020202020204" pitchFamily="34" charset="0"/>
              </a:defRPr>
            </a:lvl1pPr>
          </a:lstStyle>
          <a:p>
            <a:fld id="{CBF60C1B-21D4-425B-89C8-B0A7AB09A1E4}" type="slidenum">
              <a:rPr lang="nb-NO" smtClean="0"/>
              <a:pPr/>
              <a:t>‹#›</a:t>
            </a:fld>
            <a:endParaRPr lang="nb-NO" dirty="0"/>
          </a:p>
        </p:txBody>
      </p:sp>
      <p:sp>
        <p:nvSpPr>
          <p:cNvPr id="8" name="Plassholder for tekst 3"/>
          <p:cNvSpPr>
            <a:spLocks noGrp="1"/>
          </p:cNvSpPr>
          <p:nvPr>
            <p:ph type="body" sz="quarter" idx="15" hasCustomPrompt="1"/>
          </p:nvPr>
        </p:nvSpPr>
        <p:spPr>
          <a:xfrm>
            <a:off x="838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564581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re innholdsdeler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F4763442-D1FC-4588-8A10-8BB0703552B6}" type="datetime1">
              <a:rPr lang="nb-NO" smtClean="0"/>
              <a:t>24.09.2024</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5" name="Plassholder for lysbildenummer 4"/>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3968619"/>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3968619"/>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3968619"/>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798525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1" name="Plassholder for tekst 3"/>
          <p:cNvSpPr>
            <a:spLocks noGrp="1"/>
          </p:cNvSpPr>
          <p:nvPr>
            <p:ph type="body" sz="quarter" idx="16" hasCustomPrompt="1"/>
          </p:nvPr>
        </p:nvSpPr>
        <p:spPr>
          <a:xfrm>
            <a:off x="4405324"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12" name="Plassholder for tekst 3"/>
          <p:cNvSpPr>
            <a:spLocks noGrp="1"/>
          </p:cNvSpPr>
          <p:nvPr>
            <p:ph type="body" sz="quarter" idx="17" hasCustomPrompt="1"/>
          </p:nvPr>
        </p:nvSpPr>
        <p:spPr>
          <a:xfrm>
            <a:off x="831796" y="5790135"/>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3" name="Bil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2719235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ilde - heldekkende SOR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36000" anchor="ctr" anchorCtr="0">
            <a:normAutofit/>
          </a:bodyPr>
          <a:lstStyle>
            <a:lvl1pPr marL="0" indent="0" algn="ctr">
              <a:buNone/>
              <a:defRPr sz="1400">
                <a:solidFill>
                  <a:schemeClr val="bg2">
                    <a:lumMod val="75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180496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Innhold og bilde SORT ">
    <p:bg>
      <p:bgRef idx="1002">
        <a:schemeClr val="bg1"/>
      </p:bgRef>
    </p:bg>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12929-5612-4F94-87E7-C6350C116CBB}" type="datetime1">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24.09.2024</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Plassholder for lysbildenumm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9E3B291-050D-4A82-B0A1-DB349FC61753}" type="slidenum">
              <a:rPr kumimoji="0" lang="nb-NO" sz="800" b="0" i="0" u="none" strike="noStrike" kern="1200" cap="none" spc="0" normalizeH="0" baseline="0" noProof="0" smtClean="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nb-NO" sz="800" b="0" i="0" u="none" strike="noStrike" kern="1200" cap="none" spc="0" normalizeH="0" baseline="0" noProof="0" dirty="0">
              <a:ln>
                <a:noFill/>
              </a:ln>
              <a:solidFill>
                <a:srgbClr val="A5A5A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Plassholder for bilde 9"/>
          <p:cNvSpPr>
            <a:spLocks noGrp="1"/>
          </p:cNvSpPr>
          <p:nvPr>
            <p:ph type="pic" sz="quarter" idx="13" hasCustomPrompt="1"/>
          </p:nvPr>
        </p:nvSpPr>
        <p:spPr>
          <a:xfrm>
            <a:off x="7051200" y="0"/>
            <a:ext cx="5140800" cy="6858000"/>
          </a:xfrm>
          <a:prstGeom prst="rect">
            <a:avLst/>
          </a:prstGeom>
          <a:solidFill>
            <a:schemeClr val="tx2">
              <a:lumMod val="85000"/>
            </a:schemeClr>
          </a:solidFill>
        </p:spPr>
        <p:txBody>
          <a:bodyPr tIns="3708000" anchor="t" anchorCtr="1">
            <a:normAutofit/>
          </a:bodyPr>
          <a:lstStyle>
            <a:lvl1pPr marL="0" indent="0" algn="ctr">
              <a:buNone/>
              <a:defRPr sz="1400" baseline="0">
                <a:solidFill>
                  <a:schemeClr val="bg1">
                    <a:lumMod val="50000"/>
                    <a:lumOff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676" y="4140000"/>
            <a:ext cx="4060641" cy="450008"/>
          </a:xfrm>
        </p:spPr>
        <p:txBody>
          <a:bodyPr rIns="180000" anchor="ctr" anchorCtr="0">
            <a:normAutofit/>
          </a:bodyPr>
          <a:lstStyle>
            <a:lvl1pPr marL="0" indent="0" algn="l">
              <a:buNone/>
              <a:defRPr sz="1000" baseline="0">
                <a:solidFill>
                  <a:schemeClr val="tx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25713"/>
            <a:ext cx="3456000" cy="244606"/>
          </a:xfrm>
        </p:spPr>
        <p:txBody>
          <a:bodyPr rIns="0">
            <a:normAutofit/>
          </a:bodyPr>
          <a:lstStyle>
            <a:lvl1pPr marL="0" indent="0" algn="r">
              <a:buNone/>
              <a:defRPr sz="1000" baseline="0">
                <a:solidFill>
                  <a:schemeClr val="tx2">
                    <a:lumMod val="75000"/>
                  </a:schemeClr>
                </a:solidFill>
              </a:defRPr>
            </a:lvl1pPr>
          </a:lstStyle>
          <a:p>
            <a:pPr lvl="0"/>
            <a:r>
              <a:rPr lang="nb-NO" dirty="0"/>
              <a:t>Foto- / kildekreditering</a:t>
            </a:r>
          </a:p>
        </p:txBody>
      </p:sp>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609197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 og innhold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normAutofit/>
          </a:bodyPr>
          <a:lstStyle>
            <a:lvl1pPr>
              <a:defRPr sz="3600" baseline="0">
                <a:latin typeface="Arial" panose="020B0604020202020204" pitchFamily="34" charset="0"/>
                <a:ea typeface="Open Sans Semibold" panose="020B07060308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idx="1" hasCustomPrompt="1"/>
          </p:nvPr>
        </p:nvSpPr>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tekst</a:t>
            </a:r>
          </a:p>
          <a:p>
            <a:pPr lvl="1"/>
            <a:r>
              <a:rPr lang="nb-NO" dirty="0"/>
              <a:t>Andre nivå</a:t>
            </a:r>
          </a:p>
          <a:p>
            <a:pPr lvl="2"/>
            <a:r>
              <a:rPr lang="nb-NO" dirty="0"/>
              <a:t>Tredje nivå</a:t>
            </a:r>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latin typeface="Arial" panose="020B0604020202020204" pitchFamily="34" charset="0"/>
                <a:cs typeface="Arial" panose="020B0604020202020204" pitchFamily="34" charset="0"/>
              </a:defRPr>
            </a:lvl1pPr>
          </a:lstStyle>
          <a:p>
            <a:fld id="{9C168D9B-FF03-4195-BCF3-0916C2C419C1}" type="datetime1">
              <a:rPr lang="nb-NO" smtClean="0"/>
              <a:t>24.09.2024</a:t>
            </a:fld>
            <a:endParaRPr lang="nb-NO" dirty="0"/>
          </a:p>
        </p:txBody>
      </p:sp>
      <p:sp>
        <p:nvSpPr>
          <p:cNvPr id="6" name="Plassholder for lysbildenummer 5"/>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dirty="0"/>
          </a:p>
        </p:txBody>
      </p:sp>
      <p:sp>
        <p:nvSpPr>
          <p:cNvPr id="8" name="Plassholder for bunntekst 4"/>
          <p:cNvSpPr>
            <a:spLocks noGrp="1"/>
          </p:cNvSpPr>
          <p:nvPr>
            <p:ph type="ftr" sz="quarter" idx="3"/>
          </p:nvPr>
        </p:nvSpPr>
        <p:spPr>
          <a:xfrm>
            <a:off x="2808000" y="6318000"/>
            <a:ext cx="7020000" cy="360000"/>
          </a:xfrm>
          <a:prstGeom prst="rect">
            <a:avLst/>
          </a:prstGeom>
        </p:spPr>
        <p:txBody>
          <a:bodyPr vert="horz" lIns="91440" tIns="45720" rIns="91440" bIns="45720" rtlCol="0" anchor="ctr"/>
          <a:lstStyle>
            <a:lvl1pPr algn="ctr">
              <a:defRPr sz="1000" i="0">
                <a:solidFill>
                  <a:schemeClr val="tx1">
                    <a:lumMod val="50000"/>
                    <a:lumOff val="50000"/>
                  </a:schemeClr>
                </a:solidFill>
              </a:defRPr>
            </a:lvl1pPr>
          </a:lstStyle>
          <a:p>
            <a:endParaRPr lang="nb-NO" dirty="0"/>
          </a:p>
        </p:txBody>
      </p:sp>
      <p:sp>
        <p:nvSpPr>
          <p:cNvPr id="7" name="Plassholder for tekst 3"/>
          <p:cNvSpPr>
            <a:spLocks noGrp="1"/>
          </p:cNvSpPr>
          <p:nvPr>
            <p:ph type="body" sz="quarter" idx="15" hasCustomPrompt="1"/>
          </p:nvPr>
        </p:nvSpPr>
        <p:spPr>
          <a:xfrm>
            <a:off x="9846000" y="5698836"/>
            <a:ext cx="2150771" cy="478127"/>
          </a:xfrm>
        </p:spPr>
        <p:txBody>
          <a:bodyPr anchor="b" anchorCtr="0">
            <a:normAutofit/>
          </a:bodyPr>
          <a:lstStyle>
            <a:lvl1pPr marL="0" indent="0" algn="l">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137344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 bilder med tekst SORT ">
    <p:bg>
      <p:bgRef idx="1002">
        <a:schemeClr val="bg1"/>
      </p:bgRef>
    </p:bg>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9000000" cy="1325563"/>
          </a:xfrm>
        </p:spPr>
        <p:txBody>
          <a:bodyPr/>
          <a:lstStyle>
            <a:lvl1pPr>
              <a:defRPr/>
            </a:lvl1pPr>
          </a:lstStyle>
          <a:p>
            <a:r>
              <a:rPr lang="nb-NO" dirty="0"/>
              <a:t>Klikk for å skrive tittel</a:t>
            </a:r>
          </a:p>
        </p:txBody>
      </p:sp>
      <p:sp>
        <p:nvSpPr>
          <p:cNvPr id="27" name="Plassholder for bunntekst 2"/>
          <p:cNvSpPr>
            <a:spLocks noGrp="1"/>
          </p:cNvSpPr>
          <p:nvPr>
            <p:ph type="ftr" sz="quarter" idx="18"/>
          </p:nvPr>
        </p:nvSpPr>
        <p:spPr>
          <a:xfrm>
            <a:off x="2808000" y="6318000"/>
            <a:ext cx="70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endParaRPr lang="nb-NO" dirty="0"/>
          </a:p>
        </p:txBody>
      </p:sp>
      <p:sp>
        <p:nvSpPr>
          <p:cNvPr id="28" name="Plassholder for dato 1"/>
          <p:cNvSpPr>
            <a:spLocks noGrp="1"/>
          </p:cNvSpPr>
          <p:nvPr>
            <p:ph type="dt" sz="half" idx="17"/>
          </p:nvPr>
        </p:nvSpPr>
        <p:spPr>
          <a:xfrm>
            <a:off x="9846342" y="6318000"/>
            <a:ext cx="162000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6024595C-0D88-44BC-B34B-4063922CE655}" type="datetime1">
              <a:rPr lang="nb-NO" smtClean="0"/>
              <a:t>24.09.2024</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lvl1pPr>
              <a:defRPr sz="1000">
                <a:solidFill>
                  <a:schemeClr val="tx2">
                    <a:lumMod val="75000"/>
                  </a:schemeClr>
                </a:solidFill>
                <a:latin typeface="Arial" panose="020B0604020202020204" pitchFamily="34" charset="0"/>
                <a:cs typeface="Arial" panose="020B0604020202020204" pitchFamily="34" charset="0"/>
              </a:defRPr>
            </a:lvl1pPr>
          </a:lstStyle>
          <a:p>
            <a:pPr>
              <a:defRPr/>
            </a:pPr>
            <a:fld id="{29E3B291-050D-4A82-B0A1-DB349FC61753}" type="slidenum">
              <a:rPr lang="nb-NO" smtClean="0"/>
              <a:pPr>
                <a:defRPr/>
              </a:pPr>
              <a:t>‹#›</a:t>
            </a:fld>
            <a:endParaRPr lang="nb-NO" dirty="0"/>
          </a:p>
        </p:txBody>
      </p:sp>
      <p:sp>
        <p:nvSpPr>
          <p:cNvPr id="14" name="Plassholder for tekst 2"/>
          <p:cNvSpPr>
            <a:spLocks noGrp="1"/>
          </p:cNvSpPr>
          <p:nvPr>
            <p:ph type="body" idx="1" hasCustomPrompt="1"/>
          </p:nvPr>
        </p:nvSpPr>
        <p:spPr>
          <a:xfrm>
            <a:off x="839969"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7" name="Plassholder for tekst 10"/>
          <p:cNvSpPr>
            <a:spLocks noGrp="1"/>
          </p:cNvSpPr>
          <p:nvPr>
            <p:ph type="body" sz="quarter" idx="13"/>
          </p:nvPr>
        </p:nvSpPr>
        <p:spPr>
          <a:xfrm>
            <a:off x="839970" y="4528704"/>
            <a:ext cx="5399999"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8" name="Plassholder for tekst 4"/>
          <p:cNvSpPr>
            <a:spLocks noGrp="1"/>
          </p:cNvSpPr>
          <p:nvPr>
            <p:ph type="body" sz="quarter" idx="3" hasCustomPrompt="1"/>
          </p:nvPr>
        </p:nvSpPr>
        <p:spPr>
          <a:xfrm>
            <a:off x="6410472" y="3976254"/>
            <a:ext cx="5400000" cy="546879"/>
          </a:xfrm>
          <a:noFill/>
          <a:ln>
            <a:noFill/>
          </a:ln>
        </p:spPr>
        <p:txBody>
          <a:bodyPr anchor="ctr">
            <a:noAutofit/>
          </a:bodyP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0" name="Plassholder for tekst 10"/>
          <p:cNvSpPr>
            <a:spLocks noGrp="1"/>
          </p:cNvSpPr>
          <p:nvPr>
            <p:ph type="body" sz="quarter" idx="14"/>
          </p:nvPr>
        </p:nvSpPr>
        <p:spPr>
          <a:xfrm>
            <a:off x="6410472" y="4528704"/>
            <a:ext cx="5400000" cy="1505340"/>
          </a:xfrm>
          <a:noFill/>
          <a:ln>
            <a:noFill/>
          </a:ln>
        </p:spPr>
        <p:txBody>
          <a:bodyPr>
            <a:no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1" name="Plassholder for bilde 2"/>
          <p:cNvSpPr>
            <a:spLocks noGrp="1"/>
          </p:cNvSpPr>
          <p:nvPr>
            <p:ph type="pic" sz="quarter" idx="20" hasCustomPrompt="1"/>
          </p:nvPr>
        </p:nvSpPr>
        <p:spPr>
          <a:xfrm>
            <a:off x="839969"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2" name="Plassholder for bilde 2"/>
          <p:cNvSpPr>
            <a:spLocks noGrp="1"/>
          </p:cNvSpPr>
          <p:nvPr>
            <p:ph type="pic" sz="quarter" idx="21" hasCustomPrompt="1"/>
          </p:nvPr>
        </p:nvSpPr>
        <p:spPr>
          <a:xfrm>
            <a:off x="6410472" y="1688655"/>
            <a:ext cx="5400000" cy="2284814"/>
          </a:xfrm>
          <a:ln>
            <a:noFill/>
          </a:ln>
        </p:spPr>
        <p:txBody>
          <a:bodyPr tIns="1368000">
            <a:normAutofit/>
          </a:bodyPr>
          <a:lstStyle>
            <a:lvl1pPr marL="0" indent="0" algn="ctr">
              <a:buNone/>
              <a:defRPr sz="2000" baseline="0">
                <a:solidFill>
                  <a:schemeClr val="tx2">
                    <a:lumMod val="75000"/>
                  </a:schemeClr>
                </a:solidFill>
              </a:defRPr>
            </a:lvl1pPr>
          </a:lstStyle>
          <a:p>
            <a:r>
              <a:rPr lang="nb-NO" dirty="0"/>
              <a:t>Sett inn bilde</a:t>
            </a:r>
          </a:p>
        </p:txBody>
      </p:sp>
      <p:sp>
        <p:nvSpPr>
          <p:cNvPr id="23" name="Plassholder for tekst 3"/>
          <p:cNvSpPr>
            <a:spLocks noGrp="1"/>
          </p:cNvSpPr>
          <p:nvPr>
            <p:ph type="body" sz="quarter" idx="15" hasCustomPrompt="1"/>
          </p:nvPr>
        </p:nvSpPr>
        <p:spPr>
          <a:xfrm>
            <a:off x="2244971"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sp>
        <p:nvSpPr>
          <p:cNvPr id="30" name="Plassholder for tekst 3"/>
          <p:cNvSpPr>
            <a:spLocks noGrp="1"/>
          </p:cNvSpPr>
          <p:nvPr>
            <p:ph type="body" sz="quarter" idx="22" hasCustomPrompt="1"/>
          </p:nvPr>
        </p:nvSpPr>
        <p:spPr>
          <a:xfrm>
            <a:off x="7814832" y="3706428"/>
            <a:ext cx="3996000" cy="244606"/>
          </a:xfrm>
        </p:spPr>
        <p:txBody>
          <a:bodyPr>
            <a:normAutofit/>
          </a:bodyPr>
          <a:lstStyle>
            <a:lvl1pPr marL="0" indent="0" algn="r">
              <a:buNone/>
              <a:defRPr sz="1000" baseline="0">
                <a:solidFill>
                  <a:schemeClr val="tx2">
                    <a:lumMod val="75000"/>
                  </a:schemeClr>
                </a:solidFill>
              </a:defRPr>
            </a:lvl1pPr>
          </a:lstStyle>
          <a:p>
            <a:pPr lvl="0"/>
            <a:r>
              <a:rPr lang="nb-NO" dirty="0"/>
              <a:t>Foto: © Navn på fotograf og bildebyrå</a:t>
            </a:r>
          </a:p>
        </p:txBody>
      </p:sp>
      <p:pic>
        <p:nvPicPr>
          <p:cNvPr id="19" name="Bild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986477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 bilder med tekst SORT ">
    <p:bg>
      <p:bgRef idx="1002">
        <a:schemeClr val="bg1"/>
      </p:bgRef>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lvl1pPr>
              <a:defRPr sz="1000">
                <a:solidFill>
                  <a:schemeClr val="tx2">
                    <a:lumMod val="75000"/>
                  </a:schemeClr>
                </a:solidFill>
              </a:defRPr>
            </a:lvl1pPr>
          </a:lstStyle>
          <a:p>
            <a:fld id="{37CC04D4-9D42-44E7-8E19-1BBCB822040A}" type="datetime1">
              <a:rPr lang="nb-NO" smtClean="0"/>
              <a:t>24.09.2024</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lvl1pPr>
              <a:defRPr sz="1000">
                <a:solidFill>
                  <a:schemeClr val="tx2">
                    <a:lumMod val="75000"/>
                  </a:schemeClr>
                </a:solidFill>
              </a:defRPr>
            </a:lvl1p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lvl1pPr>
              <a:defRPr sz="1000">
                <a:solidFill>
                  <a:schemeClr val="tx2">
                    <a:lumMod val="75000"/>
                  </a:schemeClr>
                </a:solidFill>
              </a:defRPr>
            </a:lvl1pPr>
          </a:lstStyle>
          <a:p>
            <a:fld id="{CBF60C1B-21D4-425B-89C8-B0A7AB09A1E4}" type="slidenum">
              <a:rPr lang="nb-NO" smtClean="0"/>
              <a:pPr/>
              <a:t>‹#›</a:t>
            </a:fld>
            <a:endParaRPr lang="nb-NO" dirty="0"/>
          </a:p>
        </p:txBody>
      </p:sp>
      <p:sp>
        <p:nvSpPr>
          <p:cNvPr id="8" name="Tittel 1"/>
          <p:cNvSpPr>
            <a:spLocks noGrp="1"/>
          </p:cNvSpPr>
          <p:nvPr>
            <p:ph type="title" hasCustomPrompt="1"/>
          </p:nvPr>
        </p:nvSpPr>
        <p:spPr>
          <a:xfrm>
            <a:off x="838800" y="363600"/>
            <a:ext cx="9000000"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solidFill>
                  <a:schemeClr val="tx1"/>
                </a:solidFill>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lumMod val="65000"/>
                    <a:lumOff val="35000"/>
                  </a:schemeClr>
                </a:solidFill>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25587"/>
            <a:ext cx="2304000" cy="2304000"/>
          </a:xfrm>
          <a:prstGeom prst="ellipse">
            <a:avLst/>
          </a:prstGeom>
          <a:solidFill>
            <a:schemeClr val="tx2">
              <a:lumMod val="75000"/>
            </a:schemeClr>
          </a:solidFill>
          <a:ln>
            <a:solidFill>
              <a:schemeClr val="tx1">
                <a:lumMod val="65000"/>
              </a:schemeClr>
            </a:solidFill>
          </a:ln>
        </p:spPr>
        <p:txBody>
          <a:bodyPr anchor="b" anchorCtr="0">
            <a:normAutofit/>
          </a:bodyPr>
          <a:lstStyle>
            <a:lvl1pPr marL="0" indent="0" algn="ctr">
              <a:buNone/>
              <a:defRPr sz="1200">
                <a:solidFill>
                  <a:schemeClr val="bg1">
                    <a:lumMod val="65000"/>
                    <a:lumOff val="35000"/>
                  </a:schemeClr>
                </a:solidFill>
              </a:defRPr>
            </a:lvl1pPr>
          </a:lstStyle>
          <a:p>
            <a:r>
              <a:rPr lang="nb-NO"/>
              <a:t>Klikk på ikonet for å legge til et bilde</a:t>
            </a:r>
            <a:endParaRPr lang="nb-NO" dirty="0"/>
          </a:p>
        </p:txBody>
      </p:sp>
      <p:pic>
        <p:nvPicPr>
          <p:cNvPr id="21" name="Bild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3493211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itat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mn-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4" name="Plassholder for dato 3"/>
          <p:cNvSpPr>
            <a:spLocks noGrp="1"/>
          </p:cNvSpPr>
          <p:nvPr>
            <p:ph type="dt" sz="half" idx="10"/>
          </p:nvPr>
        </p:nvSpPr>
        <p:spPr>
          <a:xfrm>
            <a:off x="9846000" y="6318000"/>
            <a:ext cx="1620000" cy="360000"/>
          </a:xfrm>
          <a:prstGeom prst="rect">
            <a:avLst/>
          </a:prstGeom>
        </p:spPr>
        <p:txBody>
          <a:bodyPr/>
          <a:lstStyle>
            <a:lvl1pPr>
              <a:defRPr>
                <a:solidFill>
                  <a:schemeClr val="tx2">
                    <a:lumMod val="75000"/>
                  </a:schemeClr>
                </a:solidFill>
              </a:defRPr>
            </a:lvl1pPr>
          </a:lstStyle>
          <a:p>
            <a:fld id="{67DA9127-4D9D-40E7-80E6-976F6B2FFB4A}" type="datetime1">
              <a:rPr lang="nb-NO" smtClean="0"/>
              <a:t>24.09.2024</a:t>
            </a:fld>
            <a:endParaRPr lang="nb-NO" dirty="0"/>
          </a:p>
        </p:txBody>
      </p:sp>
      <p:sp>
        <p:nvSpPr>
          <p:cNvPr id="5" name="Plassholder for bunntekst 4"/>
          <p:cNvSpPr>
            <a:spLocks noGrp="1"/>
          </p:cNvSpPr>
          <p:nvPr>
            <p:ph type="ftr" sz="quarter" idx="11"/>
          </p:nvPr>
        </p:nvSpPr>
        <p:spPr>
          <a:xfrm>
            <a:off x="2808000" y="6318000"/>
            <a:ext cx="7020000" cy="360000"/>
          </a:xfrm>
          <a:prstGeom prst="rect">
            <a:avLst/>
          </a:prstGeom>
        </p:spPr>
        <p:txBody>
          <a:bodyPr/>
          <a:lstStyle>
            <a:lvl1pPr>
              <a:defRPr>
                <a:solidFill>
                  <a:schemeClr val="tx2">
                    <a:lumMod val="75000"/>
                  </a:schemeClr>
                </a:solidFill>
              </a:defRPr>
            </a:lvl1pPr>
          </a:lstStyle>
          <a:p>
            <a:endParaRPr lang="nb-NO" dirty="0"/>
          </a:p>
        </p:txBody>
      </p:sp>
      <p:sp>
        <p:nvSpPr>
          <p:cNvPr id="6" name="Plassholder for lysbildenummer 5"/>
          <p:cNvSpPr>
            <a:spLocks noGrp="1"/>
          </p:cNvSpPr>
          <p:nvPr>
            <p:ph type="sldNum" sz="quarter" idx="12"/>
          </p:nvPr>
        </p:nvSpPr>
        <p:spPr>
          <a:xfrm>
            <a:off x="11556000" y="6318000"/>
            <a:ext cx="450000" cy="360000"/>
          </a:xfrm>
          <a:prstGeom prst="rect">
            <a:avLst/>
          </a:prstGeom>
        </p:spPr>
        <p:txBody>
          <a:bodyPr/>
          <a:lstStyle>
            <a:lvl1pPr>
              <a:defRPr>
                <a:solidFill>
                  <a:schemeClr val="tx2">
                    <a:lumMod val="75000"/>
                  </a:schemeClr>
                </a:solidFill>
              </a:defRPr>
            </a:lvl1pPr>
          </a:lstStyle>
          <a:p>
            <a:fld id="{CBF60C1B-21D4-425B-89C8-B0A7AB09A1E4}" type="slidenum">
              <a:rPr lang="nb-NO" smtClean="0"/>
              <a:pPr/>
              <a:t>‹#›</a:t>
            </a:fld>
            <a:endParaRPr lang="nb-NO" dirty="0"/>
          </a:p>
        </p:txBody>
      </p:sp>
      <p:sp>
        <p:nvSpPr>
          <p:cNvPr id="8"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24398736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fade/>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ltittel med bilde SORT ">
    <p:spTree>
      <p:nvGrpSpPr>
        <p:cNvPr id="1" name=""/>
        <p:cNvGrpSpPr/>
        <p:nvPr/>
      </p:nvGrpSpPr>
      <p:grpSpPr>
        <a:xfrm>
          <a:off x="0" y="0"/>
          <a:ext cx="0" cy="0"/>
          <a:chOff x="0" y="0"/>
          <a:chExt cx="0" cy="0"/>
        </a:xfrm>
      </p:grpSpPr>
      <p:sp>
        <p:nvSpPr>
          <p:cNvPr id="8" name="Plassholder for bilde 5"/>
          <p:cNvSpPr>
            <a:spLocks noGrp="1"/>
          </p:cNvSpPr>
          <p:nvPr>
            <p:ph type="pic" sz="quarter" idx="16" hasCustomPrompt="1"/>
          </p:nvPr>
        </p:nvSpPr>
        <p:spPr>
          <a:xfrm>
            <a:off x="0" y="0"/>
            <a:ext cx="12192000" cy="6858000"/>
          </a:xfrm>
          <a:solidFill>
            <a:schemeClr val="tx1">
              <a:lumMod val="75000"/>
              <a:lumOff val="25000"/>
            </a:schemeClr>
          </a:solidFill>
        </p:spPr>
        <p:txBody>
          <a:bodyPr lIns="1836000" anchor="ctr" anchorCtr="0">
            <a:normAutofit/>
          </a:bodyPr>
          <a:lstStyle>
            <a:lvl1pPr marL="0" indent="0" algn="ctr">
              <a:buNone/>
              <a:defRPr sz="1400">
                <a:solidFill>
                  <a:schemeClr val="bg2">
                    <a:lumMod val="75000"/>
                  </a:schemeClr>
                </a:solidFill>
              </a:defRPr>
            </a:lvl1pPr>
          </a:lstStyle>
          <a:p>
            <a:r>
              <a:rPr lang="nb-NO" dirty="0"/>
              <a:t>Sett inn bilde</a:t>
            </a:r>
          </a:p>
        </p:txBody>
      </p:sp>
      <p:sp>
        <p:nvSpPr>
          <p:cNvPr id="4" name="Plassholder for tekst 15"/>
          <p:cNvSpPr>
            <a:spLocks noGrp="1"/>
          </p:cNvSpPr>
          <p:nvPr>
            <p:ph type="body" sz="quarter" idx="11" hasCustomPrompt="1"/>
          </p:nvPr>
        </p:nvSpPr>
        <p:spPr>
          <a:xfrm>
            <a:off x="0" y="3429000"/>
            <a:ext cx="6120000" cy="1732839"/>
          </a:xfrm>
          <a:solidFill>
            <a:schemeClr val="tx1">
              <a:alpha val="80000"/>
            </a:schemeClr>
          </a:solidFill>
        </p:spPr>
        <p:txBody>
          <a:bodyPr lIns="792000" anchor="ctr">
            <a:normAutofit/>
          </a:bodyPr>
          <a:lstStyle>
            <a:lvl1pPr marL="0" indent="0">
              <a:lnSpc>
                <a:spcPts val="4200"/>
              </a:lnSpc>
              <a:spcBef>
                <a:spcPts val="0"/>
              </a:spcBef>
              <a:buNone/>
              <a:defRPr sz="3600" b="1" baseline="0">
                <a:solidFill>
                  <a:schemeClr val="bg1"/>
                </a:solidFill>
                <a:latin typeface="Arial" panose="020B0604020202020204" pitchFamily="34" charset="0"/>
                <a:ea typeface="Open Sans Semibold" panose="020B0706030804020204" pitchFamily="34" charset="0"/>
                <a:cs typeface="Arial" panose="020B0604020202020204" pitchFamily="34" charset="0"/>
              </a:defRPr>
            </a:lvl1pPr>
          </a:lstStyle>
          <a:p>
            <a:pPr lvl="0"/>
            <a:r>
              <a:rPr lang="nb-NO" dirty="0"/>
              <a:t>Skriv inn deltittel her</a:t>
            </a:r>
          </a:p>
        </p:txBody>
      </p:sp>
      <p:sp>
        <p:nvSpPr>
          <p:cNvPr id="7"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3036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om side SORT ">
    <p:bg>
      <p:bgRef idx="1002">
        <a:schemeClr val="bg1"/>
      </p:bgRef>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bunntekst 2"/>
          <p:cNvSpPr>
            <a:spLocks noGrp="1"/>
          </p:cNvSpPr>
          <p:nvPr>
            <p:ph type="ftr" sz="quarter" idx="10"/>
          </p:nvPr>
        </p:nvSpPr>
        <p:spPr>
          <a:xfrm>
            <a:off x="2808000" y="6317146"/>
            <a:ext cx="7020000" cy="360000"/>
          </a:xfrm>
        </p:spPr>
        <p:txBody>
          <a:bodyPr/>
          <a:lstStyle>
            <a:lvl1pPr>
              <a:defRPr>
                <a:solidFill>
                  <a:schemeClr val="tx2">
                    <a:lumMod val="75000"/>
                  </a:schemeClr>
                </a:solidFill>
              </a:defRPr>
            </a:lvl1pPr>
          </a:lstStyle>
          <a:p>
            <a:endParaRPr lang="nb-NO" dirty="0"/>
          </a:p>
        </p:txBody>
      </p:sp>
      <p:sp>
        <p:nvSpPr>
          <p:cNvPr id="4" name="Plassholder for dato 3"/>
          <p:cNvSpPr>
            <a:spLocks noGrp="1"/>
          </p:cNvSpPr>
          <p:nvPr>
            <p:ph type="dt" sz="half" idx="11"/>
          </p:nvPr>
        </p:nvSpPr>
        <p:spPr/>
        <p:txBody>
          <a:bodyPr/>
          <a:lstStyle>
            <a:lvl1pPr>
              <a:defRPr>
                <a:solidFill>
                  <a:schemeClr val="tx2">
                    <a:lumMod val="75000"/>
                  </a:schemeClr>
                </a:solidFill>
              </a:defRPr>
            </a:lvl1pPr>
          </a:lstStyle>
          <a:p>
            <a:fld id="{0597B2A0-BCE5-4309-8791-2D6AE1667FEB}" type="datetime1">
              <a:rPr lang="nb-NO" smtClean="0"/>
              <a:t>24.09.2024</a:t>
            </a:fld>
            <a:endParaRPr lang="nb-NO" dirty="0"/>
          </a:p>
        </p:txBody>
      </p:sp>
      <p:sp>
        <p:nvSpPr>
          <p:cNvPr id="5" name="Plassholder for lysbildenummer 4"/>
          <p:cNvSpPr>
            <a:spLocks noGrp="1"/>
          </p:cNvSpPr>
          <p:nvPr>
            <p:ph type="sldNum" sz="quarter" idx="12"/>
          </p:nvPr>
        </p:nvSpPr>
        <p:spPr/>
        <p:txBody>
          <a:bodyPr/>
          <a:lstStyle>
            <a:lvl1pPr>
              <a:defRPr>
                <a:solidFill>
                  <a:schemeClr val="tx2">
                    <a:lumMod val="75000"/>
                  </a:schemeClr>
                </a:solidFill>
              </a:defRPr>
            </a:lvl1pPr>
          </a:lstStyle>
          <a:p>
            <a:fld id="{29E3B291-050D-4A82-B0A1-DB349FC61753}" type="slidenum">
              <a:rPr lang="nb-NO" smtClean="0"/>
              <a:pPr/>
              <a:t>‹#›</a:t>
            </a:fld>
            <a:endParaRPr lang="nb-NO" dirty="0"/>
          </a:p>
        </p:txBody>
      </p:sp>
      <p:pic>
        <p:nvPicPr>
          <p:cNvPr id="9" name="Bild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Tree>
    <p:extLst>
      <p:ext uri="{BB962C8B-B14F-4D97-AF65-F5344CB8AC3E}">
        <p14:creationId xmlns:p14="http://schemas.microsoft.com/office/powerpoint/2010/main" val="708070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akk... bm og nyn SORT ">
    <p:bg>
      <p:bgPr>
        <a:solidFill>
          <a:srgbClr val="3E3E3E"/>
        </a:solidFill>
        <a:effectLst/>
      </p:bgPr>
    </p:bg>
    <p:spTree>
      <p:nvGrpSpPr>
        <p:cNvPr id="1" name=""/>
        <p:cNvGrpSpPr/>
        <p:nvPr/>
      </p:nvGrpSpPr>
      <p:grpSpPr>
        <a:xfrm>
          <a:off x="0" y="0"/>
          <a:ext cx="0" cy="0"/>
          <a:chOff x="0" y="0"/>
          <a:chExt cx="0" cy="0"/>
        </a:xfrm>
      </p:grpSpPr>
      <p:sp>
        <p:nvSpPr>
          <p:cNvPr id="3" name="Plassholder for tekst 10"/>
          <p:cNvSpPr>
            <a:spLocks noGrp="1"/>
          </p:cNvSpPr>
          <p:nvPr>
            <p:ph type="body" sz="quarter" idx="10" hasCustomPrompt="1"/>
          </p:nvPr>
        </p:nvSpPr>
        <p:spPr>
          <a:xfrm>
            <a:off x="2500599" y="2370459"/>
            <a:ext cx="7160805" cy="5760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lvl1pPr>
          </a:lstStyle>
          <a:p>
            <a:pPr lvl="0"/>
            <a:r>
              <a:rPr lang="nb-NO" dirty="0"/>
              <a:t>-</a:t>
            </a:r>
          </a:p>
        </p:txBody>
      </p:sp>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6282000"/>
            <a:ext cx="1545602" cy="432000"/>
          </a:xfrm>
          <a:prstGeom prst="rect">
            <a:avLst/>
          </a:prstGeom>
          <a:noFill/>
        </p:spPr>
      </p:pic>
      <p:sp>
        <p:nvSpPr>
          <p:cNvPr id="6" name="Plassholder for tekst 10"/>
          <p:cNvSpPr>
            <a:spLocks noGrp="1"/>
          </p:cNvSpPr>
          <p:nvPr>
            <p:ph type="body" sz="quarter" idx="11" hasCustomPrompt="1"/>
          </p:nvPr>
        </p:nvSpPr>
        <p:spPr>
          <a:xfrm>
            <a:off x="3407000" y="3341310"/>
            <a:ext cx="5348001" cy="842070"/>
          </a:xfrm>
          <a:blipFill dpi="0" rotWithShape="1">
            <a:blip r:embed="rId4">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0">
                <a:solidFill>
                  <a:schemeClr val="tx1">
                    <a:lumMod val="75000"/>
                    <a:lumOff val="25000"/>
                  </a:schemeClr>
                </a:solidFill>
              </a:defRPr>
            </a:lvl1pPr>
          </a:lstStyle>
          <a:p>
            <a:pPr lvl="0"/>
            <a:r>
              <a:rPr lang="nb-NO" dirty="0"/>
              <a:t>-</a:t>
            </a:r>
          </a:p>
        </p:txBody>
      </p:sp>
    </p:spTree>
    <p:extLst>
      <p:ext uri="{BB962C8B-B14F-4D97-AF65-F5344CB8AC3E}">
        <p14:creationId xmlns:p14="http://schemas.microsoft.com/office/powerpoint/2010/main" val="268001512"/>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vslutningsside SORT ">
    <p:bg>
      <p:bgPr>
        <a:solidFill>
          <a:srgbClr val="3E3E3E"/>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920" y="3011400"/>
            <a:ext cx="2988160" cy="835200"/>
          </a:xfrm>
          <a:prstGeom prst="rect">
            <a:avLst/>
          </a:prstGeom>
        </p:spPr>
      </p:pic>
    </p:spTree>
    <p:extLst>
      <p:ext uri="{BB962C8B-B14F-4D97-AF65-F5344CB8AC3E}">
        <p14:creationId xmlns:p14="http://schemas.microsoft.com/office/powerpoint/2010/main" val="2513494100"/>
      </p:ext>
    </p:extLst>
  </p:cSld>
  <p:clrMapOvr>
    <a:masterClrMapping/>
  </p:clrMapOvr>
  <mc:AlternateContent xmlns:mc="http://schemas.openxmlformats.org/markup-compatibility/2006" xmlns:p14="http://schemas.microsoft.com/office/powerpoint/2010/main">
    <mc:Choice Requires="p14">
      <p:transition spd="slow" p14:dur="1750" advClick="0" advTm="5000">
        <p:fade/>
      </p:transition>
    </mc:Choice>
    <mc:Fallback xmlns="">
      <p:transition spd="slow" advClick="0" advTm="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o innholdsdeler HVIT  ">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6172200" y="1825625"/>
            <a:ext cx="5181600" cy="4106732"/>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838200" y="1825625"/>
            <a:ext cx="5181600" cy="4106732"/>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9846000" y="6318000"/>
            <a:ext cx="1620000" cy="360000"/>
          </a:xfrm>
          <a:prstGeom prst="rect">
            <a:avLst/>
          </a:prstGeom>
        </p:spPr>
        <p:txBody>
          <a:bodyPr/>
          <a:lstStyle/>
          <a:p>
            <a:fld id="{8144800D-FA4E-4DD2-BE35-7941F068D30D}" type="datetime1">
              <a:rPr lang="nb-NO" smtClean="0"/>
              <a:t>24.09.2024</a:t>
            </a:fld>
            <a:endParaRPr lang="nb-NO" dirty="0"/>
          </a:p>
        </p:txBody>
      </p:sp>
      <p:sp>
        <p:nvSpPr>
          <p:cNvPr id="6" name="Plassholder for bunntekst 5"/>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7" name="Plassholder for lysbildenummer 6"/>
          <p:cNvSpPr>
            <a:spLocks noGrp="1"/>
          </p:cNvSpPr>
          <p:nvPr>
            <p:ph type="sldNum" sz="quarter" idx="12"/>
          </p:nvPr>
        </p:nvSpPr>
        <p:spPr>
          <a:xfrm>
            <a:off x="11555999" y="6318000"/>
            <a:ext cx="450000" cy="360000"/>
          </a:xfrm>
          <a:prstGeom prst="rect">
            <a:avLst/>
          </a:prstGeom>
        </p:spPr>
        <p:txBody>
          <a:bodyPr/>
          <a:lstStyle/>
          <a:p>
            <a:fld id="{CBF60C1B-21D4-425B-89C8-B0A7AB09A1E4}" type="slidenum">
              <a:rPr lang="nb-NO" smtClean="0"/>
              <a:t>‹#›</a:t>
            </a:fld>
            <a:endParaRPr lang="nb-NO"/>
          </a:p>
        </p:txBody>
      </p:sp>
      <p:sp>
        <p:nvSpPr>
          <p:cNvPr id="8" name="Plassholder for tekst 3"/>
          <p:cNvSpPr>
            <a:spLocks noGrp="1"/>
          </p:cNvSpPr>
          <p:nvPr>
            <p:ph type="body" sz="quarter" idx="15" hasCustomPrompt="1"/>
          </p:nvPr>
        </p:nvSpPr>
        <p:spPr>
          <a:xfrm>
            <a:off x="838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6172200" y="5932357"/>
            <a:ext cx="51816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3843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e innholdsdeler HVIT ">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a:t>Klikk for legge inn tittel</a:t>
            </a:r>
          </a:p>
        </p:txBody>
      </p:sp>
      <p:sp>
        <p:nvSpPr>
          <p:cNvPr id="3" name="Plassholder for dato 2"/>
          <p:cNvSpPr>
            <a:spLocks noGrp="1"/>
          </p:cNvSpPr>
          <p:nvPr>
            <p:ph type="dt" sz="half" idx="10"/>
          </p:nvPr>
        </p:nvSpPr>
        <p:spPr>
          <a:xfrm>
            <a:off x="9846000" y="6318000"/>
            <a:ext cx="1620000" cy="360000"/>
          </a:xfrm>
          <a:prstGeom prst="rect">
            <a:avLst/>
          </a:prstGeom>
        </p:spPr>
        <p:txBody>
          <a:bodyPr/>
          <a:lstStyle/>
          <a:p>
            <a:fld id="{89BEFE6E-6797-4B7A-A581-0A5BE6446F57}" type="datetime1">
              <a:rPr lang="nb-NO" smtClean="0"/>
              <a:t>24.09.2024</a:t>
            </a:fld>
            <a:endParaRPr lang="nb-NO" dirty="0"/>
          </a:p>
        </p:txBody>
      </p:sp>
      <p:sp>
        <p:nvSpPr>
          <p:cNvPr id="4" name="Plassholder for bunntekst 3"/>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5" name="Plassholder for lysbildenummer 4"/>
          <p:cNvSpPr>
            <a:spLocks noGrp="1"/>
          </p:cNvSpPr>
          <p:nvPr>
            <p:ph type="sldNum" sz="quarter" idx="12"/>
          </p:nvPr>
        </p:nvSpPr>
        <p:spPr>
          <a:xfrm>
            <a:off x="11555999" y="6317999"/>
            <a:ext cx="450000" cy="360000"/>
          </a:xfrm>
          <a:prstGeom prst="rect">
            <a:avLst/>
          </a:prstGeom>
        </p:spPr>
        <p:txBody>
          <a:bodyPr/>
          <a:lstStyle/>
          <a:p>
            <a:fld id="{CBF60C1B-21D4-425B-89C8-B0A7AB09A1E4}" type="slidenum">
              <a:rPr lang="nb-NO" smtClean="0"/>
              <a:pPr/>
              <a:t>‹#›</a:t>
            </a:fld>
            <a:endParaRPr lang="nb-NO" dirty="0"/>
          </a:p>
        </p:txBody>
      </p:sp>
      <p:sp>
        <p:nvSpPr>
          <p:cNvPr id="6" name="Plassholder for innhold 2"/>
          <p:cNvSpPr>
            <a:spLocks noGrp="1"/>
          </p:cNvSpPr>
          <p:nvPr>
            <p:ph sz="half" idx="1" hasCustomPrompt="1"/>
          </p:nvPr>
        </p:nvSpPr>
        <p:spPr>
          <a:xfrm>
            <a:off x="838200" y="1821516"/>
            <a:ext cx="3456000" cy="4110841"/>
          </a:xfrm>
          <a:prstGeom prst="rect">
            <a:avLst/>
          </a:prstGeom>
        </p:spPr>
        <p:txBody>
          <a:bodyPr>
            <a:noAutofit/>
          </a:bodyPr>
          <a:lstStyle>
            <a:lvl1pPr>
              <a:defRPr/>
            </a:lvl1pPr>
          </a:lstStyle>
          <a:p>
            <a:pPr lvl="0"/>
            <a:r>
              <a:rPr lang="nb-NO" dirty="0"/>
              <a:t>Klikk for å legge til innhold</a:t>
            </a:r>
          </a:p>
        </p:txBody>
      </p:sp>
      <p:sp>
        <p:nvSpPr>
          <p:cNvPr id="7" name="Plassholder for innhold 3"/>
          <p:cNvSpPr>
            <a:spLocks noGrp="1"/>
          </p:cNvSpPr>
          <p:nvPr>
            <p:ph sz="half" idx="2" hasCustomPrompt="1"/>
          </p:nvPr>
        </p:nvSpPr>
        <p:spPr>
          <a:xfrm>
            <a:off x="4405324" y="1821516"/>
            <a:ext cx="3456000" cy="4110841"/>
          </a:xfrm>
          <a:prstGeom prst="rect">
            <a:avLst/>
          </a:prstGeom>
        </p:spPr>
        <p:txBody>
          <a:bodyPr>
            <a:noAutofit/>
          </a:bodyPr>
          <a:lstStyle/>
          <a:p>
            <a:pPr lvl="0"/>
            <a:r>
              <a:rPr lang="nb-NO" dirty="0"/>
              <a:t>Klikk for å legge til innhold</a:t>
            </a:r>
          </a:p>
        </p:txBody>
      </p:sp>
      <p:sp>
        <p:nvSpPr>
          <p:cNvPr id="8" name="Plassholder for innhold 3"/>
          <p:cNvSpPr>
            <a:spLocks noGrp="1"/>
          </p:cNvSpPr>
          <p:nvPr>
            <p:ph sz="half" idx="13" hasCustomPrompt="1"/>
          </p:nvPr>
        </p:nvSpPr>
        <p:spPr>
          <a:xfrm>
            <a:off x="7985256" y="1821516"/>
            <a:ext cx="3456000" cy="4110841"/>
          </a:xfrm>
          <a:prstGeom prst="rect">
            <a:avLst/>
          </a:prstGeom>
        </p:spPr>
        <p:txBody>
          <a:bodyPr>
            <a:noAutofit/>
          </a:bodyPr>
          <a:lstStyle/>
          <a:p>
            <a:pPr lvl="0"/>
            <a:r>
              <a:rPr lang="nb-NO" dirty="0"/>
              <a:t>Klikk for å legge til innhold</a:t>
            </a:r>
          </a:p>
        </p:txBody>
      </p:sp>
      <p:sp>
        <p:nvSpPr>
          <p:cNvPr id="9" name="Plassholder for tekst 3"/>
          <p:cNvSpPr>
            <a:spLocks noGrp="1"/>
          </p:cNvSpPr>
          <p:nvPr>
            <p:ph type="body" sz="quarter" idx="15" hasCustomPrompt="1"/>
          </p:nvPr>
        </p:nvSpPr>
        <p:spPr>
          <a:xfrm>
            <a:off x="83820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0" name="Plassholder for tekst 3"/>
          <p:cNvSpPr>
            <a:spLocks noGrp="1"/>
          </p:cNvSpPr>
          <p:nvPr>
            <p:ph type="body" sz="quarter" idx="16" hasCustomPrompt="1"/>
          </p:nvPr>
        </p:nvSpPr>
        <p:spPr>
          <a:xfrm>
            <a:off x="4405324"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
        <p:nvSpPr>
          <p:cNvPr id="11" name="Plassholder for tekst 3"/>
          <p:cNvSpPr>
            <a:spLocks noGrp="1"/>
          </p:cNvSpPr>
          <p:nvPr>
            <p:ph type="body" sz="quarter" idx="17" hasCustomPrompt="1"/>
          </p:nvPr>
        </p:nvSpPr>
        <p:spPr>
          <a:xfrm>
            <a:off x="7990920" y="593235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216698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ilde - heldekkende HVIT  ">
    <p:spTree>
      <p:nvGrpSpPr>
        <p:cNvPr id="1" name=""/>
        <p:cNvGrpSpPr/>
        <p:nvPr/>
      </p:nvGrpSpPr>
      <p:grpSpPr>
        <a:xfrm>
          <a:off x="0" y="0"/>
          <a:ext cx="0" cy="0"/>
          <a:chOff x="0" y="0"/>
          <a:chExt cx="0" cy="0"/>
        </a:xfrm>
      </p:grpSpPr>
      <p:sp>
        <p:nvSpPr>
          <p:cNvPr id="6" name="Plassholder for bilde 5"/>
          <p:cNvSpPr>
            <a:spLocks noGrp="1"/>
          </p:cNvSpPr>
          <p:nvPr>
            <p:ph type="pic" sz="quarter" idx="16" hasCustomPrompt="1"/>
          </p:nvPr>
        </p:nvSpPr>
        <p:spPr>
          <a:xfrm>
            <a:off x="0" y="0"/>
            <a:ext cx="12192000" cy="6858000"/>
          </a:xfrm>
        </p:spPr>
        <p:txBody>
          <a:bodyPr lIns="1620000" anchor="ctr" anchorCtr="0">
            <a:normAutofit/>
          </a:bodyPr>
          <a:lstStyle>
            <a:lvl1pPr marL="0" indent="0" algn="ctr">
              <a:buNone/>
              <a:defRPr sz="1400">
                <a:solidFill>
                  <a:schemeClr val="bg1">
                    <a:lumMod val="50000"/>
                  </a:schemeClr>
                </a:solidFill>
              </a:defRPr>
            </a:lvl1pPr>
          </a:lstStyle>
          <a:p>
            <a:r>
              <a:rPr lang="nb-NO" dirty="0"/>
              <a:t>Sett inn bilde</a:t>
            </a:r>
          </a:p>
        </p:txBody>
      </p:sp>
      <p:sp>
        <p:nvSpPr>
          <p:cNvPr id="4" name="Plassholder for tekst 3"/>
          <p:cNvSpPr>
            <a:spLocks noGrp="1"/>
          </p:cNvSpPr>
          <p:nvPr>
            <p:ph type="body" sz="quarter" idx="15" hasCustomPrompt="1"/>
          </p:nvPr>
        </p:nvSpPr>
        <p:spPr>
          <a:xfrm>
            <a:off x="8131359" y="6407992"/>
            <a:ext cx="4060641" cy="450008"/>
          </a:xfrm>
        </p:spPr>
        <p:txBody>
          <a:bodyPr rIns="180000">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5" name="Plassholder for tekst 2"/>
          <p:cNvSpPr>
            <a:spLocks noGrp="1"/>
          </p:cNvSpPr>
          <p:nvPr>
            <p:ph type="body" sz="quarter" idx="17" hasCustomPrompt="1"/>
          </p:nvPr>
        </p:nvSpPr>
        <p:spPr>
          <a:xfrm>
            <a:off x="360000" y="6282000"/>
            <a:ext cx="1544400" cy="432000"/>
          </a:xfrm>
          <a:blipFill dpi="0" rotWithShape="1">
            <a:blip r:embed="rId2" cstate="print">
              <a:extLst>
                <a:ext uri="{28A0092B-C50C-407E-A947-70E740481C1C}">
                  <a14:useLocalDpi xmlns:a14="http://schemas.microsoft.com/office/drawing/2010/main" val="0"/>
                </a:ext>
              </a:extLst>
            </a:blip>
            <a:srcRect/>
            <a:stretch>
              <a:fillRect/>
            </a:stretch>
          </a:blipFill>
        </p:spPr>
        <p:txBody>
          <a:bodyPr lIns="0" tIns="0" rIns="0" bIns="0">
            <a:normAutofit/>
          </a:bodyPr>
          <a:lstStyle>
            <a:lvl1pPr marL="0" indent="0">
              <a:buNone/>
              <a:defRPr sz="200"/>
            </a:lvl1pPr>
          </a:lstStyle>
          <a:p>
            <a:pPr lvl="0"/>
            <a:r>
              <a:rPr lang="nb-NO" dirty="0"/>
              <a:t>.</a:t>
            </a:r>
          </a:p>
        </p:txBody>
      </p:sp>
    </p:spTree>
    <p:extLst>
      <p:ext uri="{BB962C8B-B14F-4D97-AF65-F5344CB8AC3E}">
        <p14:creationId xmlns:p14="http://schemas.microsoft.com/office/powerpoint/2010/main" val="22974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nhold og bilde HVIT ">
    <p:spTree>
      <p:nvGrpSpPr>
        <p:cNvPr id="1" name=""/>
        <p:cNvGrpSpPr/>
        <p:nvPr/>
      </p:nvGrpSpPr>
      <p:grpSpPr>
        <a:xfrm>
          <a:off x="0" y="0"/>
          <a:ext cx="0" cy="0"/>
          <a:chOff x="0" y="0"/>
          <a:chExt cx="0" cy="0"/>
        </a:xfrm>
      </p:grpSpPr>
      <p:sp>
        <p:nvSpPr>
          <p:cNvPr id="4" name="Plassholder for dato 3"/>
          <p:cNvSpPr>
            <a:spLocks noGrp="1"/>
          </p:cNvSpPr>
          <p:nvPr>
            <p:ph type="dt" sz="half" idx="11"/>
          </p:nvPr>
        </p:nvSpPr>
        <p:spPr/>
        <p:txBody>
          <a:bodyPr/>
          <a:lstStyle/>
          <a:p>
            <a:fld id="{ECA82E41-CBC5-4A80-98AD-80367DFDC91D}"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13" name="Plassholder for bilde 9"/>
          <p:cNvSpPr>
            <a:spLocks noGrp="1"/>
          </p:cNvSpPr>
          <p:nvPr>
            <p:ph type="pic" sz="quarter" idx="13" hasCustomPrompt="1"/>
          </p:nvPr>
        </p:nvSpPr>
        <p:spPr>
          <a:xfrm>
            <a:off x="7051200" y="1"/>
            <a:ext cx="5140800" cy="6858000"/>
          </a:xfrm>
          <a:prstGeom prst="rect">
            <a:avLst/>
          </a:prstGeom>
          <a:solidFill>
            <a:schemeClr val="bg2">
              <a:lumMod val="85000"/>
            </a:schemeClr>
          </a:solidFill>
        </p:spPr>
        <p:txBody>
          <a:bodyPr tIns="3708000" anchor="t" anchorCtr="1">
            <a:normAutofit/>
          </a:bodyPr>
          <a:lstStyle>
            <a:lvl1pPr marL="0" indent="0" algn="ctr">
              <a:buNone/>
              <a:defRPr sz="1400" baseline="0">
                <a:solidFill>
                  <a:schemeClr val="bg2">
                    <a:lumMod val="50000"/>
                  </a:schemeClr>
                </a:solidFill>
              </a:defRPr>
            </a:lvl1pPr>
          </a:lstStyle>
          <a:p>
            <a:r>
              <a:rPr lang="nb-NO" dirty="0"/>
              <a:t>Sett inn bilde</a:t>
            </a:r>
          </a:p>
        </p:txBody>
      </p:sp>
      <p:sp>
        <p:nvSpPr>
          <p:cNvPr id="14" name="Tittel 1"/>
          <p:cNvSpPr>
            <a:spLocks noGrp="1"/>
          </p:cNvSpPr>
          <p:nvPr>
            <p:ph type="title" hasCustomPrompt="1"/>
          </p:nvPr>
        </p:nvSpPr>
        <p:spPr>
          <a:xfrm>
            <a:off x="479427" y="227477"/>
            <a:ext cx="6128107" cy="1325563"/>
          </a:xfrm>
          <a:prstGeom prst="rect">
            <a:avLst/>
          </a:prstGeom>
        </p:spPr>
        <p:txBody>
          <a:bodyPr/>
          <a:lstStyle>
            <a:lvl1pPr algn="l">
              <a:defRPr baseline="0"/>
            </a:lvl1pPr>
          </a:lstStyle>
          <a:p>
            <a:r>
              <a:rPr lang="nb-NO" dirty="0"/>
              <a:t>Klikk for skrive tittel</a:t>
            </a:r>
          </a:p>
        </p:txBody>
      </p:sp>
      <p:sp>
        <p:nvSpPr>
          <p:cNvPr id="15" name="Plassholder for innhold 2"/>
          <p:cNvSpPr>
            <a:spLocks noGrp="1"/>
          </p:cNvSpPr>
          <p:nvPr>
            <p:ph idx="1"/>
          </p:nvPr>
        </p:nvSpPr>
        <p:spPr>
          <a:xfrm>
            <a:off x="479427" y="1700213"/>
            <a:ext cx="6128107" cy="4200630"/>
          </a:xfrm>
          <a:prstGeom prst="rect">
            <a:avLst/>
          </a:prstGeom>
        </p:spPr>
        <p:txBody>
          <a:bodyPr/>
          <a:lstStyle/>
          <a:p>
            <a:pPr lvl="0"/>
            <a:r>
              <a:rPr lang="nb-NO"/>
              <a:t>Klikk for å redigere tekststiler i malen</a:t>
            </a:r>
          </a:p>
          <a:p>
            <a:pPr lvl="1"/>
            <a:r>
              <a:rPr lang="nb-NO"/>
              <a:t>Andre nivå</a:t>
            </a:r>
          </a:p>
          <a:p>
            <a:pPr lvl="2"/>
            <a:r>
              <a:rPr lang="nb-NO"/>
              <a:t>Tredje nivå</a:t>
            </a:r>
          </a:p>
        </p:txBody>
      </p:sp>
      <p:sp>
        <p:nvSpPr>
          <p:cNvPr id="8" name="Plassholder for tekst 3"/>
          <p:cNvSpPr>
            <a:spLocks noGrp="1"/>
          </p:cNvSpPr>
          <p:nvPr>
            <p:ph type="body" sz="quarter" idx="15" hasCustomPrompt="1"/>
          </p:nvPr>
        </p:nvSpPr>
        <p:spPr>
          <a:xfrm rot="16200000">
            <a:off x="9936000" y="4140000"/>
            <a:ext cx="4060641" cy="450008"/>
          </a:xfrm>
        </p:spPr>
        <p:txBody>
          <a:bodyPr rIns="180000" anchor="ctr" anchorCtr="0">
            <a:normAutofit/>
          </a:bodyPr>
          <a:lstStyle>
            <a:lvl1pPr marL="0" indent="0" algn="l">
              <a:buNone/>
              <a:defRPr sz="1000" baseline="0">
                <a:solidFill>
                  <a:schemeClr val="bg2">
                    <a:lumMod val="75000"/>
                  </a:schemeClr>
                </a:solidFill>
              </a:defRPr>
            </a:lvl1pPr>
          </a:lstStyle>
          <a:p>
            <a:pPr lvl="0"/>
            <a:r>
              <a:rPr lang="nb-NO" dirty="0"/>
              <a:t>Foto: © Navn på fotograf og bildebyrå</a:t>
            </a:r>
          </a:p>
        </p:txBody>
      </p:sp>
      <p:sp>
        <p:nvSpPr>
          <p:cNvPr id="9" name="Plassholder for tekst 3"/>
          <p:cNvSpPr>
            <a:spLocks noGrp="1"/>
          </p:cNvSpPr>
          <p:nvPr>
            <p:ph type="body" sz="quarter" idx="16" hasCustomPrompt="1"/>
          </p:nvPr>
        </p:nvSpPr>
        <p:spPr>
          <a:xfrm>
            <a:off x="3151534" y="5911117"/>
            <a:ext cx="3456000" cy="244606"/>
          </a:xfrm>
        </p:spPr>
        <p:txBody>
          <a:bodyPr rIns="0">
            <a:normAutofit/>
          </a:bodyPr>
          <a:lstStyle>
            <a:lvl1pPr marL="0" indent="0" algn="r">
              <a:buNone/>
              <a:defRPr sz="1000" baseline="0">
                <a:solidFill>
                  <a:schemeClr val="tx1">
                    <a:lumMod val="50000"/>
                    <a:lumOff val="50000"/>
                  </a:schemeClr>
                </a:solidFill>
              </a:defRPr>
            </a:lvl1pPr>
          </a:lstStyle>
          <a:p>
            <a:pPr lvl="0"/>
            <a:r>
              <a:rPr lang="nb-NO" dirty="0"/>
              <a:t>Foto- / kildekreditering</a:t>
            </a:r>
          </a:p>
        </p:txBody>
      </p:sp>
    </p:spTree>
    <p:extLst>
      <p:ext uri="{BB962C8B-B14F-4D97-AF65-F5344CB8AC3E}">
        <p14:creationId xmlns:p14="http://schemas.microsoft.com/office/powerpoint/2010/main" val="383118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2 bilder med tekst HVIT">
    <p:spTree>
      <p:nvGrpSpPr>
        <p:cNvPr id="1" name=""/>
        <p:cNvGrpSpPr/>
        <p:nvPr/>
      </p:nvGrpSpPr>
      <p:grpSpPr>
        <a:xfrm>
          <a:off x="0" y="0"/>
          <a:ext cx="0" cy="0"/>
          <a:chOff x="0" y="0"/>
          <a:chExt cx="0" cy="0"/>
        </a:xfrm>
      </p:grpSpPr>
      <p:sp>
        <p:nvSpPr>
          <p:cNvPr id="15" name="Tittel 1"/>
          <p:cNvSpPr>
            <a:spLocks noGrp="1"/>
          </p:cNvSpPr>
          <p:nvPr>
            <p:ph type="title" hasCustomPrompt="1"/>
          </p:nvPr>
        </p:nvSpPr>
        <p:spPr>
          <a:xfrm>
            <a:off x="838800" y="363600"/>
            <a:ext cx="9000000" cy="1325563"/>
          </a:xfrm>
        </p:spPr>
        <p:txBody>
          <a:bodyPr/>
          <a:lstStyle>
            <a:lvl1pPr>
              <a:defRPr/>
            </a:lvl1pPr>
          </a:lstStyle>
          <a:p>
            <a:r>
              <a:rPr lang="nb-NO" dirty="0"/>
              <a:t>Klikk for å skrive tittel</a:t>
            </a:r>
          </a:p>
        </p:txBody>
      </p:sp>
      <p:sp>
        <p:nvSpPr>
          <p:cNvPr id="19" name="Plassholder for tekst 2"/>
          <p:cNvSpPr>
            <a:spLocks noGrp="1"/>
          </p:cNvSpPr>
          <p:nvPr>
            <p:ph type="body" idx="1" hasCustomPrompt="1"/>
          </p:nvPr>
        </p:nvSpPr>
        <p:spPr>
          <a:xfrm>
            <a:off x="839969" y="3976254"/>
            <a:ext cx="5400000" cy="546879"/>
          </a:xfrm>
          <a:solidFill>
            <a:schemeClr val="bg2"/>
          </a:solidFill>
          <a:ln>
            <a:solidFill>
              <a:schemeClr val="bg2"/>
            </a:solidFill>
          </a:ln>
        </p:spPr>
        <p:txBody>
          <a:bodyPr anchor="ctr"/>
          <a:lstStyle>
            <a:lvl1pPr marL="0" indent="0" algn="ctr">
              <a:lnSpc>
                <a:spcPct val="100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4" name="Plassholder for tekst 10"/>
          <p:cNvSpPr>
            <a:spLocks noGrp="1"/>
          </p:cNvSpPr>
          <p:nvPr>
            <p:ph type="body" sz="quarter" idx="13"/>
          </p:nvPr>
        </p:nvSpPr>
        <p:spPr>
          <a:xfrm>
            <a:off x="839970" y="4528704"/>
            <a:ext cx="5399999" cy="1505340"/>
          </a:xfrm>
          <a:solidFill>
            <a:schemeClr val="bg2"/>
          </a:solidFill>
          <a:ln>
            <a:solidFill>
              <a:schemeClr val="bg2"/>
            </a:solidFill>
          </a:ln>
        </p:spPr>
        <p:txBody>
          <a:bodyPr>
            <a:normAutofit/>
          </a:bodyPr>
          <a:lstStyle>
            <a:lvl1pPr marL="0" indent="0" algn="ctr">
              <a:lnSpc>
                <a:spcPct val="110000"/>
              </a:lnSpc>
              <a:buNone/>
              <a:defRPr sz="2000">
                <a:solidFill>
                  <a:schemeClr val="tx1"/>
                </a:solidFill>
              </a:defRPr>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5" name="Plassholder for tekst 4"/>
          <p:cNvSpPr>
            <a:spLocks noGrp="1"/>
          </p:cNvSpPr>
          <p:nvPr>
            <p:ph type="body" sz="quarter" idx="3" hasCustomPrompt="1"/>
          </p:nvPr>
        </p:nvSpPr>
        <p:spPr>
          <a:xfrm>
            <a:off x="6410472" y="3976254"/>
            <a:ext cx="5400000" cy="546879"/>
          </a:xfrm>
          <a:solidFill>
            <a:schemeClr val="bg2"/>
          </a:solidFill>
          <a:ln>
            <a:solidFill>
              <a:schemeClr val="bg2"/>
            </a:solidFill>
          </a:ln>
        </p:spPr>
        <p:txBody>
          <a:bodyPr anchor="ctr"/>
          <a:lstStyle>
            <a:lvl1pPr marL="0" indent="0" algn="ctr">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26" name="Plassholder for tekst 10"/>
          <p:cNvSpPr>
            <a:spLocks noGrp="1"/>
          </p:cNvSpPr>
          <p:nvPr>
            <p:ph type="body" sz="quarter" idx="14"/>
          </p:nvPr>
        </p:nvSpPr>
        <p:spPr>
          <a:xfrm>
            <a:off x="6410472" y="4528704"/>
            <a:ext cx="5400000" cy="1505340"/>
          </a:xfrm>
          <a:solidFill>
            <a:schemeClr val="bg2"/>
          </a:solidFill>
          <a:ln>
            <a:solidFill>
              <a:schemeClr val="bg2"/>
            </a:solidFill>
          </a:ln>
        </p:spPr>
        <p:txBody>
          <a:bodyPr>
            <a:norm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27" name="Plassholder for bunntekst 2"/>
          <p:cNvSpPr>
            <a:spLocks noGrp="1"/>
          </p:cNvSpPr>
          <p:nvPr>
            <p:ph type="ftr" sz="quarter" idx="18"/>
          </p:nvPr>
        </p:nvSpPr>
        <p:spPr>
          <a:xfrm>
            <a:off x="2808000" y="6318000"/>
            <a:ext cx="7020000" cy="360000"/>
          </a:xfrm>
        </p:spPr>
        <p:txBody>
          <a:bodyPr/>
          <a:lstStyle>
            <a:lvl1pPr>
              <a:defRPr>
                <a:solidFill>
                  <a:schemeClr val="tx1">
                    <a:lumMod val="50000"/>
                    <a:lumOff val="50000"/>
                  </a:schemeClr>
                </a:solidFill>
              </a:defRPr>
            </a:lvl1pPr>
          </a:lstStyle>
          <a:p>
            <a:endParaRPr lang="nb-NO" dirty="0"/>
          </a:p>
        </p:txBody>
      </p:sp>
      <p:sp>
        <p:nvSpPr>
          <p:cNvPr id="28" name="Plassholder for dato 1"/>
          <p:cNvSpPr>
            <a:spLocks noGrp="1"/>
          </p:cNvSpPr>
          <p:nvPr>
            <p:ph type="dt" sz="half" idx="17"/>
          </p:nvPr>
        </p:nvSpPr>
        <p:spPr>
          <a:xfrm>
            <a:off x="9846000" y="6318000"/>
            <a:ext cx="1620000" cy="360000"/>
          </a:xfrm>
        </p:spPr>
        <p:txBody>
          <a:bodyPr/>
          <a:lstStyle/>
          <a:p>
            <a:fld id="{21304840-B208-4FFE-863B-0346E6440FFD}" type="datetime1">
              <a:rPr lang="nb-NO" smtClean="0"/>
              <a:t>24.09.2024</a:t>
            </a:fld>
            <a:endParaRPr lang="nb-NO" dirty="0"/>
          </a:p>
        </p:txBody>
      </p:sp>
      <p:sp>
        <p:nvSpPr>
          <p:cNvPr id="29" name="Plassholder for lysbildenummer 3"/>
          <p:cNvSpPr>
            <a:spLocks noGrp="1"/>
          </p:cNvSpPr>
          <p:nvPr>
            <p:ph type="sldNum" sz="quarter" idx="19"/>
          </p:nvPr>
        </p:nvSpPr>
        <p:spPr>
          <a:xfrm>
            <a:off x="11555518" y="6318000"/>
            <a:ext cx="450010" cy="360000"/>
          </a:xfrm>
        </p:spPr>
        <p:txBody>
          <a:bodyPr/>
          <a:lstStyle/>
          <a:p>
            <a:fld id="{29E3B291-050D-4A82-B0A1-DB349FC61753}" type="slidenum">
              <a:rPr lang="nb-NO" smtClean="0"/>
              <a:pPr/>
              <a:t>‹#›</a:t>
            </a:fld>
            <a:endParaRPr lang="nb-NO" dirty="0"/>
          </a:p>
        </p:txBody>
      </p:sp>
      <p:sp>
        <p:nvSpPr>
          <p:cNvPr id="3" name="Plassholder for bilde 2"/>
          <p:cNvSpPr>
            <a:spLocks noGrp="1"/>
          </p:cNvSpPr>
          <p:nvPr>
            <p:ph type="pic" sz="quarter" idx="20" hasCustomPrompt="1"/>
          </p:nvPr>
        </p:nvSpPr>
        <p:spPr>
          <a:xfrm>
            <a:off x="839969"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6" name="Plassholder for bilde 2"/>
          <p:cNvSpPr>
            <a:spLocks noGrp="1"/>
          </p:cNvSpPr>
          <p:nvPr>
            <p:ph type="pic" sz="quarter" idx="21" hasCustomPrompt="1"/>
          </p:nvPr>
        </p:nvSpPr>
        <p:spPr>
          <a:xfrm>
            <a:off x="6410472" y="1688655"/>
            <a:ext cx="5400000" cy="2284814"/>
          </a:xfrm>
          <a:ln>
            <a:solidFill>
              <a:schemeClr val="bg2">
                <a:lumMod val="90000"/>
              </a:schemeClr>
            </a:solidFill>
          </a:ln>
        </p:spPr>
        <p:txBody>
          <a:bodyPr tIns="1368000">
            <a:normAutofit/>
          </a:bodyPr>
          <a:lstStyle>
            <a:lvl1pPr marL="0" indent="0" algn="ctr">
              <a:buNone/>
              <a:defRPr sz="2000" baseline="0">
                <a:solidFill>
                  <a:schemeClr val="bg1">
                    <a:lumMod val="50000"/>
                  </a:schemeClr>
                </a:solidFill>
              </a:defRPr>
            </a:lvl1pPr>
          </a:lstStyle>
          <a:p>
            <a:r>
              <a:rPr lang="nb-NO" dirty="0"/>
              <a:t>Sett inn bilde</a:t>
            </a:r>
          </a:p>
        </p:txBody>
      </p:sp>
      <p:sp>
        <p:nvSpPr>
          <p:cNvPr id="12" name="Plassholder for tekst 3"/>
          <p:cNvSpPr>
            <a:spLocks noGrp="1"/>
          </p:cNvSpPr>
          <p:nvPr>
            <p:ph type="body" sz="quarter" idx="15" hasCustomPrompt="1"/>
          </p:nvPr>
        </p:nvSpPr>
        <p:spPr>
          <a:xfrm>
            <a:off x="2229731"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
        <p:nvSpPr>
          <p:cNvPr id="13" name="Plassholder for tekst 3"/>
          <p:cNvSpPr>
            <a:spLocks noGrp="1"/>
          </p:cNvSpPr>
          <p:nvPr>
            <p:ph type="body" sz="quarter" idx="22" hasCustomPrompt="1"/>
          </p:nvPr>
        </p:nvSpPr>
        <p:spPr>
          <a:xfrm>
            <a:off x="7791972" y="3706428"/>
            <a:ext cx="3996000" cy="244606"/>
          </a:xfrm>
        </p:spPr>
        <p:txBody>
          <a:bodyPr>
            <a:normAutofit/>
          </a:bodyPr>
          <a:lstStyle>
            <a:lvl1pPr marL="0" indent="0" algn="r">
              <a:buNone/>
              <a:defRPr sz="1000" baseline="0">
                <a:solidFill>
                  <a:schemeClr val="bg2">
                    <a:lumMod val="75000"/>
                  </a:schemeClr>
                </a:solidFill>
              </a:defRPr>
            </a:lvl1pPr>
          </a:lstStyle>
          <a:p>
            <a:pPr lvl="0"/>
            <a:r>
              <a:rPr lang="nb-NO" dirty="0"/>
              <a:t>Foto: © Navn på fotograf og bildebyrå</a:t>
            </a:r>
          </a:p>
        </p:txBody>
      </p:sp>
    </p:spTree>
    <p:extLst>
      <p:ext uri="{BB962C8B-B14F-4D97-AF65-F5344CB8AC3E}">
        <p14:creationId xmlns:p14="http://schemas.microsoft.com/office/powerpoint/2010/main" val="1522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bilder med tekst HVIT ">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9846000" y="6318000"/>
            <a:ext cx="1620000" cy="360000"/>
          </a:xfrm>
          <a:prstGeom prst="rect">
            <a:avLst/>
          </a:prstGeom>
        </p:spPr>
        <p:txBody>
          <a:bodyPr/>
          <a:lstStyle/>
          <a:p>
            <a:fld id="{26A97291-7864-46FE-A504-85B7C76458C1}" type="datetime1">
              <a:rPr lang="nb-NO" smtClean="0"/>
              <a:t>24.09.2024</a:t>
            </a:fld>
            <a:endParaRPr lang="nb-NO" dirty="0"/>
          </a:p>
        </p:txBody>
      </p:sp>
      <p:sp>
        <p:nvSpPr>
          <p:cNvPr id="3" name="Plassholder for bunntekst 2"/>
          <p:cNvSpPr>
            <a:spLocks noGrp="1"/>
          </p:cNvSpPr>
          <p:nvPr>
            <p:ph type="ftr" sz="quarter" idx="11"/>
          </p:nvPr>
        </p:nvSpPr>
        <p:spPr>
          <a:xfrm>
            <a:off x="2808000" y="6318000"/>
            <a:ext cx="7020000" cy="360000"/>
          </a:xfrm>
          <a:prstGeom prst="rect">
            <a:avLst/>
          </a:prstGeom>
        </p:spPr>
        <p:txBody>
          <a:bodyPr/>
          <a:lstStyle/>
          <a:p>
            <a:endParaRPr lang="nb-NO" dirty="0"/>
          </a:p>
        </p:txBody>
      </p:sp>
      <p:sp>
        <p:nvSpPr>
          <p:cNvPr id="4" name="Plassholder for lysbildenummer 3"/>
          <p:cNvSpPr>
            <a:spLocks noGrp="1"/>
          </p:cNvSpPr>
          <p:nvPr>
            <p:ph type="sldNum" sz="quarter" idx="12"/>
          </p:nvPr>
        </p:nvSpPr>
        <p:spPr>
          <a:xfrm>
            <a:off x="11556000" y="6318000"/>
            <a:ext cx="450000" cy="360000"/>
          </a:xfrm>
          <a:prstGeom prst="rect">
            <a:avLst/>
          </a:prstGeom>
        </p:spPr>
        <p:txBody>
          <a:bodyPr/>
          <a:lstStyle/>
          <a:p>
            <a:fld id="{CBF60C1B-21D4-425B-89C8-B0A7AB09A1E4}" type="slidenum">
              <a:rPr lang="nb-NO" smtClean="0"/>
              <a:t>‹#›</a:t>
            </a:fld>
            <a:endParaRPr lang="nb-NO"/>
          </a:p>
        </p:txBody>
      </p:sp>
      <p:sp>
        <p:nvSpPr>
          <p:cNvPr id="8" name="Tittel 1"/>
          <p:cNvSpPr>
            <a:spLocks noGrp="1"/>
          </p:cNvSpPr>
          <p:nvPr>
            <p:ph type="title" hasCustomPrompt="1"/>
          </p:nvPr>
        </p:nvSpPr>
        <p:spPr>
          <a:xfrm>
            <a:off x="838800" y="363600"/>
            <a:ext cx="9000000" cy="1325563"/>
          </a:xfrm>
          <a:prstGeom prst="rect">
            <a:avLst/>
          </a:prstGeom>
        </p:spPr>
        <p:txBody>
          <a:bodyPr/>
          <a:lstStyle>
            <a:lvl1pPr>
              <a:defRPr baseline="0"/>
            </a:lvl1pPr>
          </a:lstStyle>
          <a:p>
            <a:r>
              <a:rPr lang="nb-NO" dirty="0"/>
              <a:t>Klikk for å skrive tittel</a:t>
            </a:r>
          </a:p>
        </p:txBody>
      </p:sp>
      <p:sp>
        <p:nvSpPr>
          <p:cNvPr id="9" name="Plassholder for tekst 2"/>
          <p:cNvSpPr>
            <a:spLocks noGrp="1"/>
          </p:cNvSpPr>
          <p:nvPr>
            <p:ph type="body" idx="1" hasCustomPrompt="1"/>
          </p:nvPr>
        </p:nvSpPr>
        <p:spPr>
          <a:xfrm>
            <a:off x="47942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0" name="Plassholder for tekst 10"/>
          <p:cNvSpPr>
            <a:spLocks noGrp="1"/>
          </p:cNvSpPr>
          <p:nvPr>
            <p:ph type="body" sz="quarter" idx="13"/>
          </p:nvPr>
        </p:nvSpPr>
        <p:spPr>
          <a:xfrm>
            <a:off x="47942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1" name="Plassholder for tekst 4"/>
          <p:cNvSpPr>
            <a:spLocks noGrp="1"/>
          </p:cNvSpPr>
          <p:nvPr>
            <p:ph type="body" sz="quarter" idx="3" hasCustomPrompt="1"/>
          </p:nvPr>
        </p:nvSpPr>
        <p:spPr>
          <a:xfrm>
            <a:off x="4241865"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2" name="Plassholder for tekst 10"/>
          <p:cNvSpPr>
            <a:spLocks noGrp="1"/>
          </p:cNvSpPr>
          <p:nvPr>
            <p:ph type="body" sz="quarter" idx="14"/>
          </p:nvPr>
        </p:nvSpPr>
        <p:spPr>
          <a:xfrm>
            <a:off x="4241865"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3" name="Plassholder for tekst 4"/>
          <p:cNvSpPr>
            <a:spLocks noGrp="1"/>
          </p:cNvSpPr>
          <p:nvPr>
            <p:ph type="body" sz="quarter" idx="17" hasCustomPrompt="1"/>
          </p:nvPr>
        </p:nvSpPr>
        <p:spPr>
          <a:xfrm>
            <a:off x="8004306" y="3935158"/>
            <a:ext cx="3456000" cy="546879"/>
          </a:xfrm>
          <a:prstGeom prst="rect">
            <a:avLst/>
          </a:prstGeom>
        </p:spPr>
        <p:txBody>
          <a:bodyPr lIns="36000" tIns="36000" rIns="36000" bIns="36000" anchor="ctr">
            <a:noAutofit/>
          </a:bodyPr>
          <a:lstStyle>
            <a:lvl1pPr marL="0" indent="0" algn="ctr">
              <a:lnSpc>
                <a:spcPct val="100000"/>
              </a:lnSpc>
              <a:buNone/>
              <a:defRPr sz="2400" b="1">
                <a:latin typeface="Arial" panose="020B0604020202020204" pitchFamily="34" charset="0"/>
                <a:ea typeface="Open Sans Semibold" panose="020B0706030804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Overskrift</a:t>
            </a:r>
          </a:p>
        </p:txBody>
      </p:sp>
      <p:sp>
        <p:nvSpPr>
          <p:cNvPr id="14" name="Plassholder for tekst 10"/>
          <p:cNvSpPr>
            <a:spLocks noGrp="1"/>
          </p:cNvSpPr>
          <p:nvPr>
            <p:ph type="body" sz="quarter" idx="18"/>
          </p:nvPr>
        </p:nvSpPr>
        <p:spPr>
          <a:xfrm>
            <a:off x="8004306" y="4487608"/>
            <a:ext cx="3456000" cy="1505340"/>
          </a:xfrm>
          <a:prstGeom prst="rect">
            <a:avLst/>
          </a:prstGeom>
        </p:spPr>
        <p:txBody>
          <a:bodyPr>
            <a:noAutofit/>
          </a:bodyPr>
          <a:lstStyle>
            <a:lvl1pPr marL="0" indent="0" algn="ctr">
              <a:lnSpc>
                <a:spcPct val="110000"/>
              </a:lnSpc>
              <a:buNone/>
              <a:defRPr sz="2000"/>
            </a:lvl1pPr>
            <a:lvl2pPr marL="457200" indent="0" algn="ctr">
              <a:lnSpc>
                <a:spcPct val="110000"/>
              </a:lnSpc>
              <a:buNone/>
              <a:defRPr sz="1800"/>
            </a:lvl2pPr>
            <a:lvl3pPr marL="914400" indent="0" algn="ctr">
              <a:lnSpc>
                <a:spcPct val="110000"/>
              </a:lnSpc>
              <a:buNone/>
              <a:defRPr sz="1600"/>
            </a:lvl3pPr>
            <a:lvl4pPr marL="1371600" indent="0" algn="ctr">
              <a:lnSpc>
                <a:spcPct val="110000"/>
              </a:lnSpc>
              <a:buNone/>
              <a:defRPr sz="1400"/>
            </a:lvl4pPr>
            <a:lvl5pPr marL="1828800" indent="0" algn="ctr">
              <a:lnSpc>
                <a:spcPct val="110000"/>
              </a:lnSpc>
              <a:buNone/>
              <a:defRPr sz="1400"/>
            </a:lvl5pPr>
          </a:lstStyle>
          <a:p>
            <a:pPr lvl="0"/>
            <a:r>
              <a:rPr lang="nb-NO"/>
              <a:t>Klikk for å redigere tekststiler i malen</a:t>
            </a:r>
          </a:p>
        </p:txBody>
      </p:sp>
      <p:sp>
        <p:nvSpPr>
          <p:cNvPr id="16" name="Plassholder for bilde 15"/>
          <p:cNvSpPr>
            <a:spLocks noGrp="1" noChangeAspect="1"/>
          </p:cNvSpPr>
          <p:nvPr>
            <p:ph type="pic" sz="quarter" idx="20"/>
          </p:nvPr>
        </p:nvSpPr>
        <p:spPr>
          <a:xfrm>
            <a:off x="1055425"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7" name="Plassholder for bilde 15"/>
          <p:cNvSpPr>
            <a:spLocks noGrp="1" noChangeAspect="1"/>
          </p:cNvSpPr>
          <p:nvPr>
            <p:ph type="pic" sz="quarter" idx="21"/>
          </p:nvPr>
        </p:nvSpPr>
        <p:spPr>
          <a:xfrm>
            <a:off x="4956803"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
        <p:nvSpPr>
          <p:cNvPr id="18" name="Plassholder for bilde 15"/>
          <p:cNvSpPr>
            <a:spLocks noGrp="1" noChangeAspect="1"/>
          </p:cNvSpPr>
          <p:nvPr>
            <p:ph type="pic" sz="quarter" idx="22"/>
          </p:nvPr>
        </p:nvSpPr>
        <p:spPr>
          <a:xfrm>
            <a:off x="8580306" y="1631158"/>
            <a:ext cx="2304000" cy="2304000"/>
          </a:xfrm>
          <a:prstGeom prst="ellipse">
            <a:avLst/>
          </a:prstGeom>
          <a:solidFill>
            <a:schemeClr val="bg1">
              <a:lumMod val="95000"/>
            </a:schemeClr>
          </a:solidFill>
          <a:ln>
            <a:solidFill>
              <a:schemeClr val="bg2">
                <a:lumMod val="50000"/>
              </a:schemeClr>
            </a:solidFill>
          </a:ln>
        </p:spPr>
        <p:txBody>
          <a:bodyPr anchor="b" anchorCtr="0">
            <a:normAutofit/>
          </a:bodyPr>
          <a:lstStyle>
            <a:lvl1pPr marL="0" indent="0" algn="ctr">
              <a:buNone/>
              <a:defRPr sz="1200">
                <a:solidFill>
                  <a:schemeClr val="bg1">
                    <a:lumMod val="50000"/>
                  </a:schemeClr>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298230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 Sitat HVIT">
    <p:spTree>
      <p:nvGrpSpPr>
        <p:cNvPr id="1" name=""/>
        <p:cNvGrpSpPr/>
        <p:nvPr/>
      </p:nvGrpSpPr>
      <p:grpSpPr>
        <a:xfrm>
          <a:off x="0" y="0"/>
          <a:ext cx="0" cy="0"/>
          <a:chOff x="0" y="0"/>
          <a:chExt cx="0" cy="0"/>
        </a:xfrm>
      </p:grpSpPr>
      <p:sp>
        <p:nvSpPr>
          <p:cNvPr id="3" name="Plassholder for bunntekst 2"/>
          <p:cNvSpPr>
            <a:spLocks noGrp="1"/>
          </p:cNvSpPr>
          <p:nvPr>
            <p:ph type="ftr" sz="quarter" idx="10"/>
          </p:nvPr>
        </p:nvSpPr>
        <p:spPr>
          <a:xfrm>
            <a:off x="2808000" y="6317146"/>
            <a:ext cx="7020000" cy="360000"/>
          </a:xfrm>
        </p:spPr>
        <p:txBody>
          <a:bodyPr/>
          <a:lstStyle/>
          <a:p>
            <a:endParaRPr lang="nb-NO" dirty="0"/>
          </a:p>
        </p:txBody>
      </p:sp>
      <p:sp>
        <p:nvSpPr>
          <p:cNvPr id="4" name="Plassholder for dato 3"/>
          <p:cNvSpPr>
            <a:spLocks noGrp="1"/>
          </p:cNvSpPr>
          <p:nvPr>
            <p:ph type="dt" sz="half" idx="11"/>
          </p:nvPr>
        </p:nvSpPr>
        <p:spPr/>
        <p:txBody>
          <a:bodyPr/>
          <a:lstStyle/>
          <a:p>
            <a:fld id="{0F67DCEB-B37D-4805-81C5-7FF0D836A8B4}" type="datetime1">
              <a:rPr lang="nb-NO" smtClean="0"/>
              <a:t>24.09.2024</a:t>
            </a:fld>
            <a:endParaRPr lang="nb-NO" dirty="0"/>
          </a:p>
        </p:txBody>
      </p:sp>
      <p:sp>
        <p:nvSpPr>
          <p:cNvPr id="5" name="Plassholder for lysbildenummer 4"/>
          <p:cNvSpPr>
            <a:spLocks noGrp="1"/>
          </p:cNvSpPr>
          <p:nvPr>
            <p:ph type="sldNum" sz="quarter" idx="12"/>
          </p:nvPr>
        </p:nvSpPr>
        <p:spPr/>
        <p:txBody>
          <a:bodyPr/>
          <a:lstStyle/>
          <a:p>
            <a:fld id="{29E3B291-050D-4A82-B0A1-DB349FC61753}" type="slidenum">
              <a:rPr lang="nb-NO" smtClean="0"/>
              <a:pPr/>
              <a:t>‹#›</a:t>
            </a:fld>
            <a:endParaRPr lang="nb-NO" dirty="0"/>
          </a:p>
        </p:txBody>
      </p:sp>
      <p:sp>
        <p:nvSpPr>
          <p:cNvPr id="6" name="Tittel 1"/>
          <p:cNvSpPr>
            <a:spLocks noGrp="1"/>
          </p:cNvSpPr>
          <p:nvPr>
            <p:ph type="ctrTitle" hasCustomPrompt="1"/>
          </p:nvPr>
        </p:nvSpPr>
        <p:spPr>
          <a:xfrm>
            <a:off x="1841810" y="914400"/>
            <a:ext cx="8508380" cy="3801437"/>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0">
                <a:solidFill>
                  <a:schemeClr val="tx1"/>
                </a:solidFill>
                <a:latin typeface="+mn-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b-NO" sz="5400" dirty="0"/>
              <a:t>«</a:t>
            </a:r>
            <a:r>
              <a:rPr lang="nb-NO" dirty="0"/>
              <a:t>Klikk for sette </a:t>
            </a:r>
            <a:br>
              <a:rPr lang="nb-NO" dirty="0"/>
            </a:br>
            <a:r>
              <a:rPr lang="nb-NO" dirty="0"/>
              <a:t>inn et sitat. Husk anførselstegn!</a:t>
            </a:r>
            <a:r>
              <a:rPr lang="nb-NO" sz="5400" dirty="0"/>
              <a:t>»</a:t>
            </a:r>
            <a:endParaRPr lang="nb-NO" dirty="0"/>
          </a:p>
        </p:txBody>
      </p:sp>
      <p:sp>
        <p:nvSpPr>
          <p:cNvPr id="7" name="Plassholder for tekst 7"/>
          <p:cNvSpPr>
            <a:spLocks noGrp="1"/>
          </p:cNvSpPr>
          <p:nvPr>
            <p:ph type="body" sz="quarter" idx="13" hasCustomPrompt="1"/>
          </p:nvPr>
        </p:nvSpPr>
        <p:spPr>
          <a:xfrm>
            <a:off x="1841810" y="4972442"/>
            <a:ext cx="8507412" cy="441325"/>
          </a:xfrm>
        </p:spPr>
        <p:txBody>
          <a:bodyPr>
            <a:normAutofit/>
          </a:bodyPr>
          <a:lstStyle>
            <a:lvl1pPr marL="0" indent="0" algn="ctr">
              <a:buNone/>
              <a:defRPr sz="18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Navn </a:t>
            </a:r>
            <a:r>
              <a:rPr lang="nb-NO" dirty="0" err="1"/>
              <a:t>Navnesen</a:t>
            </a:r>
            <a:endParaRPr lang="nb-NO" dirty="0"/>
          </a:p>
        </p:txBody>
      </p:sp>
    </p:spTree>
    <p:extLst>
      <p:ext uri="{BB962C8B-B14F-4D97-AF65-F5344CB8AC3E}">
        <p14:creationId xmlns:p14="http://schemas.microsoft.com/office/powerpoint/2010/main" val="319930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9000000" cy="1325563"/>
          </a:xfrm>
          <a:prstGeom prst="rect">
            <a:avLst/>
          </a:prstGeom>
        </p:spPr>
        <p:txBody>
          <a:bodyPr vert="horz" lIns="91440" tIns="45720" rIns="91440" bIns="45720" rtlCol="0" anchor="ctr">
            <a:normAutofit/>
          </a:bodyPr>
          <a:lstStyle/>
          <a:p>
            <a:r>
              <a:rPr lang="nb-NO" dirty="0"/>
              <a:t>Klikk for å skrive tittel</a:t>
            </a:r>
          </a:p>
        </p:txBody>
      </p:sp>
      <p:sp>
        <p:nvSpPr>
          <p:cNvPr id="3" name="Plassholder for tekst 2"/>
          <p:cNvSpPr>
            <a:spLocks noGrp="1"/>
          </p:cNvSpPr>
          <p:nvPr>
            <p:ph type="body" idx="1"/>
          </p:nvPr>
        </p:nvSpPr>
        <p:spPr>
          <a:xfrm>
            <a:off x="838200" y="1825625"/>
            <a:ext cx="90000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bunntekst 4"/>
          <p:cNvSpPr>
            <a:spLocks noGrp="1"/>
          </p:cNvSpPr>
          <p:nvPr>
            <p:ph type="ftr" sz="quarter" idx="3"/>
          </p:nvPr>
        </p:nvSpPr>
        <p:spPr>
          <a:xfrm>
            <a:off x="2808000" y="6317146"/>
            <a:ext cx="6984000" cy="360000"/>
          </a:xfrm>
          <a:prstGeom prst="rect">
            <a:avLst/>
          </a:prstGeom>
        </p:spPr>
        <p:txBody>
          <a:bodyPr vert="horz" lIns="91440" tIns="45720" rIns="91440" bIns="45720" rtlCol="0" anchor="ctr"/>
          <a:lstStyle>
            <a:lvl1pPr algn="ctr">
              <a:defRPr sz="1000" i="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endParaRPr lang="nb-NO" dirty="0"/>
          </a:p>
        </p:txBody>
      </p:sp>
      <p:sp>
        <p:nvSpPr>
          <p:cNvPr id="15" name="Plassholder for dato 3"/>
          <p:cNvSpPr>
            <a:spLocks noGrp="1"/>
          </p:cNvSpPr>
          <p:nvPr>
            <p:ph type="dt" sz="half" idx="2"/>
          </p:nvPr>
        </p:nvSpPr>
        <p:spPr>
          <a:xfrm>
            <a:off x="9846342" y="6317146"/>
            <a:ext cx="1620000" cy="360000"/>
          </a:xfrm>
          <a:prstGeom prst="rect">
            <a:avLst/>
          </a:prstGeom>
        </p:spPr>
        <p:txBody>
          <a:bodyPr vert="horz" lIns="91440" tIns="45720" rIns="91440" bIns="45720" rtlCol="0" anchor="ctr"/>
          <a:lstStyle>
            <a:lvl1pPr algn="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A02074A1-B0ED-4E2D-81AB-23C7F5AD3A13}" type="datetime1">
              <a:rPr lang="nb-NO" smtClean="0"/>
              <a:t>24.09.2024</a:t>
            </a:fld>
            <a:endParaRPr lang="nb-NO" dirty="0"/>
          </a:p>
        </p:txBody>
      </p:sp>
      <p:sp>
        <p:nvSpPr>
          <p:cNvPr id="16" name="Plassholder for lysbildenummer 5"/>
          <p:cNvSpPr>
            <a:spLocks noGrp="1"/>
          </p:cNvSpPr>
          <p:nvPr>
            <p:ph type="sldNum" sz="quarter" idx="4"/>
          </p:nvPr>
        </p:nvSpPr>
        <p:spPr>
          <a:xfrm>
            <a:off x="11555518" y="6317146"/>
            <a:ext cx="450010" cy="360000"/>
          </a:xfrm>
          <a:prstGeom prst="rect">
            <a:avLst/>
          </a:prstGeom>
        </p:spPr>
        <p:txBody>
          <a:bodyPr vert="horz" lIns="91440" tIns="45720" rIns="91440" bIns="45720" rtlCol="0" anchor="ctr"/>
          <a:lstStyle>
            <a:lvl1pPr algn="ctr">
              <a:defRPr sz="100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defRPr>
            </a:lvl1pPr>
          </a:lstStyle>
          <a:p>
            <a:fld id="{29E3B291-050D-4A82-B0A1-DB349FC61753}" type="slidenum">
              <a:rPr lang="nb-NO" smtClean="0"/>
              <a:pPr/>
              <a:t>‹#›</a:t>
            </a:fld>
            <a:endParaRPr lang="nb-NO" dirty="0"/>
          </a:p>
        </p:txBody>
      </p:sp>
      <p:pic>
        <p:nvPicPr>
          <p:cNvPr id="4" name="Bilde 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0000" y="6282000"/>
            <a:ext cx="1545600" cy="432000"/>
          </a:xfrm>
          <a:prstGeom prst="rect">
            <a:avLst/>
          </a:prstGeom>
        </p:spPr>
      </p:pic>
    </p:spTree>
    <p:extLst>
      <p:ext uri="{BB962C8B-B14F-4D97-AF65-F5344CB8AC3E}">
        <p14:creationId xmlns:p14="http://schemas.microsoft.com/office/powerpoint/2010/main" val="3501971610"/>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2" r:id="rId3"/>
    <p:sldLayoutId id="2147483662" r:id="rId4"/>
    <p:sldLayoutId id="2147483673" r:id="rId5"/>
    <p:sldLayoutId id="2147483671" r:id="rId6"/>
    <p:sldLayoutId id="2147483669" r:id="rId7"/>
    <p:sldLayoutId id="2147483666" r:id="rId8"/>
    <p:sldLayoutId id="2147483693" r:id="rId9"/>
    <p:sldLayoutId id="2147483659" r:id="rId10"/>
    <p:sldLayoutId id="2147483691" r:id="rId11"/>
    <p:sldLayoutId id="2147483695" r:id="rId12"/>
    <p:sldLayoutId id="2147483688" r:id="rId13"/>
    <p:sldLayoutId id="2147483689" r:id="rId14"/>
    <p:sldLayoutId id="2147483677" r:id="rId15"/>
    <p:sldLayoutId id="2147483678" r:id="rId16"/>
    <p:sldLayoutId id="2147483679" r:id="rId17"/>
    <p:sldLayoutId id="2147483690" r:id="rId18"/>
    <p:sldLayoutId id="2147483683" r:id="rId19"/>
    <p:sldLayoutId id="2147483684" r:id="rId20"/>
    <p:sldLayoutId id="2147483685" r:id="rId21"/>
    <p:sldLayoutId id="2147483687" r:id="rId22"/>
    <p:sldLayoutId id="2147483694" r:id="rId23"/>
    <p:sldLayoutId id="2147483692" r:id="rId24"/>
    <p:sldLayoutId id="2147483657" r:id="rId25"/>
    <p:sldLayoutId id="214748369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3600" kern="1200" baseline="0">
          <a:solidFill>
            <a:schemeClr val="tx1"/>
          </a:solidFill>
          <a:latin typeface="Arial" panose="020B0604020202020204" pitchFamily="34" charset="0"/>
          <a:ea typeface="Open Sans Semibold" panose="020B0706030804020204" pitchFamily="34"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utendørs, himmel, natur, snø&#10;&#10;Automatisk generert beskrivelse">
            <a:extLst>
              <a:ext uri="{FF2B5EF4-FFF2-40B4-BE49-F238E27FC236}">
                <a16:creationId xmlns:a16="http://schemas.microsoft.com/office/drawing/2014/main" id="{6B771754-69F9-069B-C2D8-6FFCF4FF4BC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8052" b="8052"/>
          <a:stretch>
            <a:fillRect/>
          </a:stretch>
        </p:blipFill>
        <p:spPr/>
      </p:pic>
      <p:sp>
        <p:nvSpPr>
          <p:cNvPr id="3" name="Plassholder for tekst 2">
            <a:extLst>
              <a:ext uri="{FF2B5EF4-FFF2-40B4-BE49-F238E27FC236}">
                <a16:creationId xmlns:a16="http://schemas.microsoft.com/office/drawing/2014/main" id="{EE658418-B933-B19B-0718-B5ED875BD97F}"/>
              </a:ext>
            </a:extLst>
          </p:cNvPr>
          <p:cNvSpPr>
            <a:spLocks noGrp="1"/>
          </p:cNvSpPr>
          <p:nvPr>
            <p:ph type="body" sz="quarter" idx="24"/>
          </p:nvPr>
        </p:nvSpPr>
        <p:spPr/>
        <p:txBody>
          <a:bodyPr/>
          <a:lstStyle/>
          <a:p>
            <a:endParaRPr lang="nb-NO"/>
          </a:p>
        </p:txBody>
      </p:sp>
      <p:sp>
        <p:nvSpPr>
          <p:cNvPr id="4" name="Plassholder for tekst 3">
            <a:extLst>
              <a:ext uri="{FF2B5EF4-FFF2-40B4-BE49-F238E27FC236}">
                <a16:creationId xmlns:a16="http://schemas.microsoft.com/office/drawing/2014/main" id="{BAB9A494-39A2-0D78-8311-1EF784821175}"/>
              </a:ext>
            </a:extLst>
          </p:cNvPr>
          <p:cNvSpPr>
            <a:spLocks noGrp="1"/>
          </p:cNvSpPr>
          <p:nvPr>
            <p:ph type="body" sz="quarter" idx="23"/>
          </p:nvPr>
        </p:nvSpPr>
        <p:spPr/>
        <p:txBody>
          <a:bodyPr/>
          <a:lstStyle/>
          <a:p>
            <a:r>
              <a:rPr lang="nb-NO" dirty="0"/>
              <a:t>Klimatilpasning i reindriften</a:t>
            </a:r>
          </a:p>
        </p:txBody>
      </p:sp>
      <p:sp>
        <p:nvSpPr>
          <p:cNvPr id="5" name="Plassholder for tekst 4">
            <a:extLst>
              <a:ext uri="{FF2B5EF4-FFF2-40B4-BE49-F238E27FC236}">
                <a16:creationId xmlns:a16="http://schemas.microsoft.com/office/drawing/2014/main" id="{1E5573CF-B87F-0BCB-F8A0-B0AC4D0353FD}"/>
              </a:ext>
            </a:extLst>
          </p:cNvPr>
          <p:cNvSpPr>
            <a:spLocks noGrp="1"/>
          </p:cNvSpPr>
          <p:nvPr>
            <p:ph type="body" sz="quarter" idx="16"/>
          </p:nvPr>
        </p:nvSpPr>
        <p:spPr/>
        <p:txBody>
          <a:bodyPr/>
          <a:lstStyle/>
          <a:p>
            <a:r>
              <a:rPr lang="nb-NO" dirty="0"/>
              <a:t>Morten Floor, Landbruks- og matdepartementet</a:t>
            </a:r>
          </a:p>
        </p:txBody>
      </p:sp>
      <p:sp>
        <p:nvSpPr>
          <p:cNvPr id="6" name="Plassholder for tekst 5">
            <a:extLst>
              <a:ext uri="{FF2B5EF4-FFF2-40B4-BE49-F238E27FC236}">
                <a16:creationId xmlns:a16="http://schemas.microsoft.com/office/drawing/2014/main" id="{29652428-7248-6A5F-DC41-203F05766A78}"/>
              </a:ext>
            </a:extLst>
          </p:cNvPr>
          <p:cNvSpPr>
            <a:spLocks noGrp="1"/>
          </p:cNvSpPr>
          <p:nvPr>
            <p:ph type="body" sz="quarter" idx="17"/>
          </p:nvPr>
        </p:nvSpPr>
        <p:spPr/>
        <p:txBody>
          <a:bodyPr/>
          <a:lstStyle/>
          <a:p>
            <a:r>
              <a:rPr lang="nb-NO" dirty="0"/>
              <a:t>SF Nordlands reindriftsseminar 25. september 2024</a:t>
            </a:r>
          </a:p>
        </p:txBody>
      </p:sp>
      <p:sp>
        <p:nvSpPr>
          <p:cNvPr id="7" name="Plassholder for tekst 6">
            <a:extLst>
              <a:ext uri="{FF2B5EF4-FFF2-40B4-BE49-F238E27FC236}">
                <a16:creationId xmlns:a16="http://schemas.microsoft.com/office/drawing/2014/main" id="{532E4344-379C-42BA-54B7-16A0EA322CE0}"/>
              </a:ext>
            </a:extLst>
          </p:cNvPr>
          <p:cNvSpPr>
            <a:spLocks noGrp="1"/>
          </p:cNvSpPr>
          <p:nvPr>
            <p:ph type="body" sz="quarter" idx="15"/>
          </p:nvPr>
        </p:nvSpPr>
        <p:spPr/>
        <p:txBody>
          <a:bodyPr/>
          <a:lstStyle/>
          <a:p>
            <a:r>
              <a:rPr lang="nb-NO" dirty="0"/>
              <a:t>Foto: Erlend Winje</a:t>
            </a:r>
          </a:p>
        </p:txBody>
      </p:sp>
    </p:spTree>
    <p:extLst>
      <p:ext uri="{BB962C8B-B14F-4D97-AF65-F5344CB8AC3E}">
        <p14:creationId xmlns:p14="http://schemas.microsoft.com/office/powerpoint/2010/main" val="31177840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utendørs, himmel, pattedyr, flokk&#10;&#10;Automatisk generert beskrivelse">
            <a:extLst>
              <a:ext uri="{FF2B5EF4-FFF2-40B4-BE49-F238E27FC236}">
                <a16:creationId xmlns:a16="http://schemas.microsoft.com/office/drawing/2014/main" id="{434181F7-7251-E8D1-F342-B961711A298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464" r="8315"/>
          <a:stretch/>
        </p:blipFill>
        <p:spPr>
          <a:xfrm>
            <a:off x="6172200" y="1825625"/>
            <a:ext cx="5181600" cy="4106732"/>
          </a:xfrm>
          <a:noFill/>
        </p:spPr>
      </p:pic>
      <p:sp>
        <p:nvSpPr>
          <p:cNvPr id="2" name="Tittel 1">
            <a:extLst>
              <a:ext uri="{FF2B5EF4-FFF2-40B4-BE49-F238E27FC236}">
                <a16:creationId xmlns:a16="http://schemas.microsoft.com/office/drawing/2014/main" id="{F98DBF97-7440-E9A1-10ED-27562949FCDB}"/>
              </a:ext>
            </a:extLst>
          </p:cNvPr>
          <p:cNvSpPr>
            <a:spLocks noGrp="1"/>
          </p:cNvSpPr>
          <p:nvPr>
            <p:ph type="title"/>
          </p:nvPr>
        </p:nvSpPr>
        <p:spPr>
          <a:xfrm>
            <a:off x="838200" y="365125"/>
            <a:ext cx="9000000" cy="1325563"/>
          </a:xfrm>
        </p:spPr>
        <p:txBody>
          <a:bodyPr anchor="ctr">
            <a:normAutofit/>
          </a:bodyPr>
          <a:lstStyle/>
          <a:p>
            <a:r>
              <a:rPr lang="nb-NO" spc="20">
                <a:effectLst/>
              </a:rPr>
              <a:t>Behov for endringer i gjerder og anlegg</a:t>
            </a:r>
            <a:br>
              <a:rPr lang="nb-NO" spc="20">
                <a:effectLst/>
              </a:rPr>
            </a:br>
            <a:endParaRPr lang="nb-NO" dirty="0"/>
          </a:p>
        </p:txBody>
      </p:sp>
      <p:sp>
        <p:nvSpPr>
          <p:cNvPr id="3" name="Plassholder for innhold 2">
            <a:extLst>
              <a:ext uri="{FF2B5EF4-FFF2-40B4-BE49-F238E27FC236}">
                <a16:creationId xmlns:a16="http://schemas.microsoft.com/office/drawing/2014/main" id="{77D2A47D-FC06-1617-1C5A-954CD5858C01}"/>
              </a:ext>
            </a:extLst>
          </p:cNvPr>
          <p:cNvSpPr>
            <a:spLocks noGrp="1"/>
          </p:cNvSpPr>
          <p:nvPr>
            <p:ph sz="half" idx="1"/>
          </p:nvPr>
        </p:nvSpPr>
        <p:spPr>
          <a:xfrm>
            <a:off x="838200" y="1825625"/>
            <a:ext cx="5181600" cy="4106732"/>
          </a:xfrm>
        </p:spPr>
        <p:txBody>
          <a:bodyPr>
            <a:normAutofit/>
          </a:bodyPr>
          <a:lstStyle/>
          <a:p>
            <a:r>
              <a:rPr lang="nb-NO" dirty="0"/>
              <a:t>Etablere et prosjekt for kartlegging av eksisterende gjerder og anlegg og behov for oppgradering</a:t>
            </a:r>
          </a:p>
          <a:p>
            <a:r>
              <a:rPr lang="nb-NO" dirty="0"/>
              <a:t>Øremerket avsetning til tilskudd til gjerder og anlegg</a:t>
            </a:r>
          </a:p>
          <a:p>
            <a:r>
              <a:rPr lang="nb-NO" dirty="0"/>
              <a:t>Tilskudd til mobile gjerdeanlegg</a:t>
            </a:r>
          </a:p>
          <a:p>
            <a:r>
              <a:rPr lang="nb-NO" dirty="0"/>
              <a:t>Økning av tilskuddssatsen</a:t>
            </a:r>
          </a:p>
          <a:p>
            <a:r>
              <a:rPr lang="nb-NO" dirty="0"/>
              <a:t>Vedlikehold av grensegjerder</a:t>
            </a:r>
          </a:p>
        </p:txBody>
      </p:sp>
      <p:sp>
        <p:nvSpPr>
          <p:cNvPr id="4" name="Plassholder for lysbildenummer 3">
            <a:extLst>
              <a:ext uri="{FF2B5EF4-FFF2-40B4-BE49-F238E27FC236}">
                <a16:creationId xmlns:a16="http://schemas.microsoft.com/office/drawing/2014/main" id="{E72A3F20-F452-B249-4FD7-FAE7D9A67EC5}"/>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10</a:t>
            </a:fld>
            <a:endParaRPr lang="nb-NO"/>
          </a:p>
        </p:txBody>
      </p:sp>
      <p:sp>
        <p:nvSpPr>
          <p:cNvPr id="8" name="Plassholder for tekst 7">
            <a:extLst>
              <a:ext uri="{FF2B5EF4-FFF2-40B4-BE49-F238E27FC236}">
                <a16:creationId xmlns:a16="http://schemas.microsoft.com/office/drawing/2014/main" id="{6661496A-F921-59DB-F29A-DC1C1846A32D}"/>
              </a:ext>
            </a:extLst>
          </p:cNvPr>
          <p:cNvSpPr>
            <a:spLocks noGrp="1"/>
          </p:cNvSpPr>
          <p:nvPr>
            <p:ph type="body" sz="quarter" idx="15"/>
          </p:nvPr>
        </p:nvSpPr>
        <p:spPr>
          <a:xfrm>
            <a:off x="838200" y="5932357"/>
            <a:ext cx="5181600" cy="244606"/>
          </a:xfrm>
        </p:spPr>
        <p:txBody>
          <a:bodyPr>
            <a:normAutofit/>
          </a:bodyPr>
          <a:lstStyle/>
          <a:p>
            <a:r>
              <a:rPr lang="nb-NO" dirty="0"/>
              <a:t>Foto: Tom Gustavsen</a:t>
            </a:r>
          </a:p>
        </p:txBody>
      </p:sp>
      <p:sp>
        <p:nvSpPr>
          <p:cNvPr id="15" name="Text Placeholder 6">
            <a:extLst>
              <a:ext uri="{FF2B5EF4-FFF2-40B4-BE49-F238E27FC236}">
                <a16:creationId xmlns:a16="http://schemas.microsoft.com/office/drawing/2014/main" id="{0760253E-F5CF-1E43-87C2-3346A3CCB4E8}"/>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62579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F5C83B4-EB2C-C602-6C84-202EF0321335}"/>
              </a:ext>
            </a:extLst>
          </p:cNvPr>
          <p:cNvSpPr>
            <a:spLocks noGrp="1"/>
          </p:cNvSpPr>
          <p:nvPr>
            <p:ph sz="half" idx="2"/>
          </p:nvPr>
        </p:nvSpPr>
        <p:spPr>
          <a:xfrm>
            <a:off x="6172200" y="1825625"/>
            <a:ext cx="5181600" cy="4106732"/>
          </a:xfrm>
        </p:spPr>
        <p:txBody>
          <a:bodyPr>
            <a:normAutofit/>
          </a:bodyPr>
          <a:lstStyle/>
          <a:p>
            <a:r>
              <a:rPr lang="nb-NO" dirty="0"/>
              <a:t>Nødvendig utstyr</a:t>
            </a:r>
          </a:p>
          <a:p>
            <a:r>
              <a:rPr lang="nb-NO" dirty="0"/>
              <a:t>Kunnskap om arbeidsrelaterte ulykker</a:t>
            </a:r>
          </a:p>
          <a:p>
            <a:r>
              <a:rPr lang="nb-NO" dirty="0"/>
              <a:t>Beredskap ved ulykker</a:t>
            </a:r>
          </a:p>
        </p:txBody>
      </p:sp>
      <p:sp>
        <p:nvSpPr>
          <p:cNvPr id="2" name="Tittel 1">
            <a:extLst>
              <a:ext uri="{FF2B5EF4-FFF2-40B4-BE49-F238E27FC236}">
                <a16:creationId xmlns:a16="http://schemas.microsoft.com/office/drawing/2014/main" id="{47D49533-0EC3-EC59-1979-48E4BF550D0C}"/>
              </a:ext>
            </a:extLst>
          </p:cNvPr>
          <p:cNvSpPr>
            <a:spLocks noGrp="1"/>
          </p:cNvSpPr>
          <p:nvPr>
            <p:ph type="title"/>
          </p:nvPr>
        </p:nvSpPr>
        <p:spPr>
          <a:xfrm>
            <a:off x="838200" y="365125"/>
            <a:ext cx="9000000" cy="1325563"/>
          </a:xfrm>
        </p:spPr>
        <p:txBody>
          <a:bodyPr anchor="ctr">
            <a:normAutofit/>
          </a:bodyPr>
          <a:lstStyle/>
          <a:p>
            <a:pPr>
              <a:lnSpc>
                <a:spcPct val="90000"/>
              </a:lnSpc>
            </a:pPr>
            <a:r>
              <a:rPr lang="nb-NO" sz="3100" spc="20">
                <a:effectLst/>
              </a:rPr>
              <a:t>Større fare for ulykker og økt arbeidsbelastning </a:t>
            </a:r>
            <a:br>
              <a:rPr lang="nb-NO" sz="3100" spc="20">
                <a:effectLst/>
              </a:rPr>
            </a:br>
            <a:endParaRPr lang="nb-NO" sz="3100"/>
          </a:p>
        </p:txBody>
      </p:sp>
      <p:pic>
        <p:nvPicPr>
          <p:cNvPr id="10" name="Plassholder for bilde 9" descr="Et bilde som inneholder utendørs, natur, vinter, frost&#10;&#10;Automatisk generert beskrivelse">
            <a:extLst>
              <a:ext uri="{FF2B5EF4-FFF2-40B4-BE49-F238E27FC236}">
                <a16:creationId xmlns:a16="http://schemas.microsoft.com/office/drawing/2014/main" id="{6D59FE09-2182-DFE2-E70B-ECA7355D876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800" r="7979"/>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9EB6A285-FE20-4DEE-B3DC-438206AF357B}"/>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11</a:t>
            </a:fld>
            <a:endParaRPr lang="nb-NO"/>
          </a:p>
        </p:txBody>
      </p:sp>
      <p:sp>
        <p:nvSpPr>
          <p:cNvPr id="8" name="Plassholder for tekst 7">
            <a:extLst>
              <a:ext uri="{FF2B5EF4-FFF2-40B4-BE49-F238E27FC236}">
                <a16:creationId xmlns:a16="http://schemas.microsoft.com/office/drawing/2014/main" id="{A67C460D-9F18-C0A9-8938-21AB197F2C64}"/>
              </a:ext>
            </a:extLst>
          </p:cNvPr>
          <p:cNvSpPr>
            <a:spLocks noGrp="1"/>
          </p:cNvSpPr>
          <p:nvPr>
            <p:ph type="body" sz="quarter" idx="15"/>
          </p:nvPr>
        </p:nvSpPr>
        <p:spPr>
          <a:xfrm>
            <a:off x="838200" y="5932357"/>
            <a:ext cx="5181600" cy="244606"/>
          </a:xfrm>
        </p:spPr>
        <p:txBody>
          <a:bodyPr>
            <a:normAutofit/>
          </a:bodyPr>
          <a:lstStyle/>
          <a:p>
            <a:r>
              <a:rPr lang="nb-NO" dirty="0"/>
              <a:t>Foto: LMD</a:t>
            </a:r>
          </a:p>
        </p:txBody>
      </p:sp>
      <p:sp>
        <p:nvSpPr>
          <p:cNvPr id="17" name="Text Placeholder 6">
            <a:extLst>
              <a:ext uri="{FF2B5EF4-FFF2-40B4-BE49-F238E27FC236}">
                <a16:creationId xmlns:a16="http://schemas.microsoft.com/office/drawing/2014/main" id="{55A17A5B-C236-D92E-57BD-466F8EB0B5DD}"/>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71359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1A5656D-454C-2013-8C19-087F2BFFA9DA}"/>
              </a:ext>
            </a:extLst>
          </p:cNvPr>
          <p:cNvSpPr>
            <a:spLocks noGrp="1"/>
          </p:cNvSpPr>
          <p:nvPr>
            <p:ph sz="half" idx="2"/>
          </p:nvPr>
        </p:nvSpPr>
        <p:spPr>
          <a:xfrm>
            <a:off x="6172200" y="1825625"/>
            <a:ext cx="5181600" cy="4106732"/>
          </a:xfrm>
        </p:spPr>
        <p:txBody>
          <a:bodyPr>
            <a:normAutofit/>
          </a:bodyPr>
          <a:lstStyle/>
          <a:p>
            <a:r>
              <a:rPr lang="nb-NO" dirty="0"/>
              <a:t>Bedre metoder for sporing av rovvilt og dokumentasjon av tap av rein</a:t>
            </a:r>
          </a:p>
          <a:p>
            <a:r>
              <a:rPr lang="nb-NO" dirty="0"/>
              <a:t>Reindriften gis mulighet til å dokumentere funn av kadaver</a:t>
            </a:r>
          </a:p>
        </p:txBody>
      </p:sp>
      <p:sp>
        <p:nvSpPr>
          <p:cNvPr id="2" name="Tittel 1">
            <a:extLst>
              <a:ext uri="{FF2B5EF4-FFF2-40B4-BE49-F238E27FC236}">
                <a16:creationId xmlns:a16="http://schemas.microsoft.com/office/drawing/2014/main" id="{E75CE0E6-5171-0849-EE6B-EF1368AF74DF}"/>
              </a:ext>
            </a:extLst>
          </p:cNvPr>
          <p:cNvSpPr>
            <a:spLocks noGrp="1"/>
          </p:cNvSpPr>
          <p:nvPr>
            <p:ph type="title"/>
          </p:nvPr>
        </p:nvSpPr>
        <p:spPr>
          <a:xfrm>
            <a:off x="838200" y="365125"/>
            <a:ext cx="9000000" cy="1325563"/>
          </a:xfrm>
        </p:spPr>
        <p:txBody>
          <a:bodyPr anchor="ctr">
            <a:normAutofit/>
          </a:bodyPr>
          <a:lstStyle/>
          <a:p>
            <a:pPr>
              <a:lnSpc>
                <a:spcPct val="90000"/>
              </a:lnSpc>
            </a:pPr>
            <a:r>
              <a:rPr lang="nb-NO" sz="2800" spc="20">
                <a:effectLst/>
              </a:rPr>
              <a:t>Dokumentasjon av forekomst av rovvilt og tap av rein til rovvilt</a:t>
            </a:r>
            <a:br>
              <a:rPr lang="nb-NO" sz="2800" spc="20">
                <a:effectLst/>
              </a:rPr>
            </a:br>
            <a:endParaRPr lang="nb-NO" sz="2800"/>
          </a:p>
        </p:txBody>
      </p:sp>
      <p:pic>
        <p:nvPicPr>
          <p:cNvPr id="9" name="Plassholder for bilde 8" descr="Et bilde som inneholder utendørs, pattedyr, hjort, gress&#10;&#10;Automatisk generert beskrivelse">
            <a:extLst>
              <a:ext uri="{FF2B5EF4-FFF2-40B4-BE49-F238E27FC236}">
                <a16:creationId xmlns:a16="http://schemas.microsoft.com/office/drawing/2014/main" id="{E2DB54EB-EC3C-48CF-0518-2D22CFC8D52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4044" r="-1" b="24043"/>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B0785B28-2B42-1F92-F5F3-C495F3949C39}"/>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12</a:t>
            </a:fld>
            <a:endParaRPr lang="nb-NO"/>
          </a:p>
        </p:txBody>
      </p:sp>
      <p:sp>
        <p:nvSpPr>
          <p:cNvPr id="8" name="Plassholder for tekst 7">
            <a:extLst>
              <a:ext uri="{FF2B5EF4-FFF2-40B4-BE49-F238E27FC236}">
                <a16:creationId xmlns:a16="http://schemas.microsoft.com/office/drawing/2014/main" id="{82A44AD7-AC18-9229-6111-C8B504CBDC9D}"/>
              </a:ext>
            </a:extLst>
          </p:cNvPr>
          <p:cNvSpPr>
            <a:spLocks noGrp="1"/>
          </p:cNvSpPr>
          <p:nvPr>
            <p:ph type="body" sz="quarter" idx="15"/>
          </p:nvPr>
        </p:nvSpPr>
        <p:spPr>
          <a:xfrm>
            <a:off x="838200" y="5932357"/>
            <a:ext cx="5181600" cy="244606"/>
          </a:xfrm>
        </p:spPr>
        <p:txBody>
          <a:bodyPr>
            <a:normAutofit/>
          </a:bodyPr>
          <a:lstStyle/>
          <a:p>
            <a:r>
              <a:rPr lang="nb-NO" dirty="0"/>
              <a:t>Foto: Tom Gustavsen</a:t>
            </a:r>
          </a:p>
        </p:txBody>
      </p:sp>
      <p:sp>
        <p:nvSpPr>
          <p:cNvPr id="14" name="Text Placeholder 6">
            <a:extLst>
              <a:ext uri="{FF2B5EF4-FFF2-40B4-BE49-F238E27FC236}">
                <a16:creationId xmlns:a16="http://schemas.microsoft.com/office/drawing/2014/main" id="{A1EC4A03-5CF0-E7F9-83C1-7A270120F75D}"/>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154003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352D71C-B462-AF32-2233-D52F954D3E33}"/>
              </a:ext>
            </a:extLst>
          </p:cNvPr>
          <p:cNvSpPr>
            <a:spLocks noGrp="1"/>
          </p:cNvSpPr>
          <p:nvPr>
            <p:ph sz="half" idx="2"/>
          </p:nvPr>
        </p:nvSpPr>
        <p:spPr>
          <a:xfrm>
            <a:off x="6172200" y="1825625"/>
            <a:ext cx="5181600" cy="4106732"/>
          </a:xfrm>
        </p:spPr>
        <p:txBody>
          <a:bodyPr>
            <a:normAutofit/>
          </a:bodyPr>
          <a:lstStyle/>
          <a:p>
            <a:r>
              <a:rPr lang="nb-NO" dirty="0"/>
              <a:t>Klimatilpasningsplan for reinbeitedistriktene</a:t>
            </a:r>
          </a:p>
          <a:p>
            <a:r>
              <a:rPr lang="nb-NO" dirty="0"/>
              <a:t>Utvalg for klimatilpasning</a:t>
            </a:r>
          </a:p>
          <a:p>
            <a:r>
              <a:rPr lang="nb-NO" dirty="0"/>
              <a:t>Bedre systemer for varsling til reindriften</a:t>
            </a:r>
          </a:p>
          <a:p>
            <a:r>
              <a:rPr lang="nb-NO" dirty="0"/>
              <a:t>Bedre langtidsvarsel</a:t>
            </a:r>
          </a:p>
        </p:txBody>
      </p:sp>
      <p:sp>
        <p:nvSpPr>
          <p:cNvPr id="2" name="Tittel 1">
            <a:extLst>
              <a:ext uri="{FF2B5EF4-FFF2-40B4-BE49-F238E27FC236}">
                <a16:creationId xmlns:a16="http://schemas.microsoft.com/office/drawing/2014/main" id="{FEC5D86E-4BE9-8F1A-8946-A98A2332461D}"/>
              </a:ext>
            </a:extLst>
          </p:cNvPr>
          <p:cNvSpPr>
            <a:spLocks noGrp="1"/>
          </p:cNvSpPr>
          <p:nvPr>
            <p:ph type="title"/>
          </p:nvPr>
        </p:nvSpPr>
        <p:spPr>
          <a:xfrm>
            <a:off x="838200" y="365125"/>
            <a:ext cx="9000000" cy="1325563"/>
          </a:xfrm>
        </p:spPr>
        <p:txBody>
          <a:bodyPr anchor="ctr">
            <a:normAutofit/>
          </a:bodyPr>
          <a:lstStyle/>
          <a:p>
            <a:r>
              <a:rPr lang="nb-NO" spc="20">
                <a:effectLst/>
              </a:rPr>
              <a:t>Økt uforutsigbarhet</a:t>
            </a:r>
            <a:br>
              <a:rPr lang="nb-NO" spc="20">
                <a:effectLst/>
              </a:rPr>
            </a:br>
            <a:endParaRPr lang="nb-NO" dirty="0"/>
          </a:p>
        </p:txBody>
      </p:sp>
      <p:pic>
        <p:nvPicPr>
          <p:cNvPr id="10" name="Plassholder for bilde 9" descr="Et bilde som inneholder utendørs, vinter, snø, Arktis&#10;&#10;Automatisk generert beskrivelse">
            <a:extLst>
              <a:ext uri="{FF2B5EF4-FFF2-40B4-BE49-F238E27FC236}">
                <a16:creationId xmlns:a16="http://schemas.microsoft.com/office/drawing/2014/main" id="{B0BB0726-81F3-89C4-3F47-37576FFC25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4044" r="-1" b="24043"/>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0E7EE163-169B-4951-5712-784942F3AF2C}"/>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13</a:t>
            </a:fld>
            <a:endParaRPr lang="nb-NO"/>
          </a:p>
        </p:txBody>
      </p:sp>
      <p:sp>
        <p:nvSpPr>
          <p:cNvPr id="8" name="Plassholder for tekst 7">
            <a:extLst>
              <a:ext uri="{FF2B5EF4-FFF2-40B4-BE49-F238E27FC236}">
                <a16:creationId xmlns:a16="http://schemas.microsoft.com/office/drawing/2014/main" id="{6264D071-06ED-E866-E056-FC2C333A34C1}"/>
              </a:ext>
            </a:extLst>
          </p:cNvPr>
          <p:cNvSpPr>
            <a:spLocks noGrp="1"/>
          </p:cNvSpPr>
          <p:nvPr>
            <p:ph type="body" sz="quarter" idx="15"/>
          </p:nvPr>
        </p:nvSpPr>
        <p:spPr>
          <a:xfrm>
            <a:off x="838200" y="5932357"/>
            <a:ext cx="5181600" cy="244606"/>
          </a:xfrm>
        </p:spPr>
        <p:txBody>
          <a:bodyPr>
            <a:normAutofit/>
          </a:bodyPr>
          <a:lstStyle/>
          <a:p>
            <a:r>
              <a:rPr lang="nb-NO" dirty="0"/>
              <a:t>Foto: Tom Gustavsen</a:t>
            </a:r>
          </a:p>
        </p:txBody>
      </p:sp>
      <p:sp>
        <p:nvSpPr>
          <p:cNvPr id="15" name="Text Placeholder 6">
            <a:extLst>
              <a:ext uri="{FF2B5EF4-FFF2-40B4-BE49-F238E27FC236}">
                <a16:creationId xmlns:a16="http://schemas.microsoft.com/office/drawing/2014/main" id="{26BDC81C-7761-39D2-2786-0247101947A1}"/>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36305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utendørs, fjell, himmel, sky&#10;&#10;Automatisk generert beskrivelse">
            <a:extLst>
              <a:ext uri="{FF2B5EF4-FFF2-40B4-BE49-F238E27FC236}">
                <a16:creationId xmlns:a16="http://schemas.microsoft.com/office/drawing/2014/main" id="{767F1A28-6051-D933-9642-5EB04AB2012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780" r="9999"/>
          <a:stretch/>
        </p:blipFill>
        <p:spPr>
          <a:xfrm>
            <a:off x="6172200" y="1825625"/>
            <a:ext cx="5181600" cy="4106732"/>
          </a:xfrm>
          <a:noFill/>
        </p:spPr>
      </p:pic>
      <p:sp>
        <p:nvSpPr>
          <p:cNvPr id="2" name="Tittel 1">
            <a:extLst>
              <a:ext uri="{FF2B5EF4-FFF2-40B4-BE49-F238E27FC236}">
                <a16:creationId xmlns:a16="http://schemas.microsoft.com/office/drawing/2014/main" id="{3210D951-DE08-E7BB-FA6B-04CC23890A61}"/>
              </a:ext>
            </a:extLst>
          </p:cNvPr>
          <p:cNvSpPr>
            <a:spLocks noGrp="1"/>
          </p:cNvSpPr>
          <p:nvPr>
            <p:ph type="title"/>
          </p:nvPr>
        </p:nvSpPr>
        <p:spPr>
          <a:xfrm>
            <a:off x="838200" y="365125"/>
            <a:ext cx="9000000" cy="1325563"/>
          </a:xfrm>
        </p:spPr>
        <p:txBody>
          <a:bodyPr anchor="ctr">
            <a:normAutofit/>
          </a:bodyPr>
          <a:lstStyle/>
          <a:p>
            <a:r>
              <a:rPr lang="nb-NO" dirty="0"/>
              <a:t>Kunnskapsbehov</a:t>
            </a:r>
          </a:p>
        </p:txBody>
      </p:sp>
      <p:sp>
        <p:nvSpPr>
          <p:cNvPr id="3" name="Plassholder for innhold 2">
            <a:extLst>
              <a:ext uri="{FF2B5EF4-FFF2-40B4-BE49-F238E27FC236}">
                <a16:creationId xmlns:a16="http://schemas.microsoft.com/office/drawing/2014/main" id="{D1740CBD-F626-28CF-99DE-142D977F9185}"/>
              </a:ext>
            </a:extLst>
          </p:cNvPr>
          <p:cNvSpPr>
            <a:spLocks noGrp="1"/>
          </p:cNvSpPr>
          <p:nvPr>
            <p:ph sz="half" idx="1"/>
          </p:nvPr>
        </p:nvSpPr>
        <p:spPr>
          <a:xfrm>
            <a:off x="838200" y="1825625"/>
            <a:ext cx="5181600" cy="4106732"/>
          </a:xfrm>
        </p:spPr>
        <p:txBody>
          <a:bodyPr>
            <a:normAutofit/>
          </a:bodyPr>
          <a:lstStyle/>
          <a:p>
            <a:pPr marL="0" indent="0">
              <a:buNone/>
            </a:pPr>
            <a:r>
              <a:rPr lang="nb-NO"/>
              <a:t>Erfaringsbasert kunnskap</a:t>
            </a:r>
          </a:p>
          <a:p>
            <a:pPr marL="0" indent="0">
              <a:buNone/>
            </a:pPr>
            <a:r>
              <a:rPr lang="nb-NO"/>
              <a:t>Behov for kunnskap om:</a:t>
            </a:r>
          </a:p>
          <a:p>
            <a:r>
              <a:rPr lang="nb-NO"/>
              <a:t>Hvordan klimaendringene påvirker reinen</a:t>
            </a:r>
          </a:p>
          <a:p>
            <a:r>
              <a:rPr lang="nb-NO"/>
              <a:t>Konsekvenser av fôring av rein</a:t>
            </a:r>
          </a:p>
          <a:p>
            <a:r>
              <a:rPr lang="nb-NO"/>
              <a:t>Hvordan klimaendringene påvirker rovviltbestandene og tap av rein til rovvilt</a:t>
            </a:r>
          </a:p>
          <a:p>
            <a:r>
              <a:rPr lang="nb-NO"/>
              <a:t>Konsekvenser av arealinngrep</a:t>
            </a:r>
          </a:p>
        </p:txBody>
      </p:sp>
      <p:sp>
        <p:nvSpPr>
          <p:cNvPr id="4" name="Plassholder for lysbildenummer 3">
            <a:extLst>
              <a:ext uri="{FF2B5EF4-FFF2-40B4-BE49-F238E27FC236}">
                <a16:creationId xmlns:a16="http://schemas.microsoft.com/office/drawing/2014/main" id="{3217980D-DADC-52C5-5813-00D493399C07}"/>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14</a:t>
            </a:fld>
            <a:endParaRPr lang="nb-NO"/>
          </a:p>
        </p:txBody>
      </p:sp>
      <p:sp>
        <p:nvSpPr>
          <p:cNvPr id="8" name="Plassholder for tekst 7">
            <a:extLst>
              <a:ext uri="{FF2B5EF4-FFF2-40B4-BE49-F238E27FC236}">
                <a16:creationId xmlns:a16="http://schemas.microsoft.com/office/drawing/2014/main" id="{51D7F39B-B69D-DC12-0EAD-EB23CA06DD68}"/>
              </a:ext>
            </a:extLst>
          </p:cNvPr>
          <p:cNvSpPr>
            <a:spLocks noGrp="1"/>
          </p:cNvSpPr>
          <p:nvPr>
            <p:ph type="body" sz="quarter" idx="15"/>
          </p:nvPr>
        </p:nvSpPr>
        <p:spPr>
          <a:xfrm>
            <a:off x="838200" y="5932357"/>
            <a:ext cx="5181600" cy="244606"/>
          </a:xfrm>
        </p:spPr>
        <p:txBody>
          <a:bodyPr>
            <a:normAutofit/>
          </a:bodyPr>
          <a:lstStyle/>
          <a:p>
            <a:r>
              <a:rPr lang="nb-NO" dirty="0"/>
              <a:t>Foto: Landbruks- og matdepartementet</a:t>
            </a:r>
          </a:p>
        </p:txBody>
      </p:sp>
      <p:sp>
        <p:nvSpPr>
          <p:cNvPr id="15" name="Text Placeholder 6">
            <a:extLst>
              <a:ext uri="{FF2B5EF4-FFF2-40B4-BE49-F238E27FC236}">
                <a16:creationId xmlns:a16="http://schemas.microsoft.com/office/drawing/2014/main" id="{DE187782-10E1-C1DA-57A4-FF940FA44BF2}"/>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429171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utendørs, snø, natur, vinter&#10;&#10;Automatisk generert beskrivelse">
            <a:extLst>
              <a:ext uri="{FF2B5EF4-FFF2-40B4-BE49-F238E27FC236}">
                <a16:creationId xmlns:a16="http://schemas.microsoft.com/office/drawing/2014/main" id="{7155E510-001E-C6CD-2082-10EF2426EF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9867" r="5912"/>
          <a:stretch/>
        </p:blipFill>
        <p:spPr>
          <a:xfrm>
            <a:off x="6172200" y="1825625"/>
            <a:ext cx="5181600" cy="4106732"/>
          </a:xfrm>
          <a:noFill/>
        </p:spPr>
      </p:pic>
      <p:sp>
        <p:nvSpPr>
          <p:cNvPr id="2" name="Tittel 1">
            <a:extLst>
              <a:ext uri="{FF2B5EF4-FFF2-40B4-BE49-F238E27FC236}">
                <a16:creationId xmlns:a16="http://schemas.microsoft.com/office/drawing/2014/main" id="{6E5F7AB2-D1F4-E3B7-1771-5DAD23ECDCE3}"/>
              </a:ext>
            </a:extLst>
          </p:cNvPr>
          <p:cNvSpPr>
            <a:spLocks noGrp="1"/>
          </p:cNvSpPr>
          <p:nvPr>
            <p:ph type="title"/>
          </p:nvPr>
        </p:nvSpPr>
        <p:spPr>
          <a:xfrm>
            <a:off x="838200" y="365125"/>
            <a:ext cx="9000000" cy="1325563"/>
          </a:xfrm>
        </p:spPr>
        <p:txBody>
          <a:bodyPr anchor="ctr">
            <a:normAutofit/>
          </a:bodyPr>
          <a:lstStyle/>
          <a:p>
            <a:r>
              <a:rPr lang="nb-NO" dirty="0"/>
              <a:t>Status for bærekraftig reindrift</a:t>
            </a:r>
          </a:p>
        </p:txBody>
      </p:sp>
      <p:sp>
        <p:nvSpPr>
          <p:cNvPr id="3" name="Plassholder for innhold 2">
            <a:extLst>
              <a:ext uri="{FF2B5EF4-FFF2-40B4-BE49-F238E27FC236}">
                <a16:creationId xmlns:a16="http://schemas.microsoft.com/office/drawing/2014/main" id="{A81121EE-4A77-379B-D1C4-4C7C10E7AE79}"/>
              </a:ext>
            </a:extLst>
          </p:cNvPr>
          <p:cNvSpPr>
            <a:spLocks noGrp="1"/>
          </p:cNvSpPr>
          <p:nvPr>
            <p:ph sz="half" idx="1"/>
          </p:nvPr>
        </p:nvSpPr>
        <p:spPr>
          <a:xfrm>
            <a:off x="838200" y="1825625"/>
            <a:ext cx="5181600" cy="4106732"/>
          </a:xfrm>
        </p:spPr>
        <p:txBody>
          <a:bodyPr>
            <a:normAutofit/>
          </a:bodyPr>
          <a:lstStyle/>
          <a:p>
            <a:r>
              <a:rPr lang="nb-NO" dirty="0"/>
              <a:t>Vurdert kvalitetsnorm for villrein, og mener det ikke er hensiktsmessig med kvalitetsnorm for reindrift</a:t>
            </a:r>
          </a:p>
          <a:p>
            <a:r>
              <a:rPr lang="nb-NO" dirty="0"/>
              <a:t>Arbeidsgruppen har identifisert relevante elementer </a:t>
            </a:r>
          </a:p>
          <a:p>
            <a:r>
              <a:rPr lang="nb-NO" dirty="0"/>
              <a:t>Anbefaler at dette tas med i oppfølgingen av kriterier og indikatorer for </a:t>
            </a:r>
            <a:r>
              <a:rPr lang="nb-NO" dirty="0" err="1"/>
              <a:t>bærekraftsmålene</a:t>
            </a:r>
            <a:r>
              <a:rPr lang="nb-NO" dirty="0"/>
              <a:t> i reindriftspolitikken</a:t>
            </a:r>
          </a:p>
        </p:txBody>
      </p:sp>
      <p:sp>
        <p:nvSpPr>
          <p:cNvPr id="4" name="Plassholder for lysbildenummer 3">
            <a:extLst>
              <a:ext uri="{FF2B5EF4-FFF2-40B4-BE49-F238E27FC236}">
                <a16:creationId xmlns:a16="http://schemas.microsoft.com/office/drawing/2014/main" id="{1196D87B-DDC7-60D4-87AF-564FE5410B77}"/>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15</a:t>
            </a:fld>
            <a:endParaRPr lang="nb-NO"/>
          </a:p>
        </p:txBody>
      </p:sp>
      <p:sp>
        <p:nvSpPr>
          <p:cNvPr id="8" name="Plassholder for tekst 7">
            <a:extLst>
              <a:ext uri="{FF2B5EF4-FFF2-40B4-BE49-F238E27FC236}">
                <a16:creationId xmlns:a16="http://schemas.microsoft.com/office/drawing/2014/main" id="{243E7891-A4F6-428D-342B-7A84BBE62644}"/>
              </a:ext>
            </a:extLst>
          </p:cNvPr>
          <p:cNvSpPr>
            <a:spLocks noGrp="1"/>
          </p:cNvSpPr>
          <p:nvPr>
            <p:ph type="body" sz="quarter" idx="15"/>
          </p:nvPr>
        </p:nvSpPr>
        <p:spPr>
          <a:xfrm>
            <a:off x="838200" y="5932357"/>
            <a:ext cx="5181600" cy="244606"/>
          </a:xfrm>
        </p:spPr>
        <p:txBody>
          <a:bodyPr>
            <a:normAutofit/>
          </a:bodyPr>
          <a:lstStyle/>
          <a:p>
            <a:r>
              <a:rPr lang="nb-NO" dirty="0"/>
              <a:t>Foto: Landbruks- og matdepartementet</a:t>
            </a:r>
          </a:p>
        </p:txBody>
      </p:sp>
      <p:sp>
        <p:nvSpPr>
          <p:cNvPr id="15" name="Text Placeholder 6">
            <a:extLst>
              <a:ext uri="{FF2B5EF4-FFF2-40B4-BE49-F238E27FC236}">
                <a16:creationId xmlns:a16="http://schemas.microsoft.com/office/drawing/2014/main" id="{40ECD081-2FA5-C020-3D7F-F4981AEF5020}"/>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339070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416CB892-78A3-4FC1-C672-513FF7D7370F}"/>
              </a:ext>
            </a:extLst>
          </p:cNvPr>
          <p:cNvSpPr>
            <a:spLocks noGrp="1"/>
          </p:cNvSpPr>
          <p:nvPr>
            <p:ph type="sldNum" sz="quarter" idx="12"/>
          </p:nvPr>
        </p:nvSpPr>
        <p:spPr/>
        <p:txBody>
          <a:bodyPr/>
          <a:lstStyle/>
          <a:p>
            <a:fld id="{CBF60C1B-21D4-425B-89C8-B0A7AB09A1E4}" type="slidenum">
              <a:rPr lang="nb-NO" smtClean="0"/>
              <a:t>16</a:t>
            </a:fld>
            <a:endParaRPr lang="nb-NO" dirty="0"/>
          </a:p>
        </p:txBody>
      </p:sp>
      <p:sp>
        <p:nvSpPr>
          <p:cNvPr id="2" name="Tittel 1">
            <a:extLst>
              <a:ext uri="{FF2B5EF4-FFF2-40B4-BE49-F238E27FC236}">
                <a16:creationId xmlns:a16="http://schemas.microsoft.com/office/drawing/2014/main" id="{6E3494F8-BA23-D76A-A21A-60BCC18D3C0E}"/>
              </a:ext>
            </a:extLst>
          </p:cNvPr>
          <p:cNvSpPr>
            <a:spLocks noGrp="1"/>
          </p:cNvSpPr>
          <p:nvPr>
            <p:ph type="title"/>
          </p:nvPr>
        </p:nvSpPr>
        <p:spPr/>
        <p:txBody>
          <a:bodyPr/>
          <a:lstStyle/>
          <a:p>
            <a:r>
              <a:rPr lang="nb-NO" dirty="0"/>
              <a:t>Oppfølging</a:t>
            </a:r>
          </a:p>
        </p:txBody>
      </p:sp>
      <p:sp>
        <p:nvSpPr>
          <p:cNvPr id="3" name="Plassholder for innhold 2">
            <a:extLst>
              <a:ext uri="{FF2B5EF4-FFF2-40B4-BE49-F238E27FC236}">
                <a16:creationId xmlns:a16="http://schemas.microsoft.com/office/drawing/2014/main" id="{4E28330B-620C-A0B6-4E14-6345E4F9EFB1}"/>
              </a:ext>
            </a:extLst>
          </p:cNvPr>
          <p:cNvSpPr>
            <a:spLocks noGrp="1"/>
          </p:cNvSpPr>
          <p:nvPr>
            <p:ph idx="1"/>
          </p:nvPr>
        </p:nvSpPr>
        <p:spPr/>
        <p:txBody>
          <a:bodyPr>
            <a:normAutofit fontScale="85000" lnSpcReduction="20000"/>
          </a:bodyPr>
          <a:lstStyle/>
          <a:p>
            <a:r>
              <a:rPr lang="nb-NO" dirty="0"/>
              <a:t>Lagt til rette for at tilskudd til gjerder og anlegg kan prioriteres</a:t>
            </a:r>
          </a:p>
          <a:p>
            <a:r>
              <a:rPr lang="nb-NO" dirty="0"/>
              <a:t>Styrking av distriktenes mulighet til å håndtere arealsaker</a:t>
            </a:r>
          </a:p>
          <a:p>
            <a:r>
              <a:rPr lang="nb-NO" dirty="0"/>
              <a:t>Endringer i forskrift om konsekvensutredninger</a:t>
            </a:r>
          </a:p>
          <a:p>
            <a:r>
              <a:rPr lang="nb-NO" dirty="0"/>
              <a:t>Rådgivingstjenester: </a:t>
            </a:r>
          </a:p>
          <a:p>
            <a:pPr lvl="1"/>
            <a:r>
              <a:rPr lang="nb-NO" dirty="0"/>
              <a:t>HMS</a:t>
            </a:r>
          </a:p>
          <a:p>
            <a:pPr lvl="1"/>
            <a:r>
              <a:rPr lang="nb-NO" dirty="0"/>
              <a:t>Helsetjeneste</a:t>
            </a:r>
          </a:p>
          <a:p>
            <a:pPr lvl="1"/>
            <a:r>
              <a:rPr lang="nb-NO" dirty="0"/>
              <a:t>NRLs rådgivingstjeneste</a:t>
            </a:r>
          </a:p>
          <a:p>
            <a:r>
              <a:rPr lang="nb-NO" dirty="0"/>
              <a:t>Arbeidsgruppe beredskap</a:t>
            </a:r>
          </a:p>
          <a:p>
            <a:r>
              <a:rPr lang="nb-NO" dirty="0"/>
              <a:t>Utredning ulykker</a:t>
            </a:r>
          </a:p>
          <a:p>
            <a:r>
              <a:rPr lang="nb-NO" dirty="0"/>
              <a:t>Videre oppfølging som del av reindriftsavtaleforhandlingene</a:t>
            </a:r>
          </a:p>
          <a:p>
            <a:endParaRPr lang="nb-NO" dirty="0"/>
          </a:p>
        </p:txBody>
      </p:sp>
      <p:sp>
        <p:nvSpPr>
          <p:cNvPr id="7" name="Plassholder for tekst 6">
            <a:extLst>
              <a:ext uri="{FF2B5EF4-FFF2-40B4-BE49-F238E27FC236}">
                <a16:creationId xmlns:a16="http://schemas.microsoft.com/office/drawing/2014/main" id="{4D53F0C0-0286-5954-E4F6-A7D923DBFE83}"/>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95B95B99-5551-07A5-4F2E-BFEC08A59E4D}"/>
              </a:ext>
            </a:extLst>
          </p:cNvPr>
          <p:cNvSpPr>
            <a:spLocks noGrp="1"/>
          </p:cNvSpPr>
          <p:nvPr>
            <p:ph type="body" sz="quarter" idx="16"/>
          </p:nvPr>
        </p:nvSpPr>
        <p:spPr/>
        <p:txBody>
          <a:bodyPr/>
          <a:lstStyle/>
          <a:p>
            <a:r>
              <a:rPr lang="nb-NO" dirty="0"/>
              <a:t>Foto: Landbruks- og matdepartementet</a:t>
            </a:r>
          </a:p>
        </p:txBody>
      </p:sp>
      <p:pic>
        <p:nvPicPr>
          <p:cNvPr id="14" name="Plassholder for bilde 13" descr="Et bilde som inneholder pattedyr, gevir, hjort, reinsdyr&#10;&#10;Automatisk generert beskrivelse">
            <a:extLst>
              <a:ext uri="{FF2B5EF4-FFF2-40B4-BE49-F238E27FC236}">
                <a16:creationId xmlns:a16="http://schemas.microsoft.com/office/drawing/2014/main" id="{12B10672-1E22-5E34-3E35-4F85B7B3D9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015" r="25015"/>
          <a:stretch>
            <a:fillRect/>
          </a:stretch>
        </p:blipFill>
        <p:spPr/>
      </p:pic>
    </p:spTree>
    <p:extLst>
      <p:ext uri="{BB962C8B-B14F-4D97-AF65-F5344CB8AC3E}">
        <p14:creationId xmlns:p14="http://schemas.microsoft.com/office/powerpoint/2010/main" val="39836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snø, pattedyr, flokk">
            <a:extLst>
              <a:ext uri="{FF2B5EF4-FFF2-40B4-BE49-F238E27FC236}">
                <a16:creationId xmlns:a16="http://schemas.microsoft.com/office/drawing/2014/main" id="{431E6082-3D83-8856-F3FC-705DCE95E3DC}"/>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7813" b="7813"/>
          <a:stretch>
            <a:fillRect/>
          </a:stretch>
        </p:blipFill>
        <p:spPr/>
      </p:pic>
      <p:sp>
        <p:nvSpPr>
          <p:cNvPr id="3" name="Plassholder for tekst 2">
            <a:extLst>
              <a:ext uri="{FF2B5EF4-FFF2-40B4-BE49-F238E27FC236}">
                <a16:creationId xmlns:a16="http://schemas.microsoft.com/office/drawing/2014/main" id="{830653F7-EAFF-92C8-B1CE-29D81A1AA63C}"/>
              </a:ext>
            </a:extLst>
          </p:cNvPr>
          <p:cNvSpPr>
            <a:spLocks noGrp="1"/>
          </p:cNvSpPr>
          <p:nvPr>
            <p:ph type="body" sz="quarter" idx="15"/>
          </p:nvPr>
        </p:nvSpPr>
        <p:spPr/>
        <p:txBody>
          <a:bodyPr/>
          <a:lstStyle/>
          <a:p>
            <a:r>
              <a:rPr lang="nb-NO" dirty="0"/>
              <a:t>Foto: Tom Gustavsen</a:t>
            </a:r>
          </a:p>
        </p:txBody>
      </p:sp>
      <p:sp>
        <p:nvSpPr>
          <p:cNvPr id="4" name="Plassholder for tekst 3">
            <a:extLst>
              <a:ext uri="{FF2B5EF4-FFF2-40B4-BE49-F238E27FC236}">
                <a16:creationId xmlns:a16="http://schemas.microsoft.com/office/drawing/2014/main" id="{07355661-BBA3-65E3-13F7-DCD9CF1F24DB}"/>
              </a:ext>
            </a:extLst>
          </p:cNvPr>
          <p:cNvSpPr>
            <a:spLocks noGrp="1"/>
          </p:cNvSpPr>
          <p:nvPr>
            <p:ph type="body" sz="quarter" idx="17"/>
          </p:nvPr>
        </p:nvSpPr>
        <p:spPr/>
        <p:txBody>
          <a:bodyPr/>
          <a:lstStyle/>
          <a:p>
            <a:endParaRPr lang="nb-NO"/>
          </a:p>
        </p:txBody>
      </p:sp>
      <p:sp>
        <p:nvSpPr>
          <p:cNvPr id="2" name="TekstSylinder 1">
            <a:extLst>
              <a:ext uri="{FF2B5EF4-FFF2-40B4-BE49-F238E27FC236}">
                <a16:creationId xmlns:a16="http://schemas.microsoft.com/office/drawing/2014/main" id="{0EC5B895-8184-BB80-A2AD-1B204FA6582D}"/>
              </a:ext>
            </a:extLst>
          </p:cNvPr>
          <p:cNvSpPr txBox="1"/>
          <p:nvPr/>
        </p:nvSpPr>
        <p:spPr>
          <a:xfrm>
            <a:off x="2835729" y="5595257"/>
            <a:ext cx="6977743" cy="523220"/>
          </a:xfrm>
          <a:prstGeom prst="rect">
            <a:avLst/>
          </a:prstGeom>
          <a:noFill/>
        </p:spPr>
        <p:txBody>
          <a:bodyPr wrap="square" rtlCol="0">
            <a:spAutoFit/>
          </a:bodyPr>
          <a:lstStyle/>
          <a:p>
            <a:r>
              <a:rPr lang="nb-NO" sz="2800" dirty="0"/>
              <a:t>Takk for oppmerksomheten!</a:t>
            </a:r>
          </a:p>
        </p:txBody>
      </p:sp>
    </p:spTree>
    <p:extLst>
      <p:ext uri="{BB962C8B-B14F-4D97-AF65-F5344CB8AC3E}">
        <p14:creationId xmlns:p14="http://schemas.microsoft.com/office/powerpoint/2010/main" val="252991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A20A9FB-CED6-E493-2E27-0013399F1EAD}"/>
              </a:ext>
            </a:extLst>
          </p:cNvPr>
          <p:cNvSpPr>
            <a:spLocks noGrp="1"/>
          </p:cNvSpPr>
          <p:nvPr>
            <p:ph sz="half" idx="2"/>
          </p:nvPr>
        </p:nvSpPr>
        <p:spPr>
          <a:xfrm>
            <a:off x="6172200" y="1825625"/>
            <a:ext cx="5181600" cy="4106732"/>
          </a:xfrm>
        </p:spPr>
        <p:txBody>
          <a:bodyPr>
            <a:normAutofit/>
          </a:bodyPr>
          <a:lstStyle/>
          <a:p>
            <a:pPr marL="0" indent="0">
              <a:lnSpc>
                <a:spcPct val="90000"/>
              </a:lnSpc>
              <a:spcBef>
                <a:spcPts val="500"/>
              </a:spcBef>
              <a:spcAft>
                <a:spcPts val="800"/>
              </a:spcAft>
              <a:buNone/>
            </a:pPr>
            <a:r>
              <a:rPr lang="nb-NO" sz="2200">
                <a:effectLst/>
              </a:rPr>
              <a:t>Oppnevnt av Norske Reindriftsamers Landsforbund: </a:t>
            </a:r>
          </a:p>
          <a:p>
            <a:pPr>
              <a:lnSpc>
                <a:spcPct val="90000"/>
              </a:lnSpc>
              <a:spcBef>
                <a:spcPts val="0"/>
              </a:spcBef>
              <a:tabLst>
                <a:tab pos="252095" algn="l"/>
              </a:tabLst>
            </a:pPr>
            <a:r>
              <a:rPr lang="nb-NO" sz="2200" spc="20">
                <a:effectLst/>
              </a:rPr>
              <a:t>Per Olaf Persen</a:t>
            </a:r>
          </a:p>
          <a:p>
            <a:pPr>
              <a:lnSpc>
                <a:spcPct val="90000"/>
              </a:lnSpc>
              <a:spcBef>
                <a:spcPts val="0"/>
              </a:spcBef>
              <a:tabLst>
                <a:tab pos="252095" algn="l"/>
              </a:tabLst>
            </a:pPr>
            <a:r>
              <a:rPr lang="en-US" sz="2200" spc="20">
                <a:effectLst/>
              </a:rPr>
              <a:t>Ina-Theres Sparrok</a:t>
            </a:r>
            <a:endParaRPr lang="nb-NO" sz="2200" spc="20">
              <a:effectLst/>
            </a:endParaRPr>
          </a:p>
          <a:p>
            <a:pPr>
              <a:lnSpc>
                <a:spcPct val="90000"/>
              </a:lnSpc>
              <a:spcBef>
                <a:spcPts val="0"/>
              </a:spcBef>
              <a:tabLst>
                <a:tab pos="252095" algn="l"/>
              </a:tabLst>
            </a:pPr>
            <a:r>
              <a:rPr lang="en-US" sz="2200" spc="20">
                <a:effectLst/>
              </a:rPr>
              <a:t>John Mathis Utsi</a:t>
            </a:r>
            <a:endParaRPr lang="nb-NO" sz="2200" spc="20">
              <a:effectLst/>
            </a:endParaRPr>
          </a:p>
          <a:p>
            <a:pPr marL="0" indent="0">
              <a:lnSpc>
                <a:spcPct val="90000"/>
              </a:lnSpc>
              <a:spcBef>
                <a:spcPts val="500"/>
              </a:spcBef>
              <a:spcAft>
                <a:spcPts val="800"/>
              </a:spcAft>
              <a:buNone/>
            </a:pPr>
            <a:r>
              <a:rPr lang="nb-NO" sz="2200">
                <a:effectLst/>
              </a:rPr>
              <a:t>Oppnevnt av Landbruks- og matdepartementet:</a:t>
            </a:r>
          </a:p>
          <a:p>
            <a:pPr>
              <a:lnSpc>
                <a:spcPct val="90000"/>
              </a:lnSpc>
              <a:spcBef>
                <a:spcPts val="0"/>
              </a:spcBef>
              <a:tabLst>
                <a:tab pos="252095" algn="l"/>
              </a:tabLst>
            </a:pPr>
            <a:r>
              <a:rPr lang="nb-NO" sz="2200" spc="20">
                <a:effectLst/>
              </a:rPr>
              <a:t>Svein Bjørk</a:t>
            </a:r>
          </a:p>
          <a:p>
            <a:pPr>
              <a:lnSpc>
                <a:spcPct val="90000"/>
              </a:lnSpc>
              <a:spcBef>
                <a:spcPts val="0"/>
              </a:spcBef>
              <a:tabLst>
                <a:tab pos="252095" algn="l"/>
              </a:tabLst>
            </a:pPr>
            <a:r>
              <a:rPr lang="nb-NO" sz="2200" spc="20">
                <a:effectLst/>
              </a:rPr>
              <a:t>Christian Brun-Jenssen</a:t>
            </a:r>
          </a:p>
          <a:p>
            <a:pPr>
              <a:lnSpc>
                <a:spcPct val="90000"/>
              </a:lnSpc>
              <a:spcBef>
                <a:spcPts val="0"/>
              </a:spcBef>
              <a:tabLst>
                <a:tab pos="252095" algn="l"/>
              </a:tabLst>
            </a:pPr>
            <a:r>
              <a:rPr lang="nb-NO" sz="2200" spc="20">
                <a:effectLst/>
              </a:rPr>
              <a:t>Silje Trollstøl (leder)</a:t>
            </a:r>
          </a:p>
          <a:p>
            <a:pPr marL="0" indent="0">
              <a:lnSpc>
                <a:spcPct val="90000"/>
              </a:lnSpc>
              <a:buNone/>
            </a:pPr>
            <a:r>
              <a:rPr lang="nb-NO" sz="2200"/>
              <a:t>Sekretariat NIBIO og Landbruksdirektoratet</a:t>
            </a:r>
          </a:p>
        </p:txBody>
      </p:sp>
      <p:sp>
        <p:nvSpPr>
          <p:cNvPr id="2" name="Tittel 1">
            <a:extLst>
              <a:ext uri="{FF2B5EF4-FFF2-40B4-BE49-F238E27FC236}">
                <a16:creationId xmlns:a16="http://schemas.microsoft.com/office/drawing/2014/main" id="{8C6E4C16-C6F4-9F24-9893-C1C86CBAFEB3}"/>
              </a:ext>
            </a:extLst>
          </p:cNvPr>
          <p:cNvSpPr>
            <a:spLocks noGrp="1"/>
          </p:cNvSpPr>
          <p:nvPr>
            <p:ph type="title"/>
          </p:nvPr>
        </p:nvSpPr>
        <p:spPr>
          <a:xfrm>
            <a:off x="838200" y="365125"/>
            <a:ext cx="9000000" cy="1325563"/>
          </a:xfrm>
        </p:spPr>
        <p:txBody>
          <a:bodyPr anchor="ctr">
            <a:normAutofit/>
          </a:bodyPr>
          <a:lstStyle/>
          <a:p>
            <a:r>
              <a:rPr lang="nb-NO" dirty="0"/>
              <a:t>Arbeidsgruppen</a:t>
            </a:r>
          </a:p>
        </p:txBody>
      </p:sp>
      <p:pic>
        <p:nvPicPr>
          <p:cNvPr id="9" name="Plassholder for bilde 8" descr="Et bilde som inneholder utendørs, himmel, sky, fjell&#10;&#10;Automatisk generert beskrivelse">
            <a:extLst>
              <a:ext uri="{FF2B5EF4-FFF2-40B4-BE49-F238E27FC236}">
                <a16:creationId xmlns:a16="http://schemas.microsoft.com/office/drawing/2014/main" id="{1EFC7C5B-D4A2-EA8A-C129-62A1FFB4F2E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890" r="7890"/>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C1B6BAF1-3356-5ABE-08EF-B6FC939BAF8D}"/>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2</a:t>
            </a:fld>
            <a:endParaRPr lang="nb-NO"/>
          </a:p>
        </p:txBody>
      </p:sp>
      <p:sp>
        <p:nvSpPr>
          <p:cNvPr id="8" name="Plassholder for tekst 7">
            <a:extLst>
              <a:ext uri="{FF2B5EF4-FFF2-40B4-BE49-F238E27FC236}">
                <a16:creationId xmlns:a16="http://schemas.microsoft.com/office/drawing/2014/main" id="{227B556B-4F29-6AED-4085-C64CAC0FDD8A}"/>
              </a:ext>
            </a:extLst>
          </p:cNvPr>
          <p:cNvSpPr>
            <a:spLocks noGrp="1"/>
          </p:cNvSpPr>
          <p:nvPr>
            <p:ph type="body" sz="quarter" idx="15"/>
          </p:nvPr>
        </p:nvSpPr>
        <p:spPr>
          <a:xfrm>
            <a:off x="838200" y="5932357"/>
            <a:ext cx="5181600" cy="244606"/>
          </a:xfrm>
        </p:spPr>
        <p:txBody>
          <a:bodyPr>
            <a:normAutofit/>
          </a:bodyPr>
          <a:lstStyle/>
          <a:p>
            <a:r>
              <a:rPr lang="nb-NO" dirty="0"/>
              <a:t>Foto: LMD</a:t>
            </a:r>
          </a:p>
        </p:txBody>
      </p:sp>
      <p:sp>
        <p:nvSpPr>
          <p:cNvPr id="14" name="Text Placeholder 6">
            <a:extLst>
              <a:ext uri="{FF2B5EF4-FFF2-40B4-BE49-F238E27FC236}">
                <a16:creationId xmlns:a16="http://schemas.microsoft.com/office/drawing/2014/main" id="{A9D00913-ABE7-A024-9EF0-A3FAECA545E4}"/>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20172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462BAC-095F-0CE9-8DB5-6F64E8574691}"/>
              </a:ext>
            </a:extLst>
          </p:cNvPr>
          <p:cNvSpPr>
            <a:spLocks noGrp="1"/>
          </p:cNvSpPr>
          <p:nvPr>
            <p:ph type="title"/>
          </p:nvPr>
        </p:nvSpPr>
        <p:spPr/>
        <p:txBody>
          <a:bodyPr/>
          <a:lstStyle/>
          <a:p>
            <a:r>
              <a:rPr lang="nb-NO" dirty="0"/>
              <a:t>Mandat</a:t>
            </a:r>
          </a:p>
        </p:txBody>
      </p:sp>
      <p:sp>
        <p:nvSpPr>
          <p:cNvPr id="3" name="Plassholder for innhold 2">
            <a:extLst>
              <a:ext uri="{FF2B5EF4-FFF2-40B4-BE49-F238E27FC236}">
                <a16:creationId xmlns:a16="http://schemas.microsoft.com/office/drawing/2014/main" id="{65E0DEE9-68CF-2F80-F6AD-6FA6FE036817}"/>
              </a:ext>
            </a:extLst>
          </p:cNvPr>
          <p:cNvSpPr>
            <a:spLocks noGrp="1"/>
          </p:cNvSpPr>
          <p:nvPr>
            <p:ph idx="1"/>
          </p:nvPr>
        </p:nvSpPr>
        <p:spPr>
          <a:xfrm>
            <a:off x="838200" y="1352550"/>
            <a:ext cx="9000000" cy="4824413"/>
          </a:xfrm>
        </p:spPr>
        <p:txBody>
          <a:bodyPr/>
          <a:lstStyle/>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Identifisere hvilke hovedutfordringer klimaendringene medfører for reindriften.</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Kartlegge aktuelle tiltak for å møte disse utfordringene, herunder vurdere hvordan eksisterende virkemidler kan legge til rette for klimatilpasning.</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Vurdere hvordan reindriftens erfaringsbaserte kunnskap kan inngå som grunnlag i arbeidet med klimatilpasning.</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Vurdere hvilke tiltak som kan gjennomføres av næringen selv, og hvilke tiltak som krever endringer i virkemidler, nye virkemidler eller endringer i regelverk. </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På bakgrunn av utfordringer og tiltak i punkt 1) til 3) og NIBIO Rapport «Kartlegging av forskning på reindriftsområdet» identifisere behov for ny kunnskap og behov for forskning. </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Vurdere behovet for rådgivning knyttet til tiltakene identifisert i punkt 2).</a:t>
            </a:r>
          </a:p>
          <a:p>
            <a:pPr marL="342900" lvl="0" indent="-342900">
              <a:lnSpc>
                <a:spcPct val="120000"/>
              </a:lnSpc>
              <a:buFont typeface="+mj-lt"/>
              <a:buAutoNum type="arabicPeriod"/>
              <a:tabLst>
                <a:tab pos="252095" algn="l"/>
              </a:tabLst>
            </a:pPr>
            <a:r>
              <a:rPr lang="nb-NO" sz="1700" dirty="0">
                <a:effectLst/>
                <a:latin typeface="+mj-lt"/>
                <a:ea typeface="Batang" panose="02030600000101010101" pitchFamily="18" charset="-127"/>
                <a:cs typeface="Times New Roman" panose="02020603050405020304" pitchFamily="18" charset="0"/>
              </a:rPr>
              <a:t>Vurdere om det er hensiktsmessig å utarbeide en kvalitetsnorm for reindrift etter modell av kvalitetsnormen for villrein, hvilke elementer som eventuelt må tas inn i en kvalitetsnorm og hvordan den bør innrettes.</a:t>
            </a:r>
          </a:p>
          <a:p>
            <a:endParaRPr lang="nb-NO" dirty="0"/>
          </a:p>
        </p:txBody>
      </p:sp>
      <p:sp>
        <p:nvSpPr>
          <p:cNvPr id="4" name="Plassholder for lysbildenummer 3">
            <a:extLst>
              <a:ext uri="{FF2B5EF4-FFF2-40B4-BE49-F238E27FC236}">
                <a16:creationId xmlns:a16="http://schemas.microsoft.com/office/drawing/2014/main" id="{40A95B17-EBF6-EFEC-2F1E-ACBBB207E51D}"/>
              </a:ext>
            </a:extLst>
          </p:cNvPr>
          <p:cNvSpPr>
            <a:spLocks noGrp="1"/>
          </p:cNvSpPr>
          <p:nvPr>
            <p:ph type="sldNum" sz="quarter" idx="12"/>
          </p:nvPr>
        </p:nvSpPr>
        <p:spPr/>
        <p:txBody>
          <a:bodyPr/>
          <a:lstStyle/>
          <a:p>
            <a:fld id="{CBF60C1B-21D4-425B-89C8-B0A7AB09A1E4}" type="slidenum">
              <a:rPr lang="nb-NO" smtClean="0"/>
              <a:t>3</a:t>
            </a:fld>
            <a:endParaRPr lang="nb-NO" dirty="0"/>
          </a:p>
        </p:txBody>
      </p:sp>
      <p:sp>
        <p:nvSpPr>
          <p:cNvPr id="5" name="Plassholder for tekst 4">
            <a:extLst>
              <a:ext uri="{FF2B5EF4-FFF2-40B4-BE49-F238E27FC236}">
                <a16:creationId xmlns:a16="http://schemas.microsoft.com/office/drawing/2014/main" id="{FDABC571-8864-588D-6375-096FB11A388A}"/>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255249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descr="Et bilde som inneholder utendørs, vinter, snø, grunn&#10;&#10;Automatisk generert beskrivelse">
            <a:extLst>
              <a:ext uri="{FF2B5EF4-FFF2-40B4-BE49-F238E27FC236}">
                <a16:creationId xmlns:a16="http://schemas.microsoft.com/office/drawing/2014/main" id="{B3F389A7-EE67-B52C-1BA4-0C222EDFAEE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5002" r="777"/>
          <a:stretch/>
        </p:blipFill>
        <p:spPr>
          <a:xfrm>
            <a:off x="6172200" y="1825625"/>
            <a:ext cx="5181600" cy="4106732"/>
          </a:xfrm>
          <a:noFill/>
        </p:spPr>
      </p:pic>
      <p:sp>
        <p:nvSpPr>
          <p:cNvPr id="2" name="Tittel 1">
            <a:extLst>
              <a:ext uri="{FF2B5EF4-FFF2-40B4-BE49-F238E27FC236}">
                <a16:creationId xmlns:a16="http://schemas.microsoft.com/office/drawing/2014/main" id="{D6181DA7-CEAD-79A7-759A-634CFAD8F783}"/>
              </a:ext>
            </a:extLst>
          </p:cNvPr>
          <p:cNvSpPr>
            <a:spLocks noGrp="1"/>
          </p:cNvSpPr>
          <p:nvPr>
            <p:ph type="title"/>
          </p:nvPr>
        </p:nvSpPr>
        <p:spPr>
          <a:xfrm>
            <a:off x="838200" y="365125"/>
            <a:ext cx="9000000" cy="1325563"/>
          </a:xfrm>
        </p:spPr>
        <p:txBody>
          <a:bodyPr anchor="ctr">
            <a:normAutofit/>
          </a:bodyPr>
          <a:lstStyle/>
          <a:p>
            <a:r>
              <a:rPr lang="nb-NO" dirty="0"/>
              <a:t>Klimatilpasning</a:t>
            </a:r>
          </a:p>
        </p:txBody>
      </p:sp>
      <p:sp>
        <p:nvSpPr>
          <p:cNvPr id="3" name="Plassholder for innhold 2">
            <a:extLst>
              <a:ext uri="{FF2B5EF4-FFF2-40B4-BE49-F238E27FC236}">
                <a16:creationId xmlns:a16="http://schemas.microsoft.com/office/drawing/2014/main" id="{7A329EA4-B34E-F117-7948-59B79745A6E3}"/>
              </a:ext>
            </a:extLst>
          </p:cNvPr>
          <p:cNvSpPr>
            <a:spLocks noGrp="1"/>
          </p:cNvSpPr>
          <p:nvPr>
            <p:ph sz="half" idx="1"/>
          </p:nvPr>
        </p:nvSpPr>
        <p:spPr>
          <a:xfrm>
            <a:off x="838200" y="1825625"/>
            <a:ext cx="5181600" cy="4106732"/>
          </a:xfrm>
        </p:spPr>
        <p:txBody>
          <a:bodyPr>
            <a:normAutofit/>
          </a:bodyPr>
          <a:lstStyle/>
          <a:p>
            <a:pPr>
              <a:lnSpc>
                <a:spcPct val="90000"/>
              </a:lnSpc>
            </a:pPr>
            <a:r>
              <a:rPr lang="nb-NO">
                <a:effectLst/>
              </a:rPr>
              <a:t>Klimatilpasning for reindriften innebærer å forstå konsekvensene av klimaendringene, og iverksette tiltak som gjør det mulig å utøve bærekraftig reindrift i et endret klima</a:t>
            </a:r>
          </a:p>
          <a:p>
            <a:pPr>
              <a:lnSpc>
                <a:spcPct val="90000"/>
              </a:lnSpc>
            </a:pPr>
            <a:r>
              <a:rPr lang="nb-NO">
                <a:effectLst/>
              </a:rPr>
              <a:t>Endringene i naturen som følge av klimaendringene, men også konsekvensene av hvordan tiltakene som må gjennomføres i andre sektorer påvirker reindriften. </a:t>
            </a:r>
            <a:endParaRPr lang="nb-NO"/>
          </a:p>
        </p:txBody>
      </p:sp>
      <p:sp>
        <p:nvSpPr>
          <p:cNvPr id="4" name="Plassholder for lysbildenummer 3">
            <a:extLst>
              <a:ext uri="{FF2B5EF4-FFF2-40B4-BE49-F238E27FC236}">
                <a16:creationId xmlns:a16="http://schemas.microsoft.com/office/drawing/2014/main" id="{5AACF20D-C04A-E1BD-96DD-4CE49C1A8C46}"/>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4</a:t>
            </a:fld>
            <a:endParaRPr lang="nb-NO"/>
          </a:p>
        </p:txBody>
      </p:sp>
      <p:sp>
        <p:nvSpPr>
          <p:cNvPr id="8" name="Plassholder for tekst 7">
            <a:extLst>
              <a:ext uri="{FF2B5EF4-FFF2-40B4-BE49-F238E27FC236}">
                <a16:creationId xmlns:a16="http://schemas.microsoft.com/office/drawing/2014/main" id="{A77C2770-9F54-0DA6-1BEE-D5576FA971DC}"/>
              </a:ext>
            </a:extLst>
          </p:cNvPr>
          <p:cNvSpPr>
            <a:spLocks noGrp="1"/>
          </p:cNvSpPr>
          <p:nvPr>
            <p:ph type="body" sz="quarter" idx="15"/>
          </p:nvPr>
        </p:nvSpPr>
        <p:spPr>
          <a:xfrm>
            <a:off x="838200" y="5932357"/>
            <a:ext cx="5181600" cy="244606"/>
          </a:xfrm>
        </p:spPr>
        <p:txBody>
          <a:bodyPr>
            <a:normAutofit/>
          </a:bodyPr>
          <a:lstStyle/>
          <a:p>
            <a:r>
              <a:rPr lang="nb-NO" dirty="0"/>
              <a:t>Foto: Josefine B. Hætta</a:t>
            </a:r>
          </a:p>
        </p:txBody>
      </p:sp>
      <p:sp>
        <p:nvSpPr>
          <p:cNvPr id="17" name="Text Placeholder 6">
            <a:extLst>
              <a:ext uri="{FF2B5EF4-FFF2-40B4-BE49-F238E27FC236}">
                <a16:creationId xmlns:a16="http://schemas.microsoft.com/office/drawing/2014/main" id="{E5C55DB1-9B1D-3BCE-9C21-F212B0C1BEC2}"/>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316541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6C19840-6490-5DB4-0D7D-EAFDA69A8F06}"/>
              </a:ext>
            </a:extLst>
          </p:cNvPr>
          <p:cNvSpPr>
            <a:spLocks noGrp="1"/>
          </p:cNvSpPr>
          <p:nvPr>
            <p:ph sz="half" idx="2"/>
          </p:nvPr>
        </p:nvSpPr>
        <p:spPr>
          <a:xfrm>
            <a:off x="6172200" y="1825625"/>
            <a:ext cx="5181600" cy="4106732"/>
          </a:xfrm>
        </p:spPr>
        <p:txBody>
          <a:bodyPr>
            <a:normAutofit/>
          </a:bodyPr>
          <a:lstStyle/>
          <a:p>
            <a:r>
              <a:rPr lang="nb-NO" dirty="0"/>
              <a:t>Færre vinterdager</a:t>
            </a:r>
          </a:p>
          <a:p>
            <a:r>
              <a:rPr lang="nb-NO" dirty="0"/>
              <a:t>Mer nedbør</a:t>
            </a:r>
          </a:p>
          <a:p>
            <a:r>
              <a:rPr lang="nb-NO" dirty="0"/>
              <a:t>Høyere temperaturer</a:t>
            </a:r>
          </a:p>
          <a:p>
            <a:r>
              <a:rPr lang="nb-NO" dirty="0"/>
              <a:t>Endringer i vegetasjon</a:t>
            </a:r>
          </a:p>
          <a:p>
            <a:r>
              <a:rPr lang="nb-NO" dirty="0"/>
              <a:t>Endringer i is- og snøforhold</a:t>
            </a:r>
          </a:p>
        </p:txBody>
      </p:sp>
      <p:sp>
        <p:nvSpPr>
          <p:cNvPr id="2" name="Tittel 1">
            <a:extLst>
              <a:ext uri="{FF2B5EF4-FFF2-40B4-BE49-F238E27FC236}">
                <a16:creationId xmlns:a16="http://schemas.microsoft.com/office/drawing/2014/main" id="{CA7CFFF0-0744-AC2D-5059-F2702BB6C902}"/>
              </a:ext>
            </a:extLst>
          </p:cNvPr>
          <p:cNvSpPr>
            <a:spLocks noGrp="1"/>
          </p:cNvSpPr>
          <p:nvPr>
            <p:ph type="title"/>
          </p:nvPr>
        </p:nvSpPr>
        <p:spPr>
          <a:xfrm>
            <a:off x="838200" y="365125"/>
            <a:ext cx="9000000" cy="1325563"/>
          </a:xfrm>
        </p:spPr>
        <p:txBody>
          <a:bodyPr anchor="ctr">
            <a:normAutofit/>
          </a:bodyPr>
          <a:lstStyle/>
          <a:p>
            <a:r>
              <a:rPr lang="nb-NO" dirty="0"/>
              <a:t>Klimaendringene </a:t>
            </a:r>
          </a:p>
        </p:txBody>
      </p:sp>
      <p:pic>
        <p:nvPicPr>
          <p:cNvPr id="10" name="Plassholder for bilde 9" descr="Et bilde som inneholder utendørs, natur, snø, frost&#10;&#10;Automatisk generert beskrivelse">
            <a:extLst>
              <a:ext uri="{FF2B5EF4-FFF2-40B4-BE49-F238E27FC236}">
                <a16:creationId xmlns:a16="http://schemas.microsoft.com/office/drawing/2014/main" id="{1A97CDA2-A0F9-C1D9-ADAD-05868391629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890" r="7890"/>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18C257AC-7AE6-79A8-FB0D-5F4EE8094666}"/>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5</a:t>
            </a:fld>
            <a:endParaRPr lang="nb-NO"/>
          </a:p>
        </p:txBody>
      </p:sp>
      <p:sp>
        <p:nvSpPr>
          <p:cNvPr id="8" name="Plassholder for tekst 7">
            <a:extLst>
              <a:ext uri="{FF2B5EF4-FFF2-40B4-BE49-F238E27FC236}">
                <a16:creationId xmlns:a16="http://schemas.microsoft.com/office/drawing/2014/main" id="{056E56B1-5478-FAE4-95C7-2BE2D0CB6EF1}"/>
              </a:ext>
            </a:extLst>
          </p:cNvPr>
          <p:cNvSpPr>
            <a:spLocks noGrp="1"/>
          </p:cNvSpPr>
          <p:nvPr>
            <p:ph type="body" sz="quarter" idx="15"/>
          </p:nvPr>
        </p:nvSpPr>
        <p:spPr>
          <a:xfrm>
            <a:off x="838200" y="5932357"/>
            <a:ext cx="5181600" cy="244606"/>
          </a:xfrm>
        </p:spPr>
        <p:txBody>
          <a:bodyPr>
            <a:normAutofit/>
          </a:bodyPr>
          <a:lstStyle/>
          <a:p>
            <a:r>
              <a:rPr lang="nb-NO" dirty="0"/>
              <a:t>Foto: LMD</a:t>
            </a:r>
          </a:p>
        </p:txBody>
      </p:sp>
      <p:sp>
        <p:nvSpPr>
          <p:cNvPr id="15" name="Text Placeholder 6">
            <a:extLst>
              <a:ext uri="{FF2B5EF4-FFF2-40B4-BE49-F238E27FC236}">
                <a16:creationId xmlns:a16="http://schemas.microsoft.com/office/drawing/2014/main" id="{E8405270-8C8A-CCDD-5146-64587A855B73}"/>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168533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95E29B-B3A1-A9C1-DFF8-3E8A485991CE}"/>
              </a:ext>
            </a:extLst>
          </p:cNvPr>
          <p:cNvSpPr>
            <a:spLocks noGrp="1"/>
          </p:cNvSpPr>
          <p:nvPr>
            <p:ph type="title"/>
          </p:nvPr>
        </p:nvSpPr>
        <p:spPr/>
        <p:txBody>
          <a:bodyPr/>
          <a:lstStyle/>
          <a:p>
            <a:r>
              <a:rPr lang="nb-NO" dirty="0"/>
              <a:t>Utfordringer </a:t>
            </a:r>
            <a:r>
              <a:rPr lang="nb-NO"/>
              <a:t>for reindriften</a:t>
            </a:r>
            <a:endParaRPr lang="nb-NO" dirty="0"/>
          </a:p>
        </p:txBody>
      </p:sp>
      <p:sp>
        <p:nvSpPr>
          <p:cNvPr id="3" name="Plassholder for innhold 2">
            <a:extLst>
              <a:ext uri="{FF2B5EF4-FFF2-40B4-BE49-F238E27FC236}">
                <a16:creationId xmlns:a16="http://schemas.microsoft.com/office/drawing/2014/main" id="{2822CEA1-1799-374B-C402-D9D5DA259742}"/>
              </a:ext>
            </a:extLst>
          </p:cNvPr>
          <p:cNvSpPr>
            <a:spLocks noGrp="1"/>
          </p:cNvSpPr>
          <p:nvPr>
            <p:ph idx="1"/>
          </p:nvPr>
        </p:nvSpPr>
        <p:spPr/>
        <p:txBody>
          <a:bodyPr/>
          <a:lstStyle/>
          <a:p>
            <a:r>
              <a:rPr lang="nb-NO" dirty="0"/>
              <a:t>Låste beiter</a:t>
            </a:r>
          </a:p>
          <a:p>
            <a:r>
              <a:rPr lang="nb-NO" dirty="0"/>
              <a:t>Senere islegging gjør tidspunkt for flytting mer uforutsigbart</a:t>
            </a:r>
          </a:p>
          <a:p>
            <a:r>
              <a:rPr lang="nb-NO" dirty="0"/>
              <a:t>Mer nedbør gjør arbeidsprosessene mer krevende</a:t>
            </a:r>
          </a:p>
          <a:p>
            <a:r>
              <a:rPr lang="nb-NO" dirty="0"/>
              <a:t>Færre dager med frost kan gjøre at gjerdeanlegg ikke kan brukes som før</a:t>
            </a:r>
          </a:p>
          <a:p>
            <a:r>
              <a:rPr lang="nb-NO" dirty="0"/>
              <a:t>Endringer i tidspunkt for vår og snøsmelting</a:t>
            </a:r>
          </a:p>
          <a:p>
            <a:r>
              <a:rPr lang="nb-NO" dirty="0"/>
              <a:t>Uforutsigbarhet </a:t>
            </a:r>
          </a:p>
        </p:txBody>
      </p:sp>
      <p:sp>
        <p:nvSpPr>
          <p:cNvPr id="4" name="Plassholder for lysbildenummer 3">
            <a:extLst>
              <a:ext uri="{FF2B5EF4-FFF2-40B4-BE49-F238E27FC236}">
                <a16:creationId xmlns:a16="http://schemas.microsoft.com/office/drawing/2014/main" id="{D298E190-AEE1-B5DB-7541-BA26DA69CE1A}"/>
              </a:ext>
            </a:extLst>
          </p:cNvPr>
          <p:cNvSpPr>
            <a:spLocks noGrp="1"/>
          </p:cNvSpPr>
          <p:nvPr>
            <p:ph type="sldNum" sz="quarter" idx="12"/>
          </p:nvPr>
        </p:nvSpPr>
        <p:spPr/>
        <p:txBody>
          <a:bodyPr/>
          <a:lstStyle/>
          <a:p>
            <a:fld id="{CBF60C1B-21D4-425B-89C8-B0A7AB09A1E4}" type="slidenum">
              <a:rPr lang="nb-NO" smtClean="0"/>
              <a:t>6</a:t>
            </a:fld>
            <a:endParaRPr lang="nb-NO" dirty="0"/>
          </a:p>
        </p:txBody>
      </p:sp>
      <p:sp>
        <p:nvSpPr>
          <p:cNvPr id="5" name="Plassholder for tekst 4">
            <a:extLst>
              <a:ext uri="{FF2B5EF4-FFF2-40B4-BE49-F238E27FC236}">
                <a16:creationId xmlns:a16="http://schemas.microsoft.com/office/drawing/2014/main" id="{3D105461-819B-F7E4-2F85-3527A0D6EDE9}"/>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212835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descr="Et bilde som inneholder generator, utendørs, anordning, vindmølle&#10;&#10;Automatisk generert beskrivelse">
            <a:extLst>
              <a:ext uri="{FF2B5EF4-FFF2-40B4-BE49-F238E27FC236}">
                <a16:creationId xmlns:a16="http://schemas.microsoft.com/office/drawing/2014/main" id="{D0C8B34E-E3C2-6738-A37B-840D093BA7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86" r="14994"/>
          <a:stretch/>
        </p:blipFill>
        <p:spPr>
          <a:xfrm>
            <a:off x="6172200" y="1825625"/>
            <a:ext cx="5181600" cy="4106732"/>
          </a:xfrm>
          <a:noFill/>
        </p:spPr>
      </p:pic>
      <p:sp>
        <p:nvSpPr>
          <p:cNvPr id="2" name="Tittel 1">
            <a:extLst>
              <a:ext uri="{FF2B5EF4-FFF2-40B4-BE49-F238E27FC236}">
                <a16:creationId xmlns:a16="http://schemas.microsoft.com/office/drawing/2014/main" id="{4D953992-7177-65A1-CC45-ABB616231E69}"/>
              </a:ext>
            </a:extLst>
          </p:cNvPr>
          <p:cNvSpPr>
            <a:spLocks noGrp="1"/>
          </p:cNvSpPr>
          <p:nvPr>
            <p:ph type="title"/>
          </p:nvPr>
        </p:nvSpPr>
        <p:spPr>
          <a:xfrm>
            <a:off x="838200" y="365125"/>
            <a:ext cx="9000000" cy="1325563"/>
          </a:xfrm>
        </p:spPr>
        <p:txBody>
          <a:bodyPr anchor="ctr">
            <a:normAutofit/>
          </a:bodyPr>
          <a:lstStyle/>
          <a:p>
            <a:r>
              <a:rPr lang="nb-NO" spc="20">
                <a:effectLst/>
              </a:rPr>
              <a:t>Redusert fleksibilitet som følge av annen arealbruk</a:t>
            </a:r>
            <a:endParaRPr lang="nb-NO" dirty="0"/>
          </a:p>
        </p:txBody>
      </p:sp>
      <p:sp>
        <p:nvSpPr>
          <p:cNvPr id="3" name="Plassholder for innhold 2">
            <a:extLst>
              <a:ext uri="{FF2B5EF4-FFF2-40B4-BE49-F238E27FC236}">
                <a16:creationId xmlns:a16="http://schemas.microsoft.com/office/drawing/2014/main" id="{485CB73E-3E52-3B8D-6F89-D69CDF972E88}"/>
              </a:ext>
            </a:extLst>
          </p:cNvPr>
          <p:cNvSpPr>
            <a:spLocks noGrp="1"/>
          </p:cNvSpPr>
          <p:nvPr>
            <p:ph sz="half" idx="1"/>
          </p:nvPr>
        </p:nvSpPr>
        <p:spPr>
          <a:xfrm>
            <a:off x="838200" y="1825625"/>
            <a:ext cx="5181600" cy="4106732"/>
          </a:xfrm>
        </p:spPr>
        <p:txBody>
          <a:bodyPr>
            <a:normAutofit/>
          </a:bodyPr>
          <a:lstStyle/>
          <a:p>
            <a:pPr>
              <a:lnSpc>
                <a:spcPct val="90000"/>
              </a:lnSpc>
            </a:pPr>
            <a:r>
              <a:rPr lang="nb-NO" sz="2000"/>
              <a:t>Styrke distriktenes kapasitet til å håndtere arealsaker</a:t>
            </a:r>
          </a:p>
          <a:p>
            <a:pPr>
              <a:lnSpc>
                <a:spcPct val="90000"/>
              </a:lnSpc>
            </a:pPr>
            <a:r>
              <a:rPr lang="nb-NO" sz="2000"/>
              <a:t>Konsekvensutredninger </a:t>
            </a:r>
          </a:p>
          <a:p>
            <a:pPr lvl="1">
              <a:lnSpc>
                <a:spcPct val="90000"/>
              </a:lnSpc>
            </a:pPr>
            <a:r>
              <a:rPr lang="nb-NO" dirty="0"/>
              <a:t>Tradisjonell kunnskap må vektlegges</a:t>
            </a:r>
            <a:endParaRPr lang="nb-NO"/>
          </a:p>
          <a:p>
            <a:pPr lvl="1">
              <a:lnSpc>
                <a:spcPct val="90000"/>
              </a:lnSpc>
            </a:pPr>
            <a:r>
              <a:rPr lang="nb-NO" dirty="0"/>
              <a:t>Båndet mellom utreder og utbygger må brytes</a:t>
            </a:r>
            <a:endParaRPr lang="nb-NO"/>
          </a:p>
          <a:p>
            <a:pPr>
              <a:lnSpc>
                <a:spcPct val="90000"/>
              </a:lnSpc>
            </a:pPr>
            <a:r>
              <a:rPr lang="nb-NO" sz="2000"/>
              <a:t>Særverdiområder defineres i regelverk</a:t>
            </a:r>
          </a:p>
          <a:p>
            <a:pPr>
              <a:lnSpc>
                <a:spcPct val="90000"/>
              </a:lnSpc>
            </a:pPr>
            <a:r>
              <a:rPr lang="nb-NO" sz="2000"/>
              <a:t>Muligheten til forhåndstiltredelse innskrenkes</a:t>
            </a:r>
          </a:p>
          <a:p>
            <a:pPr>
              <a:lnSpc>
                <a:spcPct val="90000"/>
              </a:lnSpc>
            </a:pPr>
            <a:r>
              <a:rPr lang="nb-NO" sz="2000"/>
              <a:t>Regler for ferdsel i reinbeiteområder </a:t>
            </a:r>
          </a:p>
          <a:p>
            <a:pPr marL="0" indent="0">
              <a:lnSpc>
                <a:spcPct val="90000"/>
              </a:lnSpc>
              <a:buNone/>
            </a:pPr>
            <a:endParaRPr lang="nb-NO" sz="2000"/>
          </a:p>
        </p:txBody>
      </p:sp>
      <p:sp>
        <p:nvSpPr>
          <p:cNvPr id="4" name="Plassholder for lysbildenummer 3">
            <a:extLst>
              <a:ext uri="{FF2B5EF4-FFF2-40B4-BE49-F238E27FC236}">
                <a16:creationId xmlns:a16="http://schemas.microsoft.com/office/drawing/2014/main" id="{602BE5DC-1779-CCFB-F63C-87AB0A2ECF09}"/>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7</a:t>
            </a:fld>
            <a:endParaRPr lang="nb-NO"/>
          </a:p>
        </p:txBody>
      </p:sp>
      <p:sp>
        <p:nvSpPr>
          <p:cNvPr id="8" name="Plassholder for tekst 7">
            <a:extLst>
              <a:ext uri="{FF2B5EF4-FFF2-40B4-BE49-F238E27FC236}">
                <a16:creationId xmlns:a16="http://schemas.microsoft.com/office/drawing/2014/main" id="{F6963997-F3B7-E0C3-A166-C6550F97D9FD}"/>
              </a:ext>
            </a:extLst>
          </p:cNvPr>
          <p:cNvSpPr>
            <a:spLocks noGrp="1"/>
          </p:cNvSpPr>
          <p:nvPr>
            <p:ph type="body" sz="quarter" idx="15"/>
          </p:nvPr>
        </p:nvSpPr>
        <p:spPr>
          <a:xfrm>
            <a:off x="838200" y="5932357"/>
            <a:ext cx="5181600" cy="244606"/>
          </a:xfrm>
        </p:spPr>
        <p:txBody>
          <a:bodyPr>
            <a:normAutofit/>
          </a:bodyPr>
          <a:lstStyle/>
          <a:p>
            <a:r>
              <a:rPr lang="nb-NO" dirty="0"/>
              <a:t>Foto: Energidepartementet</a:t>
            </a:r>
          </a:p>
        </p:txBody>
      </p:sp>
      <p:sp>
        <p:nvSpPr>
          <p:cNvPr id="23" name="Text Placeholder 6">
            <a:extLst>
              <a:ext uri="{FF2B5EF4-FFF2-40B4-BE49-F238E27FC236}">
                <a16:creationId xmlns:a16="http://schemas.microsoft.com/office/drawing/2014/main" id="{D8907B57-6940-C823-39DC-835F3BEC56AD}"/>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42426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2AF03D5-0849-BBD2-B5EF-94587C0DE08B}"/>
              </a:ext>
            </a:extLst>
          </p:cNvPr>
          <p:cNvSpPr>
            <a:spLocks noGrp="1"/>
          </p:cNvSpPr>
          <p:nvPr>
            <p:ph sz="half" idx="2"/>
          </p:nvPr>
        </p:nvSpPr>
        <p:spPr>
          <a:xfrm>
            <a:off x="6172200" y="1825625"/>
            <a:ext cx="5181600" cy="4106732"/>
          </a:xfrm>
        </p:spPr>
        <p:txBody>
          <a:bodyPr>
            <a:normAutofit/>
          </a:bodyPr>
          <a:lstStyle/>
          <a:p>
            <a:r>
              <a:rPr lang="nb-NO" dirty="0"/>
              <a:t>Bruk av teknologiske hjelpemidler</a:t>
            </a:r>
          </a:p>
          <a:p>
            <a:r>
              <a:rPr lang="nb-NO" dirty="0"/>
              <a:t>Reindriftens arealbrukskart</a:t>
            </a:r>
          </a:p>
          <a:p>
            <a:r>
              <a:rPr lang="nb-NO" dirty="0"/>
              <a:t>Beitetider</a:t>
            </a:r>
          </a:p>
          <a:p>
            <a:r>
              <a:rPr lang="nb-NO" dirty="0"/>
              <a:t>Oppdatere distriktsplaner</a:t>
            </a:r>
          </a:p>
          <a:p>
            <a:r>
              <a:rPr lang="nb-NO" dirty="0"/>
              <a:t>Flyttleier</a:t>
            </a:r>
          </a:p>
          <a:p>
            <a:endParaRPr lang="nb-NO" dirty="0"/>
          </a:p>
        </p:txBody>
      </p:sp>
      <p:sp>
        <p:nvSpPr>
          <p:cNvPr id="2" name="Tittel 1">
            <a:extLst>
              <a:ext uri="{FF2B5EF4-FFF2-40B4-BE49-F238E27FC236}">
                <a16:creationId xmlns:a16="http://schemas.microsoft.com/office/drawing/2014/main" id="{B9277709-949E-6F13-E7A1-66EA78319D65}"/>
              </a:ext>
            </a:extLst>
          </p:cNvPr>
          <p:cNvSpPr>
            <a:spLocks noGrp="1"/>
          </p:cNvSpPr>
          <p:nvPr>
            <p:ph type="title"/>
          </p:nvPr>
        </p:nvSpPr>
        <p:spPr>
          <a:xfrm>
            <a:off x="838200" y="365125"/>
            <a:ext cx="9000000" cy="1325563"/>
          </a:xfrm>
        </p:spPr>
        <p:txBody>
          <a:bodyPr anchor="ctr">
            <a:normAutofit/>
          </a:bodyPr>
          <a:lstStyle/>
          <a:p>
            <a:pPr>
              <a:lnSpc>
                <a:spcPct val="90000"/>
              </a:lnSpc>
            </a:pPr>
            <a:br>
              <a:rPr lang="nb-NO" sz="2800" spc="20">
                <a:effectLst/>
              </a:rPr>
            </a:br>
            <a:r>
              <a:rPr lang="nb-NO" sz="2800" spc="20">
                <a:effectLst/>
              </a:rPr>
              <a:t>Endringer i beite- og flyttemønster </a:t>
            </a:r>
            <a:br>
              <a:rPr lang="nb-NO" sz="2800" spc="20">
                <a:effectLst/>
              </a:rPr>
            </a:br>
            <a:endParaRPr lang="nb-NO" sz="2800"/>
          </a:p>
        </p:txBody>
      </p:sp>
      <p:pic>
        <p:nvPicPr>
          <p:cNvPr id="10" name="Plassholder for bilde 9" descr="Et bilde som inneholder pattedyr, hjort, utendørs, gevir&#10;&#10;Automatisk generert beskrivelse">
            <a:extLst>
              <a:ext uri="{FF2B5EF4-FFF2-40B4-BE49-F238E27FC236}">
                <a16:creationId xmlns:a16="http://schemas.microsoft.com/office/drawing/2014/main" id="{5875688A-A75E-51BC-BE92-E5A6093D69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394" r="10385"/>
          <a:stretch/>
        </p:blipFill>
        <p:spPr>
          <a:xfrm>
            <a:off x="838200" y="1825625"/>
            <a:ext cx="5181600" cy="4106732"/>
          </a:xfrm>
          <a:noFill/>
        </p:spPr>
      </p:pic>
      <p:sp>
        <p:nvSpPr>
          <p:cNvPr id="4" name="Plassholder for lysbildenummer 3">
            <a:extLst>
              <a:ext uri="{FF2B5EF4-FFF2-40B4-BE49-F238E27FC236}">
                <a16:creationId xmlns:a16="http://schemas.microsoft.com/office/drawing/2014/main" id="{4B21F8CE-025B-CB1A-79EB-4EADB78B40E9}"/>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8</a:t>
            </a:fld>
            <a:endParaRPr lang="nb-NO"/>
          </a:p>
        </p:txBody>
      </p:sp>
      <p:sp>
        <p:nvSpPr>
          <p:cNvPr id="8" name="Plassholder for tekst 7">
            <a:extLst>
              <a:ext uri="{FF2B5EF4-FFF2-40B4-BE49-F238E27FC236}">
                <a16:creationId xmlns:a16="http://schemas.microsoft.com/office/drawing/2014/main" id="{39AD05BE-45DF-592C-C1F8-6F9A3A600AA1}"/>
              </a:ext>
            </a:extLst>
          </p:cNvPr>
          <p:cNvSpPr>
            <a:spLocks noGrp="1"/>
          </p:cNvSpPr>
          <p:nvPr>
            <p:ph type="body" sz="quarter" idx="15"/>
          </p:nvPr>
        </p:nvSpPr>
        <p:spPr>
          <a:xfrm>
            <a:off x="838200" y="5932357"/>
            <a:ext cx="5181600" cy="244606"/>
          </a:xfrm>
        </p:spPr>
        <p:txBody>
          <a:bodyPr>
            <a:normAutofit/>
          </a:bodyPr>
          <a:lstStyle/>
          <a:p>
            <a:r>
              <a:rPr lang="nb-NO" dirty="0"/>
              <a:t>Foto: LMD</a:t>
            </a:r>
          </a:p>
        </p:txBody>
      </p:sp>
      <p:sp>
        <p:nvSpPr>
          <p:cNvPr id="15" name="Text Placeholder 6">
            <a:extLst>
              <a:ext uri="{FF2B5EF4-FFF2-40B4-BE49-F238E27FC236}">
                <a16:creationId xmlns:a16="http://schemas.microsoft.com/office/drawing/2014/main" id="{75FD86FC-903D-36DC-932B-4E54CB2D7D1A}"/>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208533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hjort, utendørs, pattedyr, snø&#10;&#10;Automatisk generert beskrivelse">
            <a:extLst>
              <a:ext uri="{FF2B5EF4-FFF2-40B4-BE49-F238E27FC236}">
                <a16:creationId xmlns:a16="http://schemas.microsoft.com/office/drawing/2014/main" id="{0AC96B7A-7E41-1C36-5E99-BCAEF735A0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23671" b="16887"/>
          <a:stretch/>
        </p:blipFill>
        <p:spPr>
          <a:xfrm>
            <a:off x="6172200" y="1825625"/>
            <a:ext cx="5181600" cy="4106732"/>
          </a:xfrm>
          <a:noFill/>
        </p:spPr>
      </p:pic>
      <p:sp>
        <p:nvSpPr>
          <p:cNvPr id="2" name="Tittel 1">
            <a:extLst>
              <a:ext uri="{FF2B5EF4-FFF2-40B4-BE49-F238E27FC236}">
                <a16:creationId xmlns:a16="http://schemas.microsoft.com/office/drawing/2014/main" id="{AC1F6BB1-9A8F-B57B-1318-9CD8E8A4D983}"/>
              </a:ext>
            </a:extLst>
          </p:cNvPr>
          <p:cNvSpPr>
            <a:spLocks noGrp="1"/>
          </p:cNvSpPr>
          <p:nvPr>
            <p:ph type="title"/>
          </p:nvPr>
        </p:nvSpPr>
        <p:spPr>
          <a:xfrm>
            <a:off x="838200" y="365125"/>
            <a:ext cx="9000000" cy="1325563"/>
          </a:xfrm>
        </p:spPr>
        <p:txBody>
          <a:bodyPr anchor="ctr">
            <a:normAutofit/>
          </a:bodyPr>
          <a:lstStyle/>
          <a:p>
            <a:r>
              <a:rPr lang="nb-NO" spc="20">
                <a:effectLst/>
              </a:rPr>
              <a:t>Utilgjengelige beiter </a:t>
            </a:r>
            <a:br>
              <a:rPr lang="nb-NO" spc="20">
                <a:effectLst/>
              </a:rPr>
            </a:br>
            <a:endParaRPr lang="nb-NO" dirty="0"/>
          </a:p>
        </p:txBody>
      </p:sp>
      <p:sp>
        <p:nvSpPr>
          <p:cNvPr id="3" name="Plassholder for innhold 2">
            <a:extLst>
              <a:ext uri="{FF2B5EF4-FFF2-40B4-BE49-F238E27FC236}">
                <a16:creationId xmlns:a16="http://schemas.microsoft.com/office/drawing/2014/main" id="{6DF2A2D0-19DE-63FF-9913-2145B9B28CC4}"/>
              </a:ext>
            </a:extLst>
          </p:cNvPr>
          <p:cNvSpPr>
            <a:spLocks noGrp="1"/>
          </p:cNvSpPr>
          <p:nvPr>
            <p:ph sz="half" idx="1"/>
          </p:nvPr>
        </p:nvSpPr>
        <p:spPr>
          <a:xfrm>
            <a:off x="838200" y="1825625"/>
            <a:ext cx="5181600" cy="4106732"/>
          </a:xfrm>
        </p:spPr>
        <p:txBody>
          <a:bodyPr>
            <a:normAutofit/>
          </a:bodyPr>
          <a:lstStyle/>
          <a:p>
            <a:r>
              <a:rPr lang="nb-NO" dirty="0"/>
              <a:t>Beredskapsplan for reinbeitedistriktene</a:t>
            </a:r>
          </a:p>
          <a:p>
            <a:r>
              <a:rPr lang="nb-NO" dirty="0"/>
              <a:t>Definisjon av låste beiter</a:t>
            </a:r>
          </a:p>
          <a:p>
            <a:r>
              <a:rPr lang="nb-NO" dirty="0"/>
              <a:t>Alternative beiteområder</a:t>
            </a:r>
          </a:p>
          <a:p>
            <a:r>
              <a:rPr lang="nb-NO" dirty="0"/>
              <a:t>Utredning av betydningen av flokkstruktur som klimatilpasningstiltak</a:t>
            </a:r>
          </a:p>
        </p:txBody>
      </p:sp>
      <p:sp>
        <p:nvSpPr>
          <p:cNvPr id="4" name="Plassholder for lysbildenummer 3">
            <a:extLst>
              <a:ext uri="{FF2B5EF4-FFF2-40B4-BE49-F238E27FC236}">
                <a16:creationId xmlns:a16="http://schemas.microsoft.com/office/drawing/2014/main" id="{B464B7F9-CE26-196A-B90A-276B81C8D8EE}"/>
              </a:ext>
            </a:extLst>
          </p:cNvPr>
          <p:cNvSpPr>
            <a:spLocks noGrp="1"/>
          </p:cNvSpPr>
          <p:nvPr>
            <p:ph type="sldNum" sz="quarter" idx="12"/>
          </p:nvPr>
        </p:nvSpPr>
        <p:spPr>
          <a:xfrm>
            <a:off x="11555999" y="6318000"/>
            <a:ext cx="450000" cy="360000"/>
          </a:xfrm>
        </p:spPr>
        <p:txBody>
          <a:bodyPr anchor="ctr">
            <a:normAutofit/>
          </a:bodyPr>
          <a:lstStyle/>
          <a:p>
            <a:pPr>
              <a:spcAft>
                <a:spcPts val="600"/>
              </a:spcAft>
            </a:pPr>
            <a:fld id="{CBF60C1B-21D4-425B-89C8-B0A7AB09A1E4}" type="slidenum">
              <a:rPr lang="nb-NO" smtClean="0"/>
              <a:pPr>
                <a:spcAft>
                  <a:spcPts val="600"/>
                </a:spcAft>
              </a:pPr>
              <a:t>9</a:t>
            </a:fld>
            <a:endParaRPr lang="nb-NO"/>
          </a:p>
        </p:txBody>
      </p:sp>
      <p:sp>
        <p:nvSpPr>
          <p:cNvPr id="8" name="Plassholder for tekst 7">
            <a:extLst>
              <a:ext uri="{FF2B5EF4-FFF2-40B4-BE49-F238E27FC236}">
                <a16:creationId xmlns:a16="http://schemas.microsoft.com/office/drawing/2014/main" id="{AB4E194B-104D-329B-DA7F-5C40A4381D1F}"/>
              </a:ext>
            </a:extLst>
          </p:cNvPr>
          <p:cNvSpPr>
            <a:spLocks noGrp="1"/>
          </p:cNvSpPr>
          <p:nvPr>
            <p:ph type="body" sz="quarter" idx="15"/>
          </p:nvPr>
        </p:nvSpPr>
        <p:spPr>
          <a:xfrm>
            <a:off x="838200" y="5932357"/>
            <a:ext cx="5181600" cy="244606"/>
          </a:xfrm>
        </p:spPr>
        <p:txBody>
          <a:bodyPr>
            <a:normAutofit/>
          </a:bodyPr>
          <a:lstStyle/>
          <a:p>
            <a:r>
              <a:rPr lang="nb-NO" dirty="0"/>
              <a:t>Foto: LMD</a:t>
            </a:r>
          </a:p>
        </p:txBody>
      </p:sp>
      <p:sp>
        <p:nvSpPr>
          <p:cNvPr id="15" name="Text Placeholder 6">
            <a:extLst>
              <a:ext uri="{FF2B5EF4-FFF2-40B4-BE49-F238E27FC236}">
                <a16:creationId xmlns:a16="http://schemas.microsoft.com/office/drawing/2014/main" id="{8BFCA622-E8E8-327C-C7B1-E2665EFE3D1C}"/>
              </a:ext>
            </a:extLst>
          </p:cNvPr>
          <p:cNvSpPr>
            <a:spLocks noGrp="1"/>
          </p:cNvSpPr>
          <p:nvPr>
            <p:ph type="body" sz="quarter" idx="16"/>
          </p:nvPr>
        </p:nvSpPr>
        <p:spPr>
          <a:xfrm>
            <a:off x="6172200" y="5932357"/>
            <a:ext cx="5181600" cy="244606"/>
          </a:xfrm>
        </p:spPr>
        <p:txBody>
          <a:bodyPr/>
          <a:lstStyle/>
          <a:p>
            <a:endParaRPr lang="en-US"/>
          </a:p>
        </p:txBody>
      </p:sp>
    </p:spTree>
    <p:extLst>
      <p:ext uri="{BB962C8B-B14F-4D97-AF65-F5344CB8AC3E}">
        <p14:creationId xmlns:p14="http://schemas.microsoft.com/office/powerpoint/2010/main" val="46165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MD">
  <a:themeElements>
    <a:clrScheme name="LMD">
      <a:dk1>
        <a:srgbClr val="000000"/>
      </a:dk1>
      <a:lt1>
        <a:srgbClr val="FFFFFF"/>
      </a:lt1>
      <a:dk2>
        <a:srgbClr val="003761"/>
      </a:dk2>
      <a:lt2>
        <a:srgbClr val="FFFFFF"/>
      </a:lt2>
      <a:accent1>
        <a:srgbClr val="169CEE"/>
      </a:accent1>
      <a:accent2>
        <a:srgbClr val="FF6875"/>
      </a:accent2>
      <a:accent3>
        <a:srgbClr val="D7D3D3"/>
      </a:accent3>
      <a:accent4>
        <a:srgbClr val="039B41"/>
      </a:accent4>
      <a:accent5>
        <a:srgbClr val="FBD036"/>
      </a:accent5>
      <a:accent6>
        <a:srgbClr val="5A6E82"/>
      </a:accent6>
      <a:hlink>
        <a:srgbClr val="30A5FF"/>
      </a:hlink>
      <a:folHlink>
        <a:srgbClr val="FF6875"/>
      </a:folHlink>
    </a:clrScheme>
    <a:fontScheme name="TEST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MD" id="{B9ECDA4C-B5C0-4AF6-AE51-8401F540DF01}" vid="{7D83EA9E-C5D1-4125-B613-5DCE56F4C3C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kstdokument" ma:contentTypeID="0x0101002C1B27F07ED111E5A8370800200C9A660101006E41462641889647B7C1829C3B31CE35" ma:contentTypeVersion="6" ma:contentTypeDescription="Opprett et nytt dokument." ma:contentTypeScope="" ma:versionID="b37005347054e3af35883e1bacccb929">
  <xsd:schema xmlns:xsd="http://www.w3.org/2001/XMLSchema" xmlns:xs="http://www.w3.org/2001/XMLSchema" xmlns:p="http://schemas.microsoft.com/office/2006/metadata/properties" xmlns:ns1="http://schemas.microsoft.com/sharepoint/v3" xmlns:ns2="924153c7-290e-42b4-a764-74f2733f226d" xmlns:ns3="793ad56b-b905-482f-99c7-e0ad214f35d2" xmlns:ns4="8289f89c-83f8-41fa-b93d-98a37532d488" targetNamespace="http://schemas.microsoft.com/office/2006/metadata/properties" ma:root="true" ma:fieldsID="7c34e473ebe7bf1dd3430b1f55488ae5" ns1:_="" ns2:_="" ns3:_="" ns4:_="">
    <xsd:import namespace="http://schemas.microsoft.com/sharepoint/v3"/>
    <xsd:import namespace="924153c7-290e-42b4-a764-74f2733f226d"/>
    <xsd:import namespace="793ad56b-b905-482f-99c7-e0ad214f35d2"/>
    <xsd:import namespace="8289f89c-83f8-41fa-b93d-98a37532d488"/>
    <xsd:element name="properties">
      <xsd:complexType>
        <xsd:sequence>
          <xsd:element name="documentManagement">
            <xsd:complexType>
              <xsd:all>
                <xsd:element ref="ns1:AssignedTo" minOccurs="0"/>
                <xsd:element ref="ns2:DssDokumenttypeChoice" minOccurs="0"/>
                <xsd:element ref="ns3:DssArchivable" minOccurs="0"/>
                <xsd:element ref="ns3:DssWebsakRef" minOccurs="0"/>
                <xsd:element ref="ns2:DssFremhevet" minOccurs="0"/>
                <xsd:element ref="ns2:DssRelaterteOppgaver" minOccurs="0"/>
                <xsd:element ref="ns2:DssNotater" minOccurs="0"/>
                <xsd:element ref="ns2:ofdc76af098e4c7f98490d5710fce5b2" minOccurs="0"/>
                <xsd:element ref="ns2:ec4548291c174201804f8d6e346b5e78" minOccurs="0"/>
                <xsd:element ref="ns2:ja062c7924ed4f31b584a4220ff29390" minOccurs="0"/>
                <xsd:element ref="ns2:l917ce326c5a48e1a29f6235eea1cd41" minOccurs="0"/>
                <xsd:element ref="ns2:TaxCatchAll" minOccurs="0"/>
                <xsd:element ref="ns2:TaxCatchAllLabel" minOccurs="0"/>
                <xsd:element ref="ns2:f2f49eccf7d24422907cdfb28d82571e" minOccurs="0"/>
                <xsd:element ref="ns2:SharedWithUsers" minOccurs="0"/>
                <xsd:element ref="ns4:Hovedside" minOccurs="0"/>
                <xsd:element ref="ns4:Underside"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ssignedTo" ma:index="7" nillable="true" ma:displayName="Tilordnet til" ma:list="UserInfo"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4153c7-290e-42b4-a764-74f2733f226d" elementFormDefault="qualified">
    <xsd:import namespace="http://schemas.microsoft.com/office/2006/documentManagement/types"/>
    <xsd:import namespace="http://schemas.microsoft.com/office/infopath/2007/PartnerControls"/>
    <xsd:element name="DssDokumenttypeChoice" ma:index="8" nillable="true" ma:displayName="Dokumenttypevalg" ma:format="Dropdown" ma:internalName="DssDokumenttypeChoice">
      <xsd:simpleType>
        <xsd:restriction base="dms:Choice">
          <xsd:enumeration value="Avklaringsnotat"/>
          <xsd:enumeration value="Bakgrunnsinformasjon"/>
          <xsd:enumeration value="Beslutningsnotat"/>
          <xsd:enumeration value="Brukerveiledning"/>
          <xsd:enumeration value="Brev"/>
          <xsd:enumeration value="Budsjettdokument"/>
          <xsd:enumeration value="Budskapsplattform"/>
          <xsd:enumeration value="Dokumentasjon"/>
          <xsd:enumeration value="Eksempel"/>
          <xsd:enumeration value="Figur"/>
          <xsd:enumeration value="Flak"/>
          <xsd:enumeration value="Forskrift"/>
          <xsd:enumeration value="Håndnotat"/>
          <xsd:enumeration value="Illustrasjon"/>
          <xsd:enumeration value="Instruks"/>
          <xsd:enumeration value="Kapittelutkast"/>
          <xsd:enumeration value="Kommunikasjonsmateriell"/>
          <xsd:enumeration value="Kronikk/innlegg"/>
          <xsd:enumeration value="Læringsmateriell"/>
          <xsd:enumeration value="Mal"/>
          <xsd:enumeration value="Media"/>
          <xsd:enumeration value="Melding til Stortinget"/>
          <xsd:enumeration value="Møtereferat"/>
          <xsd:enumeration value="Møtedokument"/>
          <xsd:enumeration value="Nettside"/>
          <xsd:enumeration value="Notat"/>
          <xsd:enumeration value="NOU"/>
          <xsd:enumeration value="Presentasjon"/>
          <xsd:enumeration value="Presseinvitasjon"/>
          <xsd:enumeration value="Pressemelding"/>
          <xsd:enumeration value="Proposisjon"/>
          <xsd:enumeration value="Rapport"/>
          <xsd:enumeration value="Regneark"/>
          <xsd:enumeration value="Rutine/retningslinje/håndbok"/>
          <xsd:enumeration value="Satsingsforslag"/>
          <xsd:enumeration value="Sluttrapport"/>
          <xsd:enumeration value="Statistikk"/>
          <xsd:enumeration value="Strategi/plan"/>
          <xsd:enumeration value="Tale"/>
          <xsd:enumeration value="Talepunkt"/>
          <xsd:enumeration value="Tildelingsbrev"/>
          <xsd:enumeration value="Utkast til r-notat"/>
          <xsd:enumeration value="Utredningsnotat"/>
        </xsd:restriction>
      </xsd:simpleType>
    </xsd:element>
    <xsd:element name="DssFremhevet" ma:index="11" nillable="true" ma:displayName="Fremhevet" ma:default="False" ma:description="Fremhevet dokument vises på Om rommet siden." ma:internalName="DssFremhevet">
      <xsd:simpleType>
        <xsd:restriction base="dms:Boolean"/>
      </xsd:simpleType>
    </xsd:element>
    <xsd:element name="DssRelaterteOppgaver" ma:index="12" nillable="true" ma:displayName="Relaterte oppgaver" ma:internalName="DssRelaterteOppgaver" ma:showField="Title">
      <xsd:complexType>
        <xsd:complexContent>
          <xsd:extension base="dms:MultiChoiceLookup">
            <xsd:sequence>
              <xsd:element name="Value" type="dms:Lookup" maxOccurs="unbounded" minOccurs="0" nillable="true"/>
            </xsd:sequence>
          </xsd:extension>
        </xsd:complexContent>
      </xsd:complexType>
    </xsd:element>
    <xsd:element name="DssNotater" ma:index="13" nillable="true" ma:displayName="Notater" ma:hidden="true" ma:internalName="DssNotater" ma:readOnly="false">
      <xsd:simpleType>
        <xsd:restriction base="dms:Note"/>
      </xsd:simpleType>
    </xsd:element>
    <xsd:element name="ofdc76af098e4c7f98490d5710fce5b2" ma:index="14" nillable="true" ma:taxonomy="true" ma:internalName="ofdc76af098e4c7f98490d5710fce5b2" ma:taxonomyFieldName="DssAvdeling" ma:displayName="Avdeling" ma:fieldId="{8fdc76af-098e-4c7f-9849-0d5710fce5b2}" ma:sspId="dd1c9695-082f-4d62-9abb-ef5a22d84609" ma:termSetId="13c90cc6-0f43-4adb-b19c-c400e157a76b" ma:anchorId="748d3281-0b52-4c29-8d63-6f19ec58b37d" ma:open="false" ma:isKeyword="false">
      <xsd:complexType>
        <xsd:sequence>
          <xsd:element ref="pc:Terms" minOccurs="0" maxOccurs="1"/>
        </xsd:sequence>
      </xsd:complexType>
    </xsd:element>
    <xsd:element name="ec4548291c174201804f8d6e346b5e78" ma:index="16" nillable="true" ma:taxonomy="true" ma:internalName="ec4548291c174201804f8d6e346b5e78" ma:taxonomyFieldName="DssFunksjon" ma:displayName="Funksjon" ma:fieldId="{ec454829-1c17-4201-804f-8d6e346b5e78}" ma:sspId="dd1c9695-082f-4d62-9abb-ef5a22d84609" ma:termSetId="1d0cee9e-e85d-4bdd-9786-976123513522" ma:anchorId="00000000-0000-0000-0000-000000000000" ma:open="false" ma:isKeyword="false">
      <xsd:complexType>
        <xsd:sequence>
          <xsd:element ref="pc:Terms" minOccurs="0" maxOccurs="1"/>
        </xsd:sequence>
      </xsd:complexType>
    </xsd:element>
    <xsd:element name="ja062c7924ed4f31b584a4220ff29390" ma:index="18" nillable="true" ma:taxonomy="true" ma:internalName="ja062c7924ed4f31b584a4220ff29390" ma:taxonomyFieldName="DssEmneord" ma:displayName="Emneord" ma:fieldId="{3a062c79-24ed-4f31-b584-a4220ff29390}" ma:taxonomyMulti="true" ma:sspId="dd1c9695-082f-4d62-9abb-ef5a22d84609" ma:termSetId="76727dcf-a431-492e-96ad-c8e0e60c175f" ma:anchorId="e2d0ab51-969c-4534-ac88-3287234a1df3" ma:open="false" ma:isKeyword="false">
      <xsd:complexType>
        <xsd:sequence>
          <xsd:element ref="pc:Terms" minOccurs="0" maxOccurs="1"/>
        </xsd:sequence>
      </xsd:complexType>
    </xsd:element>
    <xsd:element name="l917ce326c5a48e1a29f6235eea1cd41" ma:index="21" nillable="true" ma:taxonomy="true" ma:internalName="l917ce326c5a48e1a29f6235eea1cd41" ma:taxonomyFieldName="DssRomtype" ma:displayName="Romtype" ma:readOnly="false" ma:fieldId="{5917ce32-6c5a-48e1-a29f-6235eea1cd41}" ma:sspId="dd1c9695-082f-4d62-9abb-ef5a22d84609" ma:termSetId="8e869b01-24d9-45a0-980a-bd4a553ad3c2" ma:anchorId="00000000-0000-0000-0000-000000000000" ma:open="false" ma:isKeyword="false">
      <xsd:complexType>
        <xsd:sequence>
          <xsd:element ref="pc:Terms" minOccurs="0" maxOccurs="1"/>
        </xsd:sequence>
      </xsd:complexType>
    </xsd:element>
    <xsd:element name="TaxCatchAll" ma:index="22" nillable="true" ma:displayName="Global taksonomikolonne" ma:hidden="true" ma:list="{dc26956a-1167-4c18-979d-4282f6728948}" ma:internalName="TaxCatchAll" ma:showField="CatchAllData" ma:web="924153c7-290e-42b4-a764-74f2733f226d">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Global taksonomikolonne1" ma:hidden="true" ma:list="{dc26956a-1167-4c18-979d-4282f6728948}" ma:internalName="TaxCatchAllLabel" ma:readOnly="true" ma:showField="CatchAllDataLabel" ma:web="924153c7-290e-42b4-a764-74f2733f226d">
      <xsd:complexType>
        <xsd:complexContent>
          <xsd:extension base="dms:MultiChoiceLookup">
            <xsd:sequence>
              <xsd:element name="Value" type="dms:Lookup" maxOccurs="unbounded" minOccurs="0" nillable="true"/>
            </xsd:sequence>
          </xsd:extension>
        </xsd:complexContent>
      </xsd:complexType>
    </xsd:element>
    <xsd:element name="f2f49eccf7d24422907cdfb28d82571e" ma:index="25" nillable="true" ma:taxonomy="true" ma:internalName="f2f49eccf7d24422907cdfb28d82571e" ma:taxonomyFieldName="DssDepartement" ma:displayName="Departement" ma:fieldId="{f2f49ecc-f7d2-4422-907c-dfb28d82571e}" ma:sspId="dd1c9695-082f-4d62-9abb-ef5a22d84609" ma:termSetId="13c90cc6-0f43-4adb-b19c-c400e157a76b" ma:anchorId="00000000-0000-0000-0000-000000000000" ma:open="false" ma:isKeyword="false">
      <xsd:complexType>
        <xsd:sequence>
          <xsd:element ref="pc:Terms" minOccurs="0" maxOccurs="1"/>
        </xsd:sequence>
      </xsd:complexType>
    </xsd:element>
    <xsd:element name="SharedWithUsers" ma:index="2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3ad56b-b905-482f-99c7-e0ad214f35d2" elementFormDefault="qualified">
    <xsd:import namespace="http://schemas.microsoft.com/office/2006/documentManagement/types"/>
    <xsd:import namespace="http://schemas.microsoft.com/office/infopath/2007/PartnerControls"/>
    <xsd:element name="DssArchivable" ma:index="9" nillable="true" ma:displayName="Arkivpliktig" ma:default="Ikke satt" ma:description="Er dokumentet arkivpliktig?" ma:internalName="DssArchivable">
      <xsd:simpleType>
        <xsd:restriction base="dms:Choice">
          <xsd:enumeration value="Ikke satt"/>
          <xsd:enumeration value="Ja"/>
          <xsd:enumeration value="Nei"/>
        </xsd:restriction>
      </xsd:simpleType>
    </xsd:element>
    <xsd:element name="DssWebsakRef" ma:index="10" nillable="true" ma:displayName="Arkivreferanse" ma:description="Referanse i arkivsystem" ma:internalName="DssWebsakRe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89f89c-83f8-41fa-b93d-98a37532d488" elementFormDefault="qualified">
    <xsd:import namespace="http://schemas.microsoft.com/office/2006/documentManagement/types"/>
    <xsd:import namespace="http://schemas.microsoft.com/office/infopath/2007/PartnerControls"/>
    <xsd:element name="Hovedside" ma:index="28" nillable="true" ma:displayName="Hovedside" ma:internalName="Hovedside" ma:requiredMultiChoice="true">
      <xsd:complexType>
        <xsd:complexContent>
          <xsd:extension base="dms:MultiChoice">
            <xsd:sequence>
              <xsd:element name="Value" maxOccurs="unbounded" minOccurs="0" nillable="true">
                <xsd:simpleType>
                  <xsd:restriction base="dms:Choice">
                    <xsd:enumeration value="Administrasjon"/>
                    <xsd:enumeration value="Rettssaker"/>
                    <xsd:enumeration value="Taler, flak og presentasjoner"/>
                    <xsd:enumeration value="Lov og forskrift"/>
                    <xsd:enumeration value="Reindriftsavtalen"/>
                    <xsd:enumeration value="Marked og næringsutvikling"/>
                    <xsd:enumeration value="Beite og reintall"/>
                    <xsd:enumeration value="Areal"/>
                    <xsd:enumeration value="Reindriftsanlegg"/>
                    <xsd:enumeration value="Forskning"/>
                    <xsd:enumeration value="Offentlig forvaltning"/>
                    <xsd:enumeration value="Konsesjoner og avtaler"/>
                    <xsd:enumeration value="Internasjonale avtaler"/>
                    <xsd:enumeration value="Rovvilt"/>
                    <xsd:enumeration value="CWD"/>
                  </xsd:restriction>
                </xsd:simpleType>
              </xsd:element>
            </xsd:sequence>
          </xsd:extension>
        </xsd:complexContent>
      </xsd:complexType>
    </xsd:element>
    <xsd:element name="Underside" ma:index="29" nillable="true" ma:displayName="Underside" ma:format="Dropdown" ma:internalName="Underside">
      <xsd:simpleType>
        <xsd:restriction base="dms:Choice">
          <xsd:enumeration value="Utredninger"/>
          <xsd:enumeration value="Tilskuddsordninger"/>
          <xsd:enumeration value="Kriseberedskap"/>
          <xsd:enumeration value="Energi"/>
          <xsd:enumeration value="Vern"/>
          <xsd:enumeration value="Plan"/>
          <xsd:enumeration value="Rundskriv og veiledere"/>
          <xsd:enumeration value="Mål for reindriftspolitikken"/>
          <xsd:enumeration value="Statsforvalteren"/>
          <xsd:enumeration value="Landbruksdirektoratet"/>
          <xsd:enumeration value="Reindriftsstyret"/>
          <xsd:enumeration value="Norsk-svensk"/>
          <xsd:enumeration value="Norsk-fins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ssDokumenttypeChoice xmlns="924153c7-290e-42b4-a764-74f2733f226d" xsi:nil="true"/>
    <DssNotater xmlns="924153c7-290e-42b4-a764-74f2733f226d" xsi:nil="true"/>
    <ec4548291c174201804f8d6e346b5e78 xmlns="924153c7-290e-42b4-a764-74f2733f226d">
      <Terms xmlns="http://schemas.microsoft.com/office/infopath/2007/PartnerControls"/>
    </ec4548291c174201804f8d6e346b5e78>
    <AssignedTo xmlns="http://schemas.microsoft.com/sharepoint/v3">
      <UserInfo>
        <DisplayName/>
        <AccountId xsi:nil="true"/>
        <AccountType/>
      </UserInfo>
    </AssignedTo>
    <Underside xmlns="8289f89c-83f8-41fa-b93d-98a37532d488" xsi:nil="true"/>
    <ja062c7924ed4f31b584a4220ff29390 xmlns="924153c7-290e-42b4-a764-74f2733f226d">
      <Terms xmlns="http://schemas.microsoft.com/office/infopath/2007/PartnerControls"/>
    </ja062c7924ed4f31b584a4220ff29390>
    <DssArchivable xmlns="793ad56b-b905-482f-99c7-e0ad214f35d2">Ikke satt</DssArchivable>
    <DssFremhevet xmlns="924153c7-290e-42b4-a764-74f2733f226d">false</DssFremhevet>
    <DssWebsakRef xmlns="793ad56b-b905-482f-99c7-e0ad214f35d2" xsi:nil="true"/>
    <ofdc76af098e4c7f98490d5710fce5b2 xmlns="924153c7-290e-42b4-a764-74f2733f226d">
      <Terms xmlns="http://schemas.microsoft.com/office/infopath/2007/PartnerControls"/>
    </ofdc76af098e4c7f98490d5710fce5b2>
    <l917ce326c5a48e1a29f6235eea1cd41 xmlns="924153c7-290e-42b4-a764-74f2733f226d">
      <Terms xmlns="http://schemas.microsoft.com/office/infopath/2007/PartnerControls"/>
    </l917ce326c5a48e1a29f6235eea1cd41>
    <Hovedside xmlns="8289f89c-83f8-41fa-b93d-98a37532d488">
      <Value>Taler, flak og presentasjoner</Value>
    </Hovedside>
    <TaxCatchAll xmlns="924153c7-290e-42b4-a764-74f2733f226d"/>
    <f2f49eccf7d24422907cdfb28d82571e xmlns="924153c7-290e-42b4-a764-74f2733f226d">
      <Terms xmlns="http://schemas.microsoft.com/office/infopath/2007/PartnerControls"/>
    </f2f49eccf7d24422907cdfb28d82571e>
    <DssRelaterteOppgaver xmlns="924153c7-290e-42b4-a764-74f2733f226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07F3F6-AF7D-41DF-8AC4-1088E3A399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4153c7-290e-42b4-a764-74f2733f226d"/>
    <ds:schemaRef ds:uri="793ad56b-b905-482f-99c7-e0ad214f35d2"/>
    <ds:schemaRef ds:uri="8289f89c-83f8-41fa-b93d-98a37532d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0E9AFB-088C-4CFE-8BF4-179B1F95E1C0}">
  <ds:schemaRefs>
    <ds:schemaRef ds:uri="http://purl.org/dc/elements/1.1/"/>
    <ds:schemaRef ds:uri="http://schemas.microsoft.com/office/2006/metadata/properties"/>
    <ds:schemaRef ds:uri="http://schemas.microsoft.com/sharepoint/v3"/>
    <ds:schemaRef ds:uri="http://purl.org/dc/terms/"/>
    <ds:schemaRef ds:uri="924153c7-290e-42b4-a764-74f2733f226d"/>
    <ds:schemaRef ds:uri="http://schemas.openxmlformats.org/package/2006/metadata/core-properties"/>
    <ds:schemaRef ds:uri="http://schemas.microsoft.com/office/2006/documentManagement/types"/>
    <ds:schemaRef ds:uri="8289f89c-83f8-41fa-b93d-98a37532d488"/>
    <ds:schemaRef ds:uri="http://schemas.microsoft.com/office/infopath/2007/PartnerControls"/>
    <ds:schemaRef ds:uri="793ad56b-b905-482f-99c7-e0ad214f35d2"/>
    <ds:schemaRef ds:uri="http://www.w3.org/XML/1998/namespace"/>
    <ds:schemaRef ds:uri="http://purl.org/dc/dcmitype/"/>
  </ds:schemaRefs>
</ds:datastoreItem>
</file>

<file path=customXml/itemProps3.xml><?xml version="1.0" encoding="utf-8"?>
<ds:datastoreItem xmlns:ds="http://schemas.openxmlformats.org/officeDocument/2006/customXml" ds:itemID="{1B842A8C-49DA-45E4-BF6E-92D4A9DECF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721</TotalTime>
  <Words>1916</Words>
  <Application>Microsoft Office PowerPoint</Application>
  <PresentationFormat>Widescreen</PresentationFormat>
  <Paragraphs>196</Paragraphs>
  <Slides>17</Slides>
  <Notes>17</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Open Sans</vt:lpstr>
      <vt:lpstr>LMD</vt:lpstr>
      <vt:lpstr>PowerPoint-presentasjon</vt:lpstr>
      <vt:lpstr>Arbeidsgruppen</vt:lpstr>
      <vt:lpstr>Mandat</vt:lpstr>
      <vt:lpstr>Klimatilpasning</vt:lpstr>
      <vt:lpstr>Klimaendringene </vt:lpstr>
      <vt:lpstr>Utfordringer for reindriften</vt:lpstr>
      <vt:lpstr>Redusert fleksibilitet som følge av annen arealbruk</vt:lpstr>
      <vt:lpstr> Endringer i beite- og flyttemønster  </vt:lpstr>
      <vt:lpstr>Utilgjengelige beiter  </vt:lpstr>
      <vt:lpstr>Behov for endringer i gjerder og anlegg </vt:lpstr>
      <vt:lpstr>Større fare for ulykker og økt arbeidsbelastning  </vt:lpstr>
      <vt:lpstr>Dokumentasjon av forekomst av rovvilt og tap av rein til rovvilt </vt:lpstr>
      <vt:lpstr>Økt uforutsigbarhet </vt:lpstr>
      <vt:lpstr>Kunnskapsbehov</vt:lpstr>
      <vt:lpstr>Status for bærekraftig reindrift</vt:lpstr>
      <vt:lpstr>Oppfølging</vt:lpstr>
      <vt:lpstr>PowerPoint-presentasjon</vt:lpstr>
    </vt:vector>
  </TitlesOfParts>
  <Company>DSS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Trollstøl Silje</dc:creator>
  <cp:lastModifiedBy>Morten Floor</cp:lastModifiedBy>
  <cp:revision>39</cp:revision>
  <cp:lastPrinted>2023-12-13T09:53:56Z</cp:lastPrinted>
  <dcterms:created xsi:type="dcterms:W3CDTF">2023-12-12T14:16:19Z</dcterms:created>
  <dcterms:modified xsi:type="dcterms:W3CDTF">2024-09-24T15:33:41Z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ca46fd-112b-4b99-add4-ef327a0e5e7a_Enabled">
    <vt:lpwstr>true</vt:lpwstr>
  </property>
  <property fmtid="{D5CDD505-2E9C-101B-9397-08002B2CF9AE}" pid="3" name="MSIP_Label_beca46fd-112b-4b99-add4-ef327a0e5e7a_SetDate">
    <vt:lpwstr>2023-12-12T14:17:46Z</vt:lpwstr>
  </property>
  <property fmtid="{D5CDD505-2E9C-101B-9397-08002B2CF9AE}" pid="4" name="MSIP_Label_beca46fd-112b-4b99-add4-ef327a0e5e7a_Method">
    <vt:lpwstr>Standard</vt:lpwstr>
  </property>
  <property fmtid="{D5CDD505-2E9C-101B-9397-08002B2CF9AE}" pid="5" name="MSIP_Label_beca46fd-112b-4b99-add4-ef327a0e5e7a_Name">
    <vt:lpwstr>Intern (LMD)</vt:lpwstr>
  </property>
  <property fmtid="{D5CDD505-2E9C-101B-9397-08002B2CF9AE}" pid="6" name="MSIP_Label_beca46fd-112b-4b99-add4-ef327a0e5e7a_SiteId">
    <vt:lpwstr>f696e186-1c3b-44cd-bf76-5ace0e7007bd</vt:lpwstr>
  </property>
  <property fmtid="{D5CDD505-2E9C-101B-9397-08002B2CF9AE}" pid="7" name="MSIP_Label_beca46fd-112b-4b99-add4-ef327a0e5e7a_ActionId">
    <vt:lpwstr>74eba4d0-1d15-4593-9bbd-0817c8b1d025</vt:lpwstr>
  </property>
  <property fmtid="{D5CDD505-2E9C-101B-9397-08002B2CF9AE}" pid="8" name="MSIP_Label_beca46fd-112b-4b99-add4-ef327a0e5e7a_ContentBits">
    <vt:lpwstr>0</vt:lpwstr>
  </property>
  <property fmtid="{D5CDD505-2E9C-101B-9397-08002B2CF9AE}" pid="9" name="ContentTypeId">
    <vt:lpwstr>0x0101002C1B27F07ED111E5A8370800200C9A660101006E41462641889647B7C1829C3B31CE35</vt:lpwstr>
  </property>
  <property fmtid="{D5CDD505-2E9C-101B-9397-08002B2CF9AE}" pid="10" name="DssFunksjon">
    <vt:lpwstr/>
  </property>
  <property fmtid="{D5CDD505-2E9C-101B-9397-08002B2CF9AE}" pid="11" name="DssAvdeling">
    <vt:lpwstr/>
  </property>
  <property fmtid="{D5CDD505-2E9C-101B-9397-08002B2CF9AE}" pid="12" name="DssDepartement">
    <vt:lpwstr/>
  </property>
  <property fmtid="{D5CDD505-2E9C-101B-9397-08002B2CF9AE}" pid="13" name="DssRomtype">
    <vt:lpwstr/>
  </property>
  <property fmtid="{D5CDD505-2E9C-101B-9397-08002B2CF9AE}" pid="14" name="DssEmneord">
    <vt:lpwstr/>
  </property>
</Properties>
</file>