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0"/>
  </p:notesMasterIdLst>
  <p:sldIdLst>
    <p:sldId id="274" r:id="rId6"/>
    <p:sldId id="281" r:id="rId7"/>
    <p:sldId id="299" r:id="rId8"/>
    <p:sldId id="300" r:id="rId9"/>
  </p:sldIdLst>
  <p:sldSz cx="12192000" cy="6858000"/>
  <p:notesSz cx="6858000" cy="9144000"/>
  <p:defaultTextStyle>
    <a:defPPr>
      <a:defRPr lang="en-US"/>
    </a:defPPr>
    <a:lvl1pPr marL="0" algn="l" defTabSz="228566" rtl="0" eaLnBrk="1" latinLnBrk="0" hangingPunct="1">
      <a:defRPr sz="900" kern="1200">
        <a:solidFill>
          <a:schemeClr val="tx1"/>
        </a:solidFill>
        <a:latin typeface="+mn-lt"/>
        <a:ea typeface="+mn-ea"/>
        <a:cs typeface="+mn-cs"/>
      </a:defRPr>
    </a:lvl1pPr>
    <a:lvl2pPr marL="228566" algn="l" defTabSz="228566" rtl="0" eaLnBrk="1" latinLnBrk="0" hangingPunct="1">
      <a:defRPr sz="900" kern="1200">
        <a:solidFill>
          <a:schemeClr val="tx1"/>
        </a:solidFill>
        <a:latin typeface="+mn-lt"/>
        <a:ea typeface="+mn-ea"/>
        <a:cs typeface="+mn-cs"/>
      </a:defRPr>
    </a:lvl2pPr>
    <a:lvl3pPr marL="457132" algn="l" defTabSz="228566" rtl="0" eaLnBrk="1" latinLnBrk="0" hangingPunct="1">
      <a:defRPr sz="900" kern="1200">
        <a:solidFill>
          <a:schemeClr val="tx1"/>
        </a:solidFill>
        <a:latin typeface="+mn-lt"/>
        <a:ea typeface="+mn-ea"/>
        <a:cs typeface="+mn-cs"/>
      </a:defRPr>
    </a:lvl3pPr>
    <a:lvl4pPr marL="685697" algn="l" defTabSz="228566" rtl="0" eaLnBrk="1" latinLnBrk="0" hangingPunct="1">
      <a:defRPr sz="900" kern="1200">
        <a:solidFill>
          <a:schemeClr val="tx1"/>
        </a:solidFill>
        <a:latin typeface="+mn-lt"/>
        <a:ea typeface="+mn-ea"/>
        <a:cs typeface="+mn-cs"/>
      </a:defRPr>
    </a:lvl4pPr>
    <a:lvl5pPr marL="914263" algn="l" defTabSz="228566" rtl="0" eaLnBrk="1" latinLnBrk="0" hangingPunct="1">
      <a:defRPr sz="900" kern="1200">
        <a:solidFill>
          <a:schemeClr val="tx1"/>
        </a:solidFill>
        <a:latin typeface="+mn-lt"/>
        <a:ea typeface="+mn-ea"/>
        <a:cs typeface="+mn-cs"/>
      </a:defRPr>
    </a:lvl5pPr>
    <a:lvl6pPr marL="1142829" algn="l" defTabSz="228566" rtl="0" eaLnBrk="1" latinLnBrk="0" hangingPunct="1">
      <a:defRPr sz="900" kern="1200">
        <a:solidFill>
          <a:schemeClr val="tx1"/>
        </a:solidFill>
        <a:latin typeface="+mn-lt"/>
        <a:ea typeface="+mn-ea"/>
        <a:cs typeface="+mn-cs"/>
      </a:defRPr>
    </a:lvl6pPr>
    <a:lvl7pPr marL="1371395" algn="l" defTabSz="228566" rtl="0" eaLnBrk="1" latinLnBrk="0" hangingPunct="1">
      <a:defRPr sz="900" kern="1200">
        <a:solidFill>
          <a:schemeClr val="tx1"/>
        </a:solidFill>
        <a:latin typeface="+mn-lt"/>
        <a:ea typeface="+mn-ea"/>
        <a:cs typeface="+mn-cs"/>
      </a:defRPr>
    </a:lvl7pPr>
    <a:lvl8pPr marL="1599960" algn="l" defTabSz="228566" rtl="0" eaLnBrk="1" latinLnBrk="0" hangingPunct="1">
      <a:defRPr sz="900" kern="1200">
        <a:solidFill>
          <a:schemeClr val="tx1"/>
        </a:solidFill>
        <a:latin typeface="+mn-lt"/>
        <a:ea typeface="+mn-ea"/>
        <a:cs typeface="+mn-cs"/>
      </a:defRPr>
    </a:lvl8pPr>
    <a:lvl9pPr marL="1828526" algn="l" defTabSz="228566"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gar Pedersen" initials="VP" lastIdx="1" clrIdx="0">
    <p:extLst>
      <p:ext uri="{19B8F6BF-5375-455C-9EA6-DF929625EA0E}">
        <p15:presenceInfo xmlns:p15="http://schemas.microsoft.com/office/powerpoint/2012/main" userId="S::vegar.pedersen@miljodir.no::e4bfc3da-d0d4-41be-91f0-aabfff6e16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0BFAA-9C4D-482C-A718-8199E9FBF39D}" v="1" dt="2024-09-24T08:47:43.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8983" autoAdjust="0"/>
  </p:normalViewPr>
  <p:slideViewPr>
    <p:cSldViewPr snapToGrid="0">
      <p:cViewPr varScale="1">
        <p:scale>
          <a:sx n="98" d="100"/>
          <a:sy n="98"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vind Skogstad" userId="1461fed7-8276-41c7-9d01-392effeea4db" providerId="ADAL" clId="{53D3F484-CE4D-40B8-A2E6-7B40731D182A}"/>
    <pc:docChg chg="undo custSel addSld delSld modSld sldOrd">
      <pc:chgData name="Øyvind Skogstad" userId="1461fed7-8276-41c7-9d01-392effeea4db" providerId="ADAL" clId="{53D3F484-CE4D-40B8-A2E6-7B40731D182A}" dt="2024-05-07T10:14:35.082" v="959" actId="1076"/>
      <pc:docMkLst>
        <pc:docMk/>
      </pc:docMkLst>
      <pc:sldChg chg="addSp delSp modSp mod modClrScheme chgLayout">
        <pc:chgData name="Øyvind Skogstad" userId="1461fed7-8276-41c7-9d01-392effeea4db" providerId="ADAL" clId="{53D3F484-CE4D-40B8-A2E6-7B40731D182A}" dt="2024-05-06T20:57:55.112" v="30" actId="20577"/>
        <pc:sldMkLst>
          <pc:docMk/>
          <pc:sldMk cId="3089576198" sldId="274"/>
        </pc:sldMkLst>
        <pc:spChg chg="mod ord">
          <ac:chgData name="Øyvind Skogstad" userId="1461fed7-8276-41c7-9d01-392effeea4db" providerId="ADAL" clId="{53D3F484-CE4D-40B8-A2E6-7B40731D182A}" dt="2024-05-06T20:57:26.895" v="3" actId="14100"/>
          <ac:spMkLst>
            <pc:docMk/>
            <pc:sldMk cId="3089576198" sldId="274"/>
            <ac:spMk id="2" creationId="{278D3E66-ECB3-42E7-835D-F6D7FB8AA34D}"/>
          </ac:spMkLst>
        </pc:spChg>
        <pc:spChg chg="add del mod ord">
          <ac:chgData name="Øyvind Skogstad" userId="1461fed7-8276-41c7-9d01-392effeea4db" providerId="ADAL" clId="{53D3F484-CE4D-40B8-A2E6-7B40731D182A}" dt="2024-05-06T20:57:20.095" v="1" actId="478"/>
          <ac:spMkLst>
            <pc:docMk/>
            <pc:sldMk cId="3089576198" sldId="274"/>
            <ac:spMk id="3" creationId="{2D6C7D14-BC1E-F9AE-6C21-53B60C456427}"/>
          </ac:spMkLst>
        </pc:spChg>
        <pc:spChg chg="mod ord">
          <ac:chgData name="Øyvind Skogstad" userId="1461fed7-8276-41c7-9d01-392effeea4db" providerId="ADAL" clId="{53D3F484-CE4D-40B8-A2E6-7B40731D182A}" dt="2024-05-06T20:57:55.112" v="30" actId="20577"/>
          <ac:spMkLst>
            <pc:docMk/>
            <pc:sldMk cId="3089576198" sldId="274"/>
            <ac:spMk id="4" creationId="{CAC043CB-807F-479A-A106-82D537BD1058}"/>
          </ac:spMkLst>
        </pc:spChg>
        <pc:spChg chg="mod ord">
          <ac:chgData name="Øyvind Skogstad" userId="1461fed7-8276-41c7-9d01-392effeea4db" providerId="ADAL" clId="{53D3F484-CE4D-40B8-A2E6-7B40731D182A}" dt="2024-05-06T20:57:31.979" v="4" actId="1076"/>
          <ac:spMkLst>
            <pc:docMk/>
            <pc:sldMk cId="3089576198" sldId="274"/>
            <ac:spMk id="5" creationId="{826F65FD-F816-4B0A-8BE6-F2127805AB28}"/>
          </ac:spMkLst>
        </pc:spChg>
      </pc:sldChg>
      <pc:sldChg chg="add">
        <pc:chgData name="Øyvind Skogstad" userId="1461fed7-8276-41c7-9d01-392effeea4db" providerId="ADAL" clId="{53D3F484-CE4D-40B8-A2E6-7B40731D182A}" dt="2024-05-06T21:03:17.910" v="31"/>
        <pc:sldMkLst>
          <pc:docMk/>
          <pc:sldMk cId="289411463" sldId="281"/>
        </pc:sldMkLst>
      </pc:sldChg>
      <pc:sldChg chg="add">
        <pc:chgData name="Øyvind Skogstad" userId="1461fed7-8276-41c7-9d01-392effeea4db" providerId="ADAL" clId="{53D3F484-CE4D-40B8-A2E6-7B40731D182A}" dt="2024-05-06T21:03:17.910" v="31"/>
        <pc:sldMkLst>
          <pc:docMk/>
          <pc:sldMk cId="879246693" sldId="282"/>
        </pc:sldMkLst>
      </pc:sldChg>
      <pc:sldChg chg="modSp mod modNotesTx">
        <pc:chgData name="Øyvind Skogstad" userId="1461fed7-8276-41c7-9d01-392effeea4db" providerId="ADAL" clId="{53D3F484-CE4D-40B8-A2E6-7B40731D182A}" dt="2024-05-06T21:57:08.058" v="753" actId="313"/>
        <pc:sldMkLst>
          <pc:docMk/>
          <pc:sldMk cId="105256112" sldId="289"/>
        </pc:sldMkLst>
        <pc:spChg chg="mod">
          <ac:chgData name="Øyvind Skogstad" userId="1461fed7-8276-41c7-9d01-392effeea4db" providerId="ADAL" clId="{53D3F484-CE4D-40B8-A2E6-7B40731D182A}" dt="2024-05-06T21:34:26.639" v="226" actId="20577"/>
          <ac:spMkLst>
            <pc:docMk/>
            <pc:sldMk cId="105256112" sldId="289"/>
            <ac:spMk id="9" creationId="{C53563C4-1480-45F2-8C46-2AB991A94DB1}"/>
          </ac:spMkLst>
        </pc:spChg>
      </pc:sldChg>
      <pc:sldChg chg="ord">
        <pc:chgData name="Øyvind Skogstad" userId="1461fed7-8276-41c7-9d01-392effeea4db" providerId="ADAL" clId="{53D3F484-CE4D-40B8-A2E6-7B40731D182A}" dt="2024-05-06T21:24:12.703" v="75"/>
        <pc:sldMkLst>
          <pc:docMk/>
          <pc:sldMk cId="219011505" sldId="291"/>
        </pc:sldMkLst>
      </pc:sldChg>
      <pc:sldChg chg="del">
        <pc:chgData name="Øyvind Skogstad" userId="1461fed7-8276-41c7-9d01-392effeea4db" providerId="ADAL" clId="{53D3F484-CE4D-40B8-A2E6-7B40731D182A}" dt="2024-05-06T21:24:01.751" v="73" actId="47"/>
        <pc:sldMkLst>
          <pc:docMk/>
          <pc:sldMk cId="171082123" sldId="292"/>
        </pc:sldMkLst>
      </pc:sldChg>
      <pc:sldChg chg="addSp delSp modSp mod ord">
        <pc:chgData name="Øyvind Skogstad" userId="1461fed7-8276-41c7-9d01-392effeea4db" providerId="ADAL" clId="{53D3F484-CE4D-40B8-A2E6-7B40731D182A}" dt="2024-05-06T21:31:28.768" v="111" actId="1076"/>
        <pc:sldMkLst>
          <pc:docMk/>
          <pc:sldMk cId="3097581276" sldId="293"/>
        </pc:sldMkLst>
        <pc:spChg chg="mod">
          <ac:chgData name="Øyvind Skogstad" userId="1461fed7-8276-41c7-9d01-392effeea4db" providerId="ADAL" clId="{53D3F484-CE4D-40B8-A2E6-7B40731D182A}" dt="2024-05-06T21:24:29.791" v="78" actId="20577"/>
          <ac:spMkLst>
            <pc:docMk/>
            <pc:sldMk cId="3097581276" sldId="293"/>
            <ac:spMk id="2" creationId="{B4EB3800-3C2B-442F-A41A-FC7EE488CC92}"/>
          </ac:spMkLst>
        </pc:spChg>
        <pc:spChg chg="mod">
          <ac:chgData name="Øyvind Skogstad" userId="1461fed7-8276-41c7-9d01-392effeea4db" providerId="ADAL" clId="{53D3F484-CE4D-40B8-A2E6-7B40731D182A}" dt="2024-05-06T21:31:20.583" v="110" actId="20577"/>
          <ac:spMkLst>
            <pc:docMk/>
            <pc:sldMk cId="3097581276" sldId="293"/>
            <ac:spMk id="3" creationId="{63F93ED8-9C8D-4945-A128-CACA4A9836C2}"/>
          </ac:spMkLst>
        </pc:spChg>
        <pc:spChg chg="del">
          <ac:chgData name="Øyvind Skogstad" userId="1461fed7-8276-41c7-9d01-392effeea4db" providerId="ADAL" clId="{53D3F484-CE4D-40B8-A2E6-7B40731D182A}" dt="2024-05-06T21:31:09.665" v="108" actId="478"/>
          <ac:spMkLst>
            <pc:docMk/>
            <pc:sldMk cId="3097581276" sldId="293"/>
            <ac:spMk id="16" creationId="{6B51EC6E-56FB-6E91-43F5-85B4CA1D6E44}"/>
          </ac:spMkLst>
        </pc:spChg>
        <pc:picChg chg="add mod">
          <ac:chgData name="Øyvind Skogstad" userId="1461fed7-8276-41c7-9d01-392effeea4db" providerId="ADAL" clId="{53D3F484-CE4D-40B8-A2E6-7B40731D182A}" dt="2024-05-06T21:31:28.768" v="111" actId="1076"/>
          <ac:picMkLst>
            <pc:docMk/>
            <pc:sldMk cId="3097581276" sldId="293"/>
            <ac:picMk id="4" creationId="{A1AF14DA-67E1-82CD-0390-37E95419FB73}"/>
          </ac:picMkLst>
        </pc:picChg>
        <pc:picChg chg="del">
          <ac:chgData name="Øyvind Skogstad" userId="1461fed7-8276-41c7-9d01-392effeea4db" providerId="ADAL" clId="{53D3F484-CE4D-40B8-A2E6-7B40731D182A}" dt="2024-05-06T21:31:07.234" v="106" actId="478"/>
          <ac:picMkLst>
            <pc:docMk/>
            <pc:sldMk cId="3097581276" sldId="293"/>
            <ac:picMk id="13" creationId="{7B5365A3-D746-79F0-28DA-4AA538E0A288}"/>
          </ac:picMkLst>
        </pc:picChg>
      </pc:sldChg>
      <pc:sldChg chg="modSp mod">
        <pc:chgData name="Øyvind Skogstad" userId="1461fed7-8276-41c7-9d01-392effeea4db" providerId="ADAL" clId="{53D3F484-CE4D-40B8-A2E6-7B40731D182A}" dt="2024-05-06T21:56:01.120" v="751" actId="207"/>
        <pc:sldMkLst>
          <pc:docMk/>
          <pc:sldMk cId="2816807108" sldId="296"/>
        </pc:sldMkLst>
        <pc:spChg chg="mod">
          <ac:chgData name="Øyvind Skogstad" userId="1461fed7-8276-41c7-9d01-392effeea4db" providerId="ADAL" clId="{53D3F484-CE4D-40B8-A2E6-7B40731D182A}" dt="2024-05-06T21:56:01.120" v="751" actId="207"/>
          <ac:spMkLst>
            <pc:docMk/>
            <pc:sldMk cId="2816807108" sldId="296"/>
            <ac:spMk id="15" creationId="{69C38CA7-977F-4944-A29D-91B0F345B91B}"/>
          </ac:spMkLst>
        </pc:spChg>
      </pc:sldChg>
      <pc:sldChg chg="add">
        <pc:chgData name="Øyvind Skogstad" userId="1461fed7-8276-41c7-9d01-392effeea4db" providerId="ADAL" clId="{53D3F484-CE4D-40B8-A2E6-7B40731D182A}" dt="2024-05-06T21:03:17.910" v="31"/>
        <pc:sldMkLst>
          <pc:docMk/>
          <pc:sldMk cId="3827142733" sldId="299"/>
        </pc:sldMkLst>
      </pc:sldChg>
      <pc:sldChg chg="add">
        <pc:chgData name="Øyvind Skogstad" userId="1461fed7-8276-41c7-9d01-392effeea4db" providerId="ADAL" clId="{53D3F484-CE4D-40B8-A2E6-7B40731D182A}" dt="2024-05-06T21:20:27.127" v="32"/>
        <pc:sldMkLst>
          <pc:docMk/>
          <pc:sldMk cId="3596021007" sldId="300"/>
        </pc:sldMkLst>
      </pc:sldChg>
      <pc:sldChg chg="modSp add mod">
        <pc:chgData name="Øyvind Skogstad" userId="1461fed7-8276-41c7-9d01-392effeea4db" providerId="ADAL" clId="{53D3F484-CE4D-40B8-A2E6-7B40731D182A}" dt="2024-05-07T08:48:23.931" v="876" actId="1076"/>
        <pc:sldMkLst>
          <pc:docMk/>
          <pc:sldMk cId="1403672702" sldId="1463"/>
        </pc:sldMkLst>
        <pc:spChg chg="mod">
          <ac:chgData name="Øyvind Skogstad" userId="1461fed7-8276-41c7-9d01-392effeea4db" providerId="ADAL" clId="{53D3F484-CE4D-40B8-A2E6-7B40731D182A}" dt="2024-05-07T08:48:23.931" v="876" actId="1076"/>
          <ac:spMkLst>
            <pc:docMk/>
            <pc:sldMk cId="1403672702" sldId="1463"/>
            <ac:spMk id="2" creationId="{D7A900A3-7EE4-4742-A964-F7C5CE7E39FC}"/>
          </ac:spMkLst>
        </pc:spChg>
      </pc:sldChg>
      <pc:sldChg chg="addSp modSp new add del mod">
        <pc:chgData name="Øyvind Skogstad" userId="1461fed7-8276-41c7-9d01-392effeea4db" providerId="ADAL" clId="{53D3F484-CE4D-40B8-A2E6-7B40731D182A}" dt="2024-05-06T21:31:36.143" v="112" actId="47"/>
        <pc:sldMkLst>
          <pc:docMk/>
          <pc:sldMk cId="1151451107" sldId="1464"/>
        </pc:sldMkLst>
        <pc:spChg chg="mod">
          <ac:chgData name="Øyvind Skogstad" userId="1461fed7-8276-41c7-9d01-392effeea4db" providerId="ADAL" clId="{53D3F484-CE4D-40B8-A2E6-7B40731D182A}" dt="2024-05-06T21:22:43.010" v="72" actId="20577"/>
          <ac:spMkLst>
            <pc:docMk/>
            <pc:sldMk cId="1151451107" sldId="1464"/>
            <ac:spMk id="2" creationId="{6E5A9D24-D01A-287F-56BB-C10DBA5147BE}"/>
          </ac:spMkLst>
        </pc:spChg>
        <pc:picChg chg="add mod">
          <ac:chgData name="Øyvind Skogstad" userId="1461fed7-8276-41c7-9d01-392effeea4db" providerId="ADAL" clId="{53D3F484-CE4D-40B8-A2E6-7B40731D182A}" dt="2024-05-06T21:22:15.294" v="36" actId="1076"/>
          <ac:picMkLst>
            <pc:docMk/>
            <pc:sldMk cId="1151451107" sldId="1464"/>
            <ac:picMk id="6" creationId="{F53F978F-1325-4F15-D15D-0BE812CE4189}"/>
          </ac:picMkLst>
        </pc:picChg>
      </pc:sldChg>
      <pc:sldChg chg="modSp add del mod">
        <pc:chgData name="Øyvind Skogstad" userId="1461fed7-8276-41c7-9d01-392effeea4db" providerId="ADAL" clId="{53D3F484-CE4D-40B8-A2E6-7B40731D182A}" dt="2024-05-06T21:56:38.055" v="752" actId="47"/>
        <pc:sldMkLst>
          <pc:docMk/>
          <pc:sldMk cId="3941679335" sldId="1465"/>
        </pc:sldMkLst>
        <pc:spChg chg="mod">
          <ac:chgData name="Øyvind Skogstad" userId="1461fed7-8276-41c7-9d01-392effeea4db" providerId="ADAL" clId="{53D3F484-CE4D-40B8-A2E6-7B40731D182A}" dt="2024-05-06T21:27:58.074" v="101" actId="20577"/>
          <ac:spMkLst>
            <pc:docMk/>
            <pc:sldMk cId="3941679335" sldId="1465"/>
            <ac:spMk id="3" creationId="{63F93ED8-9C8D-4945-A128-CACA4A9836C2}"/>
          </ac:spMkLst>
        </pc:spChg>
      </pc:sldChg>
      <pc:sldChg chg="add">
        <pc:chgData name="Øyvind Skogstad" userId="1461fed7-8276-41c7-9d01-392effeea4db" providerId="ADAL" clId="{53D3F484-CE4D-40B8-A2E6-7B40731D182A}" dt="2024-05-06T21:30:52.682" v="104"/>
        <pc:sldMkLst>
          <pc:docMk/>
          <pc:sldMk cId="3310107668" sldId="1466"/>
        </pc:sldMkLst>
      </pc:sldChg>
      <pc:sldChg chg="addSp modSp new mod">
        <pc:chgData name="Øyvind Skogstad" userId="1461fed7-8276-41c7-9d01-392effeea4db" providerId="ADAL" clId="{53D3F484-CE4D-40B8-A2E6-7B40731D182A}" dt="2024-05-06T21:39:11.892" v="320" actId="1076"/>
        <pc:sldMkLst>
          <pc:docMk/>
          <pc:sldMk cId="4220706902" sldId="1467"/>
        </pc:sldMkLst>
        <pc:spChg chg="mod">
          <ac:chgData name="Øyvind Skogstad" userId="1461fed7-8276-41c7-9d01-392effeea4db" providerId="ADAL" clId="{53D3F484-CE4D-40B8-A2E6-7B40731D182A}" dt="2024-05-06T21:39:01.645" v="319" actId="5793"/>
          <ac:spMkLst>
            <pc:docMk/>
            <pc:sldMk cId="4220706902" sldId="1467"/>
            <ac:spMk id="2" creationId="{7AB1C1EA-A65E-0B57-753E-14121A84CF7E}"/>
          </ac:spMkLst>
        </pc:spChg>
        <pc:spChg chg="mod">
          <ac:chgData name="Øyvind Skogstad" userId="1461fed7-8276-41c7-9d01-392effeea4db" providerId="ADAL" clId="{53D3F484-CE4D-40B8-A2E6-7B40731D182A}" dt="2024-05-06T21:38:49.526" v="295" actId="1076"/>
          <ac:spMkLst>
            <pc:docMk/>
            <pc:sldMk cId="4220706902" sldId="1467"/>
            <ac:spMk id="3" creationId="{59529126-6781-1D65-3DD7-4542A32D6088}"/>
          </ac:spMkLst>
        </pc:spChg>
        <pc:picChg chg="add mod">
          <ac:chgData name="Øyvind Skogstad" userId="1461fed7-8276-41c7-9d01-392effeea4db" providerId="ADAL" clId="{53D3F484-CE4D-40B8-A2E6-7B40731D182A}" dt="2024-05-06T21:39:11.892" v="320" actId="1076"/>
          <ac:picMkLst>
            <pc:docMk/>
            <pc:sldMk cId="4220706902" sldId="1467"/>
            <ac:picMk id="6" creationId="{DA839CCE-9803-7482-BA6C-A100222C1202}"/>
          </ac:picMkLst>
        </pc:picChg>
      </pc:sldChg>
      <pc:sldChg chg="addSp delSp modSp add mod">
        <pc:chgData name="Øyvind Skogstad" userId="1461fed7-8276-41c7-9d01-392effeea4db" providerId="ADAL" clId="{53D3F484-CE4D-40B8-A2E6-7B40731D182A}" dt="2024-05-06T21:40:33.430" v="333" actId="20577"/>
        <pc:sldMkLst>
          <pc:docMk/>
          <pc:sldMk cId="369475596" sldId="1468"/>
        </pc:sldMkLst>
        <pc:spChg chg="mod">
          <ac:chgData name="Øyvind Skogstad" userId="1461fed7-8276-41c7-9d01-392effeea4db" providerId="ADAL" clId="{53D3F484-CE4D-40B8-A2E6-7B40731D182A}" dt="2024-05-06T21:40:33.430" v="333" actId="20577"/>
          <ac:spMkLst>
            <pc:docMk/>
            <pc:sldMk cId="369475596" sldId="1468"/>
            <ac:spMk id="2" creationId="{7AB1C1EA-A65E-0B57-753E-14121A84CF7E}"/>
          </ac:spMkLst>
        </pc:spChg>
        <pc:picChg chg="del">
          <ac:chgData name="Øyvind Skogstad" userId="1461fed7-8276-41c7-9d01-392effeea4db" providerId="ADAL" clId="{53D3F484-CE4D-40B8-A2E6-7B40731D182A}" dt="2024-05-06T21:40:29.326" v="327" actId="478"/>
          <ac:picMkLst>
            <pc:docMk/>
            <pc:sldMk cId="369475596" sldId="1468"/>
            <ac:picMk id="6" creationId="{DA839CCE-9803-7482-BA6C-A100222C1202}"/>
          </ac:picMkLst>
        </pc:picChg>
        <pc:picChg chg="add mod">
          <ac:chgData name="Øyvind Skogstad" userId="1461fed7-8276-41c7-9d01-392effeea4db" providerId="ADAL" clId="{53D3F484-CE4D-40B8-A2E6-7B40731D182A}" dt="2024-05-06T21:40:28.178" v="326" actId="14100"/>
          <ac:picMkLst>
            <pc:docMk/>
            <pc:sldMk cId="369475596" sldId="1468"/>
            <ac:picMk id="7" creationId="{02917B5C-3FC6-2D41-9826-F1F9E218E196}"/>
          </ac:picMkLst>
        </pc:picChg>
      </pc:sldChg>
      <pc:sldChg chg="addSp delSp modSp add mod">
        <pc:chgData name="Øyvind Skogstad" userId="1461fed7-8276-41c7-9d01-392effeea4db" providerId="ADAL" clId="{53D3F484-CE4D-40B8-A2E6-7B40731D182A}" dt="2024-05-06T21:41:50.028" v="351" actId="14100"/>
        <pc:sldMkLst>
          <pc:docMk/>
          <pc:sldMk cId="2922597651" sldId="1469"/>
        </pc:sldMkLst>
        <pc:spChg chg="mod">
          <ac:chgData name="Øyvind Skogstad" userId="1461fed7-8276-41c7-9d01-392effeea4db" providerId="ADAL" clId="{53D3F484-CE4D-40B8-A2E6-7B40731D182A}" dt="2024-05-06T21:41:42.678" v="349" actId="20577"/>
          <ac:spMkLst>
            <pc:docMk/>
            <pc:sldMk cId="2922597651" sldId="1469"/>
            <ac:spMk id="2" creationId="{7AB1C1EA-A65E-0B57-753E-14121A84CF7E}"/>
          </ac:spMkLst>
        </pc:spChg>
        <pc:picChg chg="add mod">
          <ac:chgData name="Øyvind Skogstad" userId="1461fed7-8276-41c7-9d01-392effeea4db" providerId="ADAL" clId="{53D3F484-CE4D-40B8-A2E6-7B40731D182A}" dt="2024-05-06T21:41:50.028" v="351" actId="14100"/>
          <ac:picMkLst>
            <pc:docMk/>
            <pc:sldMk cId="2922597651" sldId="1469"/>
            <ac:picMk id="6" creationId="{CD42CB7E-BA9A-10DC-08C5-0F06F258569B}"/>
          </ac:picMkLst>
        </pc:picChg>
        <pc:picChg chg="del">
          <ac:chgData name="Øyvind Skogstad" userId="1461fed7-8276-41c7-9d01-392effeea4db" providerId="ADAL" clId="{53D3F484-CE4D-40B8-A2E6-7B40731D182A}" dt="2024-05-06T21:41:39.478" v="340" actId="478"/>
          <ac:picMkLst>
            <pc:docMk/>
            <pc:sldMk cId="2922597651" sldId="1469"/>
            <ac:picMk id="7" creationId="{02917B5C-3FC6-2D41-9826-F1F9E218E196}"/>
          </ac:picMkLst>
        </pc:picChg>
      </pc:sldChg>
      <pc:sldChg chg="addSp delSp modSp add mod">
        <pc:chgData name="Øyvind Skogstad" userId="1461fed7-8276-41c7-9d01-392effeea4db" providerId="ADAL" clId="{53D3F484-CE4D-40B8-A2E6-7B40731D182A}" dt="2024-05-06T21:45:27.200" v="381" actId="1076"/>
        <pc:sldMkLst>
          <pc:docMk/>
          <pc:sldMk cId="1259898998" sldId="1470"/>
        </pc:sldMkLst>
        <pc:spChg chg="mod">
          <ac:chgData name="Øyvind Skogstad" userId="1461fed7-8276-41c7-9d01-392effeea4db" providerId="ADAL" clId="{53D3F484-CE4D-40B8-A2E6-7B40731D182A}" dt="2024-05-06T21:44:16.216" v="372" actId="6549"/>
          <ac:spMkLst>
            <pc:docMk/>
            <pc:sldMk cId="1259898998" sldId="1470"/>
            <ac:spMk id="2" creationId="{7AB1C1EA-A65E-0B57-753E-14121A84CF7E}"/>
          </ac:spMkLst>
        </pc:spChg>
        <pc:spChg chg="mod">
          <ac:chgData name="Øyvind Skogstad" userId="1461fed7-8276-41c7-9d01-392effeea4db" providerId="ADAL" clId="{53D3F484-CE4D-40B8-A2E6-7B40731D182A}" dt="2024-05-06T21:45:18.834" v="378" actId="14100"/>
          <ac:spMkLst>
            <pc:docMk/>
            <pc:sldMk cId="1259898998" sldId="1470"/>
            <ac:spMk id="3" creationId="{59529126-6781-1D65-3DD7-4542A32D6088}"/>
          </ac:spMkLst>
        </pc:spChg>
        <pc:picChg chg="add">
          <ac:chgData name="Øyvind Skogstad" userId="1461fed7-8276-41c7-9d01-392effeea4db" providerId="ADAL" clId="{53D3F484-CE4D-40B8-A2E6-7B40731D182A}" dt="2024-05-06T21:44:18.432" v="373"/>
          <ac:picMkLst>
            <pc:docMk/>
            <pc:sldMk cId="1259898998" sldId="1470"/>
            <ac:picMk id="5" creationId="{821BB52E-C05C-EDCB-26D1-352DF452149B}"/>
          </ac:picMkLst>
        </pc:picChg>
        <pc:picChg chg="del">
          <ac:chgData name="Øyvind Skogstad" userId="1461fed7-8276-41c7-9d01-392effeea4db" providerId="ADAL" clId="{53D3F484-CE4D-40B8-A2E6-7B40731D182A}" dt="2024-05-06T21:45:01.984" v="375" actId="478"/>
          <ac:picMkLst>
            <pc:docMk/>
            <pc:sldMk cId="1259898998" sldId="1470"/>
            <ac:picMk id="6" creationId="{CD42CB7E-BA9A-10DC-08C5-0F06F258569B}"/>
          </ac:picMkLst>
        </pc:picChg>
        <pc:picChg chg="add mod">
          <ac:chgData name="Øyvind Skogstad" userId="1461fed7-8276-41c7-9d01-392effeea4db" providerId="ADAL" clId="{53D3F484-CE4D-40B8-A2E6-7B40731D182A}" dt="2024-05-06T21:45:27.200" v="381" actId="1076"/>
          <ac:picMkLst>
            <pc:docMk/>
            <pc:sldMk cId="1259898998" sldId="1470"/>
            <ac:picMk id="8" creationId="{45352EC7-15DA-17DA-F119-F58C068BF4D9}"/>
          </ac:picMkLst>
        </pc:picChg>
      </pc:sldChg>
      <pc:sldChg chg="addSp delSp modSp new mod">
        <pc:chgData name="Øyvind Skogstad" userId="1461fed7-8276-41c7-9d01-392effeea4db" providerId="ADAL" clId="{53D3F484-CE4D-40B8-A2E6-7B40731D182A}" dt="2024-05-06T21:52:35.703" v="562" actId="14100"/>
        <pc:sldMkLst>
          <pc:docMk/>
          <pc:sldMk cId="3334447999" sldId="1471"/>
        </pc:sldMkLst>
        <pc:spChg chg="mod">
          <ac:chgData name="Øyvind Skogstad" userId="1461fed7-8276-41c7-9d01-392effeea4db" providerId="ADAL" clId="{53D3F484-CE4D-40B8-A2E6-7B40731D182A}" dt="2024-05-06T21:52:35.703" v="562" actId="14100"/>
          <ac:spMkLst>
            <pc:docMk/>
            <pc:sldMk cId="3334447999" sldId="1471"/>
            <ac:spMk id="2" creationId="{D3C13EF1-6DD2-6172-3A76-979BC4BE97CE}"/>
          </ac:spMkLst>
        </pc:spChg>
        <pc:spChg chg="mod">
          <ac:chgData name="Øyvind Skogstad" userId="1461fed7-8276-41c7-9d01-392effeea4db" providerId="ADAL" clId="{53D3F484-CE4D-40B8-A2E6-7B40731D182A}" dt="2024-05-06T21:50:08.154" v="419" actId="14100"/>
          <ac:spMkLst>
            <pc:docMk/>
            <pc:sldMk cId="3334447999" sldId="1471"/>
            <ac:spMk id="3" creationId="{5E043114-A9D8-463C-C0EC-23DA2843D432}"/>
          </ac:spMkLst>
        </pc:spChg>
        <pc:spChg chg="del">
          <ac:chgData name="Øyvind Skogstad" userId="1461fed7-8276-41c7-9d01-392effeea4db" providerId="ADAL" clId="{53D3F484-CE4D-40B8-A2E6-7B40731D182A}" dt="2024-05-06T21:51:21.454" v="560" actId="478"/>
          <ac:spMkLst>
            <pc:docMk/>
            <pc:sldMk cId="3334447999" sldId="1471"/>
            <ac:spMk id="4" creationId="{4242270B-3EEC-1EFE-8594-41D6E58E085D}"/>
          </ac:spMkLst>
        </pc:spChg>
        <pc:picChg chg="add mod">
          <ac:chgData name="Øyvind Skogstad" userId="1461fed7-8276-41c7-9d01-392effeea4db" providerId="ADAL" clId="{53D3F484-CE4D-40B8-A2E6-7B40731D182A}" dt="2024-05-06T21:49:52.186" v="384" actId="1076"/>
          <ac:picMkLst>
            <pc:docMk/>
            <pc:sldMk cId="3334447999" sldId="1471"/>
            <ac:picMk id="6" creationId="{4F8D1A94-39EB-F095-3FFF-3DC90C027369}"/>
          </ac:picMkLst>
        </pc:picChg>
      </pc:sldChg>
      <pc:sldChg chg="addSp delSp modSp new mod">
        <pc:chgData name="Øyvind Skogstad" userId="1461fed7-8276-41c7-9d01-392effeea4db" providerId="ADAL" clId="{53D3F484-CE4D-40B8-A2E6-7B40731D182A}" dt="2024-05-06T21:55:04.254" v="747" actId="1076"/>
        <pc:sldMkLst>
          <pc:docMk/>
          <pc:sldMk cId="661971547" sldId="1472"/>
        </pc:sldMkLst>
        <pc:spChg chg="mod">
          <ac:chgData name="Øyvind Skogstad" userId="1461fed7-8276-41c7-9d01-392effeea4db" providerId="ADAL" clId="{53D3F484-CE4D-40B8-A2E6-7B40731D182A}" dt="2024-05-06T21:54:46.488" v="744" actId="20577"/>
          <ac:spMkLst>
            <pc:docMk/>
            <pc:sldMk cId="661971547" sldId="1472"/>
            <ac:spMk id="2" creationId="{83E7D599-9B77-B129-4D73-12CF961AC067}"/>
          </ac:spMkLst>
        </pc:spChg>
        <pc:spChg chg="mod">
          <ac:chgData name="Øyvind Skogstad" userId="1461fed7-8276-41c7-9d01-392effeea4db" providerId="ADAL" clId="{53D3F484-CE4D-40B8-A2E6-7B40731D182A}" dt="2024-05-06T21:54:19.404" v="620" actId="14100"/>
          <ac:spMkLst>
            <pc:docMk/>
            <pc:sldMk cId="661971547" sldId="1472"/>
            <ac:spMk id="3" creationId="{A7C723CE-56F7-317E-9921-DE23CA2341BA}"/>
          </ac:spMkLst>
        </pc:spChg>
        <pc:spChg chg="del">
          <ac:chgData name="Øyvind Skogstad" userId="1461fed7-8276-41c7-9d01-392effeea4db" providerId="ADAL" clId="{53D3F484-CE4D-40B8-A2E6-7B40731D182A}" dt="2024-05-06T21:54:51.654" v="745" actId="478"/>
          <ac:spMkLst>
            <pc:docMk/>
            <pc:sldMk cId="661971547" sldId="1472"/>
            <ac:spMk id="4" creationId="{AC496D87-6726-F78A-9E9D-340EFA7AB630}"/>
          </ac:spMkLst>
        </pc:spChg>
        <pc:picChg chg="add mod">
          <ac:chgData name="Øyvind Skogstad" userId="1461fed7-8276-41c7-9d01-392effeea4db" providerId="ADAL" clId="{53D3F484-CE4D-40B8-A2E6-7B40731D182A}" dt="2024-05-06T21:55:04.254" v="747" actId="1076"/>
          <ac:picMkLst>
            <pc:docMk/>
            <pc:sldMk cId="661971547" sldId="1472"/>
            <ac:picMk id="6" creationId="{4D1E26CC-706B-EF7B-0865-026EF4031718}"/>
          </ac:picMkLst>
        </pc:picChg>
      </pc:sldChg>
      <pc:sldChg chg="addSp delSp modSp new del mod modClrScheme chgLayout">
        <pc:chgData name="Øyvind Skogstad" userId="1461fed7-8276-41c7-9d01-392effeea4db" providerId="ADAL" clId="{53D3F484-CE4D-40B8-A2E6-7B40731D182A}" dt="2024-05-06T21:55:47.190" v="750" actId="47"/>
        <pc:sldMkLst>
          <pc:docMk/>
          <pc:sldMk cId="420924809" sldId="1473"/>
        </pc:sldMkLst>
        <pc:spChg chg="del mod ord">
          <ac:chgData name="Øyvind Skogstad" userId="1461fed7-8276-41c7-9d01-392effeea4db" providerId="ADAL" clId="{53D3F484-CE4D-40B8-A2E6-7B40731D182A}" dt="2024-05-06T21:55:39.520" v="749" actId="700"/>
          <ac:spMkLst>
            <pc:docMk/>
            <pc:sldMk cId="420924809" sldId="1473"/>
            <ac:spMk id="2" creationId="{DF2E0E56-9153-3747-9DA0-ACC3A76732FE}"/>
          </ac:spMkLst>
        </pc:spChg>
        <pc:spChg chg="del">
          <ac:chgData name="Øyvind Skogstad" userId="1461fed7-8276-41c7-9d01-392effeea4db" providerId="ADAL" clId="{53D3F484-CE4D-40B8-A2E6-7B40731D182A}" dt="2024-05-06T21:55:39.520" v="749" actId="700"/>
          <ac:spMkLst>
            <pc:docMk/>
            <pc:sldMk cId="420924809" sldId="1473"/>
            <ac:spMk id="3" creationId="{5096232D-DDB1-DD08-0910-383F193AE6F3}"/>
          </ac:spMkLst>
        </pc:spChg>
        <pc:spChg chg="del mod ord">
          <ac:chgData name="Øyvind Skogstad" userId="1461fed7-8276-41c7-9d01-392effeea4db" providerId="ADAL" clId="{53D3F484-CE4D-40B8-A2E6-7B40731D182A}" dt="2024-05-06T21:55:39.520" v="749" actId="700"/>
          <ac:spMkLst>
            <pc:docMk/>
            <pc:sldMk cId="420924809" sldId="1473"/>
            <ac:spMk id="4" creationId="{2AA77A6D-4F00-D2A4-A3E2-06D06C8B429D}"/>
          </ac:spMkLst>
        </pc:spChg>
        <pc:spChg chg="add mod ord">
          <ac:chgData name="Øyvind Skogstad" userId="1461fed7-8276-41c7-9d01-392effeea4db" providerId="ADAL" clId="{53D3F484-CE4D-40B8-A2E6-7B40731D182A}" dt="2024-05-06T21:55:39.520" v="749" actId="700"/>
          <ac:spMkLst>
            <pc:docMk/>
            <pc:sldMk cId="420924809" sldId="1473"/>
            <ac:spMk id="5" creationId="{0CD9ACA0-AE77-808A-F0ED-4A63BCCFF748}"/>
          </ac:spMkLst>
        </pc:spChg>
        <pc:spChg chg="add mod ord">
          <ac:chgData name="Øyvind Skogstad" userId="1461fed7-8276-41c7-9d01-392effeea4db" providerId="ADAL" clId="{53D3F484-CE4D-40B8-A2E6-7B40731D182A}" dt="2024-05-06T21:55:39.520" v="749" actId="700"/>
          <ac:spMkLst>
            <pc:docMk/>
            <pc:sldMk cId="420924809" sldId="1473"/>
            <ac:spMk id="6" creationId="{A827988F-D3D3-5C2F-EC7A-D110F409871A}"/>
          </ac:spMkLst>
        </pc:spChg>
        <pc:spChg chg="add mod ord">
          <ac:chgData name="Øyvind Skogstad" userId="1461fed7-8276-41c7-9d01-392effeea4db" providerId="ADAL" clId="{53D3F484-CE4D-40B8-A2E6-7B40731D182A}" dt="2024-05-06T21:55:39.520" v="749" actId="700"/>
          <ac:spMkLst>
            <pc:docMk/>
            <pc:sldMk cId="420924809" sldId="1473"/>
            <ac:spMk id="7" creationId="{D3BEA962-6E62-2D1C-6555-F92436029802}"/>
          </ac:spMkLst>
        </pc:spChg>
        <pc:spChg chg="add mod ord">
          <ac:chgData name="Øyvind Skogstad" userId="1461fed7-8276-41c7-9d01-392effeea4db" providerId="ADAL" clId="{53D3F484-CE4D-40B8-A2E6-7B40731D182A}" dt="2024-05-06T21:55:39.520" v="749" actId="700"/>
          <ac:spMkLst>
            <pc:docMk/>
            <pc:sldMk cId="420924809" sldId="1473"/>
            <ac:spMk id="8" creationId="{8602F695-B535-A2AA-3BB3-480BC95E6821}"/>
          </ac:spMkLst>
        </pc:spChg>
      </pc:sldChg>
      <pc:sldChg chg="addSp modSp new mod">
        <pc:chgData name="Øyvind Skogstad" userId="1461fed7-8276-41c7-9d01-392effeea4db" providerId="ADAL" clId="{53D3F484-CE4D-40B8-A2E6-7B40731D182A}" dt="2024-05-07T10:14:35.082" v="959" actId="1076"/>
        <pc:sldMkLst>
          <pc:docMk/>
          <pc:sldMk cId="3898399403" sldId="1473"/>
        </pc:sldMkLst>
        <pc:spChg chg="mod">
          <ac:chgData name="Øyvind Skogstad" userId="1461fed7-8276-41c7-9d01-392effeea4db" providerId="ADAL" clId="{53D3F484-CE4D-40B8-A2E6-7B40731D182A}" dt="2024-05-07T10:14:35.082" v="959" actId="1076"/>
          <ac:spMkLst>
            <pc:docMk/>
            <pc:sldMk cId="3898399403" sldId="1473"/>
            <ac:spMk id="2" creationId="{B2C5C1A9-5AAA-3104-4987-5CAF3F5DCBD6}"/>
          </ac:spMkLst>
        </pc:spChg>
        <pc:spChg chg="mod">
          <ac:chgData name="Øyvind Skogstad" userId="1461fed7-8276-41c7-9d01-392effeea4db" providerId="ADAL" clId="{53D3F484-CE4D-40B8-A2E6-7B40731D182A}" dt="2024-05-07T10:13:21.190" v="908" actId="20577"/>
          <ac:spMkLst>
            <pc:docMk/>
            <pc:sldMk cId="3898399403" sldId="1473"/>
            <ac:spMk id="3" creationId="{A994DB77-A0E4-B683-CC27-66DE4557510B}"/>
          </ac:spMkLst>
        </pc:spChg>
        <pc:picChg chg="add mod">
          <ac:chgData name="Øyvind Skogstad" userId="1461fed7-8276-41c7-9d01-392effeea4db" providerId="ADAL" clId="{53D3F484-CE4D-40B8-A2E6-7B40731D182A}" dt="2024-05-07T10:13:14.617" v="879" actId="1076"/>
          <ac:picMkLst>
            <pc:docMk/>
            <pc:sldMk cId="3898399403" sldId="1473"/>
            <ac:picMk id="6" creationId="{69712D3E-7EAE-2CB4-726D-DD087DBBB6E0}"/>
          </ac:picMkLst>
        </pc:picChg>
      </pc:sldChg>
    </pc:docChg>
  </pc:docChgLst>
  <pc:docChgLst>
    <pc:chgData name="Øyvind Skogstad" userId="1461fed7-8276-41c7-9d01-392effeea4db" providerId="ADAL" clId="{8710BFAA-9C4D-482C-A718-8199E9FBF39D}"/>
    <pc:docChg chg="undo custSel addSld delSld modSld">
      <pc:chgData name="Øyvind Skogstad" userId="1461fed7-8276-41c7-9d01-392effeea4db" providerId="ADAL" clId="{8710BFAA-9C4D-482C-A718-8199E9FBF39D}" dt="2024-09-25T19:39:17.909" v="844" actId="20577"/>
      <pc:docMkLst>
        <pc:docMk/>
      </pc:docMkLst>
      <pc:sldChg chg="modSp mod">
        <pc:chgData name="Øyvind Skogstad" userId="1461fed7-8276-41c7-9d01-392effeea4db" providerId="ADAL" clId="{8710BFAA-9C4D-482C-A718-8199E9FBF39D}" dt="2024-09-20T07:20:34.331" v="90" actId="6549"/>
        <pc:sldMkLst>
          <pc:docMk/>
          <pc:sldMk cId="3089576198" sldId="274"/>
        </pc:sldMkLst>
        <pc:spChg chg="mod">
          <ac:chgData name="Øyvind Skogstad" userId="1461fed7-8276-41c7-9d01-392effeea4db" providerId="ADAL" clId="{8710BFAA-9C4D-482C-A718-8199E9FBF39D}" dt="2024-09-20T07:19:50.542" v="43" actId="20577"/>
          <ac:spMkLst>
            <pc:docMk/>
            <pc:sldMk cId="3089576198" sldId="274"/>
            <ac:spMk id="2" creationId="{278D3E66-ECB3-42E7-835D-F6D7FB8AA34D}"/>
          </ac:spMkLst>
        </pc:spChg>
        <pc:spChg chg="mod">
          <ac:chgData name="Øyvind Skogstad" userId="1461fed7-8276-41c7-9d01-392effeea4db" providerId="ADAL" clId="{8710BFAA-9C4D-482C-A718-8199E9FBF39D}" dt="2024-09-20T07:20:34.331" v="90" actId="6549"/>
          <ac:spMkLst>
            <pc:docMk/>
            <pc:sldMk cId="3089576198" sldId="274"/>
            <ac:spMk id="4" creationId="{CAC043CB-807F-479A-A106-82D537BD1058}"/>
          </ac:spMkLst>
        </pc:spChg>
      </pc:sldChg>
      <pc:sldChg chg="del">
        <pc:chgData name="Øyvind Skogstad" userId="1461fed7-8276-41c7-9d01-392effeea4db" providerId="ADAL" clId="{8710BFAA-9C4D-482C-A718-8199E9FBF39D}" dt="2024-09-20T07:21:03.507" v="92" actId="47"/>
        <pc:sldMkLst>
          <pc:docMk/>
          <pc:sldMk cId="879246693" sldId="282"/>
        </pc:sldMkLst>
      </pc:sldChg>
      <pc:sldChg chg="del">
        <pc:chgData name="Øyvind Skogstad" userId="1461fed7-8276-41c7-9d01-392effeea4db" providerId="ADAL" clId="{8710BFAA-9C4D-482C-A718-8199E9FBF39D}" dt="2024-09-25T19:38:46.051" v="843" actId="47"/>
        <pc:sldMkLst>
          <pc:docMk/>
          <pc:sldMk cId="1906407976" sldId="286"/>
        </pc:sldMkLst>
      </pc:sldChg>
      <pc:sldChg chg="del">
        <pc:chgData name="Øyvind Skogstad" userId="1461fed7-8276-41c7-9d01-392effeea4db" providerId="ADAL" clId="{8710BFAA-9C4D-482C-A718-8199E9FBF39D}" dt="2024-09-20T07:20:52.926" v="91" actId="47"/>
        <pc:sldMkLst>
          <pc:docMk/>
          <pc:sldMk cId="105256112" sldId="289"/>
        </pc:sldMkLst>
      </pc:sldChg>
      <pc:sldChg chg="del">
        <pc:chgData name="Øyvind Skogstad" userId="1461fed7-8276-41c7-9d01-392effeea4db" providerId="ADAL" clId="{8710BFAA-9C4D-482C-A718-8199E9FBF39D}" dt="2024-09-20T07:20:52.926" v="91" actId="47"/>
        <pc:sldMkLst>
          <pc:docMk/>
          <pc:sldMk cId="2914830460" sldId="290"/>
        </pc:sldMkLst>
      </pc:sldChg>
      <pc:sldChg chg="del">
        <pc:chgData name="Øyvind Skogstad" userId="1461fed7-8276-41c7-9d01-392effeea4db" providerId="ADAL" clId="{8710BFAA-9C4D-482C-A718-8199E9FBF39D}" dt="2024-09-20T07:20:52.926" v="91" actId="47"/>
        <pc:sldMkLst>
          <pc:docMk/>
          <pc:sldMk cId="219011505" sldId="291"/>
        </pc:sldMkLst>
      </pc:sldChg>
      <pc:sldChg chg="del">
        <pc:chgData name="Øyvind Skogstad" userId="1461fed7-8276-41c7-9d01-392effeea4db" providerId="ADAL" clId="{8710BFAA-9C4D-482C-A718-8199E9FBF39D}" dt="2024-09-20T07:20:52.926" v="91" actId="47"/>
        <pc:sldMkLst>
          <pc:docMk/>
          <pc:sldMk cId="3097581276" sldId="293"/>
        </pc:sldMkLst>
      </pc:sldChg>
      <pc:sldChg chg="del">
        <pc:chgData name="Øyvind Skogstad" userId="1461fed7-8276-41c7-9d01-392effeea4db" providerId="ADAL" clId="{8710BFAA-9C4D-482C-A718-8199E9FBF39D}" dt="2024-09-20T07:20:52.926" v="91" actId="47"/>
        <pc:sldMkLst>
          <pc:docMk/>
          <pc:sldMk cId="2816807108" sldId="296"/>
        </pc:sldMkLst>
      </pc:sldChg>
      <pc:sldChg chg="del">
        <pc:chgData name="Øyvind Skogstad" userId="1461fed7-8276-41c7-9d01-392effeea4db" providerId="ADAL" clId="{8710BFAA-9C4D-482C-A718-8199E9FBF39D}" dt="2024-09-20T07:20:52.926" v="91" actId="47"/>
        <pc:sldMkLst>
          <pc:docMk/>
          <pc:sldMk cId="343039887" sldId="298"/>
        </pc:sldMkLst>
      </pc:sldChg>
      <pc:sldChg chg="delSp modSp mod modNotesTx">
        <pc:chgData name="Øyvind Skogstad" userId="1461fed7-8276-41c7-9d01-392effeea4db" providerId="ADAL" clId="{8710BFAA-9C4D-482C-A718-8199E9FBF39D}" dt="2024-09-25T19:39:17.909" v="844" actId="20577"/>
        <pc:sldMkLst>
          <pc:docMk/>
          <pc:sldMk cId="3827142733" sldId="299"/>
        </pc:sldMkLst>
        <pc:spChg chg="mod">
          <ac:chgData name="Øyvind Skogstad" userId="1461fed7-8276-41c7-9d01-392effeea4db" providerId="ADAL" clId="{8710BFAA-9C4D-482C-A718-8199E9FBF39D}" dt="2024-09-25T19:38:07.316" v="842" actId="5793"/>
          <ac:spMkLst>
            <pc:docMk/>
            <pc:sldMk cId="3827142733" sldId="299"/>
            <ac:spMk id="4" creationId="{EE4C05B1-1C23-B376-E389-43946F47BC84}"/>
          </ac:spMkLst>
        </pc:spChg>
        <pc:spChg chg="mod">
          <ac:chgData name="Øyvind Skogstad" userId="1461fed7-8276-41c7-9d01-392effeea4db" providerId="ADAL" clId="{8710BFAA-9C4D-482C-A718-8199E9FBF39D}" dt="2024-09-25T19:35:32.192" v="728" actId="20577"/>
          <ac:spMkLst>
            <pc:docMk/>
            <pc:sldMk cId="3827142733" sldId="299"/>
            <ac:spMk id="7" creationId="{24126665-2B6C-A85F-0850-972249BDA37A}"/>
          </ac:spMkLst>
        </pc:spChg>
        <pc:spChg chg="mod">
          <ac:chgData name="Øyvind Skogstad" userId="1461fed7-8276-41c7-9d01-392effeea4db" providerId="ADAL" clId="{8710BFAA-9C4D-482C-A718-8199E9FBF39D}" dt="2024-09-25T19:35:37.240" v="732" actId="20577"/>
          <ac:spMkLst>
            <pc:docMk/>
            <pc:sldMk cId="3827142733" sldId="299"/>
            <ac:spMk id="8" creationId="{C14B1292-57FA-8742-1D02-D47A1A616249}"/>
          </ac:spMkLst>
        </pc:spChg>
        <pc:spChg chg="mod">
          <ac:chgData name="Øyvind Skogstad" userId="1461fed7-8276-41c7-9d01-392effeea4db" providerId="ADAL" clId="{8710BFAA-9C4D-482C-A718-8199E9FBF39D}" dt="2024-09-25T19:35:27.829" v="726" actId="20577"/>
          <ac:spMkLst>
            <pc:docMk/>
            <pc:sldMk cId="3827142733" sldId="299"/>
            <ac:spMk id="9" creationId="{5479D0EF-FFD7-40B4-E42F-123F8C4830BC}"/>
          </ac:spMkLst>
        </pc:spChg>
        <pc:spChg chg="del mod">
          <ac:chgData name="Øyvind Skogstad" userId="1461fed7-8276-41c7-9d01-392effeea4db" providerId="ADAL" clId="{8710BFAA-9C4D-482C-A718-8199E9FBF39D}" dt="2024-09-25T19:32:51.337" v="663" actId="478"/>
          <ac:spMkLst>
            <pc:docMk/>
            <pc:sldMk cId="3827142733" sldId="299"/>
            <ac:spMk id="10" creationId="{24A4DCE2-4067-C945-6C94-3CA52D16D4DE}"/>
          </ac:spMkLst>
        </pc:spChg>
        <pc:spChg chg="del">
          <ac:chgData name="Øyvind Skogstad" userId="1461fed7-8276-41c7-9d01-392effeea4db" providerId="ADAL" clId="{8710BFAA-9C4D-482C-A718-8199E9FBF39D}" dt="2024-09-25T19:32:07.265" v="641" actId="478"/>
          <ac:spMkLst>
            <pc:docMk/>
            <pc:sldMk cId="3827142733" sldId="299"/>
            <ac:spMk id="11" creationId="{F12F03EF-37A2-CA93-07DF-424B052AB512}"/>
          </ac:spMkLst>
        </pc:spChg>
        <pc:spChg chg="del mod">
          <ac:chgData name="Øyvind Skogstad" userId="1461fed7-8276-41c7-9d01-392effeea4db" providerId="ADAL" clId="{8710BFAA-9C4D-482C-A718-8199E9FBF39D}" dt="2024-09-25T19:32:08.341" v="642" actId="478"/>
          <ac:spMkLst>
            <pc:docMk/>
            <pc:sldMk cId="3827142733" sldId="299"/>
            <ac:spMk id="13" creationId="{D509361F-3041-6B70-98DC-5748E4696D4B}"/>
          </ac:spMkLst>
        </pc:spChg>
        <pc:spChg chg="mod">
          <ac:chgData name="Øyvind Skogstad" userId="1461fed7-8276-41c7-9d01-392effeea4db" providerId="ADAL" clId="{8710BFAA-9C4D-482C-A718-8199E9FBF39D}" dt="2024-09-25T19:35:52.762" v="741" actId="14100"/>
          <ac:spMkLst>
            <pc:docMk/>
            <pc:sldMk cId="3827142733" sldId="299"/>
            <ac:spMk id="14" creationId="{E9DF8BA2-69FC-8C32-D9A0-F5A671C3827F}"/>
          </ac:spMkLst>
        </pc:spChg>
        <pc:spChg chg="mod">
          <ac:chgData name="Øyvind Skogstad" userId="1461fed7-8276-41c7-9d01-392effeea4db" providerId="ADAL" clId="{8710BFAA-9C4D-482C-A718-8199E9FBF39D}" dt="2024-09-25T19:36:01.368" v="746" actId="14100"/>
          <ac:spMkLst>
            <pc:docMk/>
            <pc:sldMk cId="3827142733" sldId="299"/>
            <ac:spMk id="15" creationId="{860BF669-BB34-A22A-3F25-50C26D742ECF}"/>
          </ac:spMkLst>
        </pc:spChg>
        <pc:spChg chg="del">
          <ac:chgData name="Øyvind Skogstad" userId="1461fed7-8276-41c7-9d01-392effeea4db" providerId="ADAL" clId="{8710BFAA-9C4D-482C-A718-8199E9FBF39D}" dt="2024-09-24T08:48:09.142" v="430" actId="478"/>
          <ac:spMkLst>
            <pc:docMk/>
            <pc:sldMk cId="3827142733" sldId="299"/>
            <ac:spMk id="16" creationId="{CD6F25BF-344C-E5FE-96A3-FB28524981F7}"/>
          </ac:spMkLst>
        </pc:spChg>
        <pc:spChg chg="del">
          <ac:chgData name="Øyvind Skogstad" userId="1461fed7-8276-41c7-9d01-392effeea4db" providerId="ADAL" clId="{8710BFAA-9C4D-482C-A718-8199E9FBF39D}" dt="2024-09-24T08:48:10.655" v="432" actId="478"/>
          <ac:spMkLst>
            <pc:docMk/>
            <pc:sldMk cId="3827142733" sldId="299"/>
            <ac:spMk id="17" creationId="{FE6D18A0-148F-90A6-9BE5-26C4142A4AB9}"/>
          </ac:spMkLst>
        </pc:spChg>
        <pc:spChg chg="del">
          <ac:chgData name="Øyvind Skogstad" userId="1461fed7-8276-41c7-9d01-392effeea4db" providerId="ADAL" clId="{8710BFAA-9C4D-482C-A718-8199E9FBF39D}" dt="2024-09-24T08:48:09.902" v="431" actId="478"/>
          <ac:spMkLst>
            <pc:docMk/>
            <pc:sldMk cId="3827142733" sldId="299"/>
            <ac:spMk id="18" creationId="{D65C5012-1CAD-26FC-9D6E-2F39510B6696}"/>
          </ac:spMkLst>
        </pc:spChg>
        <pc:spChg chg="del">
          <ac:chgData name="Øyvind Skogstad" userId="1461fed7-8276-41c7-9d01-392effeea4db" providerId="ADAL" clId="{8710BFAA-9C4D-482C-A718-8199E9FBF39D}" dt="2024-09-24T08:48:12.948" v="435" actId="478"/>
          <ac:spMkLst>
            <pc:docMk/>
            <pc:sldMk cId="3827142733" sldId="299"/>
            <ac:spMk id="19" creationId="{0ED5357F-ABD7-8686-7BDE-C85F2CDF3900}"/>
          </ac:spMkLst>
        </pc:spChg>
        <pc:spChg chg="del">
          <ac:chgData name="Øyvind Skogstad" userId="1461fed7-8276-41c7-9d01-392effeea4db" providerId="ADAL" clId="{8710BFAA-9C4D-482C-A718-8199E9FBF39D}" dt="2024-09-24T08:48:12.145" v="434" actId="478"/>
          <ac:spMkLst>
            <pc:docMk/>
            <pc:sldMk cId="3827142733" sldId="299"/>
            <ac:spMk id="20" creationId="{BDB8C49D-1EC9-DF69-F600-21C49AF568AD}"/>
          </ac:spMkLst>
        </pc:spChg>
        <pc:spChg chg="del">
          <ac:chgData name="Øyvind Skogstad" userId="1461fed7-8276-41c7-9d01-392effeea4db" providerId="ADAL" clId="{8710BFAA-9C4D-482C-A718-8199E9FBF39D}" dt="2024-09-24T08:48:19.827" v="445" actId="478"/>
          <ac:spMkLst>
            <pc:docMk/>
            <pc:sldMk cId="3827142733" sldId="299"/>
            <ac:spMk id="21" creationId="{B7AFC22D-C4E3-42DB-E192-09CA80271C56}"/>
          </ac:spMkLst>
        </pc:spChg>
        <pc:spChg chg="del">
          <ac:chgData name="Øyvind Skogstad" userId="1461fed7-8276-41c7-9d01-392effeea4db" providerId="ADAL" clId="{8710BFAA-9C4D-482C-A718-8199E9FBF39D}" dt="2024-09-24T08:48:13.720" v="436" actId="478"/>
          <ac:spMkLst>
            <pc:docMk/>
            <pc:sldMk cId="3827142733" sldId="299"/>
            <ac:spMk id="22" creationId="{F8463DD4-1200-D24D-C211-90AEED24EA66}"/>
          </ac:spMkLst>
        </pc:spChg>
        <pc:spChg chg="del">
          <ac:chgData name="Øyvind Skogstad" userId="1461fed7-8276-41c7-9d01-392effeea4db" providerId="ADAL" clId="{8710BFAA-9C4D-482C-A718-8199E9FBF39D}" dt="2024-09-24T08:48:11.515" v="433" actId="478"/>
          <ac:spMkLst>
            <pc:docMk/>
            <pc:sldMk cId="3827142733" sldId="299"/>
            <ac:spMk id="23" creationId="{BB52126B-A380-9F8D-DFF9-6C3E938146A5}"/>
          </ac:spMkLst>
        </pc:spChg>
        <pc:spChg chg="del">
          <ac:chgData name="Øyvind Skogstad" userId="1461fed7-8276-41c7-9d01-392effeea4db" providerId="ADAL" clId="{8710BFAA-9C4D-482C-A718-8199E9FBF39D}" dt="2024-09-24T08:48:15.009" v="438" actId="478"/>
          <ac:spMkLst>
            <pc:docMk/>
            <pc:sldMk cId="3827142733" sldId="299"/>
            <ac:spMk id="24" creationId="{50B94FBC-B88B-C132-25E5-68038BF59733}"/>
          </ac:spMkLst>
        </pc:spChg>
        <pc:spChg chg="del">
          <ac:chgData name="Øyvind Skogstad" userId="1461fed7-8276-41c7-9d01-392effeea4db" providerId="ADAL" clId="{8710BFAA-9C4D-482C-A718-8199E9FBF39D}" dt="2024-09-24T08:48:14.364" v="437" actId="478"/>
          <ac:spMkLst>
            <pc:docMk/>
            <pc:sldMk cId="3827142733" sldId="299"/>
            <ac:spMk id="25" creationId="{E449AE22-215F-B029-BDF9-B5D42A220514}"/>
          </ac:spMkLst>
        </pc:spChg>
        <pc:spChg chg="del">
          <ac:chgData name="Øyvind Skogstad" userId="1461fed7-8276-41c7-9d01-392effeea4db" providerId="ADAL" clId="{8710BFAA-9C4D-482C-A718-8199E9FBF39D}" dt="2024-09-24T08:48:18.388" v="443" actId="478"/>
          <ac:spMkLst>
            <pc:docMk/>
            <pc:sldMk cId="3827142733" sldId="299"/>
            <ac:spMk id="26" creationId="{FDB62758-949B-A635-96DB-EB8E565D4E31}"/>
          </ac:spMkLst>
        </pc:spChg>
        <pc:spChg chg="del">
          <ac:chgData name="Øyvind Skogstad" userId="1461fed7-8276-41c7-9d01-392effeea4db" providerId="ADAL" clId="{8710BFAA-9C4D-482C-A718-8199E9FBF39D}" dt="2024-09-24T08:48:20.905" v="446" actId="478"/>
          <ac:spMkLst>
            <pc:docMk/>
            <pc:sldMk cId="3827142733" sldId="299"/>
            <ac:spMk id="27" creationId="{2677B0C0-66BA-9CB4-B92A-4238490163EA}"/>
          </ac:spMkLst>
        </pc:spChg>
        <pc:spChg chg="del">
          <ac:chgData name="Øyvind Skogstad" userId="1461fed7-8276-41c7-9d01-392effeea4db" providerId="ADAL" clId="{8710BFAA-9C4D-482C-A718-8199E9FBF39D}" dt="2024-09-24T08:48:21.590" v="447" actId="478"/>
          <ac:spMkLst>
            <pc:docMk/>
            <pc:sldMk cId="3827142733" sldId="299"/>
            <ac:spMk id="28" creationId="{1D556468-8978-E275-BC9C-625288B56222}"/>
          </ac:spMkLst>
        </pc:spChg>
        <pc:spChg chg="del">
          <ac:chgData name="Øyvind Skogstad" userId="1461fed7-8276-41c7-9d01-392effeea4db" providerId="ADAL" clId="{8710BFAA-9C4D-482C-A718-8199E9FBF39D}" dt="2024-09-24T08:48:22.345" v="448" actId="478"/>
          <ac:spMkLst>
            <pc:docMk/>
            <pc:sldMk cId="3827142733" sldId="299"/>
            <ac:spMk id="29" creationId="{6D6AA5B8-CD54-AFA4-61A0-5986FBF5497C}"/>
          </ac:spMkLst>
        </pc:spChg>
        <pc:spChg chg="del">
          <ac:chgData name="Øyvind Skogstad" userId="1461fed7-8276-41c7-9d01-392effeea4db" providerId="ADAL" clId="{8710BFAA-9C4D-482C-A718-8199E9FBF39D}" dt="2024-09-24T08:48:08.195" v="429" actId="478"/>
          <ac:spMkLst>
            <pc:docMk/>
            <pc:sldMk cId="3827142733" sldId="299"/>
            <ac:spMk id="30" creationId="{279A3D85-D968-FA08-2A60-B57370DB3262}"/>
          </ac:spMkLst>
        </pc:spChg>
        <pc:spChg chg="del">
          <ac:chgData name="Øyvind Skogstad" userId="1461fed7-8276-41c7-9d01-392effeea4db" providerId="ADAL" clId="{8710BFAA-9C4D-482C-A718-8199E9FBF39D}" dt="2024-09-24T08:48:17.664" v="442" actId="478"/>
          <ac:spMkLst>
            <pc:docMk/>
            <pc:sldMk cId="3827142733" sldId="299"/>
            <ac:spMk id="31" creationId="{0FB26E9A-A0BD-BD21-76F5-FAB16A8BA842}"/>
          </ac:spMkLst>
        </pc:spChg>
        <pc:spChg chg="del">
          <ac:chgData name="Øyvind Skogstad" userId="1461fed7-8276-41c7-9d01-392effeea4db" providerId="ADAL" clId="{8710BFAA-9C4D-482C-A718-8199E9FBF39D}" dt="2024-09-24T08:48:15.699" v="439" actId="478"/>
          <ac:spMkLst>
            <pc:docMk/>
            <pc:sldMk cId="3827142733" sldId="299"/>
            <ac:spMk id="32" creationId="{51C2EDAC-2BB5-EBA1-1038-F7FDADA5FC32}"/>
          </ac:spMkLst>
        </pc:spChg>
        <pc:spChg chg="del">
          <ac:chgData name="Øyvind Skogstad" userId="1461fed7-8276-41c7-9d01-392effeea4db" providerId="ADAL" clId="{8710BFAA-9C4D-482C-A718-8199E9FBF39D}" dt="2024-09-24T08:48:16.342" v="440" actId="478"/>
          <ac:spMkLst>
            <pc:docMk/>
            <pc:sldMk cId="3827142733" sldId="299"/>
            <ac:spMk id="33" creationId="{FAE2BE41-90E3-DCB2-8B30-457E72A05DFA}"/>
          </ac:spMkLst>
        </pc:spChg>
        <pc:spChg chg="del">
          <ac:chgData name="Øyvind Skogstad" userId="1461fed7-8276-41c7-9d01-392effeea4db" providerId="ADAL" clId="{8710BFAA-9C4D-482C-A718-8199E9FBF39D}" dt="2024-09-24T08:48:17.018" v="441" actId="478"/>
          <ac:spMkLst>
            <pc:docMk/>
            <pc:sldMk cId="3827142733" sldId="299"/>
            <ac:spMk id="34" creationId="{322185DA-69C0-3444-7267-C6C8C17A3479}"/>
          </ac:spMkLst>
        </pc:spChg>
        <pc:spChg chg="del">
          <ac:chgData name="Øyvind Skogstad" userId="1461fed7-8276-41c7-9d01-392effeea4db" providerId="ADAL" clId="{8710BFAA-9C4D-482C-A718-8199E9FBF39D}" dt="2024-09-24T08:48:19.061" v="444" actId="478"/>
          <ac:spMkLst>
            <pc:docMk/>
            <pc:sldMk cId="3827142733" sldId="299"/>
            <ac:spMk id="35" creationId="{940C5B09-969C-6055-58FB-B061254DD0B9}"/>
          </ac:spMkLst>
        </pc:spChg>
        <pc:spChg chg="del">
          <ac:chgData name="Øyvind Skogstad" userId="1461fed7-8276-41c7-9d01-392effeea4db" providerId="ADAL" clId="{8710BFAA-9C4D-482C-A718-8199E9FBF39D}" dt="2024-09-24T08:48:22.974" v="449" actId="478"/>
          <ac:spMkLst>
            <pc:docMk/>
            <pc:sldMk cId="3827142733" sldId="299"/>
            <ac:spMk id="36" creationId="{0F8D3B58-58D7-91A2-11B7-39567984DD1E}"/>
          </ac:spMkLst>
        </pc:spChg>
        <pc:picChg chg="mod">
          <ac:chgData name="Øyvind Skogstad" userId="1461fed7-8276-41c7-9d01-392effeea4db" providerId="ADAL" clId="{8710BFAA-9C4D-482C-A718-8199E9FBF39D}" dt="2024-09-24T08:48:31.662" v="451" actId="1076"/>
          <ac:picMkLst>
            <pc:docMk/>
            <pc:sldMk cId="3827142733" sldId="299"/>
            <ac:picMk id="6" creationId="{41A01568-B174-504A-A0B5-293F2F29FE41}"/>
          </ac:picMkLst>
        </pc:picChg>
      </pc:sldChg>
      <pc:sldChg chg="addSp delSp modSp add mod">
        <pc:chgData name="Øyvind Skogstad" userId="1461fed7-8276-41c7-9d01-392effeea4db" providerId="ADAL" clId="{8710BFAA-9C4D-482C-A718-8199E9FBF39D}" dt="2024-09-24T08:54:02.655" v="609" actId="5793"/>
        <pc:sldMkLst>
          <pc:docMk/>
          <pc:sldMk cId="1875517439" sldId="300"/>
        </pc:sldMkLst>
        <pc:spChg chg="mod">
          <ac:chgData name="Øyvind Skogstad" userId="1461fed7-8276-41c7-9d01-392effeea4db" providerId="ADAL" clId="{8710BFAA-9C4D-482C-A718-8199E9FBF39D}" dt="2024-09-24T08:53:31.820" v="549" actId="1076"/>
          <ac:spMkLst>
            <pc:docMk/>
            <pc:sldMk cId="1875517439" sldId="300"/>
            <ac:spMk id="3" creationId="{E9F4C885-723B-E5F4-E6E0-A6397EB1AE8C}"/>
          </ac:spMkLst>
        </pc:spChg>
        <pc:spChg chg="mod">
          <ac:chgData name="Øyvind Skogstad" userId="1461fed7-8276-41c7-9d01-392effeea4db" providerId="ADAL" clId="{8710BFAA-9C4D-482C-A718-8199E9FBF39D}" dt="2024-09-24T08:54:02.655" v="609" actId="5793"/>
          <ac:spMkLst>
            <pc:docMk/>
            <pc:sldMk cId="1875517439" sldId="300"/>
            <ac:spMk id="4" creationId="{EE4C05B1-1C23-B376-E389-43946F47BC84}"/>
          </ac:spMkLst>
        </pc:spChg>
        <pc:spChg chg="del">
          <ac:chgData name="Øyvind Skogstad" userId="1461fed7-8276-41c7-9d01-392effeea4db" providerId="ADAL" clId="{8710BFAA-9C4D-482C-A718-8199E9FBF39D}" dt="2024-09-24T08:49:24.005" v="510" actId="478"/>
          <ac:spMkLst>
            <pc:docMk/>
            <pc:sldMk cId="1875517439" sldId="300"/>
            <ac:spMk id="7" creationId="{24126665-2B6C-A85F-0850-972249BDA37A}"/>
          </ac:spMkLst>
        </pc:spChg>
        <pc:spChg chg="del mod">
          <ac:chgData name="Øyvind Skogstad" userId="1461fed7-8276-41c7-9d01-392effeea4db" providerId="ADAL" clId="{8710BFAA-9C4D-482C-A718-8199E9FBF39D}" dt="2024-09-24T08:49:20.950" v="508" actId="478"/>
          <ac:spMkLst>
            <pc:docMk/>
            <pc:sldMk cId="1875517439" sldId="300"/>
            <ac:spMk id="8" creationId="{C14B1292-57FA-8742-1D02-D47A1A616249}"/>
          </ac:spMkLst>
        </pc:spChg>
        <pc:spChg chg="del mod">
          <ac:chgData name="Øyvind Skogstad" userId="1461fed7-8276-41c7-9d01-392effeea4db" providerId="ADAL" clId="{8710BFAA-9C4D-482C-A718-8199E9FBF39D}" dt="2024-09-24T08:49:13.661" v="503" actId="478"/>
          <ac:spMkLst>
            <pc:docMk/>
            <pc:sldMk cId="1875517439" sldId="300"/>
            <ac:spMk id="9" creationId="{5479D0EF-FFD7-40B4-E42F-123F8C4830BC}"/>
          </ac:spMkLst>
        </pc:spChg>
        <pc:spChg chg="del">
          <ac:chgData name="Øyvind Skogstad" userId="1461fed7-8276-41c7-9d01-392effeea4db" providerId="ADAL" clId="{8710BFAA-9C4D-482C-A718-8199E9FBF39D}" dt="2024-09-24T08:49:18.278" v="506" actId="478"/>
          <ac:spMkLst>
            <pc:docMk/>
            <pc:sldMk cId="1875517439" sldId="300"/>
            <ac:spMk id="10" creationId="{24A4DCE2-4067-C945-6C94-3CA52D16D4DE}"/>
          </ac:spMkLst>
        </pc:spChg>
        <pc:spChg chg="del">
          <ac:chgData name="Øyvind Skogstad" userId="1461fed7-8276-41c7-9d01-392effeea4db" providerId="ADAL" clId="{8710BFAA-9C4D-482C-A718-8199E9FBF39D}" dt="2024-09-24T08:49:22.385" v="509" actId="478"/>
          <ac:spMkLst>
            <pc:docMk/>
            <pc:sldMk cId="1875517439" sldId="300"/>
            <ac:spMk id="11" creationId="{F12F03EF-37A2-CA93-07DF-424B052AB512}"/>
          </ac:spMkLst>
        </pc:spChg>
        <pc:spChg chg="del">
          <ac:chgData name="Øyvind Skogstad" userId="1461fed7-8276-41c7-9d01-392effeea4db" providerId="ADAL" clId="{8710BFAA-9C4D-482C-A718-8199E9FBF39D}" dt="2024-09-24T08:53:03.836" v="542" actId="478"/>
          <ac:spMkLst>
            <pc:docMk/>
            <pc:sldMk cId="1875517439" sldId="300"/>
            <ac:spMk id="12" creationId="{B6BAC1B1-6B29-5F6C-BB87-6F84654B0442}"/>
          </ac:spMkLst>
        </pc:spChg>
        <pc:spChg chg="del">
          <ac:chgData name="Øyvind Skogstad" userId="1461fed7-8276-41c7-9d01-392effeea4db" providerId="ADAL" clId="{8710BFAA-9C4D-482C-A718-8199E9FBF39D}" dt="2024-09-24T08:49:25.484" v="511" actId="478"/>
          <ac:spMkLst>
            <pc:docMk/>
            <pc:sldMk cId="1875517439" sldId="300"/>
            <ac:spMk id="13" creationId="{D509361F-3041-6B70-98DC-5748E4696D4B}"/>
          </ac:spMkLst>
        </pc:spChg>
        <pc:spChg chg="del mod">
          <ac:chgData name="Øyvind Skogstad" userId="1461fed7-8276-41c7-9d01-392effeea4db" providerId="ADAL" clId="{8710BFAA-9C4D-482C-A718-8199E9FBF39D}" dt="2024-09-24T08:49:38.808" v="515" actId="478"/>
          <ac:spMkLst>
            <pc:docMk/>
            <pc:sldMk cId="1875517439" sldId="300"/>
            <ac:spMk id="14" creationId="{E9DF8BA2-69FC-8C32-D9A0-F5A671C3827F}"/>
          </ac:spMkLst>
        </pc:spChg>
        <pc:spChg chg="del mod">
          <ac:chgData name="Øyvind Skogstad" userId="1461fed7-8276-41c7-9d01-392effeea4db" providerId="ADAL" clId="{8710BFAA-9C4D-482C-A718-8199E9FBF39D}" dt="2024-09-24T08:49:37.063" v="514" actId="478"/>
          <ac:spMkLst>
            <pc:docMk/>
            <pc:sldMk cId="1875517439" sldId="300"/>
            <ac:spMk id="15" creationId="{860BF669-BB34-A22A-3F25-50C26D742ECF}"/>
          </ac:spMkLst>
        </pc:spChg>
        <pc:spChg chg="mod">
          <ac:chgData name="Øyvind Skogstad" userId="1461fed7-8276-41c7-9d01-392effeea4db" providerId="ADAL" clId="{8710BFAA-9C4D-482C-A718-8199E9FBF39D}" dt="2024-09-24T08:50:58.291" v="520" actId="1076"/>
          <ac:spMkLst>
            <pc:docMk/>
            <pc:sldMk cId="1875517439" sldId="300"/>
            <ac:spMk id="16" creationId="{CD6F25BF-344C-E5FE-96A3-FB28524981F7}"/>
          </ac:spMkLst>
        </pc:spChg>
        <pc:spChg chg="mod">
          <ac:chgData name="Øyvind Skogstad" userId="1461fed7-8276-41c7-9d01-392effeea4db" providerId="ADAL" clId="{8710BFAA-9C4D-482C-A718-8199E9FBF39D}" dt="2024-09-24T08:51:13.995" v="523" actId="1076"/>
          <ac:spMkLst>
            <pc:docMk/>
            <pc:sldMk cId="1875517439" sldId="300"/>
            <ac:spMk id="17" creationId="{FE6D18A0-148F-90A6-9BE5-26C4142A4AB9}"/>
          </ac:spMkLst>
        </pc:spChg>
        <pc:spChg chg="mod">
          <ac:chgData name="Øyvind Skogstad" userId="1461fed7-8276-41c7-9d01-392effeea4db" providerId="ADAL" clId="{8710BFAA-9C4D-482C-A718-8199E9FBF39D}" dt="2024-09-24T08:51:09.978" v="522" actId="1076"/>
          <ac:spMkLst>
            <pc:docMk/>
            <pc:sldMk cId="1875517439" sldId="300"/>
            <ac:spMk id="18" creationId="{D65C5012-1CAD-26FC-9D6E-2F39510B6696}"/>
          </ac:spMkLst>
        </pc:spChg>
        <pc:spChg chg="mod">
          <ac:chgData name="Øyvind Skogstad" userId="1461fed7-8276-41c7-9d01-392effeea4db" providerId="ADAL" clId="{8710BFAA-9C4D-482C-A718-8199E9FBF39D}" dt="2024-09-24T08:51:30.277" v="526" actId="1076"/>
          <ac:spMkLst>
            <pc:docMk/>
            <pc:sldMk cId="1875517439" sldId="300"/>
            <ac:spMk id="19" creationId="{0ED5357F-ABD7-8686-7BDE-C85F2CDF3900}"/>
          </ac:spMkLst>
        </pc:spChg>
        <pc:spChg chg="mod">
          <ac:chgData name="Øyvind Skogstad" userId="1461fed7-8276-41c7-9d01-392effeea4db" providerId="ADAL" clId="{8710BFAA-9C4D-482C-A718-8199E9FBF39D}" dt="2024-09-24T08:51:24.826" v="525" actId="1076"/>
          <ac:spMkLst>
            <pc:docMk/>
            <pc:sldMk cId="1875517439" sldId="300"/>
            <ac:spMk id="20" creationId="{BDB8C49D-1EC9-DF69-F600-21C49AF568AD}"/>
          </ac:spMkLst>
        </pc:spChg>
        <pc:spChg chg="mod">
          <ac:chgData name="Øyvind Skogstad" userId="1461fed7-8276-41c7-9d01-392effeea4db" providerId="ADAL" clId="{8710BFAA-9C4D-482C-A718-8199E9FBF39D}" dt="2024-09-24T08:52:36.819" v="536" actId="1076"/>
          <ac:spMkLst>
            <pc:docMk/>
            <pc:sldMk cId="1875517439" sldId="300"/>
            <ac:spMk id="21" creationId="{B7AFC22D-C4E3-42DB-E192-09CA80271C56}"/>
          </ac:spMkLst>
        </pc:spChg>
        <pc:spChg chg="mod">
          <ac:chgData name="Øyvind Skogstad" userId="1461fed7-8276-41c7-9d01-392effeea4db" providerId="ADAL" clId="{8710BFAA-9C4D-482C-A718-8199E9FBF39D}" dt="2024-09-24T08:51:35.359" v="527" actId="1076"/>
          <ac:spMkLst>
            <pc:docMk/>
            <pc:sldMk cId="1875517439" sldId="300"/>
            <ac:spMk id="22" creationId="{F8463DD4-1200-D24D-C211-90AEED24EA66}"/>
          </ac:spMkLst>
        </pc:spChg>
        <pc:spChg chg="mod">
          <ac:chgData name="Øyvind Skogstad" userId="1461fed7-8276-41c7-9d01-392effeea4db" providerId="ADAL" clId="{8710BFAA-9C4D-482C-A718-8199E9FBF39D}" dt="2024-09-24T08:51:21.529" v="524" actId="1076"/>
          <ac:spMkLst>
            <pc:docMk/>
            <pc:sldMk cId="1875517439" sldId="300"/>
            <ac:spMk id="23" creationId="{BB52126B-A380-9F8D-DFF9-6C3E938146A5}"/>
          </ac:spMkLst>
        </pc:spChg>
        <pc:spChg chg="mod">
          <ac:chgData name="Øyvind Skogstad" userId="1461fed7-8276-41c7-9d01-392effeea4db" providerId="ADAL" clId="{8710BFAA-9C4D-482C-A718-8199E9FBF39D}" dt="2024-09-24T08:51:53.423" v="529" actId="1076"/>
          <ac:spMkLst>
            <pc:docMk/>
            <pc:sldMk cId="1875517439" sldId="300"/>
            <ac:spMk id="24" creationId="{50B94FBC-B88B-C132-25E5-68038BF59733}"/>
          </ac:spMkLst>
        </pc:spChg>
        <pc:spChg chg="mod">
          <ac:chgData name="Øyvind Skogstad" userId="1461fed7-8276-41c7-9d01-392effeea4db" providerId="ADAL" clId="{8710BFAA-9C4D-482C-A718-8199E9FBF39D}" dt="2024-09-24T08:51:43.303" v="528" actId="1076"/>
          <ac:spMkLst>
            <pc:docMk/>
            <pc:sldMk cId="1875517439" sldId="300"/>
            <ac:spMk id="25" creationId="{E449AE22-215F-B029-BDF9-B5D42A220514}"/>
          </ac:spMkLst>
        </pc:spChg>
        <pc:spChg chg="mod">
          <ac:chgData name="Øyvind Skogstad" userId="1461fed7-8276-41c7-9d01-392effeea4db" providerId="ADAL" clId="{8710BFAA-9C4D-482C-A718-8199E9FBF39D}" dt="2024-09-24T08:52:46.410" v="538" actId="1076"/>
          <ac:spMkLst>
            <pc:docMk/>
            <pc:sldMk cId="1875517439" sldId="300"/>
            <ac:spMk id="26" creationId="{FDB62758-949B-A635-96DB-EB8E565D4E31}"/>
          </ac:spMkLst>
        </pc:spChg>
        <pc:spChg chg="mod">
          <ac:chgData name="Øyvind Skogstad" userId="1461fed7-8276-41c7-9d01-392effeea4db" providerId="ADAL" clId="{8710BFAA-9C4D-482C-A718-8199E9FBF39D}" dt="2024-09-24T08:52:49.861" v="539" actId="1076"/>
          <ac:spMkLst>
            <pc:docMk/>
            <pc:sldMk cId="1875517439" sldId="300"/>
            <ac:spMk id="27" creationId="{2677B0C0-66BA-9CB4-B92A-4238490163EA}"/>
          </ac:spMkLst>
        </pc:spChg>
        <pc:spChg chg="mod">
          <ac:chgData name="Øyvind Skogstad" userId="1461fed7-8276-41c7-9d01-392effeea4db" providerId="ADAL" clId="{8710BFAA-9C4D-482C-A718-8199E9FBF39D}" dt="2024-09-24T08:52:53.910" v="540" actId="1076"/>
          <ac:spMkLst>
            <pc:docMk/>
            <pc:sldMk cId="1875517439" sldId="300"/>
            <ac:spMk id="28" creationId="{1D556468-8978-E275-BC9C-625288B56222}"/>
          </ac:spMkLst>
        </pc:spChg>
        <pc:spChg chg="mod">
          <ac:chgData name="Øyvind Skogstad" userId="1461fed7-8276-41c7-9d01-392effeea4db" providerId="ADAL" clId="{8710BFAA-9C4D-482C-A718-8199E9FBF39D}" dt="2024-09-24T08:52:32.879" v="535" actId="1076"/>
          <ac:spMkLst>
            <pc:docMk/>
            <pc:sldMk cId="1875517439" sldId="300"/>
            <ac:spMk id="29" creationId="{6D6AA5B8-CD54-AFA4-61A0-5986FBF5497C}"/>
          </ac:spMkLst>
        </pc:spChg>
        <pc:spChg chg="mod">
          <ac:chgData name="Øyvind Skogstad" userId="1461fed7-8276-41c7-9d01-392effeea4db" providerId="ADAL" clId="{8710BFAA-9C4D-482C-A718-8199E9FBF39D}" dt="2024-09-24T08:51:02.226" v="521" actId="1076"/>
          <ac:spMkLst>
            <pc:docMk/>
            <pc:sldMk cId="1875517439" sldId="300"/>
            <ac:spMk id="30" creationId="{279A3D85-D968-FA08-2A60-B57370DB3262}"/>
          </ac:spMkLst>
        </pc:spChg>
        <pc:spChg chg="mod">
          <ac:chgData name="Øyvind Skogstad" userId="1461fed7-8276-41c7-9d01-392effeea4db" providerId="ADAL" clId="{8710BFAA-9C4D-482C-A718-8199E9FBF39D}" dt="2024-09-24T08:52:20.703" v="533" actId="1076"/>
          <ac:spMkLst>
            <pc:docMk/>
            <pc:sldMk cId="1875517439" sldId="300"/>
            <ac:spMk id="31" creationId="{0FB26E9A-A0BD-BD21-76F5-FAB16A8BA842}"/>
          </ac:spMkLst>
        </pc:spChg>
        <pc:spChg chg="mod">
          <ac:chgData name="Øyvind Skogstad" userId="1461fed7-8276-41c7-9d01-392effeea4db" providerId="ADAL" clId="{8710BFAA-9C4D-482C-A718-8199E9FBF39D}" dt="2024-09-24T08:52:02.398" v="530" actId="1076"/>
          <ac:spMkLst>
            <pc:docMk/>
            <pc:sldMk cId="1875517439" sldId="300"/>
            <ac:spMk id="32" creationId="{51C2EDAC-2BB5-EBA1-1038-F7FDADA5FC32}"/>
          </ac:spMkLst>
        </pc:spChg>
        <pc:spChg chg="mod">
          <ac:chgData name="Øyvind Skogstad" userId="1461fed7-8276-41c7-9d01-392effeea4db" providerId="ADAL" clId="{8710BFAA-9C4D-482C-A718-8199E9FBF39D}" dt="2024-09-24T08:52:12.529" v="531" actId="1076"/>
          <ac:spMkLst>
            <pc:docMk/>
            <pc:sldMk cId="1875517439" sldId="300"/>
            <ac:spMk id="33" creationId="{FAE2BE41-90E3-DCB2-8B30-457E72A05DFA}"/>
          </ac:spMkLst>
        </pc:spChg>
        <pc:spChg chg="mod">
          <ac:chgData name="Øyvind Skogstad" userId="1461fed7-8276-41c7-9d01-392effeea4db" providerId="ADAL" clId="{8710BFAA-9C4D-482C-A718-8199E9FBF39D}" dt="2024-09-24T08:52:16.384" v="532" actId="1076"/>
          <ac:spMkLst>
            <pc:docMk/>
            <pc:sldMk cId="1875517439" sldId="300"/>
            <ac:spMk id="34" creationId="{322185DA-69C0-3444-7267-C6C8C17A3479}"/>
          </ac:spMkLst>
        </pc:spChg>
        <pc:spChg chg="mod">
          <ac:chgData name="Øyvind Skogstad" userId="1461fed7-8276-41c7-9d01-392effeea4db" providerId="ADAL" clId="{8710BFAA-9C4D-482C-A718-8199E9FBF39D}" dt="2024-09-24T08:52:42.004" v="537" actId="1076"/>
          <ac:spMkLst>
            <pc:docMk/>
            <pc:sldMk cId="1875517439" sldId="300"/>
            <ac:spMk id="35" creationId="{940C5B09-969C-6055-58FB-B061254DD0B9}"/>
          </ac:spMkLst>
        </pc:spChg>
        <pc:spChg chg="mod">
          <ac:chgData name="Øyvind Skogstad" userId="1461fed7-8276-41c7-9d01-392effeea4db" providerId="ADAL" clId="{8710BFAA-9C4D-482C-A718-8199E9FBF39D}" dt="2024-09-24T08:52:28.646" v="534" actId="1076"/>
          <ac:spMkLst>
            <pc:docMk/>
            <pc:sldMk cId="1875517439" sldId="300"/>
            <ac:spMk id="36" creationId="{0F8D3B58-58D7-91A2-11B7-39567984DD1E}"/>
          </ac:spMkLst>
        </pc:spChg>
        <pc:picChg chg="add mod">
          <ac:chgData name="Øyvind Skogstad" userId="1461fed7-8276-41c7-9d01-392effeea4db" providerId="ADAL" clId="{8710BFAA-9C4D-482C-A718-8199E9FBF39D}" dt="2024-09-24T08:53:20.131" v="548" actId="14100"/>
          <ac:picMkLst>
            <pc:docMk/>
            <pc:sldMk cId="1875517439" sldId="300"/>
            <ac:picMk id="5" creationId="{948F253B-8BB2-87E1-61A7-526F1D22CFCC}"/>
          </ac:picMkLst>
        </pc:picChg>
        <pc:picChg chg="add del mod">
          <ac:chgData name="Øyvind Skogstad" userId="1461fed7-8276-41c7-9d01-392effeea4db" providerId="ADAL" clId="{8710BFAA-9C4D-482C-A718-8199E9FBF39D}" dt="2024-09-24T08:50:50.345" v="519" actId="1076"/>
          <ac:picMkLst>
            <pc:docMk/>
            <pc:sldMk cId="1875517439" sldId="300"/>
            <ac:picMk id="6" creationId="{41A01568-B174-504A-A0B5-293F2F29FE41}"/>
          </ac:picMkLst>
        </pc:picChg>
      </pc:sldChg>
      <pc:sldChg chg="del">
        <pc:chgData name="Øyvind Skogstad" userId="1461fed7-8276-41c7-9d01-392effeea4db" providerId="ADAL" clId="{8710BFAA-9C4D-482C-A718-8199E9FBF39D}" dt="2024-09-20T07:20:52.926" v="91" actId="47"/>
        <pc:sldMkLst>
          <pc:docMk/>
          <pc:sldMk cId="3596021007" sldId="300"/>
        </pc:sldMkLst>
      </pc:sldChg>
      <pc:sldChg chg="del">
        <pc:chgData name="Øyvind Skogstad" userId="1461fed7-8276-41c7-9d01-392effeea4db" providerId="ADAL" clId="{8710BFAA-9C4D-482C-A718-8199E9FBF39D}" dt="2024-09-20T07:20:52.926" v="91" actId="47"/>
        <pc:sldMkLst>
          <pc:docMk/>
          <pc:sldMk cId="1403672702" sldId="1463"/>
        </pc:sldMkLst>
      </pc:sldChg>
      <pc:sldChg chg="del">
        <pc:chgData name="Øyvind Skogstad" userId="1461fed7-8276-41c7-9d01-392effeea4db" providerId="ADAL" clId="{8710BFAA-9C4D-482C-A718-8199E9FBF39D}" dt="2024-09-20T07:20:52.926" v="91" actId="47"/>
        <pc:sldMkLst>
          <pc:docMk/>
          <pc:sldMk cId="3310107668" sldId="1466"/>
        </pc:sldMkLst>
      </pc:sldChg>
      <pc:sldChg chg="del">
        <pc:chgData name="Øyvind Skogstad" userId="1461fed7-8276-41c7-9d01-392effeea4db" providerId="ADAL" clId="{8710BFAA-9C4D-482C-A718-8199E9FBF39D}" dt="2024-09-20T07:20:52.926" v="91" actId="47"/>
        <pc:sldMkLst>
          <pc:docMk/>
          <pc:sldMk cId="4220706902" sldId="1467"/>
        </pc:sldMkLst>
      </pc:sldChg>
      <pc:sldChg chg="del">
        <pc:chgData name="Øyvind Skogstad" userId="1461fed7-8276-41c7-9d01-392effeea4db" providerId="ADAL" clId="{8710BFAA-9C4D-482C-A718-8199E9FBF39D}" dt="2024-09-20T07:20:52.926" v="91" actId="47"/>
        <pc:sldMkLst>
          <pc:docMk/>
          <pc:sldMk cId="369475596" sldId="1468"/>
        </pc:sldMkLst>
      </pc:sldChg>
      <pc:sldChg chg="del">
        <pc:chgData name="Øyvind Skogstad" userId="1461fed7-8276-41c7-9d01-392effeea4db" providerId="ADAL" clId="{8710BFAA-9C4D-482C-A718-8199E9FBF39D}" dt="2024-09-20T07:20:52.926" v="91" actId="47"/>
        <pc:sldMkLst>
          <pc:docMk/>
          <pc:sldMk cId="2922597651" sldId="1469"/>
        </pc:sldMkLst>
      </pc:sldChg>
      <pc:sldChg chg="del">
        <pc:chgData name="Øyvind Skogstad" userId="1461fed7-8276-41c7-9d01-392effeea4db" providerId="ADAL" clId="{8710BFAA-9C4D-482C-A718-8199E9FBF39D}" dt="2024-09-20T07:20:52.926" v="91" actId="47"/>
        <pc:sldMkLst>
          <pc:docMk/>
          <pc:sldMk cId="1259898998" sldId="1470"/>
        </pc:sldMkLst>
      </pc:sldChg>
      <pc:sldChg chg="del">
        <pc:chgData name="Øyvind Skogstad" userId="1461fed7-8276-41c7-9d01-392effeea4db" providerId="ADAL" clId="{8710BFAA-9C4D-482C-A718-8199E9FBF39D}" dt="2024-09-20T07:20:52.926" v="91" actId="47"/>
        <pc:sldMkLst>
          <pc:docMk/>
          <pc:sldMk cId="3334447999" sldId="1471"/>
        </pc:sldMkLst>
      </pc:sldChg>
      <pc:sldChg chg="del">
        <pc:chgData name="Øyvind Skogstad" userId="1461fed7-8276-41c7-9d01-392effeea4db" providerId="ADAL" clId="{8710BFAA-9C4D-482C-A718-8199E9FBF39D}" dt="2024-09-20T07:20:52.926" v="91" actId="47"/>
        <pc:sldMkLst>
          <pc:docMk/>
          <pc:sldMk cId="661971547" sldId="1472"/>
        </pc:sldMkLst>
      </pc:sldChg>
      <pc:sldChg chg="del">
        <pc:chgData name="Øyvind Skogstad" userId="1461fed7-8276-41c7-9d01-392effeea4db" providerId="ADAL" clId="{8710BFAA-9C4D-482C-A718-8199E9FBF39D}" dt="2024-09-20T07:20:52.926" v="91" actId="47"/>
        <pc:sldMkLst>
          <pc:docMk/>
          <pc:sldMk cId="3898399403" sldId="1473"/>
        </pc:sldMkLst>
      </pc:sldChg>
    </pc:docChg>
  </pc:docChgLst>
  <pc:docChgLst>
    <pc:chgData name="Øyvind Skogstad" userId="1461fed7-8276-41c7-9d01-392effeea4db" providerId="ADAL" clId="{D1BA9918-9F5D-4BCB-A64C-8230B5349805}"/>
    <pc:docChg chg="undo custSel addSld delSld modSld sldOrd">
      <pc:chgData name="Øyvind Skogstad" userId="1461fed7-8276-41c7-9d01-392effeea4db" providerId="ADAL" clId="{D1BA9918-9F5D-4BCB-A64C-8230B5349805}" dt="2024-03-13T07:29:34.651" v="1763" actId="47"/>
      <pc:docMkLst>
        <pc:docMk/>
      </pc:docMkLst>
      <pc:sldChg chg="del">
        <pc:chgData name="Øyvind Skogstad" userId="1461fed7-8276-41c7-9d01-392effeea4db" providerId="ADAL" clId="{D1BA9918-9F5D-4BCB-A64C-8230B5349805}" dt="2024-03-12T08:06:56.628" v="1384" actId="47"/>
        <pc:sldMkLst>
          <pc:docMk/>
          <pc:sldMk cId="3621173187" sldId="256"/>
        </pc:sldMkLst>
      </pc:sldChg>
      <pc:sldChg chg="del">
        <pc:chgData name="Øyvind Skogstad" userId="1461fed7-8276-41c7-9d01-392effeea4db" providerId="ADAL" clId="{D1BA9918-9F5D-4BCB-A64C-8230B5349805}" dt="2024-03-12T08:06:57.430" v="1385" actId="47"/>
        <pc:sldMkLst>
          <pc:docMk/>
          <pc:sldMk cId="4130683840" sldId="270"/>
        </pc:sldMkLst>
      </pc:sldChg>
      <pc:sldChg chg="addSp delSp modSp mod modClrScheme chgLayout">
        <pc:chgData name="Øyvind Skogstad" userId="1461fed7-8276-41c7-9d01-392effeea4db" providerId="ADAL" clId="{D1BA9918-9F5D-4BCB-A64C-8230B5349805}" dt="2024-03-12T10:57:45.058" v="1762" actId="20577"/>
        <pc:sldMkLst>
          <pc:docMk/>
          <pc:sldMk cId="3089576198" sldId="274"/>
        </pc:sldMkLst>
        <pc:spChg chg="mod ord">
          <ac:chgData name="Øyvind Skogstad" userId="1461fed7-8276-41c7-9d01-392effeea4db" providerId="ADAL" clId="{D1BA9918-9F5D-4BCB-A64C-8230B5349805}" dt="2024-03-12T06:28:57.061" v="120" actId="14100"/>
          <ac:spMkLst>
            <pc:docMk/>
            <pc:sldMk cId="3089576198" sldId="274"/>
            <ac:spMk id="2" creationId="{278D3E66-ECB3-42E7-835D-F6D7FB8AA34D}"/>
          </ac:spMkLst>
        </pc:spChg>
        <pc:spChg chg="mod ord">
          <ac:chgData name="Øyvind Skogstad" userId="1461fed7-8276-41c7-9d01-392effeea4db" providerId="ADAL" clId="{D1BA9918-9F5D-4BCB-A64C-8230B5349805}" dt="2024-03-12T06:29:04.636" v="122" actId="1076"/>
          <ac:spMkLst>
            <pc:docMk/>
            <pc:sldMk cId="3089576198" sldId="274"/>
            <ac:spMk id="4" creationId="{CAC043CB-807F-479A-A106-82D537BD1058}"/>
          </ac:spMkLst>
        </pc:spChg>
        <pc:spChg chg="mod ord">
          <ac:chgData name="Øyvind Skogstad" userId="1461fed7-8276-41c7-9d01-392effeea4db" providerId="ADAL" clId="{D1BA9918-9F5D-4BCB-A64C-8230B5349805}" dt="2024-03-12T10:57:45.058" v="1762" actId="20577"/>
          <ac:spMkLst>
            <pc:docMk/>
            <pc:sldMk cId="3089576198" sldId="274"/>
            <ac:spMk id="5" creationId="{826F65FD-F816-4B0A-8BE6-F2127805AB28}"/>
          </ac:spMkLst>
        </pc:spChg>
        <pc:spChg chg="add del mod ord">
          <ac:chgData name="Øyvind Skogstad" userId="1461fed7-8276-41c7-9d01-392effeea4db" providerId="ADAL" clId="{D1BA9918-9F5D-4BCB-A64C-8230B5349805}" dt="2024-03-12T06:28:34.051" v="116" actId="478"/>
          <ac:spMkLst>
            <pc:docMk/>
            <pc:sldMk cId="3089576198" sldId="274"/>
            <ac:spMk id="6" creationId="{197B526A-E4F4-E422-DED2-1AF9DA76CD2E}"/>
          </ac:spMkLst>
        </pc:spChg>
        <pc:picChg chg="add mod">
          <ac:chgData name="Øyvind Skogstad" userId="1461fed7-8276-41c7-9d01-392effeea4db" providerId="ADAL" clId="{D1BA9918-9F5D-4BCB-A64C-8230B5349805}" dt="2024-03-12T06:23:33.177" v="1"/>
          <ac:picMkLst>
            <pc:docMk/>
            <pc:sldMk cId="3089576198" sldId="274"/>
            <ac:picMk id="3" creationId="{047D60E4-8501-B6D1-83F3-6DB25E06C7A8}"/>
          </ac:picMkLst>
        </pc:picChg>
      </pc:sldChg>
      <pc:sldChg chg="del">
        <pc:chgData name="Øyvind Skogstad" userId="1461fed7-8276-41c7-9d01-392effeea4db" providerId="ADAL" clId="{D1BA9918-9F5D-4BCB-A64C-8230B5349805}" dt="2024-03-12T08:06:58.329" v="1386" actId="47"/>
        <pc:sldMkLst>
          <pc:docMk/>
          <pc:sldMk cId="2984191873" sldId="276"/>
        </pc:sldMkLst>
      </pc:sldChg>
      <pc:sldChg chg="del">
        <pc:chgData name="Øyvind Skogstad" userId="1461fed7-8276-41c7-9d01-392effeea4db" providerId="ADAL" clId="{D1BA9918-9F5D-4BCB-A64C-8230B5349805}" dt="2024-03-12T08:06:55.693" v="1383" actId="47"/>
        <pc:sldMkLst>
          <pc:docMk/>
          <pc:sldMk cId="3731996144" sldId="277"/>
        </pc:sldMkLst>
      </pc:sldChg>
      <pc:sldChg chg="del">
        <pc:chgData name="Øyvind Skogstad" userId="1461fed7-8276-41c7-9d01-392effeea4db" providerId="ADAL" clId="{D1BA9918-9F5D-4BCB-A64C-8230B5349805}" dt="2024-03-12T08:06:59.133" v="1387" actId="47"/>
        <pc:sldMkLst>
          <pc:docMk/>
          <pc:sldMk cId="2167940048" sldId="281"/>
        </pc:sldMkLst>
      </pc:sldChg>
      <pc:sldChg chg="del">
        <pc:chgData name="Øyvind Skogstad" userId="1461fed7-8276-41c7-9d01-392effeea4db" providerId="ADAL" clId="{D1BA9918-9F5D-4BCB-A64C-8230B5349805}" dt="2024-03-12T08:06:54.623" v="1382" actId="47"/>
        <pc:sldMkLst>
          <pc:docMk/>
          <pc:sldMk cId="2543428217" sldId="283"/>
        </pc:sldMkLst>
      </pc:sldChg>
      <pc:sldChg chg="del">
        <pc:chgData name="Øyvind Skogstad" userId="1461fed7-8276-41c7-9d01-392effeea4db" providerId="ADAL" clId="{D1BA9918-9F5D-4BCB-A64C-8230B5349805}" dt="2024-03-12T08:07:00.898" v="1388" actId="47"/>
        <pc:sldMkLst>
          <pc:docMk/>
          <pc:sldMk cId="1493185642" sldId="284"/>
        </pc:sldMkLst>
      </pc:sldChg>
      <pc:sldChg chg="del">
        <pc:chgData name="Øyvind Skogstad" userId="1461fed7-8276-41c7-9d01-392effeea4db" providerId="ADAL" clId="{D1BA9918-9F5D-4BCB-A64C-8230B5349805}" dt="2024-03-12T08:07:02.588" v="1389" actId="47"/>
        <pc:sldMkLst>
          <pc:docMk/>
          <pc:sldMk cId="1020341852" sldId="285"/>
        </pc:sldMkLst>
      </pc:sldChg>
      <pc:sldChg chg="addSp delSp modSp mod">
        <pc:chgData name="Øyvind Skogstad" userId="1461fed7-8276-41c7-9d01-392effeea4db" providerId="ADAL" clId="{D1BA9918-9F5D-4BCB-A64C-8230B5349805}" dt="2024-03-12T08:15:40.120" v="1465" actId="1076"/>
        <pc:sldMkLst>
          <pc:docMk/>
          <pc:sldMk cId="1906407976" sldId="286"/>
        </pc:sldMkLst>
        <pc:spChg chg="mod">
          <ac:chgData name="Øyvind Skogstad" userId="1461fed7-8276-41c7-9d01-392effeea4db" providerId="ADAL" clId="{D1BA9918-9F5D-4BCB-A64C-8230B5349805}" dt="2024-03-12T08:07:15.440" v="1409" actId="20577"/>
          <ac:spMkLst>
            <pc:docMk/>
            <pc:sldMk cId="1906407976" sldId="286"/>
            <ac:spMk id="4" creationId="{B1558E7F-EE2D-4806-B2AE-CD90F3CF70E7}"/>
          </ac:spMkLst>
        </pc:spChg>
        <pc:spChg chg="add del mod">
          <ac:chgData name="Øyvind Skogstad" userId="1461fed7-8276-41c7-9d01-392effeea4db" providerId="ADAL" clId="{D1BA9918-9F5D-4BCB-A64C-8230B5349805}" dt="2024-03-12T08:15:17.651" v="1414" actId="478"/>
          <ac:spMkLst>
            <pc:docMk/>
            <pc:sldMk cId="1906407976" sldId="286"/>
            <ac:spMk id="7" creationId="{A7B5A3A7-DCE1-E214-3200-F8C95E0A4F73}"/>
          </ac:spMkLst>
        </pc:spChg>
        <pc:spChg chg="mod">
          <ac:chgData name="Øyvind Skogstad" userId="1461fed7-8276-41c7-9d01-392effeea4db" providerId="ADAL" clId="{D1BA9918-9F5D-4BCB-A64C-8230B5349805}" dt="2024-03-12T08:15:40.120" v="1465" actId="1076"/>
          <ac:spMkLst>
            <pc:docMk/>
            <pc:sldMk cId="1906407976" sldId="286"/>
            <ac:spMk id="12" creationId="{1206BC9A-8D13-4031-88B9-892AC72ACC8B}"/>
          </ac:spMkLst>
        </pc:spChg>
        <pc:picChg chg="add mod">
          <ac:chgData name="Øyvind Skogstad" userId="1461fed7-8276-41c7-9d01-392effeea4db" providerId="ADAL" clId="{D1BA9918-9F5D-4BCB-A64C-8230B5349805}" dt="2024-03-12T08:15:23.408" v="1417" actId="1076"/>
          <ac:picMkLst>
            <pc:docMk/>
            <pc:sldMk cId="1906407976" sldId="286"/>
            <ac:picMk id="5" creationId="{7840C94A-82AB-E75C-7385-628322DF6FA6}"/>
          </ac:picMkLst>
        </pc:picChg>
        <pc:picChg chg="del mod">
          <ac:chgData name="Øyvind Skogstad" userId="1461fed7-8276-41c7-9d01-392effeea4db" providerId="ADAL" clId="{D1BA9918-9F5D-4BCB-A64C-8230B5349805}" dt="2024-03-12T08:15:14.864" v="1413" actId="478"/>
          <ac:picMkLst>
            <pc:docMk/>
            <pc:sldMk cId="1906407976" sldId="286"/>
            <ac:picMk id="11" creationId="{6895D0B7-DA3F-422A-A745-F5778D03000C}"/>
          </ac:picMkLst>
        </pc:picChg>
      </pc:sldChg>
      <pc:sldChg chg="addSp delSp modSp del mod">
        <pc:chgData name="Øyvind Skogstad" userId="1461fed7-8276-41c7-9d01-392effeea4db" providerId="ADAL" clId="{D1BA9918-9F5D-4BCB-A64C-8230B5349805}" dt="2024-03-12T08:01:45.050" v="1147" actId="47"/>
        <pc:sldMkLst>
          <pc:docMk/>
          <pc:sldMk cId="1586630327" sldId="287"/>
        </pc:sldMkLst>
        <pc:spChg chg="add del mod">
          <ac:chgData name="Øyvind Skogstad" userId="1461fed7-8276-41c7-9d01-392effeea4db" providerId="ADAL" clId="{D1BA9918-9F5D-4BCB-A64C-8230B5349805}" dt="2024-03-12T07:46:25.221" v="134" actId="478"/>
          <ac:spMkLst>
            <pc:docMk/>
            <pc:sldMk cId="1586630327" sldId="287"/>
            <ac:spMk id="5" creationId="{8635F073-80AF-2565-81FC-CDB9054F282B}"/>
          </ac:spMkLst>
        </pc:spChg>
        <pc:spChg chg="add del">
          <ac:chgData name="Øyvind Skogstad" userId="1461fed7-8276-41c7-9d01-392effeea4db" providerId="ADAL" clId="{D1BA9918-9F5D-4BCB-A64C-8230B5349805}" dt="2024-03-12T07:46:23.720" v="132" actId="478"/>
          <ac:spMkLst>
            <pc:docMk/>
            <pc:sldMk cId="1586630327" sldId="287"/>
            <ac:spMk id="10" creationId="{9F6E2AB6-7A17-4843-A21E-163F27475095}"/>
          </ac:spMkLst>
        </pc:spChg>
        <pc:picChg chg="add del">
          <ac:chgData name="Øyvind Skogstad" userId="1461fed7-8276-41c7-9d01-392effeea4db" providerId="ADAL" clId="{D1BA9918-9F5D-4BCB-A64C-8230B5349805}" dt="2024-03-12T07:46:25.221" v="134" actId="478"/>
          <ac:picMkLst>
            <pc:docMk/>
            <pc:sldMk cId="1586630327" sldId="287"/>
            <ac:picMk id="7" creationId="{61D23BAD-E472-44A7-BBAE-56E08DF4F33C}"/>
          </ac:picMkLst>
        </pc:picChg>
        <pc:picChg chg="add del mod">
          <ac:chgData name="Øyvind Skogstad" userId="1461fed7-8276-41c7-9d01-392effeea4db" providerId="ADAL" clId="{D1BA9918-9F5D-4BCB-A64C-8230B5349805}" dt="2024-03-12T07:46:22.902" v="131" actId="22"/>
          <ac:picMkLst>
            <pc:docMk/>
            <pc:sldMk cId="1586630327" sldId="287"/>
            <ac:picMk id="8" creationId="{9A93F616-5FF8-4C89-1664-B17FA0512B67}"/>
          </ac:picMkLst>
        </pc:picChg>
      </pc:sldChg>
      <pc:sldChg chg="add del">
        <pc:chgData name="Øyvind Skogstad" userId="1461fed7-8276-41c7-9d01-392effeea4db" providerId="ADAL" clId="{D1BA9918-9F5D-4BCB-A64C-8230B5349805}" dt="2024-03-12T07:48:52.707" v="318" actId="47"/>
        <pc:sldMkLst>
          <pc:docMk/>
          <pc:sldMk cId="1931158678" sldId="288"/>
        </pc:sldMkLst>
      </pc:sldChg>
      <pc:sldChg chg="addSp delSp modSp mod modNotesTx">
        <pc:chgData name="Øyvind Skogstad" userId="1461fed7-8276-41c7-9d01-392effeea4db" providerId="ADAL" clId="{D1BA9918-9F5D-4BCB-A64C-8230B5349805}" dt="2024-03-12T08:01:30.712" v="1146" actId="20577"/>
        <pc:sldMkLst>
          <pc:docMk/>
          <pc:sldMk cId="105256112" sldId="289"/>
        </pc:sldMkLst>
        <pc:spChg chg="add del mod">
          <ac:chgData name="Øyvind Skogstad" userId="1461fed7-8276-41c7-9d01-392effeea4db" providerId="ADAL" clId="{D1BA9918-9F5D-4BCB-A64C-8230B5349805}" dt="2024-03-12T07:46:47.110" v="139" actId="478"/>
          <ac:spMkLst>
            <pc:docMk/>
            <pc:sldMk cId="105256112" sldId="289"/>
            <ac:spMk id="3" creationId="{BBEF4F19-9757-EFB8-1B45-99F0448A257B}"/>
          </ac:spMkLst>
        </pc:spChg>
        <pc:spChg chg="del">
          <ac:chgData name="Øyvind Skogstad" userId="1461fed7-8276-41c7-9d01-392effeea4db" providerId="ADAL" clId="{D1BA9918-9F5D-4BCB-A64C-8230B5349805}" dt="2024-03-12T07:46:39.735" v="136" actId="478"/>
          <ac:spMkLst>
            <pc:docMk/>
            <pc:sldMk cId="105256112" sldId="289"/>
            <ac:spMk id="7" creationId="{9E5A27CA-DEBC-4672-B17C-6C70934DDC05}"/>
          </ac:spMkLst>
        </pc:spChg>
        <pc:spChg chg="mod">
          <ac:chgData name="Øyvind Skogstad" userId="1461fed7-8276-41c7-9d01-392effeea4db" providerId="ADAL" clId="{D1BA9918-9F5D-4BCB-A64C-8230B5349805}" dt="2024-03-12T07:50:05.980" v="409" actId="1076"/>
          <ac:spMkLst>
            <pc:docMk/>
            <pc:sldMk cId="105256112" sldId="289"/>
            <ac:spMk id="9" creationId="{C53563C4-1480-45F2-8C46-2AB991A94DB1}"/>
          </ac:spMkLst>
        </pc:spChg>
        <pc:spChg chg="mod">
          <ac:chgData name="Øyvind Skogstad" userId="1461fed7-8276-41c7-9d01-392effeea4db" providerId="ADAL" clId="{D1BA9918-9F5D-4BCB-A64C-8230B5349805}" dt="2024-03-12T07:47:45.046" v="242" actId="20577"/>
          <ac:spMkLst>
            <pc:docMk/>
            <pc:sldMk cId="105256112" sldId="289"/>
            <ac:spMk id="10" creationId="{CEFBA4B9-EFE7-4249-9A01-1528BDC93E77}"/>
          </ac:spMkLst>
        </pc:spChg>
        <pc:picChg chg="add mod ord">
          <ac:chgData name="Øyvind Skogstad" userId="1461fed7-8276-41c7-9d01-392effeea4db" providerId="ADAL" clId="{D1BA9918-9F5D-4BCB-A64C-8230B5349805}" dt="2024-03-12T07:47:08.969" v="144" actId="14100"/>
          <ac:picMkLst>
            <pc:docMk/>
            <pc:sldMk cId="105256112" sldId="289"/>
            <ac:picMk id="4" creationId="{3D40B6AD-211B-96D9-AD4F-51967FC13D40}"/>
          </ac:picMkLst>
        </pc:picChg>
        <pc:picChg chg="del">
          <ac:chgData name="Øyvind Skogstad" userId="1461fed7-8276-41c7-9d01-392effeea4db" providerId="ADAL" clId="{D1BA9918-9F5D-4BCB-A64C-8230B5349805}" dt="2024-03-12T07:46:38.304" v="135" actId="478"/>
          <ac:picMkLst>
            <pc:docMk/>
            <pc:sldMk cId="105256112" sldId="289"/>
            <ac:picMk id="6" creationId="{13629646-F1E7-498C-BFDD-B3F054C6EC6F}"/>
          </ac:picMkLst>
        </pc:picChg>
      </pc:sldChg>
      <pc:sldChg chg="modSp mod">
        <pc:chgData name="Øyvind Skogstad" userId="1461fed7-8276-41c7-9d01-392effeea4db" providerId="ADAL" clId="{D1BA9918-9F5D-4BCB-A64C-8230B5349805}" dt="2024-03-12T08:15:51.536" v="1466" actId="1076"/>
        <pc:sldMkLst>
          <pc:docMk/>
          <pc:sldMk cId="2914830460" sldId="290"/>
        </pc:sldMkLst>
        <pc:spChg chg="mod">
          <ac:chgData name="Øyvind Skogstad" userId="1461fed7-8276-41c7-9d01-392effeea4db" providerId="ADAL" clId="{D1BA9918-9F5D-4BCB-A64C-8230B5349805}" dt="2024-03-12T08:15:51.536" v="1466" actId="1076"/>
          <ac:spMkLst>
            <pc:docMk/>
            <pc:sldMk cId="2914830460" sldId="290"/>
            <ac:spMk id="4" creationId="{9CA6AD05-CCB1-4007-ACDF-A8A878F27FF3}"/>
          </ac:spMkLst>
        </pc:spChg>
      </pc:sldChg>
      <pc:sldChg chg="addSp delSp modSp mod">
        <pc:chgData name="Øyvind Skogstad" userId="1461fed7-8276-41c7-9d01-392effeea4db" providerId="ADAL" clId="{D1BA9918-9F5D-4BCB-A64C-8230B5349805}" dt="2024-03-12T08:05:47.235" v="1376" actId="20577"/>
        <pc:sldMkLst>
          <pc:docMk/>
          <pc:sldMk cId="171082123" sldId="292"/>
        </pc:sldMkLst>
        <pc:spChg chg="mod">
          <ac:chgData name="Øyvind Skogstad" userId="1461fed7-8276-41c7-9d01-392effeea4db" providerId="ADAL" clId="{D1BA9918-9F5D-4BCB-A64C-8230B5349805}" dt="2024-03-12T08:04:29.387" v="1364" actId="20577"/>
          <ac:spMkLst>
            <pc:docMk/>
            <pc:sldMk cId="171082123" sldId="292"/>
            <ac:spMk id="2" creationId="{D7A900A3-7EE4-4742-A964-F7C5CE7E39FC}"/>
          </ac:spMkLst>
        </pc:spChg>
        <pc:spChg chg="del">
          <ac:chgData name="Øyvind Skogstad" userId="1461fed7-8276-41c7-9d01-392effeea4db" providerId="ADAL" clId="{D1BA9918-9F5D-4BCB-A64C-8230B5349805}" dt="2024-03-12T08:05:22.199" v="1369" actId="478"/>
          <ac:spMkLst>
            <pc:docMk/>
            <pc:sldMk cId="171082123" sldId="292"/>
            <ac:spMk id="6" creationId="{D817E5E4-3207-437E-9CA5-CE0C705B1723}"/>
          </ac:spMkLst>
        </pc:spChg>
        <pc:spChg chg="mod">
          <ac:chgData name="Øyvind Skogstad" userId="1461fed7-8276-41c7-9d01-392effeea4db" providerId="ADAL" clId="{D1BA9918-9F5D-4BCB-A64C-8230B5349805}" dt="2024-03-12T08:05:47.235" v="1376" actId="20577"/>
          <ac:spMkLst>
            <pc:docMk/>
            <pc:sldMk cId="171082123" sldId="292"/>
            <ac:spMk id="7" creationId="{80BC7B1C-C0D2-44BC-BE91-C0E6C46F716A}"/>
          </ac:spMkLst>
        </pc:spChg>
        <pc:spChg chg="add del mod">
          <ac:chgData name="Øyvind Skogstad" userId="1461fed7-8276-41c7-9d01-392effeea4db" providerId="ADAL" clId="{D1BA9918-9F5D-4BCB-A64C-8230B5349805}" dt="2024-03-12T08:05:18.217" v="1367" actId="478"/>
          <ac:spMkLst>
            <pc:docMk/>
            <pc:sldMk cId="171082123" sldId="292"/>
            <ac:spMk id="8" creationId="{4F48E8EC-17F1-1DC3-4A35-A062B50BDA92}"/>
          </ac:spMkLst>
        </pc:spChg>
        <pc:picChg chg="del">
          <ac:chgData name="Øyvind Skogstad" userId="1461fed7-8276-41c7-9d01-392effeea4db" providerId="ADAL" clId="{D1BA9918-9F5D-4BCB-A64C-8230B5349805}" dt="2024-03-12T08:05:10.376" v="1365" actId="478"/>
          <ac:picMkLst>
            <pc:docMk/>
            <pc:sldMk cId="171082123" sldId="292"/>
            <ac:picMk id="5" creationId="{087983A8-063F-491B-8EF6-CB5A301093A4}"/>
          </ac:picMkLst>
        </pc:picChg>
        <pc:picChg chg="add mod ord">
          <ac:chgData name="Øyvind Skogstad" userId="1461fed7-8276-41c7-9d01-392effeea4db" providerId="ADAL" clId="{D1BA9918-9F5D-4BCB-A64C-8230B5349805}" dt="2024-03-12T08:05:39.827" v="1373" actId="1076"/>
          <ac:picMkLst>
            <pc:docMk/>
            <pc:sldMk cId="171082123" sldId="292"/>
            <ac:picMk id="10" creationId="{9B3FAAC4-F3E9-EE0F-4B09-6142CD8B6C27}"/>
          </ac:picMkLst>
        </pc:picChg>
      </pc:sldChg>
      <pc:sldChg chg="addSp delSp modSp mod modNotesTx">
        <pc:chgData name="Øyvind Skogstad" userId="1461fed7-8276-41c7-9d01-392effeea4db" providerId="ADAL" clId="{D1BA9918-9F5D-4BCB-A64C-8230B5349805}" dt="2024-03-12T08:45:04.401" v="1750" actId="478"/>
        <pc:sldMkLst>
          <pc:docMk/>
          <pc:sldMk cId="3097581276" sldId="293"/>
        </pc:sldMkLst>
        <pc:spChg chg="mod">
          <ac:chgData name="Øyvind Skogstad" userId="1461fed7-8276-41c7-9d01-392effeea4db" providerId="ADAL" clId="{D1BA9918-9F5D-4BCB-A64C-8230B5349805}" dt="2024-03-12T08:44:41.448" v="1747" actId="20577"/>
          <ac:spMkLst>
            <pc:docMk/>
            <pc:sldMk cId="3097581276" sldId="293"/>
            <ac:spMk id="2" creationId="{B4EB3800-3C2B-442F-A41A-FC7EE488CC92}"/>
          </ac:spMkLst>
        </pc:spChg>
        <pc:spChg chg="add del mod">
          <ac:chgData name="Øyvind Skogstad" userId="1461fed7-8276-41c7-9d01-392effeea4db" providerId="ADAL" clId="{D1BA9918-9F5D-4BCB-A64C-8230B5349805}" dt="2024-03-12T08:44:57.953" v="1749" actId="14100"/>
          <ac:spMkLst>
            <pc:docMk/>
            <pc:sldMk cId="3097581276" sldId="293"/>
            <ac:spMk id="3" creationId="{63F93ED8-9C8D-4945-A128-CACA4A9836C2}"/>
          </ac:spMkLst>
        </pc:spChg>
        <pc:spChg chg="add del">
          <ac:chgData name="Øyvind Skogstad" userId="1461fed7-8276-41c7-9d01-392effeea4db" providerId="ADAL" clId="{D1BA9918-9F5D-4BCB-A64C-8230B5349805}" dt="2024-03-12T08:38:54.597" v="1717" actId="478"/>
          <ac:spMkLst>
            <pc:docMk/>
            <pc:sldMk cId="3097581276" sldId="293"/>
            <ac:spMk id="4" creationId="{2712C202-6C42-4627-896C-4F520B99C937}"/>
          </ac:spMkLst>
        </pc:spChg>
        <pc:spChg chg="del">
          <ac:chgData name="Øyvind Skogstad" userId="1461fed7-8276-41c7-9d01-392effeea4db" providerId="ADAL" clId="{D1BA9918-9F5D-4BCB-A64C-8230B5349805}" dt="2024-03-12T08:45:04.401" v="1750" actId="478"/>
          <ac:spMkLst>
            <pc:docMk/>
            <pc:sldMk cId="3097581276" sldId="293"/>
            <ac:spMk id="5" creationId="{BC7F8506-C148-436D-8035-2FF9179AFAAD}"/>
          </ac:spMkLst>
        </pc:spChg>
        <pc:spChg chg="add del mod">
          <ac:chgData name="Øyvind Skogstad" userId="1461fed7-8276-41c7-9d01-392effeea4db" providerId="ADAL" clId="{D1BA9918-9F5D-4BCB-A64C-8230B5349805}" dt="2024-03-12T08:38:49.406" v="1716" actId="478"/>
          <ac:spMkLst>
            <pc:docMk/>
            <pc:sldMk cId="3097581276" sldId="293"/>
            <ac:spMk id="7" creationId="{6D613B37-62BC-B80B-D381-F6EC682675A6}"/>
          </ac:spMkLst>
        </pc:spChg>
        <pc:spChg chg="add del mod">
          <ac:chgData name="Øyvind Skogstad" userId="1461fed7-8276-41c7-9d01-392effeea4db" providerId="ADAL" clId="{D1BA9918-9F5D-4BCB-A64C-8230B5349805}" dt="2024-03-12T08:38:49.043" v="1715" actId="478"/>
          <ac:spMkLst>
            <pc:docMk/>
            <pc:sldMk cId="3097581276" sldId="293"/>
            <ac:spMk id="9" creationId="{93AB4FF6-C524-66F7-ABA4-CCEFBDFA57C6}"/>
          </ac:spMkLst>
        </pc:spChg>
        <pc:spChg chg="add del mod">
          <ac:chgData name="Øyvind Skogstad" userId="1461fed7-8276-41c7-9d01-392effeea4db" providerId="ADAL" clId="{D1BA9918-9F5D-4BCB-A64C-8230B5349805}" dt="2024-03-12T08:39:42.439" v="1720" actId="478"/>
          <ac:spMkLst>
            <pc:docMk/>
            <pc:sldMk cId="3097581276" sldId="293"/>
            <ac:spMk id="11" creationId="{28446E41-6912-9E3F-545B-83FD40ACA8BB}"/>
          </ac:spMkLst>
        </pc:spChg>
        <pc:spChg chg="add del">
          <ac:chgData name="Øyvind Skogstad" userId="1461fed7-8276-41c7-9d01-392effeea4db" providerId="ADAL" clId="{D1BA9918-9F5D-4BCB-A64C-8230B5349805}" dt="2024-03-12T08:40:43.515" v="1726" actId="22"/>
          <ac:spMkLst>
            <pc:docMk/>
            <pc:sldMk cId="3097581276" sldId="293"/>
            <ac:spMk id="15" creationId="{B12E170E-C244-576A-F5BB-F701FADDA18D}"/>
          </ac:spMkLst>
        </pc:spChg>
        <pc:spChg chg="add mod">
          <ac:chgData name="Øyvind Skogstad" userId="1461fed7-8276-41c7-9d01-392effeea4db" providerId="ADAL" clId="{D1BA9918-9F5D-4BCB-A64C-8230B5349805}" dt="2024-03-12T08:43:39.517" v="1743" actId="208"/>
          <ac:spMkLst>
            <pc:docMk/>
            <pc:sldMk cId="3097581276" sldId="293"/>
            <ac:spMk id="16" creationId="{6B51EC6E-56FB-6E91-43F5-85B4CA1D6E44}"/>
          </ac:spMkLst>
        </pc:spChg>
        <pc:picChg chg="add mod">
          <ac:chgData name="Øyvind Skogstad" userId="1461fed7-8276-41c7-9d01-392effeea4db" providerId="ADAL" clId="{D1BA9918-9F5D-4BCB-A64C-8230B5349805}" dt="2024-03-12T08:38:59.209" v="1719" actId="1076"/>
          <ac:picMkLst>
            <pc:docMk/>
            <pc:sldMk cId="3097581276" sldId="293"/>
            <ac:picMk id="13" creationId="{7B5365A3-D746-79F0-28DA-4AA538E0A288}"/>
          </ac:picMkLst>
        </pc:picChg>
      </pc:sldChg>
      <pc:sldChg chg="addSp delSp modSp del mod ord">
        <pc:chgData name="Øyvind Skogstad" userId="1461fed7-8276-41c7-9d01-392effeea4db" providerId="ADAL" clId="{D1BA9918-9F5D-4BCB-A64C-8230B5349805}" dt="2024-03-13T07:29:34.651" v="1763" actId="47"/>
        <pc:sldMkLst>
          <pc:docMk/>
          <pc:sldMk cId="837200270" sldId="294"/>
        </pc:sldMkLst>
        <pc:spChg chg="add mod">
          <ac:chgData name="Øyvind Skogstad" userId="1461fed7-8276-41c7-9d01-392effeea4db" providerId="ADAL" clId="{D1BA9918-9F5D-4BCB-A64C-8230B5349805}" dt="2024-03-12T08:45:26.810" v="1754" actId="20577"/>
          <ac:spMkLst>
            <pc:docMk/>
            <pc:sldMk cId="837200270" sldId="294"/>
            <ac:spMk id="3" creationId="{BB422B98-6A9D-B272-B61E-7C309B221DAF}"/>
          </ac:spMkLst>
        </pc:spChg>
        <pc:spChg chg="mod">
          <ac:chgData name="Øyvind Skogstad" userId="1461fed7-8276-41c7-9d01-392effeea4db" providerId="ADAL" clId="{D1BA9918-9F5D-4BCB-A64C-8230B5349805}" dt="2024-03-12T08:45:29.523" v="1755" actId="20577"/>
          <ac:spMkLst>
            <pc:docMk/>
            <pc:sldMk cId="837200270" sldId="294"/>
            <ac:spMk id="5" creationId="{0D0DF348-2471-41C9-BBEF-D4713A200C9C}"/>
          </ac:spMkLst>
        </pc:spChg>
        <pc:spChg chg="mod">
          <ac:chgData name="Øyvind Skogstad" userId="1461fed7-8276-41c7-9d01-392effeea4db" providerId="ADAL" clId="{D1BA9918-9F5D-4BCB-A64C-8230B5349805}" dt="2024-03-12T08:30:14.371" v="1649" actId="14100"/>
          <ac:spMkLst>
            <pc:docMk/>
            <pc:sldMk cId="837200270" sldId="294"/>
            <ac:spMk id="6" creationId="{9BE9B7E4-6F6D-4B95-85D7-8522264A6B8D}"/>
          </ac:spMkLst>
        </pc:spChg>
        <pc:spChg chg="mod">
          <ac:chgData name="Øyvind Skogstad" userId="1461fed7-8276-41c7-9d01-392effeea4db" providerId="ADAL" clId="{D1BA9918-9F5D-4BCB-A64C-8230B5349805}" dt="2024-03-12T08:45:32.623" v="1756" actId="20577"/>
          <ac:spMkLst>
            <pc:docMk/>
            <pc:sldMk cId="837200270" sldId="294"/>
            <ac:spMk id="7" creationId="{EFB9F25F-3A24-4ACA-83B5-64301C2C4155}"/>
          </ac:spMkLst>
        </pc:spChg>
        <pc:spChg chg="mod">
          <ac:chgData name="Øyvind Skogstad" userId="1461fed7-8276-41c7-9d01-392effeea4db" providerId="ADAL" clId="{D1BA9918-9F5D-4BCB-A64C-8230B5349805}" dt="2024-03-12T08:45:40.275" v="1759" actId="6549"/>
          <ac:spMkLst>
            <pc:docMk/>
            <pc:sldMk cId="837200270" sldId="294"/>
            <ac:spMk id="8" creationId="{445EB18D-F9F2-44CA-B03F-9B7BF1C5B370}"/>
          </ac:spMkLst>
        </pc:spChg>
        <pc:spChg chg="mod">
          <ac:chgData name="Øyvind Skogstad" userId="1461fed7-8276-41c7-9d01-392effeea4db" providerId="ADAL" clId="{D1BA9918-9F5D-4BCB-A64C-8230B5349805}" dt="2024-03-12T08:32:31.697" v="1688" actId="20577"/>
          <ac:spMkLst>
            <pc:docMk/>
            <pc:sldMk cId="837200270" sldId="294"/>
            <ac:spMk id="9" creationId="{6236734A-5B67-409F-B17A-25512D25C65B}"/>
          </ac:spMkLst>
        </pc:spChg>
        <pc:spChg chg="mod">
          <ac:chgData name="Øyvind Skogstad" userId="1461fed7-8276-41c7-9d01-392effeea4db" providerId="ADAL" clId="{D1BA9918-9F5D-4BCB-A64C-8230B5349805}" dt="2024-03-12T08:45:46.579" v="1760" actId="20577"/>
          <ac:spMkLst>
            <pc:docMk/>
            <pc:sldMk cId="837200270" sldId="294"/>
            <ac:spMk id="10" creationId="{DDB255CE-3599-4A8A-A67A-E5D1437D64AE}"/>
          </ac:spMkLst>
        </pc:spChg>
        <pc:spChg chg="mod">
          <ac:chgData name="Øyvind Skogstad" userId="1461fed7-8276-41c7-9d01-392effeea4db" providerId="ADAL" clId="{D1BA9918-9F5D-4BCB-A64C-8230B5349805}" dt="2024-03-12T08:18:37.766" v="1504" actId="20577"/>
          <ac:spMkLst>
            <pc:docMk/>
            <pc:sldMk cId="837200270" sldId="294"/>
            <ac:spMk id="11" creationId="{1329CB8F-CA0D-486C-93A3-7170A62DCB08}"/>
          </ac:spMkLst>
        </pc:spChg>
        <pc:picChg chg="add mod ord">
          <ac:chgData name="Øyvind Skogstad" userId="1461fed7-8276-41c7-9d01-392effeea4db" providerId="ADAL" clId="{D1BA9918-9F5D-4BCB-A64C-8230B5349805}" dt="2024-03-12T08:18:24.459" v="1472" actId="1076"/>
          <ac:picMkLst>
            <pc:docMk/>
            <pc:sldMk cId="837200270" sldId="294"/>
            <ac:picMk id="2" creationId="{CEA465E0-0CFD-FA50-E16D-4477EF2BD9E3}"/>
          </ac:picMkLst>
        </pc:picChg>
        <pc:picChg chg="del">
          <ac:chgData name="Øyvind Skogstad" userId="1461fed7-8276-41c7-9d01-392effeea4db" providerId="ADAL" clId="{D1BA9918-9F5D-4BCB-A64C-8230B5349805}" dt="2024-03-12T08:18:14.772" v="1470" actId="478"/>
          <ac:picMkLst>
            <pc:docMk/>
            <pc:sldMk cId="837200270" sldId="294"/>
            <ac:picMk id="4" creationId="{7FD3F25C-5D29-4989-B252-F154563E462C}"/>
          </ac:picMkLst>
        </pc:picChg>
      </pc:sldChg>
      <pc:sldChg chg="del">
        <pc:chgData name="Øyvind Skogstad" userId="1461fed7-8276-41c7-9d01-392effeea4db" providerId="ADAL" clId="{D1BA9918-9F5D-4BCB-A64C-8230B5349805}" dt="2024-03-12T08:06:07.100" v="1377" actId="47"/>
        <pc:sldMkLst>
          <pc:docMk/>
          <pc:sldMk cId="26677293" sldId="295"/>
        </pc:sldMkLst>
      </pc:sldChg>
      <pc:sldChg chg="addSp delSp modSp mod modClrScheme chgLayout">
        <pc:chgData name="Øyvind Skogstad" userId="1461fed7-8276-41c7-9d01-392effeea4db" providerId="ADAL" clId="{D1BA9918-9F5D-4BCB-A64C-8230B5349805}" dt="2024-03-12T08:06:38.914" v="1381" actId="700"/>
        <pc:sldMkLst>
          <pc:docMk/>
          <pc:sldMk cId="2816807108" sldId="296"/>
        </pc:sldMkLst>
        <pc:spChg chg="add del mod ord">
          <ac:chgData name="Øyvind Skogstad" userId="1461fed7-8276-41c7-9d01-392effeea4db" providerId="ADAL" clId="{D1BA9918-9F5D-4BCB-A64C-8230B5349805}" dt="2024-03-12T08:06:38.914" v="1381" actId="700"/>
          <ac:spMkLst>
            <pc:docMk/>
            <pc:sldMk cId="2816807108" sldId="296"/>
            <ac:spMk id="2" creationId="{C372A54B-5DEA-85BE-76A0-988C715AE0A5}"/>
          </ac:spMkLst>
        </pc:spChg>
        <pc:spChg chg="add del mod ord">
          <ac:chgData name="Øyvind Skogstad" userId="1461fed7-8276-41c7-9d01-392effeea4db" providerId="ADAL" clId="{D1BA9918-9F5D-4BCB-A64C-8230B5349805}" dt="2024-03-12T08:06:38.914" v="1381" actId="700"/>
          <ac:spMkLst>
            <pc:docMk/>
            <pc:sldMk cId="2816807108" sldId="296"/>
            <ac:spMk id="3" creationId="{EAF80302-7D7F-2742-6FD8-5C0B90157F1F}"/>
          </ac:spMkLst>
        </pc:spChg>
        <pc:spChg chg="mod ord">
          <ac:chgData name="Øyvind Skogstad" userId="1461fed7-8276-41c7-9d01-392effeea4db" providerId="ADAL" clId="{D1BA9918-9F5D-4BCB-A64C-8230B5349805}" dt="2024-03-12T08:06:38.914" v="1381" actId="700"/>
          <ac:spMkLst>
            <pc:docMk/>
            <pc:sldMk cId="2816807108" sldId="296"/>
            <ac:spMk id="16" creationId="{75D43A7C-B66B-4E2E-893F-DA8F7D2555D1}"/>
          </ac:spMkLst>
        </pc:spChg>
        <pc:spChg chg="add del mod ord">
          <ac:chgData name="Øyvind Skogstad" userId="1461fed7-8276-41c7-9d01-392effeea4db" providerId="ADAL" clId="{D1BA9918-9F5D-4BCB-A64C-8230B5349805}" dt="2024-03-12T08:06:38.914" v="1381" actId="700"/>
          <ac:spMkLst>
            <pc:docMk/>
            <pc:sldMk cId="2816807108" sldId="296"/>
            <ac:spMk id="17" creationId="{9A5474A8-91B9-4789-8EE9-66137A5A121F}"/>
          </ac:spMkLst>
        </pc:spChg>
        <pc:spChg chg="add del mod ord">
          <ac:chgData name="Øyvind Skogstad" userId="1461fed7-8276-41c7-9d01-392effeea4db" providerId="ADAL" clId="{D1BA9918-9F5D-4BCB-A64C-8230B5349805}" dt="2024-03-12T08:06:38.914" v="1381" actId="700"/>
          <ac:spMkLst>
            <pc:docMk/>
            <pc:sldMk cId="2816807108" sldId="296"/>
            <ac:spMk id="18" creationId="{2C9BDA87-18C8-4520-A298-9C6A6BCB5BA7}"/>
          </ac:spMkLst>
        </pc:spChg>
        <pc:picChg chg="mod ord">
          <ac:chgData name="Øyvind Skogstad" userId="1461fed7-8276-41c7-9d01-392effeea4db" providerId="ADAL" clId="{D1BA9918-9F5D-4BCB-A64C-8230B5349805}" dt="2024-03-12T08:06:38.914" v="1381" actId="700"/>
          <ac:picMkLst>
            <pc:docMk/>
            <pc:sldMk cId="2816807108" sldId="296"/>
            <ac:picMk id="14" creationId="{64BA7E5D-3AD6-4A81-92F7-0C343C77B5C5}"/>
          </ac:picMkLst>
        </pc:picChg>
      </pc:sldChg>
      <pc:sldChg chg="addSp new del mod">
        <pc:chgData name="Øyvind Skogstad" userId="1461fed7-8276-41c7-9d01-392effeea4db" providerId="ADAL" clId="{D1BA9918-9F5D-4BCB-A64C-8230B5349805}" dt="2024-03-12T08:45:13.469" v="1751" actId="47"/>
        <pc:sldMkLst>
          <pc:docMk/>
          <pc:sldMk cId="3535653226" sldId="297"/>
        </pc:sldMkLst>
        <pc:picChg chg="add">
          <ac:chgData name="Øyvind Skogstad" userId="1461fed7-8276-41c7-9d01-392effeea4db" providerId="ADAL" clId="{D1BA9918-9F5D-4BCB-A64C-8230B5349805}" dt="2024-03-12T08:18:04.370" v="1468" actId="22"/>
          <ac:picMkLst>
            <pc:docMk/>
            <pc:sldMk cId="3535653226" sldId="297"/>
            <ac:picMk id="6" creationId="{BCE90CEB-3BD2-D0A4-F913-D14F985B71FF}"/>
          </ac:picMkLst>
        </pc:picChg>
      </pc:sldChg>
      <pc:sldChg chg="addSp delSp modSp new mod">
        <pc:chgData name="Øyvind Skogstad" userId="1461fed7-8276-41c7-9d01-392effeea4db" providerId="ADAL" clId="{D1BA9918-9F5D-4BCB-A64C-8230B5349805}" dt="2024-03-12T08:35:39.410" v="1712" actId="207"/>
        <pc:sldMkLst>
          <pc:docMk/>
          <pc:sldMk cId="343039887" sldId="298"/>
        </pc:sldMkLst>
        <pc:spChg chg="del">
          <ac:chgData name="Øyvind Skogstad" userId="1461fed7-8276-41c7-9d01-392effeea4db" providerId="ADAL" clId="{D1BA9918-9F5D-4BCB-A64C-8230B5349805}" dt="2024-03-12T08:35:18.492" v="1709" actId="478"/>
          <ac:spMkLst>
            <pc:docMk/>
            <pc:sldMk cId="343039887" sldId="298"/>
            <ac:spMk id="2" creationId="{E8F93F3F-2CAC-4099-808C-B1DE41CABF7F}"/>
          </ac:spMkLst>
        </pc:spChg>
        <pc:spChg chg="del">
          <ac:chgData name="Øyvind Skogstad" userId="1461fed7-8276-41c7-9d01-392effeea4db" providerId="ADAL" clId="{D1BA9918-9F5D-4BCB-A64C-8230B5349805}" dt="2024-03-12T08:35:08.767" v="1705" actId="478"/>
          <ac:spMkLst>
            <pc:docMk/>
            <pc:sldMk cId="343039887" sldId="298"/>
            <ac:spMk id="3" creationId="{801A4915-705D-C243-EFD6-57C19C26500A}"/>
          </ac:spMkLst>
        </pc:spChg>
        <pc:spChg chg="del">
          <ac:chgData name="Øyvind Skogstad" userId="1461fed7-8276-41c7-9d01-392effeea4db" providerId="ADAL" clId="{D1BA9918-9F5D-4BCB-A64C-8230B5349805}" dt="2024-03-12T08:35:10.248" v="1706" actId="478"/>
          <ac:spMkLst>
            <pc:docMk/>
            <pc:sldMk cId="343039887" sldId="298"/>
            <ac:spMk id="4" creationId="{046B7105-74D0-0065-8972-16D5D01D3279}"/>
          </ac:spMkLst>
        </pc:spChg>
        <pc:spChg chg="add mod">
          <ac:chgData name="Øyvind Skogstad" userId="1461fed7-8276-41c7-9d01-392effeea4db" providerId="ADAL" clId="{D1BA9918-9F5D-4BCB-A64C-8230B5349805}" dt="2024-03-12T08:35:39.410" v="1712" actId="207"/>
          <ac:spMkLst>
            <pc:docMk/>
            <pc:sldMk cId="343039887" sldId="298"/>
            <ac:spMk id="7" creationId="{B7D11B12-3EC8-B102-76B4-C09BDDA5C0A4}"/>
          </ac:spMkLst>
        </pc:spChg>
        <pc:picChg chg="add mod">
          <ac:chgData name="Øyvind Skogstad" userId="1461fed7-8276-41c7-9d01-392effeea4db" providerId="ADAL" clId="{D1BA9918-9F5D-4BCB-A64C-8230B5349805}" dt="2024-03-12T08:35:16.183" v="1708" actId="1076"/>
          <ac:picMkLst>
            <pc:docMk/>
            <pc:sldMk cId="343039887" sldId="298"/>
            <ac:picMk id="6" creationId="{A796DF5F-BAFA-B161-7A22-0BC8BEFFE88C}"/>
          </ac:picMkLst>
        </pc:picChg>
      </pc:sldChg>
      <pc:sldMasterChg chg="delSldLayout">
        <pc:chgData name="Øyvind Skogstad" userId="1461fed7-8276-41c7-9d01-392effeea4db" providerId="ADAL" clId="{D1BA9918-9F5D-4BCB-A64C-8230B5349805}" dt="2024-03-13T07:29:34.651" v="1763" actId="47"/>
        <pc:sldMasterMkLst>
          <pc:docMk/>
          <pc:sldMasterMk cId="1598226749" sldId="2147483660"/>
        </pc:sldMasterMkLst>
        <pc:sldLayoutChg chg="del">
          <pc:chgData name="Øyvind Skogstad" userId="1461fed7-8276-41c7-9d01-392effeea4db" providerId="ADAL" clId="{D1BA9918-9F5D-4BCB-A64C-8230B5349805}" dt="2024-03-13T07:29:34.651" v="1763" actId="47"/>
          <pc:sldLayoutMkLst>
            <pc:docMk/>
            <pc:sldMasterMk cId="1598226749" sldId="2147483660"/>
            <pc:sldLayoutMk cId="3106128532" sldId="214748369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6905-C728-4FE1-8655-9F1329B046F6}" type="datetimeFigureOut">
              <a:rPr lang="nb-NO" smtClean="0"/>
              <a:t>25.09.2024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C570A-581D-4903-AFF7-2244BE147FA1}" type="slidenum">
              <a:rPr lang="nb-NO" smtClean="0"/>
              <a:t>‹#›</a:t>
            </a:fld>
            <a:endParaRPr lang="nb-NO"/>
          </a:p>
        </p:txBody>
      </p:sp>
    </p:spTree>
    <p:extLst>
      <p:ext uri="{BB962C8B-B14F-4D97-AF65-F5344CB8AC3E}">
        <p14:creationId xmlns:p14="http://schemas.microsoft.com/office/powerpoint/2010/main" val="286951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38C570A-581D-4903-AFF7-2244BE147FA1}" type="slidenum">
              <a:rPr lang="nb-NO" smtClean="0"/>
              <a:t>3</a:t>
            </a:fld>
            <a:endParaRPr lang="nb-NO"/>
          </a:p>
        </p:txBody>
      </p:sp>
    </p:spTree>
    <p:extLst>
      <p:ext uri="{BB962C8B-B14F-4D97-AF65-F5344CB8AC3E}">
        <p14:creationId xmlns:p14="http://schemas.microsoft.com/office/powerpoint/2010/main" val="272083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24C67D9-4CAF-40FA-A00A-8DB045EE81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2043656" y="1933655"/>
            <a:ext cx="8911036" cy="1415772"/>
          </a:xfrm>
        </p:spPr>
        <p:txBody>
          <a:bodyPr anchor="b">
            <a:noAutofit/>
          </a:bodyPr>
          <a:lstStyle>
            <a:lvl1pPr algn="l">
              <a:defRPr sz="460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2043656" y="3554105"/>
            <a:ext cx="8911036" cy="369268"/>
          </a:xfrm>
        </p:spPr>
        <p:txBody>
          <a:bodyPr>
            <a:noAutofit/>
          </a:bodyPr>
          <a:lstStyle>
            <a:lvl1pPr marL="0" indent="0" algn="l">
              <a:buNone/>
              <a:defRPr sz="235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8" name="Plassholder for tekst 17">
            <a:extLst>
              <a:ext uri="{FF2B5EF4-FFF2-40B4-BE49-F238E27FC236}">
                <a16:creationId xmlns:a16="http://schemas.microsoft.com/office/drawing/2014/main" id="{B0A2E36C-FFB5-4589-A458-55BCD4C07B5F}"/>
              </a:ext>
            </a:extLst>
          </p:cNvPr>
          <p:cNvSpPr>
            <a:spLocks noGrp="1"/>
          </p:cNvSpPr>
          <p:nvPr>
            <p:ph type="body" sz="quarter" idx="10" hasCustomPrompt="1"/>
          </p:nvPr>
        </p:nvSpPr>
        <p:spPr>
          <a:xfrm>
            <a:off x="2043656" y="5716330"/>
            <a:ext cx="4052345" cy="276999"/>
          </a:xfrm>
        </p:spPr>
        <p:txBody>
          <a:bodyPr>
            <a:noAutofit/>
          </a:bodyPr>
          <a:lstStyle>
            <a:lvl1pPr marL="0" indent="0">
              <a:buNone/>
              <a:defRPr sz="1800"/>
            </a:lvl1pPr>
          </a:lstStyle>
          <a:p>
            <a:pPr lvl="0"/>
            <a:r>
              <a:rPr lang="nb-NO" dirty="0"/>
              <a:t>Navn </a:t>
            </a:r>
            <a:r>
              <a:rPr lang="nb-NO" dirty="0" err="1"/>
              <a:t>Navnesen</a:t>
            </a:r>
            <a:endParaRPr lang="nb-NO" dirty="0"/>
          </a:p>
        </p:txBody>
      </p:sp>
      <p:sp>
        <p:nvSpPr>
          <p:cNvPr id="19" name="Plassholder for tekst 17">
            <a:extLst>
              <a:ext uri="{FF2B5EF4-FFF2-40B4-BE49-F238E27FC236}">
                <a16:creationId xmlns:a16="http://schemas.microsoft.com/office/drawing/2014/main" id="{14A6D20B-9DE1-425B-82EB-C0C48B829D89}"/>
              </a:ext>
            </a:extLst>
          </p:cNvPr>
          <p:cNvSpPr>
            <a:spLocks noGrp="1"/>
          </p:cNvSpPr>
          <p:nvPr>
            <p:ph type="body" sz="quarter" idx="11" hasCustomPrompt="1"/>
          </p:nvPr>
        </p:nvSpPr>
        <p:spPr>
          <a:xfrm>
            <a:off x="2043656" y="6042344"/>
            <a:ext cx="4052345" cy="276999"/>
          </a:xfrm>
        </p:spPr>
        <p:txBody>
          <a:bodyPr>
            <a:noAutofit/>
          </a:bodyPr>
          <a:lstStyle>
            <a:lvl1pPr marL="0" indent="0">
              <a:buNone/>
              <a:defRPr sz="1800"/>
            </a:lvl1pPr>
          </a:lstStyle>
          <a:p>
            <a:pPr lvl="0"/>
            <a:r>
              <a:rPr lang="nb-NO" dirty="0"/>
              <a:t>Tittel / stilling</a:t>
            </a:r>
          </a:p>
        </p:txBody>
      </p:sp>
      <p:pic>
        <p:nvPicPr>
          <p:cNvPr id="4" name="Grafikk 3">
            <a:extLst>
              <a:ext uri="{FF2B5EF4-FFF2-40B4-BE49-F238E27FC236}">
                <a16:creationId xmlns:a16="http://schemas.microsoft.com/office/drawing/2014/main" id="{0AD4A697-F18D-4DF1-81BE-DCAA5A3D65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299" y="324040"/>
            <a:ext cx="950400" cy="1241856"/>
          </a:xfrm>
          <a:prstGeom prst="rect">
            <a:avLst/>
          </a:prstGeom>
        </p:spPr>
      </p:pic>
    </p:spTree>
    <p:extLst>
      <p:ext uri="{BB962C8B-B14F-4D97-AF65-F5344CB8AC3E}">
        <p14:creationId xmlns:p14="http://schemas.microsoft.com/office/powerpoint/2010/main" val="2782949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8">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9D0B1585-7D54-4100-8ECE-D438FDD1FB9F}"/>
              </a:ext>
            </a:extLst>
          </p:cNvPr>
          <p:cNvSpPr txBox="1"/>
          <p:nvPr userDrawn="1"/>
        </p:nvSpPr>
        <p:spPr>
          <a:xfrm>
            <a:off x="1" y="6686979"/>
            <a:ext cx="1009650"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a:t>
            </a:r>
            <a:r>
              <a:rPr lang="nb-NO" sz="700" dirty="0" err="1">
                <a:solidFill>
                  <a:schemeClr val="bg1"/>
                </a:solidFill>
              </a:rPr>
              <a:t>Kjølv</a:t>
            </a:r>
            <a:r>
              <a:rPr lang="nb-NO" sz="700" dirty="0">
                <a:solidFill>
                  <a:schemeClr val="bg1"/>
                </a:solidFill>
              </a:rPr>
              <a:t> </a:t>
            </a:r>
            <a:r>
              <a:rPr lang="nb-NO" sz="700" dirty="0" err="1">
                <a:solidFill>
                  <a:schemeClr val="bg1"/>
                </a:solidFill>
              </a:rPr>
              <a:t>Falklev</a:t>
            </a:r>
            <a:endParaRPr lang="nb-NO" sz="700" dirty="0">
              <a:solidFill>
                <a:schemeClr val="bg1"/>
              </a:solidFill>
            </a:endParaRPr>
          </a:p>
        </p:txBody>
      </p:sp>
      <p:sp>
        <p:nvSpPr>
          <p:cNvPr id="9" name="Title 1">
            <a:extLst>
              <a:ext uri="{FF2B5EF4-FFF2-40B4-BE49-F238E27FC236}">
                <a16:creationId xmlns:a16="http://schemas.microsoft.com/office/drawing/2014/main" id="{498430D2-8B6B-4BD3-B641-AD60D33B08B0}"/>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CFC85F01-0132-4830-986C-0B96772CAFD7}"/>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24EB643F-02A9-4E3D-8935-17E9FE7420D0}"/>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FABB42D3-8B05-41F5-94A9-3BA3055282EA}"/>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pic>
        <p:nvPicPr>
          <p:cNvPr id="10" name="Grafikk 9">
            <a:extLst>
              <a:ext uri="{FF2B5EF4-FFF2-40B4-BE49-F238E27FC236}">
                <a16:creationId xmlns:a16="http://schemas.microsoft.com/office/drawing/2014/main" id="{00C44F5B-7753-4137-A96B-C384B63C1C7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299" y="576072"/>
            <a:ext cx="950400" cy="1241856"/>
          </a:xfrm>
          <a:prstGeom prst="rect">
            <a:avLst/>
          </a:prstGeom>
        </p:spPr>
      </p:pic>
    </p:spTree>
    <p:extLst>
      <p:ext uri="{BB962C8B-B14F-4D97-AF65-F5344CB8AC3E}">
        <p14:creationId xmlns:p14="http://schemas.microsoft.com/office/powerpoint/2010/main" val="49176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killeark/Pauseside (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AC6BCD4-94F5-4350-974A-43D2E6C9B9E2}"/>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b-NO" sz="450"/>
          </a:p>
        </p:txBody>
      </p:sp>
      <p:sp>
        <p:nvSpPr>
          <p:cNvPr id="8" name="Plassholder for tekst 7">
            <a:extLst>
              <a:ext uri="{FF2B5EF4-FFF2-40B4-BE49-F238E27FC236}">
                <a16:creationId xmlns:a16="http://schemas.microsoft.com/office/drawing/2014/main" id="{DB879A10-FE03-4476-92A0-CB85E0039C21}"/>
              </a:ext>
            </a:extLst>
          </p:cNvPr>
          <p:cNvSpPr>
            <a:spLocks noGrp="1"/>
          </p:cNvSpPr>
          <p:nvPr>
            <p:ph type="body" sz="quarter" idx="13"/>
          </p:nvPr>
        </p:nvSpPr>
        <p:spPr>
          <a:xfrm>
            <a:off x="1237309" y="2356306"/>
            <a:ext cx="9717384" cy="2843856"/>
          </a:xfrm>
        </p:spPr>
        <p:txBody>
          <a:bodyPr>
            <a:noAutofit/>
          </a:bodyPr>
          <a:lstStyle>
            <a:lvl1pPr marL="0" indent="0">
              <a:buNone/>
              <a:defRPr sz="6160" b="1">
                <a:solidFill>
                  <a:schemeClr val="bg1"/>
                </a:solidFill>
                <a:latin typeface="+mj-lt"/>
              </a:defRPr>
            </a:lvl1pPr>
          </a:lstStyle>
          <a:p>
            <a:pPr lvl="0"/>
            <a:r>
              <a:rPr lang="nb-NO"/>
              <a:t>Rediger tekststiler i malen</a:t>
            </a:r>
          </a:p>
        </p:txBody>
      </p:sp>
      <p:pic>
        <p:nvPicPr>
          <p:cNvPr id="12" name="Grafikk 11">
            <a:extLst>
              <a:ext uri="{FF2B5EF4-FFF2-40B4-BE49-F238E27FC236}">
                <a16:creationId xmlns:a16="http://schemas.microsoft.com/office/drawing/2014/main" id="{7C937C46-77FB-483E-A747-C9C10BC693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406" y="216027"/>
            <a:ext cx="655200" cy="856128"/>
          </a:xfrm>
          <a:prstGeom prst="rect">
            <a:avLst/>
          </a:prstGeom>
        </p:spPr>
      </p:pic>
      <p:pic>
        <p:nvPicPr>
          <p:cNvPr id="15" name="Bilde 14">
            <a:extLst>
              <a:ext uri="{FF2B5EF4-FFF2-40B4-BE49-F238E27FC236}">
                <a16:creationId xmlns:a16="http://schemas.microsoft.com/office/drawing/2014/main" id="{6719E469-DDD4-4EDB-B145-6159A4EC4421}"/>
              </a:ext>
            </a:extLst>
          </p:cNvPr>
          <p:cNvPicPr>
            <a:picLocks noChangeAspect="1"/>
          </p:cNvPicPr>
          <p:nvPr userDrawn="1"/>
        </p:nvPicPr>
        <p:blipFill>
          <a:blip r:embed="rId4"/>
          <a:stretch>
            <a:fillRect/>
          </a:stretch>
        </p:blipFill>
        <p:spPr>
          <a:xfrm>
            <a:off x="367317" y="6216177"/>
            <a:ext cx="11434994" cy="397250"/>
          </a:xfrm>
          <a:prstGeom prst="rect">
            <a:avLst/>
          </a:prstGeom>
        </p:spPr>
      </p:pic>
    </p:spTree>
    <p:extLst>
      <p:ext uri="{BB962C8B-B14F-4D97-AF65-F5344CB8AC3E}">
        <p14:creationId xmlns:p14="http://schemas.microsoft.com/office/powerpoint/2010/main" val="744215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killeark/Pauseside (gråbru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AC6BCD4-94F5-4350-974A-43D2E6C9B9E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b-NO" sz="450"/>
          </a:p>
        </p:txBody>
      </p:sp>
      <p:sp>
        <p:nvSpPr>
          <p:cNvPr id="8" name="Plassholder for tekst 7">
            <a:extLst>
              <a:ext uri="{FF2B5EF4-FFF2-40B4-BE49-F238E27FC236}">
                <a16:creationId xmlns:a16="http://schemas.microsoft.com/office/drawing/2014/main" id="{DB879A10-FE03-4476-92A0-CB85E0039C21}"/>
              </a:ext>
            </a:extLst>
          </p:cNvPr>
          <p:cNvSpPr>
            <a:spLocks noGrp="1"/>
          </p:cNvSpPr>
          <p:nvPr>
            <p:ph type="body" sz="quarter" idx="13"/>
          </p:nvPr>
        </p:nvSpPr>
        <p:spPr>
          <a:xfrm>
            <a:off x="1237309" y="2356306"/>
            <a:ext cx="9717384" cy="2843856"/>
          </a:xfrm>
        </p:spPr>
        <p:txBody>
          <a:bodyPr>
            <a:noAutofit/>
          </a:bodyPr>
          <a:lstStyle>
            <a:lvl1pPr marL="0" indent="0">
              <a:buNone/>
              <a:defRPr sz="6160" b="1">
                <a:solidFill>
                  <a:schemeClr val="bg1"/>
                </a:solidFill>
                <a:latin typeface="+mj-lt"/>
              </a:defRPr>
            </a:lvl1pPr>
          </a:lstStyle>
          <a:p>
            <a:pPr lvl="0"/>
            <a:r>
              <a:rPr lang="nb-NO"/>
              <a:t>Rediger tekststiler i malen</a:t>
            </a:r>
          </a:p>
        </p:txBody>
      </p:sp>
      <p:pic>
        <p:nvPicPr>
          <p:cNvPr id="10" name="Grafikk 9">
            <a:extLst>
              <a:ext uri="{FF2B5EF4-FFF2-40B4-BE49-F238E27FC236}">
                <a16:creationId xmlns:a16="http://schemas.microsoft.com/office/drawing/2014/main" id="{A1136BD9-983C-4BBD-8A71-B2DF41F2C0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406" y="216027"/>
            <a:ext cx="655200" cy="856128"/>
          </a:xfrm>
          <a:prstGeom prst="rect">
            <a:avLst/>
          </a:prstGeom>
        </p:spPr>
      </p:pic>
      <p:pic>
        <p:nvPicPr>
          <p:cNvPr id="12" name="Bilde 11">
            <a:extLst>
              <a:ext uri="{FF2B5EF4-FFF2-40B4-BE49-F238E27FC236}">
                <a16:creationId xmlns:a16="http://schemas.microsoft.com/office/drawing/2014/main" id="{2C6EAA2C-7C6C-44F7-A295-15E5B6D2ACFD}"/>
              </a:ext>
            </a:extLst>
          </p:cNvPr>
          <p:cNvPicPr>
            <a:picLocks noChangeAspect="1"/>
          </p:cNvPicPr>
          <p:nvPr userDrawn="1"/>
        </p:nvPicPr>
        <p:blipFill>
          <a:blip r:embed="rId4"/>
          <a:stretch>
            <a:fillRect/>
          </a:stretch>
        </p:blipFill>
        <p:spPr>
          <a:xfrm>
            <a:off x="367317" y="6216177"/>
            <a:ext cx="11434994" cy="397250"/>
          </a:xfrm>
          <a:prstGeom prst="rect">
            <a:avLst/>
          </a:prstGeom>
        </p:spPr>
      </p:pic>
    </p:spTree>
    <p:extLst>
      <p:ext uri="{BB962C8B-B14F-4D97-AF65-F5344CB8AC3E}">
        <p14:creationId xmlns:p14="http://schemas.microsoft.com/office/powerpoint/2010/main" val="422875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de med rettstilt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0D9129C6-7858-4764-9686-C5FD78C57DA5}"/>
              </a:ext>
            </a:extLst>
          </p:cNvPr>
          <p:cNvSpPr>
            <a:spLocks noGrp="1"/>
          </p:cNvSpPr>
          <p:nvPr>
            <p:ph type="pic" sz="quarter" idx="13"/>
          </p:nvPr>
        </p:nvSpPr>
        <p:spPr>
          <a:xfrm>
            <a:off x="1" y="0"/>
            <a:ext cx="6103955"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2" name="Title 1"/>
          <p:cNvSpPr>
            <a:spLocks noGrp="1"/>
          </p:cNvSpPr>
          <p:nvPr>
            <p:ph type="title"/>
          </p:nvPr>
        </p:nvSpPr>
        <p:spPr>
          <a:xfrm>
            <a:off x="7058262" y="1203491"/>
            <a:ext cx="3874841" cy="1126462"/>
          </a:xfrm>
        </p:spPr>
        <p:txBody>
          <a:bodyPr/>
          <a:lstStyle>
            <a:lvl1pPr algn="l">
              <a:defRPr/>
            </a:lvl1pPr>
          </a:lstStyle>
          <a:p>
            <a:r>
              <a:rPr lang="nb-NO"/>
              <a:t>Klikk for å redigere tittelstil</a:t>
            </a:r>
            <a:endParaRPr lang="en-US" dirty="0"/>
          </a:p>
        </p:txBody>
      </p:sp>
      <p:sp>
        <p:nvSpPr>
          <p:cNvPr id="10" name="Plassholder for tekst 8">
            <a:extLst>
              <a:ext uri="{FF2B5EF4-FFF2-40B4-BE49-F238E27FC236}">
                <a16:creationId xmlns:a16="http://schemas.microsoft.com/office/drawing/2014/main" id="{DFB4C744-E07C-41B5-AE8F-985C080698A1}"/>
              </a:ext>
            </a:extLst>
          </p:cNvPr>
          <p:cNvSpPr>
            <a:spLocks noGrp="1"/>
          </p:cNvSpPr>
          <p:nvPr>
            <p:ph type="body" sz="quarter" idx="14"/>
          </p:nvPr>
        </p:nvSpPr>
        <p:spPr>
          <a:xfrm>
            <a:off x="7058263" y="2897545"/>
            <a:ext cx="3874841" cy="3084151"/>
          </a:xfrm>
        </p:spPr>
        <p:txBody>
          <a:bodyPr/>
          <a:lstStyle>
            <a:lvl1pPr marL="0" indent="0" algn="l">
              <a:buNone/>
              <a:defRPr/>
            </a:lvl1pPr>
            <a:lvl2pPr algn="r">
              <a:defRPr/>
            </a:lvl2pPr>
            <a:lvl3pPr algn="r">
              <a:defRPr/>
            </a:lvl3pPr>
            <a:lvl4pPr algn="r">
              <a:defRPr/>
            </a:lvl4pPr>
            <a:lvl5pPr algn="r">
              <a:defRPr/>
            </a:lvl5pPr>
          </a:lstStyle>
          <a:p>
            <a:pPr lvl="0"/>
            <a:r>
              <a:rPr lang="nb-NO"/>
              <a:t>Rediger tekststiler i malen</a:t>
            </a:r>
          </a:p>
        </p:txBody>
      </p:sp>
      <p:sp>
        <p:nvSpPr>
          <p:cNvPr id="8" name="Plassholder for tekst 10">
            <a:extLst>
              <a:ext uri="{FF2B5EF4-FFF2-40B4-BE49-F238E27FC236}">
                <a16:creationId xmlns:a16="http://schemas.microsoft.com/office/drawing/2014/main" id="{B51C76E5-A820-416C-A272-29FAFC5C72A0}"/>
              </a:ext>
            </a:extLst>
          </p:cNvPr>
          <p:cNvSpPr>
            <a:spLocks noGrp="1"/>
          </p:cNvSpPr>
          <p:nvPr>
            <p:ph type="body" sz="quarter" idx="15"/>
          </p:nvPr>
        </p:nvSpPr>
        <p:spPr>
          <a:xfrm>
            <a:off x="0" y="6686979"/>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Rediger tekststiler i malen</a:t>
            </a:r>
          </a:p>
        </p:txBody>
      </p:sp>
      <p:sp>
        <p:nvSpPr>
          <p:cNvPr id="12" name="Rektangel 11">
            <a:extLst>
              <a:ext uri="{FF2B5EF4-FFF2-40B4-BE49-F238E27FC236}">
                <a16:creationId xmlns:a16="http://schemas.microsoft.com/office/drawing/2014/main" id="{C1034739-D8D4-40BA-9112-4C67A5698C5C}"/>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pic>
        <p:nvPicPr>
          <p:cNvPr id="13" name="Grafikk 12">
            <a:extLst>
              <a:ext uri="{FF2B5EF4-FFF2-40B4-BE49-F238E27FC236}">
                <a16:creationId xmlns:a16="http://schemas.microsoft.com/office/drawing/2014/main" id="{7ACCEF57-EE24-4D68-80A5-66ECEF1A36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406" y="216027"/>
            <a:ext cx="655200" cy="856128"/>
          </a:xfrm>
          <a:prstGeom prst="rect">
            <a:avLst/>
          </a:prstGeom>
        </p:spPr>
      </p:pic>
    </p:spTree>
    <p:extLst>
      <p:ext uri="{BB962C8B-B14F-4D97-AF65-F5344CB8AC3E}">
        <p14:creationId xmlns:p14="http://schemas.microsoft.com/office/powerpoint/2010/main" val="3427228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de med tekst og to bilder">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0D9129C6-7858-4764-9686-C5FD78C57DA5}"/>
              </a:ext>
            </a:extLst>
          </p:cNvPr>
          <p:cNvSpPr>
            <a:spLocks noGrp="1"/>
          </p:cNvSpPr>
          <p:nvPr>
            <p:ph type="pic" sz="quarter" idx="13"/>
          </p:nvPr>
        </p:nvSpPr>
        <p:spPr>
          <a:xfrm>
            <a:off x="315101" y="315041"/>
            <a:ext cx="4510438" cy="2997369"/>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2" name="Title 1"/>
          <p:cNvSpPr>
            <a:spLocks noGrp="1"/>
          </p:cNvSpPr>
          <p:nvPr>
            <p:ph type="title"/>
          </p:nvPr>
        </p:nvSpPr>
        <p:spPr>
          <a:xfrm>
            <a:off x="5833868" y="1203491"/>
            <a:ext cx="5099234" cy="1126462"/>
          </a:xfrm>
        </p:spPr>
        <p:txBody>
          <a:bodyPr/>
          <a:lstStyle>
            <a:lvl1pPr algn="l">
              <a:defRPr/>
            </a:lvl1pPr>
          </a:lstStyle>
          <a:p>
            <a:r>
              <a:rPr lang="nb-NO"/>
              <a:t>Klikk for å redigere tittelstil</a:t>
            </a:r>
            <a:endParaRPr lang="en-US" dirty="0"/>
          </a:p>
        </p:txBody>
      </p:sp>
      <p:sp>
        <p:nvSpPr>
          <p:cNvPr id="10" name="Plassholder for tekst 8">
            <a:extLst>
              <a:ext uri="{FF2B5EF4-FFF2-40B4-BE49-F238E27FC236}">
                <a16:creationId xmlns:a16="http://schemas.microsoft.com/office/drawing/2014/main" id="{DFB4C744-E07C-41B5-AE8F-985C080698A1}"/>
              </a:ext>
            </a:extLst>
          </p:cNvPr>
          <p:cNvSpPr>
            <a:spLocks noGrp="1"/>
          </p:cNvSpPr>
          <p:nvPr>
            <p:ph type="body" sz="quarter" idx="14"/>
          </p:nvPr>
        </p:nvSpPr>
        <p:spPr>
          <a:xfrm>
            <a:off x="5833869" y="2897545"/>
            <a:ext cx="5099234" cy="3084151"/>
          </a:xfrm>
        </p:spPr>
        <p:txBody>
          <a:bodyPr/>
          <a:lstStyle>
            <a:lvl1pPr marL="0" indent="0" algn="l">
              <a:buNone/>
              <a:defRPr/>
            </a:lvl1pPr>
            <a:lvl2pPr algn="r">
              <a:defRPr/>
            </a:lvl2pPr>
            <a:lvl3pPr algn="r">
              <a:defRPr/>
            </a:lvl3pPr>
            <a:lvl4pPr algn="r">
              <a:defRPr/>
            </a:lvl4pPr>
            <a:lvl5pPr algn="r">
              <a:defRPr/>
            </a:lvl5pPr>
          </a:lstStyle>
          <a:p>
            <a:pPr lvl="0"/>
            <a:r>
              <a:rPr lang="nb-NO"/>
              <a:t>Rediger tekststiler i malen</a:t>
            </a:r>
          </a:p>
        </p:txBody>
      </p:sp>
      <p:sp>
        <p:nvSpPr>
          <p:cNvPr id="11" name="Plassholder for tekst 10">
            <a:extLst>
              <a:ext uri="{FF2B5EF4-FFF2-40B4-BE49-F238E27FC236}">
                <a16:creationId xmlns:a16="http://schemas.microsoft.com/office/drawing/2014/main" id="{5C7A2E2D-6B82-45D4-9112-B91735CEAA33}"/>
              </a:ext>
            </a:extLst>
          </p:cNvPr>
          <p:cNvSpPr>
            <a:spLocks noGrp="1"/>
          </p:cNvSpPr>
          <p:nvPr>
            <p:ph type="body" sz="quarter" idx="15"/>
          </p:nvPr>
        </p:nvSpPr>
        <p:spPr>
          <a:xfrm>
            <a:off x="315101" y="3141387"/>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Rediger tekststiler i malen</a:t>
            </a:r>
          </a:p>
        </p:txBody>
      </p:sp>
      <p:sp>
        <p:nvSpPr>
          <p:cNvPr id="12" name="Plassholder for bilde 11">
            <a:extLst>
              <a:ext uri="{FF2B5EF4-FFF2-40B4-BE49-F238E27FC236}">
                <a16:creationId xmlns:a16="http://schemas.microsoft.com/office/drawing/2014/main" id="{BB21E12A-A2E6-4A90-9079-48DC3D2E68D1}"/>
              </a:ext>
            </a:extLst>
          </p:cNvPr>
          <p:cNvSpPr>
            <a:spLocks noGrp="1"/>
          </p:cNvSpPr>
          <p:nvPr>
            <p:ph type="pic" sz="quarter" idx="16"/>
          </p:nvPr>
        </p:nvSpPr>
        <p:spPr>
          <a:xfrm>
            <a:off x="315101" y="3573454"/>
            <a:ext cx="4510438" cy="2997369"/>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13" name="Plassholder for tekst 10">
            <a:extLst>
              <a:ext uri="{FF2B5EF4-FFF2-40B4-BE49-F238E27FC236}">
                <a16:creationId xmlns:a16="http://schemas.microsoft.com/office/drawing/2014/main" id="{C890D682-C999-43A7-B026-A556E96A9805}"/>
              </a:ext>
            </a:extLst>
          </p:cNvPr>
          <p:cNvSpPr>
            <a:spLocks noGrp="1"/>
          </p:cNvSpPr>
          <p:nvPr>
            <p:ph type="body" sz="quarter" idx="17"/>
          </p:nvPr>
        </p:nvSpPr>
        <p:spPr>
          <a:xfrm>
            <a:off x="315101" y="6399800"/>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Rediger tekststiler i malen</a:t>
            </a:r>
          </a:p>
        </p:txBody>
      </p:sp>
      <p:sp>
        <p:nvSpPr>
          <p:cNvPr id="15" name="Rektangel 14">
            <a:extLst>
              <a:ext uri="{FF2B5EF4-FFF2-40B4-BE49-F238E27FC236}">
                <a16:creationId xmlns:a16="http://schemas.microsoft.com/office/drawing/2014/main" id="{B8FA3FEA-7944-410D-8D3A-FBC6347F8A7D}"/>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pic>
        <p:nvPicPr>
          <p:cNvPr id="14" name="Grafikk 13">
            <a:extLst>
              <a:ext uri="{FF2B5EF4-FFF2-40B4-BE49-F238E27FC236}">
                <a16:creationId xmlns:a16="http://schemas.microsoft.com/office/drawing/2014/main" id="{229D68CF-ACF9-4283-9EDF-BE612AB0C4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406" y="216027"/>
            <a:ext cx="655200" cy="856128"/>
          </a:xfrm>
          <a:prstGeom prst="rect">
            <a:avLst/>
          </a:prstGeom>
        </p:spPr>
      </p:pic>
    </p:spTree>
    <p:extLst>
      <p:ext uri="{BB962C8B-B14F-4D97-AF65-F5344CB8AC3E}">
        <p14:creationId xmlns:p14="http://schemas.microsoft.com/office/powerpoint/2010/main" val="606378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innholds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795970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innholdsside - to spalt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BD855E9-DDFE-4FE1-8910-F1D9863ABDD4}"/>
              </a:ext>
            </a:extLst>
          </p:cNvPr>
          <p:cNvSpPr>
            <a:spLocks noGrp="1"/>
          </p:cNvSpPr>
          <p:nvPr>
            <p:ph idx="1"/>
          </p:nvPr>
        </p:nvSpPr>
        <p:spPr>
          <a:xfrm>
            <a:off x="1638526" y="2897544"/>
            <a:ext cx="4413565" cy="308415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Tittel 8">
            <a:extLst>
              <a:ext uri="{FF2B5EF4-FFF2-40B4-BE49-F238E27FC236}">
                <a16:creationId xmlns:a16="http://schemas.microsoft.com/office/drawing/2014/main" id="{53E9E8FB-2D21-4974-8317-85124EBC28B2}"/>
              </a:ext>
            </a:extLst>
          </p:cNvPr>
          <p:cNvSpPr>
            <a:spLocks noGrp="1"/>
          </p:cNvSpPr>
          <p:nvPr>
            <p:ph type="title"/>
          </p:nvPr>
        </p:nvSpPr>
        <p:spPr/>
        <p:txBody>
          <a:bodyPr/>
          <a:lstStyle/>
          <a:p>
            <a:r>
              <a:rPr lang="nb-NO"/>
              <a:t>Klikk for å redigere tittelstil</a:t>
            </a:r>
          </a:p>
        </p:txBody>
      </p:sp>
      <p:sp>
        <p:nvSpPr>
          <p:cNvPr id="11" name="Content Placeholder 2">
            <a:extLst>
              <a:ext uri="{FF2B5EF4-FFF2-40B4-BE49-F238E27FC236}">
                <a16:creationId xmlns:a16="http://schemas.microsoft.com/office/drawing/2014/main" id="{2AD790DC-5F52-49B5-8790-957252D85319}"/>
              </a:ext>
            </a:extLst>
          </p:cNvPr>
          <p:cNvSpPr>
            <a:spLocks noGrp="1"/>
          </p:cNvSpPr>
          <p:nvPr>
            <p:ph idx="13"/>
          </p:nvPr>
        </p:nvSpPr>
        <p:spPr>
          <a:xfrm>
            <a:off x="6519538" y="2897544"/>
            <a:ext cx="4413565" cy="308415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35855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med tekst og bilde, to spalter">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3E9E8FB-2D21-4974-8317-85124EBC28B2}"/>
              </a:ext>
            </a:extLst>
          </p:cNvPr>
          <p:cNvSpPr>
            <a:spLocks noGrp="1"/>
          </p:cNvSpPr>
          <p:nvPr>
            <p:ph type="title"/>
          </p:nvPr>
        </p:nvSpPr>
        <p:spPr/>
        <p:txBody>
          <a:bodyPr/>
          <a:lstStyle/>
          <a:p>
            <a:r>
              <a:rPr lang="nb-NO"/>
              <a:t>Klikk for å redigere tittelstil</a:t>
            </a:r>
          </a:p>
        </p:txBody>
      </p:sp>
      <p:sp>
        <p:nvSpPr>
          <p:cNvPr id="10" name="Plassholder for bilde 9">
            <a:extLst>
              <a:ext uri="{FF2B5EF4-FFF2-40B4-BE49-F238E27FC236}">
                <a16:creationId xmlns:a16="http://schemas.microsoft.com/office/drawing/2014/main" id="{241FD7E8-E654-463B-B9AF-81ED4880CD0D}"/>
              </a:ext>
            </a:extLst>
          </p:cNvPr>
          <p:cNvSpPr>
            <a:spLocks noGrp="1"/>
          </p:cNvSpPr>
          <p:nvPr>
            <p:ph type="pic" sz="quarter" idx="13"/>
          </p:nvPr>
        </p:nvSpPr>
        <p:spPr>
          <a:xfrm>
            <a:off x="6519538" y="2950296"/>
            <a:ext cx="4413565" cy="3031399"/>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12" name="Plassholder for tekst 10">
            <a:extLst>
              <a:ext uri="{FF2B5EF4-FFF2-40B4-BE49-F238E27FC236}">
                <a16:creationId xmlns:a16="http://schemas.microsoft.com/office/drawing/2014/main" id="{5D996B9E-48AB-4784-B01D-31008624862A}"/>
              </a:ext>
            </a:extLst>
          </p:cNvPr>
          <p:cNvSpPr>
            <a:spLocks noGrp="1"/>
          </p:cNvSpPr>
          <p:nvPr>
            <p:ph type="body" sz="quarter" idx="15"/>
          </p:nvPr>
        </p:nvSpPr>
        <p:spPr>
          <a:xfrm>
            <a:off x="6519538" y="5810674"/>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Rediger tekststiler i malen</a:t>
            </a:r>
          </a:p>
        </p:txBody>
      </p:sp>
      <p:sp>
        <p:nvSpPr>
          <p:cNvPr id="15" name="Plassholder for tekst 13">
            <a:extLst>
              <a:ext uri="{FF2B5EF4-FFF2-40B4-BE49-F238E27FC236}">
                <a16:creationId xmlns:a16="http://schemas.microsoft.com/office/drawing/2014/main" id="{709C9FBE-8EAB-4757-9148-9E3414CAD81A}"/>
              </a:ext>
            </a:extLst>
          </p:cNvPr>
          <p:cNvSpPr>
            <a:spLocks noGrp="1"/>
          </p:cNvSpPr>
          <p:nvPr>
            <p:ph type="body" sz="quarter" idx="16"/>
          </p:nvPr>
        </p:nvSpPr>
        <p:spPr>
          <a:xfrm>
            <a:off x="1638526" y="2897544"/>
            <a:ext cx="4413565" cy="308415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Rektangel 7">
            <a:extLst>
              <a:ext uri="{FF2B5EF4-FFF2-40B4-BE49-F238E27FC236}">
                <a16:creationId xmlns:a16="http://schemas.microsoft.com/office/drawing/2014/main" id="{6B9197AE-000A-4C1E-A845-B9EC326149AD}"/>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Tree>
    <p:extLst>
      <p:ext uri="{BB962C8B-B14F-4D97-AF65-F5344CB8AC3E}">
        <p14:creationId xmlns:p14="http://schemas.microsoft.com/office/powerpoint/2010/main" val="25095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ort bilde med headin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1670609"/>
            <a:ext cx="12192000" cy="5187391"/>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6" name="Plassholder for tekst 10">
            <a:extLst>
              <a:ext uri="{FF2B5EF4-FFF2-40B4-BE49-F238E27FC236}">
                <a16:creationId xmlns:a16="http://schemas.microsoft.com/office/drawing/2014/main" id="{D8727AE8-401D-4D5A-AD13-EF8ABC50C0C0}"/>
              </a:ext>
            </a:extLst>
          </p:cNvPr>
          <p:cNvSpPr>
            <a:spLocks noGrp="1"/>
          </p:cNvSpPr>
          <p:nvPr>
            <p:ph type="body" sz="quarter" idx="15"/>
          </p:nvPr>
        </p:nvSpPr>
        <p:spPr>
          <a:xfrm>
            <a:off x="1" y="1670609"/>
            <a:ext cx="171055" cy="1310564"/>
          </a:xfrm>
          <a:solidFill>
            <a:srgbClr val="000000">
              <a:alpha val="50000"/>
            </a:srgbClr>
          </a:solidFill>
        </p:spPr>
        <p:txBody>
          <a:bodyPr vert="vert" wrap="square" lIns="0" tIns="126000" rIns="0" bIns="126000" anchor="ctr">
            <a:noAutofit/>
          </a:bodyPr>
          <a:lstStyle>
            <a:lvl1pPr marL="0" indent="0">
              <a:buNone/>
              <a:defRPr sz="700">
                <a:solidFill>
                  <a:schemeClr val="bg1"/>
                </a:solidFill>
              </a:defRPr>
            </a:lvl1pPr>
          </a:lstStyle>
          <a:p>
            <a:pPr lvl="0"/>
            <a:r>
              <a:rPr lang="nb-NO"/>
              <a:t>Rediger tekststiler i malen</a:t>
            </a:r>
          </a:p>
        </p:txBody>
      </p:sp>
      <p:sp>
        <p:nvSpPr>
          <p:cNvPr id="9" name="Tittel 1">
            <a:extLst>
              <a:ext uri="{FF2B5EF4-FFF2-40B4-BE49-F238E27FC236}">
                <a16:creationId xmlns:a16="http://schemas.microsoft.com/office/drawing/2014/main" id="{A35CA546-DAFA-4B95-BE89-4B1884D5DC0A}"/>
              </a:ext>
            </a:extLst>
          </p:cNvPr>
          <p:cNvSpPr>
            <a:spLocks noGrp="1"/>
          </p:cNvSpPr>
          <p:nvPr>
            <p:ph type="title"/>
          </p:nvPr>
        </p:nvSpPr>
        <p:spPr>
          <a:xfrm>
            <a:off x="1638526" y="401671"/>
            <a:ext cx="9294577" cy="1126462"/>
          </a:xfrm>
        </p:spPr>
        <p:txBody>
          <a:bodyPr/>
          <a:lstStyle/>
          <a:p>
            <a:r>
              <a:rPr lang="nb-NO"/>
              <a:t>Klikk for å redigere tittelstil</a:t>
            </a:r>
            <a:endParaRPr lang="nb-NO" dirty="0"/>
          </a:p>
        </p:txBody>
      </p:sp>
      <p:sp>
        <p:nvSpPr>
          <p:cNvPr id="12" name="Rektangel 11">
            <a:extLst>
              <a:ext uri="{FF2B5EF4-FFF2-40B4-BE49-F238E27FC236}">
                <a16:creationId xmlns:a16="http://schemas.microsoft.com/office/drawing/2014/main" id="{24C37702-5A9F-4528-A9AA-FC9BDEC0B9E4}"/>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3" name="Plassholder for tekst 2">
            <a:extLst>
              <a:ext uri="{FF2B5EF4-FFF2-40B4-BE49-F238E27FC236}">
                <a16:creationId xmlns:a16="http://schemas.microsoft.com/office/drawing/2014/main" id="{8BDD35BD-EC22-4E09-9620-159D08F95D96}"/>
              </a:ext>
            </a:extLst>
          </p:cNvPr>
          <p:cNvSpPr>
            <a:spLocks noGrp="1"/>
          </p:cNvSpPr>
          <p:nvPr>
            <p:ph type="body" sz="quarter" idx="18" hasCustomPrompt="1"/>
          </p:nvPr>
        </p:nvSpPr>
        <p:spPr>
          <a:xfrm>
            <a:off x="11251408" y="216027"/>
            <a:ext cx="654379" cy="856128"/>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4" name="Plassholder for tekst 3">
            <a:extLst>
              <a:ext uri="{FF2B5EF4-FFF2-40B4-BE49-F238E27FC236}">
                <a16:creationId xmlns:a16="http://schemas.microsoft.com/office/drawing/2014/main" id="{019E613A-88A8-4124-86F2-9DE4B0E8F98F}"/>
              </a:ext>
            </a:extLst>
          </p:cNvPr>
          <p:cNvSpPr>
            <a:spLocks noGrp="1"/>
          </p:cNvSpPr>
          <p:nvPr>
            <p:ph type="body" sz="quarter" idx="19" hasCustomPrompt="1"/>
          </p:nvPr>
        </p:nvSpPr>
        <p:spPr>
          <a:xfrm>
            <a:off x="367317" y="6216177"/>
            <a:ext cx="11434994" cy="397250"/>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011843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0"/>
            <a:ext cx="12192000"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6" name="Plassholder for tekst 10">
            <a:extLst>
              <a:ext uri="{FF2B5EF4-FFF2-40B4-BE49-F238E27FC236}">
                <a16:creationId xmlns:a16="http://schemas.microsoft.com/office/drawing/2014/main" id="{D8727AE8-401D-4D5A-AD13-EF8ABC50C0C0}"/>
              </a:ext>
            </a:extLst>
          </p:cNvPr>
          <p:cNvSpPr>
            <a:spLocks noGrp="1"/>
          </p:cNvSpPr>
          <p:nvPr>
            <p:ph type="body" sz="quarter" idx="15"/>
          </p:nvPr>
        </p:nvSpPr>
        <p:spPr>
          <a:xfrm>
            <a:off x="1" y="-1"/>
            <a:ext cx="171055" cy="1310564"/>
          </a:xfrm>
          <a:solidFill>
            <a:srgbClr val="000000">
              <a:alpha val="50000"/>
            </a:srgbClr>
          </a:solidFill>
        </p:spPr>
        <p:txBody>
          <a:bodyPr vert="vert" wrap="square" lIns="0" tIns="126000" rIns="0" bIns="126000" anchor="ctr">
            <a:noAutofit/>
          </a:bodyPr>
          <a:lstStyle>
            <a:lvl1pPr marL="0" indent="0">
              <a:buNone/>
              <a:defRPr sz="700">
                <a:solidFill>
                  <a:schemeClr val="bg1"/>
                </a:solidFill>
              </a:defRPr>
            </a:lvl1pPr>
          </a:lstStyle>
          <a:p>
            <a:pPr lvl="0"/>
            <a:r>
              <a:rPr lang="nb-NO"/>
              <a:t>Rediger tekststiler i malen</a:t>
            </a:r>
          </a:p>
        </p:txBody>
      </p:sp>
      <p:sp>
        <p:nvSpPr>
          <p:cNvPr id="9" name="Rektangel 8">
            <a:extLst>
              <a:ext uri="{FF2B5EF4-FFF2-40B4-BE49-F238E27FC236}">
                <a16:creationId xmlns:a16="http://schemas.microsoft.com/office/drawing/2014/main" id="{498A8208-C752-4A27-B7EB-7C7D4FA11135}"/>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3" name="Plassholder for tekst 2">
            <a:extLst>
              <a:ext uri="{FF2B5EF4-FFF2-40B4-BE49-F238E27FC236}">
                <a16:creationId xmlns:a16="http://schemas.microsoft.com/office/drawing/2014/main" id="{0D4FB5E7-23CC-440A-A977-EF5FD08C6916}"/>
              </a:ext>
            </a:extLst>
          </p:cNvPr>
          <p:cNvSpPr>
            <a:spLocks noGrp="1"/>
          </p:cNvSpPr>
          <p:nvPr>
            <p:ph type="body" sz="quarter" idx="18" hasCustomPrompt="1"/>
          </p:nvPr>
        </p:nvSpPr>
        <p:spPr>
          <a:xfrm>
            <a:off x="11251409" y="216027"/>
            <a:ext cx="650415" cy="856128"/>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4" name="Plassholder for tekst 3">
            <a:extLst>
              <a:ext uri="{FF2B5EF4-FFF2-40B4-BE49-F238E27FC236}">
                <a16:creationId xmlns:a16="http://schemas.microsoft.com/office/drawing/2014/main" id="{225572FD-B6B0-4F7C-964D-2A4BF54ABC4C}"/>
              </a:ext>
            </a:extLst>
          </p:cNvPr>
          <p:cNvSpPr>
            <a:spLocks noGrp="1"/>
          </p:cNvSpPr>
          <p:nvPr>
            <p:ph type="body" sz="quarter" idx="19" hasCustomPrompt="1"/>
          </p:nvPr>
        </p:nvSpPr>
        <p:spPr>
          <a:xfrm>
            <a:off x="367317" y="6216177"/>
            <a:ext cx="11434994" cy="397250"/>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27344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8" name="Plassholder for tekst 17">
            <a:extLst>
              <a:ext uri="{FF2B5EF4-FFF2-40B4-BE49-F238E27FC236}">
                <a16:creationId xmlns:a16="http://schemas.microsoft.com/office/drawing/2014/main" id="{4C243EF3-CD43-4CE7-BB38-F1C827F8DE5E}"/>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0" name="Plassholder for tekst 17">
            <a:extLst>
              <a:ext uri="{FF2B5EF4-FFF2-40B4-BE49-F238E27FC236}">
                <a16:creationId xmlns:a16="http://schemas.microsoft.com/office/drawing/2014/main" id="{A8714644-77B6-45E1-BCE5-37F9FAF49146}"/>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543050"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Odd Arne Olderbakk, NRK</a:t>
            </a:r>
          </a:p>
        </p:txBody>
      </p:sp>
      <p:pic>
        <p:nvPicPr>
          <p:cNvPr id="4" name="Grafikk 3">
            <a:extLst>
              <a:ext uri="{FF2B5EF4-FFF2-40B4-BE49-F238E27FC236}">
                <a16:creationId xmlns:a16="http://schemas.microsoft.com/office/drawing/2014/main" id="{36672B54-7CFC-4601-BCB2-BE7B72C100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299" y="576072"/>
            <a:ext cx="950400" cy="1241856"/>
          </a:xfrm>
          <a:prstGeom prst="rect">
            <a:avLst/>
          </a:prstGeom>
        </p:spPr>
      </p:pic>
    </p:spTree>
    <p:extLst>
      <p:ext uri="{BB962C8B-B14F-4D97-AF65-F5344CB8AC3E}">
        <p14:creationId xmlns:p14="http://schemas.microsoft.com/office/powerpoint/2010/main" val="3347025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lutningsside (grønn footer)">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0"/>
            <a:ext cx="12192000"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6" name="Plassholder for tekst 10">
            <a:extLst>
              <a:ext uri="{FF2B5EF4-FFF2-40B4-BE49-F238E27FC236}">
                <a16:creationId xmlns:a16="http://schemas.microsoft.com/office/drawing/2014/main" id="{D8727AE8-401D-4D5A-AD13-EF8ABC50C0C0}"/>
              </a:ext>
            </a:extLst>
          </p:cNvPr>
          <p:cNvSpPr>
            <a:spLocks noGrp="1"/>
          </p:cNvSpPr>
          <p:nvPr>
            <p:ph type="body" sz="quarter" idx="15"/>
          </p:nvPr>
        </p:nvSpPr>
        <p:spPr>
          <a:xfrm>
            <a:off x="1" y="-1"/>
            <a:ext cx="171055" cy="1310564"/>
          </a:xfrm>
          <a:solidFill>
            <a:schemeClr val="tx1">
              <a:alpha val="50000"/>
            </a:schemeClr>
          </a:solidFill>
        </p:spPr>
        <p:txBody>
          <a:bodyPr vert="vert" wrap="square" lIns="0" tIns="126000" rIns="0" bIns="126000" anchor="ctr">
            <a:noAutofit/>
          </a:bodyPr>
          <a:lstStyle>
            <a:lvl1pPr marL="0" indent="0">
              <a:buNone/>
              <a:defRPr sz="700">
                <a:solidFill>
                  <a:schemeClr val="bg1"/>
                </a:solidFill>
              </a:defRPr>
            </a:lvl1pPr>
          </a:lstStyle>
          <a:p>
            <a:pPr lvl="0"/>
            <a:r>
              <a:rPr lang="nb-NO"/>
              <a:t>Rediger tekststiler i malen</a:t>
            </a:r>
          </a:p>
        </p:txBody>
      </p:sp>
      <p:sp>
        <p:nvSpPr>
          <p:cNvPr id="8" name="Rektangel 7">
            <a:extLst>
              <a:ext uri="{FF2B5EF4-FFF2-40B4-BE49-F238E27FC236}">
                <a16:creationId xmlns:a16="http://schemas.microsoft.com/office/drawing/2014/main" id="{180077B1-D06A-4277-8FDB-46DD8E57D039}"/>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2" name="Plassholder for tekst 1">
            <a:extLst>
              <a:ext uri="{FF2B5EF4-FFF2-40B4-BE49-F238E27FC236}">
                <a16:creationId xmlns:a16="http://schemas.microsoft.com/office/drawing/2014/main" id="{C47B2026-0CBE-4B6D-AA05-A30E925FE6F3}"/>
              </a:ext>
            </a:extLst>
          </p:cNvPr>
          <p:cNvSpPr>
            <a:spLocks noGrp="1"/>
          </p:cNvSpPr>
          <p:nvPr>
            <p:ph type="body" sz="quarter" idx="20" hasCustomPrompt="1"/>
          </p:nvPr>
        </p:nvSpPr>
        <p:spPr>
          <a:xfrm>
            <a:off x="367317" y="6216177"/>
            <a:ext cx="11434994" cy="39725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Plassholder for tekst 11">
            <a:extLst>
              <a:ext uri="{FF2B5EF4-FFF2-40B4-BE49-F238E27FC236}">
                <a16:creationId xmlns:a16="http://schemas.microsoft.com/office/drawing/2014/main" id="{A600F57B-4A09-402D-BE2C-3894E0055DDF}"/>
              </a:ext>
            </a:extLst>
          </p:cNvPr>
          <p:cNvSpPr>
            <a:spLocks noGrp="1"/>
          </p:cNvSpPr>
          <p:nvPr>
            <p:ph type="body" sz="quarter" idx="21" hasCustomPrompt="1"/>
          </p:nvPr>
        </p:nvSpPr>
        <p:spPr>
          <a:xfrm>
            <a:off x="10387298" y="324040"/>
            <a:ext cx="947692" cy="1241856"/>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004821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ide (hvit footer)">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0"/>
            <a:ext cx="12192000"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9" name="Rektangel 8">
            <a:extLst>
              <a:ext uri="{FF2B5EF4-FFF2-40B4-BE49-F238E27FC236}">
                <a16:creationId xmlns:a16="http://schemas.microsoft.com/office/drawing/2014/main" id="{680064DC-166C-475A-9F6B-A593DFE029BD}"/>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10" name="Plassholder for tekst 10">
            <a:extLst>
              <a:ext uri="{FF2B5EF4-FFF2-40B4-BE49-F238E27FC236}">
                <a16:creationId xmlns:a16="http://schemas.microsoft.com/office/drawing/2014/main" id="{A658C0AF-BF43-48D1-8763-5FD2EB443778}"/>
              </a:ext>
            </a:extLst>
          </p:cNvPr>
          <p:cNvSpPr>
            <a:spLocks noGrp="1"/>
          </p:cNvSpPr>
          <p:nvPr>
            <p:ph type="body" sz="quarter" idx="15"/>
          </p:nvPr>
        </p:nvSpPr>
        <p:spPr>
          <a:xfrm>
            <a:off x="1" y="-1"/>
            <a:ext cx="171055" cy="1310564"/>
          </a:xfrm>
          <a:solidFill>
            <a:schemeClr val="tx1">
              <a:alpha val="50000"/>
            </a:schemeClr>
          </a:solidFill>
        </p:spPr>
        <p:txBody>
          <a:bodyPr vert="vert" wrap="square" lIns="0" tIns="126000" rIns="0" bIns="126000" anchor="ctr">
            <a:noAutofit/>
          </a:bodyPr>
          <a:lstStyle>
            <a:lvl1pPr marL="0" indent="0">
              <a:buNone/>
              <a:defRPr sz="700">
                <a:solidFill>
                  <a:schemeClr val="bg1"/>
                </a:solidFill>
              </a:defRPr>
            </a:lvl1pPr>
          </a:lstStyle>
          <a:p>
            <a:pPr lvl="0"/>
            <a:r>
              <a:rPr lang="nb-NO"/>
              <a:t>Rediger tekststiler i malen</a:t>
            </a:r>
          </a:p>
        </p:txBody>
      </p:sp>
      <p:sp>
        <p:nvSpPr>
          <p:cNvPr id="8" name="Plassholder for tekst 2">
            <a:extLst>
              <a:ext uri="{FF2B5EF4-FFF2-40B4-BE49-F238E27FC236}">
                <a16:creationId xmlns:a16="http://schemas.microsoft.com/office/drawing/2014/main" id="{0BCEC462-0998-4894-B08A-E3B4F2F21468}"/>
              </a:ext>
            </a:extLst>
          </p:cNvPr>
          <p:cNvSpPr>
            <a:spLocks noGrp="1"/>
          </p:cNvSpPr>
          <p:nvPr>
            <p:ph type="body" sz="quarter" idx="19" hasCustomPrompt="1"/>
          </p:nvPr>
        </p:nvSpPr>
        <p:spPr>
          <a:xfrm>
            <a:off x="10387298" y="324040"/>
            <a:ext cx="950400" cy="1241856"/>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Plassholder for tekst 1">
            <a:extLst>
              <a:ext uri="{FF2B5EF4-FFF2-40B4-BE49-F238E27FC236}">
                <a16:creationId xmlns:a16="http://schemas.microsoft.com/office/drawing/2014/main" id="{4CF1EAA8-6DA8-4093-8F44-06EDC13DFA81}"/>
              </a:ext>
            </a:extLst>
          </p:cNvPr>
          <p:cNvSpPr>
            <a:spLocks noGrp="1"/>
          </p:cNvSpPr>
          <p:nvPr>
            <p:ph type="body" sz="quarter" idx="20" hasCustomPrompt="1"/>
          </p:nvPr>
        </p:nvSpPr>
        <p:spPr>
          <a:xfrm>
            <a:off x="367317" y="6216177"/>
            <a:ext cx="11434994" cy="397250"/>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998127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verskrift, tekst og bilde">
    <p:spTree>
      <p:nvGrpSpPr>
        <p:cNvPr id="1" name=""/>
        <p:cNvGrpSpPr/>
        <p:nvPr/>
      </p:nvGrpSpPr>
      <p:grpSpPr>
        <a:xfrm>
          <a:off x="0" y="0"/>
          <a:ext cx="0" cy="0"/>
          <a:chOff x="0" y="0"/>
          <a:chExt cx="0" cy="0"/>
        </a:xfrm>
      </p:grpSpPr>
      <p:sp>
        <p:nvSpPr>
          <p:cNvPr id="7" name="Plassholder for tekst 3"/>
          <p:cNvSpPr>
            <a:spLocks noGrp="1"/>
          </p:cNvSpPr>
          <p:nvPr>
            <p:ph type="body" sz="quarter" idx="12" hasCustomPrompt="1"/>
          </p:nvPr>
        </p:nvSpPr>
        <p:spPr>
          <a:xfrm>
            <a:off x="6373283" y="6139200"/>
            <a:ext cx="3448048" cy="417600"/>
          </a:xfrm>
        </p:spPr>
        <p:txBody>
          <a:bodyPr>
            <a:normAutofit/>
          </a:bodyPr>
          <a:lstStyle>
            <a:lvl1pPr marL="0" indent="0">
              <a:buNone/>
              <a:defRPr sz="1333" baseline="0">
                <a:solidFill>
                  <a:srgbClr val="595959"/>
                </a:solidFill>
              </a:defRPr>
            </a:lvl1pPr>
          </a:lstStyle>
          <a:p>
            <a:pPr lvl="0"/>
            <a:r>
              <a:rPr lang="nb-NO" dirty="0">
                <a:solidFill>
                  <a:schemeClr val="tx1">
                    <a:lumMod val="65000"/>
                    <a:lumOff val="35000"/>
                  </a:schemeClr>
                </a:solidFill>
              </a:rPr>
              <a:t>Bildetekst. Foto:</a:t>
            </a:r>
          </a:p>
        </p:txBody>
      </p:sp>
      <p:sp>
        <p:nvSpPr>
          <p:cNvPr id="2" name="Tittel 1"/>
          <p:cNvSpPr>
            <a:spLocks noGrp="1"/>
          </p:cNvSpPr>
          <p:nvPr>
            <p:ph type="title"/>
          </p:nvPr>
        </p:nvSpPr>
        <p:spPr/>
        <p:txBody>
          <a:bodyPr/>
          <a:lstStyle/>
          <a:p>
            <a:r>
              <a:rPr lang="nb-NO"/>
              <a:t>Klikk for å redigere tittelstil</a:t>
            </a:r>
            <a:endParaRPr lang="nb-NO" dirty="0"/>
          </a:p>
        </p:txBody>
      </p:sp>
      <p:sp>
        <p:nvSpPr>
          <p:cNvPr id="6" name="Plassholder for innhold 2"/>
          <p:cNvSpPr>
            <a:spLocks noGrp="1"/>
          </p:cNvSpPr>
          <p:nvPr>
            <p:ph idx="1"/>
          </p:nvPr>
        </p:nvSpPr>
        <p:spPr>
          <a:xfrm>
            <a:off x="952178" y="2011495"/>
            <a:ext cx="5175155" cy="396484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4"/>
          <p:cNvSpPr>
            <a:spLocks noGrp="1"/>
          </p:cNvSpPr>
          <p:nvPr>
            <p:ph type="pic" sz="quarter" idx="10"/>
          </p:nvPr>
        </p:nvSpPr>
        <p:spPr>
          <a:xfrm>
            <a:off x="6372426" y="1782384"/>
            <a:ext cx="5435572" cy="4210880"/>
          </a:xfrm>
        </p:spPr>
        <p:txBody>
          <a:bodyPr/>
          <a:lstStyle/>
          <a:p>
            <a:r>
              <a:rPr lang="nb-NO"/>
              <a:t>Dra bildet til plassholderen eller klikk ikonet for å legge til</a:t>
            </a:r>
            <a:endParaRPr lang="nb-NO" dirty="0"/>
          </a:p>
        </p:txBody>
      </p:sp>
    </p:spTree>
    <p:extLst>
      <p:ext uri="{BB962C8B-B14F-4D97-AF65-F5344CB8AC3E}">
        <p14:creationId xmlns:p14="http://schemas.microsoft.com/office/powerpoint/2010/main" val="141513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2">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9D0B1585-7D54-4100-8ECE-D438FDD1FB9F}"/>
              </a:ext>
            </a:extLst>
          </p:cNvPr>
          <p:cNvSpPr txBox="1"/>
          <p:nvPr userDrawn="1"/>
        </p:nvSpPr>
        <p:spPr>
          <a:xfrm>
            <a:off x="1" y="6686979"/>
            <a:ext cx="1079500"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Øyvind </a:t>
            </a:r>
            <a:r>
              <a:rPr lang="nb-NO" sz="700" dirty="0" err="1">
                <a:solidFill>
                  <a:schemeClr val="bg1"/>
                </a:solidFill>
              </a:rPr>
              <a:t>Angard</a:t>
            </a:r>
            <a:endParaRPr lang="nb-NO" sz="700" dirty="0">
              <a:solidFill>
                <a:schemeClr val="bg1"/>
              </a:solidFill>
            </a:endParaRPr>
          </a:p>
        </p:txBody>
      </p:sp>
      <p:sp>
        <p:nvSpPr>
          <p:cNvPr id="9" name="Title 1">
            <a:extLst>
              <a:ext uri="{FF2B5EF4-FFF2-40B4-BE49-F238E27FC236}">
                <a16:creationId xmlns:a16="http://schemas.microsoft.com/office/drawing/2014/main" id="{E1273BFC-2EEF-41BC-B461-06610538159E}"/>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F8281495-63DA-4B3C-942C-5FBC0F0C04AB}"/>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736463B5-6350-49DD-AFBD-864621569E0B}"/>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8742E642-EA84-4DFE-A484-15316BCB10C3}"/>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pic>
        <p:nvPicPr>
          <p:cNvPr id="10" name="Grafikk 9">
            <a:extLst>
              <a:ext uri="{FF2B5EF4-FFF2-40B4-BE49-F238E27FC236}">
                <a16:creationId xmlns:a16="http://schemas.microsoft.com/office/drawing/2014/main" id="{5EB78F01-4B82-4BBD-ABFC-57A75015B0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299" y="576072"/>
            <a:ext cx="950400" cy="1241856"/>
          </a:xfrm>
          <a:prstGeom prst="rect">
            <a:avLst/>
          </a:prstGeom>
        </p:spPr>
      </p:pic>
    </p:spTree>
    <p:extLst>
      <p:ext uri="{BB962C8B-B14F-4D97-AF65-F5344CB8AC3E}">
        <p14:creationId xmlns:p14="http://schemas.microsoft.com/office/powerpoint/2010/main" val="3963585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3">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869FF3F5-F50D-4AD9-B5CF-63EBCF440D09}"/>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276350"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Haakon </a:t>
            </a:r>
            <a:r>
              <a:rPr lang="nb-NO" sz="700" dirty="0" err="1">
                <a:solidFill>
                  <a:schemeClr val="bg1"/>
                </a:solidFill>
              </a:rPr>
              <a:t>Haaverstad</a:t>
            </a:r>
            <a:endParaRPr lang="nb-NO" sz="700" b="0" dirty="0">
              <a:solidFill>
                <a:schemeClr val="bg1"/>
              </a:solidFill>
            </a:endParaRPr>
          </a:p>
        </p:txBody>
      </p:sp>
      <p:sp>
        <p:nvSpPr>
          <p:cNvPr id="11" name="Title 1">
            <a:extLst>
              <a:ext uri="{FF2B5EF4-FFF2-40B4-BE49-F238E27FC236}">
                <a16:creationId xmlns:a16="http://schemas.microsoft.com/office/drawing/2014/main" id="{05C62A40-0DE1-4F6D-BFB3-10180EAE7278}"/>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7AAA120F-F817-486B-8280-2EB8298E5521}"/>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05722721-4F62-410C-94EB-555AF2D1EEA9}"/>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32F63387-7E75-40B6-9917-8CA1882BB150}"/>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pic>
        <p:nvPicPr>
          <p:cNvPr id="10" name="Grafikk 9">
            <a:extLst>
              <a:ext uri="{FF2B5EF4-FFF2-40B4-BE49-F238E27FC236}">
                <a16:creationId xmlns:a16="http://schemas.microsoft.com/office/drawing/2014/main" id="{92699974-C8FE-4466-8E02-9214B9E1E5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299" y="576072"/>
            <a:ext cx="950400" cy="1241856"/>
          </a:xfrm>
          <a:prstGeom prst="rect">
            <a:avLst/>
          </a:prstGeom>
        </p:spPr>
      </p:pic>
    </p:spTree>
    <p:extLst>
      <p:ext uri="{BB962C8B-B14F-4D97-AF65-F5344CB8AC3E}">
        <p14:creationId xmlns:p14="http://schemas.microsoft.com/office/powerpoint/2010/main" val="389554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Forside med Miljødirektoratets egne bilder #3">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869FF3F5-F50D-4AD9-B5CF-63EBCF440D09}"/>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4296E40F-6D75-4622-98AA-78858DEF996D}"/>
              </a:ext>
            </a:extLst>
          </p:cNvPr>
          <p:cNvSpPr txBox="1"/>
          <p:nvPr userDrawn="1"/>
        </p:nvSpPr>
        <p:spPr>
          <a:xfrm>
            <a:off x="0" y="6686979"/>
            <a:ext cx="1397000"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Arne Johs Mortensen</a:t>
            </a:r>
          </a:p>
        </p:txBody>
      </p:sp>
      <p:sp>
        <p:nvSpPr>
          <p:cNvPr id="12" name="Title 1">
            <a:extLst>
              <a:ext uri="{FF2B5EF4-FFF2-40B4-BE49-F238E27FC236}">
                <a16:creationId xmlns:a16="http://schemas.microsoft.com/office/drawing/2014/main" id="{683317AA-99D3-4F92-BE53-C558976E6C3C}"/>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3" name="Subtitle 2">
            <a:extLst>
              <a:ext uri="{FF2B5EF4-FFF2-40B4-BE49-F238E27FC236}">
                <a16:creationId xmlns:a16="http://schemas.microsoft.com/office/drawing/2014/main" id="{4DE500EA-524C-4BF2-82B6-5ACAF8057F55}"/>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7C13A2BE-8165-4050-937C-52246398BA03}"/>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0DB29A45-2562-4BD3-8CC0-7157B2C480C2}"/>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pic>
        <p:nvPicPr>
          <p:cNvPr id="10" name="Grafikk 9">
            <a:extLst>
              <a:ext uri="{FF2B5EF4-FFF2-40B4-BE49-F238E27FC236}">
                <a16:creationId xmlns:a16="http://schemas.microsoft.com/office/drawing/2014/main" id="{5FD034BE-ACB6-43BC-BF20-18B0D6AD69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299" y="576072"/>
            <a:ext cx="950400" cy="1241856"/>
          </a:xfrm>
          <a:prstGeom prst="rect">
            <a:avLst/>
          </a:prstGeom>
        </p:spPr>
      </p:pic>
    </p:spTree>
    <p:extLst>
      <p:ext uri="{BB962C8B-B14F-4D97-AF65-F5344CB8AC3E}">
        <p14:creationId xmlns:p14="http://schemas.microsoft.com/office/powerpoint/2010/main" val="1066473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4">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990600"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Lars Gangås</a:t>
            </a:r>
          </a:p>
        </p:txBody>
      </p:sp>
      <p:sp>
        <p:nvSpPr>
          <p:cNvPr id="9" name="Title 1">
            <a:extLst>
              <a:ext uri="{FF2B5EF4-FFF2-40B4-BE49-F238E27FC236}">
                <a16:creationId xmlns:a16="http://schemas.microsoft.com/office/drawing/2014/main" id="{7A04B275-94AF-4D7F-B56C-3275F97880A1}"/>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815C200E-0BF4-4304-A81C-A20FDAE41947}"/>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AD96B1C2-7B72-446B-9729-910B546AC2D0}"/>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4FECE985-E667-4EDD-8895-E46072FF1422}"/>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pic>
        <p:nvPicPr>
          <p:cNvPr id="10" name="Grafikk 9">
            <a:extLst>
              <a:ext uri="{FF2B5EF4-FFF2-40B4-BE49-F238E27FC236}">
                <a16:creationId xmlns:a16="http://schemas.microsoft.com/office/drawing/2014/main" id="{695D7ACF-BF66-403B-AC2B-F14F1414B4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299" y="576072"/>
            <a:ext cx="950400" cy="1241856"/>
          </a:xfrm>
          <a:prstGeom prst="rect">
            <a:avLst/>
          </a:prstGeom>
        </p:spPr>
      </p:pic>
    </p:spTree>
    <p:extLst>
      <p:ext uri="{BB962C8B-B14F-4D97-AF65-F5344CB8AC3E}">
        <p14:creationId xmlns:p14="http://schemas.microsoft.com/office/powerpoint/2010/main" val="25824910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5">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9D0B1585-7D54-4100-8ECE-D438FDD1FB9F}"/>
              </a:ext>
            </a:extLst>
          </p:cNvPr>
          <p:cNvSpPr txBox="1"/>
          <p:nvPr userDrawn="1"/>
        </p:nvSpPr>
        <p:spPr>
          <a:xfrm>
            <a:off x="1" y="6686979"/>
            <a:ext cx="876300"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Unni Killi</a:t>
            </a:r>
          </a:p>
        </p:txBody>
      </p:sp>
      <p:sp>
        <p:nvSpPr>
          <p:cNvPr id="9" name="Title 1">
            <a:extLst>
              <a:ext uri="{FF2B5EF4-FFF2-40B4-BE49-F238E27FC236}">
                <a16:creationId xmlns:a16="http://schemas.microsoft.com/office/drawing/2014/main" id="{612CD155-4E58-4E71-829B-2F2AA0098DFE}"/>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E2A4CC8C-7204-4AE6-8DDB-D8799073F87D}"/>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3B70D386-2A46-450C-8529-43BA1CC8EAFB}"/>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D216FACD-5085-496B-9818-108DD622B5F8}"/>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pic>
        <p:nvPicPr>
          <p:cNvPr id="10" name="Grafikk 9">
            <a:extLst>
              <a:ext uri="{FF2B5EF4-FFF2-40B4-BE49-F238E27FC236}">
                <a16:creationId xmlns:a16="http://schemas.microsoft.com/office/drawing/2014/main" id="{5BDA0806-D9DB-4184-A203-B1DF65E1F4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299" y="576072"/>
            <a:ext cx="950400" cy="1241856"/>
          </a:xfrm>
          <a:prstGeom prst="rect">
            <a:avLst/>
          </a:prstGeom>
        </p:spPr>
      </p:pic>
    </p:spTree>
    <p:extLst>
      <p:ext uri="{BB962C8B-B14F-4D97-AF65-F5344CB8AC3E}">
        <p14:creationId xmlns:p14="http://schemas.microsoft.com/office/powerpoint/2010/main" val="1621639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6">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9D0B1585-7D54-4100-8ECE-D438FDD1FB9F}"/>
              </a:ext>
            </a:extLst>
          </p:cNvPr>
          <p:cNvSpPr txBox="1"/>
          <p:nvPr userDrawn="1"/>
        </p:nvSpPr>
        <p:spPr>
          <a:xfrm>
            <a:off x="1" y="6686979"/>
            <a:ext cx="1092199"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Rein-Arne Golf</a:t>
            </a:r>
          </a:p>
        </p:txBody>
      </p:sp>
      <p:sp>
        <p:nvSpPr>
          <p:cNvPr id="9" name="Title 1">
            <a:extLst>
              <a:ext uri="{FF2B5EF4-FFF2-40B4-BE49-F238E27FC236}">
                <a16:creationId xmlns:a16="http://schemas.microsoft.com/office/drawing/2014/main" id="{E89F7742-58DE-4308-B908-4F6D4B024F9A}"/>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5302E3D9-DA4D-44CB-AA37-4A34791A6B14}"/>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1E553078-2DBC-486A-BE6B-8C377ABEA3B2}"/>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02BC2B42-F059-4F55-BF0B-5798ACB3727E}"/>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pic>
        <p:nvPicPr>
          <p:cNvPr id="10" name="Grafikk 9">
            <a:extLst>
              <a:ext uri="{FF2B5EF4-FFF2-40B4-BE49-F238E27FC236}">
                <a16:creationId xmlns:a16="http://schemas.microsoft.com/office/drawing/2014/main" id="{021E2080-0EFA-4396-AFFA-F33AA406B2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299" y="576072"/>
            <a:ext cx="950400" cy="1241856"/>
          </a:xfrm>
          <a:prstGeom prst="rect">
            <a:avLst/>
          </a:prstGeom>
        </p:spPr>
      </p:pic>
    </p:spTree>
    <p:extLst>
      <p:ext uri="{BB962C8B-B14F-4D97-AF65-F5344CB8AC3E}">
        <p14:creationId xmlns:p14="http://schemas.microsoft.com/office/powerpoint/2010/main" val="2852716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7">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58900"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Marit Winther-</a:t>
            </a:r>
            <a:r>
              <a:rPr lang="nb-NO" sz="700" dirty="0" err="1">
                <a:solidFill>
                  <a:schemeClr val="bg1"/>
                </a:solidFill>
              </a:rPr>
              <a:t>Janson</a:t>
            </a:r>
            <a:endParaRPr lang="nb-NO" sz="700" dirty="0">
              <a:solidFill>
                <a:schemeClr val="bg1"/>
              </a:solidFill>
            </a:endParaRPr>
          </a:p>
        </p:txBody>
      </p:sp>
      <p:sp>
        <p:nvSpPr>
          <p:cNvPr id="9" name="Title 1">
            <a:extLst>
              <a:ext uri="{FF2B5EF4-FFF2-40B4-BE49-F238E27FC236}">
                <a16:creationId xmlns:a16="http://schemas.microsoft.com/office/drawing/2014/main" id="{FA1EBF2C-7B92-4634-BF5D-4A11E850921D}"/>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D7F6C5B0-7E93-47CA-A675-B3FE2B5F1CF5}"/>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3CD87BC9-4E73-4C31-89A5-F508C80062DD}"/>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6CA4AA5B-9D00-41A3-B6B7-0E0DD168B844}"/>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pic>
        <p:nvPicPr>
          <p:cNvPr id="10" name="Grafikk 9">
            <a:extLst>
              <a:ext uri="{FF2B5EF4-FFF2-40B4-BE49-F238E27FC236}">
                <a16:creationId xmlns:a16="http://schemas.microsoft.com/office/drawing/2014/main" id="{7EF8D976-0B1F-4D80-9691-741B2DDC5F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299" y="576072"/>
            <a:ext cx="950400" cy="1241856"/>
          </a:xfrm>
          <a:prstGeom prst="rect">
            <a:avLst/>
          </a:prstGeom>
        </p:spPr>
      </p:pic>
    </p:spTree>
    <p:extLst>
      <p:ext uri="{BB962C8B-B14F-4D97-AF65-F5344CB8AC3E}">
        <p14:creationId xmlns:p14="http://schemas.microsoft.com/office/powerpoint/2010/main" val="3707293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5C866E30-1D2D-4745-A0A9-38835D914403}"/>
              </a:ext>
            </a:extLst>
          </p:cNvPr>
          <p:cNvPicPr>
            <a:picLocks noChangeAspect="1"/>
          </p:cNvPicPr>
          <p:nvPr userDrawn="1"/>
        </p:nvPicPr>
        <p:blipFill>
          <a:blip r:embed="rId24"/>
          <a:stretch>
            <a:fillRect/>
          </a:stretch>
        </p:blipFill>
        <p:spPr>
          <a:xfrm>
            <a:off x="367317" y="6216177"/>
            <a:ext cx="11434994" cy="397250"/>
          </a:xfrm>
          <a:prstGeom prst="rect">
            <a:avLst/>
          </a:prstGeom>
        </p:spPr>
      </p:pic>
      <p:sp>
        <p:nvSpPr>
          <p:cNvPr id="2" name="Title Placeholder 1"/>
          <p:cNvSpPr>
            <a:spLocks noGrp="1"/>
          </p:cNvSpPr>
          <p:nvPr>
            <p:ph type="title"/>
          </p:nvPr>
        </p:nvSpPr>
        <p:spPr>
          <a:xfrm>
            <a:off x="1638526" y="1203491"/>
            <a:ext cx="9294577" cy="1126462"/>
          </a:xfrm>
          <a:prstGeom prst="rect">
            <a:avLst/>
          </a:prstGeom>
        </p:spPr>
        <p:txBody>
          <a:bodyPr vert="horz" lIns="0" tIns="0" rIns="0" bIns="0" rtlCol="0" anchor="t" anchorCtr="0">
            <a:noAutofit/>
          </a:bodyPr>
          <a:lstStyle/>
          <a:p>
            <a:r>
              <a:rPr lang="nb-NO" dirty="0"/>
              <a:t>Klikk for å redigere tittelstil</a:t>
            </a:r>
            <a:endParaRPr lang="en-US" dirty="0"/>
          </a:p>
        </p:txBody>
      </p:sp>
      <p:sp>
        <p:nvSpPr>
          <p:cNvPr id="3" name="Text Placeholder 2"/>
          <p:cNvSpPr>
            <a:spLocks noGrp="1"/>
          </p:cNvSpPr>
          <p:nvPr>
            <p:ph type="body" idx="1"/>
          </p:nvPr>
        </p:nvSpPr>
        <p:spPr>
          <a:xfrm>
            <a:off x="1638526" y="2897544"/>
            <a:ext cx="9294577" cy="3084151"/>
          </a:xfrm>
          <a:prstGeom prst="rect">
            <a:avLst/>
          </a:prstGeom>
        </p:spPr>
        <p:txBody>
          <a:bodyPr vert="horz" lIns="0" tIns="0" rIns="0" bIns="0" rtlCol="0" anchor="t" anchorCtr="0">
            <a:no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369119" y="6382595"/>
            <a:ext cx="1017267" cy="230833"/>
          </a:xfrm>
          <a:prstGeom prst="rect">
            <a:avLst/>
          </a:prstGeom>
        </p:spPr>
        <p:txBody>
          <a:bodyPr vert="horz" wrap="square" lIns="0" tIns="0" rIns="0" bIns="0" rtlCol="0" anchor="t" anchorCtr="0">
            <a:noAutofit/>
          </a:bodyPr>
          <a:lstStyle>
            <a:lvl1pPr algn="l">
              <a:lnSpc>
                <a:spcPct val="100000"/>
              </a:lnSpc>
              <a:spcBef>
                <a:spcPts val="0"/>
              </a:spcBef>
              <a:defRPr sz="1500" spc="40" baseline="0">
                <a:solidFill>
                  <a:schemeClr val="accent1"/>
                </a:solidFill>
                <a:latin typeface="+mj-lt"/>
              </a:defRPr>
            </a:lvl1pPr>
          </a:lstStyle>
          <a:p>
            <a:fld id="{41058D3D-9EB2-4BC5-A3C0-B90C79201A11}" type="datetimeFigureOut">
              <a:rPr lang="nb-NO" smtClean="0"/>
              <a:pPr/>
              <a:t>25.09.2024</a:t>
            </a:fld>
            <a:endParaRPr lang="nb-NO" dirty="0"/>
          </a:p>
        </p:txBody>
      </p:sp>
      <p:sp>
        <p:nvSpPr>
          <p:cNvPr id="5" name="Footer Placeholder 4"/>
          <p:cNvSpPr>
            <a:spLocks noGrp="1"/>
          </p:cNvSpPr>
          <p:nvPr>
            <p:ph type="ftr" sz="quarter" idx="3"/>
          </p:nvPr>
        </p:nvSpPr>
        <p:spPr>
          <a:xfrm>
            <a:off x="2090466" y="6382595"/>
            <a:ext cx="4545142" cy="230833"/>
          </a:xfrm>
          <a:prstGeom prst="rect">
            <a:avLst/>
          </a:prstGeom>
        </p:spPr>
        <p:txBody>
          <a:bodyPr vert="horz" lIns="0" tIns="0" rIns="0" bIns="0" rtlCol="0" anchor="t" anchorCtr="0">
            <a:noAutofit/>
          </a:bodyPr>
          <a:lstStyle>
            <a:lvl1pPr algn="l">
              <a:lnSpc>
                <a:spcPct val="100000"/>
              </a:lnSpc>
              <a:spcBef>
                <a:spcPts val="0"/>
              </a:spcBef>
              <a:defRPr sz="1500" spc="40" baseline="0">
                <a:solidFill>
                  <a:schemeClr val="accent1"/>
                </a:solidFill>
                <a:latin typeface="+mj-lt"/>
              </a:defRPr>
            </a:lvl1pPr>
          </a:lstStyle>
          <a:p>
            <a:endParaRPr lang="nb-NO" dirty="0"/>
          </a:p>
        </p:txBody>
      </p:sp>
      <p:sp>
        <p:nvSpPr>
          <p:cNvPr id="6" name="Slide Number Placeholder 5"/>
          <p:cNvSpPr>
            <a:spLocks noGrp="1"/>
          </p:cNvSpPr>
          <p:nvPr>
            <p:ph type="sldNum" sz="quarter" idx="4"/>
          </p:nvPr>
        </p:nvSpPr>
        <p:spPr>
          <a:xfrm>
            <a:off x="8934728" y="6382595"/>
            <a:ext cx="583706" cy="230833"/>
          </a:xfrm>
          <a:prstGeom prst="rect">
            <a:avLst/>
          </a:prstGeom>
        </p:spPr>
        <p:txBody>
          <a:bodyPr vert="horz" wrap="square" lIns="0" tIns="0" rIns="0" bIns="0" rtlCol="0" anchor="t" anchorCtr="0">
            <a:noAutofit/>
          </a:bodyPr>
          <a:lstStyle>
            <a:lvl1pPr algn="r">
              <a:lnSpc>
                <a:spcPct val="100000"/>
              </a:lnSpc>
              <a:spcBef>
                <a:spcPts val="0"/>
              </a:spcBef>
              <a:defRPr sz="1500" spc="40" baseline="0">
                <a:solidFill>
                  <a:schemeClr val="accent1"/>
                </a:solidFill>
                <a:latin typeface="+mj-lt"/>
              </a:defRPr>
            </a:lvl1pPr>
          </a:lstStyle>
          <a:p>
            <a:fld id="{6EE66BF0-08DA-48A3-94C3-7F6DF7B061C6}" type="slidenum">
              <a:rPr lang="nb-NO" smtClean="0"/>
              <a:pPr/>
              <a:t>‹#›</a:t>
            </a:fld>
            <a:endParaRPr lang="nb-NO" dirty="0"/>
          </a:p>
        </p:txBody>
      </p:sp>
      <p:pic>
        <p:nvPicPr>
          <p:cNvPr id="9" name="Grafikk 8">
            <a:extLst>
              <a:ext uri="{FF2B5EF4-FFF2-40B4-BE49-F238E27FC236}">
                <a16:creationId xmlns:a16="http://schemas.microsoft.com/office/drawing/2014/main" id="{0230A35C-B191-47FD-943D-8C55315696E4}"/>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1251406" y="216027"/>
            <a:ext cx="655200" cy="856128"/>
          </a:xfrm>
          <a:prstGeom prst="rect">
            <a:avLst/>
          </a:prstGeom>
        </p:spPr>
      </p:pic>
    </p:spTree>
    <p:extLst>
      <p:ext uri="{BB962C8B-B14F-4D97-AF65-F5344CB8AC3E}">
        <p14:creationId xmlns:p14="http://schemas.microsoft.com/office/powerpoint/2010/main" val="1598226749"/>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85" r:id="rId3"/>
    <p:sldLayoutId id="2147483687" r:id="rId4"/>
    <p:sldLayoutId id="2147483697" r:id="rId5"/>
    <p:sldLayoutId id="2147483688" r:id="rId6"/>
    <p:sldLayoutId id="2147483689" r:id="rId7"/>
    <p:sldLayoutId id="2147483690" r:id="rId8"/>
    <p:sldLayoutId id="2147483691" r:id="rId9"/>
    <p:sldLayoutId id="2147483692" r:id="rId10"/>
    <p:sldLayoutId id="2147483663" r:id="rId11"/>
    <p:sldLayoutId id="2147483681" r:id="rId12"/>
    <p:sldLayoutId id="2147483674" r:id="rId13"/>
    <p:sldLayoutId id="2147483675" r:id="rId14"/>
    <p:sldLayoutId id="2147483662" r:id="rId15"/>
    <p:sldLayoutId id="2147483664" r:id="rId16"/>
    <p:sldLayoutId id="2147483676" r:id="rId17"/>
    <p:sldLayoutId id="2147483683" r:id="rId18"/>
    <p:sldLayoutId id="2147483678" r:id="rId19"/>
    <p:sldLayoutId id="2147483679" r:id="rId20"/>
    <p:sldLayoutId id="2147483680" r:id="rId21"/>
    <p:sldLayoutId id="2147483699" r:id="rId22"/>
  </p:sldLayoutIdLst>
  <p:txStyles>
    <p:titleStyle>
      <a:lvl1pPr algn="l" defTabSz="914217" rtl="0" eaLnBrk="1" latinLnBrk="0" hangingPunct="1">
        <a:lnSpc>
          <a:spcPct val="100000"/>
        </a:lnSpc>
        <a:spcBef>
          <a:spcPts val="0"/>
        </a:spcBef>
        <a:buNone/>
        <a:defRPr sz="3660" b="1" kern="1200">
          <a:solidFill>
            <a:schemeClr val="accent1"/>
          </a:solidFill>
          <a:latin typeface="+mj-lt"/>
          <a:ea typeface="+mj-ea"/>
          <a:cs typeface="+mj-cs"/>
        </a:defRPr>
      </a:lvl1pPr>
    </p:titleStyle>
    <p:bodyStyle>
      <a:lvl1pPr marL="228555"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1pPr>
      <a:lvl2pPr marL="685663"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2pPr>
      <a:lvl3pPr marL="1142772"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1599880"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4pPr>
      <a:lvl5pPr marL="2056989"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8D3E66-ECB3-42E7-835D-F6D7FB8AA34D}"/>
              </a:ext>
            </a:extLst>
          </p:cNvPr>
          <p:cNvSpPr>
            <a:spLocks noGrp="1"/>
          </p:cNvSpPr>
          <p:nvPr>
            <p:ph type="ctrTitle"/>
          </p:nvPr>
        </p:nvSpPr>
        <p:spPr>
          <a:xfrm>
            <a:off x="6947848" y="3144015"/>
            <a:ext cx="4893631" cy="1415772"/>
          </a:xfrm>
        </p:spPr>
        <p:txBody>
          <a:bodyPr/>
          <a:lstStyle/>
          <a:p>
            <a:pPr algn="l"/>
            <a:r>
              <a:rPr lang="nb-NO" sz="4000" dirty="0"/>
              <a:t>Nytt fra Statens naturoppsyn</a:t>
            </a:r>
          </a:p>
        </p:txBody>
      </p:sp>
      <p:sp>
        <p:nvSpPr>
          <p:cNvPr id="5" name="Plassholder for tekst 4">
            <a:extLst>
              <a:ext uri="{FF2B5EF4-FFF2-40B4-BE49-F238E27FC236}">
                <a16:creationId xmlns:a16="http://schemas.microsoft.com/office/drawing/2014/main" id="{826F65FD-F816-4B0A-8BE6-F2127805AB28}"/>
              </a:ext>
            </a:extLst>
          </p:cNvPr>
          <p:cNvSpPr>
            <a:spLocks noGrp="1"/>
          </p:cNvSpPr>
          <p:nvPr>
            <p:ph type="body" sz="quarter" idx="16"/>
          </p:nvPr>
        </p:nvSpPr>
        <p:spPr>
          <a:xfrm>
            <a:off x="6947849" y="5322668"/>
            <a:ext cx="4413786" cy="276999"/>
          </a:xfrm>
        </p:spPr>
        <p:txBody>
          <a:bodyPr/>
          <a:lstStyle/>
          <a:p>
            <a:pPr algn="l"/>
            <a:r>
              <a:rPr lang="nb-NO" dirty="0"/>
              <a:t>Øyvind Skogstad </a:t>
            </a:r>
          </a:p>
          <a:p>
            <a:pPr algn="l"/>
            <a:r>
              <a:rPr lang="nb-NO" dirty="0"/>
              <a:t>fagansvarlig rovviltdokumentasjon</a:t>
            </a:r>
          </a:p>
        </p:txBody>
      </p:sp>
      <p:sp>
        <p:nvSpPr>
          <p:cNvPr id="4" name="Plassholder for tekst 3">
            <a:extLst>
              <a:ext uri="{FF2B5EF4-FFF2-40B4-BE49-F238E27FC236}">
                <a16:creationId xmlns:a16="http://schemas.microsoft.com/office/drawing/2014/main" id="{CAC043CB-807F-479A-A106-82D537BD1058}"/>
              </a:ext>
            </a:extLst>
          </p:cNvPr>
          <p:cNvSpPr>
            <a:spLocks noGrp="1"/>
          </p:cNvSpPr>
          <p:nvPr>
            <p:ph type="body" sz="quarter" idx="11"/>
          </p:nvPr>
        </p:nvSpPr>
        <p:spPr/>
        <p:txBody>
          <a:bodyPr/>
          <a:lstStyle/>
          <a:p>
            <a:pPr algn="l"/>
            <a:r>
              <a:rPr lang="nb-NO" dirty="0"/>
              <a:t>Reindriftsseminaret 2024, </a:t>
            </a:r>
          </a:p>
          <a:p>
            <a:pPr algn="l"/>
            <a:r>
              <a:rPr lang="nb-NO" dirty="0"/>
              <a:t>Fauske, 26.september</a:t>
            </a:r>
          </a:p>
        </p:txBody>
      </p:sp>
    </p:spTree>
    <p:extLst>
      <p:ext uri="{BB962C8B-B14F-4D97-AF65-F5344CB8AC3E}">
        <p14:creationId xmlns:p14="http://schemas.microsoft.com/office/powerpoint/2010/main" val="308957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C56B8BE-049B-4FD5-B82C-4E75F295C516}"/>
              </a:ext>
            </a:extLst>
          </p:cNvPr>
          <p:cNvSpPr>
            <a:spLocks noGrp="1"/>
          </p:cNvSpPr>
          <p:nvPr>
            <p:ph idx="1"/>
          </p:nvPr>
        </p:nvSpPr>
        <p:spPr>
          <a:xfrm>
            <a:off x="1638526" y="1121271"/>
            <a:ext cx="7286399" cy="3781420"/>
          </a:xfrm>
        </p:spPr>
        <p:txBody>
          <a:bodyPr/>
          <a:lstStyle/>
          <a:p>
            <a:r>
              <a:rPr lang="nb-NO" dirty="0"/>
              <a:t>Statens naturoppsyn (SNO) er en avdeling i Miljødirektoratet. </a:t>
            </a:r>
          </a:p>
          <a:p>
            <a:r>
              <a:rPr lang="nb-NO" dirty="0"/>
              <a:t>SNO er miljøforvaltningens operative feltorgan. Vi utøver myndighet etter lov om statlig naturoppsyn både på offentlig og privat grunn: </a:t>
            </a:r>
          </a:p>
          <a:p>
            <a:pPr lvl="1"/>
            <a:r>
              <a:rPr lang="nb-NO" dirty="0"/>
              <a:t>friluftsloven, </a:t>
            </a:r>
          </a:p>
          <a:p>
            <a:pPr lvl="1"/>
            <a:r>
              <a:rPr lang="nb-NO" dirty="0"/>
              <a:t>naturmangfoldloven, </a:t>
            </a:r>
          </a:p>
          <a:p>
            <a:pPr lvl="1"/>
            <a:r>
              <a:rPr lang="nb-NO" dirty="0"/>
              <a:t>motorferdselloven, </a:t>
            </a:r>
          </a:p>
          <a:p>
            <a:pPr lvl="1"/>
            <a:r>
              <a:rPr lang="nb-NO" dirty="0"/>
              <a:t>kulturminneloven, </a:t>
            </a:r>
          </a:p>
          <a:p>
            <a:pPr lvl="1"/>
            <a:r>
              <a:rPr lang="nb-NO" dirty="0"/>
              <a:t>viltloven, </a:t>
            </a:r>
          </a:p>
          <a:p>
            <a:pPr lvl="1"/>
            <a:r>
              <a:rPr lang="nb-NO" dirty="0"/>
              <a:t>laks- og innlandsfiskloven, </a:t>
            </a:r>
          </a:p>
          <a:p>
            <a:pPr lvl="1"/>
            <a:r>
              <a:rPr lang="nb-NO" dirty="0" err="1"/>
              <a:t>markaloven</a:t>
            </a:r>
            <a:r>
              <a:rPr lang="nb-NO" dirty="0"/>
              <a:t> og </a:t>
            </a:r>
          </a:p>
          <a:p>
            <a:pPr lvl="1"/>
            <a:r>
              <a:rPr lang="nb-NO" dirty="0"/>
              <a:t>småbåtloven.</a:t>
            </a:r>
          </a:p>
          <a:p>
            <a:r>
              <a:rPr lang="nb-NO" dirty="0"/>
              <a:t>De viktigste oppgavene våre er kontroll, informasjon og veiledning, i tillegg til registrering, dokumentasjon, skjøtsel og tilrettelegging. </a:t>
            </a:r>
          </a:p>
          <a:p>
            <a:pPr marL="0" indent="0">
              <a:buNone/>
            </a:pPr>
            <a:endParaRPr lang="nb-NO" dirty="0"/>
          </a:p>
        </p:txBody>
      </p:sp>
      <p:sp>
        <p:nvSpPr>
          <p:cNvPr id="3" name="Tittel 2">
            <a:extLst>
              <a:ext uri="{FF2B5EF4-FFF2-40B4-BE49-F238E27FC236}">
                <a16:creationId xmlns:a16="http://schemas.microsoft.com/office/drawing/2014/main" id="{84775051-3886-40FE-8B68-6035155A491E}"/>
              </a:ext>
            </a:extLst>
          </p:cNvPr>
          <p:cNvSpPr>
            <a:spLocks noGrp="1"/>
          </p:cNvSpPr>
          <p:nvPr>
            <p:ph type="title"/>
          </p:nvPr>
        </p:nvSpPr>
        <p:spPr>
          <a:xfrm>
            <a:off x="1638526" y="558040"/>
            <a:ext cx="9294577" cy="1126462"/>
          </a:xfrm>
        </p:spPr>
        <p:txBody>
          <a:bodyPr/>
          <a:lstStyle/>
          <a:p>
            <a:r>
              <a:rPr lang="nb-NO" dirty="0"/>
              <a:t>Litt om Statens naturoppsyn (SNO)</a:t>
            </a:r>
          </a:p>
        </p:txBody>
      </p:sp>
      <p:pic>
        <p:nvPicPr>
          <p:cNvPr id="6" name="Plassholder for innhold 5">
            <a:extLst>
              <a:ext uri="{FF2B5EF4-FFF2-40B4-BE49-F238E27FC236}">
                <a16:creationId xmlns:a16="http://schemas.microsoft.com/office/drawing/2014/main" id="{944A0D0F-BB65-4B94-99D1-81AA2B2F577C}"/>
              </a:ext>
            </a:extLst>
          </p:cNvPr>
          <p:cNvPicPr>
            <a:picLocks noGrp="1" noChangeAspect="1"/>
          </p:cNvPicPr>
          <p:nvPr>
            <p:ph idx="13"/>
          </p:nvPr>
        </p:nvPicPr>
        <p:blipFill>
          <a:blip r:embed="rId2"/>
          <a:stretch>
            <a:fillRect/>
          </a:stretch>
        </p:blipFill>
        <p:spPr>
          <a:xfrm rot="5400000">
            <a:off x="8489155" y="2464593"/>
            <a:ext cx="3700461" cy="2409825"/>
          </a:xfrm>
          <a:prstGeom prst="rect">
            <a:avLst/>
          </a:prstGeom>
          <a:ln>
            <a:noFill/>
          </a:ln>
          <a:effectLst>
            <a:softEdge rad="112500"/>
          </a:effectLst>
        </p:spPr>
      </p:pic>
      <p:sp>
        <p:nvSpPr>
          <p:cNvPr id="4" name="TekstSylinder 3">
            <a:extLst>
              <a:ext uri="{FF2B5EF4-FFF2-40B4-BE49-F238E27FC236}">
                <a16:creationId xmlns:a16="http://schemas.microsoft.com/office/drawing/2014/main" id="{D446F859-AA72-48C8-957A-EEF51656A16D}"/>
              </a:ext>
            </a:extLst>
          </p:cNvPr>
          <p:cNvSpPr txBox="1"/>
          <p:nvPr/>
        </p:nvSpPr>
        <p:spPr>
          <a:xfrm>
            <a:off x="9155052" y="5423677"/>
            <a:ext cx="1819729" cy="230832"/>
          </a:xfrm>
          <a:prstGeom prst="rect">
            <a:avLst/>
          </a:prstGeom>
          <a:noFill/>
        </p:spPr>
        <p:txBody>
          <a:bodyPr wrap="none" rtlCol="0">
            <a:spAutoFit/>
          </a:bodyPr>
          <a:lstStyle/>
          <a:p>
            <a:r>
              <a:rPr lang="nb-NO" dirty="0"/>
              <a:t>Gaupespor i Rago nasjonalpark.</a:t>
            </a:r>
          </a:p>
        </p:txBody>
      </p:sp>
    </p:spTree>
    <p:extLst>
      <p:ext uri="{BB962C8B-B14F-4D97-AF65-F5344CB8AC3E}">
        <p14:creationId xmlns:p14="http://schemas.microsoft.com/office/powerpoint/2010/main" val="28941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8772C-D554-64B5-DB9A-923E79454CB5}"/>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E9F4C885-723B-E5F4-E6E0-A6397EB1AE8C}"/>
              </a:ext>
            </a:extLst>
          </p:cNvPr>
          <p:cNvSpPr>
            <a:spLocks noGrp="1"/>
          </p:cNvSpPr>
          <p:nvPr>
            <p:ph type="title"/>
          </p:nvPr>
        </p:nvSpPr>
        <p:spPr>
          <a:xfrm>
            <a:off x="1448711" y="655922"/>
            <a:ext cx="9294577" cy="1126462"/>
          </a:xfrm>
        </p:spPr>
        <p:txBody>
          <a:bodyPr/>
          <a:lstStyle/>
          <a:p>
            <a:r>
              <a:rPr lang="nb-NO" altLang="nb-NO" dirty="0"/>
              <a:t>Hvem er vi?</a:t>
            </a:r>
            <a:endParaRPr lang="nb-NO" dirty="0"/>
          </a:p>
        </p:txBody>
      </p:sp>
      <p:sp>
        <p:nvSpPr>
          <p:cNvPr id="4" name="Plassholder for innhold 3">
            <a:extLst>
              <a:ext uri="{FF2B5EF4-FFF2-40B4-BE49-F238E27FC236}">
                <a16:creationId xmlns:a16="http://schemas.microsoft.com/office/drawing/2014/main" id="{EE4C05B1-1C23-B376-E389-43946F47BC84}"/>
              </a:ext>
            </a:extLst>
          </p:cNvPr>
          <p:cNvSpPr>
            <a:spLocks noGrp="1"/>
          </p:cNvSpPr>
          <p:nvPr>
            <p:ph idx="1"/>
          </p:nvPr>
        </p:nvSpPr>
        <p:spPr>
          <a:xfrm>
            <a:off x="475834" y="1985064"/>
            <a:ext cx="5175155" cy="3964845"/>
          </a:xfrm>
        </p:spPr>
        <p:txBody>
          <a:bodyPr/>
          <a:lstStyle/>
          <a:p>
            <a:pPr marL="0" indent="0">
              <a:lnSpc>
                <a:spcPct val="90000"/>
              </a:lnSpc>
              <a:buNone/>
            </a:pPr>
            <a:r>
              <a:rPr lang="nb-NO" altLang="nb-NO" dirty="0"/>
              <a:t>Fulltidsansatte ved lokalkontorer</a:t>
            </a:r>
            <a:endParaRPr lang="nb-NO" dirty="0"/>
          </a:p>
          <a:p>
            <a:r>
              <a:rPr lang="nb-NO" dirty="0"/>
              <a:t>Inndelt i fagseksjoner </a:t>
            </a:r>
          </a:p>
          <a:p>
            <a:r>
              <a:rPr lang="nb-NO" dirty="0"/>
              <a:t>Regionalt fagansvarlige for de viktigste fagområdene.</a:t>
            </a:r>
          </a:p>
          <a:p>
            <a:r>
              <a:rPr lang="nb-NO" dirty="0"/>
              <a:t>Alle jobber «multifunksjonelt» med alle </a:t>
            </a:r>
            <a:r>
              <a:rPr lang="nb-NO" dirty="0" err="1"/>
              <a:t>SNOs</a:t>
            </a:r>
            <a:r>
              <a:rPr lang="nb-NO" dirty="0"/>
              <a:t> oppgaver</a:t>
            </a:r>
          </a:p>
        </p:txBody>
      </p:sp>
      <p:sp>
        <p:nvSpPr>
          <p:cNvPr id="12" name="TekstSylinder 11">
            <a:extLst>
              <a:ext uri="{FF2B5EF4-FFF2-40B4-BE49-F238E27FC236}">
                <a16:creationId xmlns:a16="http://schemas.microsoft.com/office/drawing/2014/main" id="{B6BAC1B1-6B29-5F6C-BB87-6F84654B0442}"/>
              </a:ext>
            </a:extLst>
          </p:cNvPr>
          <p:cNvSpPr txBox="1"/>
          <p:nvPr/>
        </p:nvSpPr>
        <p:spPr>
          <a:xfrm>
            <a:off x="7079529" y="5433327"/>
            <a:ext cx="2595582" cy="230832"/>
          </a:xfrm>
          <a:prstGeom prst="rect">
            <a:avLst/>
          </a:prstGeom>
          <a:noFill/>
        </p:spPr>
        <p:txBody>
          <a:bodyPr wrap="none" rtlCol="0">
            <a:spAutoFit/>
          </a:bodyPr>
          <a:lstStyle/>
          <a:p>
            <a:r>
              <a:rPr lang="nb-NO" dirty="0"/>
              <a:t>Sporing av jerv i Fauske. Foto Øyvind Skogstad</a:t>
            </a:r>
          </a:p>
        </p:txBody>
      </p:sp>
      <p:pic>
        <p:nvPicPr>
          <p:cNvPr id="6" name="Bilde 5">
            <a:extLst>
              <a:ext uri="{FF2B5EF4-FFF2-40B4-BE49-F238E27FC236}">
                <a16:creationId xmlns:a16="http://schemas.microsoft.com/office/drawing/2014/main" id="{41A01568-B174-504A-A0B5-293F2F29FE41}"/>
              </a:ext>
            </a:extLst>
          </p:cNvPr>
          <p:cNvPicPr>
            <a:picLocks noChangeAspect="1"/>
          </p:cNvPicPr>
          <p:nvPr/>
        </p:nvPicPr>
        <p:blipFill>
          <a:blip r:embed="rId3"/>
          <a:stretch>
            <a:fillRect/>
          </a:stretch>
        </p:blipFill>
        <p:spPr>
          <a:xfrm>
            <a:off x="5840240" y="-49329"/>
            <a:ext cx="4551299" cy="6858000"/>
          </a:xfrm>
          <a:prstGeom prst="rect">
            <a:avLst/>
          </a:prstGeom>
        </p:spPr>
      </p:pic>
      <p:sp>
        <p:nvSpPr>
          <p:cNvPr id="7" name="TekstSylinder 6">
            <a:extLst>
              <a:ext uri="{FF2B5EF4-FFF2-40B4-BE49-F238E27FC236}">
                <a16:creationId xmlns:a16="http://schemas.microsoft.com/office/drawing/2014/main" id="{24126665-2B6C-A85F-0850-972249BDA37A}"/>
              </a:ext>
            </a:extLst>
          </p:cNvPr>
          <p:cNvSpPr txBox="1"/>
          <p:nvPr/>
        </p:nvSpPr>
        <p:spPr>
          <a:xfrm>
            <a:off x="9686560" y="1527608"/>
            <a:ext cx="2190912" cy="646331"/>
          </a:xfrm>
          <a:prstGeom prst="rect">
            <a:avLst/>
          </a:prstGeom>
          <a:solidFill>
            <a:schemeClr val="bg1">
              <a:lumMod val="85000"/>
            </a:schemeClr>
          </a:solidFill>
        </p:spPr>
        <p:txBody>
          <a:bodyPr wrap="square" rtlCol="0">
            <a:spAutoFit/>
          </a:bodyPr>
          <a:lstStyle/>
          <a:p>
            <a:r>
              <a:rPr lang="nb-NO" sz="1200" dirty="0"/>
              <a:t>SNO Ofoten</a:t>
            </a:r>
          </a:p>
          <a:p>
            <a:r>
              <a:rPr lang="nb-NO" sz="1200" dirty="0"/>
              <a:t>Erlend Furuhovde</a:t>
            </a:r>
          </a:p>
          <a:p>
            <a:r>
              <a:rPr lang="nb-NO" sz="1200" dirty="0"/>
              <a:t>Fredrik Jenssen (1. oktober)</a:t>
            </a:r>
          </a:p>
        </p:txBody>
      </p:sp>
      <p:sp>
        <p:nvSpPr>
          <p:cNvPr id="8" name="TekstSylinder 7">
            <a:extLst>
              <a:ext uri="{FF2B5EF4-FFF2-40B4-BE49-F238E27FC236}">
                <a16:creationId xmlns:a16="http://schemas.microsoft.com/office/drawing/2014/main" id="{C14B1292-57FA-8742-1D02-D47A1A616249}"/>
              </a:ext>
            </a:extLst>
          </p:cNvPr>
          <p:cNvSpPr txBox="1"/>
          <p:nvPr/>
        </p:nvSpPr>
        <p:spPr>
          <a:xfrm>
            <a:off x="8263484" y="3076941"/>
            <a:ext cx="2595583" cy="1200329"/>
          </a:xfrm>
          <a:prstGeom prst="rect">
            <a:avLst/>
          </a:prstGeom>
          <a:solidFill>
            <a:schemeClr val="bg1">
              <a:lumMod val="85000"/>
            </a:schemeClr>
          </a:solidFill>
        </p:spPr>
        <p:txBody>
          <a:bodyPr wrap="square" rtlCol="0">
            <a:spAutoFit/>
          </a:bodyPr>
          <a:lstStyle/>
          <a:p>
            <a:r>
              <a:rPr lang="nb-NO" sz="1200" dirty="0"/>
              <a:t>SNO Salten</a:t>
            </a:r>
          </a:p>
          <a:p>
            <a:r>
              <a:rPr lang="nb-NO" sz="1200" dirty="0"/>
              <a:t>Øyvind Skogstad </a:t>
            </a:r>
          </a:p>
          <a:p>
            <a:r>
              <a:rPr lang="nb-NO" sz="1200" dirty="0"/>
              <a:t>Torhild Lamo</a:t>
            </a:r>
          </a:p>
          <a:p>
            <a:r>
              <a:rPr lang="nb-NO" sz="1200" dirty="0"/>
              <a:t>Vegar Pedersen</a:t>
            </a:r>
          </a:p>
          <a:p>
            <a:r>
              <a:rPr lang="nb-NO" sz="1200" dirty="0"/>
              <a:t>Jim </a:t>
            </a:r>
            <a:r>
              <a:rPr lang="nb-NO" sz="1200" dirty="0" err="1"/>
              <a:t>Tovås</a:t>
            </a:r>
            <a:r>
              <a:rPr lang="nb-NO" sz="1200" dirty="0"/>
              <a:t> Kristensen (1. oktober)</a:t>
            </a:r>
          </a:p>
          <a:p>
            <a:r>
              <a:rPr lang="nb-NO" sz="1200" dirty="0"/>
              <a:t>(Geir Heggmo)</a:t>
            </a:r>
          </a:p>
        </p:txBody>
      </p:sp>
      <p:sp>
        <p:nvSpPr>
          <p:cNvPr id="9" name="TekstSylinder 8">
            <a:extLst>
              <a:ext uri="{FF2B5EF4-FFF2-40B4-BE49-F238E27FC236}">
                <a16:creationId xmlns:a16="http://schemas.microsoft.com/office/drawing/2014/main" id="{5479D0EF-FFD7-40B4-E42F-123F8C4830BC}"/>
              </a:ext>
            </a:extLst>
          </p:cNvPr>
          <p:cNvSpPr txBox="1"/>
          <p:nvPr/>
        </p:nvSpPr>
        <p:spPr>
          <a:xfrm>
            <a:off x="5711118" y="1527607"/>
            <a:ext cx="2716114" cy="646331"/>
          </a:xfrm>
          <a:prstGeom prst="rect">
            <a:avLst/>
          </a:prstGeom>
          <a:solidFill>
            <a:schemeClr val="bg1">
              <a:lumMod val="85000"/>
            </a:schemeClr>
          </a:solidFill>
        </p:spPr>
        <p:txBody>
          <a:bodyPr wrap="square" rtlCol="0">
            <a:spAutoFit/>
          </a:bodyPr>
          <a:lstStyle/>
          <a:p>
            <a:r>
              <a:rPr lang="nb-NO" sz="1200" dirty="0"/>
              <a:t>SNO-L </a:t>
            </a:r>
            <a:r>
              <a:rPr lang="nb-NO" sz="1200" dirty="0" err="1"/>
              <a:t>Loften</a:t>
            </a:r>
            <a:endParaRPr lang="nb-NO" sz="1200" dirty="0"/>
          </a:p>
          <a:p>
            <a:r>
              <a:rPr lang="nb-NO" sz="1200" dirty="0"/>
              <a:t>Mads Hansen</a:t>
            </a:r>
          </a:p>
          <a:p>
            <a:r>
              <a:rPr lang="nb-NO" sz="1200" dirty="0"/>
              <a:t>Martine </a:t>
            </a:r>
            <a:r>
              <a:rPr lang="nb-NO" sz="1200" dirty="0" err="1"/>
              <a:t>Varem</a:t>
            </a:r>
            <a:r>
              <a:rPr lang="nb-NO" sz="1200" dirty="0"/>
              <a:t> Vang(1. januar 2025)</a:t>
            </a:r>
          </a:p>
        </p:txBody>
      </p:sp>
      <p:sp>
        <p:nvSpPr>
          <p:cNvPr id="14" name="TekstSylinder 13">
            <a:extLst>
              <a:ext uri="{FF2B5EF4-FFF2-40B4-BE49-F238E27FC236}">
                <a16:creationId xmlns:a16="http://schemas.microsoft.com/office/drawing/2014/main" id="{E9DF8BA2-69FC-8C32-D9A0-F5A671C3827F}"/>
              </a:ext>
            </a:extLst>
          </p:cNvPr>
          <p:cNvSpPr txBox="1"/>
          <p:nvPr/>
        </p:nvSpPr>
        <p:spPr>
          <a:xfrm>
            <a:off x="5571578" y="5248661"/>
            <a:ext cx="1156202" cy="461665"/>
          </a:xfrm>
          <a:prstGeom prst="rect">
            <a:avLst/>
          </a:prstGeom>
          <a:solidFill>
            <a:schemeClr val="bg1">
              <a:lumMod val="85000"/>
            </a:schemeClr>
          </a:solidFill>
        </p:spPr>
        <p:txBody>
          <a:bodyPr wrap="square" rtlCol="0">
            <a:spAutoFit/>
          </a:bodyPr>
          <a:lstStyle/>
          <a:p>
            <a:r>
              <a:rPr lang="nb-NO" sz="1200" dirty="0"/>
              <a:t>SNO-L Vega</a:t>
            </a:r>
          </a:p>
          <a:p>
            <a:r>
              <a:rPr lang="nb-NO" sz="1200" dirty="0"/>
              <a:t>Runar </a:t>
            </a:r>
            <a:r>
              <a:rPr lang="nb-NO" sz="1200" dirty="0" err="1"/>
              <a:t>Omnø</a:t>
            </a:r>
            <a:endParaRPr lang="nb-NO" sz="1200" dirty="0"/>
          </a:p>
        </p:txBody>
      </p:sp>
      <p:sp>
        <p:nvSpPr>
          <p:cNvPr id="15" name="TekstSylinder 14">
            <a:extLst>
              <a:ext uri="{FF2B5EF4-FFF2-40B4-BE49-F238E27FC236}">
                <a16:creationId xmlns:a16="http://schemas.microsoft.com/office/drawing/2014/main" id="{860BF669-BB34-A22A-3F25-50C26D742ECF}"/>
              </a:ext>
            </a:extLst>
          </p:cNvPr>
          <p:cNvSpPr txBox="1"/>
          <p:nvPr/>
        </p:nvSpPr>
        <p:spPr>
          <a:xfrm>
            <a:off x="6960095" y="5563923"/>
            <a:ext cx="1467138" cy="646331"/>
          </a:xfrm>
          <a:prstGeom prst="rect">
            <a:avLst/>
          </a:prstGeom>
          <a:solidFill>
            <a:schemeClr val="bg1">
              <a:lumMod val="85000"/>
            </a:schemeClr>
          </a:solidFill>
        </p:spPr>
        <p:txBody>
          <a:bodyPr wrap="square" rtlCol="0">
            <a:spAutoFit/>
          </a:bodyPr>
          <a:lstStyle/>
          <a:p>
            <a:r>
              <a:rPr lang="nb-NO" sz="1200" dirty="0"/>
              <a:t>SNO-L Mosjøen</a:t>
            </a:r>
          </a:p>
          <a:p>
            <a:r>
              <a:rPr lang="nb-NO" sz="1200" dirty="0"/>
              <a:t>Martin Drevvatn Thomas Johansen</a:t>
            </a:r>
          </a:p>
        </p:txBody>
      </p:sp>
    </p:spTree>
    <p:extLst>
      <p:ext uri="{BB962C8B-B14F-4D97-AF65-F5344CB8AC3E}">
        <p14:creationId xmlns:p14="http://schemas.microsoft.com/office/powerpoint/2010/main" val="382714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8772C-D554-64B5-DB9A-923E79454CB5}"/>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E9F4C885-723B-E5F4-E6E0-A6397EB1AE8C}"/>
              </a:ext>
            </a:extLst>
          </p:cNvPr>
          <p:cNvSpPr>
            <a:spLocks noGrp="1"/>
          </p:cNvSpPr>
          <p:nvPr>
            <p:ph type="title"/>
          </p:nvPr>
        </p:nvSpPr>
        <p:spPr>
          <a:xfrm>
            <a:off x="417672" y="804294"/>
            <a:ext cx="9294577" cy="1126462"/>
          </a:xfrm>
        </p:spPr>
        <p:txBody>
          <a:bodyPr/>
          <a:lstStyle/>
          <a:p>
            <a:r>
              <a:rPr lang="nb-NO" altLang="nb-NO" dirty="0"/>
              <a:t>Hvem er vi?</a:t>
            </a:r>
            <a:endParaRPr lang="nb-NO" dirty="0"/>
          </a:p>
        </p:txBody>
      </p:sp>
      <p:sp>
        <p:nvSpPr>
          <p:cNvPr id="4" name="Plassholder for innhold 3">
            <a:extLst>
              <a:ext uri="{FF2B5EF4-FFF2-40B4-BE49-F238E27FC236}">
                <a16:creationId xmlns:a16="http://schemas.microsoft.com/office/drawing/2014/main" id="{EE4C05B1-1C23-B376-E389-43946F47BC84}"/>
              </a:ext>
            </a:extLst>
          </p:cNvPr>
          <p:cNvSpPr>
            <a:spLocks noGrp="1"/>
          </p:cNvSpPr>
          <p:nvPr>
            <p:ph idx="1"/>
          </p:nvPr>
        </p:nvSpPr>
        <p:spPr>
          <a:xfrm>
            <a:off x="475835" y="1985064"/>
            <a:ext cx="2936864" cy="3964845"/>
          </a:xfrm>
        </p:spPr>
        <p:txBody>
          <a:bodyPr/>
          <a:lstStyle/>
          <a:p>
            <a:r>
              <a:rPr lang="nb-NO" dirty="0"/>
              <a:t>21 rovviltkontakter, fast ansatt på tilkalling.</a:t>
            </a:r>
          </a:p>
          <a:p>
            <a:pPr marL="0" indent="0">
              <a:buNone/>
            </a:pPr>
            <a:endParaRPr lang="nb-NO" dirty="0"/>
          </a:p>
          <a:p>
            <a:r>
              <a:rPr lang="nb-NO" dirty="0"/>
              <a:t>Jobber med skadedokumentasjon og bestandsovervåking.</a:t>
            </a:r>
          </a:p>
          <a:p>
            <a:endParaRPr lang="nb-NO" dirty="0"/>
          </a:p>
        </p:txBody>
      </p:sp>
      <p:pic>
        <p:nvPicPr>
          <p:cNvPr id="6" name="Bilde 5">
            <a:extLst>
              <a:ext uri="{FF2B5EF4-FFF2-40B4-BE49-F238E27FC236}">
                <a16:creationId xmlns:a16="http://schemas.microsoft.com/office/drawing/2014/main" id="{41A01568-B174-504A-A0B5-293F2F29FE41}"/>
              </a:ext>
            </a:extLst>
          </p:cNvPr>
          <p:cNvPicPr>
            <a:picLocks noChangeAspect="1"/>
          </p:cNvPicPr>
          <p:nvPr/>
        </p:nvPicPr>
        <p:blipFill>
          <a:blip r:embed="rId2"/>
          <a:stretch>
            <a:fillRect/>
          </a:stretch>
        </p:blipFill>
        <p:spPr>
          <a:xfrm>
            <a:off x="7635966" y="-12311"/>
            <a:ext cx="4551299" cy="6858000"/>
          </a:xfrm>
          <a:prstGeom prst="rect">
            <a:avLst/>
          </a:prstGeom>
        </p:spPr>
      </p:pic>
      <p:sp>
        <p:nvSpPr>
          <p:cNvPr id="16" name="Ellipse 15">
            <a:extLst>
              <a:ext uri="{FF2B5EF4-FFF2-40B4-BE49-F238E27FC236}">
                <a16:creationId xmlns:a16="http://schemas.microsoft.com/office/drawing/2014/main" id="{CD6F25BF-344C-E5FE-96A3-FB28524981F7}"/>
              </a:ext>
            </a:extLst>
          </p:cNvPr>
          <p:cNvSpPr/>
          <p:nvPr/>
        </p:nvSpPr>
        <p:spPr>
          <a:xfrm>
            <a:off x="11344742" y="1800398"/>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FE6D18A0-148F-90A6-9BE5-26C4142A4AB9}"/>
              </a:ext>
            </a:extLst>
          </p:cNvPr>
          <p:cNvSpPr/>
          <p:nvPr/>
        </p:nvSpPr>
        <p:spPr>
          <a:xfrm>
            <a:off x="10138527" y="2551642"/>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D65C5012-1CAD-26FC-9D6E-2F39510B6696}"/>
              </a:ext>
            </a:extLst>
          </p:cNvPr>
          <p:cNvSpPr/>
          <p:nvPr/>
        </p:nvSpPr>
        <p:spPr>
          <a:xfrm>
            <a:off x="10710624" y="2440828"/>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a:extLst>
              <a:ext uri="{FF2B5EF4-FFF2-40B4-BE49-F238E27FC236}">
                <a16:creationId xmlns:a16="http://schemas.microsoft.com/office/drawing/2014/main" id="{0ED5357F-ABD7-8686-7BDE-C85F2CDF3900}"/>
              </a:ext>
            </a:extLst>
          </p:cNvPr>
          <p:cNvSpPr/>
          <p:nvPr/>
        </p:nvSpPr>
        <p:spPr>
          <a:xfrm>
            <a:off x="9816619" y="3412529"/>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Ellipse 19">
            <a:extLst>
              <a:ext uri="{FF2B5EF4-FFF2-40B4-BE49-F238E27FC236}">
                <a16:creationId xmlns:a16="http://schemas.microsoft.com/office/drawing/2014/main" id="{BDB8C49D-1EC9-DF69-F600-21C49AF568AD}"/>
              </a:ext>
            </a:extLst>
          </p:cNvPr>
          <p:cNvSpPr/>
          <p:nvPr/>
        </p:nvSpPr>
        <p:spPr>
          <a:xfrm>
            <a:off x="10196174" y="3313787"/>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B7AFC22D-C4E3-42DB-E192-09CA80271C56}"/>
              </a:ext>
            </a:extLst>
          </p:cNvPr>
          <p:cNvSpPr/>
          <p:nvPr/>
        </p:nvSpPr>
        <p:spPr>
          <a:xfrm>
            <a:off x="9208595" y="5848825"/>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Ellipse 21">
            <a:extLst>
              <a:ext uri="{FF2B5EF4-FFF2-40B4-BE49-F238E27FC236}">
                <a16:creationId xmlns:a16="http://schemas.microsoft.com/office/drawing/2014/main" id="{F8463DD4-1200-D24D-C211-90AEED24EA66}"/>
              </a:ext>
            </a:extLst>
          </p:cNvPr>
          <p:cNvSpPr/>
          <p:nvPr/>
        </p:nvSpPr>
        <p:spPr>
          <a:xfrm>
            <a:off x="9564894" y="3810419"/>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Ellipse 22">
            <a:extLst>
              <a:ext uri="{FF2B5EF4-FFF2-40B4-BE49-F238E27FC236}">
                <a16:creationId xmlns:a16="http://schemas.microsoft.com/office/drawing/2014/main" id="{BB52126B-A380-9F8D-DFF9-6C3E938146A5}"/>
              </a:ext>
            </a:extLst>
          </p:cNvPr>
          <p:cNvSpPr/>
          <p:nvPr/>
        </p:nvSpPr>
        <p:spPr>
          <a:xfrm>
            <a:off x="10379054" y="3313787"/>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Ellipse 23">
            <a:extLst>
              <a:ext uri="{FF2B5EF4-FFF2-40B4-BE49-F238E27FC236}">
                <a16:creationId xmlns:a16="http://schemas.microsoft.com/office/drawing/2014/main" id="{50B94FBC-B88B-C132-25E5-68038BF59733}"/>
              </a:ext>
            </a:extLst>
          </p:cNvPr>
          <p:cNvSpPr/>
          <p:nvPr/>
        </p:nvSpPr>
        <p:spPr>
          <a:xfrm>
            <a:off x="9594838" y="4738018"/>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Ellipse 24">
            <a:extLst>
              <a:ext uri="{FF2B5EF4-FFF2-40B4-BE49-F238E27FC236}">
                <a16:creationId xmlns:a16="http://schemas.microsoft.com/office/drawing/2014/main" id="{E449AE22-215F-B029-BDF9-B5D42A220514}"/>
              </a:ext>
            </a:extLst>
          </p:cNvPr>
          <p:cNvSpPr/>
          <p:nvPr/>
        </p:nvSpPr>
        <p:spPr>
          <a:xfrm>
            <a:off x="9908059" y="4609854"/>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Ellipse 25">
            <a:extLst>
              <a:ext uri="{FF2B5EF4-FFF2-40B4-BE49-F238E27FC236}">
                <a16:creationId xmlns:a16="http://schemas.microsoft.com/office/drawing/2014/main" id="{FDB62758-949B-A635-96DB-EB8E565D4E31}"/>
              </a:ext>
            </a:extLst>
          </p:cNvPr>
          <p:cNvSpPr/>
          <p:nvPr/>
        </p:nvSpPr>
        <p:spPr>
          <a:xfrm>
            <a:off x="9712249" y="5907401"/>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Ellipse 26">
            <a:extLst>
              <a:ext uri="{FF2B5EF4-FFF2-40B4-BE49-F238E27FC236}">
                <a16:creationId xmlns:a16="http://schemas.microsoft.com/office/drawing/2014/main" id="{2677B0C0-66BA-9CB4-B92A-4238490163EA}"/>
              </a:ext>
            </a:extLst>
          </p:cNvPr>
          <p:cNvSpPr/>
          <p:nvPr/>
        </p:nvSpPr>
        <p:spPr>
          <a:xfrm>
            <a:off x="9715384" y="5723500"/>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Ellipse 27">
            <a:extLst>
              <a:ext uri="{FF2B5EF4-FFF2-40B4-BE49-F238E27FC236}">
                <a16:creationId xmlns:a16="http://schemas.microsoft.com/office/drawing/2014/main" id="{1D556468-8978-E275-BC9C-625288B56222}"/>
              </a:ext>
            </a:extLst>
          </p:cNvPr>
          <p:cNvSpPr/>
          <p:nvPr/>
        </p:nvSpPr>
        <p:spPr>
          <a:xfrm>
            <a:off x="9492231" y="5730082"/>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Ellipse 28">
            <a:extLst>
              <a:ext uri="{FF2B5EF4-FFF2-40B4-BE49-F238E27FC236}">
                <a16:creationId xmlns:a16="http://schemas.microsoft.com/office/drawing/2014/main" id="{6D6AA5B8-CD54-AFA4-61A0-5986FBF5497C}"/>
              </a:ext>
            </a:extLst>
          </p:cNvPr>
          <p:cNvSpPr/>
          <p:nvPr/>
        </p:nvSpPr>
        <p:spPr>
          <a:xfrm>
            <a:off x="8377320" y="6442502"/>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Ellipse 29">
            <a:extLst>
              <a:ext uri="{FF2B5EF4-FFF2-40B4-BE49-F238E27FC236}">
                <a16:creationId xmlns:a16="http://schemas.microsoft.com/office/drawing/2014/main" id="{279A3D85-D968-FA08-2A60-B57370DB3262}"/>
              </a:ext>
            </a:extLst>
          </p:cNvPr>
          <p:cNvSpPr/>
          <p:nvPr/>
        </p:nvSpPr>
        <p:spPr>
          <a:xfrm>
            <a:off x="9583671" y="2091350"/>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Ellipse 30">
            <a:extLst>
              <a:ext uri="{FF2B5EF4-FFF2-40B4-BE49-F238E27FC236}">
                <a16:creationId xmlns:a16="http://schemas.microsoft.com/office/drawing/2014/main" id="{0FB26E9A-A0BD-BD21-76F5-FAB16A8BA842}"/>
              </a:ext>
            </a:extLst>
          </p:cNvPr>
          <p:cNvSpPr/>
          <p:nvPr/>
        </p:nvSpPr>
        <p:spPr>
          <a:xfrm>
            <a:off x="9093287" y="5378005"/>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Ellipse 31">
            <a:extLst>
              <a:ext uri="{FF2B5EF4-FFF2-40B4-BE49-F238E27FC236}">
                <a16:creationId xmlns:a16="http://schemas.microsoft.com/office/drawing/2014/main" id="{51C2EDAC-2BB5-EBA1-1038-F7FDADA5FC32}"/>
              </a:ext>
            </a:extLst>
          </p:cNvPr>
          <p:cNvSpPr/>
          <p:nvPr/>
        </p:nvSpPr>
        <p:spPr>
          <a:xfrm>
            <a:off x="9445742" y="4915262"/>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Ellipse 32">
            <a:extLst>
              <a:ext uri="{FF2B5EF4-FFF2-40B4-BE49-F238E27FC236}">
                <a16:creationId xmlns:a16="http://schemas.microsoft.com/office/drawing/2014/main" id="{FAE2BE41-90E3-DCB2-8B30-457E72A05DFA}"/>
              </a:ext>
            </a:extLst>
          </p:cNvPr>
          <p:cNvSpPr/>
          <p:nvPr/>
        </p:nvSpPr>
        <p:spPr>
          <a:xfrm>
            <a:off x="9445742" y="5046984"/>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Ellipse 33">
            <a:extLst>
              <a:ext uri="{FF2B5EF4-FFF2-40B4-BE49-F238E27FC236}">
                <a16:creationId xmlns:a16="http://schemas.microsoft.com/office/drawing/2014/main" id="{322185DA-69C0-3444-7267-C6C8C17A3479}"/>
              </a:ext>
            </a:extLst>
          </p:cNvPr>
          <p:cNvSpPr/>
          <p:nvPr/>
        </p:nvSpPr>
        <p:spPr>
          <a:xfrm>
            <a:off x="9473454" y="5224228"/>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Ellipse 34">
            <a:extLst>
              <a:ext uri="{FF2B5EF4-FFF2-40B4-BE49-F238E27FC236}">
                <a16:creationId xmlns:a16="http://schemas.microsoft.com/office/drawing/2014/main" id="{940C5B09-969C-6055-58FB-B061254DD0B9}"/>
              </a:ext>
            </a:extLst>
          </p:cNvPr>
          <p:cNvSpPr/>
          <p:nvPr/>
        </p:nvSpPr>
        <p:spPr>
          <a:xfrm>
            <a:off x="9686278" y="6101968"/>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Ellipse 35">
            <a:extLst>
              <a:ext uri="{FF2B5EF4-FFF2-40B4-BE49-F238E27FC236}">
                <a16:creationId xmlns:a16="http://schemas.microsoft.com/office/drawing/2014/main" id="{0F8D3B58-58D7-91A2-11B7-39567984DD1E}"/>
              </a:ext>
            </a:extLst>
          </p:cNvPr>
          <p:cNvSpPr/>
          <p:nvPr/>
        </p:nvSpPr>
        <p:spPr>
          <a:xfrm>
            <a:off x="8589227" y="5920547"/>
            <a:ext cx="182880" cy="184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948F253B-8BB2-87E1-61A7-526F1D22CFCC}"/>
              </a:ext>
            </a:extLst>
          </p:cNvPr>
          <p:cNvPicPr>
            <a:picLocks noChangeAspect="1"/>
          </p:cNvPicPr>
          <p:nvPr/>
        </p:nvPicPr>
        <p:blipFill>
          <a:blip r:embed="rId3"/>
          <a:stretch>
            <a:fillRect/>
          </a:stretch>
        </p:blipFill>
        <p:spPr>
          <a:xfrm>
            <a:off x="3654861" y="227787"/>
            <a:ext cx="4480296" cy="6617901"/>
          </a:xfrm>
          <a:prstGeom prst="rect">
            <a:avLst/>
          </a:prstGeom>
        </p:spPr>
      </p:pic>
    </p:spTree>
    <p:extLst>
      <p:ext uri="{BB962C8B-B14F-4D97-AF65-F5344CB8AC3E}">
        <p14:creationId xmlns:p14="http://schemas.microsoft.com/office/powerpoint/2010/main" val="1875517439"/>
      </p:ext>
    </p:extLst>
  </p:cSld>
  <p:clrMapOvr>
    <a:masterClrMapping/>
  </p:clrMapOvr>
</p:sld>
</file>

<file path=ppt/theme/theme1.xml><?xml version="1.0" encoding="utf-8"?>
<a:theme xmlns:a="http://schemas.openxmlformats.org/drawingml/2006/main" name="SNO">
  <a:themeElements>
    <a:clrScheme name="Office-tema">
      <a:dk1>
        <a:sysClr val="windowText" lastClr="000000"/>
      </a:dk1>
      <a:lt1>
        <a:sysClr val="window" lastClr="FFFFFF"/>
      </a:lt1>
      <a:dk2>
        <a:srgbClr val="4D4D4D"/>
      </a:dk2>
      <a:lt2>
        <a:srgbClr val="E7E6E6"/>
      </a:lt2>
      <a:accent1>
        <a:srgbClr val="006964"/>
      </a:accent1>
      <a:accent2>
        <a:srgbClr val="8B9742"/>
      </a:accent2>
      <a:accent3>
        <a:srgbClr val="D4A504"/>
      </a:accent3>
      <a:accent4>
        <a:srgbClr val="8C8279"/>
      </a:accent4>
      <a:accent5>
        <a:srgbClr val="004B46"/>
      </a:accent5>
      <a:accent6>
        <a:srgbClr val="FF7D00"/>
      </a:accent6>
      <a:hlink>
        <a:srgbClr val="2B6EAA"/>
      </a:hlink>
      <a:folHlink>
        <a:srgbClr val="746B93"/>
      </a:folHlink>
    </a:clrScheme>
    <a:fontScheme name="Egendefinert 4">
      <a:majorFont>
        <a:latin typeface="Palatino Linotype"/>
        <a:ea typeface=""/>
        <a:cs typeface=""/>
      </a:majorFont>
      <a:minorFont>
        <a:latin typeface="Trebuchet M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NO_PPT.potx" id="{AF993F4F-3A93-47F1-BDAE-D0F3F5B36805}" vid="{601409D5-60FD-49F7-95AD-E6C34A35F3C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3010fb3-0ead-40f9-8418-3186255a05f9" ContentTypeId="0x010100D14BD004BF1C4459B890F3727F09258018" PreviousValue="false"/>
</file>

<file path=customXml/item2.xml><?xml version="1.0" encoding="utf-8"?>
<ct:contentTypeSchema xmlns:ct="http://schemas.microsoft.com/office/2006/metadata/contentType" xmlns:ma="http://schemas.microsoft.com/office/2006/metadata/properties/metaAttributes" ct:_="" ma:_="" ma:contentTypeName="Presentasjon" ma:contentTypeID="0x010100D14BD004BF1C4459B890F3727F0925801800DCF53311F2CE994D8B6D7E678C161CA7" ma:contentTypeVersion="11" ma:contentTypeDescription="Opprett et nytt dokument." ma:contentTypeScope="" ma:versionID="6ff9056ebd45fe8f03986155e78b20e0">
  <xsd:schema xmlns:xsd="http://www.w3.org/2001/XMLSchema" xmlns:xs="http://www.w3.org/2001/XMLSchema" xmlns:p="http://schemas.microsoft.com/office/2006/metadata/properties" xmlns:ns2="99b93dda-0db1-4804-bcd9-79ac3408f7b3" targetNamespace="http://schemas.microsoft.com/office/2006/metadata/properties" ma:root="true" ma:fieldsID="8849c13418bb7652a1657a1ecece066e" ns2:_="">
    <xsd:import namespace="99b93dda-0db1-4804-bcd9-79ac3408f7b3"/>
    <xsd:element name="properties">
      <xsd:complexType>
        <xsd:sequence>
          <xsd:element name="documentManagement">
            <xsd:complexType>
              <xsd:all>
                <xsd:element ref="ns2:gdc15e87e6184dc285cecc59dfe3e409" minOccurs="0"/>
                <xsd:element ref="ns2:TaxCatchAll" minOccurs="0"/>
                <xsd:element ref="ns2:TaxCatchAllLabel" minOccurs="0"/>
                <xsd:element ref="ns2:a707137999d24c5390df78a72943486a" minOccurs="0"/>
                <xsd:element ref="ns2:AvtaltDa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93dda-0db1-4804-bcd9-79ac3408f7b3" elementFormDefault="qualified">
    <xsd:import namespace="http://schemas.microsoft.com/office/2006/documentManagement/types"/>
    <xsd:import namespace="http://schemas.microsoft.com/office/infopath/2007/PartnerControls"/>
    <xsd:element name="gdc15e87e6184dc285cecc59dfe3e409" ma:index="8" nillable="true" ma:taxonomy="true" ma:internalName="gdc15e87e6184dc285cecc59dfe3e409" ma:taxonomyFieldName="Dokumentkategori" ma:displayName="Dokumentkategori" ma:default="" ma:fieldId="{0dc15e87-e618-4dc2-85ce-cc59dfe3e409}" ma:taxonomyMulti="true" ma:sspId="f3010fb3-0ead-40f9-8418-3186255a05f9" ma:termSetId="53e1fc6a-97c5-4630-8402-445232887b95" ma:anchorId="00000000-0000-0000-0000-000000000000" ma:open="true" ma:isKeyword="false">
      <xsd:complexType>
        <xsd:sequence>
          <xsd:element ref="pc:Terms" minOccurs="0" maxOccurs="1"/>
        </xsd:sequence>
      </xsd:complexType>
    </xsd:element>
    <xsd:element name="TaxCatchAll" ma:index="9" nillable="true" ma:displayName="Taxonomy Catch All Column" ma:description="" ma:hidden="true" ma:list="{5dde1208-c3de-48f8-9204-b5ba5843c3ff}" ma:internalName="TaxCatchAll" ma:showField="CatchAllData" ma:web="cf9d2f60-4c0c-4d1f-ade5-5f2301e2916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5dde1208-c3de-48f8-9204-b5ba5843c3ff}" ma:internalName="TaxCatchAllLabel" ma:readOnly="true" ma:showField="CatchAllDataLabel" ma:web="cf9d2f60-4c0c-4d1f-ade5-5f2301e29161">
      <xsd:complexType>
        <xsd:complexContent>
          <xsd:extension base="dms:MultiChoiceLookup">
            <xsd:sequence>
              <xsd:element name="Value" type="dms:Lookup" maxOccurs="unbounded" minOccurs="0" nillable="true"/>
            </xsd:sequence>
          </xsd:extension>
        </xsd:complexContent>
      </xsd:complexType>
    </xsd:element>
    <xsd:element name="a707137999d24c5390df78a72943486a" ma:index="12" nillable="true" ma:taxonomy="true" ma:internalName="a707137999d24c5390df78a72943486a" ma:taxonomyFieldName="Stikkord" ma:displayName="Stikkord" ma:readOnly="false" ma:default="" ma:fieldId="{a7071379-99d2-4c53-90df-78a72943486a}" ma:taxonomyMulti="true" ma:sspId="f3010fb3-0ead-40f9-8418-3186255a05f9" ma:termSetId="5b9839b4-4137-4aaf-bfa7-b3e208cd477c" ma:anchorId="00000000-0000-0000-0000-000000000000" ma:open="true" ma:isKeyword="false">
      <xsd:complexType>
        <xsd:sequence>
          <xsd:element ref="pc:Terms" minOccurs="0" maxOccurs="1"/>
        </xsd:sequence>
      </xsd:complexType>
    </xsd:element>
    <xsd:element name="AvtaltDato" ma:index="14" nillable="true" ma:displayName="Avtalt dato" ma:format="DateOnly" ma:indexed="true" ma:internalName="AvtaltDato"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dc15e87e6184dc285cecc59dfe3e409 xmlns="99b93dda-0db1-4804-bcd9-79ac3408f7b3">
      <Terms xmlns="http://schemas.microsoft.com/office/infopath/2007/PartnerControls"/>
    </gdc15e87e6184dc285cecc59dfe3e409>
    <TaxCatchAll xmlns="99b93dda-0db1-4804-bcd9-79ac3408f7b3"/>
    <a707137999d24c5390df78a72943486a xmlns="99b93dda-0db1-4804-bcd9-79ac3408f7b3">
      <Terms xmlns="http://schemas.microsoft.com/office/infopath/2007/PartnerControls"/>
    </a707137999d24c5390df78a72943486a>
    <AvtaltDato xmlns="99b93dda-0db1-4804-bcd9-79ac3408f7b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888C9B-3C82-46A3-BF72-5BE63413B4CD}">
  <ds:schemaRefs>
    <ds:schemaRef ds:uri="Microsoft.SharePoint.Taxonomy.ContentTypeSync"/>
  </ds:schemaRefs>
</ds:datastoreItem>
</file>

<file path=customXml/itemProps2.xml><?xml version="1.0" encoding="utf-8"?>
<ds:datastoreItem xmlns:ds="http://schemas.openxmlformats.org/officeDocument/2006/customXml" ds:itemID="{A2927ACF-EF1A-421C-A101-BDBA5AA33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93dda-0db1-4804-bcd9-79ac3408f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BEDF00-FEA1-449B-8F32-7D951AD2F6A9}">
  <ds:schemaRefs>
    <ds:schemaRef ds:uri="http://purl.org/dc/elements/1.1/"/>
    <ds:schemaRef ds:uri="http://schemas.microsoft.com/office/2006/metadata/properties"/>
    <ds:schemaRef ds:uri="http://purl.org/dc/terms/"/>
    <ds:schemaRef ds:uri="http://schemas.openxmlformats.org/package/2006/metadata/core-properties"/>
    <ds:schemaRef ds:uri="99b93dda-0db1-4804-bcd9-79ac3408f7b3"/>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613BA8F8-CD28-4901-9C70-E3D86EAFAAB0}">
  <ds:schemaRefs>
    <ds:schemaRef ds:uri="http://schemas.microsoft.com/sharepoint/v3/contenttype/forms"/>
  </ds:schemaRefs>
</ds:datastoreItem>
</file>

<file path=docMetadata/LabelInfo.xml><?xml version="1.0" encoding="utf-8"?>
<clbl:labelList xmlns:clbl="http://schemas.microsoft.com/office/2020/mipLabelMetadata">
  <clbl:label id="{8a6fa58e-5153-4bfa-9a8b-573d985a4186}" enabled="0" method="" siteId="{8a6fa58e-5153-4bfa-9a8b-573d985a4186}" removed="1"/>
  <clbl:label id="{f999e2e9-5aa8-467f-9eca-df0d6c4eaf13}" enabled="0" method="" siteId="{f999e2e9-5aa8-467f-9eca-df0d6c4eaf13}" removed="1"/>
</clbl:labelList>
</file>

<file path=docProps/app.xml><?xml version="1.0" encoding="utf-8"?>
<Properties xmlns="http://schemas.openxmlformats.org/officeDocument/2006/extended-properties" xmlns:vt="http://schemas.openxmlformats.org/officeDocument/2006/docPropsVTypes">
  <Template>SNO_PPT</Template>
  <TotalTime>1420</TotalTime>
  <Words>208</Words>
  <Application>Microsoft Office PowerPoint</Application>
  <PresentationFormat>Widescreen</PresentationFormat>
  <Paragraphs>45</Paragraphs>
  <Slides>4</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vt:i4>
      </vt:variant>
    </vt:vector>
  </HeadingPairs>
  <TitlesOfParts>
    <vt:vector size="9" baseType="lpstr">
      <vt:lpstr>Arial</vt:lpstr>
      <vt:lpstr>Calibri</vt:lpstr>
      <vt:lpstr>Palatino Linotype</vt:lpstr>
      <vt:lpstr>Trebuchet MS</vt:lpstr>
      <vt:lpstr>SNO</vt:lpstr>
      <vt:lpstr>Nytt fra Statens naturoppsyn</vt:lpstr>
      <vt:lpstr>Litt om Statens naturoppsyn (SNO)</vt:lpstr>
      <vt:lpstr>Hvem er vi?</vt:lpstr>
      <vt:lpstr>Hvem er 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Orgkart og kontorkart SNO</dc:title>
  <dc:creator>Jostein Sandvik</dc:creator>
  <cp:lastModifiedBy>Øyvind Skogstad</cp:lastModifiedBy>
  <cp:revision>22</cp:revision>
  <cp:lastPrinted>2018-10-05T09:21:28Z</cp:lastPrinted>
  <dcterms:created xsi:type="dcterms:W3CDTF">2019-05-09T18:54:21Z</dcterms:created>
  <dcterms:modified xsi:type="dcterms:W3CDTF">2024-09-25T19:39:27Z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0x010100D14BD004BF1C4459B890F3727F0925801800DCF53311F2CE994D8B6D7E678C161CA7</vt:lpwstr>
  </property>
  <property fmtid="{D5CDD505-2E9C-101B-9397-08002B2CF9AE}" pid="3" name="Stikkord">
    <vt:lpwstr/>
  </property>
  <property fmtid="{D5CDD505-2E9C-101B-9397-08002B2CF9AE}" pid="4" name="Dokumentkategori">
    <vt:lpwstr/>
  </property>
</Properties>
</file>