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6" r:id="rId5"/>
    <p:sldId id="257" r:id="rId6"/>
    <p:sldId id="323" r:id="rId7"/>
    <p:sldId id="262" r:id="rId8"/>
    <p:sldId id="338" r:id="rId9"/>
    <p:sldId id="339" r:id="rId10"/>
    <p:sldId id="340" r:id="rId11"/>
    <p:sldId id="296" r:id="rId12"/>
    <p:sldId id="286" r:id="rId13"/>
    <p:sldId id="298" r:id="rId14"/>
    <p:sldId id="266" r:id="rId15"/>
    <p:sldId id="293" r:id="rId16"/>
    <p:sldId id="294" r:id="rId17"/>
    <p:sldId id="270" r:id="rId18"/>
    <p:sldId id="302" r:id="rId19"/>
    <p:sldId id="287" r:id="rId20"/>
    <p:sldId id="289" r:id="rId21"/>
    <p:sldId id="303" r:id="rId22"/>
    <p:sldId id="283" r:id="rId23"/>
    <p:sldId id="277" r:id="rId24"/>
    <p:sldId id="327" r:id="rId25"/>
    <p:sldId id="321" r:id="rId26"/>
    <p:sldId id="333" r:id="rId27"/>
    <p:sldId id="260" r:id="rId28"/>
    <p:sldId id="267" r:id="rId29"/>
    <p:sldId id="281" r:id="rId30"/>
    <p:sldId id="319" r:id="rId31"/>
    <p:sldId id="261" r:id="rId32"/>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446" autoAdjust="0"/>
  </p:normalViewPr>
  <p:slideViewPr>
    <p:cSldViewPr snapToGrid="0">
      <p:cViewPr varScale="1">
        <p:scale>
          <a:sx n="94" d="100"/>
          <a:sy n="94" d="100"/>
        </p:scale>
        <p:origin x="532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4955312-3B2E-4438-8D7C-67B36DC2B1BA}" type="datetimeFigureOut">
              <a:rPr lang="nb-NO" smtClean="0"/>
              <a:t>24.09.2024</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CFB97B6-1692-4EB4-9604-CFEBD75EA954}" type="slidenum">
              <a:rPr lang="nb-NO" smtClean="0"/>
              <a:t>‹#›</a:t>
            </a:fld>
            <a:endParaRPr lang="nb-NO"/>
          </a:p>
        </p:txBody>
      </p:sp>
    </p:spTree>
    <p:extLst>
      <p:ext uri="{BB962C8B-B14F-4D97-AF65-F5344CB8AC3E}">
        <p14:creationId xmlns:p14="http://schemas.microsoft.com/office/powerpoint/2010/main" val="2983778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CFB97B6-1692-4EB4-9604-CFEBD75EA954}" type="slidenum">
              <a:rPr lang="nb-NO" smtClean="0"/>
              <a:t>1</a:t>
            </a:fld>
            <a:endParaRPr lang="nb-NO"/>
          </a:p>
        </p:txBody>
      </p:sp>
    </p:spTree>
    <p:extLst>
      <p:ext uri="{BB962C8B-B14F-4D97-AF65-F5344CB8AC3E}">
        <p14:creationId xmlns:p14="http://schemas.microsoft.com/office/powerpoint/2010/main" val="3440232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dirty="0"/>
              <a:t>Endringsforslaget:</a:t>
            </a:r>
          </a:p>
          <a:p>
            <a:pPr marL="171450" lvl="0" indent="-171450">
              <a:buFont typeface="Arial" panose="020B0604020202020204" pitchFamily="34" charset="0"/>
              <a:buChar char="•"/>
            </a:pPr>
            <a:r>
              <a:rPr lang="nb-NO" dirty="0"/>
              <a:t>Objektive solidaransvaret:</a:t>
            </a:r>
          </a:p>
          <a:p>
            <a:pPr marL="628650" lvl="1" indent="-171450">
              <a:buFont typeface="Arial" panose="020B0604020202020204" pitchFamily="34" charset="0"/>
              <a:buChar char="•"/>
            </a:pPr>
            <a:r>
              <a:rPr lang="nb-NO" dirty="0"/>
              <a:t>Når rein gjør skade i områder den ikke har lov til å beite – reineier primært erstatningsansvarlig. Solidaransvaret for alle reineiere blir sekundært.</a:t>
            </a:r>
          </a:p>
          <a:p>
            <a:pPr marL="628650" lvl="1" indent="-171450">
              <a:buFont typeface="Arial" panose="020B0604020202020204" pitchFamily="34" charset="0"/>
              <a:buChar char="•"/>
            </a:pPr>
            <a:r>
              <a:rPr lang="nb-NO" dirty="0"/>
              <a:t>Krever at kan identifisere reineier. «innen rimelig tid». Reelt forsøk på å identifisere reineier, men ikke trekke ut i </a:t>
            </a:r>
            <a:r>
              <a:rPr lang="nb-NO" dirty="0" err="1"/>
              <a:t>langdrag.ikke</a:t>
            </a:r>
            <a:r>
              <a:rPr lang="nb-NO" dirty="0"/>
              <a:t> kan identifisere – nokså raskt kunne reise sak mot siidaen. Rimelig tid lenger på dette rettsområdet enn andre, fordi arbeidsbelastning varierer med årstidene og sesongarbeidet.</a:t>
            </a:r>
          </a:p>
          <a:p>
            <a:pPr marL="628650" lvl="1" indent="-171450">
              <a:buFont typeface="Arial" panose="020B0604020202020204" pitchFamily="34" charset="0"/>
              <a:buChar char="•"/>
            </a:pPr>
            <a:r>
              <a:rPr lang="nb-NO" dirty="0"/>
              <a:t>Sikrer skadelidte erstatning v subsidiært erstatningsansvar.</a:t>
            </a:r>
          </a:p>
          <a:p>
            <a:pPr marL="171450" lvl="0" indent="-171450">
              <a:buFont typeface="Arial" panose="020B0604020202020204" pitchFamily="34" charset="0"/>
              <a:buChar char="•"/>
            </a:pPr>
            <a:r>
              <a:rPr lang="nb-NO" dirty="0"/>
              <a:t>Medvirkning og lemping – henvise til skadeerstatningsloven § 4-1, § 5-1 og § 5-2.</a:t>
            </a:r>
          </a:p>
          <a:p>
            <a:pPr marL="1085850" lvl="2" indent="-171450">
              <a:buFont typeface="Arial" panose="020B0604020202020204" pitchFamily="34" charset="0"/>
              <a:buChar char="•"/>
            </a:pPr>
            <a:r>
              <a:rPr lang="nb-NO" dirty="0"/>
              <a:t>Lovfeste gjeldende rett i § 67 siste ledd. Har betydning for etablering av </a:t>
            </a:r>
            <a:r>
              <a:rPr lang="nb-NO" dirty="0" err="1"/>
              <a:t>nydyringsfelt</a:t>
            </a:r>
            <a:r>
              <a:rPr lang="nb-NO" dirty="0"/>
              <a:t> i reinbeiteområde. Gjerde inn, ellers ikke få erstatning. </a:t>
            </a:r>
          </a:p>
          <a:p>
            <a:pPr marL="1085850" lvl="2" indent="-171450">
              <a:buFont typeface="Arial" panose="020B0604020202020204" pitchFamily="34" charset="0"/>
              <a:buChar char="•"/>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Endringen skal både sikrer en større grad av likebehandling mellom reinnæringen og beitenæringen, og ta hensyn til skadelidtes behov for erstatning for skade.</a:t>
            </a:r>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BD8CA8A7-311A-40FD-84F9-EE69EE03E3DB}" type="slidenum">
              <a:rPr lang="nb-NO" smtClean="0"/>
              <a:t>10</a:t>
            </a:fld>
            <a:endParaRPr lang="nb-NO"/>
          </a:p>
        </p:txBody>
      </p:sp>
    </p:spTree>
    <p:extLst>
      <p:ext uri="{BB962C8B-B14F-4D97-AF65-F5344CB8AC3E}">
        <p14:creationId xmlns:p14="http://schemas.microsoft.com/office/powerpoint/2010/main" val="1678789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Reindriftslovens bestemmelser om intern organisering skal gi grunnlag for internt selvstyre i reindriften.</a:t>
            </a:r>
          </a:p>
          <a:p>
            <a:pPr marL="628650" lvl="1" indent="-171450">
              <a:buFont typeface="Arial" panose="020B0604020202020204" pitchFamily="34" charset="0"/>
              <a:buChar char="•"/>
            </a:pPr>
            <a:r>
              <a:rPr lang="nb-NO" dirty="0"/>
              <a:t>Loven har virket i 17 år, og det har etter hvert blitt tydelig at flere av bestemmelsene knyttet til intern organisering ikke har virket etter sin hensikt. </a:t>
            </a:r>
          </a:p>
          <a:p>
            <a:pPr marL="628650" lvl="1" indent="-171450">
              <a:buFont typeface="Arial" panose="020B0604020202020204" pitchFamily="34" charset="0"/>
              <a:buChar char="•"/>
            </a:pPr>
            <a:r>
              <a:rPr lang="nb-NO" dirty="0"/>
              <a:t>Særlig gjelder dette bestemmelsen om reintallsreduksjon, som har vist seg å få en utilsiktet effekt gjennom posisjonering.</a:t>
            </a:r>
          </a:p>
          <a:p>
            <a:pPr marL="628650" lvl="1" indent="-171450">
              <a:buFont typeface="Arial" panose="020B0604020202020204" pitchFamily="34" charset="0"/>
              <a:buChar char="•"/>
            </a:pPr>
            <a:r>
              <a:rPr lang="nb-NO" dirty="0"/>
              <a:t>Et annet eksempel er bruksreglene som ikke har blitt det interne styringsverktøyet man forutsatte at de skulle være ved innføringen av loven. </a:t>
            </a:r>
          </a:p>
          <a:p>
            <a:pPr marL="628650" lvl="1" indent="-171450">
              <a:buFont typeface="Arial" panose="020B0604020202020204" pitchFamily="34" charset="0"/>
              <a:buChar char="•"/>
            </a:pPr>
            <a:r>
              <a:rPr lang="nb-NO" dirty="0"/>
              <a:t>Forslagene som legges frem i høringsnotatet tar sikte på å bedre reindriftens interne forhold.</a:t>
            </a:r>
          </a:p>
          <a:p>
            <a:pPr marL="171450" indent="-171450">
              <a:buFontTx/>
              <a:buChar char="-"/>
            </a:pPr>
            <a:endParaRPr lang="nb-NO" dirty="0"/>
          </a:p>
          <a:p>
            <a:pPr marL="171450" indent="-171450">
              <a:buFont typeface="Arial" panose="020B0604020202020204" pitchFamily="34" charset="0"/>
              <a:buChar char="•"/>
            </a:pPr>
            <a:r>
              <a:rPr lang="nb-NO" b="0" u="none" dirty="0"/>
              <a:t>I konsultasjonene med NRL og Sametinget ble det tidlig klart at reindriftens interne organisering ville bli et hovedtema i lovrevisjonen. For departementet har det vært viktig å få tilbakemelding fra næringen selv hvilke deler av dagens lov som fungerer, og hva som kan bli bedre.</a:t>
            </a:r>
          </a:p>
          <a:p>
            <a:pPr marL="171450" indent="-171450">
              <a:buFontTx/>
              <a:buChar char="-"/>
            </a:pPr>
            <a:endParaRPr lang="nb-NO" b="0" u="none" dirty="0"/>
          </a:p>
          <a:p>
            <a:pPr marL="171450" indent="-171450">
              <a:buFont typeface="Arial" panose="020B0604020202020204" pitchFamily="34" charset="0"/>
              <a:buChar char="•"/>
            </a:pPr>
            <a:r>
              <a:rPr lang="nb-NO" b="0" u="none" dirty="0"/>
              <a:t>Vi ble tidlig i prosessen enig med NRL og Sametinget at vi skulle avvente konsultasjonene om reindriftens interne organisering til etter at NRL hadde gjennomført workshops for å kartlegge hvilke endringsbehov næringen selv var opptatt av.</a:t>
            </a:r>
          </a:p>
          <a:p>
            <a:pPr marL="171450" indent="-171450">
              <a:buFontTx/>
              <a:buChar char="-"/>
            </a:pPr>
            <a:endParaRPr lang="nb-NO" b="0" u="none" dirty="0"/>
          </a:p>
          <a:p>
            <a:pPr marL="171450" indent="-171450">
              <a:buFontTx/>
              <a:buChar char="-"/>
            </a:pPr>
            <a:endParaRPr lang="nb-NO" b="0" u="none"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1F629D-BAB0-4854-B035-67CAB9AE586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963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a:xfrm>
            <a:off x="679767" y="4777194"/>
            <a:ext cx="5505879" cy="5033780"/>
          </a:xfrm>
        </p:spPr>
        <p:txBody>
          <a:bodyPr/>
          <a:lstStyle/>
          <a:p>
            <a:r>
              <a:rPr lang="nb-NO" b="1" u="sng" dirty="0"/>
              <a:t>Krav til siidaandelsleders deltakelse i siidaen (§ 10)</a:t>
            </a:r>
          </a:p>
          <a:p>
            <a:pPr marL="171450" indent="-171450">
              <a:buFont typeface="Arial" panose="020B0604020202020204" pitchFamily="34" charset="0"/>
              <a:buChar char="•"/>
            </a:pPr>
            <a:r>
              <a:rPr lang="nb-NO" dirty="0"/>
              <a:t>Næringen ønsket at loven skulle ha krav om at lederen av en siidaandel skal delta i </a:t>
            </a:r>
            <a:r>
              <a:rPr lang="nb-NO" dirty="0" err="1"/>
              <a:t>siidaens</a:t>
            </a:r>
            <a:r>
              <a:rPr lang="nb-NO" dirty="0"/>
              <a:t> daglige drift. </a:t>
            </a:r>
          </a:p>
          <a:p>
            <a:pPr marL="171450" indent="-171450">
              <a:buFont typeface="Arial" panose="020B0604020202020204" pitchFamily="34" charset="0"/>
              <a:buChar char="•"/>
            </a:pPr>
            <a:r>
              <a:rPr lang="nb-NO" dirty="0"/>
              <a:t>I praksis flere skrivebordreineiere. </a:t>
            </a:r>
          </a:p>
          <a:p>
            <a:pPr marL="171450" indent="-171450">
              <a:buFont typeface="Arial" panose="020B0604020202020204" pitchFamily="34" charset="0"/>
              <a:buChar char="•"/>
            </a:pPr>
            <a:r>
              <a:rPr lang="nb-NO" dirty="0"/>
              <a:t>Siidaen er et arbeidsfellesskap, må ha arbeidskraft i den daglige driften. </a:t>
            </a:r>
          </a:p>
          <a:p>
            <a:pPr marL="171450" indent="-171450">
              <a:buFont typeface="Arial" panose="020B0604020202020204" pitchFamily="34" charset="0"/>
              <a:buChar char="•"/>
            </a:pPr>
            <a:r>
              <a:rPr lang="nb-NO" dirty="0"/>
              <a:t>Foreslår krav om at siidaandelsleder skal delta aktivt i </a:t>
            </a:r>
            <a:r>
              <a:rPr lang="nb-NO" dirty="0" err="1"/>
              <a:t>siidaens</a:t>
            </a:r>
            <a:r>
              <a:rPr lang="nb-NO" dirty="0"/>
              <a:t> reindrift, etter krav fastsatt av distriktet i bruksreglene. Ulike driftsforholdene i de ulike </a:t>
            </a:r>
            <a:r>
              <a:rPr lang="nb-NO" dirty="0" err="1"/>
              <a:t>siidaene</a:t>
            </a:r>
            <a:r>
              <a:rPr lang="nb-NO" dirty="0"/>
              <a:t>/distriktene. Siidaen best egnet til å foreta denne vurderingen gjennom bruksreglene.</a:t>
            </a:r>
          </a:p>
          <a:p>
            <a:pPr marL="171450" indent="-171450">
              <a:buFont typeface="Arial" panose="020B0604020202020204" pitchFamily="34" charset="0"/>
              <a:buChar char="•"/>
            </a:pPr>
            <a:r>
              <a:rPr lang="nb-NO" dirty="0"/>
              <a:t>Brudd på kravet er et internt forhold og distriktet må følge opp selv.</a:t>
            </a:r>
          </a:p>
          <a:p>
            <a:pPr marL="171450" indent="-171450">
              <a:buFontTx/>
              <a:buChar char="-"/>
            </a:pPr>
            <a:endParaRPr lang="nb-NO" dirty="0"/>
          </a:p>
          <a:p>
            <a:pPr marL="0" indent="0">
              <a:buFontTx/>
              <a:buNone/>
            </a:pPr>
            <a:r>
              <a:rPr lang="nb-NO" b="1" u="sng" dirty="0"/>
              <a:t>Overføring av ansvaret som leder av siidaandel (§ 15)</a:t>
            </a:r>
          </a:p>
          <a:p>
            <a:pPr marL="171450" indent="-171450">
              <a:buFont typeface="Arial" panose="020B0604020202020204" pitchFamily="34" charset="0"/>
              <a:buChar char="•"/>
            </a:pPr>
            <a:r>
              <a:rPr lang="nb-NO" dirty="0"/>
              <a:t>siidaandelen utviklet seg til en handelsvare, betaler best for andelen får lederansvaret, uavhengig av om vedkommende har tilhørighet til siidaen. </a:t>
            </a:r>
          </a:p>
          <a:p>
            <a:pPr marL="171450" indent="-171450">
              <a:buFont typeface="Arial" panose="020B0604020202020204" pitchFamily="34" charset="0"/>
              <a:buChar char="•"/>
            </a:pPr>
            <a:r>
              <a:rPr lang="nb-NO" dirty="0"/>
              <a:t>Ikke i tråd med samisk sedvane og rettsoppfatning. Utfordrer den tradisjonelle slekts- og familierelasjonen i siidaen.</a:t>
            </a:r>
            <a:endParaRPr lang="nb-NO" b="0" u="none" dirty="0"/>
          </a:p>
          <a:p>
            <a:pPr marL="171450" indent="-171450">
              <a:buFont typeface="Arial" panose="020B0604020202020204" pitchFamily="34" charset="0"/>
              <a:buChar char="•"/>
            </a:pPr>
            <a:r>
              <a:rPr lang="nb-NO" dirty="0"/>
              <a:t>Foreslår innskrenking:  Innenfor krets av personer i </a:t>
            </a:r>
            <a:r>
              <a:rPr lang="nb-NO" dirty="0" err="1"/>
              <a:t>siidaandelslederens</a:t>
            </a:r>
            <a:r>
              <a:rPr lang="nb-NO" dirty="0"/>
              <a:t> nære familie – leder bestemmer (ektefelle eller samboer, barn, barnebarn, foreldre, søsken eller barn av søsken). </a:t>
            </a:r>
            <a:endParaRPr lang="nb-NO" b="0" u="none" dirty="0"/>
          </a:p>
          <a:p>
            <a:pPr marL="171450" indent="-171450">
              <a:buFont typeface="Arial" panose="020B0604020202020204" pitchFamily="34" charset="0"/>
              <a:buChar char="•"/>
            </a:pPr>
            <a:r>
              <a:rPr lang="nb-NO" dirty="0"/>
              <a:t>Hvis siidaandelsleder ønsker å overføre siidaandelen til noen som </a:t>
            </a:r>
            <a:r>
              <a:rPr lang="nb-NO" u="sng" dirty="0"/>
              <a:t>ikke oppfyller vilkårene,</a:t>
            </a:r>
            <a:r>
              <a:rPr lang="nb-NO" dirty="0"/>
              <a:t> må siidaen godkjenne overføringen med to tredjedels flertall</a:t>
            </a:r>
          </a:p>
          <a:p>
            <a:pPr marL="171450" indent="-171450">
              <a:buFontTx/>
              <a:buChar char="-"/>
            </a:pPr>
            <a:endParaRPr lang="nb-NO" b="0" u="none" dirty="0"/>
          </a:p>
          <a:p>
            <a:pPr marL="0" indent="0">
              <a:buFontTx/>
              <a:buNone/>
            </a:pPr>
            <a:r>
              <a:rPr lang="nb-NO" b="1" u="sng" dirty="0"/>
              <a:t>Avvikling av siidaandel (§ 16)</a:t>
            </a:r>
          </a:p>
          <a:p>
            <a:pPr marL="171450" indent="-171450">
              <a:buFont typeface="Arial" panose="020B0604020202020204" pitchFamily="34" charset="0"/>
              <a:buChar char="•"/>
            </a:pPr>
            <a:r>
              <a:rPr lang="nb-NO" b="0" u="none" dirty="0"/>
              <a:t>I dag - en siidaandel med reintall på under 50 i fem år - avvikles.</a:t>
            </a:r>
          </a:p>
          <a:p>
            <a:pPr marL="171450" indent="-171450">
              <a:buFont typeface="Arial" panose="020B0604020202020204" pitchFamily="34" charset="0"/>
              <a:buChar char="•"/>
            </a:pPr>
            <a:r>
              <a:rPr lang="nb-NO" dirty="0"/>
              <a:t>Ekstraordinære driftsforhold uforskyldt havne i situasjon der de må avvikles, </a:t>
            </a:r>
          </a:p>
          <a:p>
            <a:pPr marL="171450" indent="-171450">
              <a:buFont typeface="Arial" panose="020B0604020202020204" pitchFamily="34" charset="0"/>
              <a:buChar char="•"/>
            </a:pPr>
            <a:r>
              <a:rPr lang="nb-NO" dirty="0"/>
              <a:t>Utsette avvikling i særlige tilfeller. Åpnes for at statsforvalteren kan utsette avvikling i fem år, i særlige tilfeller.</a:t>
            </a:r>
            <a:endParaRPr lang="nb-NO" b="0" u="none"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1F629D-BAB0-4854-B035-67CAB9AE586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435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u="sng" dirty="0"/>
              <a:t>Overføring av myndighet til årsmøte</a:t>
            </a:r>
          </a:p>
          <a:p>
            <a:pPr marL="171450" indent="-171450">
              <a:buFontTx/>
              <a:buChar char="-"/>
            </a:pPr>
            <a:r>
              <a:rPr lang="nb-NO" dirty="0"/>
              <a:t>Under innspillsrunden fikk departementet flere tilbakemeldinger om at forholdet mellom distriktsstyrets myndighet og årsmøtes myndighet oppleves utfordrende i reindriften. I reindriften er den klare oppfatningen at årsmøtet skal og må være det øverste organet innenfor distriktet.</a:t>
            </a:r>
            <a:endParaRPr lang="nb-NO" b="0" u="none" dirty="0"/>
          </a:p>
          <a:p>
            <a:pPr marL="171450" indent="-171450">
              <a:buFontTx/>
              <a:buChar char="-"/>
            </a:pPr>
            <a:endParaRPr lang="nb-NO" b="0" u="none" dirty="0"/>
          </a:p>
          <a:p>
            <a:pPr marL="171450" indent="-171450">
              <a:buFontTx/>
              <a:buChar char="-"/>
            </a:pPr>
            <a:r>
              <a:rPr lang="nb-NO" dirty="0"/>
              <a:t>Departementet foreslår at årsmøtet rendyrkes som den øverste myndigheten i distriktet. Reindriftsloven § 50 endres slik at årsmøtet får beslutningsmyndighet i alle sakene hvor det i dag har uttalelsesrett. Formålet med forslaget er å gi beslutningene som tas i distriktet større legitimitet blant medlemmene</a:t>
            </a:r>
            <a:r>
              <a:rPr lang="nb-NO" b="0" u="none" dirty="0"/>
              <a:t>.</a:t>
            </a:r>
          </a:p>
          <a:p>
            <a:pPr marL="171450" indent="-171450">
              <a:buFontTx/>
              <a:buChar char="-"/>
            </a:pPr>
            <a:endParaRPr lang="nb-NO" b="0" u="none" dirty="0"/>
          </a:p>
          <a:p>
            <a:pPr marL="0" indent="0">
              <a:buFontTx/>
              <a:buNone/>
            </a:pPr>
            <a:r>
              <a:rPr lang="nb-NO" b="1" u="sng" dirty="0"/>
              <a:t>Distriktskasse</a:t>
            </a:r>
          </a:p>
          <a:p>
            <a:pPr marL="171450" indent="-171450">
              <a:buFontTx/>
              <a:buChar char="-"/>
            </a:pPr>
            <a:r>
              <a:rPr lang="nb-NO" dirty="0"/>
              <a:t>Bruk av distriktskassen er i dag begrenset til godtgjørelse til distriktsstyrets medlemmer og andre utgifter til administrering av distriktet. Departementet har fått innspill om at distriktene bør ha en større mulighet til å benytte distriktskassen også til å dekke utgifter knyttet til daglig drift av distriktet. Daglig drift kan for eksempel være utgifter til gjerder og anlegg eller innleie av arbeidskraft.</a:t>
            </a:r>
            <a:endParaRPr lang="nb-NO" b="0" u="none" dirty="0"/>
          </a:p>
          <a:p>
            <a:pPr marL="171450" indent="-171450">
              <a:buFontTx/>
              <a:buChar char="-"/>
            </a:pPr>
            <a:endParaRPr lang="nb-NO" b="0" u="none" dirty="0"/>
          </a:p>
          <a:p>
            <a:pPr marL="171450" indent="-171450">
              <a:buFontTx/>
              <a:buChar char="-"/>
            </a:pPr>
            <a:r>
              <a:rPr lang="nb-NO" dirty="0"/>
              <a:t>Departementet foreslår derfor å åpne opp for at distriktskassen også kan benyttes til utgifter til daglig drift, i tillegg til utgifter til administrering av distriktet. På denne måten kan distriktet få et internt styringsverktøy som kan bidra til å sikre at bruksreglene følges opp.</a:t>
            </a:r>
            <a:endParaRPr lang="nb-NO" b="0" u="none"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1F629D-BAB0-4854-B035-67CAB9AE586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184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u="sng" dirty="0"/>
              <a:t>Bruksreglene</a:t>
            </a:r>
          </a:p>
          <a:p>
            <a:pPr marL="171450" indent="-171450">
              <a:buFont typeface="Arial" panose="020B0604020202020204" pitchFamily="34" charset="0"/>
              <a:buChar char="•"/>
            </a:pPr>
            <a:r>
              <a:rPr lang="nb-NO" dirty="0"/>
              <a:t>Bruksreglene ikke blitt det verktøyet for ressursforvaltning som forutsatt ved innføringen av 2007-loven. </a:t>
            </a:r>
          </a:p>
          <a:p>
            <a:pPr marL="171450" indent="-171450">
              <a:buFont typeface="Arial" panose="020B0604020202020204" pitchFamily="34" charset="0"/>
              <a:buChar char="•"/>
            </a:pPr>
            <a:r>
              <a:rPr lang="nb-NO" b="0" u="none" dirty="0"/>
              <a:t>To mulige årsaker som vi gjør noe med:</a:t>
            </a:r>
          </a:p>
          <a:p>
            <a:pPr marL="628650" lvl="1" indent="-171450">
              <a:buFont typeface="Arial" panose="020B0604020202020204" pitchFamily="34" charset="0"/>
              <a:buChar char="•"/>
            </a:pPr>
            <a:r>
              <a:rPr lang="nb-NO" dirty="0"/>
              <a:t>Unnta bruksreglene offentlighet – er et internt styringsdokument med «hemmeligheter».</a:t>
            </a:r>
          </a:p>
          <a:p>
            <a:pPr marL="628650" lvl="1" indent="-171450">
              <a:buFont typeface="Arial" panose="020B0604020202020204" pitchFamily="34" charset="0"/>
              <a:buChar char="•"/>
            </a:pPr>
            <a:r>
              <a:rPr lang="nb-NO" b="0" u="none" dirty="0"/>
              <a:t>Klargjør hva de «skal» og hva de «kan» inneholde. Vise plikter og muligheter. </a:t>
            </a:r>
          </a:p>
          <a:p>
            <a:pPr marL="0" indent="0">
              <a:buFontTx/>
              <a:buNone/>
            </a:pPr>
            <a:r>
              <a:rPr lang="nb-NO" b="1" i="0" u="sng" dirty="0"/>
              <a:t>Reduksjon av reintall</a:t>
            </a:r>
          </a:p>
          <a:p>
            <a:pPr marL="171450" indent="-171450">
              <a:buFont typeface="Arial" panose="020B0604020202020204" pitchFamily="34" charset="0"/>
              <a:buChar char="•"/>
            </a:pPr>
            <a:r>
              <a:rPr lang="nb-NO" dirty="0"/>
              <a:t>Næringen har vært misfornøyd siden 2007-loven. Utfordringer med reguleringen av reintallet også for myndighetene.</a:t>
            </a:r>
          </a:p>
          <a:p>
            <a:pPr marL="171450" indent="-171450">
              <a:buFont typeface="Arial" panose="020B0604020202020204" pitchFamily="34" charset="0"/>
              <a:buChar char="•"/>
            </a:pPr>
            <a:r>
              <a:rPr lang="nb-NO" dirty="0"/>
              <a:t>Utfordringer med dagens bestemmelse: </a:t>
            </a:r>
          </a:p>
          <a:p>
            <a:pPr marL="628650" lvl="1" indent="-171450">
              <a:buFont typeface="Arial" panose="020B0604020202020204" pitchFamily="34" charset="0"/>
              <a:buChar char="•"/>
            </a:pPr>
            <a:r>
              <a:rPr lang="nb-NO" dirty="0"/>
              <a:t>Ikke enstemmighet om reduksjonsplan. Forholdsmessig reduksjon ble i praksis hovedregel (pga. enstemmighet). Regelverket åpner for posisjonering. (la reintallet vokse, redusere uttak)</a:t>
            </a:r>
          </a:p>
          <a:p>
            <a:pPr marL="171450" indent="-171450">
              <a:buFont typeface="Arial" panose="020B0604020202020204" pitchFamily="34" charset="0"/>
              <a:buChar char="•"/>
            </a:pPr>
            <a:r>
              <a:rPr lang="nb-NO" dirty="0"/>
              <a:t>Forslaget: </a:t>
            </a:r>
          </a:p>
          <a:p>
            <a:pPr marL="628650" lvl="1" indent="-171450">
              <a:buFont typeface="Arial" panose="020B0604020202020204" pitchFamily="34" charset="0"/>
              <a:buChar char="•"/>
            </a:pPr>
            <a:r>
              <a:rPr lang="nb-NO" dirty="0"/>
              <a:t>Større fleksibilitet for siidaen To muligheter:</a:t>
            </a:r>
          </a:p>
          <a:p>
            <a:pPr marL="1085850" lvl="2" indent="-171450">
              <a:buFont typeface="Arial" panose="020B0604020202020204" pitchFamily="34" charset="0"/>
              <a:buChar char="•"/>
            </a:pPr>
            <a:r>
              <a:rPr lang="nb-NO" dirty="0"/>
              <a:t>Enig om ulikt reintall per siidaandel – enstemmighet.</a:t>
            </a:r>
          </a:p>
          <a:p>
            <a:pPr marL="1085850" lvl="2" indent="-171450">
              <a:buFont typeface="Arial" panose="020B0604020202020204" pitchFamily="34" charset="0"/>
              <a:buChar char="•"/>
            </a:pPr>
            <a:r>
              <a:rPr lang="nb-NO" dirty="0"/>
              <a:t>Enig om at siidaandeler som overstiger en bestemt grense (lik for alle) må redusere – flertall. Grensen ikke tar hele reduksjonen? Må beslutte resten forholdsmessig  red. for alle </a:t>
            </a:r>
            <a:r>
              <a:rPr lang="nb-NO" dirty="0" err="1"/>
              <a:t>siidaandelene</a:t>
            </a:r>
            <a:r>
              <a:rPr lang="nb-NO" dirty="0"/>
              <a:t>.</a:t>
            </a:r>
          </a:p>
          <a:p>
            <a:pPr marL="171450" indent="-171450">
              <a:buFont typeface="Arial" panose="020B0604020202020204" pitchFamily="34" charset="0"/>
              <a:buChar char="•"/>
            </a:pPr>
            <a:r>
              <a:rPr lang="nb-NO" dirty="0"/>
              <a:t>Oppfølging - Reindriftsstyret</a:t>
            </a:r>
          </a:p>
          <a:p>
            <a:pPr marL="628650" lvl="1" indent="-171450">
              <a:buFont typeface="Arial" panose="020B0604020202020204" pitchFamily="34" charset="0"/>
              <a:buChar char="•"/>
            </a:pPr>
            <a:r>
              <a:rPr lang="nb-NO" dirty="0"/>
              <a:t>Den som ikke følger reduksjonsplan –sanksjoner.</a:t>
            </a:r>
          </a:p>
          <a:p>
            <a:pPr marL="628650" lvl="1" indent="-171450">
              <a:buFont typeface="Arial" panose="020B0604020202020204" pitchFamily="34" charset="0"/>
              <a:buChar char="•"/>
            </a:pPr>
            <a:r>
              <a:rPr lang="nb-NO" dirty="0"/>
              <a:t>Hvis ikke lager reduksjonsplan –vedta tvungen reduksjon - likt reintall for alle. Beregningsmetoden endres fra lik prosentuell byrde til likt reintall. </a:t>
            </a:r>
          </a:p>
          <a:p>
            <a:pPr marL="0" indent="0">
              <a:buFontTx/>
              <a:buNone/>
            </a:pPr>
            <a:r>
              <a:rPr lang="nb-NO" b="1" i="0" u="sng" dirty="0"/>
              <a:t>Distriktsplan - </a:t>
            </a:r>
            <a:r>
              <a:rPr lang="nb-NO" dirty="0"/>
              <a:t>Tar inn punkt om at planen skal inneholde en oversikt over gjeterhyttene til distriktet.</a:t>
            </a:r>
            <a:endParaRPr lang="nb-NO" b="0" i="0" u="none"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1F629D-BAB0-4854-B035-67CAB9AE586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03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Viktig å presisere at bestemmelsen kommer til anvendelse når reintallet er over det fastsatte. </a:t>
            </a:r>
          </a:p>
          <a:p>
            <a:endParaRPr lang="nb-NO" dirty="0"/>
          </a:p>
          <a:p>
            <a:endParaRPr lang="nb-NO" dirty="0"/>
          </a:p>
        </p:txBody>
      </p:sp>
      <p:sp>
        <p:nvSpPr>
          <p:cNvPr id="4" name="Plassholder for lysbildenummer 3"/>
          <p:cNvSpPr>
            <a:spLocks noGrp="1"/>
          </p:cNvSpPr>
          <p:nvPr>
            <p:ph type="sldNum" sz="quarter" idx="5"/>
          </p:nvPr>
        </p:nvSpPr>
        <p:spPr/>
        <p:txBody>
          <a:bodyPr/>
          <a:lstStyle/>
          <a:p>
            <a:fld id="{BD8CA8A7-311A-40FD-84F9-EE69EE03E3DB}" type="slidenum">
              <a:rPr lang="nb-NO" smtClean="0"/>
              <a:t>15</a:t>
            </a:fld>
            <a:endParaRPr lang="nb-NO"/>
          </a:p>
        </p:txBody>
      </p:sp>
    </p:spTree>
    <p:extLst>
      <p:ext uri="{BB962C8B-B14F-4D97-AF65-F5344CB8AC3E}">
        <p14:creationId xmlns:p14="http://schemas.microsoft.com/office/powerpoint/2010/main" val="1354907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 motsetning til alle andre rettighetshavere til fast eiendom i samfunnet.</a:t>
            </a:r>
          </a:p>
          <a:p>
            <a:endParaRPr lang="nb-NO" dirty="0"/>
          </a:p>
          <a:p>
            <a:r>
              <a:rPr lang="nb-NO" dirty="0"/>
              <a:t>Har i dag § 58, og kan sette beitebruksregler til side hvis urimelige. Men kan ikke gi nye regler. Så da må prosessen starte på nytt. Ikke brukt? Eller noen annen bestemmelse som gjelder jordskifte og skjønn?</a:t>
            </a:r>
          </a:p>
          <a:p>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Jordskiftegruppen skulle utrede og foreslå regler som tilgjengeliggjør jordskifteretten for reindriftens interne forhold. </a:t>
            </a:r>
          </a:p>
          <a:p>
            <a:endParaRPr lang="nb-NO" dirty="0"/>
          </a:p>
          <a:p>
            <a:r>
              <a:rPr lang="nb-NO" dirty="0"/>
              <a:t>I jordskiftegruppas rapport: </a:t>
            </a:r>
          </a:p>
          <a:p>
            <a:pPr marL="171450" indent="-171450">
              <a:buFont typeface="Arial" panose="020B0604020202020204" pitchFamily="34" charset="0"/>
              <a:buChar char="•"/>
            </a:pPr>
            <a:r>
              <a:rPr lang="nb-NO" dirty="0"/>
              <a:t>Foreslo at reindriften kan fremme rettsfastsettende saker og rettendrede saker internt i reindriften.</a:t>
            </a:r>
          </a:p>
          <a:p>
            <a:pPr marL="171450" indent="-171450">
              <a:buFont typeface="Arial" panose="020B0604020202020204" pitchFamily="34" charset="0"/>
              <a:buChar char="•"/>
            </a:pPr>
            <a:r>
              <a:rPr lang="nb-NO" dirty="0"/>
              <a:t>Foreslo at Landbruks- og matdepartementet opprettet et meddommerutvalg med reindriftsfagkyndige meddommere etter forslag fra Sametinget og NRL.</a:t>
            </a:r>
          </a:p>
          <a:p>
            <a:endParaRPr lang="nb-NO" dirty="0"/>
          </a:p>
        </p:txBody>
      </p:sp>
      <p:sp>
        <p:nvSpPr>
          <p:cNvPr id="4" name="Plassholder for lysbildenummer 3"/>
          <p:cNvSpPr>
            <a:spLocks noGrp="1"/>
          </p:cNvSpPr>
          <p:nvPr>
            <p:ph type="sldNum" sz="quarter" idx="5"/>
          </p:nvPr>
        </p:nvSpPr>
        <p:spPr/>
        <p:txBody>
          <a:bodyPr/>
          <a:lstStyle/>
          <a:p>
            <a:fld id="{298E9D47-5BC0-44EA-88E2-0A9E305BE9EE}" type="slidenum">
              <a:rPr lang="nb-NO" smtClean="0"/>
              <a:t>16</a:t>
            </a:fld>
            <a:endParaRPr lang="nb-NO"/>
          </a:p>
        </p:txBody>
      </p:sp>
    </p:spTree>
    <p:extLst>
      <p:ext uri="{BB962C8B-B14F-4D97-AF65-F5344CB8AC3E}">
        <p14:creationId xmlns:p14="http://schemas.microsoft.com/office/powerpoint/2010/main" val="3537611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Høringsforslaget har tatt utgangspunkt i jordskifterapportens forslag, men med noen endringer.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Rettsfastsettende saker: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Saker som utreder og fastsetter rettigheter, herunder grenser og omfang av rettigheter.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Kan også benytte tingretten til en slik sak.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Jordskifteretten krever ikke at det foreligger en tvist for at saken skal behandles, i motsetning til tingretten.</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Rettsendrende saker:</a:t>
            </a:r>
          </a:p>
          <a:p>
            <a:pPr marL="628650" lvl="1" indent="-171450">
              <a:buFont typeface="Arial" panose="020B0604020202020204" pitchFamily="34" charset="0"/>
              <a:buChar char="•"/>
            </a:pPr>
            <a:r>
              <a:rPr lang="nb-NO" dirty="0"/>
              <a:t>Saker som endrer rettigheter</a:t>
            </a:r>
          </a:p>
          <a:p>
            <a:pPr marL="628650" lvl="1" indent="-171450">
              <a:buFont typeface="Arial" panose="020B0604020202020204" pitchFamily="34" charset="0"/>
              <a:buChar char="•"/>
            </a:pPr>
            <a:r>
              <a:rPr lang="nb-NO" dirty="0"/>
              <a:t>Formål å bøte på «</a:t>
            </a:r>
            <a:r>
              <a:rPr lang="nb-NO" dirty="0" err="1"/>
              <a:t>utjeneleg</a:t>
            </a:r>
            <a:r>
              <a:rPr lang="nb-NO" dirty="0"/>
              <a:t> eiendomstilhøve». </a:t>
            </a:r>
          </a:p>
          <a:p>
            <a:pPr marL="628650" lvl="1" indent="-171450">
              <a:buFont typeface="Arial" panose="020B0604020202020204" pitchFamily="34" charset="0"/>
              <a:buChar char="•"/>
            </a:pPr>
            <a:r>
              <a:rPr lang="nb-NO" dirty="0"/>
              <a:t>Kan være behov for å fastsette rettigheter før man endrer dem – for å vite hva man endrer</a:t>
            </a:r>
          </a:p>
          <a:p>
            <a:pPr marL="628650" lvl="1" indent="-171450">
              <a:buFont typeface="Arial" panose="020B0604020202020204" pitchFamily="34" charset="0"/>
              <a:buChar char="•"/>
            </a:pPr>
            <a:r>
              <a:rPr lang="nb-NO" dirty="0"/>
              <a:t>I reindriften er det mest praktisk å knytte slike saker til bruksreglene.</a:t>
            </a:r>
          </a:p>
          <a:p>
            <a:pPr marL="628650" lvl="1" indent="-171450">
              <a:buFont typeface="Arial" panose="020B0604020202020204" pitchFamily="34" charset="0"/>
              <a:buChar char="•"/>
            </a:pPr>
            <a:r>
              <a:rPr lang="nb-NO" dirty="0"/>
              <a:t>Stort behov for konfliktløsningsmekanisme i slike saker – man er ofte uenige om bruksregler.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pPr marL="171450" indent="-171450">
              <a:buFont typeface="Arial" panose="020B0604020202020204" pitchFamily="34" charset="0"/>
              <a:buChar char="•"/>
            </a:pPr>
            <a:r>
              <a:rPr lang="nb-NO" dirty="0"/>
              <a:t>Forslaget om et meddommerutvalg er i tråd med jordskiftegruppas forslag. </a:t>
            </a:r>
          </a:p>
          <a:p>
            <a:pPr marL="171450" indent="-171450">
              <a:buFont typeface="Arial" panose="020B0604020202020204" pitchFamily="34" charset="0"/>
              <a:buChar char="•"/>
            </a:pPr>
            <a:r>
              <a:rPr lang="nb-NO" dirty="0"/>
              <a:t>Jordskifteretten skifter navn under prosessen – reindriftsdomstol.</a:t>
            </a:r>
          </a:p>
          <a:p>
            <a:pPr marL="171450" indent="-171450">
              <a:buFont typeface="Arial" panose="020B0604020202020204" pitchFamily="34" charset="0"/>
              <a:buChar char="•"/>
            </a:pPr>
            <a:r>
              <a:rPr lang="nb-NO" dirty="0"/>
              <a:t>LMD oppnevner utvalg av fagkyndige meddommere (kan reindrift)</a:t>
            </a:r>
          </a:p>
          <a:p>
            <a:pPr marL="171450" indent="-171450">
              <a:buFont typeface="Arial" panose="020B0604020202020204" pitchFamily="34" charset="0"/>
              <a:buChar char="•"/>
            </a:pPr>
            <a:r>
              <a:rPr lang="nb-NO" dirty="0"/>
              <a:t>Sametinget og NRL har forslagsrett til meddommerutvalget.</a:t>
            </a:r>
          </a:p>
          <a:p>
            <a:pPr marL="171450" indent="-171450">
              <a:buFont typeface="Arial" panose="020B0604020202020204" pitchFamily="34" charset="0"/>
              <a:buChar char="•"/>
            </a:pPr>
            <a:r>
              <a:rPr lang="nb-NO" dirty="0"/>
              <a:t>Viktig for Sametinget og NRL for tilliten til jordskifteretten.</a:t>
            </a:r>
          </a:p>
        </p:txBody>
      </p:sp>
      <p:sp>
        <p:nvSpPr>
          <p:cNvPr id="4" name="Plassholder for lysbildenummer 3"/>
          <p:cNvSpPr>
            <a:spLocks noGrp="1"/>
          </p:cNvSpPr>
          <p:nvPr>
            <p:ph type="sldNum" sz="quarter" idx="5"/>
          </p:nvPr>
        </p:nvSpPr>
        <p:spPr/>
        <p:txBody>
          <a:bodyPr/>
          <a:lstStyle/>
          <a:p>
            <a:fld id="{298E9D47-5BC0-44EA-88E2-0A9E305BE9EE}" type="slidenum">
              <a:rPr lang="nb-NO" smtClean="0"/>
              <a:t>17</a:t>
            </a:fld>
            <a:endParaRPr lang="nb-NO"/>
          </a:p>
        </p:txBody>
      </p:sp>
    </p:spTree>
    <p:extLst>
      <p:ext uri="{BB962C8B-B14F-4D97-AF65-F5344CB8AC3E}">
        <p14:creationId xmlns:p14="http://schemas.microsoft.com/office/powerpoint/2010/main" val="3587859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Komiteen kom 19. juli med uttalelse der de sa at Norge krenket SP artikkel 27.</a:t>
            </a:r>
          </a:p>
          <a:p>
            <a:pPr marL="628650" lvl="1" indent="-171450">
              <a:buFont typeface="Arial" panose="020B0604020202020204" pitchFamily="34" charset="0"/>
              <a:buChar char="•"/>
            </a:pPr>
            <a:r>
              <a:rPr lang="nb-NO" dirty="0"/>
              <a:t>Anerkjente behovet for å redusere reintallet til et bærekraftig nivå. </a:t>
            </a:r>
          </a:p>
          <a:p>
            <a:pPr marL="628650" lvl="1" indent="-171450">
              <a:buFont typeface="Arial" panose="020B0604020202020204" pitchFamily="34" charset="0"/>
              <a:buChar char="•"/>
            </a:pPr>
            <a:r>
              <a:rPr lang="nb-NO" dirty="0"/>
              <a:t>Kunne ikke se at staten hadde en rimelig og fornuftig begrunnelse for å gå bort fra Sametinget og NRLs ønske om å skjerme siidaandeler med færre enn 200 rein. </a:t>
            </a:r>
          </a:p>
          <a:p>
            <a:pPr marL="628650" lvl="1" indent="-171450">
              <a:buFont typeface="Arial" panose="020B0604020202020204" pitchFamily="34" charset="0"/>
              <a:buChar char="•"/>
            </a:pPr>
            <a:r>
              <a:rPr lang="nb-NO" dirty="0"/>
              <a:t>Heller ikke nødvendig for næringens fortsatte levedyktighet å pålegge de minste </a:t>
            </a:r>
            <a:r>
              <a:rPr lang="nb-NO" dirty="0" err="1"/>
              <a:t>siidaandelene</a:t>
            </a:r>
            <a:r>
              <a:rPr lang="nb-NO" dirty="0"/>
              <a:t> å ta en del av reduksjonsbyrden. </a:t>
            </a:r>
          </a:p>
          <a:p>
            <a:pPr marL="628650" lvl="1" indent="-171450">
              <a:buFont typeface="Arial" panose="020B0604020202020204" pitchFamily="34" charset="0"/>
              <a:buChar char="•"/>
            </a:pPr>
            <a:r>
              <a:rPr lang="nb-NO" dirty="0"/>
              <a:t>Ikke nødvendigvis at regelen om forholdsmessig reduksjon i seg selv er i strid, men at når den mangler støtte hos Sametinget og NRL må den begrunnes bedre.</a:t>
            </a:r>
          </a:p>
          <a:p>
            <a:pPr marL="171450" lvl="0" indent="-171450">
              <a:buFont typeface="Arial" panose="020B0604020202020204" pitchFamily="34" charset="0"/>
              <a:buChar char="•"/>
            </a:pPr>
            <a:r>
              <a:rPr lang="nb-NO" dirty="0"/>
              <a:t>Lovendringer på høring før uttalelsen kom. Ser </a:t>
            </a:r>
            <a:r>
              <a:rPr lang="nb-NO" dirty="0" err="1"/>
              <a:t>forbedringspotensiale</a:t>
            </a:r>
            <a:r>
              <a:rPr lang="nb-NO" dirty="0"/>
              <a:t>. Ikke 200 grense, men enige med ST og NRL. </a:t>
            </a:r>
          </a:p>
          <a:p>
            <a:pPr marL="171450" lvl="0" indent="-171450">
              <a:buFont typeface="Arial" panose="020B0604020202020204" pitchFamily="34" charset="0"/>
              <a:buChar char="•"/>
            </a:pPr>
            <a:r>
              <a:rPr lang="nb-NO" dirty="0"/>
              <a:t>Forslaget vil være mer gunstig for små reineiere. I dag – forholdsmessig reduksjon vil føre til at de små blir mindre. Forslaget – flertallsavgjørelser med ris bak speilet om reduksjon ned til likt reintall (RS), vil forhåpentligvis gi motivasjon for større reineiere til å lage reduksjonsplan (ikke bare ha vetorett som dag). </a:t>
            </a:r>
          </a:p>
          <a:p>
            <a:pPr marL="171450" lvl="0" indent="-171450">
              <a:buFont typeface="Arial" panose="020B0604020202020204" pitchFamily="34" charset="0"/>
              <a:buChar char="•"/>
            </a:pPr>
            <a:r>
              <a:rPr lang="nb-NO" dirty="0"/>
              <a:t>Svar innen 180 dager oversettelse til norsk</a:t>
            </a:r>
          </a:p>
          <a:p>
            <a:pPr marL="171450" lvl="0" indent="-171450">
              <a:buFont typeface="Arial" panose="020B0604020202020204" pitchFamily="34" charset="0"/>
              <a:buChar char="•"/>
            </a:pPr>
            <a:r>
              <a:rPr lang="nb-NO" dirty="0"/>
              <a:t>Mener foreslåtte lovendring er et godt forsøk på bedring av situasjonen.</a:t>
            </a:r>
          </a:p>
        </p:txBody>
      </p:sp>
      <p:sp>
        <p:nvSpPr>
          <p:cNvPr id="4" name="Plassholder for lysbildenummer 3"/>
          <p:cNvSpPr>
            <a:spLocks noGrp="1"/>
          </p:cNvSpPr>
          <p:nvPr>
            <p:ph type="sldNum" sz="quarter" idx="5"/>
          </p:nvPr>
        </p:nvSpPr>
        <p:spPr/>
        <p:txBody>
          <a:bodyPr/>
          <a:lstStyle/>
          <a:p>
            <a:fld id="{BD8CA8A7-311A-40FD-84F9-EE69EE03E3DB}" type="slidenum">
              <a:rPr lang="nb-NO" smtClean="0"/>
              <a:t>18</a:t>
            </a:fld>
            <a:endParaRPr lang="nb-NO"/>
          </a:p>
        </p:txBody>
      </p:sp>
    </p:spTree>
    <p:extLst>
      <p:ext uri="{BB962C8B-B14F-4D97-AF65-F5344CB8AC3E}">
        <p14:creationId xmlns:p14="http://schemas.microsoft.com/office/powerpoint/2010/main" val="1233004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Ta litt om markedssituasjonen først.</a:t>
            </a:r>
          </a:p>
        </p:txBody>
      </p:sp>
      <p:sp>
        <p:nvSpPr>
          <p:cNvPr id="4" name="Plassholder for lysbildenummer 3"/>
          <p:cNvSpPr>
            <a:spLocks noGrp="1"/>
          </p:cNvSpPr>
          <p:nvPr>
            <p:ph type="sldNum" sz="quarter" idx="5"/>
          </p:nvPr>
        </p:nvSpPr>
        <p:spPr/>
        <p:txBody>
          <a:bodyPr/>
          <a:lstStyle/>
          <a:p>
            <a:fld id="{E6308F44-F013-4445-ADC5-01A5B1B7FB7D}" type="slidenum">
              <a:rPr lang="nb-NO" smtClean="0"/>
              <a:t>19</a:t>
            </a:fld>
            <a:endParaRPr lang="nb-NO"/>
          </a:p>
        </p:txBody>
      </p:sp>
    </p:spTree>
    <p:extLst>
      <p:ext uri="{BB962C8B-B14F-4D97-AF65-F5344CB8AC3E}">
        <p14:creationId xmlns:p14="http://schemas.microsoft.com/office/powerpoint/2010/main" val="28893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115-1200</a:t>
            </a:r>
          </a:p>
          <a:p>
            <a:endParaRPr lang="nb-NO" dirty="0"/>
          </a:p>
          <a:p>
            <a:r>
              <a:rPr lang="nb-NO" dirty="0"/>
              <a:t>Takker for invitasjon – kred for å avholde disse seminarene – arenaen – deltakelse fra reindriften</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Gå gjennom listen – Gi dere også et innblikk i hva vi i reindriftsseksjonen jobber med.</a:t>
            </a:r>
          </a:p>
          <a:p>
            <a:endParaRPr lang="nb-NO" dirty="0"/>
          </a:p>
        </p:txBody>
      </p:sp>
      <p:sp>
        <p:nvSpPr>
          <p:cNvPr id="4" name="Plassholder for lysbildenummer 3"/>
          <p:cNvSpPr>
            <a:spLocks noGrp="1"/>
          </p:cNvSpPr>
          <p:nvPr>
            <p:ph type="sldNum" sz="quarter" idx="5"/>
          </p:nvPr>
        </p:nvSpPr>
        <p:spPr/>
        <p:txBody>
          <a:bodyPr/>
          <a:lstStyle/>
          <a:p>
            <a:fld id="{0CFB97B6-1692-4EB4-9604-CFEBD75EA954}" type="slidenum">
              <a:rPr lang="nb-NO" smtClean="0"/>
              <a:t>2</a:t>
            </a:fld>
            <a:endParaRPr lang="nb-NO"/>
          </a:p>
        </p:txBody>
      </p:sp>
    </p:spTree>
    <p:extLst>
      <p:ext uri="{BB962C8B-B14F-4D97-AF65-F5344CB8AC3E}">
        <p14:creationId xmlns:p14="http://schemas.microsoft.com/office/powerpoint/2010/main" val="4192131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Beitekrisen førte til redusert slakteuttak i 2020 – det har bidratt til å redusere lagerbeholdningen i 2021. </a:t>
            </a:r>
          </a:p>
          <a:p>
            <a:endParaRPr lang="nb-NO" baseline="0" dirty="0"/>
          </a:p>
          <a:p>
            <a:r>
              <a:rPr lang="nb-NO" baseline="0" dirty="0"/>
              <a:t>Høsten 2021 ble det meldt om økende etterspørsel fra både dagligvarehandel og restaurantbransjen. Men ikke mangel på reinkjøtt. </a:t>
            </a:r>
          </a:p>
          <a:p>
            <a:endParaRPr lang="nb-NO" baseline="0" dirty="0"/>
          </a:p>
          <a:p>
            <a:r>
              <a:rPr lang="nb-NO" baseline="0" dirty="0"/>
              <a:t>En rekke mindre aktører. </a:t>
            </a:r>
          </a:p>
          <a:p>
            <a:endParaRPr lang="nb-NO" baseline="0" dirty="0"/>
          </a:p>
          <a:p>
            <a:r>
              <a:rPr lang="nb-NO" baseline="0" dirty="0"/>
              <a:t>Avhengig av at hele verdikjeden fungerer – dersom bedriftene ikke får solgt reinen – blir den ikke slaktet og reintallet øker i Finnmark. </a:t>
            </a:r>
          </a:p>
          <a:p>
            <a:endParaRPr lang="nb-NO" baseline="0" dirty="0"/>
          </a:p>
          <a:p>
            <a:r>
              <a:rPr lang="nb-NO" baseline="0" dirty="0"/>
              <a:t>Markedsutvalget for reinkjøtt ble etablert av avtalepartene i reindriften på grunnlag av Reindriftsavtalen 2010/2011. Markedsutvalget skal sikre norsk reinkjøtt positiv oppmerksomhet, og formidle markedsrelevante problemstillinger. Samarbeider med opplysningskontoret for egg og kjøtt om gjennomføring av markedsaktiviteter</a:t>
            </a:r>
          </a:p>
          <a:p>
            <a:endParaRPr lang="nb-NO" baseline="0" dirty="0"/>
          </a:p>
          <a:p>
            <a:r>
              <a:rPr lang="nb-NO" baseline="0" dirty="0"/>
              <a:t>Økning i prisen på over 120 pst i løpet av en 10 års periode</a:t>
            </a:r>
          </a:p>
          <a:p>
            <a:endParaRPr lang="nb-NO" baseline="0" dirty="0"/>
          </a:p>
          <a:p>
            <a:r>
              <a:rPr lang="nb-NO" baseline="0" dirty="0"/>
              <a:t>Viktig info inn mot </a:t>
            </a:r>
            <a:r>
              <a:rPr lang="nb-NO" baseline="0" dirty="0" err="1"/>
              <a:t>fremforhandling</a:t>
            </a:r>
            <a:r>
              <a:rPr lang="nb-NO" baseline="0" dirty="0"/>
              <a:t> av en ny næringsavtale</a:t>
            </a:r>
          </a:p>
        </p:txBody>
      </p:sp>
      <p:sp>
        <p:nvSpPr>
          <p:cNvPr id="4" name="Plassholder for lysbildenummer 3"/>
          <p:cNvSpPr>
            <a:spLocks noGrp="1"/>
          </p:cNvSpPr>
          <p:nvPr>
            <p:ph type="sldNum" sz="quarter" idx="10"/>
          </p:nvPr>
        </p:nvSpPr>
        <p:spPr/>
        <p:txBody>
          <a:bodyPr/>
          <a:lstStyle/>
          <a:p>
            <a:pPr>
              <a:defRPr/>
            </a:pPr>
            <a:fld id="{51773A84-FC95-4064-B83F-81CB4A0C49A5}" type="slidenum">
              <a:rPr lang="nb-NO" smtClean="0"/>
              <a:pPr>
                <a:defRPr/>
              </a:pPr>
              <a:t>20</a:t>
            </a:fld>
            <a:endParaRPr lang="nb-NO"/>
          </a:p>
        </p:txBody>
      </p:sp>
    </p:spTree>
    <p:extLst>
      <p:ext uri="{BB962C8B-B14F-4D97-AF65-F5344CB8AC3E}">
        <p14:creationId xmlns:p14="http://schemas.microsoft.com/office/powerpoint/2010/main" val="3956384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Historisk høy økning og historisk høy ramme</a:t>
            </a:r>
          </a:p>
          <a:p>
            <a:endParaRPr lang="nb-NO" dirty="0"/>
          </a:p>
          <a:p>
            <a:r>
              <a:rPr lang="nb-NO" dirty="0"/>
              <a:t>Direkte tilskudd – øker med 16,55 mil kr – direkte til reineier – Produksjonstilskudd fra 39 til 41 pst – taket som grunnlag heves fra 650.000 til 700.000 – for </a:t>
            </a:r>
            <a:r>
              <a:rPr lang="nb-NO" dirty="0" err="1"/>
              <a:t>reinalgene</a:t>
            </a:r>
            <a:r>
              <a:rPr lang="nb-NO" dirty="0"/>
              <a:t> fra 1.250.000 til 1,5 mill. kr. – Kalveslaktetilskuddet fra 650 kroner per kalv til 700 kroner per kalv. Inntektsgrensen for ektefelle og samboertillegget øker fra 250.000 til 300.000 kroner.</a:t>
            </a:r>
          </a:p>
          <a:p>
            <a:endParaRPr lang="nb-NO" dirty="0"/>
          </a:p>
          <a:p>
            <a:r>
              <a:rPr lang="nb-NO" dirty="0"/>
              <a:t>Ivaretakelse av reindriftens arealer. Permanent rådgivertjeneste i NRL øker bevilgningen fra 3 til 5 mill kroner gir rom for 2 nye rådgivere. Økning av grunnsatsen i distriktstilskuddet fra 207.000 til 250.000 kroner. </a:t>
            </a:r>
          </a:p>
          <a:p>
            <a:endParaRPr lang="nb-NO" dirty="0"/>
          </a:p>
          <a:p>
            <a:r>
              <a:rPr lang="nb-NO" dirty="0"/>
              <a:t>Klimatilpassing. Styrking av frie midler fra RUF til infrastrukturtiltak. Helsetjenesten for rein som permanent ordning. HMS i reindriften.</a:t>
            </a:r>
          </a:p>
          <a:p>
            <a:endParaRPr lang="nb-NO" dirty="0"/>
          </a:p>
          <a:p>
            <a:r>
              <a:rPr lang="nb-NO" dirty="0"/>
              <a:t>Beredskap. Beitekriser. Etablert et godt system. Løpende gjort justeringer. Tiltak for å sikre dyrevelferd og produksjon. Sverige og Finland.</a:t>
            </a:r>
          </a:p>
          <a:p>
            <a:endParaRPr lang="nb-NO" dirty="0"/>
          </a:p>
        </p:txBody>
      </p:sp>
      <p:sp>
        <p:nvSpPr>
          <p:cNvPr id="4" name="Plassholder for lysbildenummer 3"/>
          <p:cNvSpPr>
            <a:spLocks noGrp="1"/>
          </p:cNvSpPr>
          <p:nvPr>
            <p:ph type="sldNum" sz="quarter" idx="10"/>
          </p:nvPr>
        </p:nvSpPr>
        <p:spPr/>
        <p:txBody>
          <a:bodyPr/>
          <a:lstStyle/>
          <a:p>
            <a:pPr>
              <a:defRPr/>
            </a:pPr>
            <a:fld id="{51773A84-FC95-4064-B83F-81CB4A0C49A5}" type="slidenum">
              <a:rPr lang="nb-NO" smtClean="0"/>
              <a:pPr>
                <a:defRPr/>
              </a:pPr>
              <a:t>21</a:t>
            </a:fld>
            <a:endParaRPr lang="nb-NO" dirty="0"/>
          </a:p>
        </p:txBody>
      </p:sp>
    </p:spTree>
    <p:extLst>
      <p:ext uri="{BB962C8B-B14F-4D97-AF65-F5344CB8AC3E}">
        <p14:creationId xmlns:p14="http://schemas.microsoft.com/office/powerpoint/2010/main" val="3425409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Kunnskapsinnhenting – utredninger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Markedstiltak – suksesshistorie – skyldes flere forhold –tok grep etter reguleringslageret i 2010 - </a:t>
            </a:r>
            <a:r>
              <a:rPr lang="nb-NO"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Prisen til reineier har hatt en økning på hele 120,8 pst i løpet av en 10-års periode. I 2013 var prisen 47,78 kroner per kilo og i 2023 har Økonomisk Utvalg anslått prisen til 105,51 kroner per kilo. Ser nå utfordringer – viktig å rette </a:t>
            </a:r>
            <a:r>
              <a:rPr lang="nb-NO"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opperksomheten</a:t>
            </a:r>
            <a:r>
              <a:rPr lang="nb-NO"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på tiltak som sikrer reinkjøttet posisjonen i markedet og som gir reineierne best mulig pris – Bocuse dor.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Tilleggsnæringer – tiltak som støtter opp om den familiebaserte næringen – kjøtt og </a:t>
            </a:r>
            <a:r>
              <a:rPr lang="nb-NO"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veidereforedling</a:t>
            </a:r>
            <a:r>
              <a:rPr lang="nb-NO"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reiseliv og Ut på Vidda.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10"/>
          </p:nvPr>
        </p:nvSpPr>
        <p:spPr/>
        <p:txBody>
          <a:bodyPr/>
          <a:lstStyle/>
          <a:p>
            <a:pPr>
              <a:defRPr/>
            </a:pPr>
            <a:fld id="{51773A84-FC95-4064-B83F-81CB4A0C49A5}" type="slidenum">
              <a:rPr lang="nb-NO" smtClean="0"/>
              <a:pPr>
                <a:defRPr/>
              </a:pPr>
              <a:t>22</a:t>
            </a:fld>
            <a:endParaRPr lang="nb-NO" dirty="0"/>
          </a:p>
        </p:txBody>
      </p:sp>
    </p:spTree>
    <p:extLst>
      <p:ext uri="{BB962C8B-B14F-4D97-AF65-F5344CB8AC3E}">
        <p14:creationId xmlns:p14="http://schemas.microsoft.com/office/powerpoint/2010/main" val="693914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Norsk finsk – landet uenighet i fjor – nå løpende oppfølging av konvensjonen.</a:t>
            </a:r>
          </a:p>
          <a:p>
            <a:endParaRPr lang="nb-NO" dirty="0"/>
          </a:p>
          <a:p>
            <a:r>
              <a:rPr lang="nb-NO" dirty="0"/>
              <a:t>Utfordringer med rein som krysser grensen – oppfølging nå av departementet. Overenskomsten med Russland opp mot EØS avtalen. </a:t>
            </a:r>
          </a:p>
          <a:p>
            <a:endParaRPr lang="nb-NO" dirty="0"/>
          </a:p>
          <a:p>
            <a:pPr>
              <a:lnSpc>
                <a:spcPct val="90000"/>
              </a:lnSpc>
            </a:pPr>
            <a:r>
              <a:rPr lang="nb-NO" sz="1200" dirty="0"/>
              <a:t>Norge og Sverige har hatt en konvensjon om grensekryssende reindrift siden 1751</a:t>
            </a:r>
          </a:p>
          <a:p>
            <a:pPr>
              <a:lnSpc>
                <a:spcPct val="90000"/>
              </a:lnSpc>
            </a:pPr>
            <a:r>
              <a:rPr lang="nb-NO" sz="1200" dirty="0"/>
              <a:t>Har imidlertid ikke hatt en konvensjon siden 2005</a:t>
            </a:r>
          </a:p>
          <a:p>
            <a:pPr>
              <a:lnSpc>
                <a:spcPct val="90000"/>
              </a:lnSpc>
            </a:pPr>
            <a:r>
              <a:rPr lang="nb-NO" sz="1200" dirty="0"/>
              <a:t>Forhandlet frem et utkast som ble signert 2009, men ikke ratifisert</a:t>
            </a:r>
          </a:p>
          <a:p>
            <a:pPr>
              <a:lnSpc>
                <a:spcPct val="90000"/>
              </a:lnSpc>
            </a:pPr>
            <a:r>
              <a:rPr lang="nb-NO" sz="1200" dirty="0"/>
              <a:t>Sverige ville ikke godta 2009 konvensjonen – formell tilbakemelding 2017</a:t>
            </a:r>
          </a:p>
          <a:p>
            <a:pPr>
              <a:lnSpc>
                <a:spcPct val="90000"/>
              </a:lnSpc>
            </a:pPr>
            <a:r>
              <a:rPr lang="nb-NO" sz="1200" dirty="0"/>
              <a:t>Startet et nytt arbeid høsten 2022 etter enighet mellom de to statsrådene </a:t>
            </a:r>
          </a:p>
          <a:p>
            <a:pPr>
              <a:lnSpc>
                <a:spcPct val="90000"/>
              </a:lnSpc>
            </a:pPr>
            <a:r>
              <a:rPr lang="nb-NO" sz="1200" dirty="0"/>
              <a:t>Har en god dialog med Sverige i dette arbeidet, men har ennå ikke noe konkret å melde tilbake.</a:t>
            </a:r>
          </a:p>
          <a:p>
            <a:pPr>
              <a:lnSpc>
                <a:spcPct val="90000"/>
              </a:lnSpc>
            </a:pPr>
            <a:r>
              <a:rPr lang="nb-NO" sz="1200" dirty="0"/>
              <a:t>Enn så lenge grensereinbeiteloven som regulerer svensk reinbeite i Norge.  </a:t>
            </a:r>
          </a:p>
          <a:p>
            <a:endParaRPr lang="nb-NO" dirty="0"/>
          </a:p>
        </p:txBody>
      </p:sp>
      <p:sp>
        <p:nvSpPr>
          <p:cNvPr id="4" name="Plassholder for lysbildenummer 3"/>
          <p:cNvSpPr>
            <a:spLocks noGrp="1"/>
          </p:cNvSpPr>
          <p:nvPr>
            <p:ph type="sldNum" sz="quarter" idx="5"/>
          </p:nvPr>
        </p:nvSpPr>
        <p:spPr/>
        <p:txBody>
          <a:bodyPr/>
          <a:lstStyle/>
          <a:p>
            <a:fld id="{E6308F44-F013-4445-ADC5-01A5B1B7FB7D}" type="slidenum">
              <a:rPr lang="nb-NO" smtClean="0"/>
              <a:t>24</a:t>
            </a:fld>
            <a:endParaRPr lang="nb-NO"/>
          </a:p>
        </p:txBody>
      </p:sp>
    </p:spTree>
    <p:extLst>
      <p:ext uri="{BB962C8B-B14F-4D97-AF65-F5344CB8AC3E}">
        <p14:creationId xmlns:p14="http://schemas.microsoft.com/office/powerpoint/2010/main" val="2830526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AutoNum type="arabicPeriod"/>
            </a:pPr>
            <a:r>
              <a:rPr lang="nb-NO" b="0" i="0" dirty="0">
                <a:solidFill>
                  <a:srgbClr val="333333"/>
                </a:solidFill>
                <a:effectLst/>
                <a:latin typeface="Open Sans" panose="020B0606030504020204" pitchFamily="34" charset="0"/>
              </a:rPr>
              <a:t>Bedre oversikten over reindriftens arealbruk gjennom oppdaterte arealbrukskart og distriktsplaner for reindriften.</a:t>
            </a:r>
          </a:p>
          <a:p>
            <a:pPr marL="228600" indent="-228600">
              <a:buAutoNum type="arabicPeriod"/>
            </a:pPr>
            <a:r>
              <a:rPr lang="nb-NO" b="0" i="0" dirty="0">
                <a:solidFill>
                  <a:srgbClr val="333333"/>
                </a:solidFill>
                <a:effectLst/>
                <a:latin typeface="Open Sans" panose="020B0606030504020204" pitchFamily="34" charset="0"/>
              </a:rPr>
              <a:t>Rekke tiltak på rovviltområde</a:t>
            </a:r>
          </a:p>
          <a:p>
            <a:pPr marL="228600" indent="-228600">
              <a:buAutoNum type="arabicPeriod"/>
            </a:pPr>
            <a:r>
              <a:rPr lang="nb-NO" b="0" i="0" dirty="0">
                <a:solidFill>
                  <a:srgbClr val="333333"/>
                </a:solidFill>
                <a:effectLst/>
                <a:latin typeface="Open Sans" panose="020B0606030504020204" pitchFamily="34" charset="0"/>
              </a:rPr>
              <a:t>Veileder for behandling av vindkraftverk etter energiloven og plan- og bygningsloven. Veilederen skal tydeliggjøre hvordan medvirkning skal gjennomføres i konsesjonsprosesser og hvordan samordning av konsultasjoner i saker etter plan- og bygningsloven og energiloven kan skje. ++ eve kommunenes planleggingskapasitet og reindriftskompetanse i det samiske reinbeiteområdet ++  styrke reinbeitedistriktenes mulighet til å følge opp arealsaker</a:t>
            </a:r>
          </a:p>
          <a:p>
            <a:pPr marL="228600" indent="-228600">
              <a:buAutoNum type="arabicPeriod"/>
            </a:pPr>
            <a:r>
              <a:rPr lang="nb-NO" b="0" i="0" dirty="0">
                <a:solidFill>
                  <a:srgbClr val="333333"/>
                </a:solidFill>
                <a:effectLst/>
                <a:latin typeface="Open Sans" panose="020B0606030504020204" pitchFamily="34" charset="0"/>
              </a:rPr>
              <a:t>Gjennomgang av regelverket for konsekvensutredninger. I dette arbeidet vil departementene se nærmere på hvordan regelverket kan legge bedre til rette for vurderinger av reindrift ++ Det skal fastsettes en ny metodikk for vurderinger av reindrift i konsekvensutredninger, og særlig vurdere hvordan tradisjonell kunnskap skal innhentes.</a:t>
            </a:r>
          </a:p>
          <a:p>
            <a:pPr marL="228600" indent="-228600">
              <a:buAutoNum type="arabicPeriod"/>
            </a:pPr>
            <a:r>
              <a:rPr lang="nb-NO" b="0" i="0" dirty="0">
                <a:solidFill>
                  <a:srgbClr val="333333"/>
                </a:solidFill>
                <a:effectLst/>
                <a:latin typeface="Open Sans" panose="020B0606030504020204" pitchFamily="34" charset="0"/>
              </a:rPr>
              <a:t>-</a:t>
            </a:r>
          </a:p>
          <a:p>
            <a:pPr marL="228600" indent="-228600">
              <a:buAutoNum type="arabicPeriod"/>
            </a:pPr>
            <a:r>
              <a:rPr lang="nb-NO" b="0" i="0" dirty="0">
                <a:solidFill>
                  <a:srgbClr val="333333"/>
                </a:solidFill>
                <a:effectLst/>
                <a:latin typeface="Open Sans" panose="020B0606030504020204" pitchFamily="34" charset="0"/>
              </a:rPr>
              <a:t>Vurdere behovet for generelle endringer i prosessreglene, for å se på muligheter for tidligere rettslig avklaring av ugyldighetsanførsler i konsesjons- og ekspropriasjonssaker.</a:t>
            </a:r>
          </a:p>
          <a:p>
            <a:pPr marL="228600" indent="-228600">
              <a:buAutoNum type="arabicPeriod"/>
            </a:pPr>
            <a:r>
              <a:rPr lang="nb-NO" b="0" i="0" dirty="0">
                <a:solidFill>
                  <a:srgbClr val="333333"/>
                </a:solidFill>
                <a:effectLst/>
                <a:latin typeface="Open Sans" panose="020B0606030504020204" pitchFamily="34" charset="0"/>
              </a:rPr>
              <a:t>0,2 øre/kWh av vindkraftproduksjonen avsettes til lokale formål som natur, reindrift og eventuelt andre formål som er direkte berørt av arealbruken.</a:t>
            </a:r>
          </a:p>
          <a:p>
            <a:pPr marL="228600" indent="-228600">
              <a:buAutoNum type="arabicPeriod"/>
            </a:pPr>
            <a:endParaRPr lang="nb-NO" b="0" i="0"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333333"/>
                </a:solidFill>
                <a:effectLst/>
                <a:latin typeface="Open Sans" panose="020B0606030504020204" pitchFamily="34" charset="0"/>
              </a:rPr>
              <a:t>Økt bevilgning til Ldir - Landbruksdirektoratet har fått i oppdrag å bygge opp et fagmiljø for reindrift og arealforvaltning. Dette skal legge til rette for å heve kunnskapen både hos statsforvalter og kommunen.</a:t>
            </a:r>
          </a:p>
          <a:p>
            <a:pPr marL="0" indent="0">
              <a:buNone/>
            </a:pPr>
            <a:endParaRPr lang="nb-NO" b="0" i="0" dirty="0">
              <a:solidFill>
                <a:srgbClr val="333333"/>
              </a:solidFill>
              <a:effectLst/>
              <a:latin typeface="Open Sans" panose="020B0606030504020204" pitchFamily="34" charset="0"/>
            </a:endParaRPr>
          </a:p>
          <a:p>
            <a:pPr marL="228600" indent="-228600">
              <a:buAutoNum type="arabicPeriod"/>
            </a:pPr>
            <a:endParaRPr lang="nb-NO" dirty="0"/>
          </a:p>
        </p:txBody>
      </p:sp>
      <p:sp>
        <p:nvSpPr>
          <p:cNvPr id="4" name="Plassholder for lysbildenummer 3"/>
          <p:cNvSpPr>
            <a:spLocks noGrp="1"/>
          </p:cNvSpPr>
          <p:nvPr>
            <p:ph type="sldNum" sz="quarter" idx="5"/>
          </p:nvPr>
        </p:nvSpPr>
        <p:spPr/>
        <p:txBody>
          <a:bodyPr/>
          <a:lstStyle/>
          <a:p>
            <a:fld id="{E6308F44-F013-4445-ADC5-01A5B1B7FB7D}" type="slidenum">
              <a:rPr lang="nb-NO" smtClean="0"/>
              <a:t>25</a:t>
            </a:fld>
            <a:endParaRPr lang="nb-NO"/>
          </a:p>
        </p:txBody>
      </p:sp>
    </p:spTree>
    <p:extLst>
      <p:ext uri="{BB962C8B-B14F-4D97-AF65-F5344CB8AC3E}">
        <p14:creationId xmlns:p14="http://schemas.microsoft.com/office/powerpoint/2010/main" val="2498329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CFB97B6-1692-4EB4-9604-CFEBD75EA954}" type="slidenum">
              <a:rPr lang="nb-NO" smtClean="0"/>
              <a:t>26</a:t>
            </a:fld>
            <a:endParaRPr lang="nb-NO"/>
          </a:p>
        </p:txBody>
      </p:sp>
    </p:spTree>
    <p:extLst>
      <p:ext uri="{BB962C8B-B14F-4D97-AF65-F5344CB8AC3E}">
        <p14:creationId xmlns:p14="http://schemas.microsoft.com/office/powerpoint/2010/main" val="2717938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Historiefortellingen – alle som har vært med har nok sin historie- - det har også vi fra LMD – skal si noe om vår rolle og hva som har vært viktig fra vår side etter at dommen kom.</a:t>
            </a:r>
          </a:p>
          <a:p>
            <a:endParaRPr lang="nb-NO" dirty="0"/>
          </a:p>
          <a:p>
            <a:r>
              <a:rPr lang="nb-NO" dirty="0"/>
              <a:t>Fosen saken har vært en svært krevende sak – men aller mest for reineierne på Fosen som har stått i en svært krevende </a:t>
            </a:r>
            <a:r>
              <a:rPr lang="nb-NO" dirty="0" err="1"/>
              <a:t>situsjon</a:t>
            </a:r>
            <a:r>
              <a:rPr lang="nb-NO" dirty="0"/>
              <a:t> over år. For reindriftsseksjonen er nok denne en av de mest krevende sakene vi har hatt på vårt bord – og det en sak som vi ikke har hovedansvaret for å følge opp. Fordi det er slik at det er ED som har ansvaret for saken og oppfølgingen av dommen. </a:t>
            </a:r>
          </a:p>
          <a:p>
            <a:endParaRPr lang="nb-NO" dirty="0"/>
          </a:p>
          <a:p>
            <a:r>
              <a:rPr lang="nb-NO" dirty="0"/>
              <a:t>Vår rolle og deltakelse i konsultasjoner og under meklinger har langt på veg vært styrt av reindriften. Når de har ønsket at vi skulle være med så har vi det.</a:t>
            </a:r>
          </a:p>
          <a:p>
            <a:endParaRPr lang="nb-NO" dirty="0"/>
          </a:p>
          <a:p>
            <a:r>
              <a:rPr lang="nb-NO" dirty="0"/>
              <a:t>I møter har det vært  viktig å møte reindriften samlet – samme informasjon til utøverne. Når meklingen startet naturlig å kjøre separate løp. Langt meklingsløp. Godt sammensatt men avgjørende med en reindriftmann i teamet. Det var viktig for reindriften og viktig for oss.</a:t>
            </a:r>
          </a:p>
          <a:p>
            <a:endParaRPr lang="nb-NO" dirty="0"/>
          </a:p>
          <a:p>
            <a:r>
              <a:rPr lang="nb-NO" dirty="0"/>
              <a:t>LMD har ment at en mekling vil gi den raskeste og trolig også den beste løsningen på saken. Et forvaltningsspor med nye utredninger og nye vedtak som med stor sannsynlighet ville bli prøvd rettslig hadde vært svært krevende. </a:t>
            </a:r>
          </a:p>
          <a:p>
            <a:endParaRPr lang="nb-NO" dirty="0"/>
          </a:p>
          <a:p>
            <a:r>
              <a:rPr lang="nb-NO" dirty="0"/>
              <a:t>Skal ikke gå inn og vurdere selve avtalene – men påpeke følgende – som et konsekvens av en utbygging i reinbeiteland går myndighetene nå for første gang jeg har registrert og arbeider for å tilrettelegge for et tilleggsareal.  Det gis en betydelig kompensasjon. Etablering av et sørsamisk kulturfond. 0,2 øre /</a:t>
            </a:r>
            <a:r>
              <a:rPr lang="nb-NO" dirty="0" err="1"/>
              <a:t>Kwh</a:t>
            </a:r>
            <a:r>
              <a:rPr lang="nb-NO" dirty="0"/>
              <a:t> av vindkraftproduksjonen herav 0,1 øre til reindriften, i tillegg økt oppmerksomhet på andre tiltak som kan virke negativt for reindriftsutøvelsen på Fosen. </a:t>
            </a:r>
          </a:p>
          <a:p>
            <a:endParaRPr lang="nb-NO" dirty="0"/>
          </a:p>
          <a:p>
            <a:r>
              <a:rPr lang="nb-NO" dirty="0"/>
              <a:t>Videre prosess – ansvarsfordeling – vurdering og utvelgelse av areal – </a:t>
            </a:r>
            <a:r>
              <a:rPr lang="nb-NO" dirty="0" err="1"/>
              <a:t>reg</a:t>
            </a:r>
            <a:r>
              <a:rPr lang="nb-NO" dirty="0"/>
              <a:t> planprosess – sikreste måten for å fremskaffe rettighetene for reindrift i et nytt område utenfor det samiske reinbeiteområdet. </a:t>
            </a:r>
          </a:p>
          <a:p>
            <a:endParaRPr lang="nb-NO" dirty="0"/>
          </a:p>
          <a:p>
            <a:r>
              <a:rPr lang="nb-NO" dirty="0"/>
              <a:t>En reguleringsplan vil gjelde fram til en ny plan er på plass – gir forutsigbarhet for reindriften og gir grunneierne mulighet til å få en god kompensasjon for at det går rein på eiendommen gjennom vintermånedene.</a:t>
            </a:r>
          </a:p>
          <a:p>
            <a:endParaRPr lang="nb-NO" dirty="0"/>
          </a:p>
          <a:p>
            <a:r>
              <a:rPr lang="nb-NO" dirty="0"/>
              <a:t>Det foreligger begrenset mulighet til å ekspropriere til fordel for reindriften på utsiden av det samiske reinbeiteområdet. ED har mulighet til en tredjepartsekspropriasjon. Svært sjelden brukt om noen gang – men på Fosen trolig ikke aktuelt i og med at man ikke har et gyldig ekspropriasjonsvedtak i </a:t>
            </a:r>
            <a:r>
              <a:rPr lang="nb-NO" dirty="0" err="1"/>
              <a:t>bånn</a:t>
            </a:r>
            <a:r>
              <a:rPr lang="nb-NO" dirty="0"/>
              <a:t>.</a:t>
            </a:r>
          </a:p>
        </p:txBody>
      </p:sp>
      <p:sp>
        <p:nvSpPr>
          <p:cNvPr id="4" name="Plassholder for lysbildenummer 3"/>
          <p:cNvSpPr>
            <a:spLocks noGrp="1"/>
          </p:cNvSpPr>
          <p:nvPr>
            <p:ph type="sldNum" sz="quarter" idx="10"/>
          </p:nvPr>
        </p:nvSpPr>
        <p:spPr/>
        <p:txBody>
          <a:bodyPr/>
          <a:lstStyle/>
          <a:p>
            <a:pPr>
              <a:defRPr/>
            </a:pPr>
            <a:fld id="{51773A84-FC95-4064-B83F-81CB4A0C49A5}" type="slidenum">
              <a:rPr lang="nb-NO" smtClean="0"/>
              <a:pPr>
                <a:defRPr/>
              </a:pPr>
              <a:t>27</a:t>
            </a:fld>
            <a:endParaRPr lang="nb-NO"/>
          </a:p>
        </p:txBody>
      </p:sp>
    </p:spTree>
    <p:extLst>
      <p:ext uri="{BB962C8B-B14F-4D97-AF65-F5344CB8AC3E}">
        <p14:creationId xmlns:p14="http://schemas.microsoft.com/office/powerpoint/2010/main" val="547305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895B7E9-6D7E-4B8C-B712-E680C5A6EA3B}" type="slidenum">
              <a:rPr lang="nb-NO" smtClean="0"/>
              <a:t>28</a:t>
            </a:fld>
            <a:endParaRPr lang="nb-NO"/>
          </a:p>
        </p:txBody>
      </p:sp>
    </p:spTree>
    <p:extLst>
      <p:ext uri="{BB962C8B-B14F-4D97-AF65-F5344CB8AC3E}">
        <p14:creationId xmlns:p14="http://schemas.microsoft.com/office/powerpoint/2010/main" val="3305196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6FB1294-1079-40EE-85D0-6F8C64899754}" type="slidenum">
              <a:rPr lang="nb-NO" smtClean="0"/>
              <a:t>3</a:t>
            </a:fld>
            <a:endParaRPr lang="nb-NO"/>
          </a:p>
        </p:txBody>
      </p:sp>
    </p:spTree>
    <p:extLst>
      <p:ext uri="{BB962C8B-B14F-4D97-AF65-F5344CB8AC3E}">
        <p14:creationId xmlns:p14="http://schemas.microsoft.com/office/powerpoint/2010/main" val="3725743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I Hurdalsplattformen la regjeringen til grunn at de vil gjennomføre en helhetlig revisjon av reindriftsloven. </a:t>
            </a:r>
          </a:p>
          <a:p>
            <a:pPr marL="0" indent="0">
              <a:buFont typeface="Arial" panose="020B0604020202020204" pitchFamily="34" charset="0"/>
              <a:buNone/>
            </a:pPr>
            <a:endParaRPr lang="nb-NO" dirty="0"/>
          </a:p>
          <a:p>
            <a:pPr marL="171450" indent="-171450">
              <a:buFont typeface="Arial" panose="020B0604020202020204" pitchFamily="34" charset="0"/>
              <a:buChar char="•"/>
            </a:pPr>
            <a:r>
              <a:rPr lang="nb-NO" dirty="0"/>
              <a:t>Regjeringen besluttet vinteren 2023 at LMD skal starte opp en prosess med en helhetlig revisjon av reindriftsloven. LMD har fått ansvaret for arbeidet. </a:t>
            </a:r>
          </a:p>
          <a:p>
            <a:pPr marL="0" indent="0">
              <a:buFont typeface="Arial" panose="020B0604020202020204" pitchFamily="34" charset="0"/>
              <a:buNone/>
            </a:pPr>
            <a:endParaRPr lang="nb-NO" dirty="0"/>
          </a:p>
          <a:p>
            <a:pPr marL="171450" indent="-171450">
              <a:buFont typeface="Arial" panose="020B0604020202020204" pitchFamily="34" charset="0"/>
              <a:buChar char="•"/>
            </a:pPr>
            <a:r>
              <a:rPr lang="nb-NO" dirty="0"/>
              <a:t>Regjeringen la visse forutsetninger for prosessen:</a:t>
            </a:r>
          </a:p>
          <a:p>
            <a:pPr marL="628650" lvl="1" indent="-171450">
              <a:buFont typeface="Arial" panose="020B0604020202020204" pitchFamily="34" charset="0"/>
              <a:buChar char="•"/>
            </a:pPr>
            <a:r>
              <a:rPr lang="nb-NO" dirty="0"/>
              <a:t>Bred involvering av berørte parter – både reindrift og andre (grunneierinteresser, kommuner, osv.)</a:t>
            </a:r>
          </a:p>
          <a:p>
            <a:pPr marL="1085850" lvl="2" indent="-171450">
              <a:buFont typeface="Arial" panose="020B0604020202020204" pitchFamily="34" charset="0"/>
              <a:buChar char="•"/>
            </a:pPr>
            <a:r>
              <a:rPr lang="nb-NO" dirty="0"/>
              <a:t>Dette kom av at det var rabalder da Sametinget og NRL la fram sitt forslag til endringer i reindriftsloven. Kommunene var svært misfornøyde med at de ikke hadde blitt involvert. Misforståelser om hva dette arbeidet egentlig var.</a:t>
            </a:r>
          </a:p>
          <a:p>
            <a:pPr marL="628650" lvl="1" indent="-171450">
              <a:buFont typeface="Arial" panose="020B0604020202020204" pitchFamily="34" charset="0"/>
              <a:buChar char="•"/>
            </a:pPr>
            <a:r>
              <a:rPr lang="nb-NO" dirty="0"/>
              <a:t>NRL og Sametinget skal konsulteres i </a:t>
            </a:r>
            <a:r>
              <a:rPr lang="nb-NO" dirty="0" err="1"/>
              <a:t>hht</a:t>
            </a:r>
            <a:r>
              <a:rPr lang="nb-NO" dirty="0"/>
              <a:t>. Samelovens bestemmelser.</a:t>
            </a:r>
          </a:p>
          <a:p>
            <a:pPr marL="628650" lvl="1" indent="-171450">
              <a:buFont typeface="Arial" panose="020B0604020202020204" pitchFamily="34" charset="0"/>
              <a:buChar char="•"/>
            </a:pPr>
            <a:r>
              <a:rPr lang="nb-NO" dirty="0"/>
              <a:t>Skal være en </a:t>
            </a:r>
            <a:r>
              <a:rPr lang="nb-NO" i="1" dirty="0"/>
              <a:t>ordinær </a:t>
            </a:r>
            <a:r>
              <a:rPr lang="nb-NO" i="1" dirty="0" err="1"/>
              <a:t>lovarbeidsprosess</a:t>
            </a:r>
            <a:r>
              <a:rPr lang="nb-NO" dirty="0"/>
              <a:t>, dvs. ikke et lovutvalg (litt vanskelig fordi ST og NRL har hatt sitt eget «lovutvalg»). </a:t>
            </a:r>
          </a:p>
          <a:p>
            <a:pPr marL="628650" lvl="1" indent="-171450">
              <a:buFont typeface="Arial" panose="020B0604020202020204" pitchFamily="34" charset="0"/>
              <a:buChar char="•"/>
            </a:pPr>
            <a:r>
              <a:rPr lang="nb-NO" dirty="0"/>
              <a:t>Utredningen fra Sametinget og NRL inngår som </a:t>
            </a:r>
            <a:r>
              <a:rPr lang="nb-NO" i="1" dirty="0"/>
              <a:t>et bidrag </a:t>
            </a:r>
            <a:r>
              <a:rPr lang="nb-NO" dirty="0"/>
              <a:t>i prosessen.</a:t>
            </a:r>
          </a:p>
          <a:p>
            <a:pPr marL="628650" lvl="1" indent="-171450">
              <a:buFont typeface="Arial" panose="020B0604020202020204" pitchFamily="34" charset="0"/>
              <a:buChar char="•"/>
            </a:pPr>
            <a:endParaRPr lang="nb-NO" dirty="0"/>
          </a:p>
          <a:p>
            <a:endParaRPr lang="nb-NO" dirty="0"/>
          </a:p>
        </p:txBody>
      </p:sp>
      <p:sp>
        <p:nvSpPr>
          <p:cNvPr id="4" name="Plassholder for lysbildenummer 3"/>
          <p:cNvSpPr>
            <a:spLocks noGrp="1"/>
          </p:cNvSpPr>
          <p:nvPr>
            <p:ph type="sldNum" sz="quarter" idx="5"/>
          </p:nvPr>
        </p:nvSpPr>
        <p:spPr/>
        <p:txBody>
          <a:bodyPr/>
          <a:lstStyle/>
          <a:p>
            <a:fld id="{FF9FFF26-9831-44C4-BB70-FF20445A1C4F}" type="slidenum">
              <a:rPr lang="nb-NO" smtClean="0"/>
              <a:t>4</a:t>
            </a:fld>
            <a:endParaRPr lang="nb-NO"/>
          </a:p>
        </p:txBody>
      </p:sp>
    </p:spTree>
    <p:extLst>
      <p:ext uri="{BB962C8B-B14F-4D97-AF65-F5344CB8AC3E}">
        <p14:creationId xmlns:p14="http://schemas.microsoft.com/office/powerpoint/2010/main" val="2187719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Organisering av arbeidet:</a:t>
            </a:r>
          </a:p>
          <a:p>
            <a:pPr marL="628650" lvl="1" indent="-171450">
              <a:buFont typeface="Arial" panose="020B0604020202020204" pitchFamily="34" charset="0"/>
              <a:buChar char="•"/>
            </a:pPr>
            <a:r>
              <a:rPr lang="nb-NO" dirty="0"/>
              <a:t>Seksjon reindrift er sekretariat. </a:t>
            </a:r>
          </a:p>
          <a:p>
            <a:pPr marL="628650" lvl="1" indent="-171450">
              <a:buFont typeface="Arial" panose="020B0604020202020204" pitchFamily="34" charset="0"/>
              <a:buChar char="•"/>
            </a:pPr>
            <a:r>
              <a:rPr lang="nb-NO" dirty="0"/>
              <a:t>Har en styringsgruppe</a:t>
            </a:r>
          </a:p>
          <a:p>
            <a:pPr marL="628650" lvl="1" indent="-171450">
              <a:buFont typeface="Arial" panose="020B0604020202020204" pitchFamily="34" charset="0"/>
              <a:buChar char="•"/>
            </a:pPr>
            <a:r>
              <a:rPr lang="nb-NO" dirty="0"/>
              <a:t>Innspillsrunder – fordi bred involvering.</a:t>
            </a:r>
          </a:p>
          <a:p>
            <a:pPr marL="628650" lvl="1" indent="-171450">
              <a:buFont typeface="Arial" panose="020B0604020202020204" pitchFamily="34" charset="0"/>
              <a:buChar char="•"/>
            </a:pPr>
            <a:r>
              <a:rPr lang="nb-NO" dirty="0"/>
              <a:t>Høsten 2023. møter med 33 aktører. Reiste til Finnmark og møtte flere. Hadde også innspillsmøter i Oslo digitalt og fysisk. Innspillsmøter med kommuner, </a:t>
            </a:r>
            <a:r>
              <a:rPr lang="nb-NO" dirty="0" err="1"/>
              <a:t>statsforvaltere</a:t>
            </a:r>
            <a:r>
              <a:rPr lang="nb-NO" dirty="0"/>
              <a:t>, tingretter, organisasjoner, tamreinlag. Landbruksdirektoratet, reinpolitiet, NIM, Sametinget, Samisk høgskole. </a:t>
            </a:r>
          </a:p>
          <a:p>
            <a:pPr marL="628650" lvl="1" indent="-171450">
              <a:buFont typeface="Arial" panose="020B0604020202020204" pitchFamily="34" charset="0"/>
              <a:buChar char="•"/>
            </a:pPr>
            <a:r>
              <a:rPr lang="nb-NO" dirty="0"/>
              <a:t>Referansegrupper: En gruppe - Representanter utpekt av Ldir, SF i Troms og Finnmark, SF Nordland, SF Trøndelag. Andre referansegruppen Sametinget. NRL ønsket arbeidsgruppe. Bistå </a:t>
            </a:r>
            <a:r>
              <a:rPr lang="nb-NO" dirty="0" err="1"/>
              <a:t>dep</a:t>
            </a:r>
            <a:r>
              <a:rPr lang="nb-NO" dirty="0"/>
              <a:t> i lovarbeidet. Identifisere problemstillinger, drøfte løsningsalternativer.</a:t>
            </a:r>
          </a:p>
          <a:p>
            <a:pPr marL="171450" indent="-171450">
              <a:buFont typeface="Arial" panose="020B0604020202020204" pitchFamily="34" charset="0"/>
              <a:buChar char="•"/>
            </a:pPr>
            <a:r>
              <a:rPr lang="nb-NO" dirty="0"/>
              <a:t>De vanlige prosessene går – internt i departementet, mellom departementer og i regjering.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err="1"/>
              <a:t>Prop’en</a:t>
            </a:r>
            <a:r>
              <a:rPr lang="nb-NO" dirty="0"/>
              <a:t> må oversendes Stortinget senest 10. april. 2025. </a:t>
            </a:r>
          </a:p>
          <a:p>
            <a:endParaRPr lang="nb-NO" dirty="0"/>
          </a:p>
        </p:txBody>
      </p:sp>
      <p:sp>
        <p:nvSpPr>
          <p:cNvPr id="4" name="Plassholder for lysbildenummer 3"/>
          <p:cNvSpPr>
            <a:spLocks noGrp="1"/>
          </p:cNvSpPr>
          <p:nvPr>
            <p:ph type="sldNum" sz="quarter" idx="5"/>
          </p:nvPr>
        </p:nvSpPr>
        <p:spPr/>
        <p:txBody>
          <a:bodyPr/>
          <a:lstStyle/>
          <a:p>
            <a:fld id="{FF9FFF26-9831-44C4-BB70-FF20445A1C4F}" type="slidenum">
              <a:rPr lang="nb-NO" smtClean="0"/>
              <a:t>5</a:t>
            </a:fld>
            <a:endParaRPr lang="nb-NO"/>
          </a:p>
        </p:txBody>
      </p:sp>
    </p:spTree>
    <p:extLst>
      <p:ext uri="{BB962C8B-B14F-4D97-AF65-F5344CB8AC3E}">
        <p14:creationId xmlns:p14="http://schemas.microsoft.com/office/powerpoint/2010/main" val="269234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Konsultasjoner er viktige – det å få tidlig kontakt og drøftelser med de det gjelder er gull verdt.</a:t>
            </a:r>
          </a:p>
          <a:p>
            <a:pPr marL="171450" indent="-171450">
              <a:buFont typeface="Arial" panose="020B0604020202020204" pitchFamily="34" charset="0"/>
              <a:buChar char="•"/>
            </a:pPr>
            <a:r>
              <a:rPr lang="nb-NO" dirty="0"/>
              <a:t>14 konsultasjoner (7 med hver) så langt.</a:t>
            </a:r>
          </a:p>
          <a:p>
            <a:pPr marL="171450" indent="-171450">
              <a:buFont typeface="Arial" panose="020B0604020202020204" pitchFamily="34" charset="0"/>
              <a:buChar char="•"/>
            </a:pPr>
            <a:r>
              <a:rPr lang="nb-NO" dirty="0"/>
              <a:t>Startet tidlig. Så raskt vi hadde fått avklaringer og mandat fra våre foresatte.</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Når det er sagt: </a:t>
            </a:r>
            <a:r>
              <a:rPr lang="nb-NO" dirty="0" err="1"/>
              <a:t>Lovprosesser</a:t>
            </a:r>
            <a:r>
              <a:rPr lang="nb-NO" dirty="0"/>
              <a:t> har mange steg i seg selv. Legg konsultasjonsprosessen oppå dette, så får du en mer kompleks prosess med snevre frister. </a:t>
            </a:r>
          </a:p>
          <a:p>
            <a:pPr marL="0" indent="0">
              <a:buFont typeface="Arial" panose="020B0604020202020204" pitchFamily="34" charset="0"/>
              <a:buNone/>
            </a:pPr>
            <a:endParaRPr lang="nb-NO" dirty="0"/>
          </a:p>
          <a:p>
            <a:pPr marL="171450" indent="-171450">
              <a:buFont typeface="Arial" panose="020B0604020202020204" pitchFamily="34" charset="0"/>
              <a:buChar char="•"/>
            </a:pPr>
            <a:r>
              <a:rPr lang="nb-NO" dirty="0"/>
              <a:t>Vi begynte på begynnelsen - Tidsplanen og forslag til prosess ble lagt frem i konsultasjonene og diskutert med Sametinget og NRL</a:t>
            </a:r>
          </a:p>
          <a:p>
            <a:pPr marL="171450" indent="-171450">
              <a:buFont typeface="Arial" panose="020B0604020202020204" pitchFamily="34" charset="0"/>
              <a:buChar char="•"/>
            </a:pPr>
            <a:r>
              <a:rPr lang="nb-NO" dirty="0"/>
              <a:t>Hovedtema for lovarbeidet ble valgt sammen ut fra tiden som er tilgjengelig.</a:t>
            </a:r>
          </a:p>
          <a:p>
            <a:pPr marL="171450" indent="-171450">
              <a:buFont typeface="Arial" panose="020B0604020202020204" pitchFamily="34" charset="0"/>
              <a:buChar char="•"/>
            </a:pPr>
            <a:r>
              <a:rPr lang="nb-NO" dirty="0"/>
              <a:t>Vi har hele veien vært åpne for at Sametinget og NRL kunne velge å gå fra tidsplanen, men så langt ønsket å holde den. </a:t>
            </a:r>
          </a:p>
          <a:p>
            <a:pPr marL="171450" indent="-171450">
              <a:buFont typeface="Arial" panose="020B0604020202020204" pitchFamily="34" charset="0"/>
              <a:buChar char="•"/>
            </a:pPr>
            <a:r>
              <a:rPr lang="nb-NO" dirty="0"/>
              <a:t>Alternativet da blir et nytt storting som behandler saken.</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I </a:t>
            </a:r>
            <a:r>
              <a:rPr lang="nb-NO" dirty="0" err="1"/>
              <a:t>konsultasjonsproessen</a:t>
            </a:r>
            <a:r>
              <a:rPr lang="nb-NO" dirty="0"/>
              <a:t> har vi funnet løsninger sammen</a:t>
            </a:r>
          </a:p>
          <a:p>
            <a:pPr marL="171450" indent="-171450">
              <a:buFont typeface="Arial" panose="020B0604020202020204" pitchFamily="34" charset="0"/>
              <a:buChar char="•"/>
            </a:pPr>
            <a:r>
              <a:rPr lang="nb-NO" dirty="0"/>
              <a:t>Vi har hatt god erfaring med å først ha mer uforpliktende arbeidsmøter med fri diskusjon. Etterpå konsultasjoner om teamet.</a:t>
            </a:r>
          </a:p>
          <a:p>
            <a:pPr marL="171450" indent="-171450">
              <a:buFont typeface="Arial" panose="020B0604020202020204" pitchFamily="34" charset="0"/>
              <a:buChar char="•"/>
            </a:pPr>
            <a:r>
              <a:rPr lang="nb-NO" dirty="0"/>
              <a:t>Gått inn med tema/utfordringer vi ønsker å løse, men ikke med klare og ferdig løsninger. Har «knadd» temaene i møtene, gått hjem og tenkt, kommet tilbake og diskutert videre. </a:t>
            </a:r>
          </a:p>
          <a:p>
            <a:pPr marL="171450" indent="-171450">
              <a:buFont typeface="Arial" panose="020B0604020202020204" pitchFamily="34" charset="0"/>
              <a:buChar char="•"/>
            </a:pPr>
            <a:r>
              <a:rPr lang="nb-NO" dirty="0"/>
              <a:t>Forslaget til ny modell for reduksjon av reintall er et resultat av dette. </a:t>
            </a:r>
          </a:p>
          <a:p>
            <a:endParaRPr lang="nb-NO" dirty="0"/>
          </a:p>
          <a:p>
            <a:pPr marL="171450" indent="-171450">
              <a:buFont typeface="Arial" panose="020B0604020202020204" pitchFamily="34" charset="0"/>
              <a:buChar char="•"/>
            </a:pPr>
            <a:r>
              <a:rPr lang="nb-NO" dirty="0"/>
              <a:t>Godt konsultasjonsklima og ønsket om å få loven i havn i denne stortingsperioden/sametingsperioden. Nordkalottfolket og et splittet Sameting. NRLs ønske om få gjort endringer som er til hjelp for næringen.</a:t>
            </a:r>
          </a:p>
          <a:p>
            <a:pPr marL="171450" indent="-171450">
              <a:buFont typeface="Arial" panose="020B0604020202020204" pitchFamily="34" charset="0"/>
              <a:buChar char="•"/>
            </a:pPr>
            <a:r>
              <a:rPr lang="nb-NO" dirty="0"/>
              <a:t>Enige om å sende på høring forslagene til lovendring.</a:t>
            </a:r>
          </a:p>
          <a:p>
            <a:pPr marL="171450" indent="-171450">
              <a:buFont typeface="Arial" panose="020B0604020202020204" pitchFamily="34" charset="0"/>
              <a:buChar char="•"/>
            </a:pPr>
            <a:r>
              <a:rPr lang="nb-NO" dirty="0"/>
              <a:t>Hvordan det blir fremover vet vi ikke nå (enighet/uenighet).</a:t>
            </a:r>
          </a:p>
          <a:p>
            <a:pPr marL="0" indent="0">
              <a:buFont typeface="Arial" panose="020B0604020202020204" pitchFamily="34" charset="0"/>
              <a:buNone/>
            </a:pPr>
            <a:endParaRPr lang="nb-NO" dirty="0"/>
          </a:p>
          <a:p>
            <a:pPr marL="171450" indent="-171450">
              <a:buFont typeface="Arial" panose="020B0604020202020204" pitchFamily="34" charset="0"/>
              <a:buChar char="•"/>
            </a:pPr>
            <a:r>
              <a:rPr lang="nb-NO" dirty="0"/>
              <a:t>Etter høringen nye konsultasjoner.</a:t>
            </a:r>
          </a:p>
          <a:p>
            <a:pPr marL="171450" indent="-171450">
              <a:buFont typeface="Arial" panose="020B0604020202020204" pitchFamily="34" charset="0"/>
              <a:buChar char="•"/>
            </a:pPr>
            <a:r>
              <a:rPr lang="nb-NO" dirty="0"/>
              <a:t>Når stopper konsultasjonene? Interessant «loop» - konsulterer – departementsforeleggelse – endringer? – nye konsultasjoner – endringer – departementsforeleggelse? Etter kontakt med dere, enige om å konsultere før departementsforeleggelse. Kan også måtte ha nye konsultasjoner etterpå. Men endelig beslutning tar regjeringen.</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Inntrykket vårt til hvordan Sametinget og NRL ser på lovendringsprosessen er:</a:t>
            </a:r>
          </a:p>
          <a:p>
            <a:pPr marL="628650" lvl="1" indent="-171450">
              <a:buFont typeface="Arial" panose="020B0604020202020204" pitchFamily="34" charset="0"/>
              <a:buChar char="•"/>
            </a:pPr>
            <a:r>
              <a:rPr lang="nb-NO" b="1" dirty="0"/>
              <a:t>NRL mer «pragmatisk» enn Sametinget</a:t>
            </a:r>
            <a:r>
              <a:rPr lang="nb-NO" dirty="0"/>
              <a:t>. Opptatt av at loven skal fungere for næringen. Inntrykket er at de er villige til å ta det viktigste og la resten være.</a:t>
            </a:r>
          </a:p>
          <a:p>
            <a:pPr marL="628650" lvl="1" indent="-171450">
              <a:buFont typeface="Arial" panose="020B0604020202020204" pitchFamily="34" charset="0"/>
              <a:buChar char="•"/>
            </a:pPr>
            <a:r>
              <a:rPr lang="nb-NO" dirty="0"/>
              <a:t>Ønsker sterkt å få loven sendt til Stortinget i inneværende stortingsperiode.</a:t>
            </a:r>
          </a:p>
          <a:p>
            <a:pPr marL="628650" lvl="1" indent="-171450">
              <a:buFont typeface="Arial" panose="020B0604020202020204" pitchFamily="34" charset="0"/>
              <a:buChar char="•"/>
            </a:pPr>
            <a:r>
              <a:rPr lang="nb-NO" b="1" dirty="0"/>
              <a:t>Sametinget – mer politisk og prinsipiell</a:t>
            </a:r>
            <a:r>
              <a:rPr lang="nb-NO" dirty="0"/>
              <a:t>. </a:t>
            </a:r>
          </a:p>
          <a:p>
            <a:pPr marL="628650" lvl="1" indent="-171450">
              <a:buFont typeface="Arial" panose="020B0604020202020204" pitchFamily="34" charset="0"/>
              <a:buChar char="•"/>
            </a:pPr>
            <a:r>
              <a:rPr lang="nb-NO" dirty="0"/>
              <a:t>Men også de ønsker å få loven igjennom før neste valg. </a:t>
            </a:r>
            <a:r>
              <a:rPr lang="nb-NO" b="1" dirty="0"/>
              <a:t>Nordkalottfolket</a:t>
            </a:r>
            <a:r>
              <a:rPr lang="nb-NO" dirty="0"/>
              <a:t> fosser fram, også på Sametinget, og det vil være vanskeligere å få fram en reindriftslov dersom de skulle få flertall på Sametinget. Nordkalottfolket er mer opptatt av «likt for alle» og at reindriften er for prioritert og privilegert. </a:t>
            </a:r>
          </a:p>
          <a:p>
            <a:pPr marL="628650" lvl="1" indent="-171450">
              <a:buFont typeface="Arial" panose="020B0604020202020204" pitchFamily="34" charset="0"/>
              <a:buChar char="•"/>
            </a:pPr>
            <a:r>
              <a:rPr lang="nb-NO" dirty="0"/>
              <a:t>Men etter at FNs </a:t>
            </a:r>
            <a:r>
              <a:rPr lang="nb-NO" dirty="0" err="1"/>
              <a:t>mr-komitee</a:t>
            </a:r>
            <a:r>
              <a:rPr lang="nb-NO" dirty="0"/>
              <a:t> kom med sin uttalelse i Sara-saken er vi spente på </a:t>
            </a:r>
            <a:r>
              <a:rPr lang="nb-NO" dirty="0" err="1"/>
              <a:t>Samtinget</a:t>
            </a:r>
            <a:r>
              <a:rPr lang="nb-NO" dirty="0"/>
              <a:t>.</a:t>
            </a:r>
          </a:p>
          <a:p>
            <a:pPr marL="628650" lvl="1" indent="-171450">
              <a:buFont typeface="Arial" panose="020B0604020202020204" pitchFamily="34" charset="0"/>
              <a:buChar char="•"/>
            </a:pPr>
            <a:r>
              <a:rPr lang="nb-NO" dirty="0"/>
              <a:t>Møte mellom statsråden og Sametinget </a:t>
            </a:r>
            <a:r>
              <a:rPr lang="nb-NO" dirty="0" err="1"/>
              <a:t>xxxx</a:t>
            </a:r>
            <a:r>
              <a:rPr lang="nb-NO" dirty="0"/>
              <a:t> der skjedde </a:t>
            </a:r>
            <a:r>
              <a:rPr lang="nb-NO" dirty="0" err="1"/>
              <a:t>xxxx</a:t>
            </a:r>
            <a:endParaRPr lang="nb-NO" dirty="0"/>
          </a:p>
          <a:p>
            <a:pPr marL="171450" indent="-171450">
              <a:buFont typeface="Arial" panose="020B0604020202020204" pitchFamily="34" charset="0"/>
              <a:buChar char="•"/>
            </a:pPr>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BD8CA8A7-311A-40FD-84F9-EE69EE03E3DB}" type="slidenum">
              <a:rPr lang="nb-NO" smtClean="0"/>
              <a:t>6</a:t>
            </a:fld>
            <a:endParaRPr lang="nb-NO"/>
          </a:p>
        </p:txBody>
      </p:sp>
    </p:spTree>
    <p:extLst>
      <p:ext uri="{BB962C8B-B14F-4D97-AF65-F5344CB8AC3E}">
        <p14:creationId xmlns:p14="http://schemas.microsoft.com/office/powerpoint/2010/main" val="3376538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Erstatning</a:t>
            </a:r>
          </a:p>
          <a:p>
            <a:pPr marL="171450" indent="-171450">
              <a:buFont typeface="Arial" panose="020B0604020202020204" pitchFamily="34" charset="0"/>
              <a:buChar char="•"/>
            </a:pPr>
            <a:r>
              <a:rPr lang="nb-NO" dirty="0"/>
              <a:t>Intern organisering </a:t>
            </a:r>
          </a:p>
          <a:p>
            <a:pPr marL="171450" indent="-171450">
              <a:buFont typeface="Arial" panose="020B0604020202020204" pitchFamily="34" charset="0"/>
              <a:buChar char="•"/>
            </a:pPr>
            <a:r>
              <a:rPr lang="nb-NO" dirty="0"/>
              <a:t>Jordskifte </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ULIK bakgrunn for at akkurat disse tre temaene er omfattet av lovrevisjonen.</a:t>
            </a:r>
          </a:p>
        </p:txBody>
      </p:sp>
      <p:sp>
        <p:nvSpPr>
          <p:cNvPr id="4" name="Plassholder for lysbildenummer 3"/>
          <p:cNvSpPr>
            <a:spLocks noGrp="1"/>
          </p:cNvSpPr>
          <p:nvPr>
            <p:ph type="sldNum" sz="quarter" idx="5"/>
          </p:nvPr>
        </p:nvSpPr>
        <p:spPr/>
        <p:txBody>
          <a:bodyPr/>
          <a:lstStyle/>
          <a:p>
            <a:fld id="{BD8CA8A7-311A-40FD-84F9-EE69EE03E3DB}" type="slidenum">
              <a:rPr lang="nb-NO" smtClean="0"/>
              <a:t>7</a:t>
            </a:fld>
            <a:endParaRPr lang="nb-NO"/>
          </a:p>
        </p:txBody>
      </p:sp>
    </p:spTree>
    <p:extLst>
      <p:ext uri="{BB962C8B-B14F-4D97-AF65-F5344CB8AC3E}">
        <p14:creationId xmlns:p14="http://schemas.microsoft.com/office/powerpoint/2010/main" val="3576415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Solidarisk objektivt ansvar. Som reineier svarer du for alle andre reineierne i distriktet. Mer urimelig ettersom distrikter har blitt større pga. </a:t>
            </a:r>
            <a:r>
              <a:rPr lang="nb-NO" dirty="0" err="1"/>
              <a:t>sammeslåing</a:t>
            </a:r>
            <a:r>
              <a:rPr lang="nb-NO" dirty="0"/>
              <a:t>. Ansvaret har blitt </a:t>
            </a:r>
            <a:r>
              <a:rPr lang="nb-NO" dirty="0" err="1"/>
              <a:t>utvdidet</a:t>
            </a:r>
            <a:r>
              <a:rPr lang="nb-NO" dirty="0"/>
              <a:t>. Påpekt av HR i Femund-dommen.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Kravet kan rettes mot distriktsstyret eller direkte mot eieren av reinen.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I det interne oppgjøret i distriktet – erstatning som distriktsstyret er pålagt - Årsmøtet beregner erstatning etter hvor mange rein den enkelte reineier har.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Hvis du i det interne oppgjøret kan vise at din rein ikke har gjort skade kan du kreve å  få slippe å betale. Det vil si, slippe å dekke din del av det distriktsstyret har betalt ut. Evt. hvis du har måttet betale ut erstatningen, kan kreve å få pengene fra de andre. </a:t>
            </a:r>
          </a:p>
          <a:p>
            <a:endParaRPr lang="nb-NO" dirty="0"/>
          </a:p>
        </p:txBody>
      </p:sp>
      <p:sp>
        <p:nvSpPr>
          <p:cNvPr id="4" name="Plassholder for lysbildenummer 3"/>
          <p:cNvSpPr>
            <a:spLocks noGrp="1"/>
          </p:cNvSpPr>
          <p:nvPr>
            <p:ph type="sldNum" sz="quarter" idx="5"/>
          </p:nvPr>
        </p:nvSpPr>
        <p:spPr/>
        <p:txBody>
          <a:bodyPr/>
          <a:lstStyle/>
          <a:p>
            <a:fld id="{BD8CA8A7-311A-40FD-84F9-EE69EE03E3DB}" type="slidenum">
              <a:rPr lang="nb-NO" smtClean="0"/>
              <a:t>8</a:t>
            </a:fld>
            <a:endParaRPr lang="nb-NO"/>
          </a:p>
        </p:txBody>
      </p:sp>
    </p:spTree>
    <p:extLst>
      <p:ext uri="{BB962C8B-B14F-4D97-AF65-F5344CB8AC3E}">
        <p14:creationId xmlns:p14="http://schemas.microsoft.com/office/powerpoint/2010/main" val="783179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628650" lvl="1"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Femund-dommen</a:t>
            </a:r>
          </a:p>
          <a:p>
            <a:pPr marL="628650" lvl="1" indent="-171450">
              <a:buFont typeface="Arial" panose="020B0604020202020204" pitchFamily="34" charset="0"/>
              <a:buChar char="•"/>
            </a:pPr>
            <a:r>
              <a:rPr lang="nb-NO" dirty="0"/>
              <a:t>Reiset særlig spørsmål om ansvarsordningen etter § 67 diskriminerte reineiere, sammenlignet med eiere av andre dyr. I så fall i strid med Grunnloven og internasjonale forpliktelser. </a:t>
            </a:r>
          </a:p>
          <a:p>
            <a:pPr marL="628650" lvl="1" indent="-171450">
              <a:buFont typeface="Arial" panose="020B0604020202020204" pitchFamily="34" charset="0"/>
              <a:buChar char="•"/>
            </a:pPr>
            <a:r>
              <a:rPr lang="nb-NO" dirty="0"/>
              <a:t>HR konkluderte ikke på det. Men etterlyste snarlig revisjon av reindriftsloven. I følge NIM gir dommen uttrykk for at HR ved en senere anledning kan komme til at § 67 annet ledd er diskriminerende overfor reineiere.</a:t>
            </a:r>
          </a:p>
          <a:p>
            <a:pPr marL="628650" lvl="1" indent="-171450">
              <a:buFont typeface="Arial" panose="020B0604020202020204" pitchFamily="34" charset="0"/>
              <a:buChar char="•"/>
            </a:pPr>
            <a:r>
              <a:rPr lang="nb-NO" dirty="0"/>
              <a:t>HR sa at lovendring var på overtid. Tok ikke stilling til om § 67 var diskriminerende, men antydet at erstatningsansvaret burde likestilles så langt som mulig. Egentlig pekte på SRU 2s forslag (ikke i rene ord, men måten lagt fram på).</a:t>
            </a:r>
          </a:p>
          <a:p>
            <a:pPr marL="628650" lvl="1" indent="-171450">
              <a:buFont typeface="Arial" panose="020B0604020202020204" pitchFamily="34" charset="0"/>
              <a:buChar char="•"/>
            </a:pPr>
            <a:r>
              <a:rPr lang="nb-NO" dirty="0"/>
              <a:t>HR fastslo at skadeserstatningslovens regler om medvirkning og lemping kan benyttes ved siden av reindriftsloven.</a:t>
            </a:r>
          </a:p>
          <a:p>
            <a:pPr marL="628650" lvl="1" indent="-171450">
              <a:buFont typeface="Arial" panose="020B0604020202020204" pitchFamily="34" charset="0"/>
              <a:buChar char="•"/>
            </a:pPr>
            <a:r>
              <a:rPr lang="nb-NO" dirty="0"/>
              <a:t>HR opphevet delvis </a:t>
            </a:r>
            <a:r>
              <a:rPr lang="nb-NO" dirty="0" err="1"/>
              <a:t>jordskifteoverettens</a:t>
            </a:r>
            <a:r>
              <a:rPr lang="nb-NO" dirty="0"/>
              <a:t> og lagmannsrettens dom når det gjaldt vurderingen av om det foreligger medvirkning og grunnlag for lemping etter skadeerstatningsloven § 5-1 og § 5-2. Saken sendt tilbake til lagmannsretten.</a:t>
            </a:r>
          </a:p>
          <a:p>
            <a:pPr marL="628650" lvl="1" indent="-171450">
              <a:buFont typeface="Arial" panose="020B0604020202020204" pitchFamily="34" charset="0"/>
              <a:buChar char="•"/>
            </a:pPr>
            <a:r>
              <a:rPr lang="nb-NO" dirty="0"/>
              <a:t>Som tidligere vist – ble et forlik om et sperregjerde og – betalte sum til kirken i stedet for til bøndene. </a:t>
            </a:r>
          </a:p>
          <a:p>
            <a:pPr marL="628650" lvl="1" indent="-171450">
              <a:buFont typeface="Arial" panose="020B0604020202020204" pitchFamily="34" charset="0"/>
              <a:buChar char="•"/>
            </a:pPr>
            <a:r>
              <a:rPr lang="nb-NO" dirty="0"/>
              <a:t>Men først i 2022 ble gjerdet oppført.</a:t>
            </a:r>
          </a:p>
          <a:p>
            <a:pPr marL="457200" lvl="1"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fld id="{BD8CA8A7-311A-40FD-84F9-EE69EE03E3DB}" type="slidenum">
              <a:rPr lang="nb-NO" smtClean="0"/>
              <a:t>9</a:t>
            </a:fld>
            <a:endParaRPr lang="nb-NO"/>
          </a:p>
        </p:txBody>
      </p:sp>
    </p:spTree>
    <p:extLst>
      <p:ext uri="{BB962C8B-B14F-4D97-AF65-F5344CB8AC3E}">
        <p14:creationId xmlns:p14="http://schemas.microsoft.com/office/powerpoint/2010/main" val="2294929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telside HVIT ">
    <p:bg>
      <p:bgRef idx="1002">
        <a:schemeClr val="bg2"/>
      </p:bgRef>
    </p:bg>
    <p:spTree>
      <p:nvGrpSpPr>
        <p:cNvPr id="1" name=""/>
        <p:cNvGrpSpPr/>
        <p:nvPr/>
      </p:nvGrpSpPr>
      <p:grpSpPr>
        <a:xfrm>
          <a:off x="0" y="0"/>
          <a:ext cx="0" cy="0"/>
          <a:chOff x="0" y="0"/>
          <a:chExt cx="0" cy="0"/>
        </a:xfrm>
      </p:grpSpPr>
      <p:sp>
        <p:nvSpPr>
          <p:cNvPr id="5" name="Plassholder for bilde 4" title="Klikk ikonet for å legge til et bilde"/>
          <p:cNvSpPr>
            <a:spLocks noGrp="1"/>
          </p:cNvSpPr>
          <p:nvPr>
            <p:ph type="pic" sz="quarter" idx="18" hasCustomPrompt="1"/>
          </p:nvPr>
        </p:nvSpPr>
        <p:spPr>
          <a:xfrm>
            <a:off x="0" y="0"/>
            <a:ext cx="12211050" cy="6858000"/>
          </a:xfrm>
          <a:solidFill>
            <a:schemeClr val="accent1">
              <a:lumMod val="40000"/>
              <a:lumOff val="60000"/>
            </a:schemeClr>
          </a:solidFill>
        </p:spPr>
        <p:txBody>
          <a:bodyPr wrap="none" lIns="1800000" tIns="36000" anchor="ctr" anchorCtr="1">
            <a:noAutofit/>
          </a:bodyPr>
          <a:lstStyle>
            <a:lvl1pPr marL="0" marR="0" indent="0" algn="ctr" defTabSz="914400" rtl="0" eaLnBrk="1" fontAlgn="auto" latinLnBrk="0" hangingPunct="1">
              <a:lnSpc>
                <a:spcPct val="100000"/>
              </a:lnSpc>
              <a:spcBef>
                <a:spcPts val="1000"/>
              </a:spcBef>
              <a:spcAft>
                <a:spcPts val="0"/>
              </a:spcAft>
              <a:buClrTx/>
              <a:buSzTx/>
              <a:buFontTx/>
              <a:buNone/>
              <a:tabLst/>
              <a:defRPr sz="1400">
                <a:solidFill>
                  <a:schemeClr val="bg2">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Sett inn bilde</a:t>
            </a:r>
          </a:p>
        </p:txBody>
      </p:sp>
      <p:sp>
        <p:nvSpPr>
          <p:cNvPr id="25" name="Plassholder for tekst 24"/>
          <p:cNvSpPr>
            <a:spLocks noGrp="1"/>
          </p:cNvSpPr>
          <p:nvPr>
            <p:ph type="body" sz="quarter" idx="24" hasCustomPrompt="1"/>
          </p:nvPr>
        </p:nvSpPr>
        <p:spPr>
          <a:xfrm>
            <a:off x="-19050" y="0"/>
            <a:ext cx="12211050" cy="850362"/>
          </a:xfrm>
          <a:blipFill dpi="0" rotWithShape="1">
            <a:blip r:embed="rId2">
              <a:alphaModFix amt="80000"/>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200"/>
            </a:lvl1pPr>
          </a:lstStyle>
          <a:p>
            <a:pPr lvl="0"/>
            <a:r>
              <a:rPr lang="en-US" dirty="0"/>
              <a:t>?</a:t>
            </a:r>
            <a:endParaRPr lang="nb-NO" dirty="0"/>
          </a:p>
        </p:txBody>
      </p:sp>
      <p:sp>
        <p:nvSpPr>
          <p:cNvPr id="22" name="Plassholder for tekst 18"/>
          <p:cNvSpPr>
            <a:spLocks noGrp="1"/>
          </p:cNvSpPr>
          <p:nvPr>
            <p:ph type="body" sz="quarter" idx="23" hasCustomPrompt="1"/>
          </p:nvPr>
        </p:nvSpPr>
        <p:spPr>
          <a:xfrm>
            <a:off x="-19050" y="2032921"/>
            <a:ext cx="6121270" cy="2160000"/>
          </a:xfrm>
          <a:solidFill>
            <a:schemeClr val="tx1">
              <a:alpha val="80000"/>
            </a:schemeClr>
          </a:solidFill>
        </p:spPr>
        <p:txBody>
          <a:bodyPr lIns="792000" rIns="144000" anchor="ctr" anchorCtr="0">
            <a:noAutofit/>
          </a:bodyPr>
          <a:lstStyle>
            <a:lvl1pPr marL="0" indent="0">
              <a:buNone/>
              <a:defRPr sz="360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en-US" dirty="0" err="1"/>
              <a:t>Tittel</a:t>
            </a:r>
            <a:r>
              <a:rPr lang="en-US" dirty="0"/>
              <a:t> p</a:t>
            </a:r>
            <a:r>
              <a:rPr lang="nb-NO" dirty="0"/>
              <a:t>å maks tre linjer</a:t>
            </a:r>
          </a:p>
        </p:txBody>
      </p:sp>
      <p:sp>
        <p:nvSpPr>
          <p:cNvPr id="3" name="Plassholder for tekst 2"/>
          <p:cNvSpPr>
            <a:spLocks noGrp="1"/>
          </p:cNvSpPr>
          <p:nvPr>
            <p:ph type="body" sz="quarter" idx="16" hasCustomPrompt="1"/>
          </p:nvPr>
        </p:nvSpPr>
        <p:spPr>
          <a:xfrm>
            <a:off x="-19050" y="4192921"/>
            <a:ext cx="6121270" cy="336798"/>
          </a:xfrm>
          <a:solidFill>
            <a:schemeClr val="tx1">
              <a:lumMod val="65000"/>
              <a:lumOff val="35000"/>
              <a:alpha val="77647"/>
            </a:schemeClr>
          </a:solidFill>
        </p:spPr>
        <p:txBody>
          <a:bodyPr rIns="144000" anchor="ctr" anchorCtr="0">
            <a:noAutofit/>
          </a:bodyPr>
          <a:lstStyle>
            <a:lvl1pPr marL="396000" indent="0" algn="r">
              <a:lnSpc>
                <a:spcPts val="2300"/>
              </a:lnSpc>
              <a:spcBef>
                <a:spcPts val="0"/>
              </a:spcBef>
              <a:spcAft>
                <a:spcPts val="0"/>
              </a:spcAft>
              <a:buNone/>
              <a:defRPr sz="1800" baseline="0">
                <a:solidFill>
                  <a:schemeClr val="bg1"/>
                </a:solidFill>
              </a:defRPr>
            </a:lvl1pPr>
          </a:lstStyle>
          <a:p>
            <a:pPr lvl="0"/>
            <a:r>
              <a:rPr lang="en-US" dirty="0" err="1"/>
              <a:t>Navn</a:t>
            </a:r>
            <a:r>
              <a:rPr lang="en-US" dirty="0"/>
              <a:t> </a:t>
            </a:r>
            <a:r>
              <a:rPr lang="nb-NO" dirty="0"/>
              <a:t>Foredragsholder</a:t>
            </a:r>
            <a:r>
              <a:rPr lang="en-US" dirty="0"/>
              <a:t>/</a:t>
            </a:r>
            <a:r>
              <a:rPr lang="en-US" dirty="0" err="1"/>
              <a:t>Namn</a:t>
            </a:r>
            <a:r>
              <a:rPr lang="en-US" dirty="0"/>
              <a:t> </a:t>
            </a:r>
            <a:r>
              <a:rPr lang="en-US" dirty="0" err="1"/>
              <a:t>Foredragshaldar</a:t>
            </a:r>
            <a:r>
              <a:rPr lang="en-US" dirty="0"/>
              <a:t> </a:t>
            </a:r>
            <a:endParaRPr lang="nb-NO" dirty="0"/>
          </a:p>
        </p:txBody>
      </p:sp>
      <p:sp>
        <p:nvSpPr>
          <p:cNvPr id="10" name="Plassholder for tekst 2"/>
          <p:cNvSpPr>
            <a:spLocks noGrp="1"/>
          </p:cNvSpPr>
          <p:nvPr>
            <p:ph type="body" sz="quarter" idx="17" hasCustomPrompt="1"/>
          </p:nvPr>
        </p:nvSpPr>
        <p:spPr>
          <a:xfrm>
            <a:off x="-19050" y="4529719"/>
            <a:ext cx="6121270" cy="336798"/>
          </a:xfrm>
          <a:solidFill>
            <a:schemeClr val="tx1">
              <a:lumMod val="65000"/>
              <a:lumOff val="35000"/>
              <a:alpha val="78000"/>
            </a:schemeClr>
          </a:solidFill>
        </p:spPr>
        <p:txBody>
          <a:bodyPr rIns="144000" anchor="ctr" anchorCtr="0">
            <a:noAutofit/>
          </a:bodyPr>
          <a:lstStyle>
            <a:lvl1pPr marL="396000" indent="0" algn="r">
              <a:lnSpc>
                <a:spcPts val="2300"/>
              </a:lnSpc>
              <a:spcBef>
                <a:spcPts val="0"/>
              </a:spcBef>
              <a:buNone/>
              <a:defRPr sz="1400">
                <a:solidFill>
                  <a:schemeClr val="bg1"/>
                </a:solidFill>
              </a:defRPr>
            </a:lvl1pPr>
          </a:lstStyle>
          <a:p>
            <a:pPr lvl="0"/>
            <a:r>
              <a:rPr lang="nb-NO" dirty="0"/>
              <a:t>Sted og dato</a:t>
            </a:r>
          </a:p>
        </p:txBody>
      </p:sp>
      <p:sp>
        <p:nvSpPr>
          <p:cNvPr id="8" name="Plassholder for tekst 3"/>
          <p:cNvSpPr>
            <a:spLocks noGrp="1"/>
          </p:cNvSpPr>
          <p:nvPr>
            <p:ph type="body" sz="quarter" idx="15" hasCustomPrompt="1"/>
          </p:nvPr>
        </p:nvSpPr>
        <p:spPr>
          <a:xfrm>
            <a:off x="8131359" y="6407992"/>
            <a:ext cx="4060641" cy="450008"/>
          </a:xfrm>
        </p:spPr>
        <p:txBody>
          <a:bodyPr rIns="180000">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Tree>
    <p:extLst>
      <p:ext uri="{BB962C8B-B14F-4D97-AF65-F5344CB8AC3E}">
        <p14:creationId xmlns:p14="http://schemas.microsoft.com/office/powerpoint/2010/main" val="343549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1250"/>
                                        <p:tgtEl>
                                          <p:spTgt spid="2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250"/>
                                        <p:tgtEl>
                                          <p:spTgt spid="22">
                                            <p:txEl>
                                              <p:pRg st="0" end="0"/>
                                            </p:txEl>
                                          </p:spTgt>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250"/>
                                        <p:tgtEl>
                                          <p:spTgt spid="3">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25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bg/>
                                          </p:spTgt>
                                        </p:tgtEl>
                                        <p:attrNameLst>
                                          <p:attrName>style.visibility</p:attrName>
                                        </p:attrNameLst>
                                      </p:cBhvr>
                                      <p:to>
                                        <p:strVal val="visible"/>
                                      </p:to>
                                    </p:set>
                                    <p:animEffect transition="in" filter="fade">
                                      <p:cBhvr>
                                        <p:cTn id="20" dur="1250"/>
                                        <p:tgtEl>
                                          <p:spTgt spid="10">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Lst>
      </p:bldP>
      <p:bldP spid="3" grpId="0" uiExpand="1" build="p"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Lst>
      </p:bldP>
      <p:bldP spid="10" grpId="0" uiExpand="1" build="p"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Deltittel med bilde HVIT ">
    <p:spTree>
      <p:nvGrpSpPr>
        <p:cNvPr id="1" name=""/>
        <p:cNvGrpSpPr/>
        <p:nvPr/>
      </p:nvGrpSpPr>
      <p:grpSpPr>
        <a:xfrm>
          <a:off x="0" y="0"/>
          <a:ext cx="0" cy="0"/>
          <a:chOff x="0" y="0"/>
          <a:chExt cx="0" cy="0"/>
        </a:xfrm>
      </p:grpSpPr>
      <p:sp>
        <p:nvSpPr>
          <p:cNvPr id="8" name="Plassholder for bilde 5"/>
          <p:cNvSpPr>
            <a:spLocks noGrp="1"/>
          </p:cNvSpPr>
          <p:nvPr>
            <p:ph type="pic" sz="quarter" idx="16" hasCustomPrompt="1"/>
          </p:nvPr>
        </p:nvSpPr>
        <p:spPr>
          <a:xfrm>
            <a:off x="0" y="0"/>
            <a:ext cx="12192000" cy="6858000"/>
          </a:xfrm>
        </p:spPr>
        <p:txBody>
          <a:bodyPr lIns="1620000" anchor="ctr" anchorCtr="0">
            <a:normAutofit/>
          </a:bodyPr>
          <a:lstStyle>
            <a:lvl1pPr marL="0" indent="0" algn="ctr">
              <a:buNone/>
              <a:defRPr sz="1400">
                <a:solidFill>
                  <a:schemeClr val="bg1">
                    <a:lumMod val="50000"/>
                  </a:schemeClr>
                </a:solidFill>
              </a:defRPr>
            </a:lvl1pPr>
          </a:lstStyle>
          <a:p>
            <a:r>
              <a:rPr lang="nb-NO" dirty="0"/>
              <a:t>Sett inn bilde</a:t>
            </a:r>
          </a:p>
        </p:txBody>
      </p:sp>
      <p:sp>
        <p:nvSpPr>
          <p:cNvPr id="4" name="Plassholder for tekst 15"/>
          <p:cNvSpPr>
            <a:spLocks noGrp="1"/>
          </p:cNvSpPr>
          <p:nvPr>
            <p:ph type="body" sz="quarter" idx="11" hasCustomPrompt="1"/>
          </p:nvPr>
        </p:nvSpPr>
        <p:spPr>
          <a:xfrm>
            <a:off x="0" y="3429000"/>
            <a:ext cx="6120000" cy="1732839"/>
          </a:xfrm>
          <a:solidFill>
            <a:schemeClr val="tx1">
              <a:alpha val="80000"/>
            </a:schemeClr>
          </a:solidFill>
        </p:spPr>
        <p:txBody>
          <a:bodyPr lIns="792000" anchor="ctr">
            <a:normAutofit/>
          </a:bodyPr>
          <a:lstStyle>
            <a:lvl1pPr marL="0" indent="0">
              <a:lnSpc>
                <a:spcPts val="4200"/>
              </a:lnSpc>
              <a:spcBef>
                <a:spcPts val="0"/>
              </a:spcBef>
              <a:buNone/>
              <a:defRPr sz="360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nb-NO" dirty="0"/>
              <a:t>Skriv inn deltittel her</a:t>
            </a:r>
          </a:p>
        </p:txBody>
      </p:sp>
      <p:sp>
        <p:nvSpPr>
          <p:cNvPr id="7" name="Plassholder for tekst 3"/>
          <p:cNvSpPr>
            <a:spLocks noGrp="1"/>
          </p:cNvSpPr>
          <p:nvPr>
            <p:ph type="body" sz="quarter" idx="15" hasCustomPrompt="1"/>
          </p:nvPr>
        </p:nvSpPr>
        <p:spPr>
          <a:xfrm>
            <a:off x="8131359" y="6407992"/>
            <a:ext cx="4060641" cy="450008"/>
          </a:xfrm>
        </p:spPr>
        <p:txBody>
          <a:bodyPr rIns="180000">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
        <p:nvSpPr>
          <p:cNvPr id="5" name="Plassholder for tekst 2"/>
          <p:cNvSpPr>
            <a:spLocks noGrp="1"/>
          </p:cNvSpPr>
          <p:nvPr>
            <p:ph type="body" sz="quarter" idx="17" hasCustomPrompt="1"/>
          </p:nvPr>
        </p:nvSpPr>
        <p:spPr>
          <a:xfrm>
            <a:off x="360000" y="6282000"/>
            <a:ext cx="1544400" cy="432000"/>
          </a:xfrm>
          <a:blipFill dpi="0" rotWithShape="1">
            <a:blip r:embed="rId2" cstate="print">
              <a:extLst>
                <a:ext uri="{28A0092B-C50C-407E-A947-70E740481C1C}">
                  <a14:useLocalDpi xmlns:a14="http://schemas.microsoft.com/office/drawing/2010/main" val="0"/>
                </a:ext>
              </a:extLst>
            </a:blip>
            <a:srcRect/>
            <a:stretch>
              <a:fillRect/>
            </a:stretch>
          </a:blipFill>
        </p:spPr>
        <p:txBody>
          <a:bodyPr lIns="0" tIns="0" rIns="0" bIns="0">
            <a:normAutofit/>
          </a:bodyPr>
          <a:lstStyle>
            <a:lvl1pPr marL="0" indent="0">
              <a:buNone/>
              <a:defRPr sz="200"/>
            </a:lvl1pPr>
          </a:lstStyle>
          <a:p>
            <a:pPr lvl="0"/>
            <a:r>
              <a:rPr lang="nb-NO" dirty="0"/>
              <a:t>.</a:t>
            </a:r>
          </a:p>
        </p:txBody>
      </p:sp>
    </p:spTree>
    <p:extLst>
      <p:ext uri="{BB962C8B-B14F-4D97-AF65-F5344CB8AC3E}">
        <p14:creationId xmlns:p14="http://schemas.microsoft.com/office/powerpoint/2010/main" val="403458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 Tom side HVI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bunntekst 2"/>
          <p:cNvSpPr>
            <a:spLocks noGrp="1"/>
          </p:cNvSpPr>
          <p:nvPr>
            <p:ph type="ftr" sz="quarter" idx="10"/>
          </p:nvPr>
        </p:nvSpPr>
        <p:spPr>
          <a:xfrm>
            <a:off x="2808000" y="6317146"/>
            <a:ext cx="7020000" cy="360000"/>
          </a:xfrm>
        </p:spPr>
        <p:txBody>
          <a:bodyPr/>
          <a:lstStyle/>
          <a:p>
            <a:endParaRPr lang="nb-NO" dirty="0"/>
          </a:p>
        </p:txBody>
      </p:sp>
      <p:sp>
        <p:nvSpPr>
          <p:cNvPr id="4" name="Plassholder for dato 3"/>
          <p:cNvSpPr>
            <a:spLocks noGrp="1"/>
          </p:cNvSpPr>
          <p:nvPr>
            <p:ph type="dt" sz="half" idx="11"/>
          </p:nvPr>
        </p:nvSpPr>
        <p:spPr/>
        <p:txBody>
          <a:bodyPr/>
          <a:lstStyle/>
          <a:p>
            <a:fld id="{ADEFE0BC-CD15-4A90-8E32-A435EF66BF92}" type="datetime1">
              <a:rPr lang="nb-NO" smtClean="0"/>
              <a:t>24.09.2024</a:t>
            </a:fld>
            <a:endParaRPr lang="nb-NO" dirty="0"/>
          </a:p>
        </p:txBody>
      </p:sp>
      <p:sp>
        <p:nvSpPr>
          <p:cNvPr id="5" name="Plassholder for lysbildenummer 4"/>
          <p:cNvSpPr>
            <a:spLocks noGrp="1"/>
          </p:cNvSpPr>
          <p:nvPr>
            <p:ph type="sldNum" sz="quarter" idx="12"/>
          </p:nvPr>
        </p:nvSpPr>
        <p:spPr/>
        <p:txBody>
          <a:bodyPr/>
          <a:lstStyle/>
          <a:p>
            <a:fld id="{29E3B291-050D-4A82-B0A1-DB349FC61753}" type="slidenum">
              <a:rPr lang="nb-NO" smtClean="0"/>
              <a:pPr/>
              <a:t>‹#›</a:t>
            </a:fld>
            <a:endParaRPr lang="nb-NO" dirty="0"/>
          </a:p>
        </p:txBody>
      </p:sp>
    </p:spTree>
    <p:extLst>
      <p:ext uri="{BB962C8B-B14F-4D97-AF65-F5344CB8AC3E}">
        <p14:creationId xmlns:p14="http://schemas.microsoft.com/office/powerpoint/2010/main" val="17304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kk...bm og nyn HVIT ">
    <p:bg>
      <p:bgRef idx="1001">
        <a:schemeClr val="bg1"/>
      </p:bgRef>
    </p:bg>
    <p:spTree>
      <p:nvGrpSpPr>
        <p:cNvPr id="1" name=""/>
        <p:cNvGrpSpPr/>
        <p:nvPr/>
      </p:nvGrpSpPr>
      <p:grpSpPr>
        <a:xfrm>
          <a:off x="0" y="0"/>
          <a:ext cx="0" cy="0"/>
          <a:chOff x="0" y="0"/>
          <a:chExt cx="0" cy="0"/>
        </a:xfrm>
      </p:grpSpPr>
      <p:sp>
        <p:nvSpPr>
          <p:cNvPr id="3" name="Plassholder for tekst 10"/>
          <p:cNvSpPr>
            <a:spLocks noGrp="1"/>
          </p:cNvSpPr>
          <p:nvPr>
            <p:ph type="body" sz="quarter" idx="10" hasCustomPrompt="1"/>
          </p:nvPr>
        </p:nvSpPr>
        <p:spPr>
          <a:xfrm>
            <a:off x="2500599" y="2370459"/>
            <a:ext cx="7160805" cy="576000"/>
          </a:xfr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000">
                <a:solidFill>
                  <a:schemeClr val="bg2"/>
                </a:solidFill>
              </a:defRPr>
            </a:lvl1pPr>
          </a:lstStyle>
          <a:p>
            <a:pPr lvl="0"/>
            <a:r>
              <a:rPr lang="nb-NO" dirty="0"/>
              <a:t>-</a:t>
            </a:r>
          </a:p>
        </p:txBody>
      </p:sp>
      <p:sp>
        <p:nvSpPr>
          <p:cNvPr id="4" name="Plassholder for tekst 10"/>
          <p:cNvSpPr>
            <a:spLocks noGrp="1"/>
          </p:cNvSpPr>
          <p:nvPr>
            <p:ph type="body" sz="quarter" idx="11" hasCustomPrompt="1"/>
          </p:nvPr>
        </p:nvSpPr>
        <p:spPr>
          <a:xfrm>
            <a:off x="3407000" y="3341310"/>
            <a:ext cx="5348001" cy="842070"/>
          </a:xfr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000">
                <a:solidFill>
                  <a:schemeClr val="bg2"/>
                </a:solidFill>
              </a:defRPr>
            </a:lvl1pPr>
          </a:lstStyle>
          <a:p>
            <a:pPr lvl="0"/>
            <a:r>
              <a:rPr lang="nb-NO" dirty="0"/>
              <a:t>-</a:t>
            </a:r>
          </a:p>
        </p:txBody>
      </p:sp>
    </p:spTree>
    <p:extLst>
      <p:ext uri="{BB962C8B-B14F-4D97-AF65-F5344CB8AC3E}">
        <p14:creationId xmlns:p14="http://schemas.microsoft.com/office/powerpoint/2010/main" val="22689903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advClick="0" advTm="5000">
        <p:fade/>
      </p:transition>
    </mc:Choice>
    <mc:Fallback xmlns="">
      <p:transition spd="slow" advClick="0" advTm="5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Avslutningsside HVIT ">
    <p:bg>
      <p:bgRef idx="1001">
        <a:schemeClr val="bg1"/>
      </p:bgRef>
    </p:bg>
    <p:spTree>
      <p:nvGrpSpPr>
        <p:cNvPr id="1" name=""/>
        <p:cNvGrpSpPr/>
        <p:nvPr/>
      </p:nvGrpSpPr>
      <p:grpSpPr>
        <a:xfrm>
          <a:off x="0" y="0"/>
          <a:ext cx="0" cy="0"/>
          <a:chOff x="0" y="0"/>
          <a:chExt cx="0" cy="0"/>
        </a:xfrm>
      </p:grpSpPr>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1750" y="3011400"/>
            <a:ext cx="2988163" cy="835200"/>
          </a:xfrm>
          <a:prstGeom prst="rect">
            <a:avLst/>
          </a:prstGeom>
          <a:blipFill>
            <a:blip r:embed="rId3">
              <a:alphaModFix amt="80000"/>
            </a:blip>
            <a:stretch>
              <a:fillRect/>
            </a:stretch>
          </a:blipFill>
        </p:spPr>
      </p:pic>
    </p:spTree>
    <p:extLst>
      <p:ext uri="{BB962C8B-B14F-4D97-AF65-F5344CB8AC3E}">
        <p14:creationId xmlns:p14="http://schemas.microsoft.com/office/powerpoint/2010/main" val="29456131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advClick="0" advTm="5000">
        <p:fade/>
      </p:transition>
    </mc:Choice>
    <mc:Fallback xmlns="">
      <p:transition spd="slow" advClick="0" advTm="5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telside SORT ">
    <p:bg>
      <p:bgRef idx="1002">
        <a:schemeClr val="bg2"/>
      </p:bgRef>
    </p:bg>
    <p:spTree>
      <p:nvGrpSpPr>
        <p:cNvPr id="1" name=""/>
        <p:cNvGrpSpPr/>
        <p:nvPr/>
      </p:nvGrpSpPr>
      <p:grpSpPr>
        <a:xfrm>
          <a:off x="0" y="0"/>
          <a:ext cx="0" cy="0"/>
          <a:chOff x="0" y="0"/>
          <a:chExt cx="0" cy="0"/>
        </a:xfrm>
      </p:grpSpPr>
      <p:sp>
        <p:nvSpPr>
          <p:cNvPr id="5" name="Plassholder for bilde 4" title="Klikk ikonet for å legge til et bilde"/>
          <p:cNvSpPr>
            <a:spLocks noGrp="1"/>
          </p:cNvSpPr>
          <p:nvPr>
            <p:ph type="pic" sz="quarter" idx="18" hasCustomPrompt="1"/>
          </p:nvPr>
        </p:nvSpPr>
        <p:spPr>
          <a:xfrm>
            <a:off x="0" y="0"/>
            <a:ext cx="12211050" cy="6858000"/>
          </a:xfrm>
          <a:solidFill>
            <a:schemeClr val="tx1">
              <a:lumMod val="75000"/>
              <a:lumOff val="25000"/>
            </a:schemeClr>
          </a:solidFill>
        </p:spPr>
        <p:txBody>
          <a:bodyPr wrap="none" lIns="1800000" tIns="36000" anchor="ctr" anchorCtr="1">
            <a:noAutofit/>
          </a:bodyPr>
          <a:lstStyle>
            <a:lvl1pPr marL="0" marR="0" indent="0" algn="r" defTabSz="914400" rtl="0" eaLnBrk="1" fontAlgn="auto" latinLnBrk="0" hangingPunct="1">
              <a:lnSpc>
                <a:spcPct val="100000"/>
              </a:lnSpc>
              <a:spcBef>
                <a:spcPts val="1000"/>
              </a:spcBef>
              <a:spcAft>
                <a:spcPts val="0"/>
              </a:spcAft>
              <a:buClrTx/>
              <a:buSzTx/>
              <a:buFontTx/>
              <a:buNone/>
              <a:tabLst/>
              <a:defRPr sz="140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Sett inn bilde</a:t>
            </a:r>
          </a:p>
        </p:txBody>
      </p:sp>
      <p:sp>
        <p:nvSpPr>
          <p:cNvPr id="25" name="Plassholder for tekst 24"/>
          <p:cNvSpPr>
            <a:spLocks noGrp="1"/>
          </p:cNvSpPr>
          <p:nvPr>
            <p:ph type="body" sz="quarter" idx="24" hasCustomPrompt="1"/>
          </p:nvPr>
        </p:nvSpPr>
        <p:spPr>
          <a:xfrm>
            <a:off x="-19050" y="0"/>
            <a:ext cx="12211050" cy="850362"/>
          </a:xfrm>
          <a:blipFill dpi="0" rotWithShape="1">
            <a:blip r:embed="rId2">
              <a:alphaModFix amt="80000"/>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200"/>
            </a:lvl1pPr>
          </a:lstStyle>
          <a:p>
            <a:pPr lvl="0"/>
            <a:r>
              <a:rPr lang="en-US" dirty="0"/>
              <a:t>?</a:t>
            </a:r>
            <a:endParaRPr lang="nb-NO" dirty="0"/>
          </a:p>
        </p:txBody>
      </p:sp>
      <p:sp>
        <p:nvSpPr>
          <p:cNvPr id="22" name="Plassholder for tekst 18"/>
          <p:cNvSpPr>
            <a:spLocks noGrp="1"/>
          </p:cNvSpPr>
          <p:nvPr>
            <p:ph type="body" sz="quarter" idx="23" hasCustomPrompt="1"/>
          </p:nvPr>
        </p:nvSpPr>
        <p:spPr>
          <a:xfrm>
            <a:off x="-19050" y="2032921"/>
            <a:ext cx="6121270" cy="2160000"/>
          </a:xfrm>
          <a:solidFill>
            <a:schemeClr val="tx1">
              <a:alpha val="80000"/>
            </a:schemeClr>
          </a:solidFill>
        </p:spPr>
        <p:txBody>
          <a:bodyPr lIns="792000" rIns="144000" anchor="ctr" anchorCtr="0">
            <a:noAutofit/>
          </a:bodyPr>
          <a:lstStyle>
            <a:lvl1pPr marL="0" indent="0">
              <a:buNone/>
              <a:defRPr sz="360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en-US" dirty="0" err="1"/>
              <a:t>Tittel</a:t>
            </a:r>
            <a:r>
              <a:rPr lang="en-US" dirty="0"/>
              <a:t> p</a:t>
            </a:r>
            <a:r>
              <a:rPr lang="nb-NO" dirty="0"/>
              <a:t>å maks tre linjer</a:t>
            </a:r>
          </a:p>
        </p:txBody>
      </p:sp>
      <p:sp>
        <p:nvSpPr>
          <p:cNvPr id="3" name="Plassholder for tekst 2"/>
          <p:cNvSpPr>
            <a:spLocks noGrp="1"/>
          </p:cNvSpPr>
          <p:nvPr>
            <p:ph type="body" sz="quarter" idx="16" hasCustomPrompt="1"/>
          </p:nvPr>
        </p:nvSpPr>
        <p:spPr>
          <a:xfrm>
            <a:off x="-19050" y="4192921"/>
            <a:ext cx="6121270" cy="336798"/>
          </a:xfrm>
          <a:solidFill>
            <a:schemeClr val="tx1">
              <a:lumMod val="65000"/>
              <a:lumOff val="35000"/>
              <a:alpha val="77647"/>
            </a:schemeClr>
          </a:solidFill>
        </p:spPr>
        <p:txBody>
          <a:bodyPr rIns="144000" anchor="ctr" anchorCtr="0">
            <a:noAutofit/>
          </a:bodyPr>
          <a:lstStyle>
            <a:lvl1pPr marL="396000" indent="0" algn="r">
              <a:lnSpc>
                <a:spcPts val="2300"/>
              </a:lnSpc>
              <a:spcBef>
                <a:spcPts val="0"/>
              </a:spcBef>
              <a:spcAft>
                <a:spcPts val="0"/>
              </a:spcAft>
              <a:buNone/>
              <a:defRPr sz="1800" baseline="0">
                <a:solidFill>
                  <a:schemeClr val="bg1"/>
                </a:solidFill>
              </a:defRPr>
            </a:lvl1pPr>
          </a:lstStyle>
          <a:p>
            <a:pPr lvl="0"/>
            <a:r>
              <a:rPr lang="en-US" dirty="0" err="1"/>
              <a:t>Navn</a:t>
            </a:r>
            <a:r>
              <a:rPr lang="en-US" dirty="0"/>
              <a:t> </a:t>
            </a:r>
            <a:r>
              <a:rPr lang="nb-NO" dirty="0"/>
              <a:t>Foredragsholder</a:t>
            </a:r>
            <a:r>
              <a:rPr lang="en-US" dirty="0"/>
              <a:t>/</a:t>
            </a:r>
            <a:r>
              <a:rPr lang="en-US" dirty="0" err="1"/>
              <a:t>Namn</a:t>
            </a:r>
            <a:r>
              <a:rPr lang="en-US" dirty="0"/>
              <a:t> </a:t>
            </a:r>
            <a:r>
              <a:rPr lang="en-US" dirty="0" err="1"/>
              <a:t>Foredragshaldar</a:t>
            </a:r>
            <a:r>
              <a:rPr lang="en-US" dirty="0"/>
              <a:t> </a:t>
            </a:r>
            <a:endParaRPr lang="nb-NO" dirty="0"/>
          </a:p>
        </p:txBody>
      </p:sp>
      <p:sp>
        <p:nvSpPr>
          <p:cNvPr id="10" name="Plassholder for tekst 2"/>
          <p:cNvSpPr>
            <a:spLocks noGrp="1"/>
          </p:cNvSpPr>
          <p:nvPr>
            <p:ph type="body" sz="quarter" idx="17" hasCustomPrompt="1"/>
          </p:nvPr>
        </p:nvSpPr>
        <p:spPr>
          <a:xfrm>
            <a:off x="-19050" y="4529719"/>
            <a:ext cx="6121270" cy="336798"/>
          </a:xfrm>
          <a:solidFill>
            <a:schemeClr val="tx1">
              <a:lumMod val="65000"/>
              <a:lumOff val="35000"/>
              <a:alpha val="78000"/>
            </a:schemeClr>
          </a:solidFill>
        </p:spPr>
        <p:txBody>
          <a:bodyPr rIns="144000" anchor="ctr" anchorCtr="0">
            <a:noAutofit/>
          </a:bodyPr>
          <a:lstStyle>
            <a:lvl1pPr marL="396000" indent="0" algn="r">
              <a:lnSpc>
                <a:spcPts val="2300"/>
              </a:lnSpc>
              <a:spcBef>
                <a:spcPts val="0"/>
              </a:spcBef>
              <a:buNone/>
              <a:defRPr sz="1400">
                <a:solidFill>
                  <a:schemeClr val="bg1"/>
                </a:solidFill>
              </a:defRPr>
            </a:lvl1pPr>
          </a:lstStyle>
          <a:p>
            <a:pPr lvl="0"/>
            <a:r>
              <a:rPr lang="nb-NO" dirty="0"/>
              <a:t>Sted og dato</a:t>
            </a:r>
          </a:p>
        </p:txBody>
      </p:sp>
      <p:sp>
        <p:nvSpPr>
          <p:cNvPr id="8" name="Plassholder for tekst 3"/>
          <p:cNvSpPr>
            <a:spLocks noGrp="1"/>
          </p:cNvSpPr>
          <p:nvPr>
            <p:ph type="body" sz="quarter" idx="15" hasCustomPrompt="1"/>
          </p:nvPr>
        </p:nvSpPr>
        <p:spPr>
          <a:xfrm>
            <a:off x="8131359" y="6407992"/>
            <a:ext cx="4060641" cy="450008"/>
          </a:xfrm>
        </p:spPr>
        <p:txBody>
          <a:bodyPr rIns="180000">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Tree>
    <p:extLst>
      <p:ext uri="{BB962C8B-B14F-4D97-AF65-F5344CB8AC3E}">
        <p14:creationId xmlns:p14="http://schemas.microsoft.com/office/powerpoint/2010/main" val="2911999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1250"/>
                                        <p:tgtEl>
                                          <p:spTgt spid="2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250"/>
                                        <p:tgtEl>
                                          <p:spTgt spid="22">
                                            <p:txEl>
                                              <p:pRg st="0" end="0"/>
                                            </p:txEl>
                                          </p:spTgt>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250"/>
                                        <p:tgtEl>
                                          <p:spTgt spid="3">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25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bg/>
                                          </p:spTgt>
                                        </p:tgtEl>
                                        <p:attrNameLst>
                                          <p:attrName>style.visibility</p:attrName>
                                        </p:attrNameLst>
                                      </p:cBhvr>
                                      <p:to>
                                        <p:strVal val="visible"/>
                                      </p:to>
                                    </p:set>
                                    <p:animEffect transition="in" filter="fade">
                                      <p:cBhvr>
                                        <p:cTn id="20" dur="1250"/>
                                        <p:tgtEl>
                                          <p:spTgt spid="10">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Lst>
      </p:bldP>
      <p:bldP spid="3" grpId="0" uiExpand="1" build="p"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Lst>
      </p:bldP>
      <p:bldP spid="10" grpId="0" uiExpand="1" build="p"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tel og innhold SORT  ">
    <p:bg>
      <p:bgRef idx="1002">
        <a:schemeClr val="bg1"/>
      </p:bgRef>
    </p:bg>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normAutofit/>
          </a:bodyPr>
          <a:lstStyle>
            <a:lvl1pPr>
              <a:defRPr sz="3600" baseline="0">
                <a:latin typeface="Arial" panose="020B0604020202020204" pitchFamily="34" charset="0"/>
                <a:ea typeface="Open Sans Semibold" panose="020B0706030804020204" pitchFamily="34" charset="0"/>
                <a:cs typeface="Arial" panose="020B0604020202020204" pitchFamily="34" charset="0"/>
              </a:defRPr>
            </a:lvl1pPr>
          </a:lstStyle>
          <a:p>
            <a:r>
              <a:rPr lang="nb-NO" dirty="0"/>
              <a:t>Klikk for å skrive tittel</a:t>
            </a:r>
          </a:p>
        </p:txBody>
      </p:sp>
      <p:sp>
        <p:nvSpPr>
          <p:cNvPr id="3" name="Plassholder for innhold 2"/>
          <p:cNvSpPr>
            <a:spLocks noGrp="1"/>
          </p:cNvSpPr>
          <p:nvPr>
            <p:ph idx="1" hasCustomPrompt="1"/>
          </p:nvPr>
        </p:nvSpPr>
        <p:spPr/>
        <p:txBody>
          <a:bodyPr>
            <a:noAutofit/>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solidFill>
                  <a:schemeClr val="bg1"/>
                </a:solidFill>
                <a:latin typeface="Arial" panose="020B0604020202020204" pitchFamily="34" charset="0"/>
                <a:ea typeface="Open Sans" panose="020B0606030504020204" pitchFamily="34" charset="0"/>
                <a:cs typeface="Arial" panose="020B0604020202020204" pitchFamily="34" charset="0"/>
              </a:defRPr>
            </a:lvl5pPr>
          </a:lstStyle>
          <a:p>
            <a:pPr lvl="0"/>
            <a:r>
              <a:rPr lang="nb-NO" dirty="0"/>
              <a:t>Klikk for å legge til tekst</a:t>
            </a:r>
          </a:p>
          <a:p>
            <a:pPr lvl="1"/>
            <a:r>
              <a:rPr lang="nb-NO" dirty="0"/>
              <a:t>Andre nivå</a:t>
            </a:r>
          </a:p>
          <a:p>
            <a:pPr lvl="2"/>
            <a:r>
              <a:rPr lang="nb-NO" dirty="0"/>
              <a:t>Tredje nivå</a:t>
            </a:r>
          </a:p>
        </p:txBody>
      </p:sp>
      <p:sp>
        <p:nvSpPr>
          <p:cNvPr id="4" name="Plassholder for dato 3"/>
          <p:cNvSpPr>
            <a:spLocks noGrp="1"/>
          </p:cNvSpPr>
          <p:nvPr>
            <p:ph type="dt" sz="half" idx="10"/>
          </p:nvPr>
        </p:nvSpPr>
        <p:spPr>
          <a:xfrm>
            <a:off x="9846000" y="6318000"/>
            <a:ext cx="1620000" cy="360000"/>
          </a:xfrm>
          <a:prstGeom prst="rect">
            <a:avLst/>
          </a:prstGeom>
        </p:spPr>
        <p:txBody>
          <a:bodyPr/>
          <a:lstStyle>
            <a:lvl1pPr>
              <a:defRPr>
                <a:solidFill>
                  <a:schemeClr val="tx2">
                    <a:lumMod val="75000"/>
                  </a:schemeClr>
                </a:solidFill>
                <a:latin typeface="Arial" panose="020B0604020202020204" pitchFamily="34" charset="0"/>
                <a:cs typeface="Arial" panose="020B0604020202020204" pitchFamily="34" charset="0"/>
              </a:defRPr>
            </a:lvl1pPr>
          </a:lstStyle>
          <a:p>
            <a:fld id="{03261F9E-59DD-430E-A2D7-FE369E448251}" type="datetime1">
              <a:rPr lang="nb-NO" smtClean="0"/>
              <a:t>24.09.2024</a:t>
            </a:fld>
            <a:endParaRPr lang="nb-NO" dirty="0"/>
          </a:p>
        </p:txBody>
      </p:sp>
      <p:sp>
        <p:nvSpPr>
          <p:cNvPr id="6" name="Plassholder for lysbildenummer 5"/>
          <p:cNvSpPr>
            <a:spLocks noGrp="1"/>
          </p:cNvSpPr>
          <p:nvPr>
            <p:ph type="sldNum" sz="quarter" idx="12"/>
          </p:nvPr>
        </p:nvSpPr>
        <p:spPr>
          <a:xfrm>
            <a:off x="11556000" y="6318000"/>
            <a:ext cx="450000" cy="360000"/>
          </a:xfrm>
          <a:prstGeom prst="rect">
            <a:avLst/>
          </a:prstGeom>
        </p:spPr>
        <p:txBody>
          <a:bodyPr/>
          <a:lstStyle>
            <a:lvl1pPr>
              <a:defRPr>
                <a:solidFill>
                  <a:schemeClr val="tx2">
                    <a:lumMod val="75000"/>
                  </a:schemeClr>
                </a:solidFill>
                <a:latin typeface="Arial" panose="020B0604020202020204" pitchFamily="34" charset="0"/>
                <a:cs typeface="Arial" panose="020B0604020202020204" pitchFamily="34" charset="0"/>
              </a:defRPr>
            </a:lvl1pPr>
          </a:lstStyle>
          <a:p>
            <a:fld id="{CBF60C1B-21D4-425B-89C8-B0A7AB09A1E4}" type="slidenum">
              <a:rPr lang="nb-NO" smtClean="0"/>
              <a:pPr/>
              <a:t>‹#›</a:t>
            </a:fld>
            <a:endParaRPr lang="nb-NO" dirty="0"/>
          </a:p>
        </p:txBody>
      </p:sp>
      <p:sp>
        <p:nvSpPr>
          <p:cNvPr id="8" name="Plassholder for bunntekst 4"/>
          <p:cNvSpPr>
            <a:spLocks noGrp="1"/>
          </p:cNvSpPr>
          <p:nvPr>
            <p:ph type="ftr" sz="quarter" idx="3"/>
          </p:nvPr>
        </p:nvSpPr>
        <p:spPr>
          <a:xfrm>
            <a:off x="2808000" y="6318000"/>
            <a:ext cx="7020000" cy="360000"/>
          </a:xfrm>
          <a:prstGeom prst="rect">
            <a:avLst/>
          </a:prstGeom>
        </p:spPr>
        <p:txBody>
          <a:bodyPr vert="horz" lIns="91440" tIns="45720" rIns="91440" bIns="45720" rtlCol="0" anchor="ctr"/>
          <a:lstStyle>
            <a:lvl1pPr algn="ctr">
              <a:defRPr sz="1000" i="0">
                <a:solidFill>
                  <a:schemeClr val="tx2">
                    <a:lumMod val="75000"/>
                  </a:schemeClr>
                </a:solidFill>
                <a:latin typeface="Arial" panose="020B0604020202020204" pitchFamily="34" charset="0"/>
                <a:cs typeface="Arial" panose="020B0604020202020204" pitchFamily="34" charset="0"/>
              </a:defRPr>
            </a:lvl1pPr>
          </a:lstStyle>
          <a:p>
            <a:endParaRPr lang="nb-NO" dirty="0"/>
          </a:p>
        </p:txBody>
      </p:sp>
      <p:pic>
        <p:nvPicPr>
          <p:cNvPr id="7" name="Bild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545602" cy="432000"/>
          </a:xfrm>
          <a:prstGeom prst="rect">
            <a:avLst/>
          </a:prstGeom>
          <a:noFill/>
        </p:spPr>
      </p:pic>
      <p:sp>
        <p:nvSpPr>
          <p:cNvPr id="9" name="Plassholder for tekst 3"/>
          <p:cNvSpPr>
            <a:spLocks noGrp="1"/>
          </p:cNvSpPr>
          <p:nvPr>
            <p:ph type="body" sz="quarter" idx="15" hasCustomPrompt="1"/>
          </p:nvPr>
        </p:nvSpPr>
        <p:spPr>
          <a:xfrm>
            <a:off x="9855235" y="5698836"/>
            <a:ext cx="2150771" cy="478127"/>
          </a:xfrm>
        </p:spPr>
        <p:txBody>
          <a:bodyPr anchor="b" anchorCtr="0">
            <a:normAutofit/>
          </a:bodyPr>
          <a:lstStyle>
            <a:lvl1pPr marL="0" indent="0" algn="l">
              <a:buNone/>
              <a:defRPr sz="1000" baseline="0">
                <a:solidFill>
                  <a:schemeClr val="tx2">
                    <a:lumMod val="75000"/>
                  </a:schemeClr>
                </a:solidFill>
              </a:defRPr>
            </a:lvl1pPr>
          </a:lstStyle>
          <a:p>
            <a:pPr lvl="0"/>
            <a:r>
              <a:rPr lang="nb-NO" dirty="0"/>
              <a:t>Foto- / kildekreditering</a:t>
            </a:r>
          </a:p>
        </p:txBody>
      </p:sp>
    </p:spTree>
    <p:extLst>
      <p:ext uri="{BB962C8B-B14F-4D97-AF65-F5344CB8AC3E}">
        <p14:creationId xmlns:p14="http://schemas.microsoft.com/office/powerpoint/2010/main" val="32251390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 To innholdsdeler SORT">
    <p:bg>
      <p:bgRef idx="1002">
        <a:schemeClr val="bg1"/>
      </p:bgRef>
    </p:bg>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baseline="0">
                <a:latin typeface="Arial" panose="020B0604020202020204" pitchFamily="34" charset="0"/>
                <a:ea typeface="Open Sans" panose="020B0606030504020204" pitchFamily="34" charset="0"/>
                <a:cs typeface="Arial" panose="020B0604020202020204" pitchFamily="34" charset="0"/>
              </a:defRPr>
            </a:lvl1pPr>
          </a:lstStyle>
          <a:p>
            <a:r>
              <a:rPr lang="nb-NO" dirty="0"/>
              <a:t>Klikk for å skrive tittel</a:t>
            </a:r>
          </a:p>
        </p:txBody>
      </p:sp>
      <p:sp>
        <p:nvSpPr>
          <p:cNvPr id="3" name="Plassholder for innhold 2"/>
          <p:cNvSpPr>
            <a:spLocks noGrp="1"/>
          </p:cNvSpPr>
          <p:nvPr>
            <p:ph sz="half" idx="1" hasCustomPrompt="1"/>
          </p:nvPr>
        </p:nvSpPr>
        <p:spPr>
          <a:xfrm>
            <a:off x="838200" y="1825625"/>
            <a:ext cx="5181600" cy="4106732"/>
          </a:xfr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vl2pPr>
              <a:defRPr>
                <a:solidFill>
                  <a:schemeClr val="tx1"/>
                </a:solidFill>
                <a:latin typeface="Arial" panose="020B0604020202020204" pitchFamily="34" charset="0"/>
                <a:ea typeface="Open Sans" panose="020B0606030504020204" pitchFamily="34" charset="0"/>
                <a:cs typeface="Arial" panose="020B0604020202020204" pitchFamily="34" charset="0"/>
              </a:defRPr>
            </a:lvl2pPr>
            <a:lvl3pPr>
              <a:defRPr>
                <a:solidFill>
                  <a:schemeClr val="tx1"/>
                </a:solidFill>
                <a:latin typeface="Arial" panose="020B0604020202020204" pitchFamily="34" charset="0"/>
                <a:ea typeface="Open Sans" panose="020B0606030504020204" pitchFamily="34" charset="0"/>
                <a:cs typeface="Arial" panose="020B0604020202020204" pitchFamily="34" charset="0"/>
              </a:defRPr>
            </a:lvl3pPr>
            <a:lvl4pPr>
              <a:defRPr>
                <a:solidFill>
                  <a:schemeClr val="tx1"/>
                </a:solidFill>
                <a:latin typeface="Arial" panose="020B0604020202020204" pitchFamily="34" charset="0"/>
                <a:ea typeface="Open Sans" panose="020B0606030504020204" pitchFamily="34" charset="0"/>
                <a:cs typeface="Arial" panose="020B0604020202020204" pitchFamily="34" charset="0"/>
              </a:defRPr>
            </a:lvl4pPr>
            <a:lvl5pPr>
              <a:defRPr>
                <a:solidFill>
                  <a:schemeClr val="tx1"/>
                </a:solidFill>
                <a:latin typeface="Arial" panose="020B0604020202020204" pitchFamily="34" charset="0"/>
                <a:ea typeface="Open Sans" panose="020B0606030504020204" pitchFamily="34" charset="0"/>
                <a:cs typeface="Arial" panose="020B0604020202020204" pitchFamily="34" charset="0"/>
              </a:defRPr>
            </a:lvl5pPr>
          </a:lstStyle>
          <a:p>
            <a:pPr lvl="0"/>
            <a:r>
              <a:rPr lang="nb-NO" dirty="0"/>
              <a:t>Klikk for å legge til innhold</a:t>
            </a:r>
          </a:p>
          <a:p>
            <a:pPr lvl="1"/>
            <a:r>
              <a:rPr lang="nb-NO" dirty="0"/>
              <a:t>Andre nivå</a:t>
            </a:r>
          </a:p>
          <a:p>
            <a:pPr lvl="2"/>
            <a:r>
              <a:rPr lang="nb-NO" dirty="0"/>
              <a:t>Tredje nivå</a:t>
            </a:r>
          </a:p>
        </p:txBody>
      </p:sp>
      <p:sp>
        <p:nvSpPr>
          <p:cNvPr id="4" name="Plassholder for innhold 3"/>
          <p:cNvSpPr>
            <a:spLocks noGrp="1"/>
          </p:cNvSpPr>
          <p:nvPr>
            <p:ph sz="half" idx="2" hasCustomPrompt="1"/>
          </p:nvPr>
        </p:nvSpPr>
        <p:spPr>
          <a:xfrm>
            <a:off x="6172200" y="1825625"/>
            <a:ext cx="5181600" cy="4106732"/>
          </a:xfr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vl2pPr>
              <a:defRPr>
                <a:solidFill>
                  <a:schemeClr val="tx1"/>
                </a:solidFill>
                <a:latin typeface="Arial" panose="020B0604020202020204" pitchFamily="34" charset="0"/>
                <a:ea typeface="Open Sans" panose="020B0606030504020204" pitchFamily="34" charset="0"/>
                <a:cs typeface="Arial" panose="020B0604020202020204" pitchFamily="34" charset="0"/>
              </a:defRPr>
            </a:lvl2pPr>
            <a:lvl3pPr>
              <a:defRPr>
                <a:solidFill>
                  <a:schemeClr val="tx1"/>
                </a:solidFill>
                <a:latin typeface="Arial" panose="020B0604020202020204" pitchFamily="34" charset="0"/>
                <a:ea typeface="Open Sans" panose="020B0606030504020204" pitchFamily="34" charset="0"/>
                <a:cs typeface="Arial" panose="020B0604020202020204" pitchFamily="34" charset="0"/>
              </a:defRPr>
            </a:lvl3pPr>
            <a:lvl4pPr>
              <a:defRPr>
                <a:solidFill>
                  <a:schemeClr val="tx1"/>
                </a:solidFill>
                <a:latin typeface="Arial" panose="020B0604020202020204" pitchFamily="34" charset="0"/>
                <a:ea typeface="Open Sans" panose="020B0606030504020204" pitchFamily="34" charset="0"/>
                <a:cs typeface="Arial" panose="020B0604020202020204" pitchFamily="34" charset="0"/>
              </a:defRPr>
            </a:lvl4pPr>
            <a:lvl5pPr>
              <a:defRPr>
                <a:solidFill>
                  <a:schemeClr val="tx1"/>
                </a:solidFill>
                <a:latin typeface="Arial" panose="020B0604020202020204" pitchFamily="34" charset="0"/>
                <a:ea typeface="Open Sans" panose="020B0606030504020204" pitchFamily="34" charset="0"/>
                <a:cs typeface="Arial" panose="020B0604020202020204" pitchFamily="34" charset="0"/>
              </a:defRPr>
            </a:lvl5pPr>
          </a:lstStyle>
          <a:p>
            <a:pPr lvl="0"/>
            <a:r>
              <a:rPr lang="nb-NO" dirty="0"/>
              <a:t>Klikk for å legge til innhold</a:t>
            </a:r>
          </a:p>
          <a:p>
            <a:pPr lvl="1"/>
            <a:r>
              <a:rPr lang="nb-NO" dirty="0"/>
              <a:t>Andre nivå</a:t>
            </a:r>
          </a:p>
          <a:p>
            <a:pPr lvl="2"/>
            <a:r>
              <a:rPr lang="nb-NO" dirty="0"/>
              <a:t>Tredje nivå</a:t>
            </a:r>
          </a:p>
        </p:txBody>
      </p:sp>
      <p:sp>
        <p:nvSpPr>
          <p:cNvPr id="5" name="Plassholder for dato 4"/>
          <p:cNvSpPr>
            <a:spLocks noGrp="1"/>
          </p:cNvSpPr>
          <p:nvPr>
            <p:ph type="dt" sz="half" idx="10"/>
          </p:nvPr>
        </p:nvSpPr>
        <p:spPr>
          <a:xfrm>
            <a:off x="9846000" y="6318000"/>
            <a:ext cx="1620000" cy="360000"/>
          </a:xfrm>
          <a:prstGeom prst="rect">
            <a:avLst/>
          </a:prstGeom>
        </p:spPr>
        <p:txBody>
          <a:bodyPr/>
          <a:lstStyle>
            <a:lvl1pPr>
              <a:defRPr sz="1000">
                <a:solidFill>
                  <a:schemeClr val="tx2">
                    <a:lumMod val="75000"/>
                  </a:schemeClr>
                </a:solidFill>
                <a:latin typeface="Arial" panose="020B0604020202020204" pitchFamily="34" charset="0"/>
                <a:cs typeface="Arial" panose="020B0604020202020204" pitchFamily="34" charset="0"/>
              </a:defRPr>
            </a:lvl1pPr>
          </a:lstStyle>
          <a:p>
            <a:fld id="{ADE91367-A008-4E40-B30F-5B9BF9C22822}" type="datetime1">
              <a:rPr lang="nb-NO" smtClean="0"/>
              <a:t>24.09.2024</a:t>
            </a:fld>
            <a:endParaRPr lang="nb-NO" dirty="0"/>
          </a:p>
        </p:txBody>
      </p:sp>
      <p:sp>
        <p:nvSpPr>
          <p:cNvPr id="6" name="Plassholder for bunntekst 5"/>
          <p:cNvSpPr>
            <a:spLocks noGrp="1"/>
          </p:cNvSpPr>
          <p:nvPr>
            <p:ph type="ftr" sz="quarter" idx="11"/>
          </p:nvPr>
        </p:nvSpPr>
        <p:spPr>
          <a:xfrm>
            <a:off x="2808000" y="6318000"/>
            <a:ext cx="7020000" cy="360000"/>
          </a:xfrm>
          <a:prstGeom prst="rect">
            <a:avLst/>
          </a:prstGeom>
        </p:spPr>
        <p:txBody>
          <a:bodyPr/>
          <a:lstStyle>
            <a:lvl1pPr>
              <a:defRPr sz="1000">
                <a:solidFill>
                  <a:schemeClr val="tx2">
                    <a:lumMod val="75000"/>
                  </a:schemeClr>
                </a:solidFill>
                <a:latin typeface="Arial" panose="020B0604020202020204" pitchFamily="34" charset="0"/>
                <a:cs typeface="Arial" panose="020B0604020202020204" pitchFamily="34" charset="0"/>
              </a:defRPr>
            </a:lvl1pPr>
          </a:lstStyle>
          <a:p>
            <a:endParaRPr lang="nb-NO" dirty="0"/>
          </a:p>
        </p:txBody>
      </p:sp>
      <p:sp>
        <p:nvSpPr>
          <p:cNvPr id="7" name="Plassholder for lysbildenummer 6"/>
          <p:cNvSpPr>
            <a:spLocks noGrp="1"/>
          </p:cNvSpPr>
          <p:nvPr>
            <p:ph type="sldNum" sz="quarter" idx="12"/>
          </p:nvPr>
        </p:nvSpPr>
        <p:spPr>
          <a:xfrm>
            <a:off x="11556000" y="6318000"/>
            <a:ext cx="450000" cy="360000"/>
          </a:xfrm>
          <a:prstGeom prst="rect">
            <a:avLst/>
          </a:prstGeom>
        </p:spPr>
        <p:txBody>
          <a:bodyPr/>
          <a:lstStyle>
            <a:lvl1pPr>
              <a:defRPr sz="900">
                <a:solidFill>
                  <a:schemeClr val="tx2">
                    <a:lumMod val="75000"/>
                  </a:schemeClr>
                </a:solidFill>
                <a:latin typeface="Arial" panose="020B0604020202020204" pitchFamily="34" charset="0"/>
                <a:cs typeface="Arial" panose="020B0604020202020204" pitchFamily="34" charset="0"/>
              </a:defRPr>
            </a:lvl1pPr>
          </a:lstStyle>
          <a:p>
            <a:fld id="{CBF60C1B-21D4-425B-89C8-B0A7AB09A1E4}" type="slidenum">
              <a:rPr lang="nb-NO" smtClean="0"/>
              <a:pPr/>
              <a:t>‹#›</a:t>
            </a:fld>
            <a:endParaRPr lang="nb-NO" dirty="0"/>
          </a:p>
        </p:txBody>
      </p:sp>
      <p:sp>
        <p:nvSpPr>
          <p:cNvPr id="8" name="Plassholder for tekst 3"/>
          <p:cNvSpPr>
            <a:spLocks noGrp="1"/>
          </p:cNvSpPr>
          <p:nvPr>
            <p:ph type="body" sz="quarter" idx="15" hasCustomPrompt="1"/>
          </p:nvPr>
        </p:nvSpPr>
        <p:spPr>
          <a:xfrm>
            <a:off x="838200" y="5932357"/>
            <a:ext cx="5181600" cy="244606"/>
          </a:xfrm>
        </p:spPr>
        <p:txBody>
          <a:bodyPr>
            <a:normAutofit/>
          </a:bodyPr>
          <a:lstStyle>
            <a:lvl1pPr marL="0" indent="0" algn="r">
              <a:buNone/>
              <a:defRPr sz="1000" baseline="0">
                <a:solidFill>
                  <a:schemeClr val="tx2">
                    <a:lumMod val="75000"/>
                  </a:schemeClr>
                </a:solidFill>
              </a:defRPr>
            </a:lvl1pPr>
          </a:lstStyle>
          <a:p>
            <a:pPr lvl="0"/>
            <a:r>
              <a:rPr lang="nb-NO" dirty="0"/>
              <a:t>Foto- / kildekreditering</a:t>
            </a:r>
          </a:p>
        </p:txBody>
      </p:sp>
      <p:sp>
        <p:nvSpPr>
          <p:cNvPr id="9" name="Plassholder for tekst 3"/>
          <p:cNvSpPr>
            <a:spLocks noGrp="1"/>
          </p:cNvSpPr>
          <p:nvPr>
            <p:ph type="body" sz="quarter" idx="16" hasCustomPrompt="1"/>
          </p:nvPr>
        </p:nvSpPr>
        <p:spPr>
          <a:xfrm>
            <a:off x="6172200" y="5932357"/>
            <a:ext cx="5181600" cy="244606"/>
          </a:xfrm>
        </p:spPr>
        <p:txBody>
          <a:bodyPr>
            <a:normAutofit/>
          </a:bodyPr>
          <a:lstStyle>
            <a:lvl1pPr marL="0" indent="0" algn="r">
              <a:buNone/>
              <a:defRPr sz="1000" baseline="0">
                <a:solidFill>
                  <a:schemeClr val="tx2">
                    <a:lumMod val="75000"/>
                  </a:schemeClr>
                </a:solidFill>
              </a:defRPr>
            </a:lvl1pPr>
          </a:lstStyle>
          <a:p>
            <a:pPr lvl="0"/>
            <a:r>
              <a:rPr lang="nb-NO" dirty="0"/>
              <a:t>Foto- / kildekreditering</a:t>
            </a:r>
          </a:p>
        </p:txBody>
      </p:sp>
      <p:pic>
        <p:nvPicPr>
          <p:cNvPr id="11" name="Bild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545602" cy="432000"/>
          </a:xfrm>
          <a:prstGeom prst="rect">
            <a:avLst/>
          </a:prstGeom>
          <a:noFill/>
        </p:spPr>
      </p:pic>
    </p:spTree>
    <p:extLst>
      <p:ext uri="{BB962C8B-B14F-4D97-AF65-F5344CB8AC3E}">
        <p14:creationId xmlns:p14="http://schemas.microsoft.com/office/powerpoint/2010/main" val="564581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re innholdsdeler SORT ">
    <p:bg>
      <p:bgRef idx="1002">
        <a:schemeClr val="bg1"/>
      </p:bgRef>
    </p:bg>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dirty="0"/>
              <a:t>Klikk for legge inn tittel</a:t>
            </a:r>
          </a:p>
        </p:txBody>
      </p:sp>
      <p:sp>
        <p:nvSpPr>
          <p:cNvPr id="3" name="Plassholder for dato 2"/>
          <p:cNvSpPr>
            <a:spLocks noGrp="1"/>
          </p:cNvSpPr>
          <p:nvPr>
            <p:ph type="dt" sz="half" idx="10"/>
          </p:nvPr>
        </p:nvSpPr>
        <p:spPr>
          <a:xfrm>
            <a:off x="9846000" y="6318000"/>
            <a:ext cx="1620000" cy="360000"/>
          </a:xfrm>
          <a:prstGeom prst="rect">
            <a:avLst/>
          </a:prstGeom>
        </p:spPr>
        <p:txBody>
          <a:bodyPr/>
          <a:lstStyle>
            <a:lvl1pPr>
              <a:defRPr sz="1000">
                <a:solidFill>
                  <a:schemeClr val="tx2">
                    <a:lumMod val="75000"/>
                  </a:schemeClr>
                </a:solidFill>
              </a:defRPr>
            </a:lvl1pPr>
          </a:lstStyle>
          <a:p>
            <a:fld id="{F4763442-D1FC-4588-8A10-8BB0703552B6}" type="datetime1">
              <a:rPr lang="nb-NO" smtClean="0"/>
              <a:t>24.09.2024</a:t>
            </a:fld>
            <a:endParaRPr lang="nb-NO" dirty="0"/>
          </a:p>
        </p:txBody>
      </p:sp>
      <p:sp>
        <p:nvSpPr>
          <p:cNvPr id="4" name="Plassholder for bunntekst 3"/>
          <p:cNvSpPr>
            <a:spLocks noGrp="1"/>
          </p:cNvSpPr>
          <p:nvPr>
            <p:ph type="ftr" sz="quarter" idx="11"/>
          </p:nvPr>
        </p:nvSpPr>
        <p:spPr>
          <a:xfrm>
            <a:off x="2808000" y="6318000"/>
            <a:ext cx="7020000" cy="360000"/>
          </a:xfrm>
          <a:prstGeom prst="rect">
            <a:avLst/>
          </a:prstGeom>
        </p:spPr>
        <p:txBody>
          <a:bodyPr/>
          <a:lstStyle>
            <a:lvl1pPr>
              <a:defRPr sz="1000">
                <a:solidFill>
                  <a:schemeClr val="tx2">
                    <a:lumMod val="75000"/>
                  </a:schemeClr>
                </a:solidFill>
              </a:defRPr>
            </a:lvl1pPr>
          </a:lstStyle>
          <a:p>
            <a:endParaRPr lang="nb-NO" dirty="0"/>
          </a:p>
        </p:txBody>
      </p:sp>
      <p:sp>
        <p:nvSpPr>
          <p:cNvPr id="5" name="Plassholder for lysbildenummer 4"/>
          <p:cNvSpPr>
            <a:spLocks noGrp="1"/>
          </p:cNvSpPr>
          <p:nvPr>
            <p:ph type="sldNum" sz="quarter" idx="12"/>
          </p:nvPr>
        </p:nvSpPr>
        <p:spPr>
          <a:xfrm>
            <a:off x="11556000" y="6318000"/>
            <a:ext cx="450000" cy="360000"/>
          </a:xfrm>
          <a:prstGeom prst="rect">
            <a:avLst/>
          </a:prstGeom>
        </p:spPr>
        <p:txBody>
          <a:bodyPr/>
          <a:lstStyle>
            <a:lvl1pPr>
              <a:defRPr sz="1000">
                <a:solidFill>
                  <a:schemeClr val="tx2">
                    <a:lumMod val="75000"/>
                  </a:schemeClr>
                </a:solidFill>
              </a:defRPr>
            </a:lvl1pPr>
          </a:lstStyle>
          <a:p>
            <a:fld id="{CBF60C1B-21D4-425B-89C8-B0A7AB09A1E4}" type="slidenum">
              <a:rPr lang="nb-NO" smtClean="0"/>
              <a:pPr/>
              <a:t>‹#›</a:t>
            </a:fld>
            <a:endParaRPr lang="nb-NO" dirty="0"/>
          </a:p>
        </p:txBody>
      </p:sp>
      <p:sp>
        <p:nvSpPr>
          <p:cNvPr id="6" name="Plassholder for innhold 2"/>
          <p:cNvSpPr>
            <a:spLocks noGrp="1"/>
          </p:cNvSpPr>
          <p:nvPr>
            <p:ph sz="half" idx="1" hasCustomPrompt="1"/>
          </p:nvPr>
        </p:nvSpPr>
        <p:spPr>
          <a:xfrm>
            <a:off x="838200" y="1821516"/>
            <a:ext cx="3456000" cy="3968619"/>
          </a:xfrm>
          <a:prstGeom prst="rect">
            <a:avLst/>
          </a:prstGeom>
        </p:spPr>
        <p:txBody>
          <a:bodyPr>
            <a:noAutofit/>
          </a:bodyPr>
          <a:lstStyle>
            <a:lvl1pPr>
              <a:defRPr/>
            </a:lvl1pPr>
          </a:lstStyle>
          <a:p>
            <a:pPr lvl="0"/>
            <a:r>
              <a:rPr lang="nb-NO" dirty="0"/>
              <a:t>Klikk for å legge til innhold</a:t>
            </a:r>
          </a:p>
        </p:txBody>
      </p:sp>
      <p:sp>
        <p:nvSpPr>
          <p:cNvPr id="7" name="Plassholder for innhold 3"/>
          <p:cNvSpPr>
            <a:spLocks noGrp="1"/>
          </p:cNvSpPr>
          <p:nvPr>
            <p:ph sz="half" idx="2" hasCustomPrompt="1"/>
          </p:nvPr>
        </p:nvSpPr>
        <p:spPr>
          <a:xfrm>
            <a:off x="4405324" y="1821516"/>
            <a:ext cx="3456000" cy="3968619"/>
          </a:xfrm>
          <a:prstGeom prst="rect">
            <a:avLst/>
          </a:prstGeom>
        </p:spPr>
        <p:txBody>
          <a:bodyPr>
            <a:noAutofit/>
          </a:bodyPr>
          <a:lstStyle/>
          <a:p>
            <a:pPr lvl="0"/>
            <a:r>
              <a:rPr lang="nb-NO" dirty="0"/>
              <a:t>Klikk for å legge til innhold</a:t>
            </a:r>
          </a:p>
        </p:txBody>
      </p:sp>
      <p:sp>
        <p:nvSpPr>
          <p:cNvPr id="8" name="Plassholder for innhold 3"/>
          <p:cNvSpPr>
            <a:spLocks noGrp="1"/>
          </p:cNvSpPr>
          <p:nvPr>
            <p:ph sz="half" idx="13" hasCustomPrompt="1"/>
          </p:nvPr>
        </p:nvSpPr>
        <p:spPr>
          <a:xfrm>
            <a:off x="7985256" y="1821516"/>
            <a:ext cx="3456000" cy="3968619"/>
          </a:xfrm>
          <a:prstGeom prst="rect">
            <a:avLst/>
          </a:prstGeom>
        </p:spPr>
        <p:txBody>
          <a:bodyPr>
            <a:noAutofit/>
          </a:bodyPr>
          <a:lstStyle/>
          <a:p>
            <a:pPr lvl="0"/>
            <a:r>
              <a:rPr lang="nb-NO" dirty="0"/>
              <a:t>Klikk for å legge til innhold</a:t>
            </a:r>
          </a:p>
        </p:txBody>
      </p:sp>
      <p:sp>
        <p:nvSpPr>
          <p:cNvPr id="9" name="Plassholder for tekst 3"/>
          <p:cNvSpPr>
            <a:spLocks noGrp="1"/>
          </p:cNvSpPr>
          <p:nvPr>
            <p:ph type="body" sz="quarter" idx="15" hasCustomPrompt="1"/>
          </p:nvPr>
        </p:nvSpPr>
        <p:spPr>
          <a:xfrm>
            <a:off x="7985256" y="5790135"/>
            <a:ext cx="3456000" cy="244606"/>
          </a:xfrm>
        </p:spPr>
        <p:txBody>
          <a:bodyPr rIns="0">
            <a:normAutofit/>
          </a:bodyPr>
          <a:lstStyle>
            <a:lvl1pPr marL="0" indent="0" algn="r">
              <a:buNone/>
              <a:defRPr sz="1000" baseline="0">
                <a:solidFill>
                  <a:schemeClr val="tx2">
                    <a:lumMod val="75000"/>
                  </a:schemeClr>
                </a:solidFill>
              </a:defRPr>
            </a:lvl1pPr>
          </a:lstStyle>
          <a:p>
            <a:pPr lvl="0"/>
            <a:r>
              <a:rPr lang="nb-NO" dirty="0"/>
              <a:t>Foto: © Navn på fotograf og bildebyrå</a:t>
            </a:r>
          </a:p>
        </p:txBody>
      </p:sp>
      <p:sp>
        <p:nvSpPr>
          <p:cNvPr id="11" name="Plassholder for tekst 3"/>
          <p:cNvSpPr>
            <a:spLocks noGrp="1"/>
          </p:cNvSpPr>
          <p:nvPr>
            <p:ph type="body" sz="quarter" idx="16" hasCustomPrompt="1"/>
          </p:nvPr>
        </p:nvSpPr>
        <p:spPr>
          <a:xfrm>
            <a:off x="4405324" y="5790135"/>
            <a:ext cx="3456000" cy="244606"/>
          </a:xfrm>
        </p:spPr>
        <p:txBody>
          <a:bodyPr rIns="0">
            <a:normAutofit/>
          </a:bodyPr>
          <a:lstStyle>
            <a:lvl1pPr marL="0" indent="0" algn="r">
              <a:buNone/>
              <a:defRPr sz="1000" baseline="0">
                <a:solidFill>
                  <a:schemeClr val="tx2">
                    <a:lumMod val="75000"/>
                  </a:schemeClr>
                </a:solidFill>
              </a:defRPr>
            </a:lvl1pPr>
          </a:lstStyle>
          <a:p>
            <a:pPr lvl="0"/>
            <a:r>
              <a:rPr lang="nb-NO" dirty="0"/>
              <a:t>Foto: © Navn på fotograf og bildebyrå</a:t>
            </a:r>
          </a:p>
        </p:txBody>
      </p:sp>
      <p:sp>
        <p:nvSpPr>
          <p:cNvPr id="12" name="Plassholder for tekst 3"/>
          <p:cNvSpPr>
            <a:spLocks noGrp="1"/>
          </p:cNvSpPr>
          <p:nvPr>
            <p:ph type="body" sz="quarter" idx="17" hasCustomPrompt="1"/>
          </p:nvPr>
        </p:nvSpPr>
        <p:spPr>
          <a:xfrm>
            <a:off x="831796" y="5790135"/>
            <a:ext cx="3456000" cy="244606"/>
          </a:xfrm>
        </p:spPr>
        <p:txBody>
          <a:bodyPr rIns="0">
            <a:normAutofit/>
          </a:bodyPr>
          <a:lstStyle>
            <a:lvl1pPr marL="0" indent="0" algn="r">
              <a:buNone/>
              <a:defRPr sz="1000" baseline="0">
                <a:solidFill>
                  <a:schemeClr val="tx2">
                    <a:lumMod val="75000"/>
                  </a:schemeClr>
                </a:solidFill>
              </a:defRPr>
            </a:lvl1pPr>
          </a:lstStyle>
          <a:p>
            <a:pPr lvl="0"/>
            <a:r>
              <a:rPr lang="nb-NO" dirty="0"/>
              <a:t>Foto: © Navn på fotograf og bildebyrå</a:t>
            </a:r>
          </a:p>
        </p:txBody>
      </p:sp>
      <p:pic>
        <p:nvPicPr>
          <p:cNvPr id="13" name="Bild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545602" cy="432000"/>
          </a:xfrm>
          <a:prstGeom prst="rect">
            <a:avLst/>
          </a:prstGeom>
          <a:noFill/>
        </p:spPr>
      </p:pic>
    </p:spTree>
    <p:extLst>
      <p:ext uri="{BB962C8B-B14F-4D97-AF65-F5344CB8AC3E}">
        <p14:creationId xmlns:p14="http://schemas.microsoft.com/office/powerpoint/2010/main" val="2719235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ilde - heldekkende SORT ">
    <p:spTree>
      <p:nvGrpSpPr>
        <p:cNvPr id="1" name=""/>
        <p:cNvGrpSpPr/>
        <p:nvPr/>
      </p:nvGrpSpPr>
      <p:grpSpPr>
        <a:xfrm>
          <a:off x="0" y="0"/>
          <a:ext cx="0" cy="0"/>
          <a:chOff x="0" y="0"/>
          <a:chExt cx="0" cy="0"/>
        </a:xfrm>
      </p:grpSpPr>
      <p:sp>
        <p:nvSpPr>
          <p:cNvPr id="6" name="Plassholder for bilde 5"/>
          <p:cNvSpPr>
            <a:spLocks noGrp="1"/>
          </p:cNvSpPr>
          <p:nvPr>
            <p:ph type="pic" sz="quarter" idx="16" hasCustomPrompt="1"/>
          </p:nvPr>
        </p:nvSpPr>
        <p:spPr>
          <a:xfrm>
            <a:off x="0" y="0"/>
            <a:ext cx="12192000" cy="6858000"/>
          </a:xfrm>
          <a:solidFill>
            <a:schemeClr val="tx1">
              <a:lumMod val="75000"/>
              <a:lumOff val="25000"/>
            </a:schemeClr>
          </a:solidFill>
        </p:spPr>
        <p:txBody>
          <a:bodyPr lIns="1836000" anchor="ctr" anchorCtr="0">
            <a:normAutofit/>
          </a:bodyPr>
          <a:lstStyle>
            <a:lvl1pPr marL="0" indent="0" algn="ctr">
              <a:buNone/>
              <a:defRPr sz="1400">
                <a:solidFill>
                  <a:schemeClr val="bg2">
                    <a:lumMod val="75000"/>
                  </a:schemeClr>
                </a:solidFill>
              </a:defRPr>
            </a:lvl1pPr>
          </a:lstStyle>
          <a:p>
            <a:r>
              <a:rPr lang="nb-NO" dirty="0"/>
              <a:t>Sett inn bilde</a:t>
            </a:r>
          </a:p>
        </p:txBody>
      </p:sp>
      <p:sp>
        <p:nvSpPr>
          <p:cNvPr id="4" name="Plassholder for tekst 3"/>
          <p:cNvSpPr>
            <a:spLocks noGrp="1"/>
          </p:cNvSpPr>
          <p:nvPr>
            <p:ph type="body" sz="quarter" idx="15" hasCustomPrompt="1"/>
          </p:nvPr>
        </p:nvSpPr>
        <p:spPr>
          <a:xfrm>
            <a:off x="8131359" y="6407992"/>
            <a:ext cx="4060641" cy="450008"/>
          </a:xfrm>
        </p:spPr>
        <p:txBody>
          <a:bodyPr rIns="180000">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
        <p:nvSpPr>
          <p:cNvPr id="5" name="Plassholder for tekst 2"/>
          <p:cNvSpPr>
            <a:spLocks noGrp="1"/>
          </p:cNvSpPr>
          <p:nvPr>
            <p:ph type="body" sz="quarter" idx="17" hasCustomPrompt="1"/>
          </p:nvPr>
        </p:nvSpPr>
        <p:spPr>
          <a:xfrm>
            <a:off x="360000" y="6282000"/>
            <a:ext cx="1544400" cy="432000"/>
          </a:xfrm>
          <a:blipFill dpi="0" rotWithShape="1">
            <a:blip r:embed="rId2" cstate="print">
              <a:extLst>
                <a:ext uri="{28A0092B-C50C-407E-A947-70E740481C1C}">
                  <a14:useLocalDpi xmlns:a14="http://schemas.microsoft.com/office/drawing/2010/main" val="0"/>
                </a:ext>
              </a:extLst>
            </a:blip>
            <a:srcRect/>
            <a:stretch>
              <a:fillRect/>
            </a:stretch>
          </a:blipFill>
        </p:spPr>
        <p:txBody>
          <a:bodyPr lIns="0" tIns="0" rIns="0" bIns="0">
            <a:normAutofit/>
          </a:bodyPr>
          <a:lstStyle>
            <a:lvl1pPr marL="0" indent="0">
              <a:buNone/>
              <a:defRPr sz="200"/>
            </a:lvl1pPr>
          </a:lstStyle>
          <a:p>
            <a:pPr lvl="0"/>
            <a:r>
              <a:rPr lang="nb-NO" dirty="0"/>
              <a:t>.</a:t>
            </a:r>
          </a:p>
        </p:txBody>
      </p:sp>
    </p:spTree>
    <p:extLst>
      <p:ext uri="{BB962C8B-B14F-4D97-AF65-F5344CB8AC3E}">
        <p14:creationId xmlns:p14="http://schemas.microsoft.com/office/powerpoint/2010/main" val="180496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Innhold og bilde SORT ">
    <p:bg>
      <p:bgRef idx="1002">
        <a:schemeClr val="bg1"/>
      </p:bgRef>
    </p:bg>
    <p:spTree>
      <p:nvGrpSpPr>
        <p:cNvPr id="1" name=""/>
        <p:cNvGrpSpPr/>
        <p:nvPr/>
      </p:nvGrpSpPr>
      <p:grpSpPr>
        <a:xfrm>
          <a:off x="0" y="0"/>
          <a:ext cx="0" cy="0"/>
          <a:chOff x="0" y="0"/>
          <a:chExt cx="0" cy="0"/>
        </a:xfrm>
      </p:grpSpPr>
      <p:sp>
        <p:nvSpPr>
          <p:cNvPr id="4" name="Plassholder for dato 3"/>
          <p:cNvSpPr>
            <a:spLocks noGrp="1"/>
          </p:cNvSpPr>
          <p:nvPr>
            <p:ph type="dt" sz="half"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12929-5612-4F94-87E7-C6350C116CBB}" type="datetime1">
              <a:rPr kumimoji="0" lang="nb-NO" sz="800" b="0" i="0" u="none" strike="noStrike" kern="1200" cap="none" spc="0" normalizeH="0" baseline="0" noProof="0" smtClean="0">
                <a:ln>
                  <a:noFill/>
                </a:ln>
                <a:solidFill>
                  <a:srgbClr val="A5A5A5">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24.09.2024</a:t>
            </a:fld>
            <a:endParaRPr kumimoji="0" lang="nb-NO" sz="800" b="0" i="0" u="none" strike="noStrike" kern="1200" cap="none" spc="0" normalizeH="0" baseline="0" noProof="0" dirty="0">
              <a:ln>
                <a:noFill/>
              </a:ln>
              <a:solidFill>
                <a:srgbClr val="A5A5A5">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Plassholder for lysbilde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9E3B291-050D-4A82-B0A1-DB349FC61753}" type="slidenum">
              <a:rPr kumimoji="0" lang="nb-NO" sz="800" b="0" i="0" u="none" strike="noStrike" kern="1200" cap="none" spc="0" normalizeH="0" baseline="0" noProof="0" smtClean="0">
                <a:ln>
                  <a:noFill/>
                </a:ln>
                <a:solidFill>
                  <a:srgbClr val="A5A5A5">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nb-NO" sz="800" b="0" i="0" u="none" strike="noStrike" kern="1200" cap="none" spc="0" normalizeH="0" baseline="0" noProof="0" dirty="0">
              <a:ln>
                <a:noFill/>
              </a:ln>
              <a:solidFill>
                <a:srgbClr val="A5A5A5">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Plassholder for bilde 9"/>
          <p:cNvSpPr>
            <a:spLocks noGrp="1"/>
          </p:cNvSpPr>
          <p:nvPr>
            <p:ph type="pic" sz="quarter" idx="13" hasCustomPrompt="1"/>
          </p:nvPr>
        </p:nvSpPr>
        <p:spPr>
          <a:xfrm>
            <a:off x="7051200" y="0"/>
            <a:ext cx="5140800" cy="6858000"/>
          </a:xfrm>
          <a:prstGeom prst="rect">
            <a:avLst/>
          </a:prstGeom>
          <a:solidFill>
            <a:schemeClr val="tx2">
              <a:lumMod val="85000"/>
            </a:schemeClr>
          </a:solidFill>
        </p:spPr>
        <p:txBody>
          <a:bodyPr tIns="3708000" anchor="t" anchorCtr="1">
            <a:normAutofit/>
          </a:bodyPr>
          <a:lstStyle>
            <a:lvl1pPr marL="0" indent="0" algn="ctr">
              <a:buNone/>
              <a:defRPr sz="1400" baseline="0">
                <a:solidFill>
                  <a:schemeClr val="bg1">
                    <a:lumMod val="50000"/>
                    <a:lumOff val="50000"/>
                  </a:schemeClr>
                </a:solidFill>
              </a:defRPr>
            </a:lvl1pPr>
          </a:lstStyle>
          <a:p>
            <a:r>
              <a:rPr lang="nb-NO" dirty="0"/>
              <a:t>Sett inn bilde</a:t>
            </a:r>
          </a:p>
        </p:txBody>
      </p:sp>
      <p:sp>
        <p:nvSpPr>
          <p:cNvPr id="14" name="Tittel 1"/>
          <p:cNvSpPr>
            <a:spLocks noGrp="1"/>
          </p:cNvSpPr>
          <p:nvPr>
            <p:ph type="title" hasCustomPrompt="1"/>
          </p:nvPr>
        </p:nvSpPr>
        <p:spPr>
          <a:xfrm>
            <a:off x="479427" y="227477"/>
            <a:ext cx="6128107" cy="1325563"/>
          </a:xfrm>
          <a:prstGeom prst="rect">
            <a:avLst/>
          </a:prstGeom>
        </p:spPr>
        <p:txBody>
          <a:bodyPr/>
          <a:lstStyle>
            <a:lvl1pPr algn="l">
              <a:defRPr baseline="0"/>
            </a:lvl1pPr>
          </a:lstStyle>
          <a:p>
            <a:r>
              <a:rPr lang="nb-NO" dirty="0"/>
              <a:t>Klikk for skrive tittel</a:t>
            </a:r>
          </a:p>
        </p:txBody>
      </p:sp>
      <p:sp>
        <p:nvSpPr>
          <p:cNvPr id="15" name="Plassholder for innhold 2"/>
          <p:cNvSpPr>
            <a:spLocks noGrp="1"/>
          </p:cNvSpPr>
          <p:nvPr>
            <p:ph idx="1"/>
          </p:nvPr>
        </p:nvSpPr>
        <p:spPr>
          <a:xfrm>
            <a:off x="479427" y="1700213"/>
            <a:ext cx="6128107" cy="4200630"/>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nb-NO"/>
              <a:t>Klikk for å redigere tekststiler i malen</a:t>
            </a:r>
          </a:p>
          <a:p>
            <a:pPr lvl="1"/>
            <a:r>
              <a:rPr lang="nb-NO"/>
              <a:t>Andre nivå</a:t>
            </a:r>
          </a:p>
          <a:p>
            <a:pPr lvl="2"/>
            <a:r>
              <a:rPr lang="nb-NO"/>
              <a:t>Tredje nivå</a:t>
            </a:r>
          </a:p>
        </p:txBody>
      </p:sp>
      <p:sp>
        <p:nvSpPr>
          <p:cNvPr id="8" name="Plassholder for tekst 3"/>
          <p:cNvSpPr>
            <a:spLocks noGrp="1"/>
          </p:cNvSpPr>
          <p:nvPr>
            <p:ph type="body" sz="quarter" idx="15" hasCustomPrompt="1"/>
          </p:nvPr>
        </p:nvSpPr>
        <p:spPr>
          <a:xfrm rot="16200000">
            <a:off x="9936676" y="4140000"/>
            <a:ext cx="4060641" cy="450008"/>
          </a:xfrm>
        </p:spPr>
        <p:txBody>
          <a:bodyPr rIns="180000" anchor="ctr" anchorCtr="0">
            <a:normAutofit/>
          </a:bodyPr>
          <a:lstStyle>
            <a:lvl1pPr marL="0" indent="0" algn="l">
              <a:buNone/>
              <a:defRPr sz="1000" baseline="0">
                <a:solidFill>
                  <a:schemeClr val="tx2">
                    <a:lumMod val="75000"/>
                  </a:schemeClr>
                </a:solidFill>
              </a:defRPr>
            </a:lvl1pPr>
          </a:lstStyle>
          <a:p>
            <a:pPr lvl="0"/>
            <a:r>
              <a:rPr lang="nb-NO" dirty="0"/>
              <a:t>Foto: © Navn på fotograf og bildebyrå</a:t>
            </a:r>
          </a:p>
        </p:txBody>
      </p:sp>
      <p:sp>
        <p:nvSpPr>
          <p:cNvPr id="9" name="Plassholder for tekst 3"/>
          <p:cNvSpPr>
            <a:spLocks noGrp="1"/>
          </p:cNvSpPr>
          <p:nvPr>
            <p:ph type="body" sz="quarter" idx="16" hasCustomPrompt="1"/>
          </p:nvPr>
        </p:nvSpPr>
        <p:spPr>
          <a:xfrm>
            <a:off x="3151534" y="5925713"/>
            <a:ext cx="3456000" cy="244606"/>
          </a:xfrm>
        </p:spPr>
        <p:txBody>
          <a:bodyPr rIns="0">
            <a:normAutofit/>
          </a:bodyPr>
          <a:lstStyle>
            <a:lvl1pPr marL="0" indent="0" algn="r">
              <a:buNone/>
              <a:defRPr sz="1000" baseline="0">
                <a:solidFill>
                  <a:schemeClr val="tx2">
                    <a:lumMod val="75000"/>
                  </a:schemeClr>
                </a:solidFill>
              </a:defRPr>
            </a:lvl1pPr>
          </a:lstStyle>
          <a:p>
            <a:pPr lvl="0"/>
            <a:r>
              <a:rPr lang="nb-NO" dirty="0"/>
              <a:t>Foto- / kildekreditering</a:t>
            </a:r>
          </a:p>
        </p:txBody>
      </p:sp>
      <p:pic>
        <p:nvPicPr>
          <p:cNvPr id="11" name="Bild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545602" cy="432000"/>
          </a:xfrm>
          <a:prstGeom prst="rect">
            <a:avLst/>
          </a:prstGeom>
          <a:noFill/>
        </p:spPr>
      </p:pic>
    </p:spTree>
    <p:extLst>
      <p:ext uri="{BB962C8B-B14F-4D97-AF65-F5344CB8AC3E}">
        <p14:creationId xmlns:p14="http://schemas.microsoft.com/office/powerpoint/2010/main" val="36091976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tel og innhold HVIT  ">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normAutofit/>
          </a:bodyPr>
          <a:lstStyle>
            <a:lvl1pPr>
              <a:defRPr sz="3600" baseline="0">
                <a:latin typeface="Arial" panose="020B0604020202020204" pitchFamily="34" charset="0"/>
                <a:ea typeface="Open Sans Semibold" panose="020B0706030804020204" pitchFamily="34" charset="0"/>
                <a:cs typeface="Arial" panose="020B0604020202020204" pitchFamily="34" charset="0"/>
              </a:defRPr>
            </a:lvl1pPr>
          </a:lstStyle>
          <a:p>
            <a:r>
              <a:rPr lang="nb-NO" dirty="0"/>
              <a:t>Klikk for å skrive tittel</a:t>
            </a:r>
          </a:p>
        </p:txBody>
      </p:sp>
      <p:sp>
        <p:nvSpPr>
          <p:cNvPr id="3" name="Plassholder for innhold 2"/>
          <p:cNvSpPr>
            <a:spLocks noGrp="1"/>
          </p:cNvSpPr>
          <p:nvPr>
            <p:ph idx="1" hasCustomPrompt="1"/>
          </p:nvPr>
        </p:nvSpPr>
        <p:spPr/>
        <p:txBody>
          <a:bodyPr>
            <a:noAutofit/>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Klikk for å legge til tekst</a:t>
            </a:r>
          </a:p>
          <a:p>
            <a:pPr lvl="1"/>
            <a:r>
              <a:rPr lang="nb-NO" dirty="0"/>
              <a:t>Andre nivå</a:t>
            </a:r>
          </a:p>
          <a:p>
            <a:pPr lvl="2"/>
            <a:r>
              <a:rPr lang="nb-NO" dirty="0"/>
              <a:t>Tredje nivå</a:t>
            </a:r>
          </a:p>
        </p:txBody>
      </p:sp>
      <p:sp>
        <p:nvSpPr>
          <p:cNvPr id="4" name="Plassholder for dato 3"/>
          <p:cNvSpPr>
            <a:spLocks noGrp="1"/>
          </p:cNvSpPr>
          <p:nvPr>
            <p:ph type="dt" sz="half" idx="10"/>
          </p:nvPr>
        </p:nvSpPr>
        <p:spPr>
          <a:xfrm>
            <a:off x="9846000" y="6318000"/>
            <a:ext cx="1620000" cy="360000"/>
          </a:xfrm>
          <a:prstGeom prst="rect">
            <a:avLst/>
          </a:prstGeom>
        </p:spPr>
        <p:txBody>
          <a:bodyPr/>
          <a:lstStyle>
            <a:lvl1pPr>
              <a:defRPr>
                <a:latin typeface="Arial" panose="020B0604020202020204" pitchFamily="34" charset="0"/>
                <a:cs typeface="Arial" panose="020B0604020202020204" pitchFamily="34" charset="0"/>
              </a:defRPr>
            </a:lvl1pPr>
          </a:lstStyle>
          <a:p>
            <a:fld id="{9C168D9B-FF03-4195-BCF3-0916C2C419C1}" type="datetime1">
              <a:rPr lang="nb-NO" smtClean="0"/>
              <a:t>24.09.2024</a:t>
            </a:fld>
            <a:endParaRPr lang="nb-NO" dirty="0"/>
          </a:p>
        </p:txBody>
      </p:sp>
      <p:sp>
        <p:nvSpPr>
          <p:cNvPr id="6" name="Plassholder for lysbildenummer 5"/>
          <p:cNvSpPr>
            <a:spLocks noGrp="1"/>
          </p:cNvSpPr>
          <p:nvPr>
            <p:ph type="sldNum" sz="quarter" idx="12"/>
          </p:nvPr>
        </p:nvSpPr>
        <p:spPr>
          <a:xfrm>
            <a:off x="11555999" y="6318000"/>
            <a:ext cx="450000" cy="360000"/>
          </a:xfrm>
          <a:prstGeom prst="rect">
            <a:avLst/>
          </a:prstGeom>
        </p:spPr>
        <p:txBody>
          <a:bodyPr/>
          <a:lstStyle/>
          <a:p>
            <a:fld id="{CBF60C1B-21D4-425B-89C8-B0A7AB09A1E4}" type="slidenum">
              <a:rPr lang="nb-NO" smtClean="0"/>
              <a:t>‹#›</a:t>
            </a:fld>
            <a:endParaRPr lang="nb-NO" dirty="0"/>
          </a:p>
        </p:txBody>
      </p:sp>
      <p:sp>
        <p:nvSpPr>
          <p:cNvPr id="8" name="Plassholder for bunntekst 4"/>
          <p:cNvSpPr>
            <a:spLocks noGrp="1"/>
          </p:cNvSpPr>
          <p:nvPr>
            <p:ph type="ftr" sz="quarter" idx="3"/>
          </p:nvPr>
        </p:nvSpPr>
        <p:spPr>
          <a:xfrm>
            <a:off x="2808000" y="6318000"/>
            <a:ext cx="7020000" cy="360000"/>
          </a:xfrm>
          <a:prstGeom prst="rect">
            <a:avLst/>
          </a:prstGeom>
        </p:spPr>
        <p:txBody>
          <a:bodyPr vert="horz" lIns="91440" tIns="45720" rIns="91440" bIns="45720" rtlCol="0" anchor="ctr"/>
          <a:lstStyle>
            <a:lvl1pPr algn="ctr">
              <a:defRPr sz="1000" i="0">
                <a:solidFill>
                  <a:schemeClr val="tx1">
                    <a:lumMod val="50000"/>
                    <a:lumOff val="50000"/>
                  </a:schemeClr>
                </a:solidFill>
              </a:defRPr>
            </a:lvl1pPr>
          </a:lstStyle>
          <a:p>
            <a:endParaRPr lang="nb-NO" dirty="0"/>
          </a:p>
        </p:txBody>
      </p:sp>
      <p:sp>
        <p:nvSpPr>
          <p:cNvPr id="7" name="Plassholder for tekst 3"/>
          <p:cNvSpPr>
            <a:spLocks noGrp="1"/>
          </p:cNvSpPr>
          <p:nvPr>
            <p:ph type="body" sz="quarter" idx="15" hasCustomPrompt="1"/>
          </p:nvPr>
        </p:nvSpPr>
        <p:spPr>
          <a:xfrm>
            <a:off x="9846000" y="5698836"/>
            <a:ext cx="2150771" cy="478127"/>
          </a:xfrm>
        </p:spPr>
        <p:txBody>
          <a:bodyPr anchor="b" anchorCtr="0">
            <a:normAutofit/>
          </a:bodyPr>
          <a:lstStyle>
            <a:lvl1pPr marL="0" indent="0" algn="l">
              <a:buNone/>
              <a:defRPr sz="1000" baseline="0">
                <a:solidFill>
                  <a:schemeClr val="tx1">
                    <a:lumMod val="50000"/>
                    <a:lumOff val="50000"/>
                  </a:schemeClr>
                </a:solidFill>
              </a:defRPr>
            </a:lvl1pPr>
          </a:lstStyle>
          <a:p>
            <a:pPr lvl="0"/>
            <a:r>
              <a:rPr lang="nb-NO" dirty="0"/>
              <a:t>Foto- / kildekreditering</a:t>
            </a:r>
          </a:p>
        </p:txBody>
      </p:sp>
    </p:spTree>
    <p:extLst>
      <p:ext uri="{BB962C8B-B14F-4D97-AF65-F5344CB8AC3E}">
        <p14:creationId xmlns:p14="http://schemas.microsoft.com/office/powerpoint/2010/main" val="137344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2 bilder med tekst SORT ">
    <p:bg>
      <p:bgRef idx="1002">
        <a:schemeClr val="bg1"/>
      </p:bgRef>
    </p:bg>
    <p:spTree>
      <p:nvGrpSpPr>
        <p:cNvPr id="1" name=""/>
        <p:cNvGrpSpPr/>
        <p:nvPr/>
      </p:nvGrpSpPr>
      <p:grpSpPr>
        <a:xfrm>
          <a:off x="0" y="0"/>
          <a:ext cx="0" cy="0"/>
          <a:chOff x="0" y="0"/>
          <a:chExt cx="0" cy="0"/>
        </a:xfrm>
      </p:grpSpPr>
      <p:sp>
        <p:nvSpPr>
          <p:cNvPr id="15" name="Tittel 1"/>
          <p:cNvSpPr>
            <a:spLocks noGrp="1"/>
          </p:cNvSpPr>
          <p:nvPr>
            <p:ph type="title" hasCustomPrompt="1"/>
          </p:nvPr>
        </p:nvSpPr>
        <p:spPr>
          <a:xfrm>
            <a:off x="838800" y="363600"/>
            <a:ext cx="9000000" cy="1325563"/>
          </a:xfrm>
        </p:spPr>
        <p:txBody>
          <a:bodyPr/>
          <a:lstStyle>
            <a:lvl1pPr>
              <a:defRPr/>
            </a:lvl1pPr>
          </a:lstStyle>
          <a:p>
            <a:r>
              <a:rPr lang="nb-NO" dirty="0"/>
              <a:t>Klikk for å skrive tittel</a:t>
            </a:r>
          </a:p>
        </p:txBody>
      </p:sp>
      <p:sp>
        <p:nvSpPr>
          <p:cNvPr id="27" name="Plassholder for bunntekst 2"/>
          <p:cNvSpPr>
            <a:spLocks noGrp="1"/>
          </p:cNvSpPr>
          <p:nvPr>
            <p:ph type="ftr" sz="quarter" idx="18"/>
          </p:nvPr>
        </p:nvSpPr>
        <p:spPr>
          <a:xfrm>
            <a:off x="2808000" y="6318000"/>
            <a:ext cx="7020000" cy="360000"/>
          </a:xfrm>
        </p:spPr>
        <p:txBody>
          <a:bodyPr/>
          <a:lstStyle>
            <a:lvl1pPr>
              <a:defRPr sz="1000">
                <a:solidFill>
                  <a:schemeClr val="tx2">
                    <a:lumMod val="75000"/>
                  </a:schemeClr>
                </a:solidFill>
                <a:latin typeface="Arial" panose="020B0604020202020204" pitchFamily="34" charset="0"/>
                <a:cs typeface="Arial" panose="020B0604020202020204" pitchFamily="34" charset="0"/>
              </a:defRPr>
            </a:lvl1pPr>
          </a:lstStyle>
          <a:p>
            <a:pPr>
              <a:defRPr/>
            </a:pPr>
            <a:endParaRPr lang="nb-NO" dirty="0"/>
          </a:p>
        </p:txBody>
      </p:sp>
      <p:sp>
        <p:nvSpPr>
          <p:cNvPr id="28" name="Plassholder for dato 1"/>
          <p:cNvSpPr>
            <a:spLocks noGrp="1"/>
          </p:cNvSpPr>
          <p:nvPr>
            <p:ph type="dt" sz="half" idx="17"/>
          </p:nvPr>
        </p:nvSpPr>
        <p:spPr>
          <a:xfrm>
            <a:off x="9846342" y="6318000"/>
            <a:ext cx="1620000" cy="360000"/>
          </a:xfrm>
        </p:spPr>
        <p:txBody>
          <a:bodyPr/>
          <a:lstStyle>
            <a:lvl1pPr>
              <a:defRPr sz="1000">
                <a:solidFill>
                  <a:schemeClr val="tx2">
                    <a:lumMod val="75000"/>
                  </a:schemeClr>
                </a:solidFill>
                <a:latin typeface="Arial" panose="020B0604020202020204" pitchFamily="34" charset="0"/>
                <a:cs typeface="Arial" panose="020B0604020202020204" pitchFamily="34" charset="0"/>
              </a:defRPr>
            </a:lvl1pPr>
          </a:lstStyle>
          <a:p>
            <a:pPr>
              <a:defRPr/>
            </a:pPr>
            <a:fld id="{6024595C-0D88-44BC-B34B-4063922CE655}" type="datetime1">
              <a:rPr lang="nb-NO" smtClean="0"/>
              <a:t>24.09.2024</a:t>
            </a:fld>
            <a:endParaRPr lang="nb-NO" dirty="0"/>
          </a:p>
        </p:txBody>
      </p:sp>
      <p:sp>
        <p:nvSpPr>
          <p:cNvPr id="29" name="Plassholder for lysbildenummer 3"/>
          <p:cNvSpPr>
            <a:spLocks noGrp="1"/>
          </p:cNvSpPr>
          <p:nvPr>
            <p:ph type="sldNum" sz="quarter" idx="19"/>
          </p:nvPr>
        </p:nvSpPr>
        <p:spPr>
          <a:xfrm>
            <a:off x="11555518" y="6318000"/>
            <a:ext cx="450010" cy="360000"/>
          </a:xfrm>
        </p:spPr>
        <p:txBody>
          <a:bodyPr/>
          <a:lstStyle>
            <a:lvl1pPr>
              <a:defRPr sz="1000">
                <a:solidFill>
                  <a:schemeClr val="tx2">
                    <a:lumMod val="75000"/>
                  </a:schemeClr>
                </a:solidFill>
                <a:latin typeface="Arial" panose="020B0604020202020204" pitchFamily="34" charset="0"/>
                <a:cs typeface="Arial" panose="020B0604020202020204" pitchFamily="34" charset="0"/>
              </a:defRPr>
            </a:lvl1pPr>
          </a:lstStyle>
          <a:p>
            <a:pPr>
              <a:defRPr/>
            </a:pPr>
            <a:fld id="{29E3B291-050D-4A82-B0A1-DB349FC61753}" type="slidenum">
              <a:rPr lang="nb-NO" smtClean="0"/>
              <a:pPr>
                <a:defRPr/>
              </a:pPr>
              <a:t>‹#›</a:t>
            </a:fld>
            <a:endParaRPr lang="nb-NO" dirty="0"/>
          </a:p>
        </p:txBody>
      </p:sp>
      <p:sp>
        <p:nvSpPr>
          <p:cNvPr id="14" name="Plassholder for tekst 2"/>
          <p:cNvSpPr>
            <a:spLocks noGrp="1"/>
          </p:cNvSpPr>
          <p:nvPr>
            <p:ph type="body" idx="1" hasCustomPrompt="1"/>
          </p:nvPr>
        </p:nvSpPr>
        <p:spPr>
          <a:xfrm>
            <a:off x="839969" y="3976254"/>
            <a:ext cx="5400000" cy="546879"/>
          </a:xfrm>
          <a:noFill/>
          <a:ln>
            <a:noFill/>
          </a:ln>
        </p:spPr>
        <p:txBody>
          <a:bodyPr anchor="ctr">
            <a:noAutofit/>
          </a:bodyPr>
          <a:lstStyle>
            <a:lvl1pPr marL="0" indent="0" algn="ctr">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17" name="Plassholder for tekst 10"/>
          <p:cNvSpPr>
            <a:spLocks noGrp="1"/>
          </p:cNvSpPr>
          <p:nvPr>
            <p:ph type="body" sz="quarter" idx="13"/>
          </p:nvPr>
        </p:nvSpPr>
        <p:spPr>
          <a:xfrm>
            <a:off x="839970" y="4528704"/>
            <a:ext cx="5399999" cy="1505340"/>
          </a:xfrm>
          <a:noFill/>
          <a:ln>
            <a:noFill/>
          </a:ln>
        </p:spPr>
        <p:txBody>
          <a:bodyPr>
            <a:noAutofit/>
          </a:bodyPr>
          <a:lstStyle>
            <a:lvl1pPr marL="0" indent="0" algn="ctr">
              <a:lnSpc>
                <a:spcPct val="110000"/>
              </a:lnSpc>
              <a:buNone/>
              <a:defRPr sz="2000">
                <a:solidFill>
                  <a:schemeClr val="tx1"/>
                </a:solidFill>
              </a:defRPr>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18" name="Plassholder for tekst 4"/>
          <p:cNvSpPr>
            <a:spLocks noGrp="1"/>
          </p:cNvSpPr>
          <p:nvPr>
            <p:ph type="body" sz="quarter" idx="3" hasCustomPrompt="1"/>
          </p:nvPr>
        </p:nvSpPr>
        <p:spPr>
          <a:xfrm>
            <a:off x="6410472" y="3976254"/>
            <a:ext cx="5400000" cy="546879"/>
          </a:xfrm>
          <a:noFill/>
          <a:ln>
            <a:noFill/>
          </a:ln>
        </p:spPr>
        <p:txBody>
          <a:bodyPr anchor="ctr">
            <a:noAutofit/>
          </a:bodyPr>
          <a:lstStyle>
            <a:lvl1pPr marL="0" indent="0" algn="ctr">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20" name="Plassholder for tekst 10"/>
          <p:cNvSpPr>
            <a:spLocks noGrp="1"/>
          </p:cNvSpPr>
          <p:nvPr>
            <p:ph type="body" sz="quarter" idx="14"/>
          </p:nvPr>
        </p:nvSpPr>
        <p:spPr>
          <a:xfrm>
            <a:off x="6410472" y="4528704"/>
            <a:ext cx="5400000" cy="1505340"/>
          </a:xfrm>
          <a:noFill/>
          <a:ln>
            <a:noFill/>
          </a:ln>
        </p:spPr>
        <p:txBody>
          <a:bodyPr>
            <a:noAutofit/>
          </a:bodyPr>
          <a:lstStyle>
            <a:lvl1pPr marL="0" indent="0" algn="ctr">
              <a:lnSpc>
                <a:spcPct val="110000"/>
              </a:lnSpc>
              <a:buNone/>
              <a:defRPr sz="2000">
                <a:solidFill>
                  <a:schemeClr val="tx1"/>
                </a:solidFill>
              </a:defRPr>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21" name="Plassholder for bilde 2"/>
          <p:cNvSpPr>
            <a:spLocks noGrp="1"/>
          </p:cNvSpPr>
          <p:nvPr>
            <p:ph type="pic" sz="quarter" idx="20" hasCustomPrompt="1"/>
          </p:nvPr>
        </p:nvSpPr>
        <p:spPr>
          <a:xfrm>
            <a:off x="839969" y="1688655"/>
            <a:ext cx="5400000" cy="2284814"/>
          </a:xfrm>
          <a:ln>
            <a:noFill/>
          </a:ln>
        </p:spPr>
        <p:txBody>
          <a:bodyPr tIns="1368000">
            <a:normAutofit/>
          </a:bodyPr>
          <a:lstStyle>
            <a:lvl1pPr marL="0" indent="0" algn="ctr">
              <a:buNone/>
              <a:defRPr sz="2000" baseline="0">
                <a:solidFill>
                  <a:schemeClr val="tx2">
                    <a:lumMod val="75000"/>
                  </a:schemeClr>
                </a:solidFill>
              </a:defRPr>
            </a:lvl1pPr>
          </a:lstStyle>
          <a:p>
            <a:r>
              <a:rPr lang="nb-NO" dirty="0"/>
              <a:t>Sett inn bilde</a:t>
            </a:r>
          </a:p>
        </p:txBody>
      </p:sp>
      <p:sp>
        <p:nvSpPr>
          <p:cNvPr id="22" name="Plassholder for bilde 2"/>
          <p:cNvSpPr>
            <a:spLocks noGrp="1"/>
          </p:cNvSpPr>
          <p:nvPr>
            <p:ph type="pic" sz="quarter" idx="21" hasCustomPrompt="1"/>
          </p:nvPr>
        </p:nvSpPr>
        <p:spPr>
          <a:xfrm>
            <a:off x="6410472" y="1688655"/>
            <a:ext cx="5400000" cy="2284814"/>
          </a:xfrm>
          <a:ln>
            <a:noFill/>
          </a:ln>
        </p:spPr>
        <p:txBody>
          <a:bodyPr tIns="1368000">
            <a:normAutofit/>
          </a:bodyPr>
          <a:lstStyle>
            <a:lvl1pPr marL="0" indent="0" algn="ctr">
              <a:buNone/>
              <a:defRPr sz="2000" baseline="0">
                <a:solidFill>
                  <a:schemeClr val="tx2">
                    <a:lumMod val="75000"/>
                  </a:schemeClr>
                </a:solidFill>
              </a:defRPr>
            </a:lvl1pPr>
          </a:lstStyle>
          <a:p>
            <a:r>
              <a:rPr lang="nb-NO" dirty="0"/>
              <a:t>Sett inn bilde</a:t>
            </a:r>
          </a:p>
        </p:txBody>
      </p:sp>
      <p:sp>
        <p:nvSpPr>
          <p:cNvPr id="23" name="Plassholder for tekst 3"/>
          <p:cNvSpPr>
            <a:spLocks noGrp="1"/>
          </p:cNvSpPr>
          <p:nvPr>
            <p:ph type="body" sz="quarter" idx="15" hasCustomPrompt="1"/>
          </p:nvPr>
        </p:nvSpPr>
        <p:spPr>
          <a:xfrm>
            <a:off x="2244971" y="3706428"/>
            <a:ext cx="3996000" cy="244606"/>
          </a:xfrm>
        </p:spPr>
        <p:txBody>
          <a:bodyPr>
            <a:normAutofit/>
          </a:bodyPr>
          <a:lstStyle>
            <a:lvl1pPr marL="0" indent="0" algn="r">
              <a:buNone/>
              <a:defRPr sz="1000" baseline="0">
                <a:solidFill>
                  <a:schemeClr val="tx2">
                    <a:lumMod val="75000"/>
                  </a:schemeClr>
                </a:solidFill>
              </a:defRPr>
            </a:lvl1pPr>
          </a:lstStyle>
          <a:p>
            <a:pPr lvl="0"/>
            <a:r>
              <a:rPr lang="nb-NO" dirty="0"/>
              <a:t>Foto: © Navn på fotograf og bildebyrå</a:t>
            </a:r>
          </a:p>
        </p:txBody>
      </p:sp>
      <p:sp>
        <p:nvSpPr>
          <p:cNvPr id="30" name="Plassholder for tekst 3"/>
          <p:cNvSpPr>
            <a:spLocks noGrp="1"/>
          </p:cNvSpPr>
          <p:nvPr>
            <p:ph type="body" sz="quarter" idx="22" hasCustomPrompt="1"/>
          </p:nvPr>
        </p:nvSpPr>
        <p:spPr>
          <a:xfrm>
            <a:off x="7814832" y="3706428"/>
            <a:ext cx="3996000" cy="244606"/>
          </a:xfrm>
        </p:spPr>
        <p:txBody>
          <a:bodyPr>
            <a:normAutofit/>
          </a:bodyPr>
          <a:lstStyle>
            <a:lvl1pPr marL="0" indent="0" algn="r">
              <a:buNone/>
              <a:defRPr sz="1000" baseline="0">
                <a:solidFill>
                  <a:schemeClr val="tx2">
                    <a:lumMod val="75000"/>
                  </a:schemeClr>
                </a:solidFill>
              </a:defRPr>
            </a:lvl1pPr>
          </a:lstStyle>
          <a:p>
            <a:pPr lvl="0"/>
            <a:r>
              <a:rPr lang="nb-NO" dirty="0"/>
              <a:t>Foto: © Navn på fotograf og bildebyrå</a:t>
            </a:r>
          </a:p>
        </p:txBody>
      </p:sp>
      <p:pic>
        <p:nvPicPr>
          <p:cNvPr id="19" name="Bild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545602" cy="432000"/>
          </a:xfrm>
          <a:prstGeom prst="rect">
            <a:avLst/>
          </a:prstGeom>
          <a:noFill/>
        </p:spPr>
      </p:pic>
    </p:spTree>
    <p:extLst>
      <p:ext uri="{BB962C8B-B14F-4D97-AF65-F5344CB8AC3E}">
        <p14:creationId xmlns:p14="http://schemas.microsoft.com/office/powerpoint/2010/main" val="39864776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3 bilder med tekst SORT ">
    <p:bg>
      <p:bgRef idx="1002">
        <a:schemeClr val="bg1"/>
      </p:bgRef>
    </p:bg>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9846000" y="6318000"/>
            <a:ext cx="1620000" cy="360000"/>
          </a:xfrm>
          <a:prstGeom prst="rect">
            <a:avLst/>
          </a:prstGeom>
        </p:spPr>
        <p:txBody>
          <a:bodyPr/>
          <a:lstStyle>
            <a:lvl1pPr>
              <a:defRPr sz="1000">
                <a:solidFill>
                  <a:schemeClr val="tx2">
                    <a:lumMod val="75000"/>
                  </a:schemeClr>
                </a:solidFill>
              </a:defRPr>
            </a:lvl1pPr>
          </a:lstStyle>
          <a:p>
            <a:fld id="{37CC04D4-9D42-44E7-8E19-1BBCB822040A}" type="datetime1">
              <a:rPr lang="nb-NO" smtClean="0"/>
              <a:t>24.09.2024</a:t>
            </a:fld>
            <a:endParaRPr lang="nb-NO" dirty="0"/>
          </a:p>
        </p:txBody>
      </p:sp>
      <p:sp>
        <p:nvSpPr>
          <p:cNvPr id="3" name="Plassholder for bunntekst 2"/>
          <p:cNvSpPr>
            <a:spLocks noGrp="1"/>
          </p:cNvSpPr>
          <p:nvPr>
            <p:ph type="ftr" sz="quarter" idx="11"/>
          </p:nvPr>
        </p:nvSpPr>
        <p:spPr>
          <a:xfrm>
            <a:off x="2808000" y="6318000"/>
            <a:ext cx="7020000" cy="360000"/>
          </a:xfrm>
          <a:prstGeom prst="rect">
            <a:avLst/>
          </a:prstGeom>
        </p:spPr>
        <p:txBody>
          <a:bodyPr/>
          <a:lstStyle>
            <a:lvl1pPr>
              <a:defRPr sz="1000">
                <a:solidFill>
                  <a:schemeClr val="tx2">
                    <a:lumMod val="75000"/>
                  </a:schemeClr>
                </a:solidFill>
              </a:defRPr>
            </a:lvl1pPr>
          </a:lstStyle>
          <a:p>
            <a:endParaRPr lang="nb-NO" dirty="0"/>
          </a:p>
        </p:txBody>
      </p:sp>
      <p:sp>
        <p:nvSpPr>
          <p:cNvPr id="4" name="Plassholder for lysbildenummer 3"/>
          <p:cNvSpPr>
            <a:spLocks noGrp="1"/>
          </p:cNvSpPr>
          <p:nvPr>
            <p:ph type="sldNum" sz="quarter" idx="12"/>
          </p:nvPr>
        </p:nvSpPr>
        <p:spPr>
          <a:xfrm>
            <a:off x="11556000" y="6318000"/>
            <a:ext cx="450000" cy="360000"/>
          </a:xfrm>
          <a:prstGeom prst="rect">
            <a:avLst/>
          </a:prstGeom>
        </p:spPr>
        <p:txBody>
          <a:bodyPr/>
          <a:lstStyle>
            <a:lvl1pPr>
              <a:defRPr sz="1000">
                <a:solidFill>
                  <a:schemeClr val="tx2">
                    <a:lumMod val="75000"/>
                  </a:schemeClr>
                </a:solidFill>
              </a:defRPr>
            </a:lvl1pPr>
          </a:lstStyle>
          <a:p>
            <a:fld id="{CBF60C1B-21D4-425B-89C8-B0A7AB09A1E4}" type="slidenum">
              <a:rPr lang="nb-NO" smtClean="0"/>
              <a:pPr/>
              <a:t>‹#›</a:t>
            </a:fld>
            <a:endParaRPr lang="nb-NO" dirty="0"/>
          </a:p>
        </p:txBody>
      </p:sp>
      <p:sp>
        <p:nvSpPr>
          <p:cNvPr id="8" name="Tittel 1"/>
          <p:cNvSpPr>
            <a:spLocks noGrp="1"/>
          </p:cNvSpPr>
          <p:nvPr>
            <p:ph type="title" hasCustomPrompt="1"/>
          </p:nvPr>
        </p:nvSpPr>
        <p:spPr>
          <a:xfrm>
            <a:off x="838800" y="363600"/>
            <a:ext cx="9000000" cy="1325563"/>
          </a:xfrm>
          <a:prstGeom prst="rect">
            <a:avLst/>
          </a:prstGeom>
        </p:spPr>
        <p:txBody>
          <a:bodyPr/>
          <a:lstStyle>
            <a:lvl1pPr>
              <a:defRPr baseline="0"/>
            </a:lvl1pPr>
          </a:lstStyle>
          <a:p>
            <a:r>
              <a:rPr lang="nb-NO" dirty="0"/>
              <a:t>Klikk for å skrive tittel</a:t>
            </a:r>
          </a:p>
        </p:txBody>
      </p:sp>
      <p:sp>
        <p:nvSpPr>
          <p:cNvPr id="9" name="Plassholder for tekst 2"/>
          <p:cNvSpPr>
            <a:spLocks noGrp="1"/>
          </p:cNvSpPr>
          <p:nvPr>
            <p:ph type="body" idx="1" hasCustomPrompt="1"/>
          </p:nvPr>
        </p:nvSpPr>
        <p:spPr>
          <a:xfrm>
            <a:off x="479425" y="3935158"/>
            <a:ext cx="3456000" cy="546879"/>
          </a:xfrm>
          <a:prstGeom prst="rect">
            <a:avLst/>
          </a:prstGeom>
        </p:spPr>
        <p:txBody>
          <a:bodyPr lIns="36000" tIns="36000" rIns="36000" bIns="36000" anchor="ctr">
            <a:noAutofit/>
          </a:bodyPr>
          <a:lstStyle>
            <a:lvl1pPr marL="0" indent="0" algn="ctr">
              <a:lnSpc>
                <a:spcPct val="100000"/>
              </a:lnSpc>
              <a:buNone/>
              <a:defRPr sz="2400" b="1">
                <a:latin typeface="Arial" panose="020B0604020202020204" pitchFamily="34" charset="0"/>
                <a:ea typeface="Open Sans Semibold" panose="020B0706030804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10" name="Plassholder for tekst 10"/>
          <p:cNvSpPr>
            <a:spLocks noGrp="1"/>
          </p:cNvSpPr>
          <p:nvPr>
            <p:ph type="body" sz="quarter" idx="13"/>
          </p:nvPr>
        </p:nvSpPr>
        <p:spPr>
          <a:xfrm>
            <a:off x="479425" y="4487608"/>
            <a:ext cx="3456000" cy="1505340"/>
          </a:xfrm>
          <a:prstGeom prst="rect">
            <a:avLst/>
          </a:prstGeom>
        </p:spPr>
        <p:txBody>
          <a:bodyPr>
            <a:noAutofit/>
          </a:bodyPr>
          <a:lstStyle>
            <a:lvl1pPr marL="0" indent="0" algn="ctr">
              <a:lnSpc>
                <a:spcPct val="110000"/>
              </a:lnSpc>
              <a:buNone/>
              <a:defRPr sz="2000"/>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11" name="Plassholder for tekst 4"/>
          <p:cNvSpPr>
            <a:spLocks noGrp="1"/>
          </p:cNvSpPr>
          <p:nvPr>
            <p:ph type="body" sz="quarter" idx="3" hasCustomPrompt="1"/>
          </p:nvPr>
        </p:nvSpPr>
        <p:spPr>
          <a:xfrm>
            <a:off x="4241865" y="3935158"/>
            <a:ext cx="3456000" cy="546879"/>
          </a:xfrm>
          <a:prstGeom prst="rect">
            <a:avLst/>
          </a:prstGeom>
        </p:spPr>
        <p:txBody>
          <a:bodyPr lIns="36000" tIns="36000" rIns="36000" bIns="36000" anchor="ctr">
            <a:noAutofit/>
          </a:bodyPr>
          <a:lstStyle>
            <a:lvl1pPr marL="0" indent="0" algn="ctr">
              <a:lnSpc>
                <a:spcPct val="100000"/>
              </a:lnSpc>
              <a:buNone/>
              <a:defRPr sz="2400" b="1">
                <a:latin typeface="Arial" panose="020B0604020202020204" pitchFamily="34" charset="0"/>
                <a:ea typeface="Open Sans Semibold" panose="020B0706030804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12" name="Plassholder for tekst 10"/>
          <p:cNvSpPr>
            <a:spLocks noGrp="1"/>
          </p:cNvSpPr>
          <p:nvPr>
            <p:ph type="body" sz="quarter" idx="14"/>
          </p:nvPr>
        </p:nvSpPr>
        <p:spPr>
          <a:xfrm>
            <a:off x="4241865" y="4487608"/>
            <a:ext cx="3456000" cy="1505340"/>
          </a:xfrm>
          <a:prstGeom prst="rect">
            <a:avLst/>
          </a:prstGeom>
        </p:spPr>
        <p:txBody>
          <a:bodyPr>
            <a:noAutofit/>
          </a:bodyPr>
          <a:lstStyle>
            <a:lvl1pPr marL="0" indent="0" algn="ctr">
              <a:lnSpc>
                <a:spcPct val="110000"/>
              </a:lnSpc>
              <a:buNone/>
              <a:defRPr sz="2000"/>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13" name="Plassholder for tekst 4"/>
          <p:cNvSpPr>
            <a:spLocks noGrp="1"/>
          </p:cNvSpPr>
          <p:nvPr>
            <p:ph type="body" sz="quarter" idx="17" hasCustomPrompt="1"/>
          </p:nvPr>
        </p:nvSpPr>
        <p:spPr>
          <a:xfrm>
            <a:off x="8004306" y="3935158"/>
            <a:ext cx="3456000" cy="546879"/>
          </a:xfrm>
          <a:prstGeom prst="rect">
            <a:avLst/>
          </a:prstGeom>
        </p:spPr>
        <p:txBody>
          <a:bodyPr lIns="36000" tIns="36000" rIns="36000" bIns="36000" anchor="ctr">
            <a:noAutofit/>
          </a:bodyPr>
          <a:lstStyle>
            <a:lvl1pPr marL="0" indent="0" algn="ctr">
              <a:lnSpc>
                <a:spcPct val="100000"/>
              </a:lnSpc>
              <a:buNone/>
              <a:defRPr sz="2400" b="1">
                <a:solidFill>
                  <a:schemeClr val="tx1"/>
                </a:solidFill>
                <a:latin typeface="Arial" panose="020B0604020202020204" pitchFamily="34" charset="0"/>
                <a:ea typeface="Open Sans Semibold" panose="020B0706030804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14" name="Plassholder for tekst 10"/>
          <p:cNvSpPr>
            <a:spLocks noGrp="1"/>
          </p:cNvSpPr>
          <p:nvPr>
            <p:ph type="body" sz="quarter" idx="18"/>
          </p:nvPr>
        </p:nvSpPr>
        <p:spPr>
          <a:xfrm>
            <a:off x="8004306" y="4487608"/>
            <a:ext cx="3456000" cy="1505340"/>
          </a:xfrm>
          <a:prstGeom prst="rect">
            <a:avLst/>
          </a:prstGeom>
        </p:spPr>
        <p:txBody>
          <a:bodyPr>
            <a:noAutofit/>
          </a:bodyPr>
          <a:lstStyle>
            <a:lvl1pPr marL="0" indent="0" algn="ctr">
              <a:lnSpc>
                <a:spcPct val="110000"/>
              </a:lnSpc>
              <a:buNone/>
              <a:defRPr sz="2000"/>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16" name="Plassholder for bilde 15"/>
          <p:cNvSpPr>
            <a:spLocks noGrp="1" noChangeAspect="1"/>
          </p:cNvSpPr>
          <p:nvPr>
            <p:ph type="pic" sz="quarter" idx="20"/>
          </p:nvPr>
        </p:nvSpPr>
        <p:spPr>
          <a:xfrm>
            <a:off x="1055425" y="1625587"/>
            <a:ext cx="2304000" cy="2304000"/>
          </a:xfrm>
          <a:prstGeom prst="ellipse">
            <a:avLst/>
          </a:prstGeom>
          <a:solidFill>
            <a:schemeClr val="tx2">
              <a:lumMod val="75000"/>
            </a:schemeClr>
          </a:solidFill>
          <a:ln>
            <a:solidFill>
              <a:schemeClr val="tx1">
                <a:lumMod val="65000"/>
              </a:schemeClr>
            </a:solidFill>
          </a:ln>
        </p:spPr>
        <p:txBody>
          <a:bodyPr anchor="b" anchorCtr="0">
            <a:normAutofit/>
          </a:bodyPr>
          <a:lstStyle>
            <a:lvl1pPr marL="0" indent="0" algn="ctr">
              <a:buNone/>
              <a:defRPr sz="1200">
                <a:solidFill>
                  <a:schemeClr val="bg1">
                    <a:lumMod val="65000"/>
                    <a:lumOff val="35000"/>
                  </a:schemeClr>
                </a:solidFill>
              </a:defRPr>
            </a:lvl1pPr>
          </a:lstStyle>
          <a:p>
            <a:r>
              <a:rPr lang="nb-NO"/>
              <a:t>Klikk på ikonet for å legge til et bilde</a:t>
            </a:r>
            <a:endParaRPr lang="nb-NO" dirty="0"/>
          </a:p>
        </p:txBody>
      </p:sp>
      <p:sp>
        <p:nvSpPr>
          <p:cNvPr id="17" name="Plassholder for bilde 15"/>
          <p:cNvSpPr>
            <a:spLocks noGrp="1" noChangeAspect="1"/>
          </p:cNvSpPr>
          <p:nvPr>
            <p:ph type="pic" sz="quarter" idx="21"/>
          </p:nvPr>
        </p:nvSpPr>
        <p:spPr>
          <a:xfrm>
            <a:off x="4956803" y="1625587"/>
            <a:ext cx="2304000" cy="2304000"/>
          </a:xfrm>
          <a:prstGeom prst="ellipse">
            <a:avLst/>
          </a:prstGeom>
          <a:solidFill>
            <a:schemeClr val="tx2">
              <a:lumMod val="75000"/>
            </a:schemeClr>
          </a:solidFill>
          <a:ln>
            <a:solidFill>
              <a:schemeClr val="tx1">
                <a:lumMod val="65000"/>
              </a:schemeClr>
            </a:solidFill>
          </a:ln>
        </p:spPr>
        <p:txBody>
          <a:bodyPr anchor="b" anchorCtr="0">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lumMod val="65000"/>
                    <a:lumOff val="35000"/>
                  </a:schemeClr>
                </a:solidFill>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a:t>Klikk på ikonet for å legge til et bilde</a:t>
            </a:r>
            <a:endParaRPr lang="nb-NO" dirty="0"/>
          </a:p>
        </p:txBody>
      </p:sp>
      <p:sp>
        <p:nvSpPr>
          <p:cNvPr id="18" name="Plassholder for bilde 15"/>
          <p:cNvSpPr>
            <a:spLocks noGrp="1" noChangeAspect="1"/>
          </p:cNvSpPr>
          <p:nvPr>
            <p:ph type="pic" sz="quarter" idx="22"/>
          </p:nvPr>
        </p:nvSpPr>
        <p:spPr>
          <a:xfrm>
            <a:off x="8580306" y="1625587"/>
            <a:ext cx="2304000" cy="2304000"/>
          </a:xfrm>
          <a:prstGeom prst="ellipse">
            <a:avLst/>
          </a:prstGeom>
          <a:solidFill>
            <a:schemeClr val="tx2">
              <a:lumMod val="75000"/>
            </a:schemeClr>
          </a:solidFill>
          <a:ln>
            <a:solidFill>
              <a:schemeClr val="tx1">
                <a:lumMod val="65000"/>
              </a:schemeClr>
            </a:solidFill>
          </a:ln>
        </p:spPr>
        <p:txBody>
          <a:bodyPr anchor="b" anchorCtr="0">
            <a:normAutofit/>
          </a:bodyPr>
          <a:lstStyle>
            <a:lvl1pPr marL="0" indent="0" algn="ctr">
              <a:buNone/>
              <a:defRPr sz="1200">
                <a:solidFill>
                  <a:schemeClr val="bg1">
                    <a:lumMod val="65000"/>
                    <a:lumOff val="35000"/>
                  </a:schemeClr>
                </a:solidFill>
              </a:defRPr>
            </a:lvl1pPr>
          </a:lstStyle>
          <a:p>
            <a:r>
              <a:rPr lang="nb-NO"/>
              <a:t>Klikk på ikonet for å legge til et bilde</a:t>
            </a:r>
            <a:endParaRPr lang="nb-NO" dirty="0"/>
          </a:p>
        </p:txBody>
      </p:sp>
      <p:pic>
        <p:nvPicPr>
          <p:cNvPr id="21" name="Bild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545602" cy="432000"/>
          </a:xfrm>
          <a:prstGeom prst="rect">
            <a:avLst/>
          </a:prstGeom>
          <a:noFill/>
        </p:spPr>
      </p:pic>
    </p:spTree>
    <p:extLst>
      <p:ext uri="{BB962C8B-B14F-4D97-AF65-F5344CB8AC3E}">
        <p14:creationId xmlns:p14="http://schemas.microsoft.com/office/powerpoint/2010/main" val="34932117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itat SORT ">
    <p:bg>
      <p:bgRef idx="1002">
        <a:schemeClr val="bg1"/>
      </p:bgRef>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841810" y="914400"/>
            <a:ext cx="8508380" cy="3801437"/>
          </a:xfrm>
        </p:spPr>
        <p:txBody>
          <a:bodyPr anchor="ctr" anchorCtr="0">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0">
                <a:solidFill>
                  <a:schemeClr val="tx1"/>
                </a:solidFill>
                <a:latin typeface="+mn-lt"/>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nb-NO" sz="5400" dirty="0"/>
              <a:t>«</a:t>
            </a:r>
            <a:r>
              <a:rPr lang="nb-NO" dirty="0"/>
              <a:t>Klikk for sette </a:t>
            </a:r>
            <a:br>
              <a:rPr lang="nb-NO" dirty="0"/>
            </a:br>
            <a:r>
              <a:rPr lang="nb-NO" dirty="0"/>
              <a:t>inn et sitat. Husk anførselstegn!</a:t>
            </a:r>
            <a:r>
              <a:rPr lang="nb-NO" sz="5400" dirty="0"/>
              <a:t>»</a:t>
            </a:r>
            <a:endParaRPr lang="nb-NO" dirty="0"/>
          </a:p>
        </p:txBody>
      </p:sp>
      <p:sp>
        <p:nvSpPr>
          <p:cNvPr id="4" name="Plassholder for dato 3"/>
          <p:cNvSpPr>
            <a:spLocks noGrp="1"/>
          </p:cNvSpPr>
          <p:nvPr>
            <p:ph type="dt" sz="half" idx="10"/>
          </p:nvPr>
        </p:nvSpPr>
        <p:spPr>
          <a:xfrm>
            <a:off x="9846000" y="6318000"/>
            <a:ext cx="1620000" cy="360000"/>
          </a:xfrm>
          <a:prstGeom prst="rect">
            <a:avLst/>
          </a:prstGeom>
        </p:spPr>
        <p:txBody>
          <a:bodyPr/>
          <a:lstStyle>
            <a:lvl1pPr>
              <a:defRPr>
                <a:solidFill>
                  <a:schemeClr val="tx2">
                    <a:lumMod val="75000"/>
                  </a:schemeClr>
                </a:solidFill>
              </a:defRPr>
            </a:lvl1pPr>
          </a:lstStyle>
          <a:p>
            <a:fld id="{67DA9127-4D9D-40E7-80E6-976F6B2FFB4A}" type="datetime1">
              <a:rPr lang="nb-NO" smtClean="0"/>
              <a:t>24.09.2024</a:t>
            </a:fld>
            <a:endParaRPr lang="nb-NO" dirty="0"/>
          </a:p>
        </p:txBody>
      </p:sp>
      <p:sp>
        <p:nvSpPr>
          <p:cNvPr id="5" name="Plassholder for bunntekst 4"/>
          <p:cNvSpPr>
            <a:spLocks noGrp="1"/>
          </p:cNvSpPr>
          <p:nvPr>
            <p:ph type="ftr" sz="quarter" idx="11"/>
          </p:nvPr>
        </p:nvSpPr>
        <p:spPr>
          <a:xfrm>
            <a:off x="2808000" y="6318000"/>
            <a:ext cx="7020000" cy="360000"/>
          </a:xfrm>
          <a:prstGeom prst="rect">
            <a:avLst/>
          </a:prstGeom>
        </p:spPr>
        <p:txBody>
          <a:bodyPr/>
          <a:lstStyle>
            <a:lvl1pPr>
              <a:defRPr>
                <a:solidFill>
                  <a:schemeClr val="tx2">
                    <a:lumMod val="75000"/>
                  </a:schemeClr>
                </a:solidFill>
              </a:defRPr>
            </a:lvl1pPr>
          </a:lstStyle>
          <a:p>
            <a:endParaRPr lang="nb-NO" dirty="0"/>
          </a:p>
        </p:txBody>
      </p:sp>
      <p:sp>
        <p:nvSpPr>
          <p:cNvPr id="6" name="Plassholder for lysbildenummer 5"/>
          <p:cNvSpPr>
            <a:spLocks noGrp="1"/>
          </p:cNvSpPr>
          <p:nvPr>
            <p:ph type="sldNum" sz="quarter" idx="12"/>
          </p:nvPr>
        </p:nvSpPr>
        <p:spPr>
          <a:xfrm>
            <a:off x="11556000" y="6318000"/>
            <a:ext cx="450000" cy="360000"/>
          </a:xfrm>
          <a:prstGeom prst="rect">
            <a:avLst/>
          </a:prstGeom>
        </p:spPr>
        <p:txBody>
          <a:bodyPr/>
          <a:lstStyle>
            <a:lvl1pPr>
              <a:defRPr>
                <a:solidFill>
                  <a:schemeClr val="tx2">
                    <a:lumMod val="75000"/>
                  </a:schemeClr>
                </a:solidFill>
              </a:defRPr>
            </a:lvl1pPr>
          </a:lstStyle>
          <a:p>
            <a:fld id="{CBF60C1B-21D4-425B-89C8-B0A7AB09A1E4}" type="slidenum">
              <a:rPr lang="nb-NO" smtClean="0"/>
              <a:pPr/>
              <a:t>‹#›</a:t>
            </a:fld>
            <a:endParaRPr lang="nb-NO" dirty="0"/>
          </a:p>
        </p:txBody>
      </p:sp>
      <p:sp>
        <p:nvSpPr>
          <p:cNvPr id="8" name="Plassholder for tekst 7"/>
          <p:cNvSpPr>
            <a:spLocks noGrp="1"/>
          </p:cNvSpPr>
          <p:nvPr>
            <p:ph type="body" sz="quarter" idx="13" hasCustomPrompt="1"/>
          </p:nvPr>
        </p:nvSpPr>
        <p:spPr>
          <a:xfrm>
            <a:off x="1841810" y="4972442"/>
            <a:ext cx="8507412" cy="441325"/>
          </a:xfrm>
        </p:spPr>
        <p:txBody>
          <a:bodyPr>
            <a:normAutofit/>
          </a:bodyPr>
          <a:lstStyle>
            <a:lvl1pPr marL="0" indent="0" algn="ctr">
              <a:buNone/>
              <a:defRPr sz="180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Navn </a:t>
            </a:r>
            <a:r>
              <a:rPr lang="nb-NO" dirty="0" err="1"/>
              <a:t>Navnesen</a:t>
            </a:r>
            <a:endParaRPr lang="nb-NO" dirty="0"/>
          </a:p>
        </p:txBody>
      </p:sp>
      <p:pic>
        <p:nvPicPr>
          <p:cNvPr id="9" name="Bild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545602" cy="432000"/>
          </a:xfrm>
          <a:prstGeom prst="rect">
            <a:avLst/>
          </a:prstGeom>
          <a:noFill/>
        </p:spPr>
      </p:pic>
    </p:spTree>
    <p:extLst>
      <p:ext uri="{BB962C8B-B14F-4D97-AF65-F5344CB8AC3E}">
        <p14:creationId xmlns:p14="http://schemas.microsoft.com/office/powerpoint/2010/main" val="24398736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eltittel med bilde SORT ">
    <p:spTree>
      <p:nvGrpSpPr>
        <p:cNvPr id="1" name=""/>
        <p:cNvGrpSpPr/>
        <p:nvPr/>
      </p:nvGrpSpPr>
      <p:grpSpPr>
        <a:xfrm>
          <a:off x="0" y="0"/>
          <a:ext cx="0" cy="0"/>
          <a:chOff x="0" y="0"/>
          <a:chExt cx="0" cy="0"/>
        </a:xfrm>
      </p:grpSpPr>
      <p:sp>
        <p:nvSpPr>
          <p:cNvPr id="8" name="Plassholder for bilde 5"/>
          <p:cNvSpPr>
            <a:spLocks noGrp="1"/>
          </p:cNvSpPr>
          <p:nvPr>
            <p:ph type="pic" sz="quarter" idx="16" hasCustomPrompt="1"/>
          </p:nvPr>
        </p:nvSpPr>
        <p:spPr>
          <a:xfrm>
            <a:off x="0" y="0"/>
            <a:ext cx="12192000" cy="6858000"/>
          </a:xfrm>
          <a:solidFill>
            <a:schemeClr val="tx1">
              <a:lumMod val="75000"/>
              <a:lumOff val="25000"/>
            </a:schemeClr>
          </a:solidFill>
        </p:spPr>
        <p:txBody>
          <a:bodyPr lIns="1836000" anchor="ctr" anchorCtr="0">
            <a:normAutofit/>
          </a:bodyPr>
          <a:lstStyle>
            <a:lvl1pPr marL="0" indent="0" algn="ctr">
              <a:buNone/>
              <a:defRPr sz="1400">
                <a:solidFill>
                  <a:schemeClr val="bg2">
                    <a:lumMod val="75000"/>
                  </a:schemeClr>
                </a:solidFill>
              </a:defRPr>
            </a:lvl1pPr>
          </a:lstStyle>
          <a:p>
            <a:r>
              <a:rPr lang="nb-NO" dirty="0"/>
              <a:t>Sett inn bilde</a:t>
            </a:r>
          </a:p>
        </p:txBody>
      </p:sp>
      <p:sp>
        <p:nvSpPr>
          <p:cNvPr id="4" name="Plassholder for tekst 15"/>
          <p:cNvSpPr>
            <a:spLocks noGrp="1"/>
          </p:cNvSpPr>
          <p:nvPr>
            <p:ph type="body" sz="quarter" idx="11" hasCustomPrompt="1"/>
          </p:nvPr>
        </p:nvSpPr>
        <p:spPr>
          <a:xfrm>
            <a:off x="0" y="3429000"/>
            <a:ext cx="6120000" cy="1732839"/>
          </a:xfrm>
          <a:solidFill>
            <a:schemeClr val="tx1">
              <a:alpha val="80000"/>
            </a:schemeClr>
          </a:solidFill>
        </p:spPr>
        <p:txBody>
          <a:bodyPr lIns="792000" anchor="ctr">
            <a:normAutofit/>
          </a:bodyPr>
          <a:lstStyle>
            <a:lvl1pPr marL="0" indent="0">
              <a:lnSpc>
                <a:spcPts val="4200"/>
              </a:lnSpc>
              <a:spcBef>
                <a:spcPts val="0"/>
              </a:spcBef>
              <a:buNone/>
              <a:defRPr sz="360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nb-NO" dirty="0"/>
              <a:t>Skriv inn deltittel her</a:t>
            </a:r>
          </a:p>
        </p:txBody>
      </p:sp>
      <p:sp>
        <p:nvSpPr>
          <p:cNvPr id="7" name="Plassholder for tekst 3"/>
          <p:cNvSpPr>
            <a:spLocks noGrp="1"/>
          </p:cNvSpPr>
          <p:nvPr>
            <p:ph type="body" sz="quarter" idx="15" hasCustomPrompt="1"/>
          </p:nvPr>
        </p:nvSpPr>
        <p:spPr>
          <a:xfrm>
            <a:off x="8131359" y="6407992"/>
            <a:ext cx="4060641" cy="450008"/>
          </a:xfrm>
        </p:spPr>
        <p:txBody>
          <a:bodyPr rIns="180000">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
        <p:nvSpPr>
          <p:cNvPr id="5" name="Plassholder for tekst 2"/>
          <p:cNvSpPr>
            <a:spLocks noGrp="1"/>
          </p:cNvSpPr>
          <p:nvPr>
            <p:ph type="body" sz="quarter" idx="17" hasCustomPrompt="1"/>
          </p:nvPr>
        </p:nvSpPr>
        <p:spPr>
          <a:xfrm>
            <a:off x="360000" y="6282000"/>
            <a:ext cx="1544400" cy="432000"/>
          </a:xfrm>
          <a:blipFill dpi="0" rotWithShape="1">
            <a:blip r:embed="rId2" cstate="print">
              <a:extLst>
                <a:ext uri="{28A0092B-C50C-407E-A947-70E740481C1C}">
                  <a14:useLocalDpi xmlns:a14="http://schemas.microsoft.com/office/drawing/2010/main" val="0"/>
                </a:ext>
              </a:extLst>
            </a:blip>
            <a:srcRect/>
            <a:stretch>
              <a:fillRect/>
            </a:stretch>
          </a:blipFill>
        </p:spPr>
        <p:txBody>
          <a:bodyPr lIns="0" tIns="0" rIns="0" bIns="0">
            <a:normAutofit/>
          </a:bodyPr>
          <a:lstStyle>
            <a:lvl1pPr marL="0" indent="0">
              <a:buNone/>
              <a:defRPr sz="200"/>
            </a:lvl1pPr>
          </a:lstStyle>
          <a:p>
            <a:pPr lvl="0"/>
            <a:r>
              <a:rPr lang="nb-NO" dirty="0"/>
              <a:t>.</a:t>
            </a:r>
          </a:p>
        </p:txBody>
      </p:sp>
    </p:spTree>
    <p:extLst>
      <p:ext uri="{BB962C8B-B14F-4D97-AF65-F5344CB8AC3E}">
        <p14:creationId xmlns:p14="http://schemas.microsoft.com/office/powerpoint/2010/main" val="30367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om side SORT ">
    <p:bg>
      <p:bgRef idx="1002">
        <a:schemeClr val="bg1"/>
      </p:bgRef>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bunntekst 2"/>
          <p:cNvSpPr>
            <a:spLocks noGrp="1"/>
          </p:cNvSpPr>
          <p:nvPr>
            <p:ph type="ftr" sz="quarter" idx="10"/>
          </p:nvPr>
        </p:nvSpPr>
        <p:spPr>
          <a:xfrm>
            <a:off x="2808000" y="6317146"/>
            <a:ext cx="7020000" cy="360000"/>
          </a:xfrm>
        </p:spPr>
        <p:txBody>
          <a:bodyPr/>
          <a:lstStyle>
            <a:lvl1pPr>
              <a:defRPr>
                <a:solidFill>
                  <a:schemeClr val="tx2">
                    <a:lumMod val="75000"/>
                  </a:schemeClr>
                </a:solidFill>
              </a:defRPr>
            </a:lvl1pPr>
          </a:lstStyle>
          <a:p>
            <a:endParaRPr lang="nb-NO" dirty="0"/>
          </a:p>
        </p:txBody>
      </p:sp>
      <p:sp>
        <p:nvSpPr>
          <p:cNvPr id="4" name="Plassholder for dato 3"/>
          <p:cNvSpPr>
            <a:spLocks noGrp="1"/>
          </p:cNvSpPr>
          <p:nvPr>
            <p:ph type="dt" sz="half" idx="11"/>
          </p:nvPr>
        </p:nvSpPr>
        <p:spPr/>
        <p:txBody>
          <a:bodyPr/>
          <a:lstStyle>
            <a:lvl1pPr>
              <a:defRPr>
                <a:solidFill>
                  <a:schemeClr val="tx2">
                    <a:lumMod val="75000"/>
                  </a:schemeClr>
                </a:solidFill>
              </a:defRPr>
            </a:lvl1pPr>
          </a:lstStyle>
          <a:p>
            <a:fld id="{0597B2A0-BCE5-4309-8791-2D6AE1667FEB}" type="datetime1">
              <a:rPr lang="nb-NO" smtClean="0"/>
              <a:t>24.09.2024</a:t>
            </a:fld>
            <a:endParaRPr lang="nb-NO" dirty="0"/>
          </a:p>
        </p:txBody>
      </p:sp>
      <p:sp>
        <p:nvSpPr>
          <p:cNvPr id="5" name="Plassholder for lysbildenummer 4"/>
          <p:cNvSpPr>
            <a:spLocks noGrp="1"/>
          </p:cNvSpPr>
          <p:nvPr>
            <p:ph type="sldNum" sz="quarter" idx="12"/>
          </p:nvPr>
        </p:nvSpPr>
        <p:spPr/>
        <p:txBody>
          <a:bodyPr/>
          <a:lstStyle>
            <a:lvl1pPr>
              <a:defRPr>
                <a:solidFill>
                  <a:schemeClr val="tx2">
                    <a:lumMod val="75000"/>
                  </a:schemeClr>
                </a:solidFill>
              </a:defRPr>
            </a:lvl1pPr>
          </a:lstStyle>
          <a:p>
            <a:fld id="{29E3B291-050D-4A82-B0A1-DB349FC61753}" type="slidenum">
              <a:rPr lang="nb-NO" smtClean="0"/>
              <a:pPr/>
              <a:t>‹#›</a:t>
            </a:fld>
            <a:endParaRPr lang="nb-NO" dirty="0"/>
          </a:p>
        </p:txBody>
      </p:sp>
      <p:pic>
        <p:nvPicPr>
          <p:cNvPr id="9" name="Bild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545602" cy="432000"/>
          </a:xfrm>
          <a:prstGeom prst="rect">
            <a:avLst/>
          </a:prstGeom>
          <a:noFill/>
        </p:spPr>
      </p:pic>
    </p:spTree>
    <p:extLst>
      <p:ext uri="{BB962C8B-B14F-4D97-AF65-F5344CB8AC3E}">
        <p14:creationId xmlns:p14="http://schemas.microsoft.com/office/powerpoint/2010/main" val="7080702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akk... bm og nyn SORT ">
    <p:bg>
      <p:bgPr>
        <a:solidFill>
          <a:srgbClr val="3E3E3E"/>
        </a:solidFill>
        <a:effectLst/>
      </p:bgPr>
    </p:bg>
    <p:spTree>
      <p:nvGrpSpPr>
        <p:cNvPr id="1" name=""/>
        <p:cNvGrpSpPr/>
        <p:nvPr/>
      </p:nvGrpSpPr>
      <p:grpSpPr>
        <a:xfrm>
          <a:off x="0" y="0"/>
          <a:ext cx="0" cy="0"/>
          <a:chOff x="0" y="0"/>
          <a:chExt cx="0" cy="0"/>
        </a:xfrm>
      </p:grpSpPr>
      <p:sp>
        <p:nvSpPr>
          <p:cNvPr id="3" name="Plassholder for tekst 10"/>
          <p:cNvSpPr>
            <a:spLocks noGrp="1"/>
          </p:cNvSpPr>
          <p:nvPr>
            <p:ph type="body" sz="quarter" idx="10" hasCustomPrompt="1"/>
          </p:nvPr>
        </p:nvSpPr>
        <p:spPr>
          <a:xfrm>
            <a:off x="2500599" y="2370459"/>
            <a:ext cx="7160805" cy="576000"/>
          </a:xfr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000"/>
            </a:lvl1pPr>
          </a:lstStyle>
          <a:p>
            <a:pPr lvl="0"/>
            <a:r>
              <a:rPr lang="nb-NO" dirty="0"/>
              <a:t>-</a:t>
            </a:r>
          </a:p>
        </p:txBody>
      </p:sp>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0" y="6282000"/>
            <a:ext cx="1545602" cy="432000"/>
          </a:xfrm>
          <a:prstGeom prst="rect">
            <a:avLst/>
          </a:prstGeom>
          <a:noFill/>
        </p:spPr>
      </p:pic>
      <p:sp>
        <p:nvSpPr>
          <p:cNvPr id="6" name="Plassholder for tekst 10"/>
          <p:cNvSpPr>
            <a:spLocks noGrp="1"/>
          </p:cNvSpPr>
          <p:nvPr>
            <p:ph type="body" sz="quarter" idx="11" hasCustomPrompt="1"/>
          </p:nvPr>
        </p:nvSpPr>
        <p:spPr>
          <a:xfrm>
            <a:off x="3407000" y="3341310"/>
            <a:ext cx="5348001" cy="842070"/>
          </a:xfrm>
          <a:blipFill dpi="0" rotWithShape="1">
            <a:blip r:embed="rId4">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000">
                <a:solidFill>
                  <a:schemeClr val="tx1">
                    <a:lumMod val="75000"/>
                    <a:lumOff val="25000"/>
                  </a:schemeClr>
                </a:solidFill>
              </a:defRPr>
            </a:lvl1pPr>
          </a:lstStyle>
          <a:p>
            <a:pPr lvl="0"/>
            <a:r>
              <a:rPr lang="nb-NO" dirty="0"/>
              <a:t>-</a:t>
            </a:r>
          </a:p>
        </p:txBody>
      </p:sp>
    </p:spTree>
    <p:extLst>
      <p:ext uri="{BB962C8B-B14F-4D97-AF65-F5344CB8AC3E}">
        <p14:creationId xmlns:p14="http://schemas.microsoft.com/office/powerpoint/2010/main" val="268001512"/>
      </p:ext>
    </p:extLst>
  </p:cSld>
  <p:clrMapOvr>
    <a:masterClrMapping/>
  </p:clrMapOvr>
  <mc:AlternateContent xmlns:mc="http://schemas.openxmlformats.org/markup-compatibility/2006" xmlns:p14="http://schemas.microsoft.com/office/powerpoint/2010/main">
    <mc:Choice Requires="p14">
      <p:transition spd="slow" p14:dur="1750" advClick="0" advTm="5000">
        <p:fade/>
      </p:transition>
    </mc:Choice>
    <mc:Fallback xmlns="">
      <p:transition spd="slow" advClick="0" advTm="5000">
        <p:fade/>
      </p:transition>
    </mc:Fallback>
  </mc:AlternateContent>
  <p:extLst>
    <p:ext uri="{DCECCB84-F9BA-43D5-87BE-67443E8EF086}">
      <p15:sldGuideLst xmlns:p15="http://schemas.microsoft.com/office/powerpoint/2012/main">
        <p15:guide id="1" orient="horz" pos="2183">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Avslutningsside SORT ">
    <p:bg>
      <p:bgPr>
        <a:solidFill>
          <a:srgbClr val="3E3E3E"/>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1920" y="3011400"/>
            <a:ext cx="2988160" cy="835200"/>
          </a:xfrm>
          <a:prstGeom prst="rect">
            <a:avLst/>
          </a:prstGeom>
        </p:spPr>
      </p:pic>
    </p:spTree>
    <p:extLst>
      <p:ext uri="{BB962C8B-B14F-4D97-AF65-F5344CB8AC3E}">
        <p14:creationId xmlns:p14="http://schemas.microsoft.com/office/powerpoint/2010/main" val="2513494100"/>
      </p:ext>
    </p:extLst>
  </p:cSld>
  <p:clrMapOvr>
    <a:masterClrMapping/>
  </p:clrMapOvr>
  <mc:AlternateContent xmlns:mc="http://schemas.openxmlformats.org/markup-compatibility/2006" xmlns:p14="http://schemas.microsoft.com/office/powerpoint/2010/main">
    <mc:Choice Requires="p14">
      <p:transition spd="slow" p14:dur="1750" advClick="0" advTm="5000">
        <p:fade/>
      </p:transition>
    </mc:Choice>
    <mc:Fallback xmlns="">
      <p:transition spd="slow" advClick="0" advTm="5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Norsk To innholdsdeler">
    <p:spTree>
      <p:nvGrpSpPr>
        <p:cNvPr id="1" name=""/>
        <p:cNvGrpSpPr/>
        <p:nvPr/>
      </p:nvGrpSpPr>
      <p:grpSpPr>
        <a:xfrm>
          <a:off x="0" y="0"/>
          <a:ext cx="0" cy="0"/>
          <a:chOff x="0" y="0"/>
          <a:chExt cx="0" cy="0"/>
        </a:xfrm>
      </p:grpSpPr>
      <p:sp>
        <p:nvSpPr>
          <p:cNvPr id="5" name="TekstSylinder 4"/>
          <p:cNvSpPr txBox="1"/>
          <p:nvPr userDrawn="1"/>
        </p:nvSpPr>
        <p:spPr>
          <a:xfrm>
            <a:off x="-95251" y="-304800"/>
            <a:ext cx="10128251" cy="277812"/>
          </a:xfrm>
          <a:prstGeom prst="rect">
            <a:avLst/>
          </a:prstGeom>
          <a:noFill/>
        </p:spPr>
        <p:txBody>
          <a:bodyPr>
            <a:spAutoFit/>
          </a:bodyPr>
          <a:lstStyle/>
          <a:p>
            <a:pPr>
              <a:defRPr/>
            </a:pPr>
            <a:r>
              <a:rPr lang="nb-NO" sz="1200" dirty="0"/>
              <a:t>Norsk mal: To innholdsdeler - Sammenlikning</a:t>
            </a:r>
          </a:p>
        </p:txBody>
      </p:sp>
      <p:sp>
        <p:nvSpPr>
          <p:cNvPr id="2" name="Tittel 1"/>
          <p:cNvSpPr>
            <a:spLocks noGrp="1"/>
          </p:cNvSpPr>
          <p:nvPr>
            <p:ph type="title"/>
          </p:nvPr>
        </p:nvSpPr>
        <p:spPr>
          <a:xfrm>
            <a:off x="1198398" y="296863"/>
            <a:ext cx="9792000" cy="1143000"/>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1198800" y="1591399"/>
            <a:ext cx="4860000" cy="4525963"/>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p:txBody>
      </p:sp>
      <p:sp>
        <p:nvSpPr>
          <p:cNvPr id="4" name="Plassholder for innhold 3"/>
          <p:cNvSpPr>
            <a:spLocks noGrp="1"/>
          </p:cNvSpPr>
          <p:nvPr>
            <p:ph sz="half" idx="2"/>
          </p:nvPr>
        </p:nvSpPr>
        <p:spPr>
          <a:xfrm>
            <a:off x="6197600" y="1591399"/>
            <a:ext cx="4788000" cy="4525963"/>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p:txBody>
      </p:sp>
      <p:sp>
        <p:nvSpPr>
          <p:cNvPr id="13" name="Plassholder for dato 3"/>
          <p:cNvSpPr>
            <a:spLocks noGrp="1"/>
          </p:cNvSpPr>
          <p:nvPr>
            <p:ph type="dt" sz="half" idx="10"/>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F4B315CF-3F33-431B-A818-B1D5EC7785E9}" type="datetime4">
              <a:rPr lang="nb-NO" smtClean="0"/>
              <a:t>24. september 2024</a:t>
            </a:fld>
            <a:endParaRPr lang="nb-NO" dirty="0"/>
          </a:p>
        </p:txBody>
      </p:sp>
      <p:sp>
        <p:nvSpPr>
          <p:cNvPr id="14"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t>Tittel på presentasjonen</a:t>
            </a:r>
          </a:p>
        </p:txBody>
      </p:sp>
      <p:sp>
        <p:nvSpPr>
          <p:cNvPr id="15"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extLst>
      <p:ext uri="{BB962C8B-B14F-4D97-AF65-F5344CB8AC3E}">
        <p14:creationId xmlns:p14="http://schemas.microsoft.com/office/powerpoint/2010/main" val="568080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o innholdsdeler HVIT  ">
    <p:spTree>
      <p:nvGrpSpPr>
        <p:cNvPr id="1" name=""/>
        <p:cNvGrpSpPr/>
        <p:nvPr/>
      </p:nvGrpSpPr>
      <p:grpSpPr>
        <a:xfrm>
          <a:off x="0" y="0"/>
          <a:ext cx="0" cy="0"/>
          <a:chOff x="0" y="0"/>
          <a:chExt cx="0" cy="0"/>
        </a:xfrm>
      </p:grpSpPr>
      <p:sp>
        <p:nvSpPr>
          <p:cNvPr id="4" name="Plassholder for innhold 3"/>
          <p:cNvSpPr>
            <a:spLocks noGrp="1"/>
          </p:cNvSpPr>
          <p:nvPr>
            <p:ph sz="half" idx="2" hasCustomPrompt="1"/>
          </p:nvPr>
        </p:nvSpPr>
        <p:spPr>
          <a:xfrm>
            <a:off x="6172200" y="1825625"/>
            <a:ext cx="5181600" cy="4106732"/>
          </a:xfrm>
          <a:noFill/>
        </p:spPr>
        <p:txBody>
          <a:bodyPr>
            <a:noAutofit/>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Klikk for å legge til innhold</a:t>
            </a:r>
          </a:p>
          <a:p>
            <a:pPr lvl="1"/>
            <a:r>
              <a:rPr lang="nb-NO" dirty="0"/>
              <a:t>Andre nivå</a:t>
            </a:r>
          </a:p>
          <a:p>
            <a:pPr lvl="2"/>
            <a:r>
              <a:rPr lang="nb-NO" dirty="0"/>
              <a:t>Tredje nivå</a:t>
            </a:r>
          </a:p>
        </p:txBody>
      </p:sp>
      <p:sp>
        <p:nvSpPr>
          <p:cNvPr id="2" name="Tittel 1"/>
          <p:cNvSpPr>
            <a:spLocks noGrp="1"/>
          </p:cNvSpPr>
          <p:nvPr>
            <p:ph type="title" hasCustomPrompt="1"/>
          </p:nvPr>
        </p:nvSpPr>
        <p:spPr/>
        <p:txBody>
          <a:bodyPr/>
          <a:lstStyle>
            <a:lvl1pPr>
              <a:defRPr baseline="0">
                <a:latin typeface="Arial" panose="020B0604020202020204" pitchFamily="34" charset="0"/>
                <a:ea typeface="Open Sans" panose="020B0606030504020204" pitchFamily="34" charset="0"/>
                <a:cs typeface="Arial" panose="020B0604020202020204" pitchFamily="34" charset="0"/>
              </a:defRPr>
            </a:lvl1pPr>
          </a:lstStyle>
          <a:p>
            <a:r>
              <a:rPr lang="nb-NO" dirty="0"/>
              <a:t>Klikk for å skrive tittel</a:t>
            </a:r>
          </a:p>
        </p:txBody>
      </p:sp>
      <p:sp>
        <p:nvSpPr>
          <p:cNvPr id="3" name="Plassholder for innhold 2"/>
          <p:cNvSpPr>
            <a:spLocks noGrp="1"/>
          </p:cNvSpPr>
          <p:nvPr>
            <p:ph sz="half" idx="1" hasCustomPrompt="1"/>
          </p:nvPr>
        </p:nvSpPr>
        <p:spPr>
          <a:xfrm>
            <a:off x="838200" y="1825625"/>
            <a:ext cx="5181600" cy="4106732"/>
          </a:xfr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Klikk for å legge til innhold</a:t>
            </a:r>
          </a:p>
          <a:p>
            <a:pPr lvl="1"/>
            <a:r>
              <a:rPr lang="nb-NO" dirty="0"/>
              <a:t>Andre nivå</a:t>
            </a:r>
          </a:p>
          <a:p>
            <a:pPr lvl="2"/>
            <a:r>
              <a:rPr lang="nb-NO" dirty="0"/>
              <a:t>Tredje nivå</a:t>
            </a:r>
          </a:p>
        </p:txBody>
      </p:sp>
      <p:sp>
        <p:nvSpPr>
          <p:cNvPr id="5" name="Plassholder for dato 4"/>
          <p:cNvSpPr>
            <a:spLocks noGrp="1"/>
          </p:cNvSpPr>
          <p:nvPr>
            <p:ph type="dt" sz="half" idx="10"/>
          </p:nvPr>
        </p:nvSpPr>
        <p:spPr>
          <a:xfrm>
            <a:off x="9846000" y="6318000"/>
            <a:ext cx="1620000" cy="360000"/>
          </a:xfrm>
          <a:prstGeom prst="rect">
            <a:avLst/>
          </a:prstGeom>
        </p:spPr>
        <p:txBody>
          <a:bodyPr/>
          <a:lstStyle/>
          <a:p>
            <a:fld id="{8144800D-FA4E-4DD2-BE35-7941F068D30D}" type="datetime1">
              <a:rPr lang="nb-NO" smtClean="0"/>
              <a:t>24.09.2024</a:t>
            </a:fld>
            <a:endParaRPr lang="nb-NO" dirty="0"/>
          </a:p>
        </p:txBody>
      </p:sp>
      <p:sp>
        <p:nvSpPr>
          <p:cNvPr id="6" name="Plassholder for bunntekst 5"/>
          <p:cNvSpPr>
            <a:spLocks noGrp="1"/>
          </p:cNvSpPr>
          <p:nvPr>
            <p:ph type="ftr" sz="quarter" idx="11"/>
          </p:nvPr>
        </p:nvSpPr>
        <p:spPr>
          <a:xfrm>
            <a:off x="2808000" y="6318000"/>
            <a:ext cx="7020000" cy="360000"/>
          </a:xfrm>
          <a:prstGeom prst="rect">
            <a:avLst/>
          </a:prstGeom>
        </p:spPr>
        <p:txBody>
          <a:bodyPr/>
          <a:lstStyle/>
          <a:p>
            <a:endParaRPr lang="nb-NO" dirty="0"/>
          </a:p>
        </p:txBody>
      </p:sp>
      <p:sp>
        <p:nvSpPr>
          <p:cNvPr id="7" name="Plassholder for lysbildenummer 6"/>
          <p:cNvSpPr>
            <a:spLocks noGrp="1"/>
          </p:cNvSpPr>
          <p:nvPr>
            <p:ph type="sldNum" sz="quarter" idx="12"/>
          </p:nvPr>
        </p:nvSpPr>
        <p:spPr>
          <a:xfrm>
            <a:off x="11555999" y="6318000"/>
            <a:ext cx="450000" cy="360000"/>
          </a:xfrm>
          <a:prstGeom prst="rect">
            <a:avLst/>
          </a:prstGeom>
        </p:spPr>
        <p:txBody>
          <a:bodyPr/>
          <a:lstStyle/>
          <a:p>
            <a:fld id="{CBF60C1B-21D4-425B-89C8-B0A7AB09A1E4}" type="slidenum">
              <a:rPr lang="nb-NO" smtClean="0"/>
              <a:t>‹#›</a:t>
            </a:fld>
            <a:endParaRPr lang="nb-NO"/>
          </a:p>
        </p:txBody>
      </p:sp>
      <p:sp>
        <p:nvSpPr>
          <p:cNvPr id="8" name="Plassholder for tekst 3"/>
          <p:cNvSpPr>
            <a:spLocks noGrp="1"/>
          </p:cNvSpPr>
          <p:nvPr>
            <p:ph type="body" sz="quarter" idx="15" hasCustomPrompt="1"/>
          </p:nvPr>
        </p:nvSpPr>
        <p:spPr>
          <a:xfrm>
            <a:off x="838200" y="5932357"/>
            <a:ext cx="5181600" cy="244606"/>
          </a:xfrm>
        </p:spPr>
        <p:txBody>
          <a:bodyPr rIns="0">
            <a:normAutofit/>
          </a:bodyPr>
          <a:lstStyle>
            <a:lvl1pPr marL="0" indent="0" algn="r">
              <a:buNone/>
              <a:defRPr sz="1000" baseline="0">
                <a:solidFill>
                  <a:schemeClr val="tx1">
                    <a:lumMod val="50000"/>
                    <a:lumOff val="50000"/>
                  </a:schemeClr>
                </a:solidFill>
              </a:defRPr>
            </a:lvl1pPr>
          </a:lstStyle>
          <a:p>
            <a:pPr lvl="0"/>
            <a:r>
              <a:rPr lang="nb-NO" dirty="0"/>
              <a:t>Foto- / kildekreditering</a:t>
            </a:r>
          </a:p>
        </p:txBody>
      </p:sp>
      <p:sp>
        <p:nvSpPr>
          <p:cNvPr id="9" name="Plassholder for tekst 3"/>
          <p:cNvSpPr>
            <a:spLocks noGrp="1"/>
          </p:cNvSpPr>
          <p:nvPr>
            <p:ph type="body" sz="quarter" idx="16" hasCustomPrompt="1"/>
          </p:nvPr>
        </p:nvSpPr>
        <p:spPr>
          <a:xfrm>
            <a:off x="6172200" y="5932357"/>
            <a:ext cx="5181600" cy="244606"/>
          </a:xfrm>
        </p:spPr>
        <p:txBody>
          <a:bodyPr rIns="0">
            <a:normAutofit/>
          </a:bodyPr>
          <a:lstStyle>
            <a:lvl1pPr marL="0" indent="0" algn="r">
              <a:buNone/>
              <a:defRPr sz="1000" baseline="0">
                <a:solidFill>
                  <a:schemeClr val="tx1">
                    <a:lumMod val="50000"/>
                    <a:lumOff val="50000"/>
                  </a:schemeClr>
                </a:solidFill>
              </a:defRPr>
            </a:lvl1pPr>
          </a:lstStyle>
          <a:p>
            <a:pPr lvl="0"/>
            <a:r>
              <a:rPr lang="nb-NO" dirty="0"/>
              <a:t>Foto- /kildekreditering</a:t>
            </a:r>
          </a:p>
        </p:txBody>
      </p:sp>
    </p:spTree>
    <p:extLst>
      <p:ext uri="{BB962C8B-B14F-4D97-AF65-F5344CB8AC3E}">
        <p14:creationId xmlns:p14="http://schemas.microsoft.com/office/powerpoint/2010/main" val="38436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re innholdsdeler HVIT ">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dirty="0"/>
              <a:t>Klikk for legge inn tittel</a:t>
            </a:r>
          </a:p>
        </p:txBody>
      </p:sp>
      <p:sp>
        <p:nvSpPr>
          <p:cNvPr id="3" name="Plassholder for dato 2"/>
          <p:cNvSpPr>
            <a:spLocks noGrp="1"/>
          </p:cNvSpPr>
          <p:nvPr>
            <p:ph type="dt" sz="half" idx="10"/>
          </p:nvPr>
        </p:nvSpPr>
        <p:spPr>
          <a:xfrm>
            <a:off x="9846000" y="6318000"/>
            <a:ext cx="1620000" cy="360000"/>
          </a:xfrm>
          <a:prstGeom prst="rect">
            <a:avLst/>
          </a:prstGeom>
        </p:spPr>
        <p:txBody>
          <a:bodyPr/>
          <a:lstStyle/>
          <a:p>
            <a:fld id="{89BEFE6E-6797-4B7A-A581-0A5BE6446F57}" type="datetime1">
              <a:rPr lang="nb-NO" smtClean="0"/>
              <a:t>24.09.2024</a:t>
            </a:fld>
            <a:endParaRPr lang="nb-NO" dirty="0"/>
          </a:p>
        </p:txBody>
      </p:sp>
      <p:sp>
        <p:nvSpPr>
          <p:cNvPr id="4" name="Plassholder for bunntekst 3"/>
          <p:cNvSpPr>
            <a:spLocks noGrp="1"/>
          </p:cNvSpPr>
          <p:nvPr>
            <p:ph type="ftr" sz="quarter" idx="11"/>
          </p:nvPr>
        </p:nvSpPr>
        <p:spPr>
          <a:xfrm>
            <a:off x="2808000" y="6318000"/>
            <a:ext cx="7020000" cy="360000"/>
          </a:xfrm>
          <a:prstGeom prst="rect">
            <a:avLst/>
          </a:prstGeom>
        </p:spPr>
        <p:txBody>
          <a:bodyPr/>
          <a:lstStyle/>
          <a:p>
            <a:endParaRPr lang="nb-NO" dirty="0"/>
          </a:p>
        </p:txBody>
      </p:sp>
      <p:sp>
        <p:nvSpPr>
          <p:cNvPr id="5" name="Plassholder for lysbildenummer 4"/>
          <p:cNvSpPr>
            <a:spLocks noGrp="1"/>
          </p:cNvSpPr>
          <p:nvPr>
            <p:ph type="sldNum" sz="quarter" idx="12"/>
          </p:nvPr>
        </p:nvSpPr>
        <p:spPr>
          <a:xfrm>
            <a:off x="11555999" y="6317999"/>
            <a:ext cx="450000" cy="360000"/>
          </a:xfrm>
          <a:prstGeom prst="rect">
            <a:avLst/>
          </a:prstGeom>
        </p:spPr>
        <p:txBody>
          <a:bodyPr/>
          <a:lstStyle/>
          <a:p>
            <a:fld id="{CBF60C1B-21D4-425B-89C8-B0A7AB09A1E4}" type="slidenum">
              <a:rPr lang="nb-NO" smtClean="0"/>
              <a:pPr/>
              <a:t>‹#›</a:t>
            </a:fld>
            <a:endParaRPr lang="nb-NO" dirty="0"/>
          </a:p>
        </p:txBody>
      </p:sp>
      <p:sp>
        <p:nvSpPr>
          <p:cNvPr id="6" name="Plassholder for innhold 2"/>
          <p:cNvSpPr>
            <a:spLocks noGrp="1"/>
          </p:cNvSpPr>
          <p:nvPr>
            <p:ph sz="half" idx="1" hasCustomPrompt="1"/>
          </p:nvPr>
        </p:nvSpPr>
        <p:spPr>
          <a:xfrm>
            <a:off x="838200" y="1821516"/>
            <a:ext cx="3456000" cy="4110841"/>
          </a:xfrm>
          <a:prstGeom prst="rect">
            <a:avLst/>
          </a:prstGeom>
        </p:spPr>
        <p:txBody>
          <a:bodyPr>
            <a:noAutofit/>
          </a:bodyPr>
          <a:lstStyle>
            <a:lvl1pPr>
              <a:defRPr/>
            </a:lvl1pPr>
          </a:lstStyle>
          <a:p>
            <a:pPr lvl="0"/>
            <a:r>
              <a:rPr lang="nb-NO" dirty="0"/>
              <a:t>Klikk for å legge til innhold</a:t>
            </a:r>
          </a:p>
        </p:txBody>
      </p:sp>
      <p:sp>
        <p:nvSpPr>
          <p:cNvPr id="7" name="Plassholder for innhold 3"/>
          <p:cNvSpPr>
            <a:spLocks noGrp="1"/>
          </p:cNvSpPr>
          <p:nvPr>
            <p:ph sz="half" idx="2" hasCustomPrompt="1"/>
          </p:nvPr>
        </p:nvSpPr>
        <p:spPr>
          <a:xfrm>
            <a:off x="4405324" y="1821516"/>
            <a:ext cx="3456000" cy="4110841"/>
          </a:xfrm>
          <a:prstGeom prst="rect">
            <a:avLst/>
          </a:prstGeom>
        </p:spPr>
        <p:txBody>
          <a:bodyPr>
            <a:noAutofit/>
          </a:bodyPr>
          <a:lstStyle/>
          <a:p>
            <a:pPr lvl="0"/>
            <a:r>
              <a:rPr lang="nb-NO" dirty="0"/>
              <a:t>Klikk for å legge til innhold</a:t>
            </a:r>
          </a:p>
        </p:txBody>
      </p:sp>
      <p:sp>
        <p:nvSpPr>
          <p:cNvPr id="8" name="Plassholder for innhold 3"/>
          <p:cNvSpPr>
            <a:spLocks noGrp="1"/>
          </p:cNvSpPr>
          <p:nvPr>
            <p:ph sz="half" idx="13" hasCustomPrompt="1"/>
          </p:nvPr>
        </p:nvSpPr>
        <p:spPr>
          <a:xfrm>
            <a:off x="7985256" y="1821516"/>
            <a:ext cx="3456000" cy="4110841"/>
          </a:xfrm>
          <a:prstGeom prst="rect">
            <a:avLst/>
          </a:prstGeom>
        </p:spPr>
        <p:txBody>
          <a:bodyPr>
            <a:noAutofit/>
          </a:bodyPr>
          <a:lstStyle/>
          <a:p>
            <a:pPr lvl="0"/>
            <a:r>
              <a:rPr lang="nb-NO" dirty="0"/>
              <a:t>Klikk for å legge til innhold</a:t>
            </a:r>
          </a:p>
        </p:txBody>
      </p:sp>
      <p:sp>
        <p:nvSpPr>
          <p:cNvPr id="9" name="Plassholder for tekst 3"/>
          <p:cNvSpPr>
            <a:spLocks noGrp="1"/>
          </p:cNvSpPr>
          <p:nvPr>
            <p:ph type="body" sz="quarter" idx="15" hasCustomPrompt="1"/>
          </p:nvPr>
        </p:nvSpPr>
        <p:spPr>
          <a:xfrm>
            <a:off x="838200" y="5932357"/>
            <a:ext cx="3456000" cy="244606"/>
          </a:xfrm>
        </p:spPr>
        <p:txBody>
          <a:bodyPr rIns="0">
            <a:normAutofit/>
          </a:bodyPr>
          <a:lstStyle>
            <a:lvl1pPr marL="0" indent="0" algn="r">
              <a:buNone/>
              <a:defRPr sz="1000" baseline="0">
                <a:solidFill>
                  <a:schemeClr val="tx1">
                    <a:lumMod val="50000"/>
                    <a:lumOff val="50000"/>
                  </a:schemeClr>
                </a:solidFill>
              </a:defRPr>
            </a:lvl1pPr>
          </a:lstStyle>
          <a:p>
            <a:pPr lvl="0"/>
            <a:r>
              <a:rPr lang="nb-NO" dirty="0"/>
              <a:t>Foto- / kildekreditering</a:t>
            </a:r>
          </a:p>
        </p:txBody>
      </p:sp>
      <p:sp>
        <p:nvSpPr>
          <p:cNvPr id="10" name="Plassholder for tekst 3"/>
          <p:cNvSpPr>
            <a:spLocks noGrp="1"/>
          </p:cNvSpPr>
          <p:nvPr>
            <p:ph type="body" sz="quarter" idx="16" hasCustomPrompt="1"/>
          </p:nvPr>
        </p:nvSpPr>
        <p:spPr>
          <a:xfrm>
            <a:off x="4405324" y="5932357"/>
            <a:ext cx="3456000" cy="244606"/>
          </a:xfrm>
        </p:spPr>
        <p:txBody>
          <a:bodyPr rIns="0">
            <a:normAutofit/>
          </a:bodyPr>
          <a:lstStyle>
            <a:lvl1pPr marL="0" indent="0" algn="r">
              <a:buNone/>
              <a:defRPr sz="1000" baseline="0">
                <a:solidFill>
                  <a:schemeClr val="tx1">
                    <a:lumMod val="50000"/>
                    <a:lumOff val="50000"/>
                  </a:schemeClr>
                </a:solidFill>
              </a:defRPr>
            </a:lvl1pPr>
          </a:lstStyle>
          <a:p>
            <a:pPr lvl="0"/>
            <a:r>
              <a:rPr lang="nb-NO" dirty="0"/>
              <a:t>Foto- / kildekreditering</a:t>
            </a:r>
          </a:p>
        </p:txBody>
      </p:sp>
      <p:sp>
        <p:nvSpPr>
          <p:cNvPr id="11" name="Plassholder for tekst 3"/>
          <p:cNvSpPr>
            <a:spLocks noGrp="1"/>
          </p:cNvSpPr>
          <p:nvPr>
            <p:ph type="body" sz="quarter" idx="17" hasCustomPrompt="1"/>
          </p:nvPr>
        </p:nvSpPr>
        <p:spPr>
          <a:xfrm>
            <a:off x="7990920" y="5932357"/>
            <a:ext cx="3456000" cy="244606"/>
          </a:xfrm>
        </p:spPr>
        <p:txBody>
          <a:bodyPr rIns="0">
            <a:normAutofit/>
          </a:bodyPr>
          <a:lstStyle>
            <a:lvl1pPr marL="0" indent="0" algn="r">
              <a:buNone/>
              <a:defRPr sz="1000" baseline="0">
                <a:solidFill>
                  <a:schemeClr val="tx1">
                    <a:lumMod val="50000"/>
                    <a:lumOff val="50000"/>
                  </a:schemeClr>
                </a:solidFill>
              </a:defRPr>
            </a:lvl1pPr>
          </a:lstStyle>
          <a:p>
            <a:pPr lvl="0"/>
            <a:r>
              <a:rPr lang="nb-NO" dirty="0"/>
              <a:t>Foto- / kildekreditering</a:t>
            </a:r>
          </a:p>
        </p:txBody>
      </p:sp>
    </p:spTree>
    <p:extLst>
      <p:ext uri="{BB962C8B-B14F-4D97-AF65-F5344CB8AC3E}">
        <p14:creationId xmlns:p14="http://schemas.microsoft.com/office/powerpoint/2010/main" val="216698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Bilde - heldekkende HVIT  ">
    <p:spTree>
      <p:nvGrpSpPr>
        <p:cNvPr id="1" name=""/>
        <p:cNvGrpSpPr/>
        <p:nvPr/>
      </p:nvGrpSpPr>
      <p:grpSpPr>
        <a:xfrm>
          <a:off x="0" y="0"/>
          <a:ext cx="0" cy="0"/>
          <a:chOff x="0" y="0"/>
          <a:chExt cx="0" cy="0"/>
        </a:xfrm>
      </p:grpSpPr>
      <p:sp>
        <p:nvSpPr>
          <p:cNvPr id="6" name="Plassholder for bilde 5"/>
          <p:cNvSpPr>
            <a:spLocks noGrp="1"/>
          </p:cNvSpPr>
          <p:nvPr>
            <p:ph type="pic" sz="quarter" idx="16" hasCustomPrompt="1"/>
          </p:nvPr>
        </p:nvSpPr>
        <p:spPr>
          <a:xfrm>
            <a:off x="0" y="0"/>
            <a:ext cx="12192000" cy="6858000"/>
          </a:xfrm>
        </p:spPr>
        <p:txBody>
          <a:bodyPr lIns="1620000" anchor="ctr" anchorCtr="0">
            <a:normAutofit/>
          </a:bodyPr>
          <a:lstStyle>
            <a:lvl1pPr marL="0" indent="0" algn="ctr">
              <a:buNone/>
              <a:defRPr sz="1400">
                <a:solidFill>
                  <a:schemeClr val="bg1">
                    <a:lumMod val="50000"/>
                  </a:schemeClr>
                </a:solidFill>
              </a:defRPr>
            </a:lvl1pPr>
          </a:lstStyle>
          <a:p>
            <a:r>
              <a:rPr lang="nb-NO" dirty="0"/>
              <a:t>Sett inn bilde</a:t>
            </a:r>
          </a:p>
        </p:txBody>
      </p:sp>
      <p:sp>
        <p:nvSpPr>
          <p:cNvPr id="4" name="Plassholder for tekst 3"/>
          <p:cNvSpPr>
            <a:spLocks noGrp="1"/>
          </p:cNvSpPr>
          <p:nvPr>
            <p:ph type="body" sz="quarter" idx="15" hasCustomPrompt="1"/>
          </p:nvPr>
        </p:nvSpPr>
        <p:spPr>
          <a:xfrm>
            <a:off x="8131359" y="6407992"/>
            <a:ext cx="4060641" cy="450008"/>
          </a:xfrm>
        </p:spPr>
        <p:txBody>
          <a:bodyPr rIns="180000">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
        <p:nvSpPr>
          <p:cNvPr id="5" name="Plassholder for tekst 2"/>
          <p:cNvSpPr>
            <a:spLocks noGrp="1"/>
          </p:cNvSpPr>
          <p:nvPr>
            <p:ph type="body" sz="quarter" idx="17" hasCustomPrompt="1"/>
          </p:nvPr>
        </p:nvSpPr>
        <p:spPr>
          <a:xfrm>
            <a:off x="360000" y="6282000"/>
            <a:ext cx="1544400" cy="432000"/>
          </a:xfrm>
          <a:blipFill dpi="0" rotWithShape="1">
            <a:blip r:embed="rId2" cstate="print">
              <a:extLst>
                <a:ext uri="{28A0092B-C50C-407E-A947-70E740481C1C}">
                  <a14:useLocalDpi xmlns:a14="http://schemas.microsoft.com/office/drawing/2010/main" val="0"/>
                </a:ext>
              </a:extLst>
            </a:blip>
            <a:srcRect/>
            <a:stretch>
              <a:fillRect/>
            </a:stretch>
          </a:blipFill>
        </p:spPr>
        <p:txBody>
          <a:bodyPr lIns="0" tIns="0" rIns="0" bIns="0">
            <a:normAutofit/>
          </a:bodyPr>
          <a:lstStyle>
            <a:lvl1pPr marL="0" indent="0">
              <a:buNone/>
              <a:defRPr sz="200"/>
            </a:lvl1pPr>
          </a:lstStyle>
          <a:p>
            <a:pPr lvl="0"/>
            <a:r>
              <a:rPr lang="nb-NO" dirty="0"/>
              <a:t>.</a:t>
            </a:r>
          </a:p>
        </p:txBody>
      </p:sp>
    </p:spTree>
    <p:extLst>
      <p:ext uri="{BB962C8B-B14F-4D97-AF65-F5344CB8AC3E}">
        <p14:creationId xmlns:p14="http://schemas.microsoft.com/office/powerpoint/2010/main" val="229745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nhold og bilde HVIT ">
    <p:spTree>
      <p:nvGrpSpPr>
        <p:cNvPr id="1" name=""/>
        <p:cNvGrpSpPr/>
        <p:nvPr/>
      </p:nvGrpSpPr>
      <p:grpSpPr>
        <a:xfrm>
          <a:off x="0" y="0"/>
          <a:ext cx="0" cy="0"/>
          <a:chOff x="0" y="0"/>
          <a:chExt cx="0" cy="0"/>
        </a:xfrm>
      </p:grpSpPr>
      <p:sp>
        <p:nvSpPr>
          <p:cNvPr id="4" name="Plassholder for dato 3"/>
          <p:cNvSpPr>
            <a:spLocks noGrp="1"/>
          </p:cNvSpPr>
          <p:nvPr>
            <p:ph type="dt" sz="half" idx="11"/>
          </p:nvPr>
        </p:nvSpPr>
        <p:spPr/>
        <p:txBody>
          <a:bodyPr/>
          <a:lstStyle/>
          <a:p>
            <a:fld id="{ECA82E41-CBC5-4A80-98AD-80367DFDC91D}" type="datetime1">
              <a:rPr lang="nb-NO" smtClean="0"/>
              <a:t>24.09.2024</a:t>
            </a:fld>
            <a:endParaRPr lang="nb-NO" dirty="0"/>
          </a:p>
        </p:txBody>
      </p:sp>
      <p:sp>
        <p:nvSpPr>
          <p:cNvPr id="5" name="Plassholder for lysbildenummer 4"/>
          <p:cNvSpPr>
            <a:spLocks noGrp="1"/>
          </p:cNvSpPr>
          <p:nvPr>
            <p:ph type="sldNum" sz="quarter" idx="12"/>
          </p:nvPr>
        </p:nvSpPr>
        <p:spPr/>
        <p:txBody>
          <a:bodyPr/>
          <a:lstStyle/>
          <a:p>
            <a:fld id="{29E3B291-050D-4A82-B0A1-DB349FC61753}" type="slidenum">
              <a:rPr lang="nb-NO" smtClean="0"/>
              <a:pPr/>
              <a:t>‹#›</a:t>
            </a:fld>
            <a:endParaRPr lang="nb-NO" dirty="0"/>
          </a:p>
        </p:txBody>
      </p:sp>
      <p:sp>
        <p:nvSpPr>
          <p:cNvPr id="13" name="Plassholder for bilde 9"/>
          <p:cNvSpPr>
            <a:spLocks noGrp="1"/>
          </p:cNvSpPr>
          <p:nvPr>
            <p:ph type="pic" sz="quarter" idx="13" hasCustomPrompt="1"/>
          </p:nvPr>
        </p:nvSpPr>
        <p:spPr>
          <a:xfrm>
            <a:off x="7051200" y="1"/>
            <a:ext cx="5140800" cy="6858000"/>
          </a:xfrm>
          <a:prstGeom prst="rect">
            <a:avLst/>
          </a:prstGeom>
          <a:solidFill>
            <a:schemeClr val="bg2">
              <a:lumMod val="85000"/>
            </a:schemeClr>
          </a:solidFill>
        </p:spPr>
        <p:txBody>
          <a:bodyPr tIns="3708000" anchor="t" anchorCtr="1">
            <a:normAutofit/>
          </a:bodyPr>
          <a:lstStyle>
            <a:lvl1pPr marL="0" indent="0" algn="ctr">
              <a:buNone/>
              <a:defRPr sz="1400" baseline="0">
                <a:solidFill>
                  <a:schemeClr val="bg2">
                    <a:lumMod val="50000"/>
                  </a:schemeClr>
                </a:solidFill>
              </a:defRPr>
            </a:lvl1pPr>
          </a:lstStyle>
          <a:p>
            <a:r>
              <a:rPr lang="nb-NO" dirty="0"/>
              <a:t>Sett inn bilde</a:t>
            </a:r>
          </a:p>
        </p:txBody>
      </p:sp>
      <p:sp>
        <p:nvSpPr>
          <p:cNvPr id="14" name="Tittel 1"/>
          <p:cNvSpPr>
            <a:spLocks noGrp="1"/>
          </p:cNvSpPr>
          <p:nvPr>
            <p:ph type="title" hasCustomPrompt="1"/>
          </p:nvPr>
        </p:nvSpPr>
        <p:spPr>
          <a:xfrm>
            <a:off x="479427" y="227477"/>
            <a:ext cx="6128107" cy="1325563"/>
          </a:xfrm>
          <a:prstGeom prst="rect">
            <a:avLst/>
          </a:prstGeom>
        </p:spPr>
        <p:txBody>
          <a:bodyPr/>
          <a:lstStyle>
            <a:lvl1pPr algn="l">
              <a:defRPr baseline="0"/>
            </a:lvl1pPr>
          </a:lstStyle>
          <a:p>
            <a:r>
              <a:rPr lang="nb-NO" dirty="0"/>
              <a:t>Klikk for skrive tittel</a:t>
            </a:r>
          </a:p>
        </p:txBody>
      </p:sp>
      <p:sp>
        <p:nvSpPr>
          <p:cNvPr id="15" name="Plassholder for innhold 2"/>
          <p:cNvSpPr>
            <a:spLocks noGrp="1"/>
          </p:cNvSpPr>
          <p:nvPr>
            <p:ph idx="1"/>
          </p:nvPr>
        </p:nvSpPr>
        <p:spPr>
          <a:xfrm>
            <a:off x="479427" y="1700213"/>
            <a:ext cx="6128107" cy="4200630"/>
          </a:xfrm>
          <a:prstGeom prst="rect">
            <a:avLst/>
          </a:prstGeom>
        </p:spPr>
        <p:txBody>
          <a:bodyPr/>
          <a:lstStyle/>
          <a:p>
            <a:pPr lvl="0"/>
            <a:r>
              <a:rPr lang="nb-NO"/>
              <a:t>Klikk for å redigere tekststiler i malen</a:t>
            </a:r>
          </a:p>
          <a:p>
            <a:pPr lvl="1"/>
            <a:r>
              <a:rPr lang="nb-NO"/>
              <a:t>Andre nivå</a:t>
            </a:r>
          </a:p>
          <a:p>
            <a:pPr lvl="2"/>
            <a:r>
              <a:rPr lang="nb-NO"/>
              <a:t>Tredje nivå</a:t>
            </a:r>
          </a:p>
        </p:txBody>
      </p:sp>
      <p:sp>
        <p:nvSpPr>
          <p:cNvPr id="8" name="Plassholder for tekst 3"/>
          <p:cNvSpPr>
            <a:spLocks noGrp="1"/>
          </p:cNvSpPr>
          <p:nvPr>
            <p:ph type="body" sz="quarter" idx="15" hasCustomPrompt="1"/>
          </p:nvPr>
        </p:nvSpPr>
        <p:spPr>
          <a:xfrm rot="16200000">
            <a:off x="9936000" y="4140000"/>
            <a:ext cx="4060641" cy="450008"/>
          </a:xfrm>
        </p:spPr>
        <p:txBody>
          <a:bodyPr rIns="180000" anchor="ctr" anchorCtr="0">
            <a:normAutofit/>
          </a:bodyPr>
          <a:lstStyle>
            <a:lvl1pPr marL="0" indent="0" algn="l">
              <a:buNone/>
              <a:defRPr sz="1000" baseline="0">
                <a:solidFill>
                  <a:schemeClr val="bg2">
                    <a:lumMod val="75000"/>
                  </a:schemeClr>
                </a:solidFill>
              </a:defRPr>
            </a:lvl1pPr>
          </a:lstStyle>
          <a:p>
            <a:pPr lvl="0"/>
            <a:r>
              <a:rPr lang="nb-NO" dirty="0"/>
              <a:t>Foto: © Navn på fotograf og bildebyrå</a:t>
            </a:r>
          </a:p>
        </p:txBody>
      </p:sp>
      <p:sp>
        <p:nvSpPr>
          <p:cNvPr id="9" name="Plassholder for tekst 3"/>
          <p:cNvSpPr>
            <a:spLocks noGrp="1"/>
          </p:cNvSpPr>
          <p:nvPr>
            <p:ph type="body" sz="quarter" idx="16" hasCustomPrompt="1"/>
          </p:nvPr>
        </p:nvSpPr>
        <p:spPr>
          <a:xfrm>
            <a:off x="3151534" y="5911117"/>
            <a:ext cx="3456000" cy="244606"/>
          </a:xfrm>
        </p:spPr>
        <p:txBody>
          <a:bodyPr rIns="0">
            <a:normAutofit/>
          </a:bodyPr>
          <a:lstStyle>
            <a:lvl1pPr marL="0" indent="0" algn="r">
              <a:buNone/>
              <a:defRPr sz="1000" baseline="0">
                <a:solidFill>
                  <a:schemeClr val="tx1">
                    <a:lumMod val="50000"/>
                    <a:lumOff val="50000"/>
                  </a:schemeClr>
                </a:solidFill>
              </a:defRPr>
            </a:lvl1pPr>
          </a:lstStyle>
          <a:p>
            <a:pPr lvl="0"/>
            <a:r>
              <a:rPr lang="nb-NO" dirty="0"/>
              <a:t>Foto- / kildekreditering</a:t>
            </a:r>
          </a:p>
        </p:txBody>
      </p:sp>
    </p:spTree>
    <p:extLst>
      <p:ext uri="{BB962C8B-B14F-4D97-AF65-F5344CB8AC3E}">
        <p14:creationId xmlns:p14="http://schemas.microsoft.com/office/powerpoint/2010/main" val="383118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 2 bilder med tekst HVIT">
    <p:spTree>
      <p:nvGrpSpPr>
        <p:cNvPr id="1" name=""/>
        <p:cNvGrpSpPr/>
        <p:nvPr/>
      </p:nvGrpSpPr>
      <p:grpSpPr>
        <a:xfrm>
          <a:off x="0" y="0"/>
          <a:ext cx="0" cy="0"/>
          <a:chOff x="0" y="0"/>
          <a:chExt cx="0" cy="0"/>
        </a:xfrm>
      </p:grpSpPr>
      <p:sp>
        <p:nvSpPr>
          <p:cNvPr id="15" name="Tittel 1"/>
          <p:cNvSpPr>
            <a:spLocks noGrp="1"/>
          </p:cNvSpPr>
          <p:nvPr>
            <p:ph type="title" hasCustomPrompt="1"/>
          </p:nvPr>
        </p:nvSpPr>
        <p:spPr>
          <a:xfrm>
            <a:off x="838800" y="363600"/>
            <a:ext cx="9000000" cy="1325563"/>
          </a:xfrm>
        </p:spPr>
        <p:txBody>
          <a:bodyPr/>
          <a:lstStyle>
            <a:lvl1pPr>
              <a:defRPr/>
            </a:lvl1pPr>
          </a:lstStyle>
          <a:p>
            <a:r>
              <a:rPr lang="nb-NO" dirty="0"/>
              <a:t>Klikk for å skrive tittel</a:t>
            </a:r>
          </a:p>
        </p:txBody>
      </p:sp>
      <p:sp>
        <p:nvSpPr>
          <p:cNvPr id="19" name="Plassholder for tekst 2"/>
          <p:cNvSpPr>
            <a:spLocks noGrp="1"/>
          </p:cNvSpPr>
          <p:nvPr>
            <p:ph type="body" idx="1" hasCustomPrompt="1"/>
          </p:nvPr>
        </p:nvSpPr>
        <p:spPr>
          <a:xfrm>
            <a:off x="839969" y="3976254"/>
            <a:ext cx="5400000" cy="546879"/>
          </a:xfrm>
          <a:solidFill>
            <a:schemeClr val="bg2"/>
          </a:solidFill>
          <a:ln>
            <a:solidFill>
              <a:schemeClr val="bg2"/>
            </a:solidFill>
          </a:ln>
        </p:spPr>
        <p:txBody>
          <a:bodyPr anchor="ctr"/>
          <a:lstStyle>
            <a:lvl1pPr marL="0" indent="0" algn="ctr">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24" name="Plassholder for tekst 10"/>
          <p:cNvSpPr>
            <a:spLocks noGrp="1"/>
          </p:cNvSpPr>
          <p:nvPr>
            <p:ph type="body" sz="quarter" idx="13"/>
          </p:nvPr>
        </p:nvSpPr>
        <p:spPr>
          <a:xfrm>
            <a:off x="839970" y="4528704"/>
            <a:ext cx="5399999" cy="1505340"/>
          </a:xfrm>
          <a:solidFill>
            <a:schemeClr val="bg2"/>
          </a:solidFill>
          <a:ln>
            <a:solidFill>
              <a:schemeClr val="bg2"/>
            </a:solidFill>
          </a:ln>
        </p:spPr>
        <p:txBody>
          <a:bodyPr>
            <a:normAutofit/>
          </a:bodyPr>
          <a:lstStyle>
            <a:lvl1pPr marL="0" indent="0" algn="ctr">
              <a:lnSpc>
                <a:spcPct val="110000"/>
              </a:lnSpc>
              <a:buNone/>
              <a:defRPr sz="2000">
                <a:solidFill>
                  <a:schemeClr val="tx1"/>
                </a:solidFill>
              </a:defRPr>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25" name="Plassholder for tekst 4"/>
          <p:cNvSpPr>
            <a:spLocks noGrp="1"/>
          </p:cNvSpPr>
          <p:nvPr>
            <p:ph type="body" sz="quarter" idx="3" hasCustomPrompt="1"/>
          </p:nvPr>
        </p:nvSpPr>
        <p:spPr>
          <a:xfrm>
            <a:off x="6410472" y="3976254"/>
            <a:ext cx="5400000" cy="546879"/>
          </a:xfrm>
          <a:solidFill>
            <a:schemeClr val="bg2"/>
          </a:solidFill>
          <a:ln>
            <a:solidFill>
              <a:schemeClr val="bg2"/>
            </a:solidFill>
          </a:ln>
        </p:spPr>
        <p:txBody>
          <a:bodyPr anchor="ctr"/>
          <a:lstStyle>
            <a:lvl1pPr marL="0" indent="0" algn="ctr">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26" name="Plassholder for tekst 10"/>
          <p:cNvSpPr>
            <a:spLocks noGrp="1"/>
          </p:cNvSpPr>
          <p:nvPr>
            <p:ph type="body" sz="quarter" idx="14"/>
          </p:nvPr>
        </p:nvSpPr>
        <p:spPr>
          <a:xfrm>
            <a:off x="6410472" y="4528704"/>
            <a:ext cx="5400000" cy="1505340"/>
          </a:xfrm>
          <a:solidFill>
            <a:schemeClr val="bg2"/>
          </a:solidFill>
          <a:ln>
            <a:solidFill>
              <a:schemeClr val="bg2"/>
            </a:solidFill>
          </a:ln>
        </p:spPr>
        <p:txBody>
          <a:bodyPr>
            <a:normAutofit/>
          </a:bodyPr>
          <a:lstStyle>
            <a:lvl1pPr marL="0" indent="0" algn="ctr">
              <a:lnSpc>
                <a:spcPct val="110000"/>
              </a:lnSpc>
              <a:buNone/>
              <a:defRPr sz="2000"/>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27" name="Plassholder for bunntekst 2"/>
          <p:cNvSpPr>
            <a:spLocks noGrp="1"/>
          </p:cNvSpPr>
          <p:nvPr>
            <p:ph type="ftr" sz="quarter" idx="18"/>
          </p:nvPr>
        </p:nvSpPr>
        <p:spPr>
          <a:xfrm>
            <a:off x="2808000" y="6318000"/>
            <a:ext cx="7020000" cy="360000"/>
          </a:xfrm>
        </p:spPr>
        <p:txBody>
          <a:bodyPr/>
          <a:lstStyle>
            <a:lvl1pPr>
              <a:defRPr>
                <a:solidFill>
                  <a:schemeClr val="tx1">
                    <a:lumMod val="50000"/>
                    <a:lumOff val="50000"/>
                  </a:schemeClr>
                </a:solidFill>
              </a:defRPr>
            </a:lvl1pPr>
          </a:lstStyle>
          <a:p>
            <a:endParaRPr lang="nb-NO" dirty="0"/>
          </a:p>
        </p:txBody>
      </p:sp>
      <p:sp>
        <p:nvSpPr>
          <p:cNvPr id="28" name="Plassholder for dato 1"/>
          <p:cNvSpPr>
            <a:spLocks noGrp="1"/>
          </p:cNvSpPr>
          <p:nvPr>
            <p:ph type="dt" sz="half" idx="17"/>
          </p:nvPr>
        </p:nvSpPr>
        <p:spPr>
          <a:xfrm>
            <a:off x="9846000" y="6318000"/>
            <a:ext cx="1620000" cy="360000"/>
          </a:xfrm>
        </p:spPr>
        <p:txBody>
          <a:bodyPr/>
          <a:lstStyle/>
          <a:p>
            <a:fld id="{21304840-B208-4FFE-863B-0346E6440FFD}" type="datetime1">
              <a:rPr lang="nb-NO" smtClean="0"/>
              <a:t>24.09.2024</a:t>
            </a:fld>
            <a:endParaRPr lang="nb-NO" dirty="0"/>
          </a:p>
        </p:txBody>
      </p:sp>
      <p:sp>
        <p:nvSpPr>
          <p:cNvPr id="29" name="Plassholder for lysbildenummer 3"/>
          <p:cNvSpPr>
            <a:spLocks noGrp="1"/>
          </p:cNvSpPr>
          <p:nvPr>
            <p:ph type="sldNum" sz="quarter" idx="19"/>
          </p:nvPr>
        </p:nvSpPr>
        <p:spPr>
          <a:xfrm>
            <a:off x="11555518" y="6318000"/>
            <a:ext cx="450010" cy="360000"/>
          </a:xfrm>
        </p:spPr>
        <p:txBody>
          <a:bodyPr/>
          <a:lstStyle/>
          <a:p>
            <a:fld id="{29E3B291-050D-4A82-B0A1-DB349FC61753}" type="slidenum">
              <a:rPr lang="nb-NO" smtClean="0"/>
              <a:pPr/>
              <a:t>‹#›</a:t>
            </a:fld>
            <a:endParaRPr lang="nb-NO" dirty="0"/>
          </a:p>
        </p:txBody>
      </p:sp>
      <p:sp>
        <p:nvSpPr>
          <p:cNvPr id="3" name="Plassholder for bilde 2"/>
          <p:cNvSpPr>
            <a:spLocks noGrp="1"/>
          </p:cNvSpPr>
          <p:nvPr>
            <p:ph type="pic" sz="quarter" idx="20" hasCustomPrompt="1"/>
          </p:nvPr>
        </p:nvSpPr>
        <p:spPr>
          <a:xfrm>
            <a:off x="839969" y="1688655"/>
            <a:ext cx="5400000" cy="2284814"/>
          </a:xfrm>
          <a:ln>
            <a:solidFill>
              <a:schemeClr val="bg2">
                <a:lumMod val="90000"/>
              </a:schemeClr>
            </a:solidFill>
          </a:ln>
        </p:spPr>
        <p:txBody>
          <a:bodyPr tIns="1368000">
            <a:normAutofit/>
          </a:bodyPr>
          <a:lstStyle>
            <a:lvl1pPr marL="0" indent="0" algn="ctr">
              <a:buNone/>
              <a:defRPr sz="2000" baseline="0">
                <a:solidFill>
                  <a:schemeClr val="bg1">
                    <a:lumMod val="50000"/>
                  </a:schemeClr>
                </a:solidFill>
              </a:defRPr>
            </a:lvl1pPr>
          </a:lstStyle>
          <a:p>
            <a:r>
              <a:rPr lang="nb-NO" dirty="0"/>
              <a:t>Sett inn bilde</a:t>
            </a:r>
          </a:p>
        </p:txBody>
      </p:sp>
      <p:sp>
        <p:nvSpPr>
          <p:cNvPr id="16" name="Plassholder for bilde 2"/>
          <p:cNvSpPr>
            <a:spLocks noGrp="1"/>
          </p:cNvSpPr>
          <p:nvPr>
            <p:ph type="pic" sz="quarter" idx="21" hasCustomPrompt="1"/>
          </p:nvPr>
        </p:nvSpPr>
        <p:spPr>
          <a:xfrm>
            <a:off x="6410472" y="1688655"/>
            <a:ext cx="5400000" cy="2284814"/>
          </a:xfrm>
          <a:ln>
            <a:solidFill>
              <a:schemeClr val="bg2">
                <a:lumMod val="90000"/>
              </a:schemeClr>
            </a:solidFill>
          </a:ln>
        </p:spPr>
        <p:txBody>
          <a:bodyPr tIns="1368000">
            <a:normAutofit/>
          </a:bodyPr>
          <a:lstStyle>
            <a:lvl1pPr marL="0" indent="0" algn="ctr">
              <a:buNone/>
              <a:defRPr sz="2000" baseline="0">
                <a:solidFill>
                  <a:schemeClr val="bg1">
                    <a:lumMod val="50000"/>
                  </a:schemeClr>
                </a:solidFill>
              </a:defRPr>
            </a:lvl1pPr>
          </a:lstStyle>
          <a:p>
            <a:r>
              <a:rPr lang="nb-NO" dirty="0"/>
              <a:t>Sett inn bilde</a:t>
            </a:r>
          </a:p>
        </p:txBody>
      </p:sp>
      <p:sp>
        <p:nvSpPr>
          <p:cNvPr id="12" name="Plassholder for tekst 3"/>
          <p:cNvSpPr>
            <a:spLocks noGrp="1"/>
          </p:cNvSpPr>
          <p:nvPr>
            <p:ph type="body" sz="quarter" idx="15" hasCustomPrompt="1"/>
          </p:nvPr>
        </p:nvSpPr>
        <p:spPr>
          <a:xfrm>
            <a:off x="2229731" y="3706428"/>
            <a:ext cx="3996000" cy="244606"/>
          </a:xfrm>
        </p:spPr>
        <p:txBody>
          <a:bodyPr>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
        <p:nvSpPr>
          <p:cNvPr id="13" name="Plassholder for tekst 3"/>
          <p:cNvSpPr>
            <a:spLocks noGrp="1"/>
          </p:cNvSpPr>
          <p:nvPr>
            <p:ph type="body" sz="quarter" idx="22" hasCustomPrompt="1"/>
          </p:nvPr>
        </p:nvSpPr>
        <p:spPr>
          <a:xfrm>
            <a:off x="7791972" y="3706428"/>
            <a:ext cx="3996000" cy="244606"/>
          </a:xfrm>
        </p:spPr>
        <p:txBody>
          <a:bodyPr>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Tree>
    <p:extLst>
      <p:ext uri="{BB962C8B-B14F-4D97-AF65-F5344CB8AC3E}">
        <p14:creationId xmlns:p14="http://schemas.microsoft.com/office/powerpoint/2010/main" val="15225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bilder med tekst HVIT ">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9846000" y="6318000"/>
            <a:ext cx="1620000" cy="360000"/>
          </a:xfrm>
          <a:prstGeom prst="rect">
            <a:avLst/>
          </a:prstGeom>
        </p:spPr>
        <p:txBody>
          <a:bodyPr/>
          <a:lstStyle/>
          <a:p>
            <a:fld id="{26A97291-7864-46FE-A504-85B7C76458C1}" type="datetime1">
              <a:rPr lang="nb-NO" smtClean="0"/>
              <a:t>24.09.2024</a:t>
            </a:fld>
            <a:endParaRPr lang="nb-NO" dirty="0"/>
          </a:p>
        </p:txBody>
      </p:sp>
      <p:sp>
        <p:nvSpPr>
          <p:cNvPr id="3" name="Plassholder for bunntekst 2"/>
          <p:cNvSpPr>
            <a:spLocks noGrp="1"/>
          </p:cNvSpPr>
          <p:nvPr>
            <p:ph type="ftr" sz="quarter" idx="11"/>
          </p:nvPr>
        </p:nvSpPr>
        <p:spPr>
          <a:xfrm>
            <a:off x="2808000" y="6318000"/>
            <a:ext cx="7020000" cy="360000"/>
          </a:xfrm>
          <a:prstGeom prst="rect">
            <a:avLst/>
          </a:prstGeom>
        </p:spPr>
        <p:txBody>
          <a:bodyPr/>
          <a:lstStyle/>
          <a:p>
            <a:endParaRPr lang="nb-NO" dirty="0"/>
          </a:p>
        </p:txBody>
      </p:sp>
      <p:sp>
        <p:nvSpPr>
          <p:cNvPr id="4" name="Plassholder for lysbildenummer 3"/>
          <p:cNvSpPr>
            <a:spLocks noGrp="1"/>
          </p:cNvSpPr>
          <p:nvPr>
            <p:ph type="sldNum" sz="quarter" idx="12"/>
          </p:nvPr>
        </p:nvSpPr>
        <p:spPr>
          <a:xfrm>
            <a:off x="11556000" y="6318000"/>
            <a:ext cx="450000" cy="360000"/>
          </a:xfrm>
          <a:prstGeom prst="rect">
            <a:avLst/>
          </a:prstGeom>
        </p:spPr>
        <p:txBody>
          <a:bodyPr/>
          <a:lstStyle/>
          <a:p>
            <a:fld id="{CBF60C1B-21D4-425B-89C8-B0A7AB09A1E4}" type="slidenum">
              <a:rPr lang="nb-NO" smtClean="0"/>
              <a:t>‹#›</a:t>
            </a:fld>
            <a:endParaRPr lang="nb-NO"/>
          </a:p>
        </p:txBody>
      </p:sp>
      <p:sp>
        <p:nvSpPr>
          <p:cNvPr id="8" name="Tittel 1"/>
          <p:cNvSpPr>
            <a:spLocks noGrp="1"/>
          </p:cNvSpPr>
          <p:nvPr>
            <p:ph type="title" hasCustomPrompt="1"/>
          </p:nvPr>
        </p:nvSpPr>
        <p:spPr>
          <a:xfrm>
            <a:off x="838800" y="363600"/>
            <a:ext cx="9000000" cy="1325563"/>
          </a:xfrm>
          <a:prstGeom prst="rect">
            <a:avLst/>
          </a:prstGeom>
        </p:spPr>
        <p:txBody>
          <a:bodyPr/>
          <a:lstStyle>
            <a:lvl1pPr>
              <a:defRPr baseline="0"/>
            </a:lvl1pPr>
          </a:lstStyle>
          <a:p>
            <a:r>
              <a:rPr lang="nb-NO" dirty="0"/>
              <a:t>Klikk for å skrive tittel</a:t>
            </a:r>
          </a:p>
        </p:txBody>
      </p:sp>
      <p:sp>
        <p:nvSpPr>
          <p:cNvPr id="9" name="Plassholder for tekst 2"/>
          <p:cNvSpPr>
            <a:spLocks noGrp="1"/>
          </p:cNvSpPr>
          <p:nvPr>
            <p:ph type="body" idx="1" hasCustomPrompt="1"/>
          </p:nvPr>
        </p:nvSpPr>
        <p:spPr>
          <a:xfrm>
            <a:off x="479425" y="3935158"/>
            <a:ext cx="3456000" cy="546879"/>
          </a:xfrm>
          <a:prstGeom prst="rect">
            <a:avLst/>
          </a:prstGeom>
        </p:spPr>
        <p:txBody>
          <a:bodyPr lIns="36000" tIns="36000" rIns="36000" bIns="36000" anchor="ctr">
            <a:noAutofit/>
          </a:bodyPr>
          <a:lstStyle>
            <a:lvl1pPr marL="0" indent="0" algn="ctr">
              <a:lnSpc>
                <a:spcPct val="100000"/>
              </a:lnSpc>
              <a:buNone/>
              <a:defRPr sz="2400" b="1">
                <a:latin typeface="Arial" panose="020B0604020202020204" pitchFamily="34" charset="0"/>
                <a:ea typeface="Open Sans Semibold" panose="020B0706030804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10" name="Plassholder for tekst 10"/>
          <p:cNvSpPr>
            <a:spLocks noGrp="1"/>
          </p:cNvSpPr>
          <p:nvPr>
            <p:ph type="body" sz="quarter" idx="13"/>
          </p:nvPr>
        </p:nvSpPr>
        <p:spPr>
          <a:xfrm>
            <a:off x="479425" y="4487608"/>
            <a:ext cx="3456000" cy="1505340"/>
          </a:xfrm>
          <a:prstGeom prst="rect">
            <a:avLst/>
          </a:prstGeom>
        </p:spPr>
        <p:txBody>
          <a:bodyPr>
            <a:noAutofit/>
          </a:bodyPr>
          <a:lstStyle>
            <a:lvl1pPr marL="0" indent="0" algn="ctr">
              <a:lnSpc>
                <a:spcPct val="110000"/>
              </a:lnSpc>
              <a:buNone/>
              <a:defRPr sz="2000"/>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11" name="Plassholder for tekst 4"/>
          <p:cNvSpPr>
            <a:spLocks noGrp="1"/>
          </p:cNvSpPr>
          <p:nvPr>
            <p:ph type="body" sz="quarter" idx="3" hasCustomPrompt="1"/>
          </p:nvPr>
        </p:nvSpPr>
        <p:spPr>
          <a:xfrm>
            <a:off x="4241865" y="3935158"/>
            <a:ext cx="3456000" cy="546879"/>
          </a:xfrm>
          <a:prstGeom prst="rect">
            <a:avLst/>
          </a:prstGeom>
        </p:spPr>
        <p:txBody>
          <a:bodyPr lIns="36000" tIns="36000" rIns="36000" bIns="36000" anchor="ctr">
            <a:noAutofit/>
          </a:bodyPr>
          <a:lstStyle>
            <a:lvl1pPr marL="0" indent="0" algn="ctr">
              <a:lnSpc>
                <a:spcPct val="100000"/>
              </a:lnSpc>
              <a:buNone/>
              <a:defRPr sz="2400" b="1">
                <a:latin typeface="Arial" panose="020B0604020202020204" pitchFamily="34" charset="0"/>
                <a:ea typeface="Open Sans Semibold" panose="020B0706030804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12" name="Plassholder for tekst 10"/>
          <p:cNvSpPr>
            <a:spLocks noGrp="1"/>
          </p:cNvSpPr>
          <p:nvPr>
            <p:ph type="body" sz="quarter" idx="14"/>
          </p:nvPr>
        </p:nvSpPr>
        <p:spPr>
          <a:xfrm>
            <a:off x="4241865" y="4487608"/>
            <a:ext cx="3456000" cy="1505340"/>
          </a:xfrm>
          <a:prstGeom prst="rect">
            <a:avLst/>
          </a:prstGeom>
        </p:spPr>
        <p:txBody>
          <a:bodyPr>
            <a:noAutofit/>
          </a:bodyPr>
          <a:lstStyle>
            <a:lvl1pPr marL="0" indent="0" algn="ctr">
              <a:lnSpc>
                <a:spcPct val="110000"/>
              </a:lnSpc>
              <a:buNone/>
              <a:defRPr sz="2000"/>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13" name="Plassholder for tekst 4"/>
          <p:cNvSpPr>
            <a:spLocks noGrp="1"/>
          </p:cNvSpPr>
          <p:nvPr>
            <p:ph type="body" sz="quarter" idx="17" hasCustomPrompt="1"/>
          </p:nvPr>
        </p:nvSpPr>
        <p:spPr>
          <a:xfrm>
            <a:off x="8004306" y="3935158"/>
            <a:ext cx="3456000" cy="546879"/>
          </a:xfrm>
          <a:prstGeom prst="rect">
            <a:avLst/>
          </a:prstGeom>
        </p:spPr>
        <p:txBody>
          <a:bodyPr lIns="36000" tIns="36000" rIns="36000" bIns="36000" anchor="ctr">
            <a:noAutofit/>
          </a:bodyPr>
          <a:lstStyle>
            <a:lvl1pPr marL="0" indent="0" algn="ctr">
              <a:lnSpc>
                <a:spcPct val="100000"/>
              </a:lnSpc>
              <a:buNone/>
              <a:defRPr sz="2400" b="1">
                <a:latin typeface="Arial" panose="020B0604020202020204" pitchFamily="34" charset="0"/>
                <a:ea typeface="Open Sans Semibold" panose="020B0706030804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14" name="Plassholder for tekst 10"/>
          <p:cNvSpPr>
            <a:spLocks noGrp="1"/>
          </p:cNvSpPr>
          <p:nvPr>
            <p:ph type="body" sz="quarter" idx="18"/>
          </p:nvPr>
        </p:nvSpPr>
        <p:spPr>
          <a:xfrm>
            <a:off x="8004306" y="4487608"/>
            <a:ext cx="3456000" cy="1505340"/>
          </a:xfrm>
          <a:prstGeom prst="rect">
            <a:avLst/>
          </a:prstGeom>
        </p:spPr>
        <p:txBody>
          <a:bodyPr>
            <a:noAutofit/>
          </a:bodyPr>
          <a:lstStyle>
            <a:lvl1pPr marL="0" indent="0" algn="ctr">
              <a:lnSpc>
                <a:spcPct val="110000"/>
              </a:lnSpc>
              <a:buNone/>
              <a:defRPr sz="2000"/>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16" name="Plassholder for bilde 15"/>
          <p:cNvSpPr>
            <a:spLocks noGrp="1" noChangeAspect="1"/>
          </p:cNvSpPr>
          <p:nvPr>
            <p:ph type="pic" sz="quarter" idx="20"/>
          </p:nvPr>
        </p:nvSpPr>
        <p:spPr>
          <a:xfrm>
            <a:off x="1055425" y="1631158"/>
            <a:ext cx="2304000" cy="2304000"/>
          </a:xfrm>
          <a:prstGeom prst="ellipse">
            <a:avLst/>
          </a:prstGeom>
          <a:solidFill>
            <a:schemeClr val="bg1">
              <a:lumMod val="95000"/>
            </a:schemeClr>
          </a:solidFill>
          <a:ln>
            <a:solidFill>
              <a:schemeClr val="bg2">
                <a:lumMod val="50000"/>
              </a:schemeClr>
            </a:solidFill>
          </a:ln>
        </p:spPr>
        <p:txBody>
          <a:bodyPr anchor="b" anchorCtr="0">
            <a:normAutofit/>
          </a:bodyPr>
          <a:lstStyle>
            <a:lvl1pPr marL="0" indent="0" algn="ctr">
              <a:buNone/>
              <a:defRPr sz="1200">
                <a:solidFill>
                  <a:schemeClr val="bg1">
                    <a:lumMod val="50000"/>
                  </a:schemeClr>
                </a:solidFill>
              </a:defRPr>
            </a:lvl1pPr>
          </a:lstStyle>
          <a:p>
            <a:r>
              <a:rPr lang="nb-NO"/>
              <a:t>Klikk på ikonet for å legge til et bilde</a:t>
            </a:r>
            <a:endParaRPr lang="nb-NO" dirty="0"/>
          </a:p>
        </p:txBody>
      </p:sp>
      <p:sp>
        <p:nvSpPr>
          <p:cNvPr id="17" name="Plassholder for bilde 15"/>
          <p:cNvSpPr>
            <a:spLocks noGrp="1" noChangeAspect="1"/>
          </p:cNvSpPr>
          <p:nvPr>
            <p:ph type="pic" sz="quarter" idx="21"/>
          </p:nvPr>
        </p:nvSpPr>
        <p:spPr>
          <a:xfrm>
            <a:off x="4956803" y="1631158"/>
            <a:ext cx="2304000" cy="2304000"/>
          </a:xfrm>
          <a:prstGeom prst="ellipse">
            <a:avLst/>
          </a:prstGeom>
          <a:solidFill>
            <a:schemeClr val="bg1">
              <a:lumMod val="95000"/>
            </a:schemeClr>
          </a:solidFill>
          <a:ln>
            <a:solidFill>
              <a:schemeClr val="bg2">
                <a:lumMod val="50000"/>
              </a:schemeClr>
            </a:solidFill>
          </a:ln>
        </p:spPr>
        <p:txBody>
          <a:bodyPr anchor="b" anchorCtr="0">
            <a:normAutofit/>
          </a:bodyPr>
          <a:lstStyle>
            <a:lvl1pPr marL="0" indent="0" algn="ctr">
              <a:buNone/>
              <a:defRPr sz="1200">
                <a:solidFill>
                  <a:schemeClr val="bg1">
                    <a:lumMod val="50000"/>
                  </a:schemeClr>
                </a:solidFill>
              </a:defRPr>
            </a:lvl1pPr>
          </a:lstStyle>
          <a:p>
            <a:r>
              <a:rPr lang="nb-NO"/>
              <a:t>Klikk på ikonet for å legge til et bilde</a:t>
            </a:r>
            <a:endParaRPr lang="nb-NO" dirty="0"/>
          </a:p>
        </p:txBody>
      </p:sp>
      <p:sp>
        <p:nvSpPr>
          <p:cNvPr id="18" name="Plassholder for bilde 15"/>
          <p:cNvSpPr>
            <a:spLocks noGrp="1" noChangeAspect="1"/>
          </p:cNvSpPr>
          <p:nvPr>
            <p:ph type="pic" sz="quarter" idx="22"/>
          </p:nvPr>
        </p:nvSpPr>
        <p:spPr>
          <a:xfrm>
            <a:off x="8580306" y="1631158"/>
            <a:ext cx="2304000" cy="2304000"/>
          </a:xfrm>
          <a:prstGeom prst="ellipse">
            <a:avLst/>
          </a:prstGeom>
          <a:solidFill>
            <a:schemeClr val="bg1">
              <a:lumMod val="95000"/>
            </a:schemeClr>
          </a:solidFill>
          <a:ln>
            <a:solidFill>
              <a:schemeClr val="bg2">
                <a:lumMod val="50000"/>
              </a:schemeClr>
            </a:solidFill>
          </a:ln>
        </p:spPr>
        <p:txBody>
          <a:bodyPr anchor="b" anchorCtr="0">
            <a:normAutofit/>
          </a:bodyPr>
          <a:lstStyle>
            <a:lvl1pPr marL="0" indent="0" algn="ctr">
              <a:buNone/>
              <a:defRPr sz="1200">
                <a:solidFill>
                  <a:schemeClr val="bg1">
                    <a:lumMod val="50000"/>
                  </a:schemeClr>
                </a:solidFill>
              </a:defRPr>
            </a:lvl1pPr>
          </a:lstStyle>
          <a:p>
            <a:r>
              <a:rPr lang="nb-NO"/>
              <a:t>Klikk på ikonet for å legge til et bilde</a:t>
            </a:r>
            <a:endParaRPr lang="nb-NO" dirty="0"/>
          </a:p>
        </p:txBody>
      </p:sp>
    </p:spTree>
    <p:extLst>
      <p:ext uri="{BB962C8B-B14F-4D97-AF65-F5344CB8AC3E}">
        <p14:creationId xmlns:p14="http://schemas.microsoft.com/office/powerpoint/2010/main" val="298230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 Sitat HVIT">
    <p:spTree>
      <p:nvGrpSpPr>
        <p:cNvPr id="1" name=""/>
        <p:cNvGrpSpPr/>
        <p:nvPr/>
      </p:nvGrpSpPr>
      <p:grpSpPr>
        <a:xfrm>
          <a:off x="0" y="0"/>
          <a:ext cx="0" cy="0"/>
          <a:chOff x="0" y="0"/>
          <a:chExt cx="0" cy="0"/>
        </a:xfrm>
      </p:grpSpPr>
      <p:sp>
        <p:nvSpPr>
          <p:cNvPr id="3" name="Plassholder for bunntekst 2"/>
          <p:cNvSpPr>
            <a:spLocks noGrp="1"/>
          </p:cNvSpPr>
          <p:nvPr>
            <p:ph type="ftr" sz="quarter" idx="10"/>
          </p:nvPr>
        </p:nvSpPr>
        <p:spPr>
          <a:xfrm>
            <a:off x="2808000" y="6317146"/>
            <a:ext cx="7020000" cy="360000"/>
          </a:xfrm>
        </p:spPr>
        <p:txBody>
          <a:bodyPr/>
          <a:lstStyle/>
          <a:p>
            <a:endParaRPr lang="nb-NO" dirty="0"/>
          </a:p>
        </p:txBody>
      </p:sp>
      <p:sp>
        <p:nvSpPr>
          <p:cNvPr id="4" name="Plassholder for dato 3"/>
          <p:cNvSpPr>
            <a:spLocks noGrp="1"/>
          </p:cNvSpPr>
          <p:nvPr>
            <p:ph type="dt" sz="half" idx="11"/>
          </p:nvPr>
        </p:nvSpPr>
        <p:spPr/>
        <p:txBody>
          <a:bodyPr/>
          <a:lstStyle/>
          <a:p>
            <a:fld id="{0F67DCEB-B37D-4805-81C5-7FF0D836A8B4}" type="datetime1">
              <a:rPr lang="nb-NO" smtClean="0"/>
              <a:t>24.09.2024</a:t>
            </a:fld>
            <a:endParaRPr lang="nb-NO" dirty="0"/>
          </a:p>
        </p:txBody>
      </p:sp>
      <p:sp>
        <p:nvSpPr>
          <p:cNvPr id="5" name="Plassholder for lysbildenummer 4"/>
          <p:cNvSpPr>
            <a:spLocks noGrp="1"/>
          </p:cNvSpPr>
          <p:nvPr>
            <p:ph type="sldNum" sz="quarter" idx="12"/>
          </p:nvPr>
        </p:nvSpPr>
        <p:spPr/>
        <p:txBody>
          <a:bodyPr/>
          <a:lstStyle/>
          <a:p>
            <a:fld id="{29E3B291-050D-4A82-B0A1-DB349FC61753}" type="slidenum">
              <a:rPr lang="nb-NO" smtClean="0"/>
              <a:pPr/>
              <a:t>‹#›</a:t>
            </a:fld>
            <a:endParaRPr lang="nb-NO" dirty="0"/>
          </a:p>
        </p:txBody>
      </p:sp>
      <p:sp>
        <p:nvSpPr>
          <p:cNvPr id="6" name="Tittel 1"/>
          <p:cNvSpPr>
            <a:spLocks noGrp="1"/>
          </p:cNvSpPr>
          <p:nvPr>
            <p:ph type="ctrTitle" hasCustomPrompt="1"/>
          </p:nvPr>
        </p:nvSpPr>
        <p:spPr>
          <a:xfrm>
            <a:off x="1841810" y="914400"/>
            <a:ext cx="8508380" cy="3801437"/>
          </a:xfrm>
        </p:spPr>
        <p:txBody>
          <a:bodyPr anchor="ctr" anchorCtr="0">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0">
                <a:solidFill>
                  <a:schemeClr val="tx1"/>
                </a:solidFill>
                <a:latin typeface="+mn-lt"/>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nb-NO" sz="5400" dirty="0"/>
              <a:t>«</a:t>
            </a:r>
            <a:r>
              <a:rPr lang="nb-NO" dirty="0"/>
              <a:t>Klikk for sette </a:t>
            </a:r>
            <a:br>
              <a:rPr lang="nb-NO" dirty="0"/>
            </a:br>
            <a:r>
              <a:rPr lang="nb-NO" dirty="0"/>
              <a:t>inn et sitat. Husk anførselstegn!</a:t>
            </a:r>
            <a:r>
              <a:rPr lang="nb-NO" sz="5400" dirty="0"/>
              <a:t>»</a:t>
            </a:r>
            <a:endParaRPr lang="nb-NO" dirty="0"/>
          </a:p>
        </p:txBody>
      </p:sp>
      <p:sp>
        <p:nvSpPr>
          <p:cNvPr id="7" name="Plassholder for tekst 7"/>
          <p:cNvSpPr>
            <a:spLocks noGrp="1"/>
          </p:cNvSpPr>
          <p:nvPr>
            <p:ph type="body" sz="quarter" idx="13" hasCustomPrompt="1"/>
          </p:nvPr>
        </p:nvSpPr>
        <p:spPr>
          <a:xfrm>
            <a:off x="1841810" y="4972442"/>
            <a:ext cx="8507412" cy="441325"/>
          </a:xfrm>
        </p:spPr>
        <p:txBody>
          <a:bodyPr>
            <a:normAutofit/>
          </a:bodyPr>
          <a:lstStyle>
            <a:lvl1pPr marL="0" indent="0" algn="ctr">
              <a:buNone/>
              <a:defRPr sz="180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Navn </a:t>
            </a:r>
            <a:r>
              <a:rPr lang="nb-NO" dirty="0" err="1"/>
              <a:t>Navnesen</a:t>
            </a:r>
            <a:endParaRPr lang="nb-NO" dirty="0"/>
          </a:p>
        </p:txBody>
      </p:sp>
    </p:spTree>
    <p:extLst>
      <p:ext uri="{BB962C8B-B14F-4D97-AF65-F5344CB8AC3E}">
        <p14:creationId xmlns:p14="http://schemas.microsoft.com/office/powerpoint/2010/main" val="319930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9000000" cy="1325563"/>
          </a:xfrm>
          <a:prstGeom prst="rect">
            <a:avLst/>
          </a:prstGeom>
        </p:spPr>
        <p:txBody>
          <a:bodyPr vert="horz" lIns="91440" tIns="45720" rIns="91440" bIns="45720" rtlCol="0" anchor="ctr">
            <a:normAutofit/>
          </a:bodyPr>
          <a:lstStyle/>
          <a:p>
            <a:r>
              <a:rPr lang="nb-NO" dirty="0"/>
              <a:t>Klikk for å skrive tittel</a:t>
            </a:r>
          </a:p>
        </p:txBody>
      </p:sp>
      <p:sp>
        <p:nvSpPr>
          <p:cNvPr id="3" name="Plassholder for tekst 2"/>
          <p:cNvSpPr>
            <a:spLocks noGrp="1"/>
          </p:cNvSpPr>
          <p:nvPr>
            <p:ph type="body" idx="1"/>
          </p:nvPr>
        </p:nvSpPr>
        <p:spPr>
          <a:xfrm>
            <a:off x="838200" y="1825625"/>
            <a:ext cx="90000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4" name="Plassholder for bunntekst 4"/>
          <p:cNvSpPr>
            <a:spLocks noGrp="1"/>
          </p:cNvSpPr>
          <p:nvPr>
            <p:ph type="ftr" sz="quarter" idx="3"/>
          </p:nvPr>
        </p:nvSpPr>
        <p:spPr>
          <a:xfrm>
            <a:off x="2808000" y="6317146"/>
            <a:ext cx="6984000" cy="360000"/>
          </a:xfrm>
          <a:prstGeom prst="rect">
            <a:avLst/>
          </a:prstGeom>
        </p:spPr>
        <p:txBody>
          <a:bodyPr vert="horz" lIns="91440" tIns="45720" rIns="91440" bIns="45720" rtlCol="0" anchor="ctr"/>
          <a:lstStyle>
            <a:lvl1pPr algn="ctr">
              <a:defRPr sz="1000" i="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defRPr>
            </a:lvl1pPr>
          </a:lstStyle>
          <a:p>
            <a:endParaRPr lang="nb-NO" dirty="0"/>
          </a:p>
        </p:txBody>
      </p:sp>
      <p:sp>
        <p:nvSpPr>
          <p:cNvPr id="15" name="Plassholder for dato 3"/>
          <p:cNvSpPr>
            <a:spLocks noGrp="1"/>
          </p:cNvSpPr>
          <p:nvPr>
            <p:ph type="dt" sz="half" idx="2"/>
          </p:nvPr>
        </p:nvSpPr>
        <p:spPr>
          <a:xfrm>
            <a:off x="9846342" y="6317146"/>
            <a:ext cx="1620000" cy="360000"/>
          </a:xfrm>
          <a:prstGeom prst="rect">
            <a:avLst/>
          </a:prstGeom>
        </p:spPr>
        <p:txBody>
          <a:bodyPr vert="horz" lIns="91440" tIns="45720" rIns="91440" bIns="45720" rtlCol="0" anchor="ctr"/>
          <a:lstStyle>
            <a:lvl1pPr algn="r">
              <a:defRPr sz="100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defRPr>
            </a:lvl1pPr>
          </a:lstStyle>
          <a:p>
            <a:fld id="{A02074A1-B0ED-4E2D-81AB-23C7F5AD3A13}" type="datetime1">
              <a:rPr lang="nb-NO" smtClean="0"/>
              <a:t>24.09.2024</a:t>
            </a:fld>
            <a:endParaRPr lang="nb-NO" dirty="0"/>
          </a:p>
        </p:txBody>
      </p:sp>
      <p:sp>
        <p:nvSpPr>
          <p:cNvPr id="16" name="Plassholder for lysbildenummer 5"/>
          <p:cNvSpPr>
            <a:spLocks noGrp="1"/>
          </p:cNvSpPr>
          <p:nvPr>
            <p:ph type="sldNum" sz="quarter" idx="4"/>
          </p:nvPr>
        </p:nvSpPr>
        <p:spPr>
          <a:xfrm>
            <a:off x="11555518" y="6317146"/>
            <a:ext cx="450010" cy="360000"/>
          </a:xfrm>
          <a:prstGeom prst="rect">
            <a:avLst/>
          </a:prstGeom>
        </p:spPr>
        <p:txBody>
          <a:bodyPr vert="horz" lIns="91440" tIns="45720" rIns="91440" bIns="45720" rtlCol="0" anchor="ctr"/>
          <a:lstStyle>
            <a:lvl1pPr algn="ctr">
              <a:defRPr sz="100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defRPr>
            </a:lvl1pPr>
          </a:lstStyle>
          <a:p>
            <a:fld id="{29E3B291-050D-4A82-B0A1-DB349FC61753}" type="slidenum">
              <a:rPr lang="nb-NO" smtClean="0"/>
              <a:pPr/>
              <a:t>‹#›</a:t>
            </a:fld>
            <a:endParaRPr lang="nb-NO" dirty="0"/>
          </a:p>
        </p:txBody>
      </p:sp>
      <p:pic>
        <p:nvPicPr>
          <p:cNvPr id="4" name="Bilde 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60000" y="6282000"/>
            <a:ext cx="1545600" cy="432000"/>
          </a:xfrm>
          <a:prstGeom prst="rect">
            <a:avLst/>
          </a:prstGeom>
        </p:spPr>
      </p:pic>
    </p:spTree>
    <p:extLst>
      <p:ext uri="{BB962C8B-B14F-4D97-AF65-F5344CB8AC3E}">
        <p14:creationId xmlns:p14="http://schemas.microsoft.com/office/powerpoint/2010/main" val="3501971610"/>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52" r:id="rId3"/>
    <p:sldLayoutId id="2147483662" r:id="rId4"/>
    <p:sldLayoutId id="2147483673" r:id="rId5"/>
    <p:sldLayoutId id="2147483671" r:id="rId6"/>
    <p:sldLayoutId id="2147483669" r:id="rId7"/>
    <p:sldLayoutId id="2147483666" r:id="rId8"/>
    <p:sldLayoutId id="2147483693" r:id="rId9"/>
    <p:sldLayoutId id="2147483659" r:id="rId10"/>
    <p:sldLayoutId id="2147483691" r:id="rId11"/>
    <p:sldLayoutId id="2147483695" r:id="rId12"/>
    <p:sldLayoutId id="2147483688" r:id="rId13"/>
    <p:sldLayoutId id="2147483689" r:id="rId14"/>
    <p:sldLayoutId id="2147483677" r:id="rId15"/>
    <p:sldLayoutId id="2147483678" r:id="rId16"/>
    <p:sldLayoutId id="2147483679" r:id="rId17"/>
    <p:sldLayoutId id="2147483690" r:id="rId18"/>
    <p:sldLayoutId id="2147483683" r:id="rId19"/>
    <p:sldLayoutId id="2147483684" r:id="rId20"/>
    <p:sldLayoutId id="2147483685" r:id="rId21"/>
    <p:sldLayoutId id="2147483687" r:id="rId22"/>
    <p:sldLayoutId id="2147483694" r:id="rId23"/>
    <p:sldLayoutId id="2147483692" r:id="rId24"/>
    <p:sldLayoutId id="2147483657" r:id="rId25"/>
    <p:sldLayoutId id="2147483696" r:id="rId26"/>
    <p:sldLayoutId id="2147483697"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ct val="0"/>
        </a:spcBef>
        <a:buNone/>
        <a:defRPr sz="3600" kern="1200" baseline="0">
          <a:solidFill>
            <a:schemeClr val="tx1"/>
          </a:solidFill>
          <a:latin typeface="Arial" panose="020B0604020202020204" pitchFamily="34" charset="0"/>
          <a:ea typeface="Open Sans Semibold" panose="020B0706030804020204" pitchFamily="34"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orskeserier.no/_reindriftsloven-m-forskrifter-9788202508180"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www.sismo.no/no/pub/tema/solidarinnkrev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8">
            <a:extLst>
              <a:ext uri="{FF2B5EF4-FFF2-40B4-BE49-F238E27FC236}">
                <a16:creationId xmlns:a16="http://schemas.microsoft.com/office/drawing/2014/main" id="{A80D0C8D-2D55-DD83-2777-8713F6F17B18}"/>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104" b="104"/>
          <a:stretch/>
        </p:blipFill>
        <p:spPr/>
      </p:pic>
      <p:sp>
        <p:nvSpPr>
          <p:cNvPr id="3" name="Plassholder for tekst 2">
            <a:extLst>
              <a:ext uri="{FF2B5EF4-FFF2-40B4-BE49-F238E27FC236}">
                <a16:creationId xmlns:a16="http://schemas.microsoft.com/office/drawing/2014/main" id="{34A594F8-1FC7-A76A-BA79-4AEB217F0297}"/>
              </a:ext>
            </a:extLst>
          </p:cNvPr>
          <p:cNvSpPr>
            <a:spLocks noGrp="1"/>
          </p:cNvSpPr>
          <p:nvPr>
            <p:ph type="body" sz="quarter" idx="24"/>
          </p:nvPr>
        </p:nvSpPr>
        <p:spPr/>
        <p:txBody>
          <a:bodyPr/>
          <a:lstStyle/>
          <a:p>
            <a:endParaRPr lang="nb-NO"/>
          </a:p>
        </p:txBody>
      </p:sp>
      <p:sp>
        <p:nvSpPr>
          <p:cNvPr id="4" name="Plassholder for tekst 3">
            <a:extLst>
              <a:ext uri="{FF2B5EF4-FFF2-40B4-BE49-F238E27FC236}">
                <a16:creationId xmlns:a16="http://schemas.microsoft.com/office/drawing/2014/main" id="{0CD30D3D-0D77-26AF-FA76-476F685FD429}"/>
              </a:ext>
            </a:extLst>
          </p:cNvPr>
          <p:cNvSpPr>
            <a:spLocks noGrp="1"/>
          </p:cNvSpPr>
          <p:nvPr>
            <p:ph type="body" sz="quarter" idx="23"/>
          </p:nvPr>
        </p:nvSpPr>
        <p:spPr/>
        <p:txBody>
          <a:bodyPr/>
          <a:lstStyle/>
          <a:p>
            <a:r>
              <a:rPr lang="nb-NO" dirty="0"/>
              <a:t>Nytt fra Landbruks- og matdepartementet</a:t>
            </a:r>
          </a:p>
        </p:txBody>
      </p:sp>
      <p:sp>
        <p:nvSpPr>
          <p:cNvPr id="5" name="Plassholder for tekst 4">
            <a:extLst>
              <a:ext uri="{FF2B5EF4-FFF2-40B4-BE49-F238E27FC236}">
                <a16:creationId xmlns:a16="http://schemas.microsoft.com/office/drawing/2014/main" id="{C2650603-C103-277E-5D37-5491DC667C1F}"/>
              </a:ext>
            </a:extLst>
          </p:cNvPr>
          <p:cNvSpPr>
            <a:spLocks noGrp="1"/>
          </p:cNvSpPr>
          <p:nvPr>
            <p:ph type="body" sz="quarter" idx="16"/>
          </p:nvPr>
        </p:nvSpPr>
        <p:spPr/>
        <p:txBody>
          <a:bodyPr/>
          <a:lstStyle/>
          <a:p>
            <a:r>
              <a:rPr lang="nb-NO" dirty="0"/>
              <a:t>Morten Floor, avdelingsdirektør </a:t>
            </a:r>
          </a:p>
        </p:txBody>
      </p:sp>
      <p:sp>
        <p:nvSpPr>
          <p:cNvPr id="6" name="Plassholder for tekst 5">
            <a:extLst>
              <a:ext uri="{FF2B5EF4-FFF2-40B4-BE49-F238E27FC236}">
                <a16:creationId xmlns:a16="http://schemas.microsoft.com/office/drawing/2014/main" id="{90DD9275-B858-FCDF-01B8-8D5077E599E3}"/>
              </a:ext>
            </a:extLst>
          </p:cNvPr>
          <p:cNvSpPr>
            <a:spLocks noGrp="1"/>
          </p:cNvSpPr>
          <p:nvPr>
            <p:ph type="body" sz="quarter" idx="17"/>
          </p:nvPr>
        </p:nvSpPr>
        <p:spPr/>
        <p:txBody>
          <a:bodyPr/>
          <a:lstStyle/>
          <a:p>
            <a:r>
              <a:rPr lang="nb-NO" dirty="0"/>
              <a:t>Reindriftskonferanse i Nordland , 25. september 2024</a:t>
            </a:r>
          </a:p>
        </p:txBody>
      </p:sp>
      <p:sp>
        <p:nvSpPr>
          <p:cNvPr id="7" name="Plassholder for tekst 6">
            <a:extLst>
              <a:ext uri="{FF2B5EF4-FFF2-40B4-BE49-F238E27FC236}">
                <a16:creationId xmlns:a16="http://schemas.microsoft.com/office/drawing/2014/main" id="{79281437-1FF3-1845-085E-20982B50CDE7}"/>
              </a:ext>
            </a:extLst>
          </p:cNvPr>
          <p:cNvSpPr>
            <a:spLocks noGrp="1"/>
          </p:cNvSpPr>
          <p:nvPr>
            <p:ph type="body" sz="quarter" idx="15"/>
          </p:nvPr>
        </p:nvSpPr>
        <p:spPr/>
        <p:txBody>
          <a:bodyPr/>
          <a:lstStyle/>
          <a:p>
            <a:r>
              <a:rPr lang="nb-NO" dirty="0"/>
              <a:t>Foto: Tom Gustavsen</a:t>
            </a:r>
          </a:p>
        </p:txBody>
      </p:sp>
    </p:spTree>
    <p:extLst>
      <p:ext uri="{BB962C8B-B14F-4D97-AF65-F5344CB8AC3E}">
        <p14:creationId xmlns:p14="http://schemas.microsoft.com/office/powerpoint/2010/main" val="152708797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BFF558AA-7787-E0D2-2269-C1023606A93E}"/>
              </a:ext>
            </a:extLst>
          </p:cNvPr>
          <p:cNvSpPr>
            <a:spLocks noGrp="1"/>
          </p:cNvSpPr>
          <p:nvPr>
            <p:ph type="sldNum" sz="quarter" idx="12"/>
          </p:nvPr>
        </p:nvSpPr>
        <p:spPr/>
        <p:txBody>
          <a:bodyPr/>
          <a:lstStyle/>
          <a:p>
            <a:fld id="{29E3B291-050D-4A82-B0A1-DB349FC61753}" type="slidenum">
              <a:rPr lang="nb-NO" smtClean="0"/>
              <a:pPr/>
              <a:t>10</a:t>
            </a:fld>
            <a:endParaRPr lang="nb-NO" dirty="0"/>
          </a:p>
        </p:txBody>
      </p:sp>
      <p:sp>
        <p:nvSpPr>
          <p:cNvPr id="4" name="Tittel 3">
            <a:extLst>
              <a:ext uri="{FF2B5EF4-FFF2-40B4-BE49-F238E27FC236}">
                <a16:creationId xmlns:a16="http://schemas.microsoft.com/office/drawing/2014/main" id="{7EA81CFE-E792-C91A-45CC-7FCB0D50415B}"/>
              </a:ext>
            </a:extLst>
          </p:cNvPr>
          <p:cNvSpPr>
            <a:spLocks noGrp="1"/>
          </p:cNvSpPr>
          <p:nvPr>
            <p:ph type="title"/>
          </p:nvPr>
        </p:nvSpPr>
        <p:spPr/>
        <p:txBody>
          <a:bodyPr/>
          <a:lstStyle/>
          <a:p>
            <a:r>
              <a:rPr lang="nb-NO" dirty="0"/>
              <a:t>Lovforslag § 67</a:t>
            </a:r>
          </a:p>
        </p:txBody>
      </p:sp>
      <p:sp>
        <p:nvSpPr>
          <p:cNvPr id="5" name="Plassholder for innhold 4">
            <a:extLst>
              <a:ext uri="{FF2B5EF4-FFF2-40B4-BE49-F238E27FC236}">
                <a16:creationId xmlns:a16="http://schemas.microsoft.com/office/drawing/2014/main" id="{C5960D58-33AA-3527-2ED6-EFE993E16966}"/>
              </a:ext>
            </a:extLst>
          </p:cNvPr>
          <p:cNvSpPr>
            <a:spLocks noGrp="1"/>
          </p:cNvSpPr>
          <p:nvPr>
            <p:ph idx="1"/>
          </p:nvPr>
        </p:nvSpPr>
        <p:spPr/>
        <p:txBody>
          <a:bodyPr/>
          <a:lstStyle/>
          <a:p>
            <a:r>
              <a:rPr lang="en-US" dirty="0" err="1"/>
              <a:t>Primært</a:t>
            </a:r>
            <a:r>
              <a:rPr lang="en-US" dirty="0"/>
              <a:t> </a:t>
            </a:r>
            <a:r>
              <a:rPr lang="en-US" dirty="0" err="1"/>
              <a:t>reineier</a:t>
            </a:r>
            <a:r>
              <a:rPr lang="en-US" dirty="0"/>
              <a:t> – </a:t>
            </a:r>
            <a:r>
              <a:rPr lang="en-US" dirty="0" err="1"/>
              <a:t>sekundært</a:t>
            </a:r>
            <a:r>
              <a:rPr lang="en-US" dirty="0"/>
              <a:t> </a:t>
            </a:r>
            <a:r>
              <a:rPr lang="en-US" dirty="0" err="1"/>
              <a:t>solidaransvar</a:t>
            </a:r>
            <a:r>
              <a:rPr lang="en-US" dirty="0"/>
              <a:t>. </a:t>
            </a:r>
          </a:p>
          <a:p>
            <a:pPr lvl="1"/>
            <a:r>
              <a:rPr lang="en-US" dirty="0" err="1"/>
              <a:t>Større</a:t>
            </a:r>
            <a:r>
              <a:rPr lang="en-US" dirty="0"/>
              <a:t> grad av </a:t>
            </a:r>
            <a:r>
              <a:rPr lang="en-US" dirty="0" err="1"/>
              <a:t>likebehandling</a:t>
            </a:r>
            <a:endParaRPr lang="en-US" dirty="0"/>
          </a:p>
          <a:p>
            <a:pPr lvl="1"/>
            <a:r>
              <a:rPr lang="en-US" dirty="0" err="1"/>
              <a:t>Sikre</a:t>
            </a:r>
            <a:r>
              <a:rPr lang="en-US" dirty="0"/>
              <a:t> </a:t>
            </a:r>
            <a:r>
              <a:rPr lang="en-US" dirty="0" err="1"/>
              <a:t>skadelidte</a:t>
            </a:r>
            <a:r>
              <a:rPr lang="en-US" dirty="0"/>
              <a:t> </a:t>
            </a:r>
            <a:r>
              <a:rPr lang="en-US" dirty="0" err="1"/>
              <a:t>erstatning</a:t>
            </a:r>
            <a:r>
              <a:rPr lang="en-US" dirty="0"/>
              <a:t>.</a:t>
            </a:r>
          </a:p>
          <a:p>
            <a:r>
              <a:rPr lang="en-US" dirty="0"/>
              <a:t>“</a:t>
            </a:r>
            <a:r>
              <a:rPr lang="en-US" dirty="0" err="1"/>
              <a:t>Innen</a:t>
            </a:r>
            <a:r>
              <a:rPr lang="en-US" dirty="0"/>
              <a:t> </a:t>
            </a:r>
            <a:r>
              <a:rPr lang="en-US" dirty="0" err="1"/>
              <a:t>rimelig</a:t>
            </a:r>
            <a:r>
              <a:rPr lang="en-US" dirty="0"/>
              <a:t> </a:t>
            </a:r>
            <a:r>
              <a:rPr lang="en-US" dirty="0" err="1"/>
              <a:t>tid</a:t>
            </a:r>
            <a:r>
              <a:rPr lang="en-US" dirty="0"/>
              <a:t>”.</a:t>
            </a:r>
          </a:p>
          <a:p>
            <a:r>
              <a:rPr lang="en-US" dirty="0" err="1"/>
              <a:t>Henvisning</a:t>
            </a:r>
            <a:r>
              <a:rPr lang="en-US" dirty="0"/>
              <a:t> </a:t>
            </a:r>
            <a:r>
              <a:rPr lang="en-US" dirty="0" err="1"/>
              <a:t>til</a:t>
            </a:r>
            <a:r>
              <a:rPr lang="en-US" dirty="0"/>
              <a:t> </a:t>
            </a:r>
            <a:r>
              <a:rPr lang="en-US" dirty="0" err="1"/>
              <a:t>skaderstatningsloven</a:t>
            </a:r>
            <a:endParaRPr lang="en-US" dirty="0"/>
          </a:p>
          <a:p>
            <a:r>
              <a:rPr lang="en-US" dirty="0" err="1"/>
              <a:t>Strukturelle</a:t>
            </a:r>
            <a:r>
              <a:rPr lang="en-US" dirty="0"/>
              <a:t> </a:t>
            </a:r>
            <a:r>
              <a:rPr lang="en-US" dirty="0" err="1"/>
              <a:t>endringer</a:t>
            </a:r>
            <a:r>
              <a:rPr lang="en-US" dirty="0"/>
              <a:t>.</a:t>
            </a:r>
          </a:p>
          <a:p>
            <a:endParaRPr lang="nb-NO" dirty="0"/>
          </a:p>
        </p:txBody>
      </p:sp>
      <p:sp>
        <p:nvSpPr>
          <p:cNvPr id="6" name="Plassholder for tekst 5">
            <a:extLst>
              <a:ext uri="{FF2B5EF4-FFF2-40B4-BE49-F238E27FC236}">
                <a16:creationId xmlns:a16="http://schemas.microsoft.com/office/drawing/2014/main" id="{F88C7B76-3655-16E6-8663-CA271E6C9775}"/>
              </a:ext>
            </a:extLst>
          </p:cNvPr>
          <p:cNvSpPr>
            <a:spLocks noGrp="1"/>
          </p:cNvSpPr>
          <p:nvPr>
            <p:ph type="body" sz="quarter" idx="15"/>
          </p:nvPr>
        </p:nvSpPr>
        <p:spPr/>
        <p:txBody>
          <a:bodyPr/>
          <a:lstStyle/>
          <a:p>
            <a:endParaRPr lang="nb-NO"/>
          </a:p>
        </p:txBody>
      </p:sp>
      <p:sp>
        <p:nvSpPr>
          <p:cNvPr id="7" name="Plassholder for tekst 6">
            <a:extLst>
              <a:ext uri="{FF2B5EF4-FFF2-40B4-BE49-F238E27FC236}">
                <a16:creationId xmlns:a16="http://schemas.microsoft.com/office/drawing/2014/main" id="{0EC92B2C-AE04-0DC7-30F6-7C67BE1D09A9}"/>
              </a:ext>
            </a:extLst>
          </p:cNvPr>
          <p:cNvSpPr>
            <a:spLocks noGrp="1"/>
          </p:cNvSpPr>
          <p:nvPr>
            <p:ph type="body" sz="quarter" idx="16"/>
          </p:nvPr>
        </p:nvSpPr>
        <p:spPr/>
        <p:txBody>
          <a:bodyPr/>
          <a:lstStyle/>
          <a:p>
            <a:r>
              <a:rPr lang="nb-NO" dirty="0">
                <a:hlinkClick r:id="rId3"/>
              </a:rPr>
              <a:t>Reindriftsloven m/forskrifter (Heftet) - Jus | </a:t>
            </a:r>
            <a:r>
              <a:rPr lang="nb-NO" dirty="0" err="1">
                <a:hlinkClick r:id="rId3"/>
              </a:rPr>
              <a:t>NorskeSerier</a:t>
            </a:r>
            <a:endParaRPr lang="nb-NO" dirty="0"/>
          </a:p>
        </p:txBody>
      </p:sp>
      <p:pic>
        <p:nvPicPr>
          <p:cNvPr id="3074" name="Picture 2" descr="Reindriftsloven m/forskrifter (Heftet) - Jus | NorskeSerier">
            <a:extLst>
              <a:ext uri="{FF2B5EF4-FFF2-40B4-BE49-F238E27FC236}">
                <a16:creationId xmlns:a16="http://schemas.microsoft.com/office/drawing/2014/main" id="{3FDDCF32-D318-8ECB-3C11-A823EFE90807}"/>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2783" b="278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2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CEFD6ECC-BE6F-1170-58EB-5A0390C08BA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9E3B291-050D-4A82-B0A1-DB349FC61753}" type="slidenum">
              <a:rPr kumimoji="0" lang="nb-NO" sz="1000" b="0" i="0" u="none" strike="noStrike" kern="1200" cap="none" spc="0" normalizeH="0" baseline="0" noProof="0" smtClean="0">
                <a:ln>
                  <a:noFill/>
                </a:ln>
                <a:solidFill>
                  <a:srgbClr val="000000">
                    <a:lumMod val="50000"/>
                    <a:lumOff val="50000"/>
                  </a:srgbClr>
                </a:solidFill>
                <a:effectLst/>
                <a:uLnTx/>
                <a:uFillTx/>
                <a:latin typeface="Arial" panose="020B0604020202020204" pitchFamily="34" charset="0"/>
                <a:ea typeface="Open Sans" panose="020B0606030504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nb-NO" sz="10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4" name="Tittel 3">
            <a:extLst>
              <a:ext uri="{FF2B5EF4-FFF2-40B4-BE49-F238E27FC236}">
                <a16:creationId xmlns:a16="http://schemas.microsoft.com/office/drawing/2014/main" id="{EC35EAF6-7283-028A-2180-9083D4DBF157}"/>
              </a:ext>
            </a:extLst>
          </p:cNvPr>
          <p:cNvSpPr>
            <a:spLocks noGrp="1"/>
          </p:cNvSpPr>
          <p:nvPr>
            <p:ph type="title"/>
          </p:nvPr>
        </p:nvSpPr>
        <p:spPr/>
        <p:txBody>
          <a:bodyPr/>
          <a:lstStyle/>
          <a:p>
            <a:r>
              <a:rPr lang="nb-NO" dirty="0"/>
              <a:t>Tema 2: Reindriftens interne organisering </a:t>
            </a:r>
          </a:p>
        </p:txBody>
      </p:sp>
      <p:sp>
        <p:nvSpPr>
          <p:cNvPr id="5" name="Plassholder for innhold 4">
            <a:extLst>
              <a:ext uri="{FF2B5EF4-FFF2-40B4-BE49-F238E27FC236}">
                <a16:creationId xmlns:a16="http://schemas.microsoft.com/office/drawing/2014/main" id="{DCFFCB5A-530C-6458-D626-8A7F47B7D7F8}"/>
              </a:ext>
            </a:extLst>
          </p:cNvPr>
          <p:cNvSpPr>
            <a:spLocks noGrp="1"/>
          </p:cNvSpPr>
          <p:nvPr>
            <p:ph idx="1"/>
          </p:nvPr>
        </p:nvSpPr>
        <p:spPr/>
        <p:txBody>
          <a:bodyPr>
            <a:normAutofit fontScale="92500" lnSpcReduction="10000"/>
          </a:bodyPr>
          <a:lstStyle/>
          <a:p>
            <a:r>
              <a:rPr lang="nb-NO" dirty="0"/>
              <a:t>Reindriftslovens bestemmelser om interne forhold skal gi grunnlag for internt selvstyre i reindriften</a:t>
            </a:r>
          </a:p>
          <a:p>
            <a:endParaRPr lang="nb-NO" dirty="0"/>
          </a:p>
          <a:p>
            <a:r>
              <a:rPr lang="nb-NO" dirty="0"/>
              <a:t>Reindriftsloven av 2007 har virket i 17 år. Det har etter hvert blitt tydelig at flere av bestemmelsene ikke har virket etter sin hensikt</a:t>
            </a:r>
          </a:p>
          <a:p>
            <a:endParaRPr lang="nb-NO" dirty="0"/>
          </a:p>
          <a:p>
            <a:r>
              <a:rPr lang="nb-NO" dirty="0"/>
              <a:t>Endringsforslagene er utarbeidet i tett samarbeid med næringen selv</a:t>
            </a:r>
          </a:p>
        </p:txBody>
      </p:sp>
      <p:sp>
        <p:nvSpPr>
          <p:cNvPr id="6" name="Plassholder for tekst 5">
            <a:extLst>
              <a:ext uri="{FF2B5EF4-FFF2-40B4-BE49-F238E27FC236}">
                <a16:creationId xmlns:a16="http://schemas.microsoft.com/office/drawing/2014/main" id="{21206B95-CCA8-C1CA-9D00-89A9B995B353}"/>
              </a:ext>
            </a:extLst>
          </p:cNvPr>
          <p:cNvSpPr>
            <a:spLocks noGrp="1"/>
          </p:cNvSpPr>
          <p:nvPr>
            <p:ph type="body" sz="quarter" idx="15"/>
          </p:nvPr>
        </p:nvSpPr>
        <p:spPr/>
        <p:txBody>
          <a:bodyPr/>
          <a:lstStyle/>
          <a:p>
            <a:endParaRPr lang="nb-NO"/>
          </a:p>
        </p:txBody>
      </p:sp>
      <p:sp>
        <p:nvSpPr>
          <p:cNvPr id="7" name="Plassholder for tekst 6">
            <a:extLst>
              <a:ext uri="{FF2B5EF4-FFF2-40B4-BE49-F238E27FC236}">
                <a16:creationId xmlns:a16="http://schemas.microsoft.com/office/drawing/2014/main" id="{29AF81B4-0DC7-0E47-C877-64B0D171F5BA}"/>
              </a:ext>
            </a:extLst>
          </p:cNvPr>
          <p:cNvSpPr>
            <a:spLocks noGrp="1"/>
          </p:cNvSpPr>
          <p:nvPr>
            <p:ph type="body" sz="quarter" idx="16"/>
          </p:nvPr>
        </p:nvSpPr>
        <p:spPr/>
        <p:txBody>
          <a:bodyPr/>
          <a:lstStyle/>
          <a:p>
            <a:r>
              <a:rPr lang="nb-NO" dirty="0"/>
              <a:t>Foto: Landbruks- og matdepartementet</a:t>
            </a:r>
          </a:p>
        </p:txBody>
      </p:sp>
      <p:pic>
        <p:nvPicPr>
          <p:cNvPr id="8" name="Plassholder for innhold 6" descr="Et bilde som inneholder pattedyr, utendørs, himmel, hjort&#10;&#10;Automatisk generert beskrivelse">
            <a:extLst>
              <a:ext uri="{FF2B5EF4-FFF2-40B4-BE49-F238E27FC236}">
                <a16:creationId xmlns:a16="http://schemas.microsoft.com/office/drawing/2014/main" id="{91642140-1306-426A-6049-5FA0E2AB45F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1898" r="21898"/>
          <a:stretch/>
        </p:blipFill>
        <p:spPr>
          <a:xfrm>
            <a:off x="7051675" y="0"/>
            <a:ext cx="5140325" cy="6858000"/>
          </a:xfrm>
          <a:noFill/>
        </p:spPr>
      </p:pic>
    </p:spTree>
    <p:extLst>
      <p:ext uri="{BB962C8B-B14F-4D97-AF65-F5344CB8AC3E}">
        <p14:creationId xmlns:p14="http://schemas.microsoft.com/office/powerpoint/2010/main" val="240223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5CCF040F-3402-6279-C9A3-18B98EF47D1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9E3B291-050D-4A82-B0A1-DB349FC61753}" type="slidenum">
              <a:rPr kumimoji="0" lang="nb-NO" sz="1000" b="0" i="0" u="none" strike="noStrike" kern="1200" cap="none" spc="0" normalizeH="0" baseline="0" noProof="0" smtClean="0">
                <a:ln>
                  <a:noFill/>
                </a:ln>
                <a:solidFill>
                  <a:srgbClr val="000000">
                    <a:lumMod val="50000"/>
                    <a:lumOff val="50000"/>
                  </a:srgbClr>
                </a:solidFill>
                <a:effectLst/>
                <a:uLnTx/>
                <a:uFillTx/>
                <a:latin typeface="Arial" panose="020B0604020202020204" pitchFamily="34" charset="0"/>
                <a:ea typeface="Open Sans" panose="020B0606030504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nb-NO" sz="10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Open Sans" panose="020B0606030504020204" pitchFamily="34" charset="0"/>
              <a:cs typeface="Arial" panose="020B0604020202020204" pitchFamily="34" charset="0"/>
            </a:endParaRPr>
          </a:p>
        </p:txBody>
      </p:sp>
      <p:pic>
        <p:nvPicPr>
          <p:cNvPr id="9" name="Plassholder for bilde 8" descr="Et bilde som inneholder pattedyr, utendørs, hjort, flokk&#10;&#10;Automatisk generert beskrivelse">
            <a:extLst>
              <a:ext uri="{FF2B5EF4-FFF2-40B4-BE49-F238E27FC236}">
                <a16:creationId xmlns:a16="http://schemas.microsoft.com/office/drawing/2014/main" id="{082EA598-D61A-B222-4DE4-C2D60807999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109" r="25109"/>
          <a:stretch>
            <a:fillRect/>
          </a:stretch>
        </p:blipFill>
        <p:spPr/>
      </p:pic>
      <p:sp>
        <p:nvSpPr>
          <p:cNvPr id="4" name="Tittel 3">
            <a:extLst>
              <a:ext uri="{FF2B5EF4-FFF2-40B4-BE49-F238E27FC236}">
                <a16:creationId xmlns:a16="http://schemas.microsoft.com/office/drawing/2014/main" id="{BDF5345E-CF8B-1070-599A-DA6C1C931A88}"/>
              </a:ext>
            </a:extLst>
          </p:cNvPr>
          <p:cNvSpPr>
            <a:spLocks noGrp="1"/>
          </p:cNvSpPr>
          <p:nvPr>
            <p:ph type="title"/>
          </p:nvPr>
        </p:nvSpPr>
        <p:spPr/>
        <p:txBody>
          <a:bodyPr/>
          <a:lstStyle/>
          <a:p>
            <a:r>
              <a:rPr lang="nb-NO" dirty="0"/>
              <a:t>Bestemmelser knyttet til </a:t>
            </a:r>
            <a:r>
              <a:rPr lang="nb-NO" dirty="0" err="1"/>
              <a:t>siidaandelen</a:t>
            </a:r>
            <a:endParaRPr lang="nb-NO" dirty="0"/>
          </a:p>
        </p:txBody>
      </p:sp>
      <p:sp>
        <p:nvSpPr>
          <p:cNvPr id="5" name="Plassholder for innhold 4">
            <a:extLst>
              <a:ext uri="{FF2B5EF4-FFF2-40B4-BE49-F238E27FC236}">
                <a16:creationId xmlns:a16="http://schemas.microsoft.com/office/drawing/2014/main" id="{239A3FF9-38E8-0BA3-AB79-0E3B1728E6AF}"/>
              </a:ext>
            </a:extLst>
          </p:cNvPr>
          <p:cNvSpPr>
            <a:spLocks noGrp="1"/>
          </p:cNvSpPr>
          <p:nvPr>
            <p:ph idx="1"/>
          </p:nvPr>
        </p:nvSpPr>
        <p:spPr/>
        <p:txBody>
          <a:bodyPr/>
          <a:lstStyle/>
          <a:p>
            <a:r>
              <a:rPr lang="nb-NO" dirty="0"/>
              <a:t>Krav til </a:t>
            </a:r>
            <a:r>
              <a:rPr lang="nb-NO" dirty="0" err="1"/>
              <a:t>siidaandelslederens</a:t>
            </a:r>
            <a:r>
              <a:rPr lang="nb-NO" dirty="0"/>
              <a:t> deltakelse i siidaen (§ 10)</a:t>
            </a:r>
          </a:p>
          <a:p>
            <a:endParaRPr lang="nb-NO" dirty="0"/>
          </a:p>
          <a:p>
            <a:r>
              <a:rPr lang="nb-NO" dirty="0"/>
              <a:t>Overføring av ansvaret som leder av siidaandel (§ 15)</a:t>
            </a:r>
          </a:p>
          <a:p>
            <a:endParaRPr lang="nb-NO" dirty="0"/>
          </a:p>
          <a:p>
            <a:r>
              <a:rPr lang="nb-NO" dirty="0"/>
              <a:t>Avvikling av siidaandel (§ 16)</a:t>
            </a:r>
          </a:p>
        </p:txBody>
      </p:sp>
      <p:sp>
        <p:nvSpPr>
          <p:cNvPr id="6" name="Plassholder for tekst 5">
            <a:extLst>
              <a:ext uri="{FF2B5EF4-FFF2-40B4-BE49-F238E27FC236}">
                <a16:creationId xmlns:a16="http://schemas.microsoft.com/office/drawing/2014/main" id="{BED08F2A-5034-CA93-41BC-982D5C1B3A70}"/>
              </a:ext>
            </a:extLst>
          </p:cNvPr>
          <p:cNvSpPr>
            <a:spLocks noGrp="1"/>
          </p:cNvSpPr>
          <p:nvPr>
            <p:ph type="body" sz="quarter" idx="15"/>
          </p:nvPr>
        </p:nvSpPr>
        <p:spPr/>
        <p:txBody>
          <a:bodyPr/>
          <a:lstStyle/>
          <a:p>
            <a:endParaRPr lang="nb-NO"/>
          </a:p>
        </p:txBody>
      </p:sp>
      <p:sp>
        <p:nvSpPr>
          <p:cNvPr id="7" name="Plassholder for tekst 6">
            <a:extLst>
              <a:ext uri="{FF2B5EF4-FFF2-40B4-BE49-F238E27FC236}">
                <a16:creationId xmlns:a16="http://schemas.microsoft.com/office/drawing/2014/main" id="{2D6DFA1A-991B-0F94-3D12-0BAEFCC5CB07}"/>
              </a:ext>
            </a:extLst>
          </p:cNvPr>
          <p:cNvSpPr>
            <a:spLocks noGrp="1"/>
          </p:cNvSpPr>
          <p:nvPr>
            <p:ph type="body" sz="quarter" idx="16"/>
          </p:nvPr>
        </p:nvSpPr>
        <p:spPr/>
        <p:txBody>
          <a:bodyPr/>
          <a:lstStyle/>
          <a:p>
            <a:r>
              <a:rPr lang="nb-NO" dirty="0"/>
              <a:t>Foto: Landbruks- og matdepartementet</a:t>
            </a:r>
          </a:p>
        </p:txBody>
      </p:sp>
    </p:spTree>
    <p:extLst>
      <p:ext uri="{BB962C8B-B14F-4D97-AF65-F5344CB8AC3E}">
        <p14:creationId xmlns:p14="http://schemas.microsoft.com/office/powerpoint/2010/main" val="123527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EA18C7A-5093-9792-1031-4E2381BF28F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9E3B291-050D-4A82-B0A1-DB349FC61753}" type="slidenum">
              <a:rPr kumimoji="0" lang="nb-NO" sz="1000" b="0" i="0" u="none" strike="noStrike" kern="1200" cap="none" spc="0" normalizeH="0" baseline="0" noProof="0" smtClean="0">
                <a:ln>
                  <a:noFill/>
                </a:ln>
                <a:solidFill>
                  <a:srgbClr val="000000">
                    <a:lumMod val="50000"/>
                    <a:lumOff val="50000"/>
                  </a:srgbClr>
                </a:solidFill>
                <a:effectLst/>
                <a:uLnTx/>
                <a:uFillTx/>
                <a:latin typeface="Arial" panose="020B0604020202020204" pitchFamily="34" charset="0"/>
                <a:ea typeface="Open Sans" panose="020B0606030504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nb-NO" sz="10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Open Sans" panose="020B0606030504020204" pitchFamily="34" charset="0"/>
              <a:cs typeface="Arial" panose="020B0604020202020204" pitchFamily="34" charset="0"/>
            </a:endParaRPr>
          </a:p>
        </p:txBody>
      </p:sp>
      <p:pic>
        <p:nvPicPr>
          <p:cNvPr id="9" name="Plassholder for bilde 8" descr="Et bilde som inneholder pattedyr, hjort, gevir, reinsdyr&#10;&#10;Automatisk generert beskrivelse">
            <a:extLst>
              <a:ext uri="{FF2B5EF4-FFF2-40B4-BE49-F238E27FC236}">
                <a16:creationId xmlns:a16="http://schemas.microsoft.com/office/drawing/2014/main" id="{4C0AB70E-BCA1-6D3E-931E-75CD858FA58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022" r="25022"/>
          <a:stretch>
            <a:fillRect/>
          </a:stretch>
        </p:blipFill>
        <p:spPr/>
      </p:pic>
      <p:sp>
        <p:nvSpPr>
          <p:cNvPr id="4" name="Tittel 3">
            <a:extLst>
              <a:ext uri="{FF2B5EF4-FFF2-40B4-BE49-F238E27FC236}">
                <a16:creationId xmlns:a16="http://schemas.microsoft.com/office/drawing/2014/main" id="{1E039CA0-008B-6ADC-293D-50F03FBAEA19}"/>
              </a:ext>
            </a:extLst>
          </p:cNvPr>
          <p:cNvSpPr>
            <a:spLocks noGrp="1"/>
          </p:cNvSpPr>
          <p:nvPr>
            <p:ph type="title"/>
          </p:nvPr>
        </p:nvSpPr>
        <p:spPr/>
        <p:txBody>
          <a:bodyPr/>
          <a:lstStyle/>
          <a:p>
            <a:r>
              <a:rPr lang="nb-NO" dirty="0" err="1"/>
              <a:t>Distriktsstyring</a:t>
            </a:r>
            <a:endParaRPr lang="nb-NO" dirty="0"/>
          </a:p>
        </p:txBody>
      </p:sp>
      <p:sp>
        <p:nvSpPr>
          <p:cNvPr id="5" name="Plassholder for innhold 4">
            <a:extLst>
              <a:ext uri="{FF2B5EF4-FFF2-40B4-BE49-F238E27FC236}">
                <a16:creationId xmlns:a16="http://schemas.microsoft.com/office/drawing/2014/main" id="{6DFDEDC3-4031-D21A-4E51-79D4A1A6E233}"/>
              </a:ext>
            </a:extLst>
          </p:cNvPr>
          <p:cNvSpPr>
            <a:spLocks noGrp="1"/>
          </p:cNvSpPr>
          <p:nvPr>
            <p:ph idx="1"/>
          </p:nvPr>
        </p:nvSpPr>
        <p:spPr/>
        <p:txBody>
          <a:bodyPr/>
          <a:lstStyle/>
          <a:p>
            <a:r>
              <a:rPr lang="nb-NO" dirty="0"/>
              <a:t>Overføring av myndighet til årsmøte</a:t>
            </a:r>
          </a:p>
          <a:p>
            <a:endParaRPr lang="nb-NO" dirty="0"/>
          </a:p>
          <a:p>
            <a:r>
              <a:rPr lang="nb-NO" dirty="0"/>
              <a:t>Distriktskasse</a:t>
            </a:r>
          </a:p>
        </p:txBody>
      </p:sp>
      <p:sp>
        <p:nvSpPr>
          <p:cNvPr id="6" name="Plassholder for tekst 5">
            <a:extLst>
              <a:ext uri="{FF2B5EF4-FFF2-40B4-BE49-F238E27FC236}">
                <a16:creationId xmlns:a16="http://schemas.microsoft.com/office/drawing/2014/main" id="{7B9C042A-F2F6-25E8-056B-D47FCF687CB9}"/>
              </a:ext>
            </a:extLst>
          </p:cNvPr>
          <p:cNvSpPr>
            <a:spLocks noGrp="1"/>
          </p:cNvSpPr>
          <p:nvPr>
            <p:ph type="body" sz="quarter" idx="15"/>
          </p:nvPr>
        </p:nvSpPr>
        <p:spPr/>
        <p:txBody>
          <a:bodyPr/>
          <a:lstStyle/>
          <a:p>
            <a:endParaRPr lang="nb-NO"/>
          </a:p>
        </p:txBody>
      </p:sp>
      <p:sp>
        <p:nvSpPr>
          <p:cNvPr id="7" name="Plassholder for tekst 6">
            <a:extLst>
              <a:ext uri="{FF2B5EF4-FFF2-40B4-BE49-F238E27FC236}">
                <a16:creationId xmlns:a16="http://schemas.microsoft.com/office/drawing/2014/main" id="{866034F2-7D63-8659-2BA0-F2C78E26A269}"/>
              </a:ext>
            </a:extLst>
          </p:cNvPr>
          <p:cNvSpPr>
            <a:spLocks noGrp="1"/>
          </p:cNvSpPr>
          <p:nvPr>
            <p:ph type="body" sz="quarter" idx="16"/>
          </p:nvPr>
        </p:nvSpPr>
        <p:spPr/>
        <p:txBody>
          <a:bodyPr/>
          <a:lstStyle/>
          <a:p>
            <a:r>
              <a:rPr lang="nb-NO" dirty="0"/>
              <a:t>Foto: Landbruks- og matdepartementet</a:t>
            </a:r>
          </a:p>
        </p:txBody>
      </p:sp>
    </p:spTree>
    <p:extLst>
      <p:ext uri="{BB962C8B-B14F-4D97-AF65-F5344CB8AC3E}">
        <p14:creationId xmlns:p14="http://schemas.microsoft.com/office/powerpoint/2010/main" val="358215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48328A44-B194-B955-0E5A-BB6EC43FCE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9E3B291-050D-4A82-B0A1-DB349FC61753}" type="slidenum">
              <a:rPr kumimoji="0" lang="nb-NO" sz="1000" b="0" i="0" u="none" strike="noStrike" kern="1200" cap="none" spc="0" normalizeH="0" baseline="0" noProof="0" smtClean="0">
                <a:ln>
                  <a:noFill/>
                </a:ln>
                <a:solidFill>
                  <a:srgbClr val="000000">
                    <a:lumMod val="50000"/>
                    <a:lumOff val="50000"/>
                  </a:srgbClr>
                </a:solidFill>
                <a:effectLst/>
                <a:uLnTx/>
                <a:uFillTx/>
                <a:latin typeface="Arial" panose="020B0604020202020204" pitchFamily="34" charset="0"/>
                <a:ea typeface="Open Sans" panose="020B0606030504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nb-NO" sz="10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4" name="Tittel 3">
            <a:extLst>
              <a:ext uri="{FF2B5EF4-FFF2-40B4-BE49-F238E27FC236}">
                <a16:creationId xmlns:a16="http://schemas.microsoft.com/office/drawing/2014/main" id="{D07BA51E-514F-E808-E10B-69E0BF5408AD}"/>
              </a:ext>
            </a:extLst>
          </p:cNvPr>
          <p:cNvSpPr>
            <a:spLocks noGrp="1"/>
          </p:cNvSpPr>
          <p:nvPr>
            <p:ph type="title"/>
          </p:nvPr>
        </p:nvSpPr>
        <p:spPr/>
        <p:txBody>
          <a:bodyPr/>
          <a:lstStyle/>
          <a:p>
            <a:r>
              <a:rPr lang="nb-NO" dirty="0"/>
              <a:t>Bruksregler, reduksjon av reintall og distriktsplaner</a:t>
            </a:r>
          </a:p>
        </p:txBody>
      </p:sp>
      <p:sp>
        <p:nvSpPr>
          <p:cNvPr id="5" name="Plassholder for innhold 4">
            <a:extLst>
              <a:ext uri="{FF2B5EF4-FFF2-40B4-BE49-F238E27FC236}">
                <a16:creationId xmlns:a16="http://schemas.microsoft.com/office/drawing/2014/main" id="{4A519645-7666-1051-98CB-290BB51B12AF}"/>
              </a:ext>
            </a:extLst>
          </p:cNvPr>
          <p:cNvSpPr>
            <a:spLocks noGrp="1"/>
          </p:cNvSpPr>
          <p:nvPr>
            <p:ph idx="1"/>
          </p:nvPr>
        </p:nvSpPr>
        <p:spPr/>
        <p:txBody>
          <a:bodyPr/>
          <a:lstStyle/>
          <a:p>
            <a:r>
              <a:rPr lang="nb-NO" dirty="0"/>
              <a:t>Bruksreglene</a:t>
            </a:r>
          </a:p>
          <a:p>
            <a:pPr lvl="1"/>
            <a:r>
              <a:rPr lang="nb-NO" dirty="0"/>
              <a:t>Offentlighet</a:t>
            </a:r>
          </a:p>
          <a:p>
            <a:pPr lvl="1"/>
            <a:r>
              <a:rPr lang="nb-NO" dirty="0"/>
              <a:t>Innholdet</a:t>
            </a:r>
          </a:p>
          <a:p>
            <a:endParaRPr lang="nb-NO" dirty="0"/>
          </a:p>
          <a:p>
            <a:r>
              <a:rPr lang="nb-NO" dirty="0"/>
              <a:t>Reduksjon av reintall</a:t>
            </a:r>
          </a:p>
          <a:p>
            <a:endParaRPr lang="nb-NO" dirty="0"/>
          </a:p>
          <a:p>
            <a:r>
              <a:rPr lang="nb-NO" dirty="0"/>
              <a:t>Distriktsplan</a:t>
            </a:r>
          </a:p>
        </p:txBody>
      </p:sp>
      <p:sp>
        <p:nvSpPr>
          <p:cNvPr id="6" name="Plassholder for tekst 5">
            <a:extLst>
              <a:ext uri="{FF2B5EF4-FFF2-40B4-BE49-F238E27FC236}">
                <a16:creationId xmlns:a16="http://schemas.microsoft.com/office/drawing/2014/main" id="{0FC4C72E-D53A-63F1-7C20-1BF0D02C26AD}"/>
              </a:ext>
            </a:extLst>
          </p:cNvPr>
          <p:cNvSpPr>
            <a:spLocks noGrp="1"/>
          </p:cNvSpPr>
          <p:nvPr>
            <p:ph type="body" sz="quarter" idx="15"/>
          </p:nvPr>
        </p:nvSpPr>
        <p:spPr/>
        <p:txBody>
          <a:bodyPr/>
          <a:lstStyle/>
          <a:p>
            <a:endParaRPr lang="nb-NO"/>
          </a:p>
        </p:txBody>
      </p:sp>
      <p:sp>
        <p:nvSpPr>
          <p:cNvPr id="7" name="Plassholder for tekst 6">
            <a:extLst>
              <a:ext uri="{FF2B5EF4-FFF2-40B4-BE49-F238E27FC236}">
                <a16:creationId xmlns:a16="http://schemas.microsoft.com/office/drawing/2014/main" id="{5F5F91C7-5310-BF6B-A3E6-C29648DA0750}"/>
              </a:ext>
            </a:extLst>
          </p:cNvPr>
          <p:cNvSpPr>
            <a:spLocks noGrp="1"/>
          </p:cNvSpPr>
          <p:nvPr>
            <p:ph type="body" sz="quarter" idx="16"/>
          </p:nvPr>
        </p:nvSpPr>
        <p:spPr/>
        <p:txBody>
          <a:bodyPr/>
          <a:lstStyle/>
          <a:p>
            <a:r>
              <a:rPr lang="nb-NO" dirty="0"/>
              <a:t>Foto: Landbruks- og matdepartementet</a:t>
            </a:r>
          </a:p>
        </p:txBody>
      </p:sp>
      <p:pic>
        <p:nvPicPr>
          <p:cNvPr id="8" name="Plassholder for innhold 10" descr="Et bilde som inneholder utendørs, pattedyr, snø, himmel&#10;&#10;Automatisk generert beskrivelse">
            <a:extLst>
              <a:ext uri="{FF2B5EF4-FFF2-40B4-BE49-F238E27FC236}">
                <a16:creationId xmlns:a16="http://schemas.microsoft.com/office/drawing/2014/main" id="{936768B0-DBB7-E940-CAF1-8995B06C844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1890" r="21890"/>
          <a:stretch>
            <a:fillRect/>
          </a:stretch>
        </p:blipFill>
        <p:spPr>
          <a:xfrm>
            <a:off x="7051675" y="0"/>
            <a:ext cx="5140325" cy="6858000"/>
          </a:xfrm>
        </p:spPr>
      </p:pic>
    </p:spTree>
    <p:extLst>
      <p:ext uri="{BB962C8B-B14F-4D97-AF65-F5344CB8AC3E}">
        <p14:creationId xmlns:p14="http://schemas.microsoft.com/office/powerpoint/2010/main" val="37648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9792520B-5991-3158-D3A0-2FD86B42BA80}"/>
              </a:ext>
            </a:extLst>
          </p:cNvPr>
          <p:cNvSpPr>
            <a:spLocks noGrp="1"/>
          </p:cNvSpPr>
          <p:nvPr>
            <p:ph type="title"/>
          </p:nvPr>
        </p:nvSpPr>
        <p:spPr>
          <a:xfrm>
            <a:off x="838200" y="365125"/>
            <a:ext cx="9000000" cy="1325563"/>
          </a:xfrm>
        </p:spPr>
        <p:txBody>
          <a:bodyPr anchor="ctr">
            <a:normAutofit/>
          </a:bodyPr>
          <a:lstStyle/>
          <a:p>
            <a:r>
              <a:rPr lang="nb-NO" dirty="0"/>
              <a:t>Ny § 60 a</a:t>
            </a:r>
          </a:p>
        </p:txBody>
      </p:sp>
      <p:sp>
        <p:nvSpPr>
          <p:cNvPr id="5" name="Plassholder for innhold 4">
            <a:extLst>
              <a:ext uri="{FF2B5EF4-FFF2-40B4-BE49-F238E27FC236}">
                <a16:creationId xmlns:a16="http://schemas.microsoft.com/office/drawing/2014/main" id="{48B1C9CA-D526-647C-2865-4456B51D319F}"/>
              </a:ext>
            </a:extLst>
          </p:cNvPr>
          <p:cNvSpPr>
            <a:spLocks noGrp="1"/>
          </p:cNvSpPr>
          <p:nvPr>
            <p:ph idx="1"/>
          </p:nvPr>
        </p:nvSpPr>
        <p:spPr>
          <a:xfrm>
            <a:off x="838200" y="1825625"/>
            <a:ext cx="9000000" cy="4351338"/>
          </a:xfrm>
        </p:spPr>
        <p:txBody>
          <a:bodyPr>
            <a:normAutofit/>
          </a:bodyPr>
          <a:lstStyle/>
          <a:p>
            <a:pPr marL="0" indent="0">
              <a:lnSpc>
                <a:spcPct val="90000"/>
              </a:lnSpc>
              <a:buNone/>
            </a:pPr>
            <a:r>
              <a:rPr lang="nb-NO" sz="1900" dirty="0"/>
              <a:t>	Overstiger reintallet i siidaen det reintall som er fastsatt etter § 60, skal siidaen utarbeide og gjennomføre én av følgende reduksjonsplaner:</a:t>
            </a:r>
          </a:p>
          <a:p>
            <a:pPr marL="0" indent="0">
              <a:lnSpc>
                <a:spcPct val="90000"/>
              </a:lnSpc>
              <a:buNone/>
            </a:pPr>
            <a:r>
              <a:rPr lang="nb-NO" sz="1900" dirty="0"/>
              <a:t>	a. et ulikt reintall for hver siidaandel. En slik beslutning krever enstemmighet blant lederne av </a:t>
            </a:r>
            <a:r>
              <a:rPr lang="nb-NO" sz="1900" dirty="0" err="1"/>
              <a:t>siidaandelene</a:t>
            </a:r>
            <a:r>
              <a:rPr lang="nb-NO" sz="1900" dirty="0"/>
              <a:t>, eller</a:t>
            </a:r>
          </a:p>
          <a:p>
            <a:pPr marL="0" indent="0">
              <a:lnSpc>
                <a:spcPct val="90000"/>
              </a:lnSpc>
              <a:buNone/>
            </a:pPr>
            <a:r>
              <a:rPr lang="nb-NO" sz="1900" dirty="0"/>
              <a:t>	b. en lik øvre grense for hver siidaandel. Dersom dette ikke er tilstrekkelig, må hver siidaandel redusere det overskytende antall forholdsmessig. En slik beslutning krever tilslutning fra et flertall blant lederne av </a:t>
            </a:r>
            <a:r>
              <a:rPr lang="nb-NO" sz="1900" dirty="0" err="1"/>
              <a:t>siidaandelene</a:t>
            </a:r>
            <a:r>
              <a:rPr lang="nb-NO" sz="1900" dirty="0"/>
              <a:t>.</a:t>
            </a:r>
          </a:p>
          <a:p>
            <a:pPr marL="0" indent="0">
              <a:lnSpc>
                <a:spcPct val="90000"/>
              </a:lnSpc>
              <a:buNone/>
            </a:pPr>
            <a:r>
              <a:rPr lang="nb-NO" sz="1900" dirty="0"/>
              <a:t>	Reindriftsstyret har ansvar for at det settes frister for utarbeidelse av reduksjonsplan og gjennomføring av reintallsreduksjon. Dersom siidaen ikke klarer å gjennomføre en reduksjonsplan etter første ledd bokstav a eller b, skal reindriftsstyret foreta reduksjonen med grunnlag i </a:t>
            </a:r>
            <a:r>
              <a:rPr lang="nb-NO" sz="1900" dirty="0" err="1"/>
              <a:t>siidaens</a:t>
            </a:r>
            <a:r>
              <a:rPr lang="nb-NO" sz="1900" dirty="0"/>
              <a:t> reduksjonsplan.</a:t>
            </a:r>
          </a:p>
          <a:p>
            <a:pPr marL="0" indent="0">
              <a:lnSpc>
                <a:spcPct val="90000"/>
              </a:lnSpc>
              <a:buNone/>
            </a:pPr>
            <a:r>
              <a:rPr lang="nb-NO" sz="1900" dirty="0"/>
              <a:t>	Dersom siidaen ikke utarbeider en reduksjonsplan, skal reindriftsstyret foreta en reduksjon som innebærer et likt reintall for alle siidaandelene i siidaen.</a:t>
            </a:r>
          </a:p>
        </p:txBody>
      </p:sp>
      <p:sp>
        <p:nvSpPr>
          <p:cNvPr id="2" name="Plassholder for lysbildenummer 1">
            <a:extLst>
              <a:ext uri="{FF2B5EF4-FFF2-40B4-BE49-F238E27FC236}">
                <a16:creationId xmlns:a16="http://schemas.microsoft.com/office/drawing/2014/main" id="{7ECE4C0E-D584-585D-66B0-A10E1B82A8DB}"/>
              </a:ext>
            </a:extLst>
          </p:cNvPr>
          <p:cNvSpPr>
            <a:spLocks noGrp="1"/>
          </p:cNvSpPr>
          <p:nvPr>
            <p:ph type="sldNum" sz="quarter" idx="12"/>
          </p:nvPr>
        </p:nvSpPr>
        <p:spPr>
          <a:xfrm>
            <a:off x="11555999" y="6318000"/>
            <a:ext cx="450000" cy="360000"/>
          </a:xfrm>
        </p:spPr>
        <p:txBody>
          <a:bodyPr anchor="ctr">
            <a:normAutofit/>
          </a:bodyPr>
          <a:lstStyle/>
          <a:p>
            <a:pPr>
              <a:spcAft>
                <a:spcPts val="600"/>
              </a:spcAft>
            </a:pPr>
            <a:fld id="{29E3B291-050D-4A82-B0A1-DB349FC61753}" type="slidenum">
              <a:rPr lang="nb-NO" smtClean="0"/>
              <a:pPr>
                <a:spcAft>
                  <a:spcPts val="600"/>
                </a:spcAft>
              </a:pPr>
              <a:t>15</a:t>
            </a:fld>
            <a:endParaRPr lang="nb-NO"/>
          </a:p>
        </p:txBody>
      </p:sp>
      <p:sp>
        <p:nvSpPr>
          <p:cNvPr id="12" name="Text Placeholder 4">
            <a:extLst>
              <a:ext uri="{FF2B5EF4-FFF2-40B4-BE49-F238E27FC236}">
                <a16:creationId xmlns:a16="http://schemas.microsoft.com/office/drawing/2014/main" id="{93FBFAB6-8604-960E-81EA-D59D6C486CD6}"/>
              </a:ext>
            </a:extLst>
          </p:cNvPr>
          <p:cNvSpPr>
            <a:spLocks noGrp="1"/>
          </p:cNvSpPr>
          <p:nvPr>
            <p:ph type="body" sz="quarter" idx="15"/>
          </p:nvPr>
        </p:nvSpPr>
        <p:spPr>
          <a:xfrm>
            <a:off x="9846000" y="5698836"/>
            <a:ext cx="2150771" cy="478127"/>
          </a:xfrm>
        </p:spPr>
        <p:txBody>
          <a:bodyPr/>
          <a:lstStyle/>
          <a:p>
            <a:endParaRPr lang="en-US"/>
          </a:p>
        </p:txBody>
      </p:sp>
    </p:spTree>
    <p:extLst>
      <p:ext uri="{BB962C8B-B14F-4D97-AF65-F5344CB8AC3E}">
        <p14:creationId xmlns:p14="http://schemas.microsoft.com/office/powerpoint/2010/main" val="2786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758A0234-1B11-4775-B6DF-750DDC17EED1}"/>
              </a:ext>
            </a:extLst>
          </p:cNvPr>
          <p:cNvSpPr>
            <a:spLocks noGrp="1"/>
          </p:cNvSpPr>
          <p:nvPr>
            <p:ph type="sldNum" sz="quarter" idx="12"/>
          </p:nvPr>
        </p:nvSpPr>
        <p:spPr/>
        <p:txBody>
          <a:bodyPr/>
          <a:lstStyle/>
          <a:p>
            <a:fld id="{CBF60C1B-21D4-425B-89C8-B0A7AB09A1E4}" type="slidenum">
              <a:rPr lang="nb-NO" smtClean="0"/>
              <a:t>16</a:t>
            </a:fld>
            <a:endParaRPr lang="nb-NO" dirty="0"/>
          </a:p>
        </p:txBody>
      </p:sp>
      <p:sp>
        <p:nvSpPr>
          <p:cNvPr id="2" name="Tittel 1">
            <a:extLst>
              <a:ext uri="{FF2B5EF4-FFF2-40B4-BE49-F238E27FC236}">
                <a16:creationId xmlns:a16="http://schemas.microsoft.com/office/drawing/2014/main" id="{86BFE5C8-9783-470D-A973-F472EF0FEA72}"/>
              </a:ext>
            </a:extLst>
          </p:cNvPr>
          <p:cNvSpPr>
            <a:spLocks noGrp="1"/>
          </p:cNvSpPr>
          <p:nvPr>
            <p:ph type="title"/>
          </p:nvPr>
        </p:nvSpPr>
        <p:spPr/>
        <p:txBody>
          <a:bodyPr/>
          <a:lstStyle/>
          <a:p>
            <a:r>
              <a:rPr lang="nb-NO" dirty="0"/>
              <a:t>Tema 3: Reindriftens tilgang til jordskifteretten</a:t>
            </a:r>
          </a:p>
        </p:txBody>
      </p:sp>
      <p:sp>
        <p:nvSpPr>
          <p:cNvPr id="3" name="Plassholder for innhold 2">
            <a:extLst>
              <a:ext uri="{FF2B5EF4-FFF2-40B4-BE49-F238E27FC236}">
                <a16:creationId xmlns:a16="http://schemas.microsoft.com/office/drawing/2014/main" id="{6D3293C9-2823-4FF7-9900-BBC44107A182}"/>
              </a:ext>
            </a:extLst>
          </p:cNvPr>
          <p:cNvSpPr>
            <a:spLocks noGrp="1"/>
          </p:cNvSpPr>
          <p:nvPr>
            <p:ph idx="1"/>
          </p:nvPr>
        </p:nvSpPr>
        <p:spPr/>
        <p:txBody>
          <a:bodyPr>
            <a:normAutofit/>
          </a:bodyPr>
          <a:lstStyle/>
          <a:p>
            <a:r>
              <a:rPr lang="nb-NO" dirty="0"/>
              <a:t>Reindriften har ikke tilgang til jordskifterettens virkemidler i dag.</a:t>
            </a:r>
          </a:p>
          <a:p>
            <a:r>
              <a:rPr lang="nb-NO" dirty="0"/>
              <a:t>Ble ikke gitt tilgang i ny jordskiftelov 2013</a:t>
            </a:r>
          </a:p>
          <a:p>
            <a:r>
              <a:rPr lang="nb-NO" dirty="0"/>
              <a:t>Men i konsultasjonene enighet om å jobbe for dette fremover - Jordskiftegruppa 2014. </a:t>
            </a:r>
          </a:p>
          <a:p>
            <a:r>
              <a:rPr lang="nb-NO" dirty="0"/>
              <a:t>Jordskiftegruppas rapport 2016.</a:t>
            </a:r>
          </a:p>
          <a:p>
            <a:pPr marL="0" indent="0">
              <a:buNone/>
            </a:pPr>
            <a:r>
              <a:rPr lang="nb-NO" dirty="0"/>
              <a:t> </a:t>
            </a:r>
          </a:p>
          <a:p>
            <a:endParaRPr lang="nb-NO" dirty="0"/>
          </a:p>
        </p:txBody>
      </p:sp>
      <p:sp>
        <p:nvSpPr>
          <p:cNvPr id="7" name="Plassholder for tekst 6">
            <a:extLst>
              <a:ext uri="{FF2B5EF4-FFF2-40B4-BE49-F238E27FC236}">
                <a16:creationId xmlns:a16="http://schemas.microsoft.com/office/drawing/2014/main" id="{5C2B113C-B628-4876-9B84-50DBF8458B71}"/>
              </a:ext>
            </a:extLst>
          </p:cNvPr>
          <p:cNvSpPr>
            <a:spLocks noGrp="1"/>
          </p:cNvSpPr>
          <p:nvPr>
            <p:ph type="body" sz="quarter" idx="15"/>
          </p:nvPr>
        </p:nvSpPr>
        <p:spPr/>
        <p:txBody>
          <a:bodyPr/>
          <a:lstStyle/>
          <a:p>
            <a:endParaRPr lang="nb-NO"/>
          </a:p>
        </p:txBody>
      </p:sp>
      <p:sp>
        <p:nvSpPr>
          <p:cNvPr id="8" name="Plassholder for tekst 7">
            <a:extLst>
              <a:ext uri="{FF2B5EF4-FFF2-40B4-BE49-F238E27FC236}">
                <a16:creationId xmlns:a16="http://schemas.microsoft.com/office/drawing/2014/main" id="{3F086248-CE74-4A23-A38E-544D8A70F4C0}"/>
              </a:ext>
            </a:extLst>
          </p:cNvPr>
          <p:cNvSpPr>
            <a:spLocks noGrp="1"/>
          </p:cNvSpPr>
          <p:nvPr>
            <p:ph type="body" sz="quarter" idx="16"/>
          </p:nvPr>
        </p:nvSpPr>
        <p:spPr/>
        <p:txBody>
          <a:bodyPr/>
          <a:lstStyle/>
          <a:p>
            <a:r>
              <a:rPr lang="nb-NO" dirty="0"/>
              <a:t>Foto: Tom Gustavsen</a:t>
            </a:r>
          </a:p>
          <a:p>
            <a:endParaRPr lang="nb-NO" dirty="0"/>
          </a:p>
        </p:txBody>
      </p:sp>
      <p:pic>
        <p:nvPicPr>
          <p:cNvPr id="9" name="Plassholder for bilde 8" descr="Et bilde som inneholder bakke, utendørs, pattedyr, stående&#10;&#10;Automatisk generert beskrivelse">
            <a:extLst>
              <a:ext uri="{FF2B5EF4-FFF2-40B4-BE49-F238E27FC236}">
                <a16:creationId xmlns:a16="http://schemas.microsoft.com/office/drawing/2014/main" id="{0CE8CE07-CE12-4279-AE48-6B179A08771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519" b="5519"/>
          <a:stretch>
            <a:fillRect/>
          </a:stretch>
        </p:blipFill>
        <p:spPr>
          <a:xfrm>
            <a:off x="7051675" y="0"/>
            <a:ext cx="5140325" cy="6858000"/>
          </a:xfrm>
        </p:spPr>
      </p:pic>
    </p:spTree>
    <p:extLst>
      <p:ext uri="{BB962C8B-B14F-4D97-AF65-F5344CB8AC3E}">
        <p14:creationId xmlns:p14="http://schemas.microsoft.com/office/powerpoint/2010/main" val="116422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EF7DEA79-0CAE-440B-ABB0-1DBA29FD10AF}"/>
              </a:ext>
            </a:extLst>
          </p:cNvPr>
          <p:cNvSpPr>
            <a:spLocks noGrp="1"/>
          </p:cNvSpPr>
          <p:nvPr>
            <p:ph type="sldNum" sz="quarter" idx="12"/>
          </p:nvPr>
        </p:nvSpPr>
        <p:spPr/>
        <p:txBody>
          <a:bodyPr/>
          <a:lstStyle/>
          <a:p>
            <a:fld id="{29E3B291-050D-4A82-B0A1-DB349FC61753}" type="slidenum">
              <a:rPr lang="nb-NO" smtClean="0"/>
              <a:pPr/>
              <a:t>17</a:t>
            </a:fld>
            <a:endParaRPr lang="nb-NO" dirty="0"/>
          </a:p>
        </p:txBody>
      </p:sp>
      <p:pic>
        <p:nvPicPr>
          <p:cNvPr id="9" name="Plassholder for bilde 8" descr="Et bilde som inneholder gress, utendørs, felt, pattedyr&#10;&#10;Automatisk generert beskrivelse">
            <a:extLst>
              <a:ext uri="{FF2B5EF4-FFF2-40B4-BE49-F238E27FC236}">
                <a16:creationId xmlns:a16="http://schemas.microsoft.com/office/drawing/2014/main" id="{380C7FBF-F8F3-4406-B41D-39C07D7DB46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528" b="5528"/>
          <a:stretch>
            <a:fillRect/>
          </a:stretch>
        </p:blipFill>
        <p:spPr/>
      </p:pic>
      <p:sp>
        <p:nvSpPr>
          <p:cNvPr id="4" name="Tittel 3">
            <a:extLst>
              <a:ext uri="{FF2B5EF4-FFF2-40B4-BE49-F238E27FC236}">
                <a16:creationId xmlns:a16="http://schemas.microsoft.com/office/drawing/2014/main" id="{64299880-5C14-4FCF-BD79-EBF83AA7FFB4}"/>
              </a:ext>
            </a:extLst>
          </p:cNvPr>
          <p:cNvSpPr>
            <a:spLocks noGrp="1"/>
          </p:cNvSpPr>
          <p:nvPr>
            <p:ph type="title"/>
          </p:nvPr>
        </p:nvSpPr>
        <p:spPr/>
        <p:txBody>
          <a:bodyPr>
            <a:normAutofit/>
          </a:bodyPr>
          <a:lstStyle/>
          <a:p>
            <a:r>
              <a:rPr lang="nb-NO" dirty="0"/>
              <a:t>Forslag - jordskifte </a:t>
            </a:r>
          </a:p>
        </p:txBody>
      </p:sp>
      <p:sp>
        <p:nvSpPr>
          <p:cNvPr id="5" name="Plassholder for innhold 4">
            <a:extLst>
              <a:ext uri="{FF2B5EF4-FFF2-40B4-BE49-F238E27FC236}">
                <a16:creationId xmlns:a16="http://schemas.microsoft.com/office/drawing/2014/main" id="{6DCF0535-32B4-43B7-9F69-D6C7C2B9F0AB}"/>
              </a:ext>
            </a:extLst>
          </p:cNvPr>
          <p:cNvSpPr>
            <a:spLocks noGrp="1"/>
          </p:cNvSpPr>
          <p:nvPr>
            <p:ph idx="1"/>
          </p:nvPr>
        </p:nvSpPr>
        <p:spPr/>
        <p:txBody>
          <a:bodyPr>
            <a:normAutofit/>
          </a:bodyPr>
          <a:lstStyle/>
          <a:p>
            <a:pPr marL="0" indent="0">
              <a:buNone/>
            </a:pPr>
            <a:r>
              <a:rPr lang="nb-NO" dirty="0"/>
              <a:t>Forslag:</a:t>
            </a:r>
          </a:p>
          <a:p>
            <a:pPr marL="457200" indent="-457200">
              <a:buFont typeface="+mj-lt"/>
              <a:buAutoNum type="arabicPeriod"/>
            </a:pPr>
            <a:r>
              <a:rPr lang="nb-NO" dirty="0"/>
              <a:t>Foreslår at reindriften skal kunne gå til jordskifteretten med</a:t>
            </a:r>
          </a:p>
          <a:p>
            <a:pPr lvl="1"/>
            <a:r>
              <a:rPr lang="nb-NO" dirty="0"/>
              <a:t>rettsfastsettende saker og</a:t>
            </a:r>
          </a:p>
          <a:p>
            <a:pPr lvl="1"/>
            <a:r>
              <a:rPr lang="nb-NO" dirty="0"/>
              <a:t>rettsendrende saker</a:t>
            </a:r>
          </a:p>
          <a:p>
            <a:pPr marL="457200" indent="-457200">
              <a:buFont typeface="+mj-lt"/>
              <a:buAutoNum type="arabicPeriod"/>
            </a:pPr>
            <a:r>
              <a:rPr lang="nb-NO" dirty="0"/>
              <a:t>LMD oppretter et meddommerutvalg («reindriftsdomstol»)</a:t>
            </a:r>
          </a:p>
        </p:txBody>
      </p:sp>
      <p:sp>
        <p:nvSpPr>
          <p:cNvPr id="6" name="Plassholder for tekst 5">
            <a:extLst>
              <a:ext uri="{FF2B5EF4-FFF2-40B4-BE49-F238E27FC236}">
                <a16:creationId xmlns:a16="http://schemas.microsoft.com/office/drawing/2014/main" id="{9ED4164B-0EBC-4F71-B191-92F4EC61C2A2}"/>
              </a:ext>
            </a:extLst>
          </p:cNvPr>
          <p:cNvSpPr>
            <a:spLocks noGrp="1"/>
          </p:cNvSpPr>
          <p:nvPr>
            <p:ph type="body" sz="quarter" idx="15"/>
          </p:nvPr>
        </p:nvSpPr>
        <p:spPr/>
        <p:txBody>
          <a:bodyPr/>
          <a:lstStyle/>
          <a:p>
            <a:r>
              <a:rPr lang="nb-NO" dirty="0">
                <a:solidFill>
                  <a:schemeClr val="tx1"/>
                </a:solidFill>
              </a:rPr>
              <a:t>Foto: Tom Gustavsen</a:t>
            </a:r>
          </a:p>
        </p:txBody>
      </p:sp>
      <p:sp>
        <p:nvSpPr>
          <p:cNvPr id="7" name="Plassholder for tekst 6">
            <a:extLst>
              <a:ext uri="{FF2B5EF4-FFF2-40B4-BE49-F238E27FC236}">
                <a16:creationId xmlns:a16="http://schemas.microsoft.com/office/drawing/2014/main" id="{DAE66BD7-4E75-4D25-841B-E5E1C3B61500}"/>
              </a:ext>
            </a:extLst>
          </p:cNvPr>
          <p:cNvSpPr>
            <a:spLocks noGrp="1"/>
          </p:cNvSpPr>
          <p:nvPr>
            <p:ph type="body" sz="quarter" idx="16"/>
          </p:nvPr>
        </p:nvSpPr>
        <p:spPr/>
        <p:txBody>
          <a:bodyPr/>
          <a:lstStyle/>
          <a:p>
            <a:r>
              <a:rPr lang="nb-NO" dirty="0"/>
              <a:t>Foto: Tom Gustavsen</a:t>
            </a:r>
          </a:p>
          <a:p>
            <a:endParaRPr lang="nb-NO" dirty="0"/>
          </a:p>
        </p:txBody>
      </p:sp>
    </p:spTree>
    <p:extLst>
      <p:ext uri="{BB962C8B-B14F-4D97-AF65-F5344CB8AC3E}">
        <p14:creationId xmlns:p14="http://schemas.microsoft.com/office/powerpoint/2010/main" val="348542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6C92BB55-7AD5-23C2-697B-7908B9164E4D}"/>
              </a:ext>
            </a:extLst>
          </p:cNvPr>
          <p:cNvSpPr>
            <a:spLocks noGrp="1"/>
          </p:cNvSpPr>
          <p:nvPr>
            <p:ph type="sldNum" sz="quarter" idx="12"/>
          </p:nvPr>
        </p:nvSpPr>
        <p:spPr/>
        <p:txBody>
          <a:bodyPr/>
          <a:lstStyle/>
          <a:p>
            <a:fld id="{29E3B291-050D-4A82-B0A1-DB349FC61753}" type="slidenum">
              <a:rPr lang="nb-NO" smtClean="0"/>
              <a:pPr/>
              <a:t>18</a:t>
            </a:fld>
            <a:endParaRPr lang="nb-NO" dirty="0"/>
          </a:p>
        </p:txBody>
      </p:sp>
      <p:pic>
        <p:nvPicPr>
          <p:cNvPr id="10" name="Plassholder for bilde 9">
            <a:extLst>
              <a:ext uri="{FF2B5EF4-FFF2-40B4-BE49-F238E27FC236}">
                <a16:creationId xmlns:a16="http://schemas.microsoft.com/office/drawing/2014/main" id="{8E029B33-B9D2-C92F-183D-FBDA6F191095}"/>
              </a:ext>
            </a:extLst>
          </p:cNvPr>
          <p:cNvPicPr>
            <a:picLocks noGrp="1" noChangeAspect="1"/>
          </p:cNvPicPr>
          <p:nvPr>
            <p:ph type="pic" sz="quarter" idx="13"/>
          </p:nvPr>
        </p:nvPicPr>
        <p:blipFill>
          <a:blip r:embed="rId3"/>
          <a:srcRect l="25061" r="25061"/>
          <a:stretch>
            <a:fillRect/>
          </a:stretch>
        </p:blipFill>
        <p:spPr>
          <a:prstGeom prst="rect">
            <a:avLst/>
          </a:prstGeom>
        </p:spPr>
      </p:pic>
      <p:sp>
        <p:nvSpPr>
          <p:cNvPr id="4" name="Tittel 3">
            <a:extLst>
              <a:ext uri="{FF2B5EF4-FFF2-40B4-BE49-F238E27FC236}">
                <a16:creationId xmlns:a16="http://schemas.microsoft.com/office/drawing/2014/main" id="{D86FC562-0D64-BD73-8B3F-1666FF9280E3}"/>
              </a:ext>
            </a:extLst>
          </p:cNvPr>
          <p:cNvSpPr>
            <a:spLocks noGrp="1"/>
          </p:cNvSpPr>
          <p:nvPr>
            <p:ph type="title"/>
          </p:nvPr>
        </p:nvSpPr>
        <p:spPr/>
        <p:txBody>
          <a:bodyPr>
            <a:normAutofit fontScale="90000"/>
          </a:bodyPr>
          <a:lstStyle/>
          <a:p>
            <a:r>
              <a:rPr lang="nb-NO" dirty="0"/>
              <a:t>FNs </a:t>
            </a:r>
            <a:r>
              <a:rPr lang="nb-NO" dirty="0" err="1"/>
              <a:t>menneskerettighetskomitès</a:t>
            </a:r>
            <a:r>
              <a:rPr lang="nb-NO" dirty="0"/>
              <a:t> uttalelse om Jovsset Ánte Sara</a:t>
            </a:r>
          </a:p>
        </p:txBody>
      </p:sp>
      <p:sp>
        <p:nvSpPr>
          <p:cNvPr id="5" name="Plassholder for innhold 4">
            <a:extLst>
              <a:ext uri="{FF2B5EF4-FFF2-40B4-BE49-F238E27FC236}">
                <a16:creationId xmlns:a16="http://schemas.microsoft.com/office/drawing/2014/main" id="{5A0017CD-39B6-B143-65B4-7332CFFC3599}"/>
              </a:ext>
            </a:extLst>
          </p:cNvPr>
          <p:cNvSpPr>
            <a:spLocks noGrp="1"/>
          </p:cNvSpPr>
          <p:nvPr>
            <p:ph idx="1"/>
          </p:nvPr>
        </p:nvSpPr>
        <p:spPr/>
        <p:txBody>
          <a:bodyPr/>
          <a:lstStyle/>
          <a:p>
            <a:r>
              <a:rPr lang="nb-NO" dirty="0"/>
              <a:t>FNs </a:t>
            </a:r>
            <a:r>
              <a:rPr lang="nb-NO" dirty="0" err="1"/>
              <a:t>menneskerettighetskomitès</a:t>
            </a:r>
            <a:r>
              <a:rPr lang="nb-NO" dirty="0"/>
              <a:t> uttalelse</a:t>
            </a:r>
          </a:p>
          <a:p>
            <a:pPr lvl="1"/>
            <a:r>
              <a:rPr lang="nb-NO" dirty="0"/>
              <a:t>Anerkjenner behovet for reduksjon</a:t>
            </a:r>
          </a:p>
          <a:p>
            <a:pPr lvl="1"/>
            <a:r>
              <a:rPr lang="nb-NO" dirty="0"/>
              <a:t>Ikke rimelig og fornuftig begrunnelse for å ikke følge Sametingets ønske (200 rein).</a:t>
            </a:r>
          </a:p>
          <a:p>
            <a:pPr lvl="1"/>
            <a:r>
              <a:rPr lang="nb-NO" dirty="0"/>
              <a:t>Ikke nødvendig for overlevelsen av næringen at alle under 200 rein også må redusere.</a:t>
            </a:r>
          </a:p>
          <a:p>
            <a:r>
              <a:rPr lang="nb-NO" dirty="0"/>
              <a:t>Forslaget – enighet – økt mulighet til å ivareta reineiere med rein under 200.</a:t>
            </a:r>
          </a:p>
          <a:p>
            <a:r>
              <a:rPr lang="nb-NO" dirty="0"/>
              <a:t>Videre prosess</a:t>
            </a:r>
          </a:p>
          <a:p>
            <a:endParaRPr lang="nb-NO" dirty="0"/>
          </a:p>
        </p:txBody>
      </p:sp>
      <p:sp>
        <p:nvSpPr>
          <p:cNvPr id="6" name="Plassholder for tekst 5">
            <a:extLst>
              <a:ext uri="{FF2B5EF4-FFF2-40B4-BE49-F238E27FC236}">
                <a16:creationId xmlns:a16="http://schemas.microsoft.com/office/drawing/2014/main" id="{B976A83D-CF56-8B42-BBB5-5C6EAE90D887}"/>
              </a:ext>
            </a:extLst>
          </p:cNvPr>
          <p:cNvSpPr>
            <a:spLocks noGrp="1"/>
          </p:cNvSpPr>
          <p:nvPr>
            <p:ph type="body" sz="quarter" idx="15"/>
          </p:nvPr>
        </p:nvSpPr>
        <p:spPr/>
        <p:txBody>
          <a:bodyPr/>
          <a:lstStyle/>
          <a:p>
            <a:endParaRPr lang="nb-NO"/>
          </a:p>
        </p:txBody>
      </p:sp>
      <p:sp>
        <p:nvSpPr>
          <p:cNvPr id="7" name="Plassholder for tekst 6">
            <a:extLst>
              <a:ext uri="{FF2B5EF4-FFF2-40B4-BE49-F238E27FC236}">
                <a16:creationId xmlns:a16="http://schemas.microsoft.com/office/drawing/2014/main" id="{7466F356-4C03-E80F-3627-24D82C7A5E1B}"/>
              </a:ext>
            </a:extLst>
          </p:cNvPr>
          <p:cNvSpPr>
            <a:spLocks noGrp="1"/>
          </p:cNvSpPr>
          <p:nvPr>
            <p:ph type="body" sz="quarter" idx="16"/>
          </p:nvPr>
        </p:nvSpPr>
        <p:spPr/>
        <p:txBody>
          <a:bodyPr/>
          <a:lstStyle/>
          <a:p>
            <a:endParaRPr lang="nb-NO"/>
          </a:p>
        </p:txBody>
      </p:sp>
    </p:spTree>
    <p:extLst>
      <p:ext uri="{BB962C8B-B14F-4D97-AF65-F5344CB8AC3E}">
        <p14:creationId xmlns:p14="http://schemas.microsoft.com/office/powerpoint/2010/main" val="290679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snø, utendørs, pattedyr, rådyr&#10;&#10;Automatisk generert beskrivelse">
            <a:extLst>
              <a:ext uri="{FF2B5EF4-FFF2-40B4-BE49-F238E27FC236}">
                <a16:creationId xmlns:a16="http://schemas.microsoft.com/office/drawing/2014/main" id="{0524A994-6FAE-1CBC-CCDA-E27FE7213084}"/>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a:stretch>
            <a:fillRect/>
          </a:stretch>
        </p:blipFill>
        <p:spPr/>
      </p:pic>
      <p:sp>
        <p:nvSpPr>
          <p:cNvPr id="3" name="Plassholder for tekst 2">
            <a:extLst>
              <a:ext uri="{FF2B5EF4-FFF2-40B4-BE49-F238E27FC236}">
                <a16:creationId xmlns:a16="http://schemas.microsoft.com/office/drawing/2014/main" id="{9C3423B4-8C84-42DA-0299-264FB5EF8723}"/>
              </a:ext>
            </a:extLst>
          </p:cNvPr>
          <p:cNvSpPr>
            <a:spLocks noGrp="1"/>
          </p:cNvSpPr>
          <p:nvPr>
            <p:ph type="body" sz="quarter" idx="15"/>
          </p:nvPr>
        </p:nvSpPr>
        <p:spPr/>
        <p:txBody>
          <a:bodyPr/>
          <a:lstStyle/>
          <a:p>
            <a:r>
              <a:rPr lang="nb-NO" dirty="0"/>
              <a:t>Foto: Tom Gustavsen</a:t>
            </a:r>
          </a:p>
        </p:txBody>
      </p:sp>
      <p:sp>
        <p:nvSpPr>
          <p:cNvPr id="4" name="Plassholder for tekst 3">
            <a:extLst>
              <a:ext uri="{FF2B5EF4-FFF2-40B4-BE49-F238E27FC236}">
                <a16:creationId xmlns:a16="http://schemas.microsoft.com/office/drawing/2014/main" id="{5E97A8F1-2480-E34C-0CBA-E17F090A9E8B}"/>
              </a:ext>
            </a:extLst>
          </p:cNvPr>
          <p:cNvSpPr>
            <a:spLocks noGrp="1"/>
          </p:cNvSpPr>
          <p:nvPr>
            <p:ph type="body" sz="quarter" idx="17"/>
          </p:nvPr>
        </p:nvSpPr>
        <p:spPr/>
        <p:txBody>
          <a:bodyPr/>
          <a:lstStyle/>
          <a:p>
            <a:endParaRPr lang="nb-NO" dirty="0"/>
          </a:p>
        </p:txBody>
      </p:sp>
      <p:sp>
        <p:nvSpPr>
          <p:cNvPr id="7" name="TekstSylinder 6">
            <a:extLst>
              <a:ext uri="{FF2B5EF4-FFF2-40B4-BE49-F238E27FC236}">
                <a16:creationId xmlns:a16="http://schemas.microsoft.com/office/drawing/2014/main" id="{AEE79F6A-7C0D-EEE9-8CC9-BC6834B98598}"/>
              </a:ext>
            </a:extLst>
          </p:cNvPr>
          <p:cNvSpPr txBox="1"/>
          <p:nvPr/>
        </p:nvSpPr>
        <p:spPr>
          <a:xfrm>
            <a:off x="1778276" y="1318211"/>
            <a:ext cx="8795131" cy="830997"/>
          </a:xfrm>
          <a:prstGeom prst="rect">
            <a:avLst/>
          </a:prstGeom>
          <a:noFill/>
        </p:spPr>
        <p:txBody>
          <a:bodyPr wrap="square" rtlCol="0">
            <a:spAutoFit/>
          </a:bodyPr>
          <a:lstStyle/>
          <a:p>
            <a:r>
              <a:rPr lang="nb-NO" sz="4800" dirty="0"/>
              <a:t>Reindriftsavtalen 2024/2025</a:t>
            </a:r>
          </a:p>
        </p:txBody>
      </p:sp>
    </p:spTree>
    <p:extLst>
      <p:ext uri="{BB962C8B-B14F-4D97-AF65-F5344CB8AC3E}">
        <p14:creationId xmlns:p14="http://schemas.microsoft.com/office/powerpoint/2010/main" val="120543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5EA72C51-0959-8A4A-BCD0-900245C776F6}"/>
              </a:ext>
            </a:extLst>
          </p:cNvPr>
          <p:cNvSpPr>
            <a:spLocks noGrp="1"/>
          </p:cNvSpPr>
          <p:nvPr>
            <p:ph type="sldNum" sz="quarter" idx="12"/>
          </p:nvPr>
        </p:nvSpPr>
        <p:spPr/>
        <p:txBody>
          <a:bodyPr/>
          <a:lstStyle/>
          <a:p>
            <a:fld id="{CBF60C1B-21D4-425B-89C8-B0A7AB09A1E4}" type="slidenum">
              <a:rPr lang="nb-NO" smtClean="0"/>
              <a:t>2</a:t>
            </a:fld>
            <a:endParaRPr lang="nb-NO" dirty="0"/>
          </a:p>
        </p:txBody>
      </p:sp>
      <p:pic>
        <p:nvPicPr>
          <p:cNvPr id="10" name="Plassholder for bilde 9" descr="Et bilde som inneholder pattedyr, hjort, gevir, reinsdyr&#10;&#10;Automatisk generert beskrivelse">
            <a:extLst>
              <a:ext uri="{FF2B5EF4-FFF2-40B4-BE49-F238E27FC236}">
                <a16:creationId xmlns:a16="http://schemas.microsoft.com/office/drawing/2014/main" id="{9806C311-2A68-B4DC-A16F-87FA575008D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528" b="5528"/>
          <a:stretch>
            <a:fillRect/>
          </a:stretch>
        </p:blipFill>
        <p:spPr/>
      </p:pic>
      <p:sp>
        <p:nvSpPr>
          <p:cNvPr id="2" name="Tittel 1">
            <a:extLst>
              <a:ext uri="{FF2B5EF4-FFF2-40B4-BE49-F238E27FC236}">
                <a16:creationId xmlns:a16="http://schemas.microsoft.com/office/drawing/2014/main" id="{11AC7710-A33A-E2FF-BDE8-F8B3B2BB2AF1}"/>
              </a:ext>
            </a:extLst>
          </p:cNvPr>
          <p:cNvSpPr>
            <a:spLocks noGrp="1"/>
          </p:cNvSpPr>
          <p:nvPr>
            <p:ph type="title"/>
          </p:nvPr>
        </p:nvSpPr>
        <p:spPr/>
        <p:txBody>
          <a:bodyPr/>
          <a:lstStyle/>
          <a:p>
            <a:r>
              <a:rPr lang="nb-NO" dirty="0"/>
              <a:t>Innhold </a:t>
            </a:r>
          </a:p>
        </p:txBody>
      </p:sp>
      <p:sp>
        <p:nvSpPr>
          <p:cNvPr id="3" name="Plassholder for innhold 2">
            <a:extLst>
              <a:ext uri="{FF2B5EF4-FFF2-40B4-BE49-F238E27FC236}">
                <a16:creationId xmlns:a16="http://schemas.microsoft.com/office/drawing/2014/main" id="{7C8E2FA1-6397-8208-E33E-17AB86C14DD7}"/>
              </a:ext>
            </a:extLst>
          </p:cNvPr>
          <p:cNvSpPr>
            <a:spLocks noGrp="1"/>
          </p:cNvSpPr>
          <p:nvPr>
            <p:ph idx="1"/>
          </p:nvPr>
        </p:nvSpPr>
        <p:spPr/>
        <p:txBody>
          <a:bodyPr>
            <a:normAutofit/>
          </a:bodyPr>
          <a:lstStyle/>
          <a:p>
            <a:r>
              <a:rPr lang="nb-NO" dirty="0"/>
              <a:t>Politisk ledelse i LMD</a:t>
            </a:r>
          </a:p>
          <a:p>
            <a:r>
              <a:rPr lang="nb-NO" dirty="0"/>
              <a:t>Arbeidet med ny reindriftslov</a:t>
            </a:r>
          </a:p>
          <a:p>
            <a:r>
              <a:rPr lang="nb-NO" dirty="0"/>
              <a:t>Jovsset Ánte Sara</a:t>
            </a:r>
          </a:p>
          <a:p>
            <a:r>
              <a:rPr lang="nb-NO" dirty="0"/>
              <a:t>Markedssituasjonen</a:t>
            </a:r>
          </a:p>
          <a:p>
            <a:r>
              <a:rPr lang="nb-NO" dirty="0"/>
              <a:t>Reindriftsavtalen 2024/2025</a:t>
            </a:r>
          </a:p>
          <a:p>
            <a:r>
              <a:rPr lang="nb-NO" dirty="0"/>
              <a:t>Grensekryssende reindrift</a:t>
            </a:r>
          </a:p>
          <a:p>
            <a:r>
              <a:rPr lang="nb-NO" dirty="0"/>
              <a:t>Tiltakspakke for reindrift og energi</a:t>
            </a:r>
          </a:p>
          <a:p>
            <a:r>
              <a:rPr lang="nb-NO" dirty="0"/>
              <a:t>Oppfølging av meglingsavtalene Fosen</a:t>
            </a:r>
          </a:p>
          <a:p>
            <a:endParaRPr lang="nb-NO" dirty="0"/>
          </a:p>
        </p:txBody>
      </p:sp>
      <p:sp>
        <p:nvSpPr>
          <p:cNvPr id="7" name="Plassholder for tekst 6">
            <a:extLst>
              <a:ext uri="{FF2B5EF4-FFF2-40B4-BE49-F238E27FC236}">
                <a16:creationId xmlns:a16="http://schemas.microsoft.com/office/drawing/2014/main" id="{5E140F64-A841-7E64-815D-BA15CAE44D3E}"/>
              </a:ext>
            </a:extLst>
          </p:cNvPr>
          <p:cNvSpPr>
            <a:spLocks noGrp="1"/>
          </p:cNvSpPr>
          <p:nvPr>
            <p:ph type="body" sz="quarter" idx="15"/>
          </p:nvPr>
        </p:nvSpPr>
        <p:spPr/>
        <p:txBody>
          <a:bodyPr/>
          <a:lstStyle/>
          <a:p>
            <a:endParaRPr lang="nb-NO"/>
          </a:p>
        </p:txBody>
      </p:sp>
      <p:sp>
        <p:nvSpPr>
          <p:cNvPr id="8" name="Plassholder for tekst 7">
            <a:extLst>
              <a:ext uri="{FF2B5EF4-FFF2-40B4-BE49-F238E27FC236}">
                <a16:creationId xmlns:a16="http://schemas.microsoft.com/office/drawing/2014/main" id="{E631FF10-5C1B-AAA3-CE7D-77CCC0E6C022}"/>
              </a:ext>
            </a:extLst>
          </p:cNvPr>
          <p:cNvSpPr>
            <a:spLocks noGrp="1"/>
          </p:cNvSpPr>
          <p:nvPr>
            <p:ph type="body" sz="quarter" idx="16"/>
          </p:nvPr>
        </p:nvSpPr>
        <p:spPr/>
        <p:txBody>
          <a:bodyPr/>
          <a:lstStyle/>
          <a:p>
            <a:r>
              <a:rPr lang="nb-NO" dirty="0"/>
              <a:t>Foto: Tom Gustavsen</a:t>
            </a:r>
          </a:p>
        </p:txBody>
      </p:sp>
    </p:spTree>
    <p:extLst>
      <p:ext uri="{BB962C8B-B14F-4D97-AF65-F5344CB8AC3E}">
        <p14:creationId xmlns:p14="http://schemas.microsoft.com/office/powerpoint/2010/main" val="382272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pPr>
              <a:defRPr/>
            </a:pPr>
            <a:fld id="{915A8C69-1E23-4468-AC94-010B558DD334}" type="slidenum">
              <a:rPr lang="nb-NO" smtClean="0"/>
              <a:pPr>
                <a:defRPr/>
              </a:pPr>
              <a:t>20</a:t>
            </a:fld>
            <a:endParaRPr lang="nb-NO" dirty="0"/>
          </a:p>
        </p:txBody>
      </p:sp>
      <p:sp>
        <p:nvSpPr>
          <p:cNvPr id="2" name="Tittel 1"/>
          <p:cNvSpPr>
            <a:spLocks noGrp="1"/>
          </p:cNvSpPr>
          <p:nvPr>
            <p:ph type="title"/>
          </p:nvPr>
        </p:nvSpPr>
        <p:spPr/>
        <p:txBody>
          <a:bodyPr/>
          <a:lstStyle/>
          <a:p>
            <a:r>
              <a:rPr lang="nb-NO" dirty="0"/>
              <a:t>Markedssituasjonen</a:t>
            </a:r>
          </a:p>
        </p:txBody>
      </p:sp>
      <p:sp>
        <p:nvSpPr>
          <p:cNvPr id="3" name="Plassholder for innhold 2"/>
          <p:cNvSpPr>
            <a:spLocks noGrp="1"/>
          </p:cNvSpPr>
          <p:nvPr>
            <p:ph idx="1"/>
          </p:nvPr>
        </p:nvSpPr>
        <p:spPr/>
        <p:txBody>
          <a:bodyPr>
            <a:normAutofit fontScale="92500" lnSpcReduction="20000"/>
          </a:bodyPr>
          <a:lstStyle/>
          <a:p>
            <a:pPr>
              <a:buFont typeface="Arial" pitchFamily="34" charset="0"/>
              <a:buChar char="•"/>
            </a:pPr>
            <a:r>
              <a:rPr lang="nb-NO" sz="2400"/>
              <a:t>Ingen markedsregulering på reinsdyrkjøtt</a:t>
            </a:r>
          </a:p>
          <a:p>
            <a:pPr>
              <a:buFont typeface="Arial" pitchFamily="34" charset="0"/>
              <a:buChar char="•"/>
            </a:pPr>
            <a:r>
              <a:rPr lang="nb-NO" sz="2400"/>
              <a:t>Under 1 % av den totale produksjonen av rødt kjøtt 60.000 - 80.000 rein årlig uttak</a:t>
            </a:r>
          </a:p>
          <a:p>
            <a:pPr>
              <a:buFont typeface="Arial" pitchFamily="34" charset="0"/>
              <a:buChar char="•"/>
            </a:pPr>
            <a:r>
              <a:rPr lang="nb-NO" sz="2400"/>
              <a:t>Normalår 1900 tonn - herav 300 privat/nærmarkedet </a:t>
            </a:r>
          </a:p>
          <a:p>
            <a:pPr>
              <a:buFont typeface="Arial" pitchFamily="34" charset="0"/>
              <a:buChar char="•"/>
            </a:pPr>
            <a:r>
              <a:rPr lang="nb-NO" sz="2400"/>
              <a:t>Ingen import med redusert tollsats siden 2003</a:t>
            </a:r>
          </a:p>
          <a:p>
            <a:pPr>
              <a:buFont typeface="Arial" pitchFamily="34" charset="0"/>
              <a:buChar char="•"/>
            </a:pPr>
            <a:r>
              <a:rPr lang="nb-NO" sz="2400"/>
              <a:t>Vært et godt marked over år - men sårbart.</a:t>
            </a:r>
          </a:p>
          <a:p>
            <a:pPr>
              <a:buFont typeface="Arial" pitchFamily="34" charset="0"/>
              <a:buChar char="•"/>
            </a:pPr>
            <a:r>
              <a:rPr lang="nb-NO"/>
              <a:t>Økt pris til produsent – økningen tas ikke ut i markedet.</a:t>
            </a:r>
            <a:endParaRPr lang="nb-NO" sz="2400"/>
          </a:p>
          <a:p>
            <a:pPr>
              <a:buFont typeface="Arial" pitchFamily="34" charset="0"/>
              <a:buChar char="•"/>
            </a:pPr>
            <a:r>
              <a:rPr lang="nb-NO" sz="2400"/>
              <a:t>Markedsutvalget for reinkjøtt</a:t>
            </a:r>
          </a:p>
          <a:p>
            <a:pPr>
              <a:buFont typeface="Arial" pitchFamily="34" charset="0"/>
              <a:buChar char="•"/>
            </a:pPr>
            <a:r>
              <a:rPr lang="nb-NO"/>
              <a:t>Støtte til næringsmiddelbedrifter i nord</a:t>
            </a:r>
            <a:endParaRPr lang="nb-NO" sz="2400"/>
          </a:p>
          <a:p>
            <a:pPr marL="0" indent="0">
              <a:buNone/>
            </a:pPr>
            <a:endParaRPr lang="nb-NO" sz="2400"/>
          </a:p>
          <a:p>
            <a:pPr marL="0" indent="0">
              <a:buNone/>
            </a:pPr>
            <a:endParaRPr lang="nb-NO" dirty="0"/>
          </a:p>
        </p:txBody>
      </p:sp>
      <p:sp>
        <p:nvSpPr>
          <p:cNvPr id="4" name="Plassholder for tekst 3">
            <a:extLst>
              <a:ext uri="{FF2B5EF4-FFF2-40B4-BE49-F238E27FC236}">
                <a16:creationId xmlns:a16="http://schemas.microsoft.com/office/drawing/2014/main" id="{0C4184B0-FCD9-4CAD-B3E9-F137907B1448}"/>
              </a:ext>
            </a:extLst>
          </p:cNvPr>
          <p:cNvSpPr>
            <a:spLocks noGrp="1"/>
          </p:cNvSpPr>
          <p:nvPr>
            <p:ph type="body" sz="quarter" idx="15"/>
          </p:nvPr>
        </p:nvSpPr>
        <p:spPr/>
        <p:txBody>
          <a:bodyPr/>
          <a:lstStyle/>
          <a:p>
            <a:endParaRPr lang="nb-NO"/>
          </a:p>
        </p:txBody>
      </p:sp>
      <p:sp>
        <p:nvSpPr>
          <p:cNvPr id="8" name="Plassholder for tekst 7">
            <a:extLst>
              <a:ext uri="{FF2B5EF4-FFF2-40B4-BE49-F238E27FC236}">
                <a16:creationId xmlns:a16="http://schemas.microsoft.com/office/drawing/2014/main" id="{0A383466-A4E0-4D2B-966D-3DAC89F20136}"/>
              </a:ext>
            </a:extLst>
          </p:cNvPr>
          <p:cNvSpPr>
            <a:spLocks noGrp="1"/>
          </p:cNvSpPr>
          <p:nvPr>
            <p:ph type="body" sz="quarter" idx="16"/>
          </p:nvPr>
        </p:nvSpPr>
        <p:spPr/>
        <p:txBody>
          <a:bodyPr/>
          <a:lstStyle/>
          <a:p>
            <a:r>
              <a:rPr lang="nb-NO" dirty="0"/>
              <a:t>Foto: Tom Gustavsen</a:t>
            </a:r>
          </a:p>
        </p:txBody>
      </p:sp>
      <p:sp>
        <p:nvSpPr>
          <p:cNvPr id="9" name="Plassholder for bilde 8">
            <a:extLst>
              <a:ext uri="{FF2B5EF4-FFF2-40B4-BE49-F238E27FC236}">
                <a16:creationId xmlns:a16="http://schemas.microsoft.com/office/drawing/2014/main" id="{EAB19970-8CAE-9546-14C6-FC7115804D41}"/>
              </a:ext>
            </a:extLst>
          </p:cNvPr>
          <p:cNvSpPr>
            <a:spLocks noGrp="1"/>
          </p:cNvSpPr>
          <p:nvPr>
            <p:ph type="pic" sz="quarter" idx="13"/>
          </p:nvPr>
        </p:nvSpPr>
        <p:spPr/>
        <p:txBody>
          <a:bodyPr/>
          <a:lstStyle/>
          <a:p>
            <a:endParaRPr lang="nb-NO"/>
          </a:p>
        </p:txBody>
      </p:sp>
      <p:pic>
        <p:nvPicPr>
          <p:cNvPr id="10" name="Plassholder for bilde 10" descr="Et bilde som inneholder person, klær, utendørs, Hurtigmat&#10;&#10;Automatisk generert beskrivelse">
            <a:extLst>
              <a:ext uri="{FF2B5EF4-FFF2-40B4-BE49-F238E27FC236}">
                <a16:creationId xmlns:a16="http://schemas.microsoft.com/office/drawing/2014/main" id="{EF5C4BFD-A726-595C-17AD-B9E820C4D3BC}"/>
              </a:ext>
            </a:extLst>
          </p:cNvPr>
          <p:cNvPicPr>
            <a:picLocks noChangeAspect="1"/>
          </p:cNvPicPr>
          <p:nvPr/>
        </p:nvPicPr>
        <p:blipFill rotWithShape="1">
          <a:blip r:embed="rId3">
            <a:extLst>
              <a:ext uri="{28A0092B-C50C-407E-A947-70E740481C1C}">
                <a14:useLocalDpi xmlns:a14="http://schemas.microsoft.com/office/drawing/2010/main" val="0"/>
              </a:ext>
            </a:extLst>
          </a:blip>
          <a:srcRect b="29105"/>
          <a:stretch/>
        </p:blipFill>
        <p:spPr>
          <a:xfrm>
            <a:off x="7051200" y="0"/>
            <a:ext cx="5140800" cy="6857999"/>
          </a:xfrm>
          <a:prstGeom prst="rect">
            <a:avLst/>
          </a:prstGeom>
          <a:noFill/>
        </p:spPr>
      </p:pic>
    </p:spTree>
    <p:extLst>
      <p:ext uri="{BB962C8B-B14F-4D97-AF65-F5344CB8AC3E}">
        <p14:creationId xmlns:p14="http://schemas.microsoft.com/office/powerpoint/2010/main" val="113974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normAutofit/>
          </a:bodyPr>
          <a:lstStyle/>
          <a:p>
            <a:pPr>
              <a:spcAft>
                <a:spcPts val="600"/>
              </a:spcAft>
              <a:defRPr/>
            </a:pPr>
            <a:fld id="{915A8C69-1E23-4468-AC94-010B558DD334}" type="slidenum">
              <a:rPr lang="nb-NO" smtClean="0"/>
              <a:pPr>
                <a:spcAft>
                  <a:spcPts val="600"/>
                </a:spcAft>
                <a:defRPr/>
              </a:pPr>
              <a:t>21</a:t>
            </a:fld>
            <a:endParaRPr lang="nb-NO" dirty="0"/>
          </a:p>
        </p:txBody>
      </p:sp>
      <p:pic>
        <p:nvPicPr>
          <p:cNvPr id="10" name="Plassholder for bilde 9" descr="Et bilde som inneholder utendørs, vinter, Arktis, natur&#10;&#10;Automatisk generert beskrivelse">
            <a:extLst>
              <a:ext uri="{FF2B5EF4-FFF2-40B4-BE49-F238E27FC236}">
                <a16:creationId xmlns:a16="http://schemas.microsoft.com/office/drawing/2014/main" id="{EB2F21CD-CCD4-AF9A-5925-353F80090CE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528" b="5528"/>
          <a:stretch>
            <a:fillRect/>
          </a:stretch>
        </p:blipFill>
        <p:spPr/>
      </p:pic>
      <p:sp>
        <p:nvSpPr>
          <p:cNvPr id="2" name="Tittel 1"/>
          <p:cNvSpPr>
            <a:spLocks noGrp="1"/>
          </p:cNvSpPr>
          <p:nvPr>
            <p:ph type="title"/>
          </p:nvPr>
        </p:nvSpPr>
        <p:spPr/>
        <p:txBody>
          <a:bodyPr wrap="square" anchor="b">
            <a:normAutofit/>
          </a:bodyPr>
          <a:lstStyle/>
          <a:p>
            <a:r>
              <a:rPr lang="nb-NO" dirty="0"/>
              <a:t>Reindriftsavtalen 2024/2025 - Hovedprioriteringer</a:t>
            </a:r>
          </a:p>
        </p:txBody>
      </p:sp>
      <p:sp>
        <p:nvSpPr>
          <p:cNvPr id="3" name="Plassholder for innhold 2"/>
          <p:cNvSpPr>
            <a:spLocks noGrp="1"/>
          </p:cNvSpPr>
          <p:nvPr>
            <p:ph idx="1"/>
          </p:nvPr>
        </p:nvSpPr>
        <p:spPr/>
        <p:txBody>
          <a:bodyPr wrap="square" anchor="t">
            <a:normAutofit/>
          </a:bodyPr>
          <a:lstStyle/>
          <a:p>
            <a:pPr>
              <a:buFont typeface="Arial" pitchFamily="34" charset="0"/>
              <a:buChar char="•"/>
            </a:pPr>
            <a:r>
              <a:rPr lang="nb-NO" sz="2400" dirty="0"/>
              <a:t>8. februar enighet om ny reindriftsavtale.</a:t>
            </a:r>
          </a:p>
          <a:p>
            <a:pPr>
              <a:buFont typeface="Arial" pitchFamily="34" charset="0"/>
              <a:buChar char="•"/>
            </a:pPr>
            <a:r>
              <a:rPr lang="nb-NO" dirty="0"/>
              <a:t>Økning på 25. mill. kr til 225 mill. kroner (12,5 pst)</a:t>
            </a:r>
            <a:endParaRPr lang="nb-NO" sz="2400" dirty="0"/>
          </a:p>
          <a:p>
            <a:pPr>
              <a:buFont typeface="Arial" pitchFamily="34" charset="0"/>
              <a:buChar char="•"/>
            </a:pPr>
            <a:r>
              <a:rPr lang="nb-NO" sz="2400" dirty="0"/>
              <a:t>Hovedprioriteringer</a:t>
            </a:r>
          </a:p>
          <a:p>
            <a:pPr lvl="1"/>
            <a:r>
              <a:rPr lang="nb-NO" dirty="0"/>
              <a:t>Direkte tilskudd</a:t>
            </a:r>
          </a:p>
          <a:p>
            <a:pPr lvl="1"/>
            <a:r>
              <a:rPr lang="nb-NO" dirty="0"/>
              <a:t>Ivaretakelse av reindriftens arealer</a:t>
            </a:r>
          </a:p>
          <a:p>
            <a:pPr lvl="1"/>
            <a:r>
              <a:rPr lang="nb-NO" dirty="0"/>
              <a:t>Klimatilpassing</a:t>
            </a:r>
          </a:p>
          <a:p>
            <a:pPr lvl="1"/>
            <a:r>
              <a:rPr lang="nb-NO" dirty="0"/>
              <a:t>Beredskap</a:t>
            </a:r>
          </a:p>
        </p:txBody>
      </p:sp>
      <p:sp>
        <p:nvSpPr>
          <p:cNvPr id="7" name="Plassholder for tekst 6">
            <a:extLst>
              <a:ext uri="{FF2B5EF4-FFF2-40B4-BE49-F238E27FC236}">
                <a16:creationId xmlns:a16="http://schemas.microsoft.com/office/drawing/2014/main" id="{0D24BF85-E7B8-E652-7F0C-7DFA10774BD3}"/>
              </a:ext>
            </a:extLst>
          </p:cNvPr>
          <p:cNvSpPr>
            <a:spLocks noGrp="1"/>
          </p:cNvSpPr>
          <p:nvPr>
            <p:ph type="body" sz="quarter" idx="15"/>
          </p:nvPr>
        </p:nvSpPr>
        <p:spPr/>
        <p:txBody>
          <a:bodyPr/>
          <a:lstStyle/>
          <a:p>
            <a:endParaRPr lang="nb-NO"/>
          </a:p>
        </p:txBody>
      </p:sp>
      <p:sp>
        <p:nvSpPr>
          <p:cNvPr id="8" name="Plassholder for tekst 7">
            <a:extLst>
              <a:ext uri="{FF2B5EF4-FFF2-40B4-BE49-F238E27FC236}">
                <a16:creationId xmlns:a16="http://schemas.microsoft.com/office/drawing/2014/main" id="{121CA3FB-17E6-6797-5F11-D5A7DC1235FE}"/>
              </a:ext>
            </a:extLst>
          </p:cNvPr>
          <p:cNvSpPr>
            <a:spLocks noGrp="1"/>
          </p:cNvSpPr>
          <p:nvPr>
            <p:ph type="body" sz="quarter" idx="16"/>
          </p:nvPr>
        </p:nvSpPr>
        <p:spPr/>
        <p:txBody>
          <a:bodyPr/>
          <a:lstStyle/>
          <a:p>
            <a:r>
              <a:rPr lang="nb-NO" dirty="0"/>
              <a:t>Foto: Tom Gustavsen</a:t>
            </a:r>
          </a:p>
        </p:txBody>
      </p:sp>
    </p:spTree>
    <p:extLst>
      <p:ext uri="{BB962C8B-B14F-4D97-AF65-F5344CB8AC3E}">
        <p14:creationId xmlns:p14="http://schemas.microsoft.com/office/powerpoint/2010/main" val="78394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8398" y="296863"/>
            <a:ext cx="9792000" cy="1143000"/>
          </a:xfrm>
        </p:spPr>
        <p:txBody>
          <a:bodyPr anchor="ctr">
            <a:normAutofit/>
          </a:bodyPr>
          <a:lstStyle/>
          <a:p>
            <a:r>
              <a:rPr lang="nb-NO" dirty="0"/>
              <a:t>Reindriftsavtalens bredde</a:t>
            </a:r>
          </a:p>
        </p:txBody>
      </p:sp>
      <p:sp>
        <p:nvSpPr>
          <p:cNvPr id="3" name="Plassholder for innhold 2"/>
          <p:cNvSpPr>
            <a:spLocks noGrp="1"/>
          </p:cNvSpPr>
          <p:nvPr>
            <p:ph sz="half" idx="1"/>
          </p:nvPr>
        </p:nvSpPr>
        <p:spPr>
          <a:xfrm>
            <a:off x="1198800" y="1591399"/>
            <a:ext cx="4860000" cy="4525963"/>
          </a:xfrm>
        </p:spPr>
        <p:txBody>
          <a:bodyPr>
            <a:normAutofit/>
          </a:bodyPr>
          <a:lstStyle/>
          <a:p>
            <a:pPr>
              <a:buFont typeface="Arial" pitchFamily="34" charset="0"/>
              <a:buChar char="•"/>
            </a:pPr>
            <a:r>
              <a:rPr lang="nb-NO" dirty="0"/>
              <a:t>Kunnskapsinnhenting</a:t>
            </a:r>
          </a:p>
          <a:p>
            <a:pPr>
              <a:buFont typeface="Arial" pitchFamily="34" charset="0"/>
              <a:buChar char="•"/>
            </a:pPr>
            <a:r>
              <a:rPr lang="nb-NO" dirty="0"/>
              <a:t>Markedstiltak</a:t>
            </a:r>
          </a:p>
          <a:p>
            <a:pPr>
              <a:buFont typeface="Arial" pitchFamily="34" charset="0"/>
              <a:buChar char="•"/>
            </a:pPr>
            <a:r>
              <a:rPr lang="nb-NO" dirty="0"/>
              <a:t>Tilleggsnæringer</a:t>
            </a:r>
          </a:p>
          <a:p>
            <a:pPr>
              <a:buFont typeface="Arial" pitchFamily="34" charset="0"/>
              <a:buChar char="•"/>
            </a:pPr>
            <a:r>
              <a:rPr lang="nb-NO" dirty="0"/>
              <a:t>HMS-tjeneste</a:t>
            </a:r>
          </a:p>
          <a:p>
            <a:pPr>
              <a:buFont typeface="Arial" pitchFamily="34" charset="0"/>
              <a:buChar char="•"/>
            </a:pPr>
            <a:r>
              <a:rPr lang="nb-NO" dirty="0"/>
              <a:t>Prosjekt mot hets og rasisme</a:t>
            </a:r>
          </a:p>
        </p:txBody>
      </p:sp>
      <p:pic>
        <p:nvPicPr>
          <p:cNvPr id="4" name="Plassholder for bilde 9" descr="Et bilde som inneholder tekst, snø, utendørs, person&#10;&#10;Automatisk generert beskrivelse">
            <a:extLst>
              <a:ext uri="{FF2B5EF4-FFF2-40B4-BE49-F238E27FC236}">
                <a16:creationId xmlns:a16="http://schemas.microsoft.com/office/drawing/2014/main" id="{AE25251A-2F37-7F2C-8C40-98981B050F98}"/>
              </a:ext>
            </a:extLst>
          </p:cNvPr>
          <p:cNvPicPr>
            <a:picLocks noChangeAspect="1"/>
          </p:cNvPicPr>
          <p:nvPr/>
        </p:nvPicPr>
        <p:blipFill rotWithShape="1">
          <a:blip r:embed="rId3">
            <a:extLst>
              <a:ext uri="{28A0092B-C50C-407E-A947-70E740481C1C}">
                <a14:useLocalDpi xmlns:a14="http://schemas.microsoft.com/office/drawing/2010/main" val="0"/>
              </a:ext>
            </a:extLst>
          </a:blip>
          <a:srcRect r="-2" b="37611"/>
          <a:stretch/>
        </p:blipFill>
        <p:spPr>
          <a:xfrm>
            <a:off x="6197600" y="1591399"/>
            <a:ext cx="4788000" cy="4525963"/>
          </a:xfrm>
          <a:prstGeom prst="rect">
            <a:avLst/>
          </a:prstGeom>
          <a:noFill/>
        </p:spPr>
      </p:pic>
      <p:sp>
        <p:nvSpPr>
          <p:cNvPr id="5" name="Plassholder for lysbildenummer 4"/>
          <p:cNvSpPr>
            <a:spLocks noGrp="1"/>
          </p:cNvSpPr>
          <p:nvPr>
            <p:ph type="sldNum" sz="quarter" idx="4"/>
          </p:nvPr>
        </p:nvSpPr>
        <p:spPr>
          <a:xfrm>
            <a:off x="11244985" y="6314400"/>
            <a:ext cx="503643" cy="216000"/>
          </a:xfrm>
        </p:spPr>
        <p:txBody>
          <a:bodyPr anchor="ctr">
            <a:normAutofit/>
          </a:bodyPr>
          <a:lstStyle/>
          <a:p>
            <a:pPr>
              <a:spcAft>
                <a:spcPts val="600"/>
              </a:spcAft>
              <a:defRPr/>
            </a:pPr>
            <a:fld id="{915A8C69-1E23-4468-AC94-010B558DD334}" type="slidenum">
              <a:rPr lang="nb-NO" smtClean="0"/>
              <a:pPr>
                <a:spcAft>
                  <a:spcPts val="600"/>
                </a:spcAft>
                <a:defRPr/>
              </a:pPr>
              <a:t>22</a:t>
            </a:fld>
            <a:endParaRPr lang="nb-NO" dirty="0"/>
          </a:p>
        </p:txBody>
      </p:sp>
    </p:spTree>
    <p:extLst>
      <p:ext uri="{BB962C8B-B14F-4D97-AF65-F5344CB8AC3E}">
        <p14:creationId xmlns:p14="http://schemas.microsoft.com/office/powerpoint/2010/main" val="4275240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368E6424-D401-E315-B9A3-58113E6C877E}"/>
              </a:ext>
            </a:extLst>
          </p:cNvPr>
          <p:cNvSpPr>
            <a:spLocks noGrp="1"/>
          </p:cNvSpPr>
          <p:nvPr>
            <p:ph type="sldNum" sz="quarter" idx="12"/>
          </p:nvPr>
        </p:nvSpPr>
        <p:spPr/>
        <p:txBody>
          <a:bodyPr/>
          <a:lstStyle/>
          <a:p>
            <a:fld id="{CBF60C1B-21D4-425B-89C8-B0A7AB09A1E4}" type="slidenum">
              <a:rPr lang="nb-NO" smtClean="0"/>
              <a:t>23</a:t>
            </a:fld>
            <a:endParaRPr lang="nb-NO" dirty="0"/>
          </a:p>
        </p:txBody>
      </p:sp>
      <p:pic>
        <p:nvPicPr>
          <p:cNvPr id="10" name="Plassholder for bilde 9" descr="Et bilde som inneholder himmel, natur, utendørs, Kvist&#10;&#10;Automatisk generert beskrivelse">
            <a:extLst>
              <a:ext uri="{FF2B5EF4-FFF2-40B4-BE49-F238E27FC236}">
                <a16:creationId xmlns:a16="http://schemas.microsoft.com/office/drawing/2014/main" id="{B49DB869-AA9E-F13E-6872-860F0059037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528" b="5528"/>
          <a:stretch>
            <a:fillRect/>
          </a:stretch>
        </p:blipFill>
        <p:spPr/>
      </p:pic>
      <p:sp>
        <p:nvSpPr>
          <p:cNvPr id="2" name="Tittel 1">
            <a:extLst>
              <a:ext uri="{FF2B5EF4-FFF2-40B4-BE49-F238E27FC236}">
                <a16:creationId xmlns:a16="http://schemas.microsoft.com/office/drawing/2014/main" id="{55A5DC85-EA2C-3FB7-B66D-996BFDE32A84}"/>
              </a:ext>
            </a:extLst>
          </p:cNvPr>
          <p:cNvSpPr>
            <a:spLocks noGrp="1"/>
          </p:cNvSpPr>
          <p:nvPr>
            <p:ph type="title"/>
          </p:nvPr>
        </p:nvSpPr>
        <p:spPr/>
        <p:txBody>
          <a:bodyPr/>
          <a:lstStyle/>
          <a:p>
            <a:r>
              <a:rPr lang="nb-NO" dirty="0"/>
              <a:t>Arbeid som skal leveres til neste års forhandlingene</a:t>
            </a:r>
          </a:p>
        </p:txBody>
      </p:sp>
      <p:sp>
        <p:nvSpPr>
          <p:cNvPr id="3" name="Plassholder for innhold 2">
            <a:extLst>
              <a:ext uri="{FF2B5EF4-FFF2-40B4-BE49-F238E27FC236}">
                <a16:creationId xmlns:a16="http://schemas.microsoft.com/office/drawing/2014/main" id="{FF0DF698-C335-32D5-291F-F92F6B3398B8}"/>
              </a:ext>
            </a:extLst>
          </p:cNvPr>
          <p:cNvSpPr>
            <a:spLocks noGrp="1"/>
          </p:cNvSpPr>
          <p:nvPr>
            <p:ph idx="1"/>
          </p:nvPr>
        </p:nvSpPr>
        <p:spPr/>
        <p:txBody>
          <a:bodyPr/>
          <a:lstStyle/>
          <a:p>
            <a:r>
              <a:rPr lang="nb-NO" dirty="0"/>
              <a:t>Utredning av rådgivning for reindriftsnæringen</a:t>
            </a:r>
          </a:p>
          <a:p>
            <a:r>
              <a:rPr lang="nb-NO" dirty="0"/>
              <a:t>Prosjekt hets og rasisme</a:t>
            </a:r>
          </a:p>
          <a:p>
            <a:r>
              <a:rPr lang="nb-NO" dirty="0"/>
              <a:t>Evaluering lærings- og omsorgsbaserte tjenester</a:t>
            </a:r>
          </a:p>
          <a:p>
            <a:r>
              <a:rPr lang="nb-NO" dirty="0"/>
              <a:t>Gjennomgang av RUF-forskriften</a:t>
            </a:r>
          </a:p>
        </p:txBody>
      </p:sp>
      <p:sp>
        <p:nvSpPr>
          <p:cNvPr id="7" name="Plassholder for tekst 6">
            <a:extLst>
              <a:ext uri="{FF2B5EF4-FFF2-40B4-BE49-F238E27FC236}">
                <a16:creationId xmlns:a16="http://schemas.microsoft.com/office/drawing/2014/main" id="{48DA43BF-4809-2D9E-3A24-89E8518B267B}"/>
              </a:ext>
            </a:extLst>
          </p:cNvPr>
          <p:cNvSpPr>
            <a:spLocks noGrp="1"/>
          </p:cNvSpPr>
          <p:nvPr>
            <p:ph type="body" sz="quarter" idx="15"/>
          </p:nvPr>
        </p:nvSpPr>
        <p:spPr/>
        <p:txBody>
          <a:bodyPr/>
          <a:lstStyle/>
          <a:p>
            <a:endParaRPr lang="nb-NO"/>
          </a:p>
        </p:txBody>
      </p:sp>
      <p:sp>
        <p:nvSpPr>
          <p:cNvPr id="8" name="Plassholder for tekst 7">
            <a:extLst>
              <a:ext uri="{FF2B5EF4-FFF2-40B4-BE49-F238E27FC236}">
                <a16:creationId xmlns:a16="http://schemas.microsoft.com/office/drawing/2014/main" id="{FD6BF416-E20D-DA83-0E49-E1049BF08D83}"/>
              </a:ext>
            </a:extLst>
          </p:cNvPr>
          <p:cNvSpPr>
            <a:spLocks noGrp="1"/>
          </p:cNvSpPr>
          <p:nvPr>
            <p:ph type="body" sz="quarter" idx="16"/>
          </p:nvPr>
        </p:nvSpPr>
        <p:spPr/>
        <p:txBody>
          <a:bodyPr/>
          <a:lstStyle/>
          <a:p>
            <a:r>
              <a:rPr lang="nb-NO" dirty="0"/>
              <a:t>Foto: Tom Gustavsen</a:t>
            </a:r>
          </a:p>
        </p:txBody>
      </p:sp>
    </p:spTree>
    <p:extLst>
      <p:ext uri="{BB962C8B-B14F-4D97-AF65-F5344CB8AC3E}">
        <p14:creationId xmlns:p14="http://schemas.microsoft.com/office/powerpoint/2010/main" val="409465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36BA30-3867-782B-E863-1BACADBAB22B}"/>
              </a:ext>
            </a:extLst>
          </p:cNvPr>
          <p:cNvSpPr>
            <a:spLocks noGrp="1"/>
          </p:cNvSpPr>
          <p:nvPr>
            <p:ph type="title"/>
          </p:nvPr>
        </p:nvSpPr>
        <p:spPr>
          <a:xfrm>
            <a:off x="1198398" y="296863"/>
            <a:ext cx="9792000" cy="1143000"/>
          </a:xfrm>
        </p:spPr>
        <p:txBody>
          <a:bodyPr anchor="ctr">
            <a:normAutofit/>
          </a:bodyPr>
          <a:lstStyle/>
          <a:p>
            <a:r>
              <a:rPr lang="nb-NO" dirty="0"/>
              <a:t>Grensekryssende reindrift</a:t>
            </a:r>
          </a:p>
        </p:txBody>
      </p:sp>
      <p:sp>
        <p:nvSpPr>
          <p:cNvPr id="3" name="Plassholder for innhold 2">
            <a:extLst>
              <a:ext uri="{FF2B5EF4-FFF2-40B4-BE49-F238E27FC236}">
                <a16:creationId xmlns:a16="http://schemas.microsoft.com/office/drawing/2014/main" id="{5AE4AA09-0176-EFD8-5816-C7D97F2335EF}"/>
              </a:ext>
            </a:extLst>
          </p:cNvPr>
          <p:cNvSpPr>
            <a:spLocks noGrp="1"/>
          </p:cNvSpPr>
          <p:nvPr>
            <p:ph sz="half" idx="1"/>
          </p:nvPr>
        </p:nvSpPr>
        <p:spPr>
          <a:xfrm>
            <a:off x="1198800" y="1591399"/>
            <a:ext cx="4860000" cy="4525963"/>
          </a:xfrm>
        </p:spPr>
        <p:txBody>
          <a:bodyPr>
            <a:normAutofit/>
          </a:bodyPr>
          <a:lstStyle/>
          <a:p>
            <a:r>
              <a:rPr lang="nb-NO" dirty="0"/>
              <a:t>Norsk-finsk reingjerdekonvensjon</a:t>
            </a:r>
          </a:p>
          <a:p>
            <a:r>
              <a:rPr lang="nb-NO" dirty="0"/>
              <a:t>Overenskomst med Russland</a:t>
            </a:r>
          </a:p>
          <a:p>
            <a:endParaRPr lang="nb-NO" dirty="0"/>
          </a:p>
          <a:p>
            <a:r>
              <a:rPr lang="nb-NO" dirty="0"/>
              <a:t>Og så har vi grensekryssende reindrift mellom Norge og </a:t>
            </a:r>
            <a:r>
              <a:rPr lang="nb-NO" dirty="0" err="1"/>
              <a:t>sverige</a:t>
            </a:r>
            <a:endParaRPr lang="nb-NO" dirty="0"/>
          </a:p>
          <a:p>
            <a:pPr marL="0" indent="0">
              <a:buNone/>
            </a:pPr>
            <a:endParaRPr lang="nb-NO" dirty="0"/>
          </a:p>
        </p:txBody>
      </p:sp>
      <p:pic>
        <p:nvPicPr>
          <p:cNvPr id="20" name="Plassholder for bilde 19" descr="Et bilde som inneholder bakke, utendørs, pattedyr, stående&#10;&#10;Automatisk generert beskrivelse">
            <a:extLst>
              <a:ext uri="{FF2B5EF4-FFF2-40B4-BE49-F238E27FC236}">
                <a16:creationId xmlns:a16="http://schemas.microsoft.com/office/drawing/2014/main" id="{AE59D9D6-FB1A-9B90-D6C7-1345B73196D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4246" r="-2" b="13365"/>
          <a:stretch/>
        </p:blipFill>
        <p:spPr>
          <a:xfrm>
            <a:off x="6197600" y="1591399"/>
            <a:ext cx="4788000" cy="4525963"/>
          </a:xfrm>
          <a:noFill/>
        </p:spPr>
      </p:pic>
      <p:sp>
        <p:nvSpPr>
          <p:cNvPr id="4" name="Plassholder for lysbildenummer 3">
            <a:extLst>
              <a:ext uri="{FF2B5EF4-FFF2-40B4-BE49-F238E27FC236}">
                <a16:creationId xmlns:a16="http://schemas.microsoft.com/office/drawing/2014/main" id="{D311DDBC-5A02-15DD-E793-569F333A3F9A}"/>
              </a:ext>
            </a:extLst>
          </p:cNvPr>
          <p:cNvSpPr>
            <a:spLocks noGrp="1"/>
          </p:cNvSpPr>
          <p:nvPr>
            <p:ph type="sldNum" sz="quarter" idx="4"/>
          </p:nvPr>
        </p:nvSpPr>
        <p:spPr>
          <a:xfrm>
            <a:off x="11244985" y="6314400"/>
            <a:ext cx="503643" cy="216000"/>
          </a:xfrm>
        </p:spPr>
        <p:txBody>
          <a:bodyPr anchor="ctr">
            <a:normAutofit/>
          </a:bodyPr>
          <a:lstStyle/>
          <a:p>
            <a:pPr>
              <a:spcAft>
                <a:spcPts val="600"/>
              </a:spcAft>
            </a:pPr>
            <a:fld id="{CBF60C1B-21D4-425B-89C8-B0A7AB09A1E4}" type="slidenum">
              <a:rPr lang="nb-NO" smtClean="0"/>
              <a:pPr>
                <a:spcAft>
                  <a:spcPts val="600"/>
                </a:spcAft>
              </a:pPr>
              <a:t>24</a:t>
            </a:fld>
            <a:endParaRPr lang="nb-NO"/>
          </a:p>
        </p:txBody>
      </p:sp>
    </p:spTree>
    <p:extLst>
      <p:ext uri="{BB962C8B-B14F-4D97-AF65-F5344CB8AC3E}">
        <p14:creationId xmlns:p14="http://schemas.microsoft.com/office/powerpoint/2010/main" val="148223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5315C0-FA8F-03DA-DBDD-16570C2DF968}"/>
              </a:ext>
            </a:extLst>
          </p:cNvPr>
          <p:cNvSpPr>
            <a:spLocks noGrp="1"/>
          </p:cNvSpPr>
          <p:nvPr>
            <p:ph type="title"/>
          </p:nvPr>
        </p:nvSpPr>
        <p:spPr>
          <a:xfrm>
            <a:off x="838200" y="365126"/>
            <a:ext cx="9000000" cy="801938"/>
          </a:xfrm>
        </p:spPr>
        <p:txBody>
          <a:bodyPr anchor="ctr">
            <a:normAutofit/>
          </a:bodyPr>
          <a:lstStyle/>
          <a:p>
            <a:r>
              <a:rPr lang="nb-NO" dirty="0"/>
              <a:t>Tiltakspakken om rein og energi</a:t>
            </a:r>
          </a:p>
        </p:txBody>
      </p:sp>
      <p:sp>
        <p:nvSpPr>
          <p:cNvPr id="3" name="Plassholder for innhold 2">
            <a:extLst>
              <a:ext uri="{FF2B5EF4-FFF2-40B4-BE49-F238E27FC236}">
                <a16:creationId xmlns:a16="http://schemas.microsoft.com/office/drawing/2014/main" id="{CEC7F9A9-D213-21E3-4F69-E5297501B53D}"/>
              </a:ext>
            </a:extLst>
          </p:cNvPr>
          <p:cNvSpPr>
            <a:spLocks noGrp="1"/>
          </p:cNvSpPr>
          <p:nvPr>
            <p:ph sz="half" idx="1"/>
          </p:nvPr>
        </p:nvSpPr>
        <p:spPr>
          <a:xfrm>
            <a:off x="914400" y="1167063"/>
            <a:ext cx="5181600" cy="5009899"/>
          </a:xfrm>
        </p:spPr>
        <p:txBody>
          <a:bodyPr>
            <a:noAutofit/>
          </a:bodyPr>
          <a:lstStyle/>
          <a:p>
            <a:pPr marL="0" indent="0">
              <a:lnSpc>
                <a:spcPct val="90000"/>
              </a:lnSpc>
              <a:buNone/>
            </a:pPr>
            <a:endParaRPr lang="nb-NO" sz="1600" dirty="0"/>
          </a:p>
          <a:p>
            <a:pPr>
              <a:lnSpc>
                <a:spcPct val="90000"/>
              </a:lnSpc>
            </a:pPr>
            <a:r>
              <a:rPr lang="nb-NO" sz="1600" dirty="0"/>
              <a:t>Formål å l</a:t>
            </a:r>
            <a:r>
              <a:rPr lang="nb-NO" sz="1600" b="0" i="0" dirty="0">
                <a:solidFill>
                  <a:srgbClr val="333333"/>
                </a:solidFill>
                <a:effectLst/>
                <a:latin typeface="Open Sans" panose="020B0606030504020204" pitchFamily="34" charset="0"/>
              </a:rPr>
              <a:t>egge til rette for bedre ivaretakelse av reindriften ved planlegging og utbygging av energi.</a:t>
            </a:r>
          </a:p>
          <a:p>
            <a:pPr>
              <a:lnSpc>
                <a:spcPct val="90000"/>
              </a:lnSpc>
            </a:pPr>
            <a:endParaRPr lang="nb-NO" sz="1600" b="0" i="0" dirty="0">
              <a:solidFill>
                <a:srgbClr val="333333"/>
              </a:solidFill>
              <a:effectLst/>
              <a:latin typeface="Open Sans" panose="020B0606030504020204" pitchFamily="34" charset="0"/>
            </a:endParaRPr>
          </a:p>
          <a:p>
            <a:pPr>
              <a:lnSpc>
                <a:spcPct val="90000"/>
              </a:lnSpc>
            </a:pPr>
            <a:r>
              <a:rPr lang="nb-NO" sz="1600" dirty="0">
                <a:solidFill>
                  <a:srgbClr val="333333"/>
                </a:solidFill>
                <a:latin typeface="Open Sans" panose="020B0606030504020204" pitchFamily="34" charset="0"/>
              </a:rPr>
              <a:t>Totalt 24 tiltak innenfor følgende hovedbolker – ulik tidshorisont.</a:t>
            </a:r>
          </a:p>
          <a:p>
            <a:pPr marL="800100" lvl="1" indent="-342900">
              <a:lnSpc>
                <a:spcPct val="90000"/>
              </a:lnSpc>
              <a:buFont typeface="+mj-lt"/>
              <a:buAutoNum type="arabicPeriod"/>
            </a:pPr>
            <a:r>
              <a:rPr lang="nb-NO" sz="1600" dirty="0">
                <a:solidFill>
                  <a:srgbClr val="333333"/>
                </a:solidFill>
                <a:latin typeface="Open Sans" panose="020B0606030504020204" pitchFamily="34" charset="0"/>
              </a:rPr>
              <a:t>Tiltak for avveininger mellom ulike typer arealbruk.</a:t>
            </a:r>
          </a:p>
          <a:p>
            <a:pPr marL="800100" lvl="1" indent="-342900">
              <a:lnSpc>
                <a:spcPct val="90000"/>
              </a:lnSpc>
              <a:buFont typeface="+mj-lt"/>
              <a:buAutoNum type="arabicPeriod"/>
            </a:pPr>
            <a:r>
              <a:rPr lang="nb-NO" sz="1600" dirty="0">
                <a:solidFill>
                  <a:srgbClr val="333333"/>
                </a:solidFill>
                <a:latin typeface="Open Sans" panose="020B0606030504020204" pitchFamily="34" charset="0"/>
              </a:rPr>
              <a:t>Tiltak som kan kompenserer for ulemper.</a:t>
            </a:r>
          </a:p>
          <a:p>
            <a:pPr marL="800100" lvl="1" indent="-342900">
              <a:lnSpc>
                <a:spcPct val="90000"/>
              </a:lnSpc>
              <a:buFont typeface="+mj-lt"/>
              <a:buAutoNum type="arabicPeriod"/>
            </a:pPr>
            <a:r>
              <a:rPr lang="nb-NO" sz="1600" dirty="0">
                <a:solidFill>
                  <a:srgbClr val="333333"/>
                </a:solidFill>
                <a:latin typeface="Open Sans" panose="020B0606030504020204" pitchFamily="34" charset="0"/>
              </a:rPr>
              <a:t>Tiltak for å styrke medvirkning.</a:t>
            </a:r>
          </a:p>
          <a:p>
            <a:pPr marL="800100" lvl="1" indent="-342900">
              <a:lnSpc>
                <a:spcPct val="90000"/>
              </a:lnSpc>
              <a:buFont typeface="+mj-lt"/>
              <a:buAutoNum type="arabicPeriod"/>
            </a:pPr>
            <a:r>
              <a:rPr lang="nb-NO" sz="1600" dirty="0">
                <a:solidFill>
                  <a:srgbClr val="333333"/>
                </a:solidFill>
                <a:latin typeface="Open Sans" panose="020B0606030504020204" pitchFamily="34" charset="0"/>
              </a:rPr>
              <a:t>Tiltak for bedre konsekvensutredninger</a:t>
            </a:r>
          </a:p>
          <a:p>
            <a:pPr marL="800100" lvl="1" indent="-342900">
              <a:lnSpc>
                <a:spcPct val="90000"/>
              </a:lnSpc>
              <a:buFont typeface="+mj-lt"/>
              <a:buAutoNum type="arabicPeriod"/>
            </a:pPr>
            <a:r>
              <a:rPr lang="nb-NO" sz="1600" dirty="0">
                <a:solidFill>
                  <a:srgbClr val="333333"/>
                </a:solidFill>
                <a:latin typeface="Open Sans" panose="020B0606030504020204" pitchFamily="34" charset="0"/>
              </a:rPr>
              <a:t>Tiltak for bedre konsesjonsprosesser</a:t>
            </a:r>
          </a:p>
          <a:p>
            <a:pPr marL="800100" lvl="1" indent="-342900">
              <a:lnSpc>
                <a:spcPct val="90000"/>
              </a:lnSpc>
              <a:buFont typeface="+mj-lt"/>
              <a:buAutoNum type="arabicPeriod"/>
            </a:pPr>
            <a:r>
              <a:rPr lang="nb-NO" sz="1600" dirty="0">
                <a:solidFill>
                  <a:srgbClr val="333333"/>
                </a:solidFill>
                <a:latin typeface="Open Sans" panose="020B0606030504020204" pitchFamily="34" charset="0"/>
              </a:rPr>
              <a:t>Tiltak for å vurdere behov for regelendringer knyttet til raskere rettslig avklaring</a:t>
            </a:r>
          </a:p>
          <a:p>
            <a:pPr marL="800100" lvl="1" indent="-342900">
              <a:lnSpc>
                <a:spcPct val="90000"/>
              </a:lnSpc>
              <a:buFont typeface="+mj-lt"/>
              <a:buAutoNum type="arabicPeriod"/>
            </a:pPr>
            <a:r>
              <a:rPr lang="nb-NO" sz="1600" dirty="0">
                <a:solidFill>
                  <a:srgbClr val="333333"/>
                </a:solidFill>
                <a:latin typeface="Open Sans" panose="020B0606030504020204" pitchFamily="34" charset="0"/>
              </a:rPr>
              <a:t>Tiltak som skal sikre reindriften en del av verdiskapingen fra vindkraft.</a:t>
            </a:r>
          </a:p>
          <a:p>
            <a:pPr>
              <a:lnSpc>
                <a:spcPct val="90000"/>
              </a:lnSpc>
            </a:pPr>
            <a:r>
              <a:rPr lang="nb-NO" sz="1600" dirty="0">
                <a:solidFill>
                  <a:srgbClr val="333333"/>
                </a:solidFill>
                <a:latin typeface="Open Sans" panose="020B0606030504020204" pitchFamily="34" charset="0"/>
              </a:rPr>
              <a:t>Styrking av Landbruksdirektoratet.</a:t>
            </a:r>
            <a:endParaRPr lang="nb-NO" sz="1600" dirty="0"/>
          </a:p>
        </p:txBody>
      </p:sp>
      <p:sp>
        <p:nvSpPr>
          <p:cNvPr id="4" name="Plassholder for lysbildenummer 3">
            <a:extLst>
              <a:ext uri="{FF2B5EF4-FFF2-40B4-BE49-F238E27FC236}">
                <a16:creationId xmlns:a16="http://schemas.microsoft.com/office/drawing/2014/main" id="{EA0D3773-BC4D-020E-84F1-974F31FF27D2}"/>
              </a:ext>
            </a:extLst>
          </p:cNvPr>
          <p:cNvSpPr>
            <a:spLocks noGrp="1"/>
          </p:cNvSpPr>
          <p:nvPr>
            <p:ph type="sldNum" sz="quarter" idx="12"/>
          </p:nvPr>
        </p:nvSpPr>
        <p:spPr>
          <a:xfrm>
            <a:off x="11555999" y="6318000"/>
            <a:ext cx="450000" cy="360000"/>
          </a:xfrm>
        </p:spPr>
        <p:txBody>
          <a:bodyPr anchor="ctr">
            <a:normAutofit/>
          </a:bodyPr>
          <a:lstStyle/>
          <a:p>
            <a:pPr>
              <a:spcAft>
                <a:spcPts val="600"/>
              </a:spcAft>
            </a:pPr>
            <a:fld id="{CBF60C1B-21D4-425B-89C8-B0A7AB09A1E4}" type="slidenum">
              <a:rPr lang="nb-NO" smtClean="0"/>
              <a:pPr>
                <a:spcAft>
                  <a:spcPts val="600"/>
                </a:spcAft>
              </a:pPr>
              <a:t>25</a:t>
            </a:fld>
            <a:endParaRPr lang="nb-NO"/>
          </a:p>
        </p:txBody>
      </p:sp>
      <p:sp>
        <p:nvSpPr>
          <p:cNvPr id="22" name="Text Placeholder 5">
            <a:extLst>
              <a:ext uri="{FF2B5EF4-FFF2-40B4-BE49-F238E27FC236}">
                <a16:creationId xmlns:a16="http://schemas.microsoft.com/office/drawing/2014/main" id="{BAB5B88A-3E6A-18D7-6323-EF36ED61605C}"/>
              </a:ext>
            </a:extLst>
          </p:cNvPr>
          <p:cNvSpPr>
            <a:spLocks noGrp="1"/>
          </p:cNvSpPr>
          <p:nvPr>
            <p:ph type="body" sz="quarter" idx="15"/>
          </p:nvPr>
        </p:nvSpPr>
        <p:spPr>
          <a:xfrm>
            <a:off x="838200" y="5932357"/>
            <a:ext cx="5181600" cy="244606"/>
          </a:xfrm>
        </p:spPr>
        <p:txBody>
          <a:bodyPr/>
          <a:lstStyle/>
          <a:p>
            <a:endParaRPr lang="en-US"/>
          </a:p>
        </p:txBody>
      </p:sp>
      <p:sp>
        <p:nvSpPr>
          <p:cNvPr id="24" name="Text Placeholder 6">
            <a:extLst>
              <a:ext uri="{FF2B5EF4-FFF2-40B4-BE49-F238E27FC236}">
                <a16:creationId xmlns:a16="http://schemas.microsoft.com/office/drawing/2014/main" id="{14C12154-9490-8DF7-3E99-F5677F575FC2}"/>
              </a:ext>
            </a:extLst>
          </p:cNvPr>
          <p:cNvSpPr>
            <a:spLocks noGrp="1"/>
          </p:cNvSpPr>
          <p:nvPr>
            <p:ph type="body" sz="quarter" idx="16"/>
          </p:nvPr>
        </p:nvSpPr>
        <p:spPr>
          <a:xfrm>
            <a:off x="6172200" y="5932357"/>
            <a:ext cx="5181600" cy="244606"/>
          </a:xfrm>
        </p:spPr>
        <p:txBody>
          <a:bodyPr/>
          <a:lstStyle/>
          <a:p>
            <a:endParaRPr lang="en-US"/>
          </a:p>
        </p:txBody>
      </p:sp>
      <p:sp>
        <p:nvSpPr>
          <p:cNvPr id="11" name="Plassholder for innhold 10">
            <a:extLst>
              <a:ext uri="{FF2B5EF4-FFF2-40B4-BE49-F238E27FC236}">
                <a16:creationId xmlns:a16="http://schemas.microsoft.com/office/drawing/2014/main" id="{2F37628F-843A-0C53-87CC-FDEFCCAB8860}"/>
              </a:ext>
            </a:extLst>
          </p:cNvPr>
          <p:cNvSpPr>
            <a:spLocks noGrp="1"/>
          </p:cNvSpPr>
          <p:nvPr>
            <p:ph sz="half" idx="2"/>
          </p:nvPr>
        </p:nvSpPr>
        <p:spPr/>
        <p:txBody>
          <a:bodyPr/>
          <a:lstStyle/>
          <a:p>
            <a:endParaRPr lang="nb-NO"/>
          </a:p>
        </p:txBody>
      </p:sp>
      <p:pic>
        <p:nvPicPr>
          <p:cNvPr id="13" name="Plassholder for bilde 6">
            <a:extLst>
              <a:ext uri="{FF2B5EF4-FFF2-40B4-BE49-F238E27FC236}">
                <a16:creationId xmlns:a16="http://schemas.microsoft.com/office/drawing/2014/main" id="{20A32756-8C06-C1BC-C89F-9BCAF58B2143}"/>
              </a:ext>
            </a:extLst>
          </p:cNvPr>
          <p:cNvPicPr>
            <a:picLocks noChangeAspect="1"/>
          </p:cNvPicPr>
          <p:nvPr/>
        </p:nvPicPr>
        <p:blipFill rotWithShape="1">
          <a:blip r:embed="rId3">
            <a:extLst>
              <a:ext uri="{28A0092B-C50C-407E-A947-70E740481C1C}">
                <a14:useLocalDpi xmlns:a14="http://schemas.microsoft.com/office/drawing/2010/main" val="0"/>
              </a:ext>
            </a:extLst>
          </a:blip>
          <a:srcRect l="25015" r="25015"/>
          <a:stretch/>
        </p:blipFill>
        <p:spPr>
          <a:xfrm>
            <a:off x="6172200" y="1825625"/>
            <a:ext cx="5181600" cy="4106732"/>
          </a:xfrm>
          <a:prstGeom prst="rect">
            <a:avLst/>
          </a:prstGeom>
        </p:spPr>
      </p:pic>
    </p:spTree>
    <p:extLst>
      <p:ext uri="{BB962C8B-B14F-4D97-AF65-F5344CB8AC3E}">
        <p14:creationId xmlns:p14="http://schemas.microsoft.com/office/powerpoint/2010/main" val="337448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innhold 4" descr="Et bilde som inneholder pattedyr, utendørs, hjort, gevir&#10;&#10;Automatisk generert beskrivelse">
            <a:extLst>
              <a:ext uri="{FF2B5EF4-FFF2-40B4-BE49-F238E27FC236}">
                <a16:creationId xmlns:a16="http://schemas.microsoft.com/office/drawing/2014/main" id="{D1D5F2C9-2BC2-D12B-229B-9124400FEA21}"/>
              </a:ext>
            </a:extLst>
          </p:cNvPr>
          <p:cNvPicPr>
            <a:picLocks noChangeAspect="1"/>
          </p:cNvPicPr>
          <p:nvPr/>
        </p:nvPicPr>
        <p:blipFill rotWithShape="1">
          <a:blip r:embed="rId3">
            <a:extLst>
              <a:ext uri="{28A0092B-C50C-407E-A947-70E740481C1C}">
                <a14:useLocalDpi xmlns:a14="http://schemas.microsoft.com/office/drawing/2010/main" val="0"/>
              </a:ext>
            </a:extLst>
          </a:blip>
          <a:srcRect l="12903" r="2876"/>
          <a:stretch/>
        </p:blipFill>
        <p:spPr>
          <a:xfrm>
            <a:off x="6172200" y="1825625"/>
            <a:ext cx="5181600" cy="4106732"/>
          </a:xfrm>
          <a:prstGeom prst="rect">
            <a:avLst/>
          </a:prstGeom>
          <a:noFill/>
        </p:spPr>
      </p:pic>
      <p:sp>
        <p:nvSpPr>
          <p:cNvPr id="2" name="Tittel 1">
            <a:extLst>
              <a:ext uri="{FF2B5EF4-FFF2-40B4-BE49-F238E27FC236}">
                <a16:creationId xmlns:a16="http://schemas.microsoft.com/office/drawing/2014/main" id="{E0761B16-E4E8-4807-9D50-435B7CE06A20}"/>
              </a:ext>
            </a:extLst>
          </p:cNvPr>
          <p:cNvSpPr>
            <a:spLocks noGrp="1"/>
          </p:cNvSpPr>
          <p:nvPr>
            <p:ph type="title"/>
          </p:nvPr>
        </p:nvSpPr>
        <p:spPr>
          <a:xfrm>
            <a:off x="838200" y="365125"/>
            <a:ext cx="9000000" cy="1325563"/>
          </a:xfrm>
        </p:spPr>
        <p:txBody>
          <a:bodyPr anchor="ctr">
            <a:normAutofit/>
          </a:bodyPr>
          <a:lstStyle/>
          <a:p>
            <a:r>
              <a:rPr lang="nb-NO" dirty="0"/>
              <a:t>Status på enkelte av tiltakene </a:t>
            </a:r>
          </a:p>
        </p:txBody>
      </p:sp>
      <p:sp>
        <p:nvSpPr>
          <p:cNvPr id="3" name="Plassholder for innhold 2">
            <a:extLst>
              <a:ext uri="{FF2B5EF4-FFF2-40B4-BE49-F238E27FC236}">
                <a16:creationId xmlns:a16="http://schemas.microsoft.com/office/drawing/2014/main" id="{C593622E-3302-5157-CC38-099812D0F4C9}"/>
              </a:ext>
            </a:extLst>
          </p:cNvPr>
          <p:cNvSpPr>
            <a:spLocks noGrp="1"/>
          </p:cNvSpPr>
          <p:nvPr>
            <p:ph sz="half" idx="1"/>
          </p:nvPr>
        </p:nvSpPr>
        <p:spPr>
          <a:xfrm>
            <a:off x="838200" y="1825625"/>
            <a:ext cx="5181600" cy="4106732"/>
          </a:xfrm>
        </p:spPr>
        <p:txBody>
          <a:bodyPr>
            <a:normAutofit/>
          </a:bodyPr>
          <a:lstStyle/>
          <a:p>
            <a:pPr>
              <a:lnSpc>
                <a:spcPct val="90000"/>
              </a:lnSpc>
            </a:pPr>
            <a:r>
              <a:rPr lang="nb-NO" sz="1300"/>
              <a:t>Forslag til ny metodikk for konsekvensutredning av reindrift -  ferdigstilles i løpet av høsten.</a:t>
            </a:r>
          </a:p>
          <a:p>
            <a:pPr>
              <a:lnSpc>
                <a:spcPct val="90000"/>
              </a:lnSpc>
            </a:pPr>
            <a:r>
              <a:rPr lang="nb-NO" sz="1300"/>
              <a:t>Arbeidet med ny KU forskrift startet.</a:t>
            </a:r>
          </a:p>
          <a:p>
            <a:pPr>
              <a:lnSpc>
                <a:spcPct val="90000"/>
              </a:lnSpc>
            </a:pPr>
            <a:r>
              <a:rPr lang="nb-NO" sz="1300"/>
              <a:t>Rovvilt </a:t>
            </a:r>
          </a:p>
          <a:p>
            <a:pPr lvl="1">
              <a:lnSpc>
                <a:spcPct val="90000"/>
              </a:lnSpc>
            </a:pPr>
            <a:r>
              <a:rPr lang="nb-NO" sz="1300"/>
              <a:t>Konsultert om 27 tiltak</a:t>
            </a:r>
          </a:p>
          <a:p>
            <a:pPr lvl="1">
              <a:lnSpc>
                <a:spcPct val="90000"/>
              </a:lnSpc>
            </a:pPr>
            <a:r>
              <a:rPr lang="nb-NO" sz="1300"/>
              <a:t>Juridisk vurdering av forpliktelsene i Bern konvensjonen og de folkerettslige forpliktelsene Norge har for reindriften. </a:t>
            </a:r>
          </a:p>
          <a:p>
            <a:pPr>
              <a:lnSpc>
                <a:spcPct val="90000"/>
              </a:lnSpc>
            </a:pPr>
            <a:r>
              <a:rPr lang="nb-NO" sz="1300"/>
              <a:t>Reindriftsavtalen</a:t>
            </a:r>
          </a:p>
          <a:p>
            <a:pPr lvl="1">
              <a:lnSpc>
                <a:spcPct val="90000"/>
              </a:lnSpc>
            </a:pPr>
            <a:r>
              <a:rPr lang="nb-NO" sz="1300"/>
              <a:t>Økning av distriktstilskuddet</a:t>
            </a:r>
          </a:p>
          <a:p>
            <a:pPr lvl="1">
              <a:lnSpc>
                <a:spcPct val="90000"/>
              </a:lnSpc>
            </a:pPr>
            <a:r>
              <a:rPr lang="nb-NO" sz="1300"/>
              <a:t>Styrking av NRLs rådgivningstjeneste i arealsaker</a:t>
            </a:r>
          </a:p>
          <a:p>
            <a:pPr>
              <a:lnSpc>
                <a:spcPct val="90000"/>
              </a:lnSpc>
            </a:pPr>
            <a:r>
              <a:rPr lang="nb-NO" sz="1300"/>
              <a:t>Økt bevilgning til forbedringer av arealbrukskartene</a:t>
            </a:r>
          </a:p>
          <a:p>
            <a:pPr>
              <a:lnSpc>
                <a:spcPct val="90000"/>
              </a:lnSpc>
            </a:pPr>
            <a:r>
              <a:rPr lang="nb-NO" sz="1300"/>
              <a:t>Styrking av Landbruksdirektoratet</a:t>
            </a:r>
          </a:p>
          <a:p>
            <a:pPr>
              <a:lnSpc>
                <a:spcPct val="90000"/>
              </a:lnSpc>
            </a:pPr>
            <a:r>
              <a:rPr lang="nb-NO" sz="1300"/>
              <a:t>RNB</a:t>
            </a:r>
          </a:p>
          <a:p>
            <a:pPr lvl="1">
              <a:lnSpc>
                <a:spcPct val="90000"/>
              </a:lnSpc>
            </a:pPr>
            <a:r>
              <a:rPr lang="nb-NO" sz="1300"/>
              <a:t>Tilskudd til reindriften for andel av verdiskaping fra vindkraft</a:t>
            </a:r>
          </a:p>
          <a:p>
            <a:pPr lvl="1">
              <a:lnSpc>
                <a:spcPct val="90000"/>
              </a:lnSpc>
            </a:pPr>
            <a:r>
              <a:rPr lang="nb-NO" sz="1300"/>
              <a:t>Etablering av nasjonalt kontaktforum</a:t>
            </a:r>
          </a:p>
        </p:txBody>
      </p:sp>
      <p:sp>
        <p:nvSpPr>
          <p:cNvPr id="4" name="Plassholder for lysbildenummer 3">
            <a:extLst>
              <a:ext uri="{FF2B5EF4-FFF2-40B4-BE49-F238E27FC236}">
                <a16:creationId xmlns:a16="http://schemas.microsoft.com/office/drawing/2014/main" id="{D5E18B94-E9E9-571F-CA4C-543A77FCCCDD}"/>
              </a:ext>
            </a:extLst>
          </p:cNvPr>
          <p:cNvSpPr>
            <a:spLocks noGrp="1"/>
          </p:cNvSpPr>
          <p:nvPr>
            <p:ph type="sldNum" sz="quarter" idx="12"/>
          </p:nvPr>
        </p:nvSpPr>
        <p:spPr>
          <a:xfrm>
            <a:off x="11555999" y="6318000"/>
            <a:ext cx="450000" cy="360000"/>
          </a:xfrm>
        </p:spPr>
        <p:txBody>
          <a:bodyPr anchor="ctr">
            <a:normAutofit/>
          </a:bodyPr>
          <a:lstStyle/>
          <a:p>
            <a:pPr>
              <a:spcAft>
                <a:spcPts val="600"/>
              </a:spcAft>
            </a:pPr>
            <a:fld id="{CBF60C1B-21D4-425B-89C8-B0A7AB09A1E4}" type="slidenum">
              <a:rPr lang="nb-NO" smtClean="0"/>
              <a:pPr>
                <a:spcAft>
                  <a:spcPts val="600"/>
                </a:spcAft>
              </a:pPr>
              <a:t>26</a:t>
            </a:fld>
            <a:endParaRPr lang="nb-NO"/>
          </a:p>
        </p:txBody>
      </p:sp>
      <p:sp>
        <p:nvSpPr>
          <p:cNvPr id="14" name="Text Placeholder 5">
            <a:extLst>
              <a:ext uri="{FF2B5EF4-FFF2-40B4-BE49-F238E27FC236}">
                <a16:creationId xmlns:a16="http://schemas.microsoft.com/office/drawing/2014/main" id="{06DBF8B2-A52B-9342-A5FB-86830344E22A}"/>
              </a:ext>
            </a:extLst>
          </p:cNvPr>
          <p:cNvSpPr>
            <a:spLocks noGrp="1"/>
          </p:cNvSpPr>
          <p:nvPr>
            <p:ph type="body" sz="quarter" idx="15"/>
          </p:nvPr>
        </p:nvSpPr>
        <p:spPr>
          <a:xfrm>
            <a:off x="838200" y="5932357"/>
            <a:ext cx="5181600" cy="244606"/>
          </a:xfrm>
        </p:spPr>
        <p:txBody>
          <a:bodyPr/>
          <a:lstStyle/>
          <a:p>
            <a:endParaRPr lang="en-US"/>
          </a:p>
        </p:txBody>
      </p:sp>
      <p:sp>
        <p:nvSpPr>
          <p:cNvPr id="16" name="Text Placeholder 6">
            <a:extLst>
              <a:ext uri="{FF2B5EF4-FFF2-40B4-BE49-F238E27FC236}">
                <a16:creationId xmlns:a16="http://schemas.microsoft.com/office/drawing/2014/main" id="{3C6EA723-52FA-066B-9EB8-F5816B133E8F}"/>
              </a:ext>
            </a:extLst>
          </p:cNvPr>
          <p:cNvSpPr>
            <a:spLocks noGrp="1"/>
          </p:cNvSpPr>
          <p:nvPr>
            <p:ph type="body" sz="quarter" idx="16"/>
          </p:nvPr>
        </p:nvSpPr>
        <p:spPr>
          <a:xfrm>
            <a:off x="6172200" y="5932357"/>
            <a:ext cx="5181600" cy="244606"/>
          </a:xfrm>
        </p:spPr>
        <p:txBody>
          <a:bodyPr/>
          <a:lstStyle/>
          <a:p>
            <a:endParaRPr lang="en-US"/>
          </a:p>
        </p:txBody>
      </p:sp>
    </p:spTree>
    <p:extLst>
      <p:ext uri="{BB962C8B-B14F-4D97-AF65-F5344CB8AC3E}">
        <p14:creationId xmlns:p14="http://schemas.microsoft.com/office/powerpoint/2010/main" val="360097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8398" y="296863"/>
            <a:ext cx="9792000" cy="1143000"/>
          </a:xfrm>
        </p:spPr>
        <p:txBody>
          <a:bodyPr anchor="ctr">
            <a:normAutofit/>
          </a:bodyPr>
          <a:lstStyle/>
          <a:p>
            <a:r>
              <a:rPr lang="nb-NO" dirty="0"/>
              <a:t>Det var en gang en Høyesterettsdom … </a:t>
            </a:r>
          </a:p>
        </p:txBody>
      </p:sp>
      <p:sp>
        <p:nvSpPr>
          <p:cNvPr id="3" name="Plassholder for innhold 2"/>
          <p:cNvSpPr>
            <a:spLocks noGrp="1"/>
          </p:cNvSpPr>
          <p:nvPr>
            <p:ph sz="half" idx="1"/>
          </p:nvPr>
        </p:nvSpPr>
        <p:spPr>
          <a:xfrm>
            <a:off x="1198800" y="1591399"/>
            <a:ext cx="4860000" cy="4525963"/>
          </a:xfrm>
        </p:spPr>
        <p:txBody>
          <a:bodyPr>
            <a:normAutofit/>
          </a:bodyPr>
          <a:lstStyle/>
          <a:p>
            <a:r>
              <a:rPr lang="nb-NO" dirty="0"/>
              <a:t>Historiefortellingen</a:t>
            </a:r>
          </a:p>
          <a:p>
            <a:r>
              <a:rPr lang="nb-NO" dirty="0"/>
              <a:t>Hva skjer nå?</a:t>
            </a:r>
          </a:p>
          <a:p>
            <a:pPr lvl="1"/>
            <a:r>
              <a:rPr lang="nb-NO" dirty="0" err="1"/>
              <a:t>Nibio</a:t>
            </a:r>
            <a:r>
              <a:rPr lang="nb-NO" dirty="0"/>
              <a:t> levert sin rapport</a:t>
            </a:r>
          </a:p>
          <a:p>
            <a:pPr lvl="1"/>
            <a:r>
              <a:rPr lang="nb-NO" dirty="0"/>
              <a:t>Regjeringen har kommunisert at de har valgt å gå videre med NIBIOs anbefaling.</a:t>
            </a:r>
          </a:p>
          <a:p>
            <a:pPr lvl="1"/>
            <a:r>
              <a:rPr lang="nb-NO" dirty="0"/>
              <a:t>Hva er anbefalingen?</a:t>
            </a:r>
          </a:p>
          <a:p>
            <a:pPr lvl="1"/>
            <a:r>
              <a:rPr lang="nb-NO" dirty="0"/>
              <a:t>Mål om at et tilleggsareal kan tas i bruk vinteren 2026/2027</a:t>
            </a:r>
          </a:p>
        </p:txBody>
      </p:sp>
      <p:pic>
        <p:nvPicPr>
          <p:cNvPr id="7" name="Plassholder for bilde 9" descr="Et bilde som inneholder pattedyr, rådyr&#10;&#10;Automatisk generert beskrivelse">
            <a:extLst>
              <a:ext uri="{FF2B5EF4-FFF2-40B4-BE49-F238E27FC236}">
                <a16:creationId xmlns:a16="http://schemas.microsoft.com/office/drawing/2014/main" id="{6FD1BC01-FE2E-AECF-3532-391C74F8F4BA}"/>
              </a:ext>
            </a:extLst>
          </p:cNvPr>
          <p:cNvPicPr>
            <a:picLocks noChangeAspect="1"/>
          </p:cNvPicPr>
          <p:nvPr/>
        </p:nvPicPr>
        <p:blipFill rotWithShape="1">
          <a:blip r:embed="rId3">
            <a:extLst>
              <a:ext uri="{28A0092B-C50C-407E-A947-70E740481C1C}">
                <a14:useLocalDpi xmlns:a14="http://schemas.microsoft.com/office/drawing/2010/main" val="0"/>
              </a:ext>
            </a:extLst>
          </a:blip>
          <a:srcRect l="19923" r="9462" b="-1"/>
          <a:stretch/>
        </p:blipFill>
        <p:spPr>
          <a:xfrm>
            <a:off x="6197600" y="1591399"/>
            <a:ext cx="4788000" cy="4525963"/>
          </a:xfrm>
          <a:prstGeom prst="rect">
            <a:avLst/>
          </a:prstGeom>
          <a:noFill/>
        </p:spPr>
      </p:pic>
      <p:sp>
        <p:nvSpPr>
          <p:cNvPr id="5" name="Plassholder for lysbildenummer 4"/>
          <p:cNvSpPr>
            <a:spLocks noGrp="1"/>
          </p:cNvSpPr>
          <p:nvPr>
            <p:ph type="sldNum" sz="quarter" idx="4"/>
          </p:nvPr>
        </p:nvSpPr>
        <p:spPr>
          <a:xfrm>
            <a:off x="11244985" y="6314400"/>
            <a:ext cx="503643" cy="216000"/>
          </a:xfrm>
        </p:spPr>
        <p:txBody>
          <a:bodyPr anchor="ctr">
            <a:normAutofit/>
          </a:bodyPr>
          <a:lstStyle/>
          <a:p>
            <a:pPr>
              <a:spcAft>
                <a:spcPts val="600"/>
              </a:spcAft>
              <a:defRPr/>
            </a:pPr>
            <a:fld id="{915A8C69-1E23-4468-AC94-010B558DD334}" type="slidenum">
              <a:rPr lang="nb-NO" smtClean="0"/>
              <a:pPr>
                <a:spcAft>
                  <a:spcPts val="600"/>
                </a:spcAft>
                <a:defRPr/>
              </a:pPr>
              <a:t>27</a:t>
            </a:fld>
            <a:endParaRPr lang="nb-NO"/>
          </a:p>
        </p:txBody>
      </p:sp>
    </p:spTree>
    <p:extLst>
      <p:ext uri="{BB962C8B-B14F-4D97-AF65-F5344CB8AC3E}">
        <p14:creationId xmlns:p14="http://schemas.microsoft.com/office/powerpoint/2010/main" val="583352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BED028-3743-4BB0-8B13-E3A4B39179D7}"/>
              </a:ext>
            </a:extLst>
          </p:cNvPr>
          <p:cNvSpPr>
            <a:spLocks noGrp="1"/>
          </p:cNvSpPr>
          <p:nvPr>
            <p:ph type="title"/>
          </p:nvPr>
        </p:nvSpPr>
        <p:spPr>
          <a:xfrm>
            <a:off x="838200" y="365125"/>
            <a:ext cx="9000000" cy="1325563"/>
          </a:xfrm>
        </p:spPr>
        <p:txBody>
          <a:bodyPr anchor="ctr">
            <a:normAutofit/>
          </a:bodyPr>
          <a:lstStyle/>
          <a:p>
            <a:r>
              <a:rPr lang="nb-NO" dirty="0"/>
              <a:t>TAKK FOR OPPMERKSOMHETEN</a:t>
            </a:r>
          </a:p>
        </p:txBody>
      </p:sp>
      <p:pic>
        <p:nvPicPr>
          <p:cNvPr id="9" name="Bilde 8" descr="Et bilde som inneholder utendørs, sky, himmel, flokk&#10;&#10;Automatisk generert beskrivelse">
            <a:extLst>
              <a:ext uri="{FF2B5EF4-FFF2-40B4-BE49-F238E27FC236}">
                <a16:creationId xmlns:a16="http://schemas.microsoft.com/office/drawing/2014/main" id="{15A77472-A363-AF7C-F457-97587567877D}"/>
              </a:ext>
            </a:extLst>
          </p:cNvPr>
          <p:cNvPicPr>
            <a:picLocks noChangeAspect="1"/>
          </p:cNvPicPr>
          <p:nvPr/>
        </p:nvPicPr>
        <p:blipFill rotWithShape="1">
          <a:blip r:embed="rId3">
            <a:extLst>
              <a:ext uri="{28A0092B-C50C-407E-A947-70E740481C1C}">
                <a14:useLocalDpi xmlns:a14="http://schemas.microsoft.com/office/drawing/2010/main" val="0"/>
              </a:ext>
            </a:extLst>
          </a:blip>
          <a:srcRect t="27568"/>
          <a:stretch/>
        </p:blipFill>
        <p:spPr>
          <a:xfrm>
            <a:off x="0" y="1407695"/>
            <a:ext cx="12192000" cy="4769268"/>
          </a:xfrm>
          <a:prstGeom prst="rect">
            <a:avLst/>
          </a:prstGeom>
          <a:noFill/>
        </p:spPr>
      </p:pic>
      <p:sp>
        <p:nvSpPr>
          <p:cNvPr id="4" name="Plassholder for lysbildenummer 3">
            <a:extLst>
              <a:ext uri="{FF2B5EF4-FFF2-40B4-BE49-F238E27FC236}">
                <a16:creationId xmlns:a16="http://schemas.microsoft.com/office/drawing/2014/main" id="{3F5579BE-D241-49E1-B9D9-5EC9D82B166D}"/>
              </a:ext>
            </a:extLst>
          </p:cNvPr>
          <p:cNvSpPr>
            <a:spLocks noGrp="1"/>
          </p:cNvSpPr>
          <p:nvPr>
            <p:ph type="sldNum" sz="quarter" idx="12"/>
          </p:nvPr>
        </p:nvSpPr>
        <p:spPr>
          <a:xfrm>
            <a:off x="11555999" y="6318000"/>
            <a:ext cx="450000" cy="360000"/>
          </a:xfrm>
        </p:spPr>
        <p:txBody>
          <a:bodyPr anchor="ctr">
            <a:normAutofit/>
          </a:bodyPr>
          <a:lstStyle/>
          <a:p>
            <a:pPr>
              <a:spcAft>
                <a:spcPts val="600"/>
              </a:spcAft>
            </a:pPr>
            <a:fld id="{CBF60C1B-21D4-425B-89C8-B0A7AB09A1E4}" type="slidenum">
              <a:rPr lang="nb-NO" smtClean="0"/>
              <a:pPr>
                <a:spcAft>
                  <a:spcPts val="600"/>
                </a:spcAft>
              </a:pPr>
              <a:t>28</a:t>
            </a:fld>
            <a:endParaRPr lang="nb-NO"/>
          </a:p>
        </p:txBody>
      </p:sp>
      <p:sp>
        <p:nvSpPr>
          <p:cNvPr id="14" name="Text Placeholder 4">
            <a:extLst>
              <a:ext uri="{FF2B5EF4-FFF2-40B4-BE49-F238E27FC236}">
                <a16:creationId xmlns:a16="http://schemas.microsoft.com/office/drawing/2014/main" id="{1BBFE927-7AE9-501F-BB87-4546A438B5C8}"/>
              </a:ext>
            </a:extLst>
          </p:cNvPr>
          <p:cNvSpPr>
            <a:spLocks noGrp="1"/>
          </p:cNvSpPr>
          <p:nvPr>
            <p:ph type="body" sz="quarter" idx="15"/>
          </p:nvPr>
        </p:nvSpPr>
        <p:spPr>
          <a:xfrm>
            <a:off x="9846000" y="5698836"/>
            <a:ext cx="2150771" cy="478127"/>
          </a:xfrm>
        </p:spPr>
        <p:txBody>
          <a:bodyPr/>
          <a:lstStyle/>
          <a:p>
            <a:endParaRPr lang="en-US"/>
          </a:p>
        </p:txBody>
      </p:sp>
    </p:spTree>
    <p:extLst>
      <p:ext uri="{BB962C8B-B14F-4D97-AF65-F5344CB8AC3E}">
        <p14:creationId xmlns:p14="http://schemas.microsoft.com/office/powerpoint/2010/main" val="276331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6C11492D-3E1C-4AE9-BAE8-B01F49202104}"/>
              </a:ext>
            </a:extLst>
          </p:cNvPr>
          <p:cNvSpPr>
            <a:spLocks noGrp="1"/>
          </p:cNvSpPr>
          <p:nvPr>
            <p:ph type="sldNum" sz="quarter" idx="12"/>
          </p:nvPr>
        </p:nvSpPr>
        <p:spPr/>
        <p:txBody>
          <a:bodyPr/>
          <a:lstStyle/>
          <a:p>
            <a:fld id="{CBF60C1B-21D4-425B-89C8-B0A7AB09A1E4}" type="slidenum">
              <a:rPr lang="nb-NO" smtClean="0"/>
              <a:t>3</a:t>
            </a:fld>
            <a:endParaRPr lang="nb-NO"/>
          </a:p>
        </p:txBody>
      </p:sp>
      <p:sp>
        <p:nvSpPr>
          <p:cNvPr id="3" name="Tittel 2">
            <a:extLst>
              <a:ext uri="{FF2B5EF4-FFF2-40B4-BE49-F238E27FC236}">
                <a16:creationId xmlns:a16="http://schemas.microsoft.com/office/drawing/2014/main" id="{54FAB8AE-AA10-4A47-9552-5D6446FF970B}"/>
              </a:ext>
            </a:extLst>
          </p:cNvPr>
          <p:cNvSpPr>
            <a:spLocks noGrp="1"/>
          </p:cNvSpPr>
          <p:nvPr>
            <p:ph type="title"/>
          </p:nvPr>
        </p:nvSpPr>
        <p:spPr>
          <a:xfrm>
            <a:off x="838800" y="363600"/>
            <a:ext cx="10493508" cy="1325563"/>
          </a:xfrm>
        </p:spPr>
        <p:txBody>
          <a:bodyPr/>
          <a:lstStyle/>
          <a:p>
            <a:r>
              <a:rPr lang="nb-NO" dirty="0"/>
              <a:t>Politisk ledelse i Landbruks- og matdepartementet</a:t>
            </a:r>
          </a:p>
        </p:txBody>
      </p:sp>
      <p:sp>
        <p:nvSpPr>
          <p:cNvPr id="4" name="Plassholder for tekst 3">
            <a:extLst>
              <a:ext uri="{FF2B5EF4-FFF2-40B4-BE49-F238E27FC236}">
                <a16:creationId xmlns:a16="http://schemas.microsoft.com/office/drawing/2014/main" id="{3134FB5C-6788-4BB8-B8A0-A1FF4366BB6B}"/>
              </a:ext>
            </a:extLst>
          </p:cNvPr>
          <p:cNvSpPr>
            <a:spLocks noGrp="1"/>
          </p:cNvSpPr>
          <p:nvPr>
            <p:ph type="body" idx="1"/>
          </p:nvPr>
        </p:nvSpPr>
        <p:spPr/>
        <p:txBody>
          <a:bodyPr/>
          <a:lstStyle/>
          <a:p>
            <a:endParaRPr lang="nb-NO" dirty="0"/>
          </a:p>
          <a:p>
            <a:r>
              <a:rPr lang="nb-NO" dirty="0"/>
              <a:t>Geir Pollestad</a:t>
            </a:r>
          </a:p>
          <a:p>
            <a:endParaRPr lang="nb-NO" dirty="0"/>
          </a:p>
        </p:txBody>
      </p:sp>
      <p:sp>
        <p:nvSpPr>
          <p:cNvPr id="5" name="Plassholder for tekst 4">
            <a:extLst>
              <a:ext uri="{FF2B5EF4-FFF2-40B4-BE49-F238E27FC236}">
                <a16:creationId xmlns:a16="http://schemas.microsoft.com/office/drawing/2014/main" id="{EC49544A-D15E-4E68-AE2E-669635EC9109}"/>
              </a:ext>
            </a:extLst>
          </p:cNvPr>
          <p:cNvSpPr>
            <a:spLocks noGrp="1"/>
          </p:cNvSpPr>
          <p:nvPr>
            <p:ph type="body" sz="quarter" idx="13"/>
          </p:nvPr>
        </p:nvSpPr>
        <p:spPr/>
        <p:txBody>
          <a:bodyPr/>
          <a:lstStyle/>
          <a:p>
            <a:r>
              <a:rPr lang="nb-NO" dirty="0"/>
              <a:t>Landbruks- og matminister</a:t>
            </a:r>
          </a:p>
        </p:txBody>
      </p:sp>
      <p:sp>
        <p:nvSpPr>
          <p:cNvPr id="6" name="Plassholder for tekst 5">
            <a:extLst>
              <a:ext uri="{FF2B5EF4-FFF2-40B4-BE49-F238E27FC236}">
                <a16:creationId xmlns:a16="http://schemas.microsoft.com/office/drawing/2014/main" id="{BE1119AF-8DBD-4F74-970C-2BB81D6ADCB2}"/>
              </a:ext>
            </a:extLst>
          </p:cNvPr>
          <p:cNvSpPr>
            <a:spLocks noGrp="1"/>
          </p:cNvSpPr>
          <p:nvPr>
            <p:ph type="body" sz="quarter" idx="3"/>
          </p:nvPr>
        </p:nvSpPr>
        <p:spPr/>
        <p:txBody>
          <a:bodyPr/>
          <a:lstStyle/>
          <a:p>
            <a:r>
              <a:rPr lang="nb-NO" dirty="0"/>
              <a:t>Wenche Westberg</a:t>
            </a:r>
          </a:p>
        </p:txBody>
      </p:sp>
      <p:sp>
        <p:nvSpPr>
          <p:cNvPr id="7" name="Plassholder for tekst 6">
            <a:extLst>
              <a:ext uri="{FF2B5EF4-FFF2-40B4-BE49-F238E27FC236}">
                <a16:creationId xmlns:a16="http://schemas.microsoft.com/office/drawing/2014/main" id="{5F676CF8-DE19-4B9C-B674-980A535FD81E}"/>
              </a:ext>
            </a:extLst>
          </p:cNvPr>
          <p:cNvSpPr>
            <a:spLocks noGrp="1"/>
          </p:cNvSpPr>
          <p:nvPr>
            <p:ph type="body" sz="quarter" idx="14"/>
          </p:nvPr>
        </p:nvSpPr>
        <p:spPr/>
        <p:txBody>
          <a:bodyPr/>
          <a:lstStyle/>
          <a:p>
            <a:r>
              <a:rPr lang="nb-NO" dirty="0"/>
              <a:t>Statssekretær</a:t>
            </a:r>
          </a:p>
        </p:txBody>
      </p:sp>
      <p:sp>
        <p:nvSpPr>
          <p:cNvPr id="8" name="Plassholder for tekst 7">
            <a:extLst>
              <a:ext uri="{FF2B5EF4-FFF2-40B4-BE49-F238E27FC236}">
                <a16:creationId xmlns:a16="http://schemas.microsoft.com/office/drawing/2014/main" id="{EF4E7A47-B38E-42C4-9524-E6D0666C683A}"/>
              </a:ext>
            </a:extLst>
          </p:cNvPr>
          <p:cNvSpPr>
            <a:spLocks noGrp="1"/>
          </p:cNvSpPr>
          <p:nvPr>
            <p:ph type="body" sz="quarter" idx="17"/>
          </p:nvPr>
        </p:nvSpPr>
        <p:spPr>
          <a:xfrm>
            <a:off x="8004305" y="3935158"/>
            <a:ext cx="3708269" cy="546879"/>
          </a:xfrm>
        </p:spPr>
        <p:txBody>
          <a:bodyPr/>
          <a:lstStyle/>
          <a:p>
            <a:r>
              <a:rPr lang="nb-NO" dirty="0"/>
              <a:t>Henrik Nordtun Gjertsen</a:t>
            </a:r>
          </a:p>
        </p:txBody>
      </p:sp>
      <p:sp>
        <p:nvSpPr>
          <p:cNvPr id="9" name="Plassholder for tekst 8">
            <a:extLst>
              <a:ext uri="{FF2B5EF4-FFF2-40B4-BE49-F238E27FC236}">
                <a16:creationId xmlns:a16="http://schemas.microsoft.com/office/drawing/2014/main" id="{1158BC01-3F91-4F88-B822-C2571E37E284}"/>
              </a:ext>
            </a:extLst>
          </p:cNvPr>
          <p:cNvSpPr>
            <a:spLocks noGrp="1"/>
          </p:cNvSpPr>
          <p:nvPr>
            <p:ph type="body" sz="quarter" idx="18"/>
          </p:nvPr>
        </p:nvSpPr>
        <p:spPr/>
        <p:txBody>
          <a:bodyPr/>
          <a:lstStyle/>
          <a:p>
            <a:r>
              <a:rPr lang="nb-NO" dirty="0"/>
              <a:t>Politisk rådgiver</a:t>
            </a:r>
          </a:p>
        </p:txBody>
      </p:sp>
      <p:pic>
        <p:nvPicPr>
          <p:cNvPr id="16" name="Plassholder for bilde 15" descr="Et bilde som inneholder person, klær&#10;&#10;Automatisk generert beskrivelse">
            <a:extLst>
              <a:ext uri="{FF2B5EF4-FFF2-40B4-BE49-F238E27FC236}">
                <a16:creationId xmlns:a16="http://schemas.microsoft.com/office/drawing/2014/main" id="{B4401EEA-F0CA-432F-BF0C-5963E6C06BB8}"/>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16640" r="16640"/>
          <a:stretch>
            <a:fillRect/>
          </a:stretch>
        </p:blipFill>
        <p:spPr/>
      </p:pic>
      <p:sp>
        <p:nvSpPr>
          <p:cNvPr id="10" name="TekstSylinder 9">
            <a:extLst>
              <a:ext uri="{FF2B5EF4-FFF2-40B4-BE49-F238E27FC236}">
                <a16:creationId xmlns:a16="http://schemas.microsoft.com/office/drawing/2014/main" id="{60BD48F1-EDA8-4305-BA5C-E12302F083C2}"/>
              </a:ext>
            </a:extLst>
          </p:cNvPr>
          <p:cNvSpPr txBox="1"/>
          <p:nvPr/>
        </p:nvSpPr>
        <p:spPr>
          <a:xfrm>
            <a:off x="8580306" y="5948668"/>
            <a:ext cx="2174789" cy="246221"/>
          </a:xfrm>
          <a:prstGeom prst="rect">
            <a:avLst/>
          </a:prstGeom>
          <a:noFill/>
        </p:spPr>
        <p:txBody>
          <a:bodyPr wrap="square" rtlCol="0">
            <a:spAutoFit/>
          </a:bodyPr>
          <a:lstStyle/>
          <a:p>
            <a:r>
              <a:rPr lang="nb-NO" sz="1000" dirty="0"/>
              <a:t>Foto: Torbjørn Tandberg</a:t>
            </a:r>
          </a:p>
        </p:txBody>
      </p:sp>
      <p:pic>
        <p:nvPicPr>
          <p:cNvPr id="15" name="Plassholder for bilde 14" descr="Et bilde som inneholder Menneskeansikt, person, klær, dress&#10;&#10;Automatisk generert beskrivelse">
            <a:extLst>
              <a:ext uri="{FF2B5EF4-FFF2-40B4-BE49-F238E27FC236}">
                <a16:creationId xmlns:a16="http://schemas.microsoft.com/office/drawing/2014/main" id="{9DBB0E65-ED35-B4F6-83EA-734E0955EE49}"/>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16667" r="16667"/>
          <a:stretch>
            <a:fillRect/>
          </a:stretch>
        </p:blipFill>
        <p:spPr/>
      </p:pic>
      <p:sp>
        <p:nvSpPr>
          <p:cNvPr id="19" name="Plassholder for bilde 18">
            <a:extLst>
              <a:ext uri="{FF2B5EF4-FFF2-40B4-BE49-F238E27FC236}">
                <a16:creationId xmlns:a16="http://schemas.microsoft.com/office/drawing/2014/main" id="{B1677F7B-9BC3-4910-6E19-14AC9B7A28B8}"/>
              </a:ext>
            </a:extLst>
          </p:cNvPr>
          <p:cNvSpPr>
            <a:spLocks noGrp="1"/>
          </p:cNvSpPr>
          <p:nvPr>
            <p:ph type="pic" sz="quarter" idx="22"/>
          </p:nvPr>
        </p:nvSpPr>
        <p:spPr/>
        <p:txBody>
          <a:bodyPr/>
          <a:lstStyle/>
          <a:p>
            <a:endParaRPr lang="nb-NO"/>
          </a:p>
        </p:txBody>
      </p:sp>
    </p:spTree>
    <p:extLst>
      <p:ext uri="{BB962C8B-B14F-4D97-AF65-F5344CB8AC3E}">
        <p14:creationId xmlns:p14="http://schemas.microsoft.com/office/powerpoint/2010/main" val="272803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BA1D9100-CABA-2D30-F0E0-473A652A8441}"/>
              </a:ext>
            </a:extLst>
          </p:cNvPr>
          <p:cNvSpPr>
            <a:spLocks noGrp="1"/>
          </p:cNvSpPr>
          <p:nvPr>
            <p:ph type="sldNum" sz="quarter" idx="12"/>
          </p:nvPr>
        </p:nvSpPr>
        <p:spPr/>
        <p:txBody>
          <a:bodyPr/>
          <a:lstStyle/>
          <a:p>
            <a:fld id="{CBF60C1B-21D4-425B-89C8-B0A7AB09A1E4}" type="slidenum">
              <a:rPr lang="nb-NO" smtClean="0"/>
              <a:t>4</a:t>
            </a:fld>
            <a:endParaRPr lang="nb-NO" dirty="0"/>
          </a:p>
        </p:txBody>
      </p:sp>
      <p:pic>
        <p:nvPicPr>
          <p:cNvPr id="12" name="Plassholder for bilde 11" descr="Et bilde som inneholder pattedyr, hjort, snø, reinsdyr&#10;&#10;Automatisk generert beskrivelse">
            <a:extLst>
              <a:ext uri="{FF2B5EF4-FFF2-40B4-BE49-F238E27FC236}">
                <a16:creationId xmlns:a16="http://schemas.microsoft.com/office/drawing/2014/main" id="{E06D1B9F-F42F-AB66-608A-FC24C7CB703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015" r="25015"/>
          <a:stretch>
            <a:fillRect/>
          </a:stretch>
        </p:blipFill>
        <p:spPr/>
      </p:pic>
      <p:sp>
        <p:nvSpPr>
          <p:cNvPr id="2" name="Tittel 1">
            <a:extLst>
              <a:ext uri="{FF2B5EF4-FFF2-40B4-BE49-F238E27FC236}">
                <a16:creationId xmlns:a16="http://schemas.microsoft.com/office/drawing/2014/main" id="{ED5874C3-D2E2-CD9D-9360-5BC46B4AAE7E}"/>
              </a:ext>
            </a:extLst>
          </p:cNvPr>
          <p:cNvSpPr>
            <a:spLocks noGrp="1"/>
          </p:cNvSpPr>
          <p:nvPr>
            <p:ph type="title"/>
          </p:nvPr>
        </p:nvSpPr>
        <p:spPr/>
        <p:txBody>
          <a:bodyPr/>
          <a:lstStyle/>
          <a:p>
            <a:r>
              <a:rPr lang="nb-NO" dirty="0"/>
              <a:t>Reindriftsloven</a:t>
            </a:r>
          </a:p>
        </p:txBody>
      </p:sp>
      <p:sp>
        <p:nvSpPr>
          <p:cNvPr id="3" name="Plassholder for innhold 2">
            <a:extLst>
              <a:ext uri="{FF2B5EF4-FFF2-40B4-BE49-F238E27FC236}">
                <a16:creationId xmlns:a16="http://schemas.microsoft.com/office/drawing/2014/main" id="{DC5E85CB-E352-1759-06DC-D435A1D692E3}"/>
              </a:ext>
            </a:extLst>
          </p:cNvPr>
          <p:cNvSpPr>
            <a:spLocks noGrp="1"/>
          </p:cNvSpPr>
          <p:nvPr>
            <p:ph idx="1"/>
          </p:nvPr>
        </p:nvSpPr>
        <p:spPr/>
        <p:txBody>
          <a:bodyPr/>
          <a:lstStyle/>
          <a:p>
            <a:r>
              <a:rPr lang="nb-NO" dirty="0"/>
              <a:t>Hurdalsplattformen</a:t>
            </a:r>
          </a:p>
          <a:p>
            <a:r>
              <a:rPr lang="nb-NO" dirty="0"/>
              <a:t>Regjeringens beslutning</a:t>
            </a:r>
          </a:p>
          <a:p>
            <a:r>
              <a:rPr lang="nb-NO" dirty="0"/>
              <a:t>Sametinget og NRLs lovarbeid</a:t>
            </a:r>
          </a:p>
          <a:p>
            <a:r>
              <a:rPr lang="nb-NO" dirty="0"/>
              <a:t>Organisering av arbeidet</a:t>
            </a:r>
          </a:p>
          <a:p>
            <a:r>
              <a:rPr lang="nb-NO" dirty="0"/>
              <a:t>Medvirkning og deltagelse</a:t>
            </a:r>
          </a:p>
        </p:txBody>
      </p:sp>
      <p:sp>
        <p:nvSpPr>
          <p:cNvPr id="7" name="Plassholder for tekst 6">
            <a:extLst>
              <a:ext uri="{FF2B5EF4-FFF2-40B4-BE49-F238E27FC236}">
                <a16:creationId xmlns:a16="http://schemas.microsoft.com/office/drawing/2014/main" id="{6BA86081-23F0-0837-F990-14E07A182A1B}"/>
              </a:ext>
            </a:extLst>
          </p:cNvPr>
          <p:cNvSpPr>
            <a:spLocks noGrp="1"/>
          </p:cNvSpPr>
          <p:nvPr>
            <p:ph type="body" sz="quarter" idx="15"/>
          </p:nvPr>
        </p:nvSpPr>
        <p:spPr/>
        <p:txBody>
          <a:bodyPr/>
          <a:lstStyle/>
          <a:p>
            <a:endParaRPr lang="nb-NO"/>
          </a:p>
        </p:txBody>
      </p:sp>
      <p:sp>
        <p:nvSpPr>
          <p:cNvPr id="8" name="Plassholder for tekst 7">
            <a:extLst>
              <a:ext uri="{FF2B5EF4-FFF2-40B4-BE49-F238E27FC236}">
                <a16:creationId xmlns:a16="http://schemas.microsoft.com/office/drawing/2014/main" id="{29403C1A-6EA2-AFC6-EE60-1EB863AD55ED}"/>
              </a:ext>
            </a:extLst>
          </p:cNvPr>
          <p:cNvSpPr>
            <a:spLocks noGrp="1"/>
          </p:cNvSpPr>
          <p:nvPr>
            <p:ph type="body" sz="quarter" idx="16"/>
          </p:nvPr>
        </p:nvSpPr>
        <p:spPr/>
        <p:txBody>
          <a:bodyPr/>
          <a:lstStyle/>
          <a:p>
            <a:r>
              <a:rPr lang="nb-NO" dirty="0"/>
              <a:t>Foto: Tom Gustavsen</a:t>
            </a:r>
          </a:p>
        </p:txBody>
      </p:sp>
    </p:spTree>
    <p:extLst>
      <p:ext uri="{BB962C8B-B14F-4D97-AF65-F5344CB8AC3E}">
        <p14:creationId xmlns:p14="http://schemas.microsoft.com/office/powerpoint/2010/main" val="359012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BA1D9100-CABA-2D30-F0E0-473A652A8441}"/>
              </a:ext>
            </a:extLst>
          </p:cNvPr>
          <p:cNvSpPr>
            <a:spLocks noGrp="1"/>
          </p:cNvSpPr>
          <p:nvPr>
            <p:ph type="sldNum" sz="quarter" idx="12"/>
          </p:nvPr>
        </p:nvSpPr>
        <p:spPr/>
        <p:txBody>
          <a:bodyPr/>
          <a:lstStyle/>
          <a:p>
            <a:fld id="{CBF60C1B-21D4-425B-89C8-B0A7AB09A1E4}" type="slidenum">
              <a:rPr lang="nb-NO" smtClean="0"/>
              <a:t>5</a:t>
            </a:fld>
            <a:endParaRPr lang="nb-NO" dirty="0"/>
          </a:p>
        </p:txBody>
      </p:sp>
      <p:sp>
        <p:nvSpPr>
          <p:cNvPr id="2" name="Tittel 1">
            <a:extLst>
              <a:ext uri="{FF2B5EF4-FFF2-40B4-BE49-F238E27FC236}">
                <a16:creationId xmlns:a16="http://schemas.microsoft.com/office/drawing/2014/main" id="{ED5874C3-D2E2-CD9D-9360-5BC46B4AAE7E}"/>
              </a:ext>
            </a:extLst>
          </p:cNvPr>
          <p:cNvSpPr>
            <a:spLocks noGrp="1"/>
          </p:cNvSpPr>
          <p:nvPr>
            <p:ph type="title"/>
          </p:nvPr>
        </p:nvSpPr>
        <p:spPr/>
        <p:txBody>
          <a:bodyPr/>
          <a:lstStyle/>
          <a:p>
            <a:r>
              <a:rPr lang="nb-NO" dirty="0"/>
              <a:t>Departementets prosess</a:t>
            </a:r>
          </a:p>
        </p:txBody>
      </p:sp>
      <p:sp>
        <p:nvSpPr>
          <p:cNvPr id="3" name="Plassholder for innhold 2">
            <a:extLst>
              <a:ext uri="{FF2B5EF4-FFF2-40B4-BE49-F238E27FC236}">
                <a16:creationId xmlns:a16="http://schemas.microsoft.com/office/drawing/2014/main" id="{DC5E85CB-E352-1759-06DC-D435A1D692E3}"/>
              </a:ext>
            </a:extLst>
          </p:cNvPr>
          <p:cNvSpPr>
            <a:spLocks noGrp="1"/>
          </p:cNvSpPr>
          <p:nvPr>
            <p:ph idx="1"/>
          </p:nvPr>
        </p:nvSpPr>
        <p:spPr/>
        <p:txBody>
          <a:bodyPr>
            <a:normAutofit lnSpcReduction="10000"/>
          </a:bodyPr>
          <a:lstStyle/>
          <a:p>
            <a:r>
              <a:rPr lang="nb-NO" dirty="0"/>
              <a:t>Organisering av arbeidet</a:t>
            </a:r>
          </a:p>
          <a:p>
            <a:r>
              <a:rPr lang="nb-NO" dirty="0"/>
              <a:t>Innspillsmøter</a:t>
            </a:r>
          </a:p>
          <a:p>
            <a:r>
              <a:rPr lang="nb-NO" dirty="0"/>
              <a:t>Referansegrupper</a:t>
            </a:r>
          </a:p>
          <a:p>
            <a:r>
              <a:rPr lang="nb-NO" u="sng" dirty="0"/>
              <a:t>Konsultasjoner</a:t>
            </a:r>
            <a:r>
              <a:rPr lang="nb-NO" dirty="0"/>
              <a:t> med NRL og Sametinget</a:t>
            </a:r>
          </a:p>
          <a:p>
            <a:r>
              <a:rPr lang="nb-NO" dirty="0"/>
              <a:t>Interne prosesser i departementer og regjering</a:t>
            </a:r>
          </a:p>
          <a:p>
            <a:r>
              <a:rPr lang="nb-NO" dirty="0"/>
              <a:t>Alminnelig høring 1. juli – 1. oktober 2024</a:t>
            </a:r>
          </a:p>
          <a:p>
            <a:r>
              <a:rPr lang="nb-NO" dirty="0"/>
              <a:t>Sametingets plenum 11. til 14. mars</a:t>
            </a:r>
          </a:p>
          <a:p>
            <a:r>
              <a:rPr lang="nb-NO" dirty="0"/>
              <a:t>Til Stortinget 10. april 2025</a:t>
            </a:r>
          </a:p>
        </p:txBody>
      </p:sp>
      <p:sp>
        <p:nvSpPr>
          <p:cNvPr id="7" name="Plassholder for tekst 6">
            <a:extLst>
              <a:ext uri="{FF2B5EF4-FFF2-40B4-BE49-F238E27FC236}">
                <a16:creationId xmlns:a16="http://schemas.microsoft.com/office/drawing/2014/main" id="{6BA86081-23F0-0837-F990-14E07A182A1B}"/>
              </a:ext>
            </a:extLst>
          </p:cNvPr>
          <p:cNvSpPr>
            <a:spLocks noGrp="1"/>
          </p:cNvSpPr>
          <p:nvPr>
            <p:ph type="body" sz="quarter" idx="15"/>
          </p:nvPr>
        </p:nvSpPr>
        <p:spPr/>
        <p:txBody>
          <a:bodyPr/>
          <a:lstStyle/>
          <a:p>
            <a:endParaRPr lang="nb-NO"/>
          </a:p>
        </p:txBody>
      </p:sp>
      <p:sp>
        <p:nvSpPr>
          <p:cNvPr id="8" name="Plassholder for tekst 7">
            <a:extLst>
              <a:ext uri="{FF2B5EF4-FFF2-40B4-BE49-F238E27FC236}">
                <a16:creationId xmlns:a16="http://schemas.microsoft.com/office/drawing/2014/main" id="{29403C1A-6EA2-AFC6-EE60-1EB863AD55ED}"/>
              </a:ext>
            </a:extLst>
          </p:cNvPr>
          <p:cNvSpPr>
            <a:spLocks noGrp="1"/>
          </p:cNvSpPr>
          <p:nvPr>
            <p:ph type="body" sz="quarter" idx="16"/>
          </p:nvPr>
        </p:nvSpPr>
        <p:spPr/>
        <p:txBody>
          <a:bodyPr/>
          <a:lstStyle/>
          <a:p>
            <a:r>
              <a:rPr lang="nb-NO" dirty="0"/>
              <a:t>Foto: Tom Gustavsen</a:t>
            </a:r>
          </a:p>
        </p:txBody>
      </p:sp>
      <p:pic>
        <p:nvPicPr>
          <p:cNvPr id="9" name="Plassholder for bilde 8">
            <a:extLst>
              <a:ext uri="{FF2B5EF4-FFF2-40B4-BE49-F238E27FC236}">
                <a16:creationId xmlns:a16="http://schemas.microsoft.com/office/drawing/2014/main" id="{15FFDCD2-7691-E292-D366-0F5223F0782E}"/>
              </a:ext>
            </a:extLst>
          </p:cNvPr>
          <p:cNvPicPr>
            <a:picLocks noGrp="1" noChangeAspect="1"/>
          </p:cNvPicPr>
          <p:nvPr>
            <p:ph type="pic" sz="quarter" idx="13"/>
          </p:nvPr>
        </p:nvPicPr>
        <p:blipFill>
          <a:blip r:embed="rId3"/>
          <a:srcRect t="5330" b="5330"/>
          <a:stretch>
            <a:fillRect/>
          </a:stretch>
        </p:blipFill>
        <p:spPr>
          <a:xfrm>
            <a:off x="7051675" y="0"/>
            <a:ext cx="5140325" cy="6858000"/>
          </a:xfrm>
          <a:prstGeom prst="rect">
            <a:avLst/>
          </a:prstGeom>
        </p:spPr>
      </p:pic>
    </p:spTree>
    <p:extLst>
      <p:ext uri="{BB962C8B-B14F-4D97-AF65-F5344CB8AC3E}">
        <p14:creationId xmlns:p14="http://schemas.microsoft.com/office/powerpoint/2010/main" val="47295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B74BD058-3330-9F2F-3397-F2D731E42A26}"/>
              </a:ext>
            </a:extLst>
          </p:cNvPr>
          <p:cNvSpPr>
            <a:spLocks noGrp="1"/>
          </p:cNvSpPr>
          <p:nvPr>
            <p:ph type="sldNum" sz="quarter" idx="12"/>
          </p:nvPr>
        </p:nvSpPr>
        <p:spPr/>
        <p:txBody>
          <a:bodyPr/>
          <a:lstStyle/>
          <a:p>
            <a:fld id="{CBF60C1B-21D4-425B-89C8-B0A7AB09A1E4}" type="slidenum">
              <a:rPr lang="nb-NO" smtClean="0"/>
              <a:t>6</a:t>
            </a:fld>
            <a:endParaRPr lang="nb-NO" dirty="0"/>
          </a:p>
        </p:txBody>
      </p:sp>
      <p:pic>
        <p:nvPicPr>
          <p:cNvPr id="11" name="Plassholder for bilde 10">
            <a:extLst>
              <a:ext uri="{FF2B5EF4-FFF2-40B4-BE49-F238E27FC236}">
                <a16:creationId xmlns:a16="http://schemas.microsoft.com/office/drawing/2014/main" id="{72195A10-7702-E2EF-E97F-AC413AD15961}"/>
              </a:ext>
            </a:extLst>
          </p:cNvPr>
          <p:cNvPicPr>
            <a:picLocks noGrp="1" noChangeAspect="1"/>
          </p:cNvPicPr>
          <p:nvPr>
            <p:ph type="pic" sz="quarter" idx="13"/>
          </p:nvPr>
        </p:nvPicPr>
        <p:blipFill>
          <a:blip r:embed="rId3"/>
          <a:srcRect l="21892" r="21892"/>
          <a:stretch>
            <a:fillRect/>
          </a:stretch>
        </p:blipFill>
        <p:spPr>
          <a:prstGeom prst="rect">
            <a:avLst/>
          </a:prstGeom>
        </p:spPr>
      </p:pic>
      <p:sp>
        <p:nvSpPr>
          <p:cNvPr id="6" name="Tittel 5">
            <a:extLst>
              <a:ext uri="{FF2B5EF4-FFF2-40B4-BE49-F238E27FC236}">
                <a16:creationId xmlns:a16="http://schemas.microsoft.com/office/drawing/2014/main" id="{56B4145B-24E4-9AA3-C09E-34CC79CE21EE}"/>
              </a:ext>
            </a:extLst>
          </p:cNvPr>
          <p:cNvSpPr>
            <a:spLocks noGrp="1"/>
          </p:cNvSpPr>
          <p:nvPr>
            <p:ph type="title"/>
          </p:nvPr>
        </p:nvSpPr>
        <p:spPr/>
        <p:txBody>
          <a:bodyPr/>
          <a:lstStyle/>
          <a:p>
            <a:r>
              <a:rPr lang="nb-NO" dirty="0"/>
              <a:t>Konsultasjoner</a:t>
            </a:r>
          </a:p>
        </p:txBody>
      </p:sp>
      <p:sp>
        <p:nvSpPr>
          <p:cNvPr id="7" name="Plassholder for innhold 6">
            <a:extLst>
              <a:ext uri="{FF2B5EF4-FFF2-40B4-BE49-F238E27FC236}">
                <a16:creationId xmlns:a16="http://schemas.microsoft.com/office/drawing/2014/main" id="{AE9BBFDD-3C69-7F86-A2F0-17CD733CDDF0}"/>
              </a:ext>
            </a:extLst>
          </p:cNvPr>
          <p:cNvSpPr>
            <a:spLocks noGrp="1"/>
          </p:cNvSpPr>
          <p:nvPr>
            <p:ph idx="1"/>
          </p:nvPr>
        </p:nvSpPr>
        <p:spPr/>
        <p:txBody>
          <a:bodyPr/>
          <a:lstStyle/>
          <a:p>
            <a:r>
              <a:rPr lang="nb-NO" dirty="0"/>
              <a:t>Totalt 14 konsultasjoner så langt</a:t>
            </a:r>
          </a:p>
          <a:p>
            <a:r>
              <a:rPr lang="nb-NO" dirty="0"/>
              <a:t>Prosessen omforent</a:t>
            </a:r>
          </a:p>
          <a:p>
            <a:r>
              <a:rPr lang="nb-NO" dirty="0"/>
              <a:t>Hovedtema for lovarbeidet omforent</a:t>
            </a:r>
          </a:p>
          <a:p>
            <a:r>
              <a:rPr lang="nb-NO" dirty="0"/>
              <a:t>Arbeidsmøter og konsultasjoner</a:t>
            </a:r>
          </a:p>
          <a:p>
            <a:pPr lvl="1"/>
            <a:r>
              <a:rPr lang="nb-NO" dirty="0"/>
              <a:t>Fri diskusjon i arbeidsmøter</a:t>
            </a:r>
          </a:p>
          <a:p>
            <a:pPr lvl="1"/>
            <a:r>
              <a:rPr lang="nb-NO" dirty="0"/>
              <a:t>Konsultert om hvert tema</a:t>
            </a:r>
          </a:p>
          <a:p>
            <a:r>
              <a:rPr lang="nb-NO" dirty="0"/>
              <a:t>Funnet løsninger sammen</a:t>
            </a:r>
          </a:p>
          <a:p>
            <a:r>
              <a:rPr lang="nb-NO" dirty="0"/>
              <a:t>Videre prosess</a:t>
            </a:r>
          </a:p>
          <a:p>
            <a:endParaRPr lang="nb-NO" dirty="0"/>
          </a:p>
        </p:txBody>
      </p:sp>
      <p:sp>
        <p:nvSpPr>
          <p:cNvPr id="9" name="Plassholder for tekst 8">
            <a:extLst>
              <a:ext uri="{FF2B5EF4-FFF2-40B4-BE49-F238E27FC236}">
                <a16:creationId xmlns:a16="http://schemas.microsoft.com/office/drawing/2014/main" id="{C4E6E73D-9A73-B464-9AB4-F5F8E55E63B9}"/>
              </a:ext>
            </a:extLst>
          </p:cNvPr>
          <p:cNvSpPr>
            <a:spLocks noGrp="1"/>
          </p:cNvSpPr>
          <p:nvPr>
            <p:ph type="body" sz="quarter" idx="15"/>
          </p:nvPr>
        </p:nvSpPr>
        <p:spPr/>
        <p:txBody>
          <a:bodyPr/>
          <a:lstStyle/>
          <a:p>
            <a:endParaRPr lang="nb-NO"/>
          </a:p>
        </p:txBody>
      </p:sp>
      <p:sp>
        <p:nvSpPr>
          <p:cNvPr id="10" name="Plassholder for tekst 9">
            <a:extLst>
              <a:ext uri="{FF2B5EF4-FFF2-40B4-BE49-F238E27FC236}">
                <a16:creationId xmlns:a16="http://schemas.microsoft.com/office/drawing/2014/main" id="{3ACF2CC8-A4F7-29DE-B003-DF7BC0F9907A}"/>
              </a:ext>
            </a:extLst>
          </p:cNvPr>
          <p:cNvSpPr>
            <a:spLocks noGrp="1"/>
          </p:cNvSpPr>
          <p:nvPr>
            <p:ph type="body" sz="quarter" idx="16"/>
          </p:nvPr>
        </p:nvSpPr>
        <p:spPr/>
        <p:txBody>
          <a:bodyPr/>
          <a:lstStyle/>
          <a:p>
            <a:r>
              <a:rPr lang="nb-NO" dirty="0"/>
              <a:t>Foto: Landbruks- og matdepartementet</a:t>
            </a:r>
          </a:p>
        </p:txBody>
      </p:sp>
    </p:spTree>
    <p:extLst>
      <p:ext uri="{BB962C8B-B14F-4D97-AF65-F5344CB8AC3E}">
        <p14:creationId xmlns:p14="http://schemas.microsoft.com/office/powerpoint/2010/main" val="18461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a:extLst>
              <a:ext uri="{FF2B5EF4-FFF2-40B4-BE49-F238E27FC236}">
                <a16:creationId xmlns:a16="http://schemas.microsoft.com/office/drawing/2014/main" id="{BC1694A3-702C-A5D6-51DB-F1245ECCEAC1}"/>
              </a:ext>
            </a:extLst>
          </p:cNvPr>
          <p:cNvSpPr>
            <a:spLocks noGrp="1"/>
          </p:cNvSpPr>
          <p:nvPr>
            <p:ph sz="half" idx="2"/>
          </p:nvPr>
        </p:nvSpPr>
        <p:spPr>
          <a:xfrm>
            <a:off x="6172200" y="1825625"/>
            <a:ext cx="5181600" cy="4106732"/>
          </a:xfrm>
        </p:spPr>
        <p:txBody>
          <a:bodyPr>
            <a:normAutofit/>
          </a:bodyPr>
          <a:lstStyle/>
          <a:p>
            <a:pPr marL="0" indent="0">
              <a:buNone/>
            </a:pPr>
            <a:r>
              <a:rPr lang="nb-NO" dirty="0"/>
              <a:t>Tre hovedområder:</a:t>
            </a:r>
          </a:p>
          <a:p>
            <a:pPr marL="0" indent="0">
              <a:buNone/>
            </a:pPr>
            <a:endParaRPr lang="nb-NO" dirty="0"/>
          </a:p>
          <a:p>
            <a:pPr marL="914400" lvl="1" indent="-457200">
              <a:buFont typeface="+mj-lt"/>
              <a:buAutoNum type="arabicPeriod"/>
            </a:pPr>
            <a:r>
              <a:rPr lang="nb-NO" sz="2400" dirty="0"/>
              <a:t>Erstatningsbestemmelsene</a:t>
            </a:r>
          </a:p>
          <a:p>
            <a:pPr marL="914400" lvl="1" indent="-457200">
              <a:buFont typeface="+mj-lt"/>
              <a:buAutoNum type="arabicPeriod"/>
            </a:pPr>
            <a:r>
              <a:rPr lang="nb-NO" sz="2400" dirty="0"/>
              <a:t>Intern organisering</a:t>
            </a:r>
          </a:p>
          <a:p>
            <a:pPr marL="914400" lvl="1" indent="-457200">
              <a:buFont typeface="+mj-lt"/>
              <a:buAutoNum type="arabicPeriod"/>
            </a:pPr>
            <a:r>
              <a:rPr lang="nb-NO" sz="2400" dirty="0"/>
              <a:t>Jordskifte </a:t>
            </a:r>
          </a:p>
        </p:txBody>
      </p:sp>
      <p:sp>
        <p:nvSpPr>
          <p:cNvPr id="4" name="Tittel 3">
            <a:extLst>
              <a:ext uri="{FF2B5EF4-FFF2-40B4-BE49-F238E27FC236}">
                <a16:creationId xmlns:a16="http://schemas.microsoft.com/office/drawing/2014/main" id="{0F5C1FE7-FD2C-7AAD-A1F9-74AC83401363}"/>
              </a:ext>
            </a:extLst>
          </p:cNvPr>
          <p:cNvSpPr>
            <a:spLocks noGrp="1"/>
          </p:cNvSpPr>
          <p:nvPr>
            <p:ph type="title"/>
          </p:nvPr>
        </p:nvSpPr>
        <p:spPr>
          <a:xfrm>
            <a:off x="838200" y="365125"/>
            <a:ext cx="9000000" cy="1325563"/>
          </a:xfrm>
        </p:spPr>
        <p:txBody>
          <a:bodyPr anchor="ctr">
            <a:normAutofit/>
          </a:bodyPr>
          <a:lstStyle/>
          <a:p>
            <a:r>
              <a:rPr lang="nb-NO" dirty="0"/>
              <a:t>Endringsforslag sendt på høring 1. juli 2024</a:t>
            </a:r>
          </a:p>
        </p:txBody>
      </p:sp>
      <p:pic>
        <p:nvPicPr>
          <p:cNvPr id="8" name="Plassholder for bilde 7" descr="Et bilde som inneholder tekst, utendørs, skilt, natur&#10;&#10;Automatisk generert beskrivelse">
            <a:extLst>
              <a:ext uri="{FF2B5EF4-FFF2-40B4-BE49-F238E27FC236}">
                <a16:creationId xmlns:a16="http://schemas.microsoft.com/office/drawing/2014/main" id="{4AFA986C-E9CB-8C69-8374-05AAFE8CDBB4}"/>
              </a:ext>
            </a:extLst>
          </p:cNvPr>
          <p:cNvPicPr>
            <a:picLocks noGrp="1" noChangeAspect="1"/>
          </p:cNvPicPr>
          <p:nvPr>
            <p:ph sz="half" idx="1"/>
          </p:nvPr>
        </p:nvPicPr>
        <p:blipFill>
          <a:blip r:embed="rId3"/>
          <a:srcRect l="13567" r="13567"/>
          <a:stretch/>
        </p:blipFill>
        <p:spPr>
          <a:xfrm>
            <a:off x="838200" y="1825625"/>
            <a:ext cx="5181600" cy="4106732"/>
          </a:xfrm>
          <a:prstGeom prst="rect">
            <a:avLst/>
          </a:prstGeom>
          <a:noFill/>
        </p:spPr>
      </p:pic>
      <p:sp>
        <p:nvSpPr>
          <p:cNvPr id="2" name="Plassholder for lysbildenummer 1">
            <a:extLst>
              <a:ext uri="{FF2B5EF4-FFF2-40B4-BE49-F238E27FC236}">
                <a16:creationId xmlns:a16="http://schemas.microsoft.com/office/drawing/2014/main" id="{5BBEFDC3-BBAB-BF9D-2C88-AD874F3DA6A9}"/>
              </a:ext>
            </a:extLst>
          </p:cNvPr>
          <p:cNvSpPr>
            <a:spLocks noGrp="1"/>
          </p:cNvSpPr>
          <p:nvPr>
            <p:ph type="sldNum" sz="quarter" idx="12"/>
          </p:nvPr>
        </p:nvSpPr>
        <p:spPr>
          <a:xfrm>
            <a:off x="11555999" y="6318000"/>
            <a:ext cx="450000" cy="360000"/>
          </a:xfrm>
        </p:spPr>
        <p:txBody>
          <a:bodyPr anchor="ctr">
            <a:normAutofit/>
          </a:bodyPr>
          <a:lstStyle/>
          <a:p>
            <a:pPr>
              <a:spcAft>
                <a:spcPts val="600"/>
              </a:spcAft>
            </a:pPr>
            <a:fld id="{29E3B291-050D-4A82-B0A1-DB349FC61753}" type="slidenum">
              <a:rPr lang="nb-NO" smtClean="0"/>
              <a:pPr>
                <a:spcAft>
                  <a:spcPts val="600"/>
                </a:spcAft>
              </a:pPr>
              <a:t>7</a:t>
            </a:fld>
            <a:endParaRPr lang="nb-NO"/>
          </a:p>
        </p:txBody>
      </p:sp>
      <p:sp>
        <p:nvSpPr>
          <p:cNvPr id="17" name="Text Placeholder 5">
            <a:extLst>
              <a:ext uri="{FF2B5EF4-FFF2-40B4-BE49-F238E27FC236}">
                <a16:creationId xmlns:a16="http://schemas.microsoft.com/office/drawing/2014/main" id="{194D6E1C-E439-032C-8FEF-6E0AC877558B}"/>
              </a:ext>
            </a:extLst>
          </p:cNvPr>
          <p:cNvSpPr>
            <a:spLocks noGrp="1"/>
          </p:cNvSpPr>
          <p:nvPr>
            <p:ph type="body" sz="quarter" idx="15"/>
          </p:nvPr>
        </p:nvSpPr>
        <p:spPr>
          <a:xfrm>
            <a:off x="838200" y="5932357"/>
            <a:ext cx="5181600" cy="244606"/>
          </a:xfrm>
        </p:spPr>
        <p:txBody>
          <a:bodyPr/>
          <a:lstStyle/>
          <a:p>
            <a:endParaRPr lang="en-US"/>
          </a:p>
        </p:txBody>
      </p:sp>
      <p:sp>
        <p:nvSpPr>
          <p:cNvPr id="18" name="Text Placeholder 6">
            <a:extLst>
              <a:ext uri="{FF2B5EF4-FFF2-40B4-BE49-F238E27FC236}">
                <a16:creationId xmlns:a16="http://schemas.microsoft.com/office/drawing/2014/main" id="{DBD9D3E5-1A9A-C0A3-5456-90F24F689979}"/>
              </a:ext>
            </a:extLst>
          </p:cNvPr>
          <p:cNvSpPr>
            <a:spLocks noGrp="1"/>
          </p:cNvSpPr>
          <p:nvPr>
            <p:ph type="body" sz="quarter" idx="16"/>
          </p:nvPr>
        </p:nvSpPr>
        <p:spPr>
          <a:xfrm>
            <a:off x="6172200" y="5932357"/>
            <a:ext cx="5181600" cy="244606"/>
          </a:xfrm>
        </p:spPr>
        <p:txBody>
          <a:bodyPr/>
          <a:lstStyle/>
          <a:p>
            <a:endParaRPr lang="en-US"/>
          </a:p>
        </p:txBody>
      </p:sp>
    </p:spTree>
    <p:extLst>
      <p:ext uri="{BB962C8B-B14F-4D97-AF65-F5344CB8AC3E}">
        <p14:creationId xmlns:p14="http://schemas.microsoft.com/office/powerpoint/2010/main" val="383825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a:extLst>
              <a:ext uri="{FF2B5EF4-FFF2-40B4-BE49-F238E27FC236}">
                <a16:creationId xmlns:a16="http://schemas.microsoft.com/office/drawing/2014/main" id="{F0C1D772-282A-FD9D-B7FA-2DEA95F48441}"/>
              </a:ext>
            </a:extLst>
          </p:cNvPr>
          <p:cNvPicPr>
            <a:picLocks noGrp="1" noChangeAspect="1"/>
          </p:cNvPicPr>
          <p:nvPr>
            <p:ph sz="half" idx="2"/>
          </p:nvPr>
        </p:nvPicPr>
        <p:blipFill>
          <a:blip r:embed="rId3"/>
          <a:srcRect l="11094" r="26135" b="1"/>
          <a:stretch/>
        </p:blipFill>
        <p:spPr>
          <a:xfrm>
            <a:off x="6172200" y="1825625"/>
            <a:ext cx="5181600" cy="4106732"/>
          </a:xfrm>
          <a:prstGeom prst="rect">
            <a:avLst/>
          </a:prstGeom>
          <a:noFill/>
        </p:spPr>
      </p:pic>
      <p:sp>
        <p:nvSpPr>
          <p:cNvPr id="4" name="Tittel 3">
            <a:extLst>
              <a:ext uri="{FF2B5EF4-FFF2-40B4-BE49-F238E27FC236}">
                <a16:creationId xmlns:a16="http://schemas.microsoft.com/office/drawing/2014/main" id="{419B7DD3-25A8-776C-C722-ACF77F873A64}"/>
              </a:ext>
            </a:extLst>
          </p:cNvPr>
          <p:cNvSpPr>
            <a:spLocks noGrp="1"/>
          </p:cNvSpPr>
          <p:nvPr>
            <p:ph type="title"/>
          </p:nvPr>
        </p:nvSpPr>
        <p:spPr>
          <a:xfrm>
            <a:off x="838200" y="365125"/>
            <a:ext cx="9000000" cy="1325563"/>
          </a:xfrm>
        </p:spPr>
        <p:txBody>
          <a:bodyPr anchor="ctr">
            <a:normAutofit/>
          </a:bodyPr>
          <a:lstStyle/>
          <a:p>
            <a:r>
              <a:rPr lang="nb-NO" dirty="0"/>
              <a:t>1. Erstatningsbestemmelsene - Dagens erstatningsbestemmelser</a:t>
            </a:r>
          </a:p>
        </p:txBody>
      </p:sp>
      <p:sp>
        <p:nvSpPr>
          <p:cNvPr id="5" name="Plassholder for innhold 4">
            <a:extLst>
              <a:ext uri="{FF2B5EF4-FFF2-40B4-BE49-F238E27FC236}">
                <a16:creationId xmlns:a16="http://schemas.microsoft.com/office/drawing/2014/main" id="{C9BD7585-E22C-6B39-1EE8-572C21745A74}"/>
              </a:ext>
            </a:extLst>
          </p:cNvPr>
          <p:cNvSpPr>
            <a:spLocks noGrp="1"/>
          </p:cNvSpPr>
          <p:nvPr>
            <p:ph sz="half" idx="1"/>
          </p:nvPr>
        </p:nvSpPr>
        <p:spPr>
          <a:xfrm>
            <a:off x="838200" y="1825625"/>
            <a:ext cx="5181600" cy="4106732"/>
          </a:xfrm>
        </p:spPr>
        <p:txBody>
          <a:bodyPr>
            <a:normAutofit/>
          </a:bodyPr>
          <a:lstStyle/>
          <a:p>
            <a:r>
              <a:rPr lang="nb-NO" dirty="0"/>
              <a:t>Solidarisk (felles) objektivt ansvar for alle reineiere i distriktet.</a:t>
            </a:r>
          </a:p>
          <a:p>
            <a:r>
              <a:rPr lang="nb-NO" dirty="0"/>
              <a:t>Alle har ansvar utad, uansett om reinen din ikke har gjort noen skade.</a:t>
            </a:r>
          </a:p>
          <a:p>
            <a:r>
              <a:rPr lang="nb-NO" dirty="0"/>
              <a:t>I oppgjøret innad - hvis dokumentere at din rein ikke har gjort skade – kan slippe å betale.</a:t>
            </a:r>
          </a:p>
          <a:p>
            <a:endParaRPr lang="nb-NO" dirty="0"/>
          </a:p>
        </p:txBody>
      </p:sp>
      <p:sp>
        <p:nvSpPr>
          <p:cNvPr id="2" name="Plassholder for lysbildenummer 1">
            <a:extLst>
              <a:ext uri="{FF2B5EF4-FFF2-40B4-BE49-F238E27FC236}">
                <a16:creationId xmlns:a16="http://schemas.microsoft.com/office/drawing/2014/main" id="{92FBFCCF-9133-276F-DFEA-631E59ACB68C}"/>
              </a:ext>
            </a:extLst>
          </p:cNvPr>
          <p:cNvSpPr>
            <a:spLocks noGrp="1"/>
          </p:cNvSpPr>
          <p:nvPr>
            <p:ph type="sldNum" sz="quarter" idx="12"/>
          </p:nvPr>
        </p:nvSpPr>
        <p:spPr>
          <a:xfrm>
            <a:off x="11555999" y="6318000"/>
            <a:ext cx="450000" cy="360000"/>
          </a:xfrm>
        </p:spPr>
        <p:txBody>
          <a:bodyPr anchor="ctr">
            <a:normAutofit/>
          </a:bodyPr>
          <a:lstStyle/>
          <a:p>
            <a:pPr>
              <a:spcAft>
                <a:spcPts val="600"/>
              </a:spcAft>
            </a:pPr>
            <a:fld id="{29E3B291-050D-4A82-B0A1-DB349FC61753}" type="slidenum">
              <a:rPr lang="nb-NO" smtClean="0"/>
              <a:pPr>
                <a:spcAft>
                  <a:spcPts val="600"/>
                </a:spcAft>
              </a:pPr>
              <a:t>8</a:t>
            </a:fld>
            <a:endParaRPr lang="nb-NO"/>
          </a:p>
        </p:txBody>
      </p:sp>
      <p:sp>
        <p:nvSpPr>
          <p:cNvPr id="23" name="Text Placeholder 5">
            <a:extLst>
              <a:ext uri="{FF2B5EF4-FFF2-40B4-BE49-F238E27FC236}">
                <a16:creationId xmlns:a16="http://schemas.microsoft.com/office/drawing/2014/main" id="{9E1ABFD3-6509-8CA9-6AA5-BB1BE3268073}"/>
              </a:ext>
            </a:extLst>
          </p:cNvPr>
          <p:cNvSpPr>
            <a:spLocks noGrp="1"/>
          </p:cNvSpPr>
          <p:nvPr>
            <p:ph type="body" sz="quarter" idx="15"/>
          </p:nvPr>
        </p:nvSpPr>
        <p:spPr>
          <a:xfrm>
            <a:off x="838200" y="5932357"/>
            <a:ext cx="5181600" cy="244606"/>
          </a:xfrm>
        </p:spPr>
        <p:txBody>
          <a:bodyPr/>
          <a:lstStyle/>
          <a:p>
            <a:endParaRPr lang="en-US"/>
          </a:p>
        </p:txBody>
      </p:sp>
      <p:sp>
        <p:nvSpPr>
          <p:cNvPr id="22" name="Text Placeholder 6">
            <a:extLst>
              <a:ext uri="{FF2B5EF4-FFF2-40B4-BE49-F238E27FC236}">
                <a16:creationId xmlns:a16="http://schemas.microsoft.com/office/drawing/2014/main" id="{30C54424-6B0D-6EB9-EE6B-7135C7B829E9}"/>
              </a:ext>
            </a:extLst>
          </p:cNvPr>
          <p:cNvSpPr>
            <a:spLocks noGrp="1"/>
          </p:cNvSpPr>
          <p:nvPr>
            <p:ph type="body" sz="quarter" idx="16"/>
          </p:nvPr>
        </p:nvSpPr>
        <p:spPr>
          <a:xfrm>
            <a:off x="6172200" y="5932357"/>
            <a:ext cx="5181600" cy="244606"/>
          </a:xfrm>
        </p:spPr>
        <p:txBody>
          <a:bodyPr>
            <a:normAutofit fontScale="92500"/>
          </a:bodyPr>
          <a:lstStyle/>
          <a:p>
            <a:r>
              <a:rPr lang="nb-NO" dirty="0" err="1">
                <a:hlinkClick r:id="rId4"/>
              </a:rPr>
              <a:t>Solidarinnkreving</a:t>
            </a:r>
            <a:r>
              <a:rPr lang="nb-NO" dirty="0">
                <a:hlinkClick r:id="rId4"/>
              </a:rPr>
              <a:t> - når flere er ansvarlig for samme krav - Statens innkrevingssentral (sismo.no)</a:t>
            </a:r>
            <a:endParaRPr lang="en-US" dirty="0"/>
          </a:p>
        </p:txBody>
      </p:sp>
    </p:spTree>
    <p:extLst>
      <p:ext uri="{BB962C8B-B14F-4D97-AF65-F5344CB8AC3E}">
        <p14:creationId xmlns:p14="http://schemas.microsoft.com/office/powerpoint/2010/main" val="384919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a:extLst>
              <a:ext uri="{FF2B5EF4-FFF2-40B4-BE49-F238E27FC236}">
                <a16:creationId xmlns:a16="http://schemas.microsoft.com/office/drawing/2014/main" id="{C19716C9-CACF-E110-38CA-27133A7E8A5F}"/>
              </a:ext>
            </a:extLst>
          </p:cNvPr>
          <p:cNvSpPr>
            <a:spLocks noGrp="1"/>
          </p:cNvSpPr>
          <p:nvPr>
            <p:ph sz="half" idx="2"/>
          </p:nvPr>
        </p:nvSpPr>
        <p:spPr>
          <a:xfrm>
            <a:off x="6172200" y="1825625"/>
            <a:ext cx="5181600" cy="4106732"/>
          </a:xfrm>
        </p:spPr>
        <p:txBody>
          <a:bodyPr/>
          <a:lstStyle/>
          <a:p>
            <a:r>
              <a:rPr lang="en-US" dirty="0"/>
              <a:t>Er </a:t>
            </a:r>
            <a:r>
              <a:rPr lang="en-US" dirty="0" err="1"/>
              <a:t>rl</a:t>
            </a:r>
            <a:r>
              <a:rPr lang="en-US" dirty="0"/>
              <a:t>. § 67 </a:t>
            </a:r>
            <a:r>
              <a:rPr lang="en-US" dirty="0" err="1"/>
              <a:t>diskriminerende</a:t>
            </a:r>
            <a:r>
              <a:rPr lang="en-US" dirty="0"/>
              <a:t>?</a:t>
            </a:r>
          </a:p>
          <a:p>
            <a:r>
              <a:rPr lang="en-US" dirty="0" err="1"/>
              <a:t>Loven</a:t>
            </a:r>
            <a:r>
              <a:rPr lang="en-US" dirty="0"/>
              <a:t> </a:t>
            </a:r>
            <a:r>
              <a:rPr lang="en-US" dirty="0" err="1"/>
              <a:t>må</a:t>
            </a:r>
            <a:r>
              <a:rPr lang="en-US" dirty="0"/>
              <a:t> </a:t>
            </a:r>
            <a:r>
              <a:rPr lang="en-US" dirty="0" err="1"/>
              <a:t>revideres</a:t>
            </a:r>
            <a:r>
              <a:rPr lang="en-US" dirty="0"/>
              <a:t> </a:t>
            </a:r>
            <a:r>
              <a:rPr lang="en-US" dirty="0" err="1"/>
              <a:t>snarlig</a:t>
            </a:r>
            <a:endParaRPr lang="en-US" dirty="0"/>
          </a:p>
          <a:p>
            <a:r>
              <a:rPr lang="en-US" dirty="0" err="1"/>
              <a:t>Erstatningsansvaret</a:t>
            </a:r>
            <a:r>
              <a:rPr lang="en-US" dirty="0"/>
              <a:t> </a:t>
            </a:r>
            <a:r>
              <a:rPr lang="en-US" dirty="0" err="1"/>
              <a:t>bør</a:t>
            </a:r>
            <a:r>
              <a:rPr lang="en-US" dirty="0"/>
              <a:t> </a:t>
            </a:r>
            <a:r>
              <a:rPr lang="en-US" dirty="0" err="1"/>
              <a:t>likestilles</a:t>
            </a:r>
            <a:r>
              <a:rPr lang="en-US" dirty="0"/>
              <a:t> </a:t>
            </a:r>
            <a:r>
              <a:rPr lang="en-US" dirty="0" err="1"/>
              <a:t>så</a:t>
            </a:r>
            <a:r>
              <a:rPr lang="en-US" dirty="0"/>
              <a:t> </a:t>
            </a:r>
            <a:r>
              <a:rPr lang="en-US" dirty="0" err="1"/>
              <a:t>langt</a:t>
            </a:r>
            <a:r>
              <a:rPr lang="en-US" dirty="0"/>
              <a:t> </a:t>
            </a:r>
            <a:r>
              <a:rPr lang="en-US" dirty="0" err="1"/>
              <a:t>som</a:t>
            </a:r>
            <a:r>
              <a:rPr lang="en-US" dirty="0"/>
              <a:t> </a:t>
            </a:r>
            <a:r>
              <a:rPr lang="en-US" dirty="0" err="1"/>
              <a:t>mulig</a:t>
            </a:r>
            <a:endParaRPr lang="en-US" dirty="0"/>
          </a:p>
          <a:p>
            <a:r>
              <a:rPr lang="en-US" dirty="0" err="1"/>
              <a:t>Skl</a:t>
            </a:r>
            <a:r>
              <a:rPr lang="en-US" dirty="0"/>
              <a:t>. </a:t>
            </a:r>
            <a:r>
              <a:rPr lang="en-US" dirty="0" err="1"/>
              <a:t>regler</a:t>
            </a:r>
            <a:r>
              <a:rPr lang="en-US" dirty="0"/>
              <a:t> om </a:t>
            </a:r>
            <a:r>
              <a:rPr lang="en-US" dirty="0" err="1"/>
              <a:t>medvirkning</a:t>
            </a:r>
            <a:r>
              <a:rPr lang="en-US" dirty="0"/>
              <a:t> og </a:t>
            </a:r>
            <a:r>
              <a:rPr lang="en-US" dirty="0" err="1"/>
              <a:t>lemping</a:t>
            </a:r>
            <a:r>
              <a:rPr lang="en-US" dirty="0"/>
              <a:t> </a:t>
            </a:r>
            <a:r>
              <a:rPr lang="en-US" dirty="0" err="1"/>
              <a:t>gjelder</a:t>
            </a:r>
            <a:r>
              <a:rPr lang="en-US" dirty="0"/>
              <a:t> </a:t>
            </a:r>
            <a:r>
              <a:rPr lang="en-US" dirty="0" err="1"/>
              <a:t>også</a:t>
            </a:r>
            <a:r>
              <a:rPr lang="en-US" dirty="0"/>
              <a:t> her</a:t>
            </a:r>
          </a:p>
          <a:p>
            <a:pPr marL="457200" lvl="1" indent="0">
              <a:buNone/>
            </a:pPr>
            <a:endParaRPr lang="en-US" dirty="0"/>
          </a:p>
        </p:txBody>
      </p:sp>
      <p:sp>
        <p:nvSpPr>
          <p:cNvPr id="4" name="Tittel 3">
            <a:extLst>
              <a:ext uri="{FF2B5EF4-FFF2-40B4-BE49-F238E27FC236}">
                <a16:creationId xmlns:a16="http://schemas.microsoft.com/office/drawing/2014/main" id="{2E8B2F5D-F3A8-CE60-9926-A1AA93FFB319}"/>
              </a:ext>
            </a:extLst>
          </p:cNvPr>
          <p:cNvSpPr>
            <a:spLocks noGrp="1"/>
          </p:cNvSpPr>
          <p:nvPr>
            <p:ph type="title"/>
          </p:nvPr>
        </p:nvSpPr>
        <p:spPr>
          <a:xfrm>
            <a:off x="838200" y="365125"/>
            <a:ext cx="9000000" cy="1325563"/>
          </a:xfrm>
        </p:spPr>
        <p:txBody>
          <a:bodyPr anchor="ctr">
            <a:normAutofit/>
          </a:bodyPr>
          <a:lstStyle/>
          <a:p>
            <a:r>
              <a:rPr lang="nb-NO" dirty="0"/>
              <a:t>Erstatning – Femund-dommen (HR-2018-872-A)</a:t>
            </a:r>
          </a:p>
        </p:txBody>
      </p:sp>
      <p:pic>
        <p:nvPicPr>
          <p:cNvPr id="8" name="Plassholder for bilde 7" descr="Et bilde som inneholder innendørs, bord, Konferanserom, møbler&#10;&#10;Automatisk generert beskrivelse">
            <a:extLst>
              <a:ext uri="{FF2B5EF4-FFF2-40B4-BE49-F238E27FC236}">
                <a16:creationId xmlns:a16="http://schemas.microsoft.com/office/drawing/2014/main" id="{37795B65-D5C1-952C-0DA6-41A8A21EACC7}"/>
              </a:ext>
            </a:extLst>
          </p:cNvPr>
          <p:cNvPicPr>
            <a:picLocks noGrp="1" noChangeAspect="1"/>
          </p:cNvPicPr>
          <p:nvPr>
            <p:ph sz="half" idx="1"/>
          </p:nvPr>
        </p:nvPicPr>
        <p:blipFill>
          <a:blip r:embed="rId3"/>
          <a:srcRect l="2298" r="3158" b="2"/>
          <a:stretch/>
        </p:blipFill>
        <p:spPr>
          <a:xfrm>
            <a:off x="893618" y="1758156"/>
            <a:ext cx="5181600" cy="4106732"/>
          </a:xfrm>
          <a:prstGeom prst="rect">
            <a:avLst/>
          </a:prstGeom>
          <a:noFill/>
        </p:spPr>
      </p:pic>
      <p:sp>
        <p:nvSpPr>
          <p:cNvPr id="2" name="Plassholder for lysbildenummer 1">
            <a:extLst>
              <a:ext uri="{FF2B5EF4-FFF2-40B4-BE49-F238E27FC236}">
                <a16:creationId xmlns:a16="http://schemas.microsoft.com/office/drawing/2014/main" id="{532E52A0-700F-E23C-099D-6FB362132CE4}"/>
              </a:ext>
            </a:extLst>
          </p:cNvPr>
          <p:cNvSpPr>
            <a:spLocks noGrp="1"/>
          </p:cNvSpPr>
          <p:nvPr>
            <p:ph type="sldNum" sz="quarter" idx="12"/>
          </p:nvPr>
        </p:nvSpPr>
        <p:spPr>
          <a:xfrm>
            <a:off x="11555999" y="6318000"/>
            <a:ext cx="450000" cy="360000"/>
          </a:xfrm>
        </p:spPr>
        <p:txBody>
          <a:bodyPr anchor="ctr">
            <a:normAutofit/>
          </a:bodyPr>
          <a:lstStyle/>
          <a:p>
            <a:pPr>
              <a:spcAft>
                <a:spcPts val="600"/>
              </a:spcAft>
            </a:pPr>
            <a:fld id="{29E3B291-050D-4A82-B0A1-DB349FC61753}" type="slidenum">
              <a:rPr lang="nb-NO" smtClean="0"/>
              <a:pPr>
                <a:spcAft>
                  <a:spcPts val="600"/>
                </a:spcAft>
              </a:pPr>
              <a:t>9</a:t>
            </a:fld>
            <a:endParaRPr lang="nb-NO"/>
          </a:p>
        </p:txBody>
      </p:sp>
      <p:sp>
        <p:nvSpPr>
          <p:cNvPr id="15" name="Text Placeholder 5">
            <a:extLst>
              <a:ext uri="{FF2B5EF4-FFF2-40B4-BE49-F238E27FC236}">
                <a16:creationId xmlns:a16="http://schemas.microsoft.com/office/drawing/2014/main" id="{65F3955D-161B-2225-2E06-D34698CF9D39}"/>
              </a:ext>
            </a:extLst>
          </p:cNvPr>
          <p:cNvSpPr>
            <a:spLocks noGrp="1"/>
          </p:cNvSpPr>
          <p:nvPr>
            <p:ph type="body" sz="quarter" idx="15"/>
          </p:nvPr>
        </p:nvSpPr>
        <p:spPr>
          <a:xfrm>
            <a:off x="838200" y="5902484"/>
            <a:ext cx="5181600" cy="244606"/>
          </a:xfrm>
        </p:spPr>
        <p:txBody>
          <a:bodyPr/>
          <a:lstStyle/>
          <a:p>
            <a:r>
              <a:rPr lang="it-IT" dirty="0"/>
              <a:t>Foto: Tore Meek, NTB scanpix</a:t>
            </a:r>
            <a:endParaRPr lang="en-US" dirty="0"/>
          </a:p>
        </p:txBody>
      </p:sp>
      <p:sp>
        <p:nvSpPr>
          <p:cNvPr id="17" name="Text Placeholder 6">
            <a:extLst>
              <a:ext uri="{FF2B5EF4-FFF2-40B4-BE49-F238E27FC236}">
                <a16:creationId xmlns:a16="http://schemas.microsoft.com/office/drawing/2014/main" id="{B338CFF8-050D-E57F-5B87-4C78A32EE855}"/>
              </a:ext>
            </a:extLst>
          </p:cNvPr>
          <p:cNvSpPr>
            <a:spLocks noGrp="1"/>
          </p:cNvSpPr>
          <p:nvPr>
            <p:ph type="body" sz="quarter" idx="16"/>
          </p:nvPr>
        </p:nvSpPr>
        <p:spPr>
          <a:xfrm>
            <a:off x="6172200" y="5932357"/>
            <a:ext cx="5181600" cy="244606"/>
          </a:xfrm>
        </p:spPr>
        <p:txBody>
          <a:bodyPr/>
          <a:lstStyle/>
          <a:p>
            <a:endParaRPr lang="en-US"/>
          </a:p>
        </p:txBody>
      </p:sp>
    </p:spTree>
    <p:extLst>
      <p:ext uri="{BB962C8B-B14F-4D97-AF65-F5344CB8AC3E}">
        <p14:creationId xmlns:p14="http://schemas.microsoft.com/office/powerpoint/2010/main" val="59015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MD">
  <a:themeElements>
    <a:clrScheme name="LMD">
      <a:dk1>
        <a:srgbClr val="000000"/>
      </a:dk1>
      <a:lt1>
        <a:srgbClr val="FFFFFF"/>
      </a:lt1>
      <a:dk2>
        <a:srgbClr val="003761"/>
      </a:dk2>
      <a:lt2>
        <a:srgbClr val="FFFFFF"/>
      </a:lt2>
      <a:accent1>
        <a:srgbClr val="169CEE"/>
      </a:accent1>
      <a:accent2>
        <a:srgbClr val="FF6875"/>
      </a:accent2>
      <a:accent3>
        <a:srgbClr val="D7D3D3"/>
      </a:accent3>
      <a:accent4>
        <a:srgbClr val="039B41"/>
      </a:accent4>
      <a:accent5>
        <a:srgbClr val="FBD036"/>
      </a:accent5>
      <a:accent6>
        <a:srgbClr val="5A6E82"/>
      </a:accent6>
      <a:hlink>
        <a:srgbClr val="30A5FF"/>
      </a:hlink>
      <a:folHlink>
        <a:srgbClr val="FF6875"/>
      </a:folHlink>
    </a:clrScheme>
    <a:fontScheme name="TESTFON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MD" id="{B9ECDA4C-B5C0-4AF6-AE51-8401F540DF01}" vid="{7D83EA9E-C5D1-4125-B613-5DCE56F4C3C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kstdokument" ma:contentTypeID="0x0101002C1B27F07ED111E5A8370800200C9A660101006E41462641889647B7C1829C3B31CE35" ma:contentTypeVersion="6" ma:contentTypeDescription="Opprett et nytt dokument." ma:contentTypeScope="" ma:versionID="b37005347054e3af35883e1bacccb929">
  <xsd:schema xmlns:xsd="http://www.w3.org/2001/XMLSchema" xmlns:xs="http://www.w3.org/2001/XMLSchema" xmlns:p="http://schemas.microsoft.com/office/2006/metadata/properties" xmlns:ns1="http://schemas.microsoft.com/sharepoint/v3" xmlns:ns2="924153c7-290e-42b4-a764-74f2733f226d" xmlns:ns3="793ad56b-b905-482f-99c7-e0ad214f35d2" xmlns:ns4="8289f89c-83f8-41fa-b93d-98a37532d488" targetNamespace="http://schemas.microsoft.com/office/2006/metadata/properties" ma:root="true" ma:fieldsID="7c34e473ebe7bf1dd3430b1f55488ae5" ns1:_="" ns2:_="" ns3:_="" ns4:_="">
    <xsd:import namespace="http://schemas.microsoft.com/sharepoint/v3"/>
    <xsd:import namespace="924153c7-290e-42b4-a764-74f2733f226d"/>
    <xsd:import namespace="793ad56b-b905-482f-99c7-e0ad214f35d2"/>
    <xsd:import namespace="8289f89c-83f8-41fa-b93d-98a37532d488"/>
    <xsd:element name="properties">
      <xsd:complexType>
        <xsd:sequence>
          <xsd:element name="documentManagement">
            <xsd:complexType>
              <xsd:all>
                <xsd:element ref="ns1:AssignedTo" minOccurs="0"/>
                <xsd:element ref="ns2:DssDokumenttypeChoice" minOccurs="0"/>
                <xsd:element ref="ns3:DssArchivable" minOccurs="0"/>
                <xsd:element ref="ns3:DssWebsakRef" minOccurs="0"/>
                <xsd:element ref="ns2:DssFremhevet" minOccurs="0"/>
                <xsd:element ref="ns2:DssRelaterteOppgaver" minOccurs="0"/>
                <xsd:element ref="ns2:DssNotater" minOccurs="0"/>
                <xsd:element ref="ns2:ofdc76af098e4c7f98490d5710fce5b2" minOccurs="0"/>
                <xsd:element ref="ns2:ec4548291c174201804f8d6e346b5e78" minOccurs="0"/>
                <xsd:element ref="ns2:ja062c7924ed4f31b584a4220ff29390" minOccurs="0"/>
                <xsd:element ref="ns2:l917ce326c5a48e1a29f6235eea1cd41" minOccurs="0"/>
                <xsd:element ref="ns2:TaxCatchAll" minOccurs="0"/>
                <xsd:element ref="ns2:TaxCatchAllLabel" minOccurs="0"/>
                <xsd:element ref="ns2:f2f49eccf7d24422907cdfb28d82571e" minOccurs="0"/>
                <xsd:element ref="ns2:SharedWithUsers" minOccurs="0"/>
                <xsd:element ref="ns4:Hovedside" minOccurs="0"/>
                <xsd:element ref="ns4:Underside"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ssignedTo" ma:index="7" nillable="true" ma:displayName="Tilordnet til" ma:list="UserInfo" ma:internalName="AssignedTo">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24153c7-290e-42b4-a764-74f2733f226d" elementFormDefault="qualified">
    <xsd:import namespace="http://schemas.microsoft.com/office/2006/documentManagement/types"/>
    <xsd:import namespace="http://schemas.microsoft.com/office/infopath/2007/PartnerControls"/>
    <xsd:element name="DssDokumenttypeChoice" ma:index="8" nillable="true" ma:displayName="Dokumenttypevalg" ma:format="Dropdown" ma:internalName="DssDokumenttypeChoice">
      <xsd:simpleType>
        <xsd:restriction base="dms:Choice">
          <xsd:enumeration value="Avklaringsnotat"/>
          <xsd:enumeration value="Bakgrunnsinformasjon"/>
          <xsd:enumeration value="Beslutningsnotat"/>
          <xsd:enumeration value="Brukerveiledning"/>
          <xsd:enumeration value="Brev"/>
          <xsd:enumeration value="Budsjettdokument"/>
          <xsd:enumeration value="Budskapsplattform"/>
          <xsd:enumeration value="Dokumentasjon"/>
          <xsd:enumeration value="Eksempel"/>
          <xsd:enumeration value="Figur"/>
          <xsd:enumeration value="Flak"/>
          <xsd:enumeration value="Forskrift"/>
          <xsd:enumeration value="Håndnotat"/>
          <xsd:enumeration value="Illustrasjon"/>
          <xsd:enumeration value="Instruks"/>
          <xsd:enumeration value="Kapittelutkast"/>
          <xsd:enumeration value="Kommunikasjonsmateriell"/>
          <xsd:enumeration value="Kronikk/innlegg"/>
          <xsd:enumeration value="Læringsmateriell"/>
          <xsd:enumeration value="Mal"/>
          <xsd:enumeration value="Media"/>
          <xsd:enumeration value="Melding til Stortinget"/>
          <xsd:enumeration value="Møtereferat"/>
          <xsd:enumeration value="Møtedokument"/>
          <xsd:enumeration value="Nettside"/>
          <xsd:enumeration value="Notat"/>
          <xsd:enumeration value="NOU"/>
          <xsd:enumeration value="Presentasjon"/>
          <xsd:enumeration value="Presseinvitasjon"/>
          <xsd:enumeration value="Pressemelding"/>
          <xsd:enumeration value="Proposisjon"/>
          <xsd:enumeration value="Rapport"/>
          <xsd:enumeration value="Regneark"/>
          <xsd:enumeration value="Rutine/retningslinje/håndbok"/>
          <xsd:enumeration value="Satsingsforslag"/>
          <xsd:enumeration value="Sluttrapport"/>
          <xsd:enumeration value="Statistikk"/>
          <xsd:enumeration value="Strategi/plan"/>
          <xsd:enumeration value="Tale"/>
          <xsd:enumeration value="Talepunkt"/>
          <xsd:enumeration value="Tildelingsbrev"/>
          <xsd:enumeration value="Utkast til r-notat"/>
          <xsd:enumeration value="Utredningsnotat"/>
        </xsd:restriction>
      </xsd:simpleType>
    </xsd:element>
    <xsd:element name="DssFremhevet" ma:index="11" nillable="true" ma:displayName="Fremhevet" ma:default="False" ma:description="Fremhevet dokument vises på Om rommet siden." ma:internalName="DssFremhevet">
      <xsd:simpleType>
        <xsd:restriction base="dms:Boolean"/>
      </xsd:simpleType>
    </xsd:element>
    <xsd:element name="DssRelaterteOppgaver" ma:index="12" nillable="true" ma:displayName="Relaterte oppgaver" ma:internalName="DssRelaterteOppgaver" ma:showField="Title">
      <xsd:complexType>
        <xsd:complexContent>
          <xsd:extension base="dms:MultiChoiceLookup">
            <xsd:sequence>
              <xsd:element name="Value" type="dms:Lookup" maxOccurs="unbounded" minOccurs="0" nillable="true"/>
            </xsd:sequence>
          </xsd:extension>
        </xsd:complexContent>
      </xsd:complexType>
    </xsd:element>
    <xsd:element name="DssNotater" ma:index="13" nillable="true" ma:displayName="Notater" ma:hidden="true" ma:internalName="DssNotater" ma:readOnly="false">
      <xsd:simpleType>
        <xsd:restriction base="dms:Note"/>
      </xsd:simpleType>
    </xsd:element>
    <xsd:element name="ofdc76af098e4c7f98490d5710fce5b2" ma:index="14" nillable="true" ma:taxonomy="true" ma:internalName="ofdc76af098e4c7f98490d5710fce5b2" ma:taxonomyFieldName="DssAvdeling" ma:displayName="Avdeling" ma:fieldId="{8fdc76af-098e-4c7f-9849-0d5710fce5b2}" ma:sspId="dd1c9695-082f-4d62-9abb-ef5a22d84609" ma:termSetId="13c90cc6-0f43-4adb-b19c-c400e157a76b" ma:anchorId="748d3281-0b52-4c29-8d63-6f19ec58b37d" ma:open="false" ma:isKeyword="false">
      <xsd:complexType>
        <xsd:sequence>
          <xsd:element ref="pc:Terms" minOccurs="0" maxOccurs="1"/>
        </xsd:sequence>
      </xsd:complexType>
    </xsd:element>
    <xsd:element name="ec4548291c174201804f8d6e346b5e78" ma:index="16" nillable="true" ma:taxonomy="true" ma:internalName="ec4548291c174201804f8d6e346b5e78" ma:taxonomyFieldName="DssFunksjon" ma:displayName="Funksjon" ma:fieldId="{ec454829-1c17-4201-804f-8d6e346b5e78}" ma:sspId="dd1c9695-082f-4d62-9abb-ef5a22d84609" ma:termSetId="1d0cee9e-e85d-4bdd-9786-976123513522" ma:anchorId="00000000-0000-0000-0000-000000000000" ma:open="false" ma:isKeyword="false">
      <xsd:complexType>
        <xsd:sequence>
          <xsd:element ref="pc:Terms" minOccurs="0" maxOccurs="1"/>
        </xsd:sequence>
      </xsd:complexType>
    </xsd:element>
    <xsd:element name="ja062c7924ed4f31b584a4220ff29390" ma:index="18" nillable="true" ma:taxonomy="true" ma:internalName="ja062c7924ed4f31b584a4220ff29390" ma:taxonomyFieldName="DssEmneord" ma:displayName="Emneord" ma:fieldId="{3a062c79-24ed-4f31-b584-a4220ff29390}" ma:taxonomyMulti="true" ma:sspId="dd1c9695-082f-4d62-9abb-ef5a22d84609" ma:termSetId="76727dcf-a431-492e-96ad-c8e0e60c175f" ma:anchorId="e2d0ab51-969c-4534-ac88-3287234a1df3" ma:open="false" ma:isKeyword="false">
      <xsd:complexType>
        <xsd:sequence>
          <xsd:element ref="pc:Terms" minOccurs="0" maxOccurs="1"/>
        </xsd:sequence>
      </xsd:complexType>
    </xsd:element>
    <xsd:element name="l917ce326c5a48e1a29f6235eea1cd41" ma:index="21" nillable="true" ma:taxonomy="true" ma:internalName="l917ce326c5a48e1a29f6235eea1cd41" ma:taxonomyFieldName="DssRomtype" ma:displayName="Romtype" ma:readOnly="false" ma:fieldId="{5917ce32-6c5a-48e1-a29f-6235eea1cd41}" ma:sspId="dd1c9695-082f-4d62-9abb-ef5a22d84609" ma:termSetId="8e869b01-24d9-45a0-980a-bd4a553ad3c2" ma:anchorId="00000000-0000-0000-0000-000000000000" ma:open="false" ma:isKeyword="false">
      <xsd:complexType>
        <xsd:sequence>
          <xsd:element ref="pc:Terms" minOccurs="0" maxOccurs="1"/>
        </xsd:sequence>
      </xsd:complexType>
    </xsd:element>
    <xsd:element name="TaxCatchAll" ma:index="22" nillable="true" ma:displayName="Global taksonomikolonne" ma:hidden="true" ma:list="{dc26956a-1167-4c18-979d-4282f6728948}" ma:internalName="TaxCatchAll" ma:showField="CatchAllData" ma:web="924153c7-290e-42b4-a764-74f2733f226d">
      <xsd:complexType>
        <xsd:complexContent>
          <xsd:extension base="dms:MultiChoiceLookup">
            <xsd:sequence>
              <xsd:element name="Value" type="dms:Lookup" maxOccurs="unbounded" minOccurs="0" nillable="true"/>
            </xsd:sequence>
          </xsd:extension>
        </xsd:complexContent>
      </xsd:complexType>
    </xsd:element>
    <xsd:element name="TaxCatchAllLabel" ma:index="23" nillable="true" ma:displayName="Global taksonomikolonne1" ma:hidden="true" ma:list="{dc26956a-1167-4c18-979d-4282f6728948}" ma:internalName="TaxCatchAllLabel" ma:readOnly="true" ma:showField="CatchAllDataLabel" ma:web="924153c7-290e-42b4-a764-74f2733f226d">
      <xsd:complexType>
        <xsd:complexContent>
          <xsd:extension base="dms:MultiChoiceLookup">
            <xsd:sequence>
              <xsd:element name="Value" type="dms:Lookup" maxOccurs="unbounded" minOccurs="0" nillable="true"/>
            </xsd:sequence>
          </xsd:extension>
        </xsd:complexContent>
      </xsd:complexType>
    </xsd:element>
    <xsd:element name="f2f49eccf7d24422907cdfb28d82571e" ma:index="25" nillable="true" ma:taxonomy="true" ma:internalName="f2f49eccf7d24422907cdfb28d82571e" ma:taxonomyFieldName="DssDepartement" ma:displayName="Departement" ma:fieldId="{f2f49ecc-f7d2-4422-907c-dfb28d82571e}" ma:sspId="dd1c9695-082f-4d62-9abb-ef5a22d84609" ma:termSetId="13c90cc6-0f43-4adb-b19c-c400e157a76b" ma:anchorId="00000000-0000-0000-0000-000000000000" ma:open="false" ma:isKeyword="false">
      <xsd:complexType>
        <xsd:sequence>
          <xsd:element ref="pc:Terms" minOccurs="0" maxOccurs="1"/>
        </xsd:sequence>
      </xsd:complexType>
    </xsd:element>
    <xsd:element name="SharedWithUsers" ma:index="27"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93ad56b-b905-482f-99c7-e0ad214f35d2" elementFormDefault="qualified">
    <xsd:import namespace="http://schemas.microsoft.com/office/2006/documentManagement/types"/>
    <xsd:import namespace="http://schemas.microsoft.com/office/infopath/2007/PartnerControls"/>
    <xsd:element name="DssArchivable" ma:index="9" nillable="true" ma:displayName="Arkivpliktig" ma:default="Ikke satt" ma:description="Er dokumentet arkivpliktig?" ma:internalName="DssArchivable">
      <xsd:simpleType>
        <xsd:restriction base="dms:Choice">
          <xsd:enumeration value="Ikke satt"/>
          <xsd:enumeration value="Ja"/>
          <xsd:enumeration value="Nei"/>
        </xsd:restriction>
      </xsd:simpleType>
    </xsd:element>
    <xsd:element name="DssWebsakRef" ma:index="10" nillable="true" ma:displayName="Arkivreferanse" ma:description="Referanse i arkivsystem" ma:internalName="DssWebsakRef">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89f89c-83f8-41fa-b93d-98a37532d488" elementFormDefault="qualified">
    <xsd:import namespace="http://schemas.microsoft.com/office/2006/documentManagement/types"/>
    <xsd:import namespace="http://schemas.microsoft.com/office/infopath/2007/PartnerControls"/>
    <xsd:element name="Hovedside" ma:index="28" nillable="true" ma:displayName="Hovedside" ma:internalName="Hovedside" ma:requiredMultiChoice="true">
      <xsd:complexType>
        <xsd:complexContent>
          <xsd:extension base="dms:MultiChoice">
            <xsd:sequence>
              <xsd:element name="Value" maxOccurs="unbounded" minOccurs="0" nillable="true">
                <xsd:simpleType>
                  <xsd:restriction base="dms:Choice">
                    <xsd:enumeration value="Administrasjon"/>
                    <xsd:enumeration value="Rettssaker"/>
                    <xsd:enumeration value="Taler, flak og presentasjoner"/>
                    <xsd:enumeration value="Lov og forskrift"/>
                    <xsd:enumeration value="Reindriftsavtalen"/>
                    <xsd:enumeration value="Marked og næringsutvikling"/>
                    <xsd:enumeration value="Beite og reintall"/>
                    <xsd:enumeration value="Areal"/>
                    <xsd:enumeration value="Reindriftsanlegg"/>
                    <xsd:enumeration value="Forskning"/>
                    <xsd:enumeration value="Offentlig forvaltning"/>
                    <xsd:enumeration value="Konsesjoner og avtaler"/>
                    <xsd:enumeration value="Internasjonale avtaler"/>
                    <xsd:enumeration value="Rovvilt"/>
                    <xsd:enumeration value="CWD"/>
                  </xsd:restriction>
                </xsd:simpleType>
              </xsd:element>
            </xsd:sequence>
          </xsd:extension>
        </xsd:complexContent>
      </xsd:complexType>
    </xsd:element>
    <xsd:element name="Underside" ma:index="29" nillable="true" ma:displayName="Underside" ma:format="Dropdown" ma:internalName="Underside">
      <xsd:simpleType>
        <xsd:restriction base="dms:Choice">
          <xsd:enumeration value="Utredninger"/>
          <xsd:enumeration value="Tilskuddsordninger"/>
          <xsd:enumeration value="Kriseberedskap"/>
          <xsd:enumeration value="Energi"/>
          <xsd:enumeration value="Vern"/>
          <xsd:enumeration value="Plan"/>
          <xsd:enumeration value="Rundskriv og veiledere"/>
          <xsd:enumeration value="Mål for reindriftspolitikken"/>
          <xsd:enumeration value="Statsforvalteren"/>
          <xsd:enumeration value="Landbruksdirektoratet"/>
          <xsd:enumeration value="Reindriftsstyret"/>
          <xsd:enumeration value="Norsk-svensk"/>
          <xsd:enumeration value="Norsk-finsk"/>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Innholdstype"/>
        <xsd:element ref="dc:title" minOccurs="0" maxOccurs="1" ma:index="1"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ssDokumenttypeChoice xmlns="924153c7-290e-42b4-a764-74f2733f226d" xsi:nil="true"/>
    <DssNotater xmlns="924153c7-290e-42b4-a764-74f2733f226d" xsi:nil="true"/>
    <ec4548291c174201804f8d6e346b5e78 xmlns="924153c7-290e-42b4-a764-74f2733f226d">
      <Terms xmlns="http://schemas.microsoft.com/office/infopath/2007/PartnerControls"/>
    </ec4548291c174201804f8d6e346b5e78>
    <AssignedTo xmlns="http://schemas.microsoft.com/sharepoint/v3">
      <UserInfo>
        <DisplayName/>
        <AccountId xsi:nil="true"/>
        <AccountType/>
      </UserInfo>
    </AssignedTo>
    <Underside xmlns="8289f89c-83f8-41fa-b93d-98a37532d488" xsi:nil="true"/>
    <ja062c7924ed4f31b584a4220ff29390 xmlns="924153c7-290e-42b4-a764-74f2733f226d">
      <Terms xmlns="http://schemas.microsoft.com/office/infopath/2007/PartnerControls"/>
    </ja062c7924ed4f31b584a4220ff29390>
    <DssArchivable xmlns="793ad56b-b905-482f-99c7-e0ad214f35d2">Ikke satt</DssArchivable>
    <DssFremhevet xmlns="924153c7-290e-42b4-a764-74f2733f226d">false</DssFremhevet>
    <DssWebsakRef xmlns="793ad56b-b905-482f-99c7-e0ad214f35d2" xsi:nil="true"/>
    <ofdc76af098e4c7f98490d5710fce5b2 xmlns="924153c7-290e-42b4-a764-74f2733f226d">
      <Terms xmlns="http://schemas.microsoft.com/office/infopath/2007/PartnerControls"/>
    </ofdc76af098e4c7f98490d5710fce5b2>
    <l917ce326c5a48e1a29f6235eea1cd41 xmlns="924153c7-290e-42b4-a764-74f2733f226d">
      <Terms xmlns="http://schemas.microsoft.com/office/infopath/2007/PartnerControls"/>
    </l917ce326c5a48e1a29f6235eea1cd41>
    <Hovedside xmlns="8289f89c-83f8-41fa-b93d-98a37532d488">
      <Value>Taler, flak og presentasjoner</Value>
    </Hovedside>
    <TaxCatchAll xmlns="924153c7-290e-42b4-a764-74f2733f226d"/>
    <f2f49eccf7d24422907cdfb28d82571e xmlns="924153c7-290e-42b4-a764-74f2733f226d">
      <Terms xmlns="http://schemas.microsoft.com/office/infopath/2007/PartnerControls"/>
    </f2f49eccf7d24422907cdfb28d82571e>
    <DssRelaterteOppgaver xmlns="924153c7-290e-42b4-a764-74f2733f226d"/>
  </documentManagement>
</p:properties>
</file>

<file path=customXml/itemProps1.xml><?xml version="1.0" encoding="utf-8"?>
<ds:datastoreItem xmlns:ds="http://schemas.openxmlformats.org/officeDocument/2006/customXml" ds:itemID="{9D798895-13DB-487A-B9F7-47FAAD9D7D69}">
  <ds:schemaRefs>
    <ds:schemaRef ds:uri="http://schemas.microsoft.com/sharepoint/v3/contenttype/forms"/>
  </ds:schemaRefs>
</ds:datastoreItem>
</file>

<file path=customXml/itemProps2.xml><?xml version="1.0" encoding="utf-8"?>
<ds:datastoreItem xmlns:ds="http://schemas.openxmlformats.org/officeDocument/2006/customXml" ds:itemID="{FD0B8A10-A6ED-4AF0-9D28-AA11192070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24153c7-290e-42b4-a764-74f2733f226d"/>
    <ds:schemaRef ds:uri="793ad56b-b905-482f-99c7-e0ad214f35d2"/>
    <ds:schemaRef ds:uri="8289f89c-83f8-41fa-b93d-98a37532d4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5A6825-749F-4D72-B728-5BB94CE61D3B}">
  <ds:schemaRefs>
    <ds:schemaRef ds:uri="http://schemas.microsoft.com/office/2006/metadata/properties"/>
    <ds:schemaRef ds:uri="793ad56b-b905-482f-99c7-e0ad214f35d2"/>
    <ds:schemaRef ds:uri="http://purl.org/dc/dcmitype/"/>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8289f89c-83f8-41fa-b93d-98a37532d488"/>
    <ds:schemaRef ds:uri="http://purl.org/dc/elements/1.1/"/>
    <ds:schemaRef ds:uri="924153c7-290e-42b4-a764-74f2733f226d"/>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Default Theme</Template>
  <TotalTime>1625</TotalTime>
  <Words>5009</Words>
  <Application>Microsoft Office PowerPoint</Application>
  <PresentationFormat>Widescreen</PresentationFormat>
  <Paragraphs>494</Paragraphs>
  <Slides>28</Slides>
  <Notes>27</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28</vt:i4>
      </vt:variant>
    </vt:vector>
  </HeadingPairs>
  <TitlesOfParts>
    <vt:vector size="32" baseType="lpstr">
      <vt:lpstr>Arial</vt:lpstr>
      <vt:lpstr>Calibri</vt:lpstr>
      <vt:lpstr>Open Sans</vt:lpstr>
      <vt:lpstr>LMD</vt:lpstr>
      <vt:lpstr>PowerPoint-presentasjon</vt:lpstr>
      <vt:lpstr>Innhold </vt:lpstr>
      <vt:lpstr>Politisk ledelse i Landbruks- og matdepartementet</vt:lpstr>
      <vt:lpstr>Reindriftsloven</vt:lpstr>
      <vt:lpstr>Departementets prosess</vt:lpstr>
      <vt:lpstr>Konsultasjoner</vt:lpstr>
      <vt:lpstr>Endringsforslag sendt på høring 1. juli 2024</vt:lpstr>
      <vt:lpstr>1. Erstatningsbestemmelsene - Dagens erstatningsbestemmelser</vt:lpstr>
      <vt:lpstr>Erstatning – Femund-dommen (HR-2018-872-A)</vt:lpstr>
      <vt:lpstr>Lovforslag § 67</vt:lpstr>
      <vt:lpstr>Tema 2: Reindriftens interne organisering </vt:lpstr>
      <vt:lpstr>Bestemmelser knyttet til siidaandelen</vt:lpstr>
      <vt:lpstr>Distriktsstyring</vt:lpstr>
      <vt:lpstr>Bruksregler, reduksjon av reintall og distriktsplaner</vt:lpstr>
      <vt:lpstr>Ny § 60 a</vt:lpstr>
      <vt:lpstr>Tema 3: Reindriftens tilgang til jordskifteretten</vt:lpstr>
      <vt:lpstr>Forslag - jordskifte </vt:lpstr>
      <vt:lpstr>FNs menneskerettighetskomitès uttalelse om Jovsset Ánte Sara</vt:lpstr>
      <vt:lpstr>PowerPoint-presentasjon</vt:lpstr>
      <vt:lpstr>Markedssituasjonen</vt:lpstr>
      <vt:lpstr>Reindriftsavtalen 2024/2025 - Hovedprioriteringer</vt:lpstr>
      <vt:lpstr>Reindriftsavtalens bredde</vt:lpstr>
      <vt:lpstr>Arbeid som skal leveres til neste års forhandlingene</vt:lpstr>
      <vt:lpstr>Grensekryssende reindrift</vt:lpstr>
      <vt:lpstr>Tiltakspakken om rein og energi</vt:lpstr>
      <vt:lpstr>Status på enkelte av tiltakene </vt:lpstr>
      <vt:lpstr>Det var en gang en Høyesterettsdom … </vt:lpstr>
      <vt:lpstr>TAKK FOR OPPMERKSOMHETEN</vt:lpstr>
    </vt:vector>
  </TitlesOfParts>
  <Company>DSS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Trollstøl Silje</dc:creator>
  <cp:lastModifiedBy>Morten Floor</cp:lastModifiedBy>
  <cp:revision>59</cp:revision>
  <cp:lastPrinted>2024-03-14T12:50:11Z</cp:lastPrinted>
  <dcterms:created xsi:type="dcterms:W3CDTF">2024-03-12T12:24:51Z</dcterms:created>
  <dcterms:modified xsi:type="dcterms:W3CDTF">2024-09-24T14:12:17Z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eca46fd-112b-4b99-add4-ef327a0e5e7a_Enabled">
    <vt:lpwstr>true</vt:lpwstr>
  </property>
  <property fmtid="{D5CDD505-2E9C-101B-9397-08002B2CF9AE}" pid="3" name="MSIP_Label_beca46fd-112b-4b99-add4-ef327a0e5e7a_SetDate">
    <vt:lpwstr>2024-03-12T12:30:37Z</vt:lpwstr>
  </property>
  <property fmtid="{D5CDD505-2E9C-101B-9397-08002B2CF9AE}" pid="4" name="MSIP_Label_beca46fd-112b-4b99-add4-ef327a0e5e7a_Method">
    <vt:lpwstr>Standard</vt:lpwstr>
  </property>
  <property fmtid="{D5CDD505-2E9C-101B-9397-08002B2CF9AE}" pid="5" name="MSIP_Label_beca46fd-112b-4b99-add4-ef327a0e5e7a_Name">
    <vt:lpwstr>Intern (LMD)</vt:lpwstr>
  </property>
  <property fmtid="{D5CDD505-2E9C-101B-9397-08002B2CF9AE}" pid="6" name="MSIP_Label_beca46fd-112b-4b99-add4-ef327a0e5e7a_SiteId">
    <vt:lpwstr>f696e186-1c3b-44cd-bf76-5ace0e7007bd</vt:lpwstr>
  </property>
  <property fmtid="{D5CDD505-2E9C-101B-9397-08002B2CF9AE}" pid="7" name="MSIP_Label_beca46fd-112b-4b99-add4-ef327a0e5e7a_ActionId">
    <vt:lpwstr>95f94ea5-2cc3-42b3-81d2-3003cdd835bd</vt:lpwstr>
  </property>
  <property fmtid="{D5CDD505-2E9C-101B-9397-08002B2CF9AE}" pid="8" name="MSIP_Label_beca46fd-112b-4b99-add4-ef327a0e5e7a_ContentBits">
    <vt:lpwstr>0</vt:lpwstr>
  </property>
  <property fmtid="{D5CDD505-2E9C-101B-9397-08002B2CF9AE}" pid="9" name="ContentTypeId">
    <vt:lpwstr>0x0101002C1B27F07ED111E5A8370800200C9A660101006E41462641889647B7C1829C3B31CE35</vt:lpwstr>
  </property>
  <property fmtid="{D5CDD505-2E9C-101B-9397-08002B2CF9AE}" pid="10" name="DssFunksjon">
    <vt:lpwstr/>
  </property>
  <property fmtid="{D5CDD505-2E9C-101B-9397-08002B2CF9AE}" pid="11" name="DssAvdeling">
    <vt:lpwstr/>
  </property>
  <property fmtid="{D5CDD505-2E9C-101B-9397-08002B2CF9AE}" pid="12" name="DssDepartement">
    <vt:lpwstr/>
  </property>
  <property fmtid="{D5CDD505-2E9C-101B-9397-08002B2CF9AE}" pid="13" name="DssRomtype">
    <vt:lpwstr/>
  </property>
  <property fmtid="{D5CDD505-2E9C-101B-9397-08002B2CF9AE}" pid="14" name="DssEmneord">
    <vt:lpwstr/>
  </property>
</Properties>
</file>