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4"/>
    <p:sldMasterId id="2147483694" r:id="rId5"/>
    <p:sldMasterId id="2147483706" r:id="rId6"/>
    <p:sldMasterId id="2147483718" r:id="rId7"/>
    <p:sldMasterId id="2147483730" r:id="rId8"/>
    <p:sldMasterId id="2147483742" r:id="rId9"/>
    <p:sldMasterId id="2147483754" r:id="rId10"/>
    <p:sldMasterId id="2147483766" r:id="rId11"/>
  </p:sldMasterIdLst>
  <p:notesMasterIdLst>
    <p:notesMasterId r:id="rId31"/>
  </p:notesMasterIdLst>
  <p:handoutMasterIdLst>
    <p:handoutMasterId r:id="rId32"/>
  </p:handoutMasterIdLst>
  <p:sldIdLst>
    <p:sldId id="289" r:id="rId12"/>
    <p:sldId id="283" r:id="rId13"/>
    <p:sldId id="284" r:id="rId14"/>
    <p:sldId id="278" r:id="rId15"/>
    <p:sldId id="279" r:id="rId16"/>
    <p:sldId id="277" r:id="rId17"/>
    <p:sldId id="286" r:id="rId18"/>
    <p:sldId id="295" r:id="rId19"/>
    <p:sldId id="291" r:id="rId20"/>
    <p:sldId id="270" r:id="rId21"/>
    <p:sldId id="272" r:id="rId22"/>
    <p:sldId id="262" r:id="rId23"/>
    <p:sldId id="290" r:id="rId24"/>
    <p:sldId id="275" r:id="rId25"/>
    <p:sldId id="292" r:id="rId26"/>
    <p:sldId id="268" r:id="rId27"/>
    <p:sldId id="293" r:id="rId28"/>
    <p:sldId id="294" r:id="rId29"/>
    <p:sldId id="280" r:id="rId30"/>
  </p:sldIdLst>
  <p:sldSz cx="9906000" cy="6858000" type="A4"/>
  <p:notesSz cx="6808788" cy="9940925"/>
  <p:embeddedFontLst>
    <p:embeddedFont>
      <p:font typeface="Corbel" panose="020B0503020204020204" pitchFamily="34" charset="0"/>
      <p:regular r:id="rId33"/>
      <p:bold r:id="rId34"/>
      <p:italic r:id="rId35"/>
      <p:boldItalic r:id="rId36"/>
    </p:embeddedFont>
    <p:embeddedFont>
      <p:font typeface="Wingdings 2" panose="05020102010507070707" pitchFamily="18" charset="2"/>
      <p:regular r:id="rId37"/>
    </p:embeddedFont>
    <p:embeddedFont>
      <p:font typeface="Calibri" panose="020F0502020204030204" pitchFamily="34" charset="0"/>
      <p:regular r:id="rId38"/>
      <p:bold r:id="rId39"/>
      <p:italic r:id="rId40"/>
      <p:boldItalic r:id="rId41"/>
    </p:embeddedFont>
    <p:embeddedFont>
      <p:font typeface="Calibri Light" panose="020F0302020204030204" pitchFamily="34" charset="0"/>
      <p:regular r:id="rId42"/>
      <p:italic r:id="rId43"/>
    </p:embeddedFont>
    <p:embeddedFont>
      <p:font typeface="Verdana" panose="020B0604030504040204" pitchFamily="34" charset="0"/>
      <p:regular r:id="rId44"/>
      <p:bold r:id="rId45"/>
      <p:italic r:id="rId46"/>
      <p:boldItalic r:id="rId47"/>
    </p:embeddedFont>
  </p:embeddedFontLst>
  <p:defaultTextStyle>
    <a:defPPr>
      <a:defRPr lang="nb-NO"/>
    </a:defPPr>
    <a:lvl1pPr algn="l" rtl="0" eaLnBrk="0" fontAlgn="base" hangingPunct="0">
      <a:spcBef>
        <a:spcPct val="0"/>
      </a:spcBef>
      <a:spcAft>
        <a:spcPct val="0"/>
      </a:spcAft>
      <a:defRPr kern="1200">
        <a:solidFill>
          <a:schemeClr val="tx1"/>
        </a:solidFill>
        <a:latin typeface="Calibri"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rete Kvamme Fabritius" initials="MF" lastIdx="3" clrIdx="0">
    <p:extLst>
      <p:ext uri="{19B8F6BF-5375-455C-9EA6-DF929625EA0E}">
        <p15:presenceInfo xmlns:p15="http://schemas.microsoft.com/office/powerpoint/2012/main" userId="S0033FFF9D65A703@LIVE.COM"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32C9"/>
    <a:srgbClr val="2360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31" autoAdjust="0"/>
    <p:restoredTop sz="80894" autoAdjust="0"/>
  </p:normalViewPr>
  <p:slideViewPr>
    <p:cSldViewPr snapToGrid="0">
      <p:cViewPr varScale="1">
        <p:scale>
          <a:sx n="70" d="100"/>
          <a:sy n="70" d="100"/>
        </p:scale>
        <p:origin x="1435" y="43"/>
      </p:cViewPr>
      <p:guideLst>
        <p:guide orient="horz" pos="2160"/>
        <p:guide pos="31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font" Target="fonts/font7.fntdata"/><Relationship Id="rId3" Type="http://schemas.openxmlformats.org/officeDocument/2006/relationships/customXml" Target="../customXml/item3.xml"/><Relationship Id="rId21" Type="http://schemas.openxmlformats.org/officeDocument/2006/relationships/slide" Target="slides/slide1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font" Target="fonts/font4.fntdata"/><Relationship Id="rId49"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notesMaster" Target="notesMasters/notesMaster1.xml"/><Relationship Id="rId44" Type="http://schemas.openxmlformats.org/officeDocument/2006/relationships/font" Target="fonts/font12.fntdata"/><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a:extLst>
              <a:ext uri="{FF2B5EF4-FFF2-40B4-BE49-F238E27FC236}">
                <a16:creationId xmlns:a16="http://schemas.microsoft.com/office/drawing/2014/main" id="{61834087-E9E6-482A-8ED7-7A26B766C755}"/>
              </a:ext>
            </a:extLst>
          </p:cNvPr>
          <p:cNvSpPr>
            <a:spLocks noGrp="1"/>
          </p:cNvSpPr>
          <p:nvPr>
            <p:ph type="hdr" sz="quarter"/>
          </p:nvPr>
        </p:nvSpPr>
        <p:spPr>
          <a:xfrm>
            <a:off x="1" y="1"/>
            <a:ext cx="2950475" cy="498773"/>
          </a:xfrm>
          <a:prstGeom prst="rect">
            <a:avLst/>
          </a:prstGeom>
        </p:spPr>
        <p:txBody>
          <a:bodyPr vert="horz" lIns="91440" tIns="45720" rIns="91440" bIns="45720" rtlCol="0"/>
          <a:lstStyle>
            <a:lvl1pPr algn="l">
              <a:defRPr sz="1200"/>
            </a:lvl1pPr>
          </a:lstStyle>
          <a:p>
            <a:endParaRPr lang="nb-NO"/>
          </a:p>
        </p:txBody>
      </p:sp>
      <p:sp>
        <p:nvSpPr>
          <p:cNvPr id="3" name="Plassholder for dato 2">
            <a:extLst>
              <a:ext uri="{FF2B5EF4-FFF2-40B4-BE49-F238E27FC236}">
                <a16:creationId xmlns:a16="http://schemas.microsoft.com/office/drawing/2014/main" id="{06E8CC7B-2F2D-42A9-8052-9CC0C731E05F}"/>
              </a:ext>
            </a:extLst>
          </p:cNvPr>
          <p:cNvSpPr>
            <a:spLocks noGrp="1"/>
          </p:cNvSpPr>
          <p:nvPr>
            <p:ph type="dt" sz="quarter" idx="1"/>
          </p:nvPr>
        </p:nvSpPr>
        <p:spPr>
          <a:xfrm>
            <a:off x="3856737" y="1"/>
            <a:ext cx="2950475" cy="498773"/>
          </a:xfrm>
          <a:prstGeom prst="rect">
            <a:avLst/>
          </a:prstGeom>
        </p:spPr>
        <p:txBody>
          <a:bodyPr vert="horz" lIns="91440" tIns="45720" rIns="91440" bIns="45720" rtlCol="0"/>
          <a:lstStyle>
            <a:lvl1pPr algn="r">
              <a:defRPr sz="1200"/>
            </a:lvl1pPr>
          </a:lstStyle>
          <a:p>
            <a:fld id="{C55B7D51-08AB-4670-A2C4-86AC1A61FA56}" type="datetimeFigureOut">
              <a:rPr lang="nb-NO" smtClean="0"/>
              <a:t>01.02.2018</a:t>
            </a:fld>
            <a:endParaRPr lang="nb-NO"/>
          </a:p>
        </p:txBody>
      </p:sp>
      <p:sp>
        <p:nvSpPr>
          <p:cNvPr id="4" name="Plassholder for bunntekst 3">
            <a:extLst>
              <a:ext uri="{FF2B5EF4-FFF2-40B4-BE49-F238E27FC236}">
                <a16:creationId xmlns:a16="http://schemas.microsoft.com/office/drawing/2014/main" id="{A0E829D7-FB14-4B43-AED4-2118461DE116}"/>
              </a:ext>
            </a:extLst>
          </p:cNvPr>
          <p:cNvSpPr>
            <a:spLocks noGrp="1"/>
          </p:cNvSpPr>
          <p:nvPr>
            <p:ph type="ftr" sz="quarter" idx="2"/>
          </p:nvPr>
        </p:nvSpPr>
        <p:spPr>
          <a:xfrm>
            <a:off x="1" y="9442155"/>
            <a:ext cx="2950475" cy="498772"/>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a:extLst>
              <a:ext uri="{FF2B5EF4-FFF2-40B4-BE49-F238E27FC236}">
                <a16:creationId xmlns:a16="http://schemas.microsoft.com/office/drawing/2014/main" id="{3EDCFDB1-F6BF-498F-9CD1-30DDDE97130F}"/>
              </a:ext>
            </a:extLst>
          </p:cNvPr>
          <p:cNvSpPr>
            <a:spLocks noGrp="1"/>
          </p:cNvSpPr>
          <p:nvPr>
            <p:ph type="sldNum" sz="quarter" idx="3"/>
          </p:nvPr>
        </p:nvSpPr>
        <p:spPr>
          <a:xfrm>
            <a:off x="3856737" y="9442155"/>
            <a:ext cx="2950475" cy="498772"/>
          </a:xfrm>
          <a:prstGeom prst="rect">
            <a:avLst/>
          </a:prstGeom>
        </p:spPr>
        <p:txBody>
          <a:bodyPr vert="horz" lIns="91440" tIns="45720" rIns="91440" bIns="45720" rtlCol="0" anchor="b"/>
          <a:lstStyle>
            <a:lvl1pPr algn="r">
              <a:defRPr sz="1200"/>
            </a:lvl1pPr>
          </a:lstStyle>
          <a:p>
            <a:fld id="{9B1862AF-0BB3-4657-BBCD-B8A3615EB653}" type="slidenum">
              <a:rPr lang="nb-NO" smtClean="0"/>
              <a:t>‹#›</a:t>
            </a:fld>
            <a:endParaRPr lang="nb-NO"/>
          </a:p>
        </p:txBody>
      </p:sp>
    </p:spTree>
    <p:extLst>
      <p:ext uri="{BB962C8B-B14F-4D97-AF65-F5344CB8AC3E}">
        <p14:creationId xmlns:p14="http://schemas.microsoft.com/office/powerpoint/2010/main" val="4049209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1" y="0"/>
            <a:ext cx="2950475" cy="497046"/>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56737" y="0"/>
            <a:ext cx="2950475" cy="497046"/>
          </a:xfrm>
          <a:prstGeom prst="rect">
            <a:avLst/>
          </a:prstGeom>
        </p:spPr>
        <p:txBody>
          <a:bodyPr vert="horz" lIns="91440" tIns="45720" rIns="91440" bIns="45720" rtlCol="0"/>
          <a:lstStyle>
            <a:lvl1pPr algn="r">
              <a:defRPr sz="1200"/>
            </a:lvl1pPr>
          </a:lstStyle>
          <a:p>
            <a:fld id="{38A7B134-33FF-4F27-A1E8-08C04635A098}" type="datetimeFigureOut">
              <a:rPr lang="nb-NO" smtClean="0"/>
              <a:t>01.02.2018</a:t>
            </a:fld>
            <a:endParaRPr lang="nb-NO"/>
          </a:p>
        </p:txBody>
      </p:sp>
      <p:sp>
        <p:nvSpPr>
          <p:cNvPr id="4" name="Plassholder for lysbilde 3"/>
          <p:cNvSpPr>
            <a:spLocks noGrp="1" noRot="1" noChangeAspect="1"/>
          </p:cNvSpPr>
          <p:nvPr>
            <p:ph type="sldImg" idx="2"/>
          </p:nvPr>
        </p:nvSpPr>
        <p:spPr>
          <a:xfrm>
            <a:off x="712788" y="746125"/>
            <a:ext cx="5383212" cy="372745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0879" y="4721940"/>
            <a:ext cx="5447030" cy="4473416"/>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1" y="9442154"/>
            <a:ext cx="2950475" cy="497046"/>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56737" y="9442154"/>
            <a:ext cx="2950475" cy="497046"/>
          </a:xfrm>
          <a:prstGeom prst="rect">
            <a:avLst/>
          </a:prstGeom>
        </p:spPr>
        <p:txBody>
          <a:bodyPr vert="horz" lIns="91440" tIns="45720" rIns="91440" bIns="45720" rtlCol="0" anchor="b"/>
          <a:lstStyle>
            <a:lvl1pPr algn="r">
              <a:defRPr sz="1200"/>
            </a:lvl1pPr>
          </a:lstStyle>
          <a:p>
            <a:fld id="{4F25568B-30B3-40F2-841C-20BBA1851AD1}" type="slidenum">
              <a:rPr lang="nb-NO" smtClean="0"/>
              <a:t>‹#›</a:t>
            </a:fld>
            <a:endParaRPr lang="nb-NO"/>
          </a:p>
        </p:txBody>
      </p:sp>
    </p:spTree>
    <p:extLst>
      <p:ext uri="{BB962C8B-B14F-4D97-AF65-F5344CB8AC3E}">
        <p14:creationId xmlns:p14="http://schemas.microsoft.com/office/powerpoint/2010/main" val="381288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4F25568B-30B3-40F2-841C-20BBA1851AD1}" type="slidenum">
              <a:rPr lang="nb-NO" smtClean="0"/>
              <a:t>2</a:t>
            </a:fld>
            <a:endParaRPr lang="nb-NO"/>
          </a:p>
        </p:txBody>
      </p:sp>
    </p:spTree>
    <p:extLst>
      <p:ext uri="{BB962C8B-B14F-4D97-AF65-F5344CB8AC3E}">
        <p14:creationId xmlns:p14="http://schemas.microsoft.com/office/powerpoint/2010/main" val="3998692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4F25568B-30B3-40F2-841C-20BBA1851AD1}" type="slidenum">
              <a:rPr lang="nb-NO" smtClean="0"/>
              <a:t>8</a:t>
            </a:fld>
            <a:endParaRPr lang="nb-NO"/>
          </a:p>
        </p:txBody>
      </p:sp>
    </p:spTree>
    <p:extLst>
      <p:ext uri="{BB962C8B-B14F-4D97-AF65-F5344CB8AC3E}">
        <p14:creationId xmlns:p14="http://schemas.microsoft.com/office/powerpoint/2010/main" val="4105110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sz="1200" b="1" dirty="0"/>
              <a:t>Hvorfor:</a:t>
            </a:r>
            <a:r>
              <a:rPr lang="nb-NO" sz="1200" dirty="0"/>
              <a:t> Stadig mere ustabilt vinterklima fører til at innlands- og fjellbeitene i Nordland blir utilgjengelige for reinen </a:t>
            </a:r>
            <a:r>
              <a:rPr lang="nb-NO" sz="1200" dirty="0" err="1"/>
              <a:t>pga</a:t>
            </a:r>
            <a:r>
              <a:rPr lang="nb-NO" sz="1200" dirty="0"/>
              <a:t> mye og kompakt snø samt islag som reinen ikke klarer å grave seg igjennom. Høy tetthet av rovvilt i enkelte innlandsområder fører til uholdbare store tap av rein.</a:t>
            </a:r>
          </a:p>
          <a:p>
            <a:pPr algn="l"/>
            <a:r>
              <a:rPr lang="nb-NO" sz="1200" b="1" dirty="0"/>
              <a:t>Kunnskapsbehov: </a:t>
            </a:r>
            <a:r>
              <a:rPr lang="nb-NO" sz="1200" dirty="0"/>
              <a:t>Det foreligger ikke (svært begrenset) kunnskap om verdien av øyer og fjordområdet som vinterbeiter for reinsdyr. Både bærekapasitet (dyretetthet) på de ulike vegetasjonstypene og effekt av beitingen og tråkk på vegetasjonen er viktige forskningsområder. Tradisjonelt lar reindrifta de ulike vinterbeitene hvile enkelte år for at forekomsten av lav skal bygge seg opp igjen. Det er mulig at reinen klarer seg uten lav på øyer og </a:t>
            </a:r>
            <a:r>
              <a:rPr lang="nb-NO" sz="1200" dirty="0" err="1"/>
              <a:t>kystbeiter</a:t>
            </a:r>
            <a:r>
              <a:rPr lang="nb-NO" sz="1200" dirty="0"/>
              <a:t> i vinterperioden. Dette vil kunne gi plass for flere rein på de kystnære vinterbeitene.</a:t>
            </a:r>
          </a:p>
          <a:p>
            <a:pPr algn="l"/>
            <a:r>
              <a:rPr lang="nb-NO" sz="1200" b="1" dirty="0"/>
              <a:t>Utfordring:</a:t>
            </a:r>
            <a:r>
              <a:rPr lang="nb-NO" sz="1200" dirty="0"/>
              <a:t> I områder med aktivt landbruk vil det kunne oppstå konflikter dersom reinen trekker inn på </a:t>
            </a:r>
            <a:r>
              <a:rPr lang="nb-NO" sz="1200" dirty="0" err="1"/>
              <a:t>innmarksarealene</a:t>
            </a:r>
            <a:r>
              <a:rPr lang="nb-NO" sz="1200" dirty="0"/>
              <a:t> og beiter på disse.</a:t>
            </a:r>
          </a:p>
          <a:p>
            <a:pPr algn="l"/>
            <a:r>
              <a:rPr lang="nb-NO" sz="1200" b="1" dirty="0"/>
              <a:t>Mulig forskningssamarbeid: </a:t>
            </a:r>
            <a:r>
              <a:rPr lang="nb-NO" sz="1200" dirty="0"/>
              <a:t>Nordlandsforskning har forskere med kompetanse på reinsdyr, reinens ernæring og beitevalg samt erfaring med </a:t>
            </a:r>
            <a:r>
              <a:rPr lang="nb-NO" sz="1200" dirty="0" err="1"/>
              <a:t>problemsitllingen</a:t>
            </a:r>
            <a:r>
              <a:rPr lang="nb-NO" sz="1200" dirty="0"/>
              <a:t> reinbeiting på </a:t>
            </a:r>
            <a:r>
              <a:rPr lang="nb-NO" sz="1200" dirty="0" err="1"/>
              <a:t>innmarksarealer</a:t>
            </a:r>
            <a:r>
              <a:rPr lang="nb-NO" sz="1200" dirty="0"/>
              <a:t>. NIBIO har personell med kompetanse innen vegstasjonskartlegging.</a:t>
            </a:r>
          </a:p>
          <a:p>
            <a:pPr algn="l"/>
            <a:endParaRPr lang="nb-NO" sz="1200" b="1" dirty="0"/>
          </a:p>
          <a:p>
            <a:pPr algn="l"/>
            <a:endParaRPr lang="nb-NO" sz="1200" b="1" dirty="0"/>
          </a:p>
          <a:p>
            <a:pPr algn="l"/>
            <a:endParaRPr lang="nb-NO" sz="1200" b="1" dirty="0"/>
          </a:p>
          <a:p>
            <a:pPr algn="l"/>
            <a:r>
              <a:rPr lang="nb-NO" sz="1200" b="1" dirty="0"/>
              <a:t>Hvorfor:</a:t>
            </a:r>
            <a:r>
              <a:rPr lang="nb-NO" sz="1200" dirty="0"/>
              <a:t> I enkelte deler av Nordland opplever sauenæringen store tap av lam og søyer til fredet rovvilt. Dette har negative konsekvenser, både dyrevelferdsmessige og økonomiske. Samtidig er det politisk enighet om at Nordland skal ha en stor bestand av både gaupe og jerv (10 ynglende individ av begge). Samtidig er det betydelige områder på øyer og halvøyer i Nordland der kultur- og beitelandskapet gror igjen på grunn av for få/mangel på beitedyr. </a:t>
            </a:r>
          </a:p>
          <a:p>
            <a:pPr algn="l"/>
            <a:r>
              <a:rPr lang="nb-NO" sz="1200" b="1" dirty="0"/>
              <a:t>Kunnskapsbehov: </a:t>
            </a:r>
            <a:r>
              <a:rPr lang="nb-NO" sz="1200" dirty="0"/>
              <a:t>Det foreligger begrenset kunnskap om muligheten til å ta i bruk slike områder til bruk for sau. Problemstillingen omfatter både juridiske (eiendomsrett, gjerdeloven, beiterettigheter), men også samfunnsvitenskapelige (holdninger til å få sau utenfor hyttedøra, få inn beitedyr fra andre områder, slippe frykten for rovviltangrep på egne dyr etc.), landbruksfaglige (kvalitet på beitene, anbefalt dyretetthet etc.), dyrevelferdsmessige (frakting av søyer med små lam over lengre strekninger om våren, søyer inn på helt ukjente beiteområder, smittepress dersom dyr fra flere besetninger samles, redusert stressnivå hos dyra </a:t>
            </a:r>
            <a:r>
              <a:rPr lang="nb-NO" sz="1200" dirty="0" err="1"/>
              <a:t>pga</a:t>
            </a:r>
            <a:r>
              <a:rPr lang="nb-NO" sz="1200" dirty="0"/>
              <a:t> fravær av rovvilt etc.) og økonomiske (transportkostnader, reduserte tap, økt arbeid, ekstra gjerdebehov etc.) </a:t>
            </a:r>
          </a:p>
          <a:p>
            <a:pPr algn="l"/>
            <a:r>
              <a:rPr lang="nb-NO" sz="1200" dirty="0"/>
              <a:t>Nordlandsforskning har forskere med relevant </a:t>
            </a:r>
            <a:r>
              <a:rPr lang="nb-NO" sz="1200" dirty="0" err="1"/>
              <a:t>sammfunnsvitenskapelig</a:t>
            </a:r>
            <a:r>
              <a:rPr lang="nb-NO" sz="1200" dirty="0"/>
              <a:t> og naturvitenskapelig kompetanse for et slikt prosjekt. Vi har personell som har arbeidet innenfor fagområdene kartlegging av beitekapasitet,  etablering og skjøtsel av inngjerdete arealer for optimal tilvekst hos lam gjennom beitesesongen.</a:t>
            </a:r>
          </a:p>
          <a:p>
            <a:endParaRPr lang="nb-NO" dirty="0"/>
          </a:p>
          <a:p>
            <a:endParaRPr lang="nb-NO" dirty="0"/>
          </a:p>
        </p:txBody>
      </p:sp>
      <p:sp>
        <p:nvSpPr>
          <p:cNvPr id="4" name="Plassholder for lysbildenummer 3"/>
          <p:cNvSpPr>
            <a:spLocks noGrp="1"/>
          </p:cNvSpPr>
          <p:nvPr>
            <p:ph type="sldNum" sz="quarter" idx="10"/>
          </p:nvPr>
        </p:nvSpPr>
        <p:spPr/>
        <p:txBody>
          <a:bodyPr/>
          <a:lstStyle/>
          <a:p>
            <a:fld id="{4F25568B-30B3-40F2-841C-20BBA1851AD1}" type="slidenum">
              <a:rPr lang="nb-NO" smtClean="0"/>
              <a:t>10</a:t>
            </a:fld>
            <a:endParaRPr lang="nb-NO"/>
          </a:p>
        </p:txBody>
      </p:sp>
    </p:spTree>
    <p:extLst>
      <p:ext uri="{BB962C8B-B14F-4D97-AF65-F5344CB8AC3E}">
        <p14:creationId xmlns:p14="http://schemas.microsoft.com/office/powerpoint/2010/main" val="2949519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Nordland fylkeskommune </a:t>
            </a:r>
            <a:r>
              <a:rPr lang="nb-NO" dirty="0" err="1"/>
              <a:t>use</a:t>
            </a:r>
            <a:r>
              <a:rPr lang="nb-NO" dirty="0"/>
              <a:t> smart specialisation to </a:t>
            </a:r>
            <a:r>
              <a:rPr lang="nb-NO" dirty="0" err="1"/>
              <a:t>create</a:t>
            </a:r>
            <a:r>
              <a:rPr lang="nb-NO" dirty="0"/>
              <a:t> </a:t>
            </a:r>
            <a:r>
              <a:rPr lang="nb-NO" dirty="0" err="1"/>
              <a:t>new</a:t>
            </a:r>
            <a:r>
              <a:rPr lang="nb-NO" dirty="0"/>
              <a:t> </a:t>
            </a:r>
            <a:r>
              <a:rPr lang="nb-NO" dirty="0" err="1"/>
              <a:t>industries</a:t>
            </a:r>
            <a:r>
              <a:rPr lang="nb-NO" dirty="0"/>
              <a:t> </a:t>
            </a:r>
            <a:r>
              <a:rPr lang="nb-NO" dirty="0" err="1"/>
              <a:t>based</a:t>
            </a:r>
            <a:r>
              <a:rPr lang="nb-NO" dirty="0"/>
              <a:t> </a:t>
            </a:r>
            <a:r>
              <a:rPr lang="nb-NO" dirty="0" err="1"/>
              <a:t>on</a:t>
            </a:r>
            <a:r>
              <a:rPr lang="nb-NO" dirty="0"/>
              <a:t> </a:t>
            </a:r>
            <a:r>
              <a:rPr lang="nb-NO" dirty="0" err="1"/>
              <a:t>our</a:t>
            </a:r>
            <a:r>
              <a:rPr lang="nb-NO" dirty="0"/>
              <a:t> </a:t>
            </a:r>
            <a:r>
              <a:rPr lang="nb-NO" dirty="0" err="1"/>
              <a:t>existing</a:t>
            </a:r>
            <a:r>
              <a:rPr lang="nb-NO" dirty="0"/>
              <a:t> regional </a:t>
            </a:r>
            <a:r>
              <a:rPr lang="nb-NO" dirty="0" err="1"/>
              <a:t>strengths</a:t>
            </a:r>
            <a:r>
              <a:rPr lang="nb-NO" dirty="0"/>
              <a:t>, </a:t>
            </a:r>
            <a:r>
              <a:rPr lang="nb-NO" dirty="0" err="1"/>
              <a:t>which</a:t>
            </a:r>
            <a:r>
              <a:rPr lang="nb-NO" dirty="0"/>
              <a:t> </a:t>
            </a:r>
            <a:r>
              <a:rPr lang="nb-NO" dirty="0" err="1"/>
              <a:t>are</a:t>
            </a:r>
            <a:r>
              <a:rPr lang="nb-NO" dirty="0"/>
              <a:t> reiseliv (or </a:t>
            </a:r>
            <a:r>
              <a:rPr lang="nb-NO" dirty="0" err="1"/>
              <a:t>experience</a:t>
            </a:r>
            <a:r>
              <a:rPr lang="nb-NO" dirty="0"/>
              <a:t> </a:t>
            </a:r>
            <a:r>
              <a:rPr lang="nb-NO" dirty="0" err="1"/>
              <a:t>economy</a:t>
            </a:r>
            <a:r>
              <a:rPr lang="nb-NO" dirty="0"/>
              <a:t>), </a:t>
            </a:r>
            <a:r>
              <a:rPr lang="nb-NO" dirty="0" err="1"/>
              <a:t>process</a:t>
            </a:r>
            <a:r>
              <a:rPr lang="nb-NO" dirty="0"/>
              <a:t> </a:t>
            </a:r>
            <a:r>
              <a:rPr lang="nb-NO" dirty="0" err="1"/>
              <a:t>industry</a:t>
            </a:r>
            <a:r>
              <a:rPr lang="nb-NO" dirty="0"/>
              <a:t> and </a:t>
            </a:r>
            <a:r>
              <a:rPr lang="nb-NO" dirty="0" err="1"/>
              <a:t>seafood</a:t>
            </a:r>
            <a:r>
              <a:rPr lang="nb-NO"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The Norwegian </a:t>
            </a:r>
            <a:r>
              <a:rPr lang="nb-NO" dirty="0" err="1"/>
              <a:t>government</a:t>
            </a:r>
            <a:r>
              <a:rPr lang="nb-NO" dirty="0"/>
              <a:t> has a </a:t>
            </a:r>
            <a:r>
              <a:rPr lang="nb-NO" dirty="0" err="1"/>
              <a:t>very</a:t>
            </a:r>
            <a:r>
              <a:rPr lang="nb-NO" dirty="0"/>
              <a:t> offensive </a:t>
            </a:r>
            <a:r>
              <a:rPr lang="nb-NO" dirty="0" err="1"/>
              <a:t>strategy</a:t>
            </a:r>
            <a:r>
              <a:rPr lang="nb-NO" dirty="0"/>
              <a:t> </a:t>
            </a:r>
            <a:r>
              <a:rPr lang="nb-NO" dirty="0" err="1"/>
              <a:t>on</a:t>
            </a:r>
            <a:r>
              <a:rPr lang="nb-NO" dirty="0"/>
              <a:t> </a:t>
            </a:r>
            <a:r>
              <a:rPr lang="nb-NO" dirty="0" err="1"/>
              <a:t>bio</a:t>
            </a:r>
            <a:r>
              <a:rPr lang="nb-NO" dirty="0"/>
              <a:t> </a:t>
            </a:r>
            <a:r>
              <a:rPr lang="nb-NO" dirty="0" err="1"/>
              <a:t>based</a:t>
            </a:r>
            <a:r>
              <a:rPr lang="nb-NO" dirty="0"/>
              <a:t> </a:t>
            </a:r>
            <a:r>
              <a:rPr lang="nb-NO" dirty="0" err="1"/>
              <a:t>production</a:t>
            </a:r>
            <a:r>
              <a:rPr lang="nb-NO" dirty="0"/>
              <a:t> in </a:t>
            </a:r>
            <a:r>
              <a:rPr lang="nb-NO" dirty="0" err="1"/>
              <a:t>the</a:t>
            </a:r>
            <a:r>
              <a:rPr lang="nb-NO" dirty="0"/>
              <a:t> </a:t>
            </a:r>
            <a:r>
              <a:rPr lang="nb-NO" dirty="0" err="1"/>
              <a:t>ocean</a:t>
            </a:r>
            <a:r>
              <a:rPr lang="nb-NO" dirty="0"/>
              <a:t>, </a:t>
            </a:r>
            <a:r>
              <a:rPr lang="nb-NO" dirty="0" err="1"/>
              <a:t>which</a:t>
            </a:r>
            <a:r>
              <a:rPr lang="nb-NO" dirty="0"/>
              <a:t> is </a:t>
            </a:r>
            <a:r>
              <a:rPr lang="nb-NO" dirty="0" err="1"/>
              <a:t>extending</a:t>
            </a:r>
            <a:r>
              <a:rPr lang="nb-NO" dirty="0"/>
              <a:t> </a:t>
            </a:r>
            <a:r>
              <a:rPr lang="nb-NO" dirty="0" err="1"/>
              <a:t>our</a:t>
            </a:r>
            <a:r>
              <a:rPr lang="nb-NO" dirty="0"/>
              <a:t> </a:t>
            </a:r>
            <a:r>
              <a:rPr lang="nb-NO" dirty="0" err="1"/>
              <a:t>existing</a:t>
            </a:r>
            <a:r>
              <a:rPr lang="nb-NO" dirty="0"/>
              <a:t> </a:t>
            </a:r>
            <a:r>
              <a:rPr lang="nb-NO" dirty="0" err="1"/>
              <a:t>salmon</a:t>
            </a:r>
            <a:r>
              <a:rPr lang="nb-NO" dirty="0"/>
              <a:t> </a:t>
            </a:r>
            <a:r>
              <a:rPr lang="nb-NO" dirty="0" err="1"/>
              <a:t>farming</a:t>
            </a:r>
            <a:r>
              <a:rPr lang="nb-NO" dirty="0"/>
              <a:t> </a:t>
            </a:r>
            <a:r>
              <a:rPr lang="nb-NO" dirty="0" err="1"/>
              <a:t>with</a:t>
            </a:r>
            <a:r>
              <a:rPr lang="nb-NO" dirty="0"/>
              <a:t> </a:t>
            </a:r>
            <a:r>
              <a:rPr lang="nb-NO" dirty="0" err="1"/>
              <a:t>new</a:t>
            </a:r>
            <a:r>
              <a:rPr lang="nb-NO" dirty="0"/>
              <a:t> </a:t>
            </a:r>
            <a:r>
              <a:rPr lang="nb-NO" dirty="0" err="1"/>
              <a:t>products</a:t>
            </a:r>
            <a:r>
              <a:rPr lang="nb-NO" dirty="0"/>
              <a:t>, </a:t>
            </a:r>
            <a:r>
              <a:rPr lang="nb-NO" dirty="0" err="1"/>
              <a:t>such</a:t>
            </a:r>
            <a:r>
              <a:rPr lang="nb-NO" dirty="0"/>
              <a:t> as </a:t>
            </a:r>
            <a:r>
              <a:rPr lang="nb-NO" dirty="0" err="1"/>
              <a:t>algea</a:t>
            </a:r>
            <a:r>
              <a:rPr lang="nb-NO" dirty="0"/>
              <a:t>. </a:t>
            </a:r>
            <a:r>
              <a:rPr lang="nb-NO" dirty="0" err="1"/>
              <a:t>According</a:t>
            </a:r>
            <a:r>
              <a:rPr lang="nb-NO" dirty="0"/>
              <a:t> to </a:t>
            </a:r>
            <a:r>
              <a:rPr lang="nb-NO" dirty="0" err="1"/>
              <a:t>the</a:t>
            </a:r>
            <a:r>
              <a:rPr lang="nb-NO" dirty="0"/>
              <a:t> </a:t>
            </a:r>
            <a:r>
              <a:rPr lang="nb-NO" dirty="0" err="1"/>
              <a:t>government</a:t>
            </a:r>
            <a:r>
              <a:rPr lang="nb-NO" dirty="0"/>
              <a:t>, </a:t>
            </a:r>
            <a:r>
              <a:rPr lang="nb-NO" dirty="0" err="1"/>
              <a:t>bio</a:t>
            </a:r>
            <a:r>
              <a:rPr lang="nb-NO" dirty="0"/>
              <a:t> </a:t>
            </a:r>
            <a:r>
              <a:rPr lang="nb-NO" dirty="0" err="1"/>
              <a:t>based</a:t>
            </a:r>
            <a:r>
              <a:rPr lang="nb-NO" dirty="0"/>
              <a:t> </a:t>
            </a:r>
            <a:r>
              <a:rPr lang="nb-NO" dirty="0" err="1"/>
              <a:t>production</a:t>
            </a:r>
            <a:r>
              <a:rPr lang="nb-NO" dirty="0"/>
              <a:t> in </a:t>
            </a:r>
            <a:r>
              <a:rPr lang="nb-NO" dirty="0" err="1"/>
              <a:t>the</a:t>
            </a:r>
            <a:r>
              <a:rPr lang="nb-NO" dirty="0"/>
              <a:t> </a:t>
            </a:r>
            <a:r>
              <a:rPr lang="nb-NO" dirty="0" err="1"/>
              <a:t>ocean</a:t>
            </a:r>
            <a:r>
              <a:rPr lang="nb-NO" dirty="0"/>
              <a:t> </a:t>
            </a:r>
            <a:r>
              <a:rPr lang="nb-NO" dirty="0" err="1"/>
              <a:t>should</a:t>
            </a:r>
            <a:r>
              <a:rPr lang="nb-NO" dirty="0"/>
              <a:t> match </a:t>
            </a:r>
            <a:r>
              <a:rPr lang="nb-NO" dirty="0" err="1"/>
              <a:t>oil</a:t>
            </a:r>
            <a:r>
              <a:rPr lang="nb-NO" dirty="0"/>
              <a:t> and gas </a:t>
            </a:r>
            <a:r>
              <a:rPr lang="nb-NO" dirty="0" err="1"/>
              <a:t>production</a:t>
            </a:r>
            <a:r>
              <a:rPr lang="nb-NO" dirty="0"/>
              <a:t> in 2050. This is </a:t>
            </a:r>
            <a:r>
              <a:rPr lang="nb-NO" dirty="0" err="1"/>
              <a:t>very</a:t>
            </a:r>
            <a:r>
              <a:rPr lang="nb-NO" dirty="0"/>
              <a:t> </a:t>
            </a:r>
            <a:r>
              <a:rPr lang="nb-NO" dirty="0" err="1"/>
              <a:t>promising</a:t>
            </a:r>
            <a:r>
              <a:rPr lang="nb-NO" dirty="0"/>
              <a:t>. </a:t>
            </a:r>
            <a:r>
              <a:rPr lang="nb-NO" dirty="0" err="1"/>
              <a:t>But</a:t>
            </a:r>
            <a:r>
              <a:rPr lang="nb-NO" dirty="0"/>
              <a:t> </a:t>
            </a:r>
            <a:r>
              <a:rPr lang="nb-NO" dirty="0" err="1"/>
              <a:t>what</a:t>
            </a:r>
            <a:r>
              <a:rPr lang="nb-NO" dirty="0"/>
              <a:t> </a:t>
            </a:r>
            <a:r>
              <a:rPr lang="nb-NO" dirty="0" err="1"/>
              <a:t>will</a:t>
            </a:r>
            <a:r>
              <a:rPr lang="nb-NO" dirty="0"/>
              <a:t> be </a:t>
            </a:r>
            <a:r>
              <a:rPr lang="nb-NO" dirty="0" err="1"/>
              <a:t>the</a:t>
            </a:r>
            <a:r>
              <a:rPr lang="nb-NO" dirty="0"/>
              <a:t> </a:t>
            </a:r>
            <a:r>
              <a:rPr lang="nb-NO" dirty="0" err="1"/>
              <a:t>position</a:t>
            </a:r>
            <a:r>
              <a:rPr lang="nb-NO" dirty="0"/>
              <a:t> </a:t>
            </a:r>
            <a:r>
              <a:rPr lang="nb-NO" dirty="0" err="1"/>
              <a:t>of</a:t>
            </a:r>
            <a:r>
              <a:rPr lang="nb-NO" dirty="0"/>
              <a:t> </a:t>
            </a:r>
            <a:r>
              <a:rPr lang="nb-NO" dirty="0" err="1"/>
              <a:t>the</a:t>
            </a:r>
            <a:r>
              <a:rPr lang="nb-NO" dirty="0"/>
              <a:t> </a:t>
            </a:r>
            <a:r>
              <a:rPr lang="nb-NO" dirty="0" err="1"/>
              <a:t>costal</a:t>
            </a:r>
            <a:r>
              <a:rPr lang="nb-NO" dirty="0"/>
              <a:t> </a:t>
            </a:r>
            <a:r>
              <a:rPr lang="nb-NO" dirty="0" err="1"/>
              <a:t>societies</a:t>
            </a:r>
            <a:r>
              <a:rPr lang="nb-NO" dirty="0"/>
              <a:t> and </a:t>
            </a:r>
            <a:r>
              <a:rPr lang="nb-NO" dirty="0" err="1"/>
              <a:t>industries</a:t>
            </a:r>
            <a:r>
              <a:rPr lang="nb-NO" dirty="0"/>
              <a:t> in Nordland in </a:t>
            </a:r>
            <a:r>
              <a:rPr lang="nb-NO" dirty="0" err="1"/>
              <a:t>this</a:t>
            </a:r>
            <a:r>
              <a:rPr lang="nb-NO" dirty="0"/>
              <a:t> </a:t>
            </a:r>
            <a:r>
              <a:rPr lang="nb-NO" dirty="0" err="1"/>
              <a:t>growth</a:t>
            </a:r>
            <a:r>
              <a:rPr lang="nb-NO" dirty="0"/>
              <a:t>? Will </a:t>
            </a:r>
            <a:r>
              <a:rPr lang="nb-NO" dirty="0" err="1"/>
              <a:t>we</a:t>
            </a:r>
            <a:r>
              <a:rPr lang="nb-NO" dirty="0"/>
              <a:t> be a part </a:t>
            </a:r>
            <a:r>
              <a:rPr lang="nb-NO" dirty="0" err="1"/>
              <a:t>of</a:t>
            </a:r>
            <a:r>
              <a:rPr lang="nb-NO" dirty="0"/>
              <a:t> it? </a:t>
            </a:r>
            <a:endParaRPr lang="en-US" dirty="0"/>
          </a:p>
        </p:txBody>
      </p:sp>
      <p:sp>
        <p:nvSpPr>
          <p:cNvPr id="4" name="Plassholder for lysbildenumm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92706AF-59EA-496E-B094-7A3371ACA29B}"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1019674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dirty="0"/>
          </a:p>
        </p:txBody>
      </p:sp>
      <p:sp>
        <p:nvSpPr>
          <p:cNvPr id="4" name="Plassholder for lysbildenummer 3"/>
          <p:cNvSpPr>
            <a:spLocks noGrp="1"/>
          </p:cNvSpPr>
          <p:nvPr>
            <p:ph type="sldNum" sz="quarter" idx="10"/>
          </p:nvPr>
        </p:nvSpPr>
        <p:spPr/>
        <p:txBody>
          <a:bodyPr/>
          <a:lstStyle/>
          <a:p>
            <a:fld id="{792706AF-59EA-496E-B094-7A3371ACA29B}" type="slidenum">
              <a:rPr lang="en-US" smtClean="0"/>
              <a:t>15</a:t>
            </a:fld>
            <a:endParaRPr lang="en-US"/>
          </a:p>
        </p:txBody>
      </p:sp>
    </p:spTree>
    <p:extLst>
      <p:ext uri="{BB962C8B-B14F-4D97-AF65-F5344CB8AC3E}">
        <p14:creationId xmlns:p14="http://schemas.microsoft.com/office/powerpoint/2010/main" val="2688063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spcBef>
                <a:spcPts val="300"/>
              </a:spcBef>
            </a:pPr>
            <a:r>
              <a:rPr lang="nb-NO" dirty="0"/>
              <a:t>Nytt Nordisk forsker nettverk 24.1 2018</a:t>
            </a:r>
          </a:p>
          <a:p>
            <a:pPr lvl="1">
              <a:spcBef>
                <a:spcPts val="300"/>
              </a:spcBef>
            </a:pPr>
            <a:r>
              <a:rPr lang="nb-NO" dirty="0"/>
              <a:t>«Cruise – ‘hav og land’» </a:t>
            </a:r>
          </a:p>
          <a:p>
            <a:pPr lvl="1">
              <a:spcBef>
                <a:spcPts val="300"/>
              </a:spcBef>
            </a:pPr>
            <a:r>
              <a:rPr lang="nb-NO" dirty="0"/>
              <a:t>Påvirkning av cruise industrien i Nordiske kyst samfunn?</a:t>
            </a:r>
          </a:p>
          <a:p>
            <a:pPr>
              <a:spcBef>
                <a:spcPts val="300"/>
              </a:spcBef>
            </a:pPr>
            <a:r>
              <a:rPr lang="nb-NO" dirty="0"/>
              <a:t>Faglig perspektiv</a:t>
            </a:r>
          </a:p>
          <a:p>
            <a:pPr lvl="1">
              <a:spcBef>
                <a:spcPts val="300"/>
              </a:spcBef>
            </a:pPr>
            <a:r>
              <a:rPr lang="nb-NO" dirty="0"/>
              <a:t>Cruise - Bærekraftig reiseliv og Grønn skifte</a:t>
            </a:r>
          </a:p>
          <a:p>
            <a:pPr lvl="1">
              <a:spcBef>
                <a:spcPts val="300"/>
              </a:spcBef>
            </a:pPr>
            <a:r>
              <a:rPr lang="nb-NO" dirty="0"/>
              <a:t>Cruise og verdiskaping på land/destinasjon </a:t>
            </a:r>
          </a:p>
          <a:p>
            <a:pPr lvl="1">
              <a:spcBef>
                <a:spcPts val="300"/>
              </a:spcBef>
            </a:pPr>
            <a:r>
              <a:rPr lang="nb-NO" dirty="0"/>
              <a:t>Klima endring og Cruise</a:t>
            </a:r>
          </a:p>
          <a:p>
            <a:pPr>
              <a:spcBef>
                <a:spcPts val="300"/>
              </a:spcBef>
            </a:pPr>
            <a:r>
              <a:rPr lang="nb-NO" sz="2600" dirty="0"/>
              <a:t>NORA 2018-2020, søknad før nettverksoppbyggende</a:t>
            </a:r>
          </a:p>
          <a:p>
            <a:pPr lvl="1">
              <a:spcBef>
                <a:spcPts val="300"/>
              </a:spcBef>
            </a:pPr>
            <a:r>
              <a:rPr lang="nb-NO" dirty="0"/>
              <a:t>Mål: </a:t>
            </a:r>
          </a:p>
          <a:p>
            <a:pPr lvl="2">
              <a:spcBef>
                <a:spcPts val="300"/>
              </a:spcBef>
            </a:pPr>
            <a:r>
              <a:rPr lang="nb-NO" sz="2400" dirty="0"/>
              <a:t>Årlig felles avisartikkel i alle parter land 2018–2020</a:t>
            </a:r>
          </a:p>
          <a:p>
            <a:pPr lvl="2">
              <a:spcBef>
                <a:spcPts val="300"/>
              </a:spcBef>
            </a:pPr>
            <a:r>
              <a:rPr lang="nb-NO" sz="2400" dirty="0"/>
              <a:t>Første treff i Alta 2018 &gt; Cruise konferens 2020</a:t>
            </a:r>
          </a:p>
          <a:p>
            <a:pPr lvl="1">
              <a:spcBef>
                <a:spcPts val="300"/>
              </a:spcBef>
            </a:pPr>
            <a:r>
              <a:rPr lang="nb-NO" dirty="0"/>
              <a:t>NORA part: Norge, Island, Grønland, Færøyna </a:t>
            </a:r>
          </a:p>
          <a:p>
            <a:pPr lvl="2">
              <a:spcBef>
                <a:spcPts val="300"/>
              </a:spcBef>
            </a:pPr>
            <a:r>
              <a:rPr lang="nb-NO" sz="2400" dirty="0"/>
              <a:t>Andre: Danmark, Sverige, Finland, Canada, Scotland, New Zealand </a:t>
            </a:r>
          </a:p>
          <a:p>
            <a:endParaRPr lang="nb-NO" dirty="0"/>
          </a:p>
        </p:txBody>
      </p:sp>
      <p:sp>
        <p:nvSpPr>
          <p:cNvPr id="4" name="Plassholder for lysbildenummer 3"/>
          <p:cNvSpPr>
            <a:spLocks noGrp="1"/>
          </p:cNvSpPr>
          <p:nvPr>
            <p:ph type="sldNum" sz="quarter" idx="10"/>
          </p:nvPr>
        </p:nvSpPr>
        <p:spPr/>
        <p:txBody>
          <a:bodyPr/>
          <a:lstStyle/>
          <a:p>
            <a:fld id="{4F25568B-30B3-40F2-841C-20BBA1851AD1}" type="slidenum">
              <a:rPr lang="nb-NO" smtClean="0"/>
              <a:t>16</a:t>
            </a:fld>
            <a:endParaRPr lang="nb-NO"/>
          </a:p>
        </p:txBody>
      </p:sp>
    </p:spTree>
    <p:extLst>
      <p:ext uri="{BB962C8B-B14F-4D97-AF65-F5344CB8AC3E}">
        <p14:creationId xmlns:p14="http://schemas.microsoft.com/office/powerpoint/2010/main" val="22399977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pic>
        <p:nvPicPr>
          <p:cNvPr id="4" name="Bild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80975"/>
            <a:ext cx="3357563"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ktangel 4"/>
          <p:cNvSpPr/>
          <p:nvPr/>
        </p:nvSpPr>
        <p:spPr>
          <a:xfrm>
            <a:off x="0" y="5791200"/>
            <a:ext cx="9906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b-NO"/>
          </a:p>
        </p:txBody>
      </p:sp>
      <p:pic>
        <p:nvPicPr>
          <p:cNvPr id="6" name="Bilde 6"/>
          <p:cNvPicPr>
            <a:picLocks noChangeAspect="1"/>
          </p:cNvPicPr>
          <p:nvPr/>
        </p:nvPicPr>
        <p:blipFill>
          <a:blip r:embed="rId3">
            <a:lum bright="40000" contrast="-40000"/>
            <a:extLst>
              <a:ext uri="{28A0092B-C50C-407E-A947-70E740481C1C}">
                <a14:useLocalDpi xmlns:a14="http://schemas.microsoft.com/office/drawing/2010/main" val="0"/>
              </a:ext>
            </a:extLst>
          </a:blip>
          <a:srcRect l="3596" r="11198"/>
          <a:stretch>
            <a:fillRect/>
          </a:stretch>
        </p:blipFill>
        <p:spPr bwMode="auto">
          <a:xfrm>
            <a:off x="-11113" y="5681663"/>
            <a:ext cx="9920288" cy="141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742950" y="2351088"/>
            <a:ext cx="8420100" cy="1487265"/>
          </a:xfrm>
        </p:spPr>
        <p:txBody>
          <a:bodyPr anchor="b"/>
          <a:lstStyle>
            <a:lvl1pPr algn="ctr">
              <a:defRPr sz="6000"/>
            </a:lvl1pPr>
          </a:lstStyle>
          <a:p>
            <a:r>
              <a:rPr lang="nb-NO"/>
              <a:t>Klikk for å redigere tittelstil</a:t>
            </a:r>
            <a:endParaRPr lang="en-US"/>
          </a:p>
        </p:txBody>
      </p:sp>
      <p:sp>
        <p:nvSpPr>
          <p:cNvPr id="3" name="Subtitle 2"/>
          <p:cNvSpPr>
            <a:spLocks noGrp="1"/>
          </p:cNvSpPr>
          <p:nvPr>
            <p:ph type="subTitle" idx="1"/>
          </p:nvPr>
        </p:nvSpPr>
        <p:spPr>
          <a:xfrm>
            <a:off x="1238250" y="3980151"/>
            <a:ext cx="7429500" cy="76041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Tree>
    <p:extLst>
      <p:ext uri="{BB962C8B-B14F-4D97-AF65-F5344CB8AC3E}">
        <p14:creationId xmlns:p14="http://schemas.microsoft.com/office/powerpoint/2010/main" val="2370570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4" name="Rektangel 3"/>
          <p:cNvSpPr/>
          <p:nvPr/>
        </p:nvSpPr>
        <p:spPr>
          <a:xfrm>
            <a:off x="0" y="0"/>
            <a:ext cx="9906000" cy="400050"/>
          </a:xfrm>
          <a:prstGeom prst="rect">
            <a:avLst/>
          </a:prstGeom>
          <a:solidFill>
            <a:srgbClr val="2360AB"/>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b-NO"/>
          </a:p>
        </p:txBody>
      </p:sp>
      <p:pic>
        <p:nvPicPr>
          <p:cNvPr id="5" name="Plassholder for innhold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99525" y="57150"/>
            <a:ext cx="712788"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nb-NO"/>
              <a:t>Klikk for å redigere tittelstil</a:t>
            </a:r>
            <a:endParaRPr lang="en-US"/>
          </a:p>
        </p:txBody>
      </p:sp>
      <p:sp>
        <p:nvSpPr>
          <p:cNvPr id="3" name="Vertical Text Placeholder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6" name="Date Placeholder 3"/>
          <p:cNvSpPr>
            <a:spLocks noGrp="1"/>
          </p:cNvSpPr>
          <p:nvPr>
            <p:ph type="dt" sz="half" idx="10"/>
          </p:nvPr>
        </p:nvSpPr>
        <p:spPr>
          <a:xfrm>
            <a:off x="681038" y="6356350"/>
            <a:ext cx="2228850" cy="365125"/>
          </a:xfrm>
          <a:prstGeom prst="rect">
            <a:avLst/>
          </a:prstGeom>
        </p:spPr>
        <p:txBody>
          <a:bodyPr/>
          <a:lstStyle>
            <a:lvl1pPr eaLnBrk="1" fontAlgn="auto" hangingPunct="1">
              <a:spcBef>
                <a:spcPts val="0"/>
              </a:spcBef>
              <a:spcAft>
                <a:spcPts val="0"/>
              </a:spcAft>
              <a:defRPr>
                <a:latin typeface="+mn-lt"/>
              </a:defRPr>
            </a:lvl1pPr>
          </a:lstStyle>
          <a:p>
            <a:pPr>
              <a:defRPr/>
            </a:pPr>
            <a:fld id="{1B19B8A3-F8C0-47D2-B5AC-EE725115C697}" type="datetimeFigureOut">
              <a:rPr lang="nb-NO"/>
              <a:pPr>
                <a:defRPr/>
              </a:pPr>
              <a:t>01.02.2018</a:t>
            </a:fld>
            <a:endParaRPr lang="nb-NO"/>
          </a:p>
        </p:txBody>
      </p:sp>
      <p:sp>
        <p:nvSpPr>
          <p:cNvPr id="7" name="Footer Placeholder 4"/>
          <p:cNvSpPr>
            <a:spLocks noGrp="1"/>
          </p:cNvSpPr>
          <p:nvPr>
            <p:ph type="ftr" sz="quarter" idx="11"/>
          </p:nvPr>
        </p:nvSpPr>
        <p:spPr>
          <a:xfrm>
            <a:off x="3281363" y="6356350"/>
            <a:ext cx="3343275" cy="365125"/>
          </a:xfrm>
          <a:prstGeom prst="rect">
            <a:avLst/>
          </a:prstGeom>
        </p:spPr>
        <p:txBody>
          <a:bodyPr/>
          <a:lstStyle>
            <a:lvl1pPr eaLnBrk="1" fontAlgn="auto" hangingPunct="1">
              <a:spcBef>
                <a:spcPts val="0"/>
              </a:spcBef>
              <a:spcAft>
                <a:spcPts val="0"/>
              </a:spcAft>
              <a:defRPr>
                <a:latin typeface="+mn-lt"/>
              </a:defRPr>
            </a:lvl1pPr>
          </a:lstStyle>
          <a:p>
            <a:pPr>
              <a:defRPr/>
            </a:pPr>
            <a:endParaRPr lang="nb-NO"/>
          </a:p>
        </p:txBody>
      </p:sp>
      <p:sp>
        <p:nvSpPr>
          <p:cNvPr id="8" name="Slide Number Placeholder 5"/>
          <p:cNvSpPr>
            <a:spLocks noGrp="1"/>
          </p:cNvSpPr>
          <p:nvPr>
            <p:ph type="sldNum" sz="quarter" idx="12"/>
          </p:nvPr>
        </p:nvSpPr>
        <p:spPr>
          <a:xfrm>
            <a:off x="6996113" y="6356350"/>
            <a:ext cx="222885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351EBE92-2050-4940-8122-35C0726B91AE}" type="slidenum">
              <a:rPr lang="nb-NO" altLang="nb-NO"/>
              <a:pPr/>
              <a:t>‹#›</a:t>
            </a:fld>
            <a:endParaRPr lang="nb-NO" altLang="nb-NO"/>
          </a:p>
        </p:txBody>
      </p:sp>
    </p:spTree>
    <p:extLst>
      <p:ext uri="{BB962C8B-B14F-4D97-AF65-F5344CB8AC3E}">
        <p14:creationId xmlns:p14="http://schemas.microsoft.com/office/powerpoint/2010/main" val="556132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4" name="Rektangel 3"/>
          <p:cNvSpPr/>
          <p:nvPr/>
        </p:nvSpPr>
        <p:spPr>
          <a:xfrm>
            <a:off x="0" y="0"/>
            <a:ext cx="9906000" cy="400050"/>
          </a:xfrm>
          <a:prstGeom prst="rect">
            <a:avLst/>
          </a:prstGeom>
          <a:solidFill>
            <a:srgbClr val="2360AB"/>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b-NO"/>
          </a:p>
        </p:txBody>
      </p:sp>
      <p:pic>
        <p:nvPicPr>
          <p:cNvPr id="5" name="Plassholder for innhold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99525" y="57150"/>
            <a:ext cx="712788"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7088982" y="365125"/>
            <a:ext cx="2135981" cy="5811838"/>
          </a:xfrm>
        </p:spPr>
        <p:txBody>
          <a:bodyPr vert="eaVert"/>
          <a:lstStyle/>
          <a:p>
            <a:r>
              <a:rPr lang="nb-NO"/>
              <a:t>Klikk for å redigere tittelstil</a:t>
            </a:r>
            <a:endParaRPr lang="en-US"/>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6" name="Date Placeholder 3"/>
          <p:cNvSpPr>
            <a:spLocks noGrp="1"/>
          </p:cNvSpPr>
          <p:nvPr>
            <p:ph type="dt" sz="half" idx="10"/>
          </p:nvPr>
        </p:nvSpPr>
        <p:spPr>
          <a:xfrm>
            <a:off x="681038" y="6356350"/>
            <a:ext cx="2228850" cy="365125"/>
          </a:xfrm>
          <a:prstGeom prst="rect">
            <a:avLst/>
          </a:prstGeom>
        </p:spPr>
        <p:txBody>
          <a:bodyPr/>
          <a:lstStyle>
            <a:lvl1pPr eaLnBrk="1" fontAlgn="auto" hangingPunct="1">
              <a:spcBef>
                <a:spcPts val="0"/>
              </a:spcBef>
              <a:spcAft>
                <a:spcPts val="0"/>
              </a:spcAft>
              <a:defRPr>
                <a:latin typeface="+mn-lt"/>
              </a:defRPr>
            </a:lvl1pPr>
          </a:lstStyle>
          <a:p>
            <a:pPr>
              <a:defRPr/>
            </a:pPr>
            <a:fld id="{94299571-490E-4488-A3B7-01FD58EE04EF}" type="datetimeFigureOut">
              <a:rPr lang="nb-NO"/>
              <a:pPr>
                <a:defRPr/>
              </a:pPr>
              <a:t>01.02.2018</a:t>
            </a:fld>
            <a:endParaRPr lang="nb-NO"/>
          </a:p>
        </p:txBody>
      </p:sp>
      <p:sp>
        <p:nvSpPr>
          <p:cNvPr id="7" name="Footer Placeholder 4"/>
          <p:cNvSpPr>
            <a:spLocks noGrp="1"/>
          </p:cNvSpPr>
          <p:nvPr>
            <p:ph type="ftr" sz="quarter" idx="11"/>
          </p:nvPr>
        </p:nvSpPr>
        <p:spPr>
          <a:xfrm>
            <a:off x="3281363" y="6356350"/>
            <a:ext cx="3343275" cy="365125"/>
          </a:xfrm>
          <a:prstGeom prst="rect">
            <a:avLst/>
          </a:prstGeom>
        </p:spPr>
        <p:txBody>
          <a:bodyPr/>
          <a:lstStyle>
            <a:lvl1pPr eaLnBrk="1" fontAlgn="auto" hangingPunct="1">
              <a:spcBef>
                <a:spcPts val="0"/>
              </a:spcBef>
              <a:spcAft>
                <a:spcPts val="0"/>
              </a:spcAft>
              <a:defRPr>
                <a:latin typeface="+mn-lt"/>
              </a:defRPr>
            </a:lvl1pPr>
          </a:lstStyle>
          <a:p>
            <a:pPr>
              <a:defRPr/>
            </a:pPr>
            <a:endParaRPr lang="nb-NO"/>
          </a:p>
        </p:txBody>
      </p:sp>
      <p:sp>
        <p:nvSpPr>
          <p:cNvPr id="8" name="Slide Number Placeholder 5"/>
          <p:cNvSpPr>
            <a:spLocks noGrp="1"/>
          </p:cNvSpPr>
          <p:nvPr>
            <p:ph type="sldNum" sz="quarter" idx="12"/>
          </p:nvPr>
        </p:nvSpPr>
        <p:spPr>
          <a:xfrm>
            <a:off x="6996113" y="6356350"/>
            <a:ext cx="222885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36179F12-C852-446C-B60E-C0C0D0A6EAC3}" type="slidenum">
              <a:rPr lang="nb-NO" altLang="nb-NO"/>
              <a:pPr/>
              <a:t>‹#›</a:t>
            </a:fld>
            <a:endParaRPr lang="nb-NO" altLang="nb-NO"/>
          </a:p>
        </p:txBody>
      </p:sp>
    </p:spTree>
    <p:extLst>
      <p:ext uri="{BB962C8B-B14F-4D97-AF65-F5344CB8AC3E}">
        <p14:creationId xmlns:p14="http://schemas.microsoft.com/office/powerpoint/2010/main" val="15517185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C454755-B7E0-473F-9B4C-BA150712A0FE}"/>
              </a:ext>
            </a:extLst>
          </p:cNvPr>
          <p:cNvSpPr>
            <a:spLocks noGrp="1"/>
          </p:cNvSpPr>
          <p:nvPr>
            <p:ph type="ctrTitle"/>
          </p:nvPr>
        </p:nvSpPr>
        <p:spPr>
          <a:xfrm>
            <a:off x="1238250" y="1122363"/>
            <a:ext cx="7429500" cy="2387600"/>
          </a:xfrm>
        </p:spPr>
        <p:txBody>
          <a:bodyPr anchor="b"/>
          <a:lstStyle>
            <a:lvl1pPr algn="ctr">
              <a:defRPr sz="4875"/>
            </a:lvl1pPr>
          </a:lstStyle>
          <a:p>
            <a:r>
              <a:rPr lang="nb-NO"/>
              <a:t>Klikk for å redigere tittelstil</a:t>
            </a:r>
          </a:p>
        </p:txBody>
      </p:sp>
      <p:sp>
        <p:nvSpPr>
          <p:cNvPr id="3" name="Undertittel 2">
            <a:extLst>
              <a:ext uri="{FF2B5EF4-FFF2-40B4-BE49-F238E27FC236}">
                <a16:creationId xmlns:a16="http://schemas.microsoft.com/office/drawing/2014/main" id="{7E69B932-71E3-46B0-8599-03B8C4EC0E57}"/>
              </a:ext>
            </a:extLst>
          </p:cNvPr>
          <p:cNvSpPr>
            <a:spLocks noGrp="1"/>
          </p:cNvSpPr>
          <p:nvPr>
            <p:ph type="subTitle" idx="1"/>
          </p:nvPr>
        </p:nvSpPr>
        <p:spPr>
          <a:xfrm>
            <a:off x="1238250" y="3602038"/>
            <a:ext cx="7429500" cy="1655762"/>
          </a:xfrm>
        </p:spPr>
        <p:txBody>
          <a:bodyPr/>
          <a:lstStyle>
            <a:lvl1pPr marL="0" indent="0" algn="ctr">
              <a:buNone/>
              <a:defRPr sz="1950"/>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nb-NO"/>
              <a:t>Klikk for å redigere undertittelstil i malen</a:t>
            </a:r>
          </a:p>
        </p:txBody>
      </p:sp>
      <p:sp>
        <p:nvSpPr>
          <p:cNvPr id="4" name="Plassholder for dato 3">
            <a:extLst>
              <a:ext uri="{FF2B5EF4-FFF2-40B4-BE49-F238E27FC236}">
                <a16:creationId xmlns:a16="http://schemas.microsoft.com/office/drawing/2014/main" id="{0EAFF328-944A-455D-BFD1-645C5E057044}"/>
              </a:ext>
            </a:extLst>
          </p:cNvPr>
          <p:cNvSpPr>
            <a:spLocks noGrp="1"/>
          </p:cNvSpPr>
          <p:nvPr>
            <p:ph type="dt" sz="half" idx="10"/>
          </p:nvPr>
        </p:nvSpPr>
        <p:spPr/>
        <p:txBody>
          <a:bodyPr/>
          <a:lstStyle/>
          <a:p>
            <a:fld id="{EB5567F7-8FD7-4093-99A4-71A6D5CA69D0}" type="datetimeFigureOut">
              <a:rPr lang="nb-NO" smtClean="0"/>
              <a:t>01.02.2018</a:t>
            </a:fld>
            <a:endParaRPr lang="nb-NO"/>
          </a:p>
        </p:txBody>
      </p:sp>
      <p:sp>
        <p:nvSpPr>
          <p:cNvPr id="5" name="Plassholder for bunntekst 4">
            <a:extLst>
              <a:ext uri="{FF2B5EF4-FFF2-40B4-BE49-F238E27FC236}">
                <a16:creationId xmlns:a16="http://schemas.microsoft.com/office/drawing/2014/main" id="{F96A04FB-C266-41E6-BD4C-85488C83FE4C}"/>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1032BD7-3141-419C-8464-EC2806A19312}"/>
              </a:ext>
            </a:extLst>
          </p:cNvPr>
          <p:cNvSpPr>
            <a:spLocks noGrp="1"/>
          </p:cNvSpPr>
          <p:nvPr>
            <p:ph type="sldNum" sz="quarter" idx="12"/>
          </p:nvPr>
        </p:nvSpPr>
        <p:spPr/>
        <p:txBody>
          <a:bodyPr/>
          <a:lstStyle/>
          <a:p>
            <a:fld id="{6B25A8F9-7C3B-4FB8-88AD-C08C535AA391}" type="slidenum">
              <a:rPr lang="nb-NO" smtClean="0"/>
              <a:t>‹#›</a:t>
            </a:fld>
            <a:endParaRPr lang="nb-NO"/>
          </a:p>
        </p:txBody>
      </p:sp>
    </p:spTree>
    <p:extLst>
      <p:ext uri="{BB962C8B-B14F-4D97-AF65-F5344CB8AC3E}">
        <p14:creationId xmlns:p14="http://schemas.microsoft.com/office/powerpoint/2010/main" val="14844672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8DFF271-76DB-43D9-ACCF-1A8E9B5FC4E1}"/>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B9CFB175-170E-4896-87A9-33F58AE74775}"/>
              </a:ext>
            </a:extLst>
          </p:cNvPr>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2064C5C5-48C1-406A-8C51-7C7D1CA4029C}"/>
              </a:ext>
            </a:extLst>
          </p:cNvPr>
          <p:cNvSpPr>
            <a:spLocks noGrp="1"/>
          </p:cNvSpPr>
          <p:nvPr>
            <p:ph type="dt" sz="half" idx="10"/>
          </p:nvPr>
        </p:nvSpPr>
        <p:spPr/>
        <p:txBody>
          <a:bodyPr/>
          <a:lstStyle/>
          <a:p>
            <a:fld id="{EB5567F7-8FD7-4093-99A4-71A6D5CA69D0}" type="datetimeFigureOut">
              <a:rPr lang="nb-NO" smtClean="0"/>
              <a:t>01.02.2018</a:t>
            </a:fld>
            <a:endParaRPr lang="nb-NO"/>
          </a:p>
        </p:txBody>
      </p:sp>
      <p:sp>
        <p:nvSpPr>
          <p:cNvPr id="5" name="Plassholder for bunntekst 4">
            <a:extLst>
              <a:ext uri="{FF2B5EF4-FFF2-40B4-BE49-F238E27FC236}">
                <a16:creationId xmlns:a16="http://schemas.microsoft.com/office/drawing/2014/main" id="{D2543AF3-BD07-42A9-9225-1BA638270CDF}"/>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C4F739E5-05AD-4067-9AFF-81FB176074BF}"/>
              </a:ext>
            </a:extLst>
          </p:cNvPr>
          <p:cNvSpPr>
            <a:spLocks noGrp="1"/>
          </p:cNvSpPr>
          <p:nvPr>
            <p:ph type="sldNum" sz="quarter" idx="12"/>
          </p:nvPr>
        </p:nvSpPr>
        <p:spPr/>
        <p:txBody>
          <a:bodyPr/>
          <a:lstStyle/>
          <a:p>
            <a:fld id="{6B25A8F9-7C3B-4FB8-88AD-C08C535AA391}" type="slidenum">
              <a:rPr lang="nb-NO" smtClean="0"/>
              <a:t>‹#›</a:t>
            </a:fld>
            <a:endParaRPr lang="nb-NO"/>
          </a:p>
        </p:txBody>
      </p:sp>
    </p:spTree>
    <p:extLst>
      <p:ext uri="{BB962C8B-B14F-4D97-AF65-F5344CB8AC3E}">
        <p14:creationId xmlns:p14="http://schemas.microsoft.com/office/powerpoint/2010/main" val="33063851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9824A3E-0E9E-46C2-9213-0EA3AC07C493}"/>
              </a:ext>
            </a:extLst>
          </p:cNvPr>
          <p:cNvSpPr>
            <a:spLocks noGrp="1"/>
          </p:cNvSpPr>
          <p:nvPr>
            <p:ph type="title"/>
          </p:nvPr>
        </p:nvSpPr>
        <p:spPr>
          <a:xfrm>
            <a:off x="675878" y="1709739"/>
            <a:ext cx="8543925" cy="2852737"/>
          </a:xfrm>
        </p:spPr>
        <p:txBody>
          <a:bodyPr anchor="b"/>
          <a:lstStyle>
            <a:lvl1pPr>
              <a:defRPr sz="4875"/>
            </a:lvl1pPr>
          </a:lstStyle>
          <a:p>
            <a:r>
              <a:rPr lang="nb-NO"/>
              <a:t>Klikk for å redigere tittelstil</a:t>
            </a:r>
          </a:p>
        </p:txBody>
      </p:sp>
      <p:sp>
        <p:nvSpPr>
          <p:cNvPr id="3" name="Plassholder for tekst 2">
            <a:extLst>
              <a:ext uri="{FF2B5EF4-FFF2-40B4-BE49-F238E27FC236}">
                <a16:creationId xmlns:a16="http://schemas.microsoft.com/office/drawing/2014/main" id="{5185A3BF-B0B8-472B-8C01-96B6C71D1661}"/>
              </a:ext>
            </a:extLst>
          </p:cNvPr>
          <p:cNvSpPr>
            <a:spLocks noGrp="1"/>
          </p:cNvSpPr>
          <p:nvPr>
            <p:ph type="body" idx="1"/>
          </p:nvPr>
        </p:nvSpPr>
        <p:spPr>
          <a:xfrm>
            <a:off x="675878" y="4589464"/>
            <a:ext cx="8543925" cy="1500187"/>
          </a:xfrm>
        </p:spPr>
        <p:txBody>
          <a:bodyPr/>
          <a:lstStyle>
            <a:lvl1pPr marL="0" indent="0">
              <a:buNone/>
              <a:defRPr sz="1950">
                <a:solidFill>
                  <a:schemeClr val="tx1">
                    <a:tint val="75000"/>
                  </a:schemeClr>
                </a:solidFill>
              </a:defRPr>
            </a:lvl1pPr>
            <a:lvl2pPr marL="371475" indent="0">
              <a:buNone/>
              <a:defRPr sz="1625">
                <a:solidFill>
                  <a:schemeClr val="tx1">
                    <a:tint val="75000"/>
                  </a:schemeClr>
                </a:solidFill>
              </a:defRPr>
            </a:lvl2pPr>
            <a:lvl3pPr marL="742950" indent="0">
              <a:buNone/>
              <a:defRPr sz="1463">
                <a:solidFill>
                  <a:schemeClr val="tx1">
                    <a:tint val="75000"/>
                  </a:schemeClr>
                </a:solidFill>
              </a:defRPr>
            </a:lvl3pPr>
            <a:lvl4pPr marL="1114425" indent="0">
              <a:buNone/>
              <a:defRPr sz="1300">
                <a:solidFill>
                  <a:schemeClr val="tx1">
                    <a:tint val="75000"/>
                  </a:schemeClr>
                </a:solidFill>
              </a:defRPr>
            </a:lvl4pPr>
            <a:lvl5pPr marL="1485900" indent="0">
              <a:buNone/>
              <a:defRPr sz="1300">
                <a:solidFill>
                  <a:schemeClr val="tx1">
                    <a:tint val="75000"/>
                  </a:schemeClr>
                </a:solidFill>
              </a:defRPr>
            </a:lvl5pPr>
            <a:lvl6pPr marL="1857375" indent="0">
              <a:buNone/>
              <a:defRPr sz="1300">
                <a:solidFill>
                  <a:schemeClr val="tx1">
                    <a:tint val="75000"/>
                  </a:schemeClr>
                </a:solidFill>
              </a:defRPr>
            </a:lvl6pPr>
            <a:lvl7pPr marL="2228850" indent="0">
              <a:buNone/>
              <a:defRPr sz="1300">
                <a:solidFill>
                  <a:schemeClr val="tx1">
                    <a:tint val="75000"/>
                  </a:schemeClr>
                </a:solidFill>
              </a:defRPr>
            </a:lvl7pPr>
            <a:lvl8pPr marL="2600325" indent="0">
              <a:buNone/>
              <a:defRPr sz="1300">
                <a:solidFill>
                  <a:schemeClr val="tx1">
                    <a:tint val="75000"/>
                  </a:schemeClr>
                </a:solidFill>
              </a:defRPr>
            </a:lvl8pPr>
            <a:lvl9pPr marL="2971800" indent="0">
              <a:buNone/>
              <a:defRPr sz="1300">
                <a:solidFill>
                  <a:schemeClr val="tx1">
                    <a:tint val="75000"/>
                  </a:schemeClr>
                </a:solidFill>
              </a:defRPr>
            </a:lvl9pPr>
          </a:lstStyle>
          <a:p>
            <a:pPr lvl="0"/>
            <a:r>
              <a:rPr lang="nb-NO"/>
              <a:t>Rediger tekststiler i malen</a:t>
            </a:r>
          </a:p>
        </p:txBody>
      </p:sp>
      <p:sp>
        <p:nvSpPr>
          <p:cNvPr id="4" name="Plassholder for dato 3">
            <a:extLst>
              <a:ext uri="{FF2B5EF4-FFF2-40B4-BE49-F238E27FC236}">
                <a16:creationId xmlns:a16="http://schemas.microsoft.com/office/drawing/2014/main" id="{5C8999D8-90FD-4DE3-8D50-2DA53532BEAE}"/>
              </a:ext>
            </a:extLst>
          </p:cNvPr>
          <p:cNvSpPr>
            <a:spLocks noGrp="1"/>
          </p:cNvSpPr>
          <p:nvPr>
            <p:ph type="dt" sz="half" idx="10"/>
          </p:nvPr>
        </p:nvSpPr>
        <p:spPr/>
        <p:txBody>
          <a:bodyPr/>
          <a:lstStyle/>
          <a:p>
            <a:fld id="{EB5567F7-8FD7-4093-99A4-71A6D5CA69D0}" type="datetimeFigureOut">
              <a:rPr lang="nb-NO" smtClean="0"/>
              <a:t>01.02.2018</a:t>
            </a:fld>
            <a:endParaRPr lang="nb-NO"/>
          </a:p>
        </p:txBody>
      </p:sp>
      <p:sp>
        <p:nvSpPr>
          <p:cNvPr id="5" name="Plassholder for bunntekst 4">
            <a:extLst>
              <a:ext uri="{FF2B5EF4-FFF2-40B4-BE49-F238E27FC236}">
                <a16:creationId xmlns:a16="http://schemas.microsoft.com/office/drawing/2014/main" id="{391EE64F-A196-4AB0-8629-36C939D744C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C4A3842D-ADC0-44A2-8C4B-DD7FA27BD42D}"/>
              </a:ext>
            </a:extLst>
          </p:cNvPr>
          <p:cNvSpPr>
            <a:spLocks noGrp="1"/>
          </p:cNvSpPr>
          <p:nvPr>
            <p:ph type="sldNum" sz="quarter" idx="12"/>
          </p:nvPr>
        </p:nvSpPr>
        <p:spPr/>
        <p:txBody>
          <a:bodyPr/>
          <a:lstStyle/>
          <a:p>
            <a:fld id="{6B25A8F9-7C3B-4FB8-88AD-C08C535AA391}" type="slidenum">
              <a:rPr lang="nb-NO" smtClean="0"/>
              <a:t>‹#›</a:t>
            </a:fld>
            <a:endParaRPr lang="nb-NO"/>
          </a:p>
        </p:txBody>
      </p:sp>
    </p:spTree>
    <p:extLst>
      <p:ext uri="{BB962C8B-B14F-4D97-AF65-F5344CB8AC3E}">
        <p14:creationId xmlns:p14="http://schemas.microsoft.com/office/powerpoint/2010/main" val="14630416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F51CE7F-CA38-48A9-813F-999205DE9683}"/>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6DFC3CD8-1795-467E-97E6-7C332133051A}"/>
              </a:ext>
            </a:extLst>
          </p:cNvPr>
          <p:cNvSpPr>
            <a:spLocks noGrp="1"/>
          </p:cNvSpPr>
          <p:nvPr>
            <p:ph sz="half" idx="1"/>
          </p:nvPr>
        </p:nvSpPr>
        <p:spPr>
          <a:xfrm>
            <a:off x="681038" y="1825625"/>
            <a:ext cx="421005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D32645C8-36BE-4097-AE08-B36679BF71ED}"/>
              </a:ext>
            </a:extLst>
          </p:cNvPr>
          <p:cNvSpPr>
            <a:spLocks noGrp="1"/>
          </p:cNvSpPr>
          <p:nvPr>
            <p:ph sz="half" idx="2"/>
          </p:nvPr>
        </p:nvSpPr>
        <p:spPr>
          <a:xfrm>
            <a:off x="5014913" y="1825625"/>
            <a:ext cx="421005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E3FE166B-8521-4BBF-A565-E165384A04BE}"/>
              </a:ext>
            </a:extLst>
          </p:cNvPr>
          <p:cNvSpPr>
            <a:spLocks noGrp="1"/>
          </p:cNvSpPr>
          <p:nvPr>
            <p:ph type="dt" sz="half" idx="10"/>
          </p:nvPr>
        </p:nvSpPr>
        <p:spPr/>
        <p:txBody>
          <a:bodyPr/>
          <a:lstStyle/>
          <a:p>
            <a:fld id="{EB5567F7-8FD7-4093-99A4-71A6D5CA69D0}" type="datetimeFigureOut">
              <a:rPr lang="nb-NO" smtClean="0"/>
              <a:t>01.02.2018</a:t>
            </a:fld>
            <a:endParaRPr lang="nb-NO"/>
          </a:p>
        </p:txBody>
      </p:sp>
      <p:sp>
        <p:nvSpPr>
          <p:cNvPr id="6" name="Plassholder for bunntekst 5">
            <a:extLst>
              <a:ext uri="{FF2B5EF4-FFF2-40B4-BE49-F238E27FC236}">
                <a16:creationId xmlns:a16="http://schemas.microsoft.com/office/drawing/2014/main" id="{0B14A022-9A9B-43E1-8B59-609FFF484AFE}"/>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7915B52F-6F49-4AC9-AEB9-17B513703B8C}"/>
              </a:ext>
            </a:extLst>
          </p:cNvPr>
          <p:cNvSpPr>
            <a:spLocks noGrp="1"/>
          </p:cNvSpPr>
          <p:nvPr>
            <p:ph type="sldNum" sz="quarter" idx="12"/>
          </p:nvPr>
        </p:nvSpPr>
        <p:spPr/>
        <p:txBody>
          <a:bodyPr/>
          <a:lstStyle/>
          <a:p>
            <a:fld id="{6B25A8F9-7C3B-4FB8-88AD-C08C535AA391}" type="slidenum">
              <a:rPr lang="nb-NO" smtClean="0"/>
              <a:t>‹#›</a:t>
            </a:fld>
            <a:endParaRPr lang="nb-NO"/>
          </a:p>
        </p:txBody>
      </p:sp>
    </p:spTree>
    <p:extLst>
      <p:ext uri="{BB962C8B-B14F-4D97-AF65-F5344CB8AC3E}">
        <p14:creationId xmlns:p14="http://schemas.microsoft.com/office/powerpoint/2010/main" val="25790150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DD2AD79-5CF5-4F6F-AF55-15FA5BBF6586}"/>
              </a:ext>
            </a:extLst>
          </p:cNvPr>
          <p:cNvSpPr>
            <a:spLocks noGrp="1"/>
          </p:cNvSpPr>
          <p:nvPr>
            <p:ph type="title"/>
          </p:nvPr>
        </p:nvSpPr>
        <p:spPr>
          <a:xfrm>
            <a:off x="682328" y="365126"/>
            <a:ext cx="8543925"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D50533FC-21BB-45BF-AC06-127510B5E713}"/>
              </a:ext>
            </a:extLst>
          </p:cNvPr>
          <p:cNvSpPr>
            <a:spLocks noGrp="1"/>
          </p:cNvSpPr>
          <p:nvPr>
            <p:ph type="body" idx="1"/>
          </p:nvPr>
        </p:nvSpPr>
        <p:spPr>
          <a:xfrm>
            <a:off x="682328" y="1681163"/>
            <a:ext cx="4190702" cy="82391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nb-NO"/>
              <a:t>Rediger tekststiler i malen</a:t>
            </a:r>
          </a:p>
        </p:txBody>
      </p:sp>
      <p:sp>
        <p:nvSpPr>
          <p:cNvPr id="4" name="Plassholder for innhold 3">
            <a:extLst>
              <a:ext uri="{FF2B5EF4-FFF2-40B4-BE49-F238E27FC236}">
                <a16:creationId xmlns:a16="http://schemas.microsoft.com/office/drawing/2014/main" id="{DD4E1CE4-3C68-48D3-A908-1650282433B9}"/>
              </a:ext>
            </a:extLst>
          </p:cNvPr>
          <p:cNvSpPr>
            <a:spLocks noGrp="1"/>
          </p:cNvSpPr>
          <p:nvPr>
            <p:ph sz="half" idx="2"/>
          </p:nvPr>
        </p:nvSpPr>
        <p:spPr>
          <a:xfrm>
            <a:off x="682328" y="2505075"/>
            <a:ext cx="4190702"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2B160705-F70F-476F-BB43-A51185C0CC92}"/>
              </a:ext>
            </a:extLst>
          </p:cNvPr>
          <p:cNvSpPr>
            <a:spLocks noGrp="1"/>
          </p:cNvSpPr>
          <p:nvPr>
            <p:ph type="body" sz="quarter" idx="3"/>
          </p:nvPr>
        </p:nvSpPr>
        <p:spPr>
          <a:xfrm>
            <a:off x="5014913" y="1681163"/>
            <a:ext cx="4211340" cy="82391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nb-NO"/>
              <a:t>Rediger tekststiler i malen</a:t>
            </a:r>
          </a:p>
        </p:txBody>
      </p:sp>
      <p:sp>
        <p:nvSpPr>
          <p:cNvPr id="6" name="Plassholder for innhold 5">
            <a:extLst>
              <a:ext uri="{FF2B5EF4-FFF2-40B4-BE49-F238E27FC236}">
                <a16:creationId xmlns:a16="http://schemas.microsoft.com/office/drawing/2014/main" id="{ACEB71C9-7A37-4107-9F8A-A02C63C624FB}"/>
              </a:ext>
            </a:extLst>
          </p:cNvPr>
          <p:cNvSpPr>
            <a:spLocks noGrp="1"/>
          </p:cNvSpPr>
          <p:nvPr>
            <p:ph sz="quarter" idx="4"/>
          </p:nvPr>
        </p:nvSpPr>
        <p:spPr>
          <a:xfrm>
            <a:off x="5014913" y="2505075"/>
            <a:ext cx="4211340"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2C92AFE6-390E-4E7B-AF21-902C49E3329C}"/>
              </a:ext>
            </a:extLst>
          </p:cNvPr>
          <p:cNvSpPr>
            <a:spLocks noGrp="1"/>
          </p:cNvSpPr>
          <p:nvPr>
            <p:ph type="dt" sz="half" idx="10"/>
          </p:nvPr>
        </p:nvSpPr>
        <p:spPr/>
        <p:txBody>
          <a:bodyPr/>
          <a:lstStyle/>
          <a:p>
            <a:fld id="{EB5567F7-8FD7-4093-99A4-71A6D5CA69D0}" type="datetimeFigureOut">
              <a:rPr lang="nb-NO" smtClean="0"/>
              <a:t>01.02.2018</a:t>
            </a:fld>
            <a:endParaRPr lang="nb-NO"/>
          </a:p>
        </p:txBody>
      </p:sp>
      <p:sp>
        <p:nvSpPr>
          <p:cNvPr id="8" name="Plassholder for bunntekst 7">
            <a:extLst>
              <a:ext uri="{FF2B5EF4-FFF2-40B4-BE49-F238E27FC236}">
                <a16:creationId xmlns:a16="http://schemas.microsoft.com/office/drawing/2014/main" id="{DC4B37D3-60A3-4512-ACCB-441F923D859F}"/>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76C23159-0A33-4AB0-8C05-5876E84230A5}"/>
              </a:ext>
            </a:extLst>
          </p:cNvPr>
          <p:cNvSpPr>
            <a:spLocks noGrp="1"/>
          </p:cNvSpPr>
          <p:nvPr>
            <p:ph type="sldNum" sz="quarter" idx="12"/>
          </p:nvPr>
        </p:nvSpPr>
        <p:spPr/>
        <p:txBody>
          <a:bodyPr/>
          <a:lstStyle/>
          <a:p>
            <a:fld id="{6B25A8F9-7C3B-4FB8-88AD-C08C535AA391}" type="slidenum">
              <a:rPr lang="nb-NO" smtClean="0"/>
              <a:t>‹#›</a:t>
            </a:fld>
            <a:endParaRPr lang="nb-NO"/>
          </a:p>
        </p:txBody>
      </p:sp>
    </p:spTree>
    <p:extLst>
      <p:ext uri="{BB962C8B-B14F-4D97-AF65-F5344CB8AC3E}">
        <p14:creationId xmlns:p14="http://schemas.microsoft.com/office/powerpoint/2010/main" val="31169122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CF8A8EB-CFA2-4D4F-A00A-EC9D4BF92561}"/>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3FA9B31F-E849-4971-84F3-8B08596A6D98}"/>
              </a:ext>
            </a:extLst>
          </p:cNvPr>
          <p:cNvSpPr>
            <a:spLocks noGrp="1"/>
          </p:cNvSpPr>
          <p:nvPr>
            <p:ph type="dt" sz="half" idx="10"/>
          </p:nvPr>
        </p:nvSpPr>
        <p:spPr/>
        <p:txBody>
          <a:bodyPr/>
          <a:lstStyle/>
          <a:p>
            <a:fld id="{EB5567F7-8FD7-4093-99A4-71A6D5CA69D0}" type="datetimeFigureOut">
              <a:rPr lang="nb-NO" smtClean="0"/>
              <a:t>01.02.2018</a:t>
            </a:fld>
            <a:endParaRPr lang="nb-NO"/>
          </a:p>
        </p:txBody>
      </p:sp>
      <p:sp>
        <p:nvSpPr>
          <p:cNvPr id="4" name="Plassholder for bunntekst 3">
            <a:extLst>
              <a:ext uri="{FF2B5EF4-FFF2-40B4-BE49-F238E27FC236}">
                <a16:creationId xmlns:a16="http://schemas.microsoft.com/office/drawing/2014/main" id="{E600F5A4-1E60-4784-B8B7-E00E99D2C82B}"/>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2EFDAA54-4989-45D3-A179-C52775C54284}"/>
              </a:ext>
            </a:extLst>
          </p:cNvPr>
          <p:cNvSpPr>
            <a:spLocks noGrp="1"/>
          </p:cNvSpPr>
          <p:nvPr>
            <p:ph type="sldNum" sz="quarter" idx="12"/>
          </p:nvPr>
        </p:nvSpPr>
        <p:spPr/>
        <p:txBody>
          <a:bodyPr/>
          <a:lstStyle/>
          <a:p>
            <a:fld id="{6B25A8F9-7C3B-4FB8-88AD-C08C535AA391}" type="slidenum">
              <a:rPr lang="nb-NO" smtClean="0"/>
              <a:t>‹#›</a:t>
            </a:fld>
            <a:endParaRPr lang="nb-NO"/>
          </a:p>
        </p:txBody>
      </p:sp>
    </p:spTree>
    <p:extLst>
      <p:ext uri="{BB962C8B-B14F-4D97-AF65-F5344CB8AC3E}">
        <p14:creationId xmlns:p14="http://schemas.microsoft.com/office/powerpoint/2010/main" val="9676724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DCAAA17E-D052-4229-8091-969C28E300AF}"/>
              </a:ext>
            </a:extLst>
          </p:cNvPr>
          <p:cNvSpPr>
            <a:spLocks noGrp="1"/>
          </p:cNvSpPr>
          <p:nvPr>
            <p:ph type="dt" sz="half" idx="10"/>
          </p:nvPr>
        </p:nvSpPr>
        <p:spPr/>
        <p:txBody>
          <a:bodyPr/>
          <a:lstStyle/>
          <a:p>
            <a:fld id="{EB5567F7-8FD7-4093-99A4-71A6D5CA69D0}" type="datetimeFigureOut">
              <a:rPr lang="nb-NO" smtClean="0"/>
              <a:t>01.02.2018</a:t>
            </a:fld>
            <a:endParaRPr lang="nb-NO"/>
          </a:p>
        </p:txBody>
      </p:sp>
      <p:sp>
        <p:nvSpPr>
          <p:cNvPr id="3" name="Plassholder for bunntekst 2">
            <a:extLst>
              <a:ext uri="{FF2B5EF4-FFF2-40B4-BE49-F238E27FC236}">
                <a16:creationId xmlns:a16="http://schemas.microsoft.com/office/drawing/2014/main" id="{D3B96C75-CA50-48C9-BE60-3E0C8B01D7D5}"/>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7F0DF27F-BB07-482D-983B-A451F6640515}"/>
              </a:ext>
            </a:extLst>
          </p:cNvPr>
          <p:cNvSpPr>
            <a:spLocks noGrp="1"/>
          </p:cNvSpPr>
          <p:nvPr>
            <p:ph type="sldNum" sz="quarter" idx="12"/>
          </p:nvPr>
        </p:nvSpPr>
        <p:spPr/>
        <p:txBody>
          <a:bodyPr/>
          <a:lstStyle/>
          <a:p>
            <a:fld id="{6B25A8F9-7C3B-4FB8-88AD-C08C535AA391}" type="slidenum">
              <a:rPr lang="nb-NO" smtClean="0"/>
              <a:t>‹#›</a:t>
            </a:fld>
            <a:endParaRPr lang="nb-NO"/>
          </a:p>
        </p:txBody>
      </p:sp>
    </p:spTree>
    <p:extLst>
      <p:ext uri="{BB962C8B-B14F-4D97-AF65-F5344CB8AC3E}">
        <p14:creationId xmlns:p14="http://schemas.microsoft.com/office/powerpoint/2010/main" val="32084094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0A2F33A-079A-4811-8F3F-37ADDED1A3D6}"/>
              </a:ext>
            </a:extLst>
          </p:cNvPr>
          <p:cNvSpPr>
            <a:spLocks noGrp="1"/>
          </p:cNvSpPr>
          <p:nvPr>
            <p:ph type="title"/>
          </p:nvPr>
        </p:nvSpPr>
        <p:spPr>
          <a:xfrm>
            <a:off x="682328" y="457200"/>
            <a:ext cx="3194943" cy="1600200"/>
          </a:xfrm>
        </p:spPr>
        <p:txBody>
          <a:bodyPr anchor="b"/>
          <a:lstStyle>
            <a:lvl1pPr>
              <a:defRPr sz="2600"/>
            </a:lvl1pPr>
          </a:lstStyle>
          <a:p>
            <a:r>
              <a:rPr lang="nb-NO"/>
              <a:t>Klikk for å redigere tittelstil</a:t>
            </a:r>
          </a:p>
        </p:txBody>
      </p:sp>
      <p:sp>
        <p:nvSpPr>
          <p:cNvPr id="3" name="Plassholder for innhold 2">
            <a:extLst>
              <a:ext uri="{FF2B5EF4-FFF2-40B4-BE49-F238E27FC236}">
                <a16:creationId xmlns:a16="http://schemas.microsoft.com/office/drawing/2014/main" id="{11BDDC42-7863-4C9B-A22D-8599A25F39BD}"/>
              </a:ext>
            </a:extLst>
          </p:cNvPr>
          <p:cNvSpPr>
            <a:spLocks noGrp="1"/>
          </p:cNvSpPr>
          <p:nvPr>
            <p:ph idx="1"/>
          </p:nvPr>
        </p:nvSpPr>
        <p:spPr>
          <a:xfrm>
            <a:off x="4211340" y="987426"/>
            <a:ext cx="5014913" cy="4873625"/>
          </a:xfr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619E9E19-B793-4D4B-80CC-FFD72E63DD9D}"/>
              </a:ext>
            </a:extLst>
          </p:cNvPr>
          <p:cNvSpPr>
            <a:spLocks noGrp="1"/>
          </p:cNvSpPr>
          <p:nvPr>
            <p:ph type="body" sz="half" idx="2"/>
          </p:nvPr>
        </p:nvSpPr>
        <p:spPr>
          <a:xfrm>
            <a:off x="682328" y="2057400"/>
            <a:ext cx="3194943"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nb-NO"/>
              <a:t>Rediger tekststiler i malen</a:t>
            </a:r>
          </a:p>
        </p:txBody>
      </p:sp>
      <p:sp>
        <p:nvSpPr>
          <p:cNvPr id="5" name="Plassholder for dato 4">
            <a:extLst>
              <a:ext uri="{FF2B5EF4-FFF2-40B4-BE49-F238E27FC236}">
                <a16:creationId xmlns:a16="http://schemas.microsoft.com/office/drawing/2014/main" id="{A8F45736-F955-4BF8-8957-4789977E3EE8}"/>
              </a:ext>
            </a:extLst>
          </p:cNvPr>
          <p:cNvSpPr>
            <a:spLocks noGrp="1"/>
          </p:cNvSpPr>
          <p:nvPr>
            <p:ph type="dt" sz="half" idx="10"/>
          </p:nvPr>
        </p:nvSpPr>
        <p:spPr/>
        <p:txBody>
          <a:bodyPr/>
          <a:lstStyle/>
          <a:p>
            <a:fld id="{EB5567F7-8FD7-4093-99A4-71A6D5CA69D0}" type="datetimeFigureOut">
              <a:rPr lang="nb-NO" smtClean="0"/>
              <a:t>01.02.2018</a:t>
            </a:fld>
            <a:endParaRPr lang="nb-NO"/>
          </a:p>
        </p:txBody>
      </p:sp>
      <p:sp>
        <p:nvSpPr>
          <p:cNvPr id="6" name="Plassholder for bunntekst 5">
            <a:extLst>
              <a:ext uri="{FF2B5EF4-FFF2-40B4-BE49-F238E27FC236}">
                <a16:creationId xmlns:a16="http://schemas.microsoft.com/office/drawing/2014/main" id="{023742B9-5992-40E7-92B4-DE96D8926C66}"/>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42A7947F-98B6-42AF-8F0C-1EADB618546E}"/>
              </a:ext>
            </a:extLst>
          </p:cNvPr>
          <p:cNvSpPr>
            <a:spLocks noGrp="1"/>
          </p:cNvSpPr>
          <p:nvPr>
            <p:ph type="sldNum" sz="quarter" idx="12"/>
          </p:nvPr>
        </p:nvSpPr>
        <p:spPr/>
        <p:txBody>
          <a:bodyPr/>
          <a:lstStyle/>
          <a:p>
            <a:fld id="{6B25A8F9-7C3B-4FB8-88AD-C08C535AA391}" type="slidenum">
              <a:rPr lang="nb-NO" smtClean="0"/>
              <a:t>‹#›</a:t>
            </a:fld>
            <a:endParaRPr lang="nb-NO"/>
          </a:p>
        </p:txBody>
      </p:sp>
    </p:spTree>
    <p:extLst>
      <p:ext uri="{BB962C8B-B14F-4D97-AF65-F5344CB8AC3E}">
        <p14:creationId xmlns:p14="http://schemas.microsoft.com/office/powerpoint/2010/main" val="695518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4" name="Rektangel 3"/>
          <p:cNvSpPr/>
          <p:nvPr/>
        </p:nvSpPr>
        <p:spPr>
          <a:xfrm>
            <a:off x="0" y="0"/>
            <a:ext cx="9906000" cy="400050"/>
          </a:xfrm>
          <a:prstGeom prst="rect">
            <a:avLst/>
          </a:prstGeom>
          <a:solidFill>
            <a:srgbClr val="2360AB"/>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b-NO"/>
          </a:p>
        </p:txBody>
      </p:sp>
      <p:pic>
        <p:nvPicPr>
          <p:cNvPr id="5" name="Plassholder for innhold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99525" y="57150"/>
            <a:ext cx="712788"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1038" y="1247775"/>
            <a:ext cx="8543925" cy="704849"/>
          </a:xfrm>
        </p:spPr>
        <p:txBody>
          <a:bodyPr>
            <a:normAutofit/>
          </a:bodyPr>
          <a:lstStyle>
            <a:lvl1pPr>
              <a:defRPr sz="4000"/>
            </a:lvl1pPr>
          </a:lstStyle>
          <a:p>
            <a:r>
              <a:rPr lang="nb-NO"/>
              <a:t>Klikk for å redigere tittelstil</a:t>
            </a:r>
            <a:endParaRPr lang="en-US"/>
          </a:p>
        </p:txBody>
      </p:sp>
      <p:sp>
        <p:nvSpPr>
          <p:cNvPr id="3" name="Content Placeholder 2"/>
          <p:cNvSpPr>
            <a:spLocks noGrp="1"/>
          </p:cNvSpPr>
          <p:nvPr>
            <p:ph idx="1"/>
          </p:nvPr>
        </p:nvSpPr>
        <p:spPr>
          <a:xfrm>
            <a:off x="681038" y="1952624"/>
            <a:ext cx="8543925" cy="363126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6" name="Date Placeholder 3"/>
          <p:cNvSpPr>
            <a:spLocks noGrp="1"/>
          </p:cNvSpPr>
          <p:nvPr>
            <p:ph type="dt" sz="half" idx="10"/>
          </p:nvPr>
        </p:nvSpPr>
        <p:spPr>
          <a:xfrm>
            <a:off x="547688" y="6499225"/>
            <a:ext cx="2228850" cy="365125"/>
          </a:xfrm>
          <a:prstGeom prst="rect">
            <a:avLst/>
          </a:prstGeom>
        </p:spPr>
        <p:txBody>
          <a:bodyPr/>
          <a:lstStyle>
            <a:lvl1pPr eaLnBrk="1" fontAlgn="auto" hangingPunct="1">
              <a:spcBef>
                <a:spcPts val="0"/>
              </a:spcBef>
              <a:spcAft>
                <a:spcPts val="0"/>
              </a:spcAft>
              <a:defRPr sz="1200" smtClean="0">
                <a:latin typeface="+mn-lt"/>
              </a:defRPr>
            </a:lvl1pPr>
          </a:lstStyle>
          <a:p>
            <a:pPr>
              <a:defRPr/>
            </a:pPr>
            <a:fld id="{8F963210-C6B0-4765-A8E4-DEB08E2EABDA}" type="datetimeFigureOut">
              <a:rPr lang="nb-NO"/>
              <a:pPr>
                <a:defRPr/>
              </a:pPr>
              <a:t>01.02.2018</a:t>
            </a:fld>
            <a:endParaRPr lang="nb-NO"/>
          </a:p>
        </p:txBody>
      </p:sp>
      <p:sp>
        <p:nvSpPr>
          <p:cNvPr id="7" name="Footer Placeholder 4"/>
          <p:cNvSpPr>
            <a:spLocks noGrp="1"/>
          </p:cNvSpPr>
          <p:nvPr>
            <p:ph type="ftr" sz="quarter" idx="11"/>
          </p:nvPr>
        </p:nvSpPr>
        <p:spPr>
          <a:xfrm>
            <a:off x="3148013" y="6499225"/>
            <a:ext cx="3343275" cy="365125"/>
          </a:xfrm>
          <a:prstGeom prst="rect">
            <a:avLst/>
          </a:prstGeom>
        </p:spPr>
        <p:txBody>
          <a:bodyPr/>
          <a:lstStyle>
            <a:lvl1pPr eaLnBrk="1" fontAlgn="auto" hangingPunct="1">
              <a:spcBef>
                <a:spcPts val="0"/>
              </a:spcBef>
              <a:spcAft>
                <a:spcPts val="0"/>
              </a:spcAft>
              <a:defRPr sz="1200">
                <a:latin typeface="+mn-lt"/>
              </a:defRPr>
            </a:lvl1pPr>
          </a:lstStyle>
          <a:p>
            <a:pPr>
              <a:defRPr/>
            </a:pPr>
            <a:endParaRPr lang="nb-NO"/>
          </a:p>
        </p:txBody>
      </p:sp>
      <p:sp>
        <p:nvSpPr>
          <p:cNvPr id="8" name="Slide Number Placeholder 5"/>
          <p:cNvSpPr>
            <a:spLocks noGrp="1"/>
          </p:cNvSpPr>
          <p:nvPr>
            <p:ph type="sldNum" sz="quarter" idx="12"/>
          </p:nvPr>
        </p:nvSpPr>
        <p:spPr>
          <a:xfrm>
            <a:off x="9053513" y="6499225"/>
            <a:ext cx="719137"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200"/>
            </a:lvl1pPr>
          </a:lstStyle>
          <a:p>
            <a:fld id="{BA84D57E-850C-452D-9516-DF2FD54E76B9}" type="slidenum">
              <a:rPr lang="nb-NO" altLang="nb-NO"/>
              <a:pPr/>
              <a:t>‹#›</a:t>
            </a:fld>
            <a:endParaRPr lang="nb-NO" altLang="nb-NO"/>
          </a:p>
        </p:txBody>
      </p:sp>
    </p:spTree>
    <p:extLst>
      <p:ext uri="{BB962C8B-B14F-4D97-AF65-F5344CB8AC3E}">
        <p14:creationId xmlns:p14="http://schemas.microsoft.com/office/powerpoint/2010/main" val="9656148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0D3CC1F-5008-4C57-8FC1-F7E987719687}"/>
              </a:ext>
            </a:extLst>
          </p:cNvPr>
          <p:cNvSpPr>
            <a:spLocks noGrp="1"/>
          </p:cNvSpPr>
          <p:nvPr>
            <p:ph type="title"/>
          </p:nvPr>
        </p:nvSpPr>
        <p:spPr>
          <a:xfrm>
            <a:off x="682328" y="457200"/>
            <a:ext cx="3194943" cy="1600200"/>
          </a:xfrm>
        </p:spPr>
        <p:txBody>
          <a:bodyPr anchor="b"/>
          <a:lstStyle>
            <a:lvl1pPr>
              <a:defRPr sz="2600"/>
            </a:lvl1pPr>
          </a:lstStyle>
          <a:p>
            <a:r>
              <a:rPr lang="nb-NO"/>
              <a:t>Klikk for å redigere tittelstil</a:t>
            </a:r>
          </a:p>
        </p:txBody>
      </p:sp>
      <p:sp>
        <p:nvSpPr>
          <p:cNvPr id="3" name="Plassholder for bilde 2">
            <a:extLst>
              <a:ext uri="{FF2B5EF4-FFF2-40B4-BE49-F238E27FC236}">
                <a16:creationId xmlns:a16="http://schemas.microsoft.com/office/drawing/2014/main" id="{81DB8A6A-FC88-4516-97E5-93348D7BFDDA}"/>
              </a:ext>
            </a:extLst>
          </p:cNvPr>
          <p:cNvSpPr>
            <a:spLocks noGrp="1"/>
          </p:cNvSpPr>
          <p:nvPr>
            <p:ph type="pic" idx="1"/>
          </p:nvPr>
        </p:nvSpPr>
        <p:spPr>
          <a:xfrm>
            <a:off x="4211340" y="987426"/>
            <a:ext cx="5014913" cy="4873625"/>
          </a:xfrm>
        </p:spPr>
        <p:txBody>
          <a:bodyPr/>
          <a:lstStyle>
            <a:lvl1pPr marL="0" indent="0">
              <a:buNone/>
              <a:defRPr sz="2600"/>
            </a:lvl1pPr>
            <a:lvl2pPr marL="371475" indent="0">
              <a:buNone/>
              <a:defRPr sz="2275"/>
            </a:lvl2pPr>
            <a:lvl3pPr marL="742950" indent="0">
              <a:buNone/>
              <a:defRPr sz="1950"/>
            </a:lvl3pPr>
            <a:lvl4pPr marL="1114425" indent="0">
              <a:buNone/>
              <a:defRPr sz="1625"/>
            </a:lvl4pPr>
            <a:lvl5pPr marL="1485900" indent="0">
              <a:buNone/>
              <a:defRPr sz="1625"/>
            </a:lvl5pPr>
            <a:lvl6pPr marL="1857375" indent="0">
              <a:buNone/>
              <a:defRPr sz="1625"/>
            </a:lvl6pPr>
            <a:lvl7pPr marL="2228850" indent="0">
              <a:buNone/>
              <a:defRPr sz="1625"/>
            </a:lvl7pPr>
            <a:lvl8pPr marL="2600325" indent="0">
              <a:buNone/>
              <a:defRPr sz="1625"/>
            </a:lvl8pPr>
            <a:lvl9pPr marL="2971800" indent="0">
              <a:buNone/>
              <a:defRPr sz="1625"/>
            </a:lvl9pPr>
          </a:lstStyle>
          <a:p>
            <a:endParaRPr lang="nb-NO"/>
          </a:p>
        </p:txBody>
      </p:sp>
      <p:sp>
        <p:nvSpPr>
          <p:cNvPr id="4" name="Plassholder for tekst 3">
            <a:extLst>
              <a:ext uri="{FF2B5EF4-FFF2-40B4-BE49-F238E27FC236}">
                <a16:creationId xmlns:a16="http://schemas.microsoft.com/office/drawing/2014/main" id="{5ACBEA08-FB52-4FA5-AFE2-A9C6396543E1}"/>
              </a:ext>
            </a:extLst>
          </p:cNvPr>
          <p:cNvSpPr>
            <a:spLocks noGrp="1"/>
          </p:cNvSpPr>
          <p:nvPr>
            <p:ph type="body" sz="half" idx="2"/>
          </p:nvPr>
        </p:nvSpPr>
        <p:spPr>
          <a:xfrm>
            <a:off x="682328" y="2057400"/>
            <a:ext cx="3194943"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nb-NO"/>
              <a:t>Rediger tekststiler i malen</a:t>
            </a:r>
          </a:p>
        </p:txBody>
      </p:sp>
      <p:sp>
        <p:nvSpPr>
          <p:cNvPr id="5" name="Plassholder for dato 4">
            <a:extLst>
              <a:ext uri="{FF2B5EF4-FFF2-40B4-BE49-F238E27FC236}">
                <a16:creationId xmlns:a16="http://schemas.microsoft.com/office/drawing/2014/main" id="{6CBBA414-870A-4301-9FCD-DB1703B9435A}"/>
              </a:ext>
            </a:extLst>
          </p:cNvPr>
          <p:cNvSpPr>
            <a:spLocks noGrp="1"/>
          </p:cNvSpPr>
          <p:nvPr>
            <p:ph type="dt" sz="half" idx="10"/>
          </p:nvPr>
        </p:nvSpPr>
        <p:spPr/>
        <p:txBody>
          <a:bodyPr/>
          <a:lstStyle/>
          <a:p>
            <a:fld id="{EB5567F7-8FD7-4093-99A4-71A6D5CA69D0}" type="datetimeFigureOut">
              <a:rPr lang="nb-NO" smtClean="0"/>
              <a:t>01.02.2018</a:t>
            </a:fld>
            <a:endParaRPr lang="nb-NO"/>
          </a:p>
        </p:txBody>
      </p:sp>
      <p:sp>
        <p:nvSpPr>
          <p:cNvPr id="6" name="Plassholder for bunntekst 5">
            <a:extLst>
              <a:ext uri="{FF2B5EF4-FFF2-40B4-BE49-F238E27FC236}">
                <a16:creationId xmlns:a16="http://schemas.microsoft.com/office/drawing/2014/main" id="{43718806-40FD-49CA-A8E4-03618A41D05B}"/>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516E26C9-7076-436F-9294-249EBF3ECB51}"/>
              </a:ext>
            </a:extLst>
          </p:cNvPr>
          <p:cNvSpPr>
            <a:spLocks noGrp="1"/>
          </p:cNvSpPr>
          <p:nvPr>
            <p:ph type="sldNum" sz="quarter" idx="12"/>
          </p:nvPr>
        </p:nvSpPr>
        <p:spPr/>
        <p:txBody>
          <a:bodyPr/>
          <a:lstStyle/>
          <a:p>
            <a:fld id="{6B25A8F9-7C3B-4FB8-88AD-C08C535AA391}" type="slidenum">
              <a:rPr lang="nb-NO" smtClean="0"/>
              <a:t>‹#›</a:t>
            </a:fld>
            <a:endParaRPr lang="nb-NO"/>
          </a:p>
        </p:txBody>
      </p:sp>
    </p:spTree>
    <p:extLst>
      <p:ext uri="{BB962C8B-B14F-4D97-AF65-F5344CB8AC3E}">
        <p14:creationId xmlns:p14="http://schemas.microsoft.com/office/powerpoint/2010/main" val="19415448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A1E6927-423A-41C3-8E34-21F0C09EAC96}"/>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2C4C59D2-FE00-4C05-9700-08CDED30B7D3}"/>
              </a:ext>
            </a:extLst>
          </p:cNvPr>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5BC3001-CB10-463C-BC02-D91D09F6C941}"/>
              </a:ext>
            </a:extLst>
          </p:cNvPr>
          <p:cNvSpPr>
            <a:spLocks noGrp="1"/>
          </p:cNvSpPr>
          <p:nvPr>
            <p:ph type="dt" sz="half" idx="10"/>
          </p:nvPr>
        </p:nvSpPr>
        <p:spPr/>
        <p:txBody>
          <a:bodyPr/>
          <a:lstStyle/>
          <a:p>
            <a:fld id="{EB5567F7-8FD7-4093-99A4-71A6D5CA69D0}" type="datetimeFigureOut">
              <a:rPr lang="nb-NO" smtClean="0"/>
              <a:t>01.02.2018</a:t>
            </a:fld>
            <a:endParaRPr lang="nb-NO"/>
          </a:p>
        </p:txBody>
      </p:sp>
      <p:sp>
        <p:nvSpPr>
          <p:cNvPr id="5" name="Plassholder for bunntekst 4">
            <a:extLst>
              <a:ext uri="{FF2B5EF4-FFF2-40B4-BE49-F238E27FC236}">
                <a16:creationId xmlns:a16="http://schemas.microsoft.com/office/drawing/2014/main" id="{30007715-BDC9-492C-B288-B4026AC13E5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FEC819ED-506D-42D5-8E59-C8CA73DB2D74}"/>
              </a:ext>
            </a:extLst>
          </p:cNvPr>
          <p:cNvSpPr>
            <a:spLocks noGrp="1"/>
          </p:cNvSpPr>
          <p:nvPr>
            <p:ph type="sldNum" sz="quarter" idx="12"/>
          </p:nvPr>
        </p:nvSpPr>
        <p:spPr/>
        <p:txBody>
          <a:bodyPr/>
          <a:lstStyle/>
          <a:p>
            <a:fld id="{6B25A8F9-7C3B-4FB8-88AD-C08C535AA391}" type="slidenum">
              <a:rPr lang="nb-NO" smtClean="0"/>
              <a:t>‹#›</a:t>
            </a:fld>
            <a:endParaRPr lang="nb-NO"/>
          </a:p>
        </p:txBody>
      </p:sp>
    </p:spTree>
    <p:extLst>
      <p:ext uri="{BB962C8B-B14F-4D97-AF65-F5344CB8AC3E}">
        <p14:creationId xmlns:p14="http://schemas.microsoft.com/office/powerpoint/2010/main" val="24682981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7583F034-7542-4CED-80F8-1CF3B8F0957D}"/>
              </a:ext>
            </a:extLst>
          </p:cNvPr>
          <p:cNvSpPr>
            <a:spLocks noGrp="1"/>
          </p:cNvSpPr>
          <p:nvPr>
            <p:ph type="title" orient="vert"/>
          </p:nvPr>
        </p:nvSpPr>
        <p:spPr>
          <a:xfrm>
            <a:off x="7088981" y="365125"/>
            <a:ext cx="2135981"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9FE29DFA-B15C-4A9D-A630-EE1661AD2EA1}"/>
              </a:ext>
            </a:extLst>
          </p:cNvPr>
          <p:cNvSpPr>
            <a:spLocks noGrp="1"/>
          </p:cNvSpPr>
          <p:nvPr>
            <p:ph type="body" orient="vert" idx="1"/>
          </p:nvPr>
        </p:nvSpPr>
        <p:spPr>
          <a:xfrm>
            <a:off x="681037" y="365125"/>
            <a:ext cx="6284119" cy="5811838"/>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D74243A0-6B5B-4326-9049-50F6E6B17169}"/>
              </a:ext>
            </a:extLst>
          </p:cNvPr>
          <p:cNvSpPr>
            <a:spLocks noGrp="1"/>
          </p:cNvSpPr>
          <p:nvPr>
            <p:ph type="dt" sz="half" idx="10"/>
          </p:nvPr>
        </p:nvSpPr>
        <p:spPr/>
        <p:txBody>
          <a:bodyPr/>
          <a:lstStyle/>
          <a:p>
            <a:fld id="{EB5567F7-8FD7-4093-99A4-71A6D5CA69D0}" type="datetimeFigureOut">
              <a:rPr lang="nb-NO" smtClean="0"/>
              <a:t>01.02.2018</a:t>
            </a:fld>
            <a:endParaRPr lang="nb-NO"/>
          </a:p>
        </p:txBody>
      </p:sp>
      <p:sp>
        <p:nvSpPr>
          <p:cNvPr id="5" name="Plassholder for bunntekst 4">
            <a:extLst>
              <a:ext uri="{FF2B5EF4-FFF2-40B4-BE49-F238E27FC236}">
                <a16:creationId xmlns:a16="http://schemas.microsoft.com/office/drawing/2014/main" id="{0B609FD5-3491-4302-91B3-A989C0549FEF}"/>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9D1BFDEC-CAFB-4198-A7FF-4EB4834768F1}"/>
              </a:ext>
            </a:extLst>
          </p:cNvPr>
          <p:cNvSpPr>
            <a:spLocks noGrp="1"/>
          </p:cNvSpPr>
          <p:nvPr>
            <p:ph type="sldNum" sz="quarter" idx="12"/>
          </p:nvPr>
        </p:nvSpPr>
        <p:spPr/>
        <p:txBody>
          <a:bodyPr/>
          <a:lstStyle/>
          <a:p>
            <a:fld id="{6B25A8F9-7C3B-4FB8-88AD-C08C535AA391}" type="slidenum">
              <a:rPr lang="nb-NO" smtClean="0"/>
              <a:t>‹#›</a:t>
            </a:fld>
            <a:endParaRPr lang="nb-NO"/>
          </a:p>
        </p:txBody>
      </p:sp>
    </p:spTree>
    <p:extLst>
      <p:ext uri="{BB962C8B-B14F-4D97-AF65-F5344CB8AC3E}">
        <p14:creationId xmlns:p14="http://schemas.microsoft.com/office/powerpoint/2010/main" val="32762298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pic>
        <p:nvPicPr>
          <p:cNvPr id="4" name="Bild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80975"/>
            <a:ext cx="3357563"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ktangel 4"/>
          <p:cNvSpPr/>
          <p:nvPr/>
        </p:nvSpPr>
        <p:spPr>
          <a:xfrm>
            <a:off x="0" y="5791200"/>
            <a:ext cx="9906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b-NO"/>
          </a:p>
        </p:txBody>
      </p:sp>
      <p:pic>
        <p:nvPicPr>
          <p:cNvPr id="6" name="Bilde 6"/>
          <p:cNvPicPr>
            <a:picLocks noChangeAspect="1"/>
          </p:cNvPicPr>
          <p:nvPr/>
        </p:nvPicPr>
        <p:blipFill>
          <a:blip r:embed="rId3">
            <a:lum bright="40000" contrast="-40000"/>
            <a:extLst>
              <a:ext uri="{28A0092B-C50C-407E-A947-70E740481C1C}">
                <a14:useLocalDpi xmlns:a14="http://schemas.microsoft.com/office/drawing/2010/main" val="0"/>
              </a:ext>
            </a:extLst>
          </a:blip>
          <a:srcRect l="3596" r="11198"/>
          <a:stretch>
            <a:fillRect/>
          </a:stretch>
        </p:blipFill>
        <p:spPr bwMode="auto">
          <a:xfrm>
            <a:off x="-11113" y="5681663"/>
            <a:ext cx="9920288" cy="141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742950" y="2351088"/>
            <a:ext cx="8420100" cy="1487265"/>
          </a:xfrm>
        </p:spPr>
        <p:txBody>
          <a:bodyPr anchor="b"/>
          <a:lstStyle>
            <a:lvl1pPr algn="ctr">
              <a:defRPr sz="6000"/>
            </a:lvl1pPr>
          </a:lstStyle>
          <a:p>
            <a:r>
              <a:rPr lang="nb-NO"/>
              <a:t>Klikk for å redigere tittelstil</a:t>
            </a:r>
            <a:endParaRPr lang="en-US" dirty="0"/>
          </a:p>
        </p:txBody>
      </p:sp>
      <p:sp>
        <p:nvSpPr>
          <p:cNvPr id="3" name="Subtitle 2"/>
          <p:cNvSpPr>
            <a:spLocks noGrp="1"/>
          </p:cNvSpPr>
          <p:nvPr>
            <p:ph type="subTitle" idx="1"/>
          </p:nvPr>
        </p:nvSpPr>
        <p:spPr>
          <a:xfrm>
            <a:off x="1238250" y="3980151"/>
            <a:ext cx="7429500" cy="76041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dirty="0"/>
          </a:p>
        </p:txBody>
      </p:sp>
    </p:spTree>
    <p:extLst>
      <p:ext uri="{BB962C8B-B14F-4D97-AF65-F5344CB8AC3E}">
        <p14:creationId xmlns:p14="http://schemas.microsoft.com/office/powerpoint/2010/main" val="18195956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4" name="Rektangel 3"/>
          <p:cNvSpPr/>
          <p:nvPr/>
        </p:nvSpPr>
        <p:spPr>
          <a:xfrm>
            <a:off x="0" y="0"/>
            <a:ext cx="9906000" cy="400050"/>
          </a:xfrm>
          <a:prstGeom prst="rect">
            <a:avLst/>
          </a:prstGeom>
          <a:solidFill>
            <a:srgbClr val="2360AB"/>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b-NO"/>
          </a:p>
        </p:txBody>
      </p:sp>
      <p:pic>
        <p:nvPicPr>
          <p:cNvPr id="5" name="Plassholder for innhold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99525" y="57150"/>
            <a:ext cx="712788"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kstSylinder 6"/>
          <p:cNvSpPr txBox="1">
            <a:spLocks noChangeArrowheads="1"/>
          </p:cNvSpPr>
          <p:nvPr/>
        </p:nvSpPr>
        <p:spPr bwMode="auto">
          <a:xfrm>
            <a:off x="7210425" y="6521450"/>
            <a:ext cx="23304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nb-NO" altLang="nb-NO" sz="1100">
                <a:solidFill>
                  <a:srgbClr val="A6A6A6"/>
                </a:solidFill>
                <a:latin typeface="Open Sans Light" pitchFamily="34" charset="0"/>
                <a:cs typeface="Open Sans Light" pitchFamily="34" charset="0"/>
              </a:rPr>
              <a:t>NORDLAND RESEARCH INSTITUTE</a:t>
            </a:r>
          </a:p>
        </p:txBody>
      </p:sp>
      <p:sp>
        <p:nvSpPr>
          <p:cNvPr id="7" name="TekstSylinder 6"/>
          <p:cNvSpPr txBox="1"/>
          <p:nvPr/>
        </p:nvSpPr>
        <p:spPr>
          <a:xfrm>
            <a:off x="7208838" y="6286500"/>
            <a:ext cx="2354262" cy="276225"/>
          </a:xfrm>
          <a:prstGeom prst="rect">
            <a:avLst/>
          </a:prstGeom>
          <a:noFill/>
        </p:spPr>
        <p:txBody>
          <a:bodyPr wrap="none">
            <a:spAutoFit/>
          </a:bodyPr>
          <a:lstStyle/>
          <a:p>
            <a:pPr>
              <a:defRPr/>
            </a:pPr>
            <a:r>
              <a:rPr lang="nb-NO" sz="1200" kern="1100" spc="19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rPr>
              <a:t>NORDLANDSFORSKNING</a:t>
            </a:r>
          </a:p>
        </p:txBody>
      </p:sp>
      <p:cxnSp>
        <p:nvCxnSpPr>
          <p:cNvPr id="8" name="Rett linje 7"/>
          <p:cNvCxnSpPr/>
          <p:nvPr/>
        </p:nvCxnSpPr>
        <p:spPr>
          <a:xfrm>
            <a:off x="7307263" y="6530975"/>
            <a:ext cx="21113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681038" y="1952624"/>
            <a:ext cx="8543925" cy="363126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9" name="Tittel 8"/>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28440365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4" name="Rektangel 3"/>
          <p:cNvSpPr/>
          <p:nvPr/>
        </p:nvSpPr>
        <p:spPr>
          <a:xfrm>
            <a:off x="0" y="0"/>
            <a:ext cx="9906000" cy="400050"/>
          </a:xfrm>
          <a:prstGeom prst="rect">
            <a:avLst/>
          </a:prstGeom>
          <a:solidFill>
            <a:srgbClr val="2360AB"/>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b-NO"/>
          </a:p>
        </p:txBody>
      </p:sp>
      <p:pic>
        <p:nvPicPr>
          <p:cNvPr id="5" name="Plassholder for innhold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99525" y="57150"/>
            <a:ext cx="712788"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kstSylinder 6"/>
          <p:cNvSpPr txBox="1">
            <a:spLocks noChangeArrowheads="1"/>
          </p:cNvSpPr>
          <p:nvPr/>
        </p:nvSpPr>
        <p:spPr bwMode="auto">
          <a:xfrm>
            <a:off x="7210425" y="6521450"/>
            <a:ext cx="23304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nb-NO" altLang="nb-NO" sz="1100">
                <a:solidFill>
                  <a:srgbClr val="A6A6A6"/>
                </a:solidFill>
                <a:latin typeface="Open Sans Light" pitchFamily="34" charset="0"/>
                <a:cs typeface="Open Sans Light" pitchFamily="34" charset="0"/>
              </a:rPr>
              <a:t>NORDLAND RESEARCH INSTITUTE</a:t>
            </a:r>
          </a:p>
        </p:txBody>
      </p:sp>
      <p:sp>
        <p:nvSpPr>
          <p:cNvPr id="7" name="TekstSylinder 6"/>
          <p:cNvSpPr txBox="1"/>
          <p:nvPr/>
        </p:nvSpPr>
        <p:spPr>
          <a:xfrm>
            <a:off x="7208838" y="6286500"/>
            <a:ext cx="2354262" cy="276225"/>
          </a:xfrm>
          <a:prstGeom prst="rect">
            <a:avLst/>
          </a:prstGeom>
          <a:noFill/>
        </p:spPr>
        <p:txBody>
          <a:bodyPr wrap="none">
            <a:spAutoFit/>
          </a:bodyPr>
          <a:lstStyle/>
          <a:p>
            <a:pPr>
              <a:defRPr/>
            </a:pPr>
            <a:r>
              <a:rPr lang="nb-NO" sz="1200" kern="1100" spc="19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rPr>
              <a:t>NORDLANDSFORSKNING</a:t>
            </a:r>
          </a:p>
        </p:txBody>
      </p:sp>
      <p:cxnSp>
        <p:nvCxnSpPr>
          <p:cNvPr id="8" name="Rett linje 7"/>
          <p:cNvCxnSpPr/>
          <p:nvPr/>
        </p:nvCxnSpPr>
        <p:spPr>
          <a:xfrm>
            <a:off x="7307263" y="6530975"/>
            <a:ext cx="21113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75879" y="1709740"/>
            <a:ext cx="8543925" cy="2852737"/>
          </a:xfrm>
        </p:spPr>
        <p:txBody>
          <a:bodyPr anchor="b"/>
          <a:lstStyle>
            <a:lvl1pPr>
              <a:defRPr sz="6000"/>
            </a:lvl1pPr>
          </a:lstStyle>
          <a:p>
            <a:r>
              <a:rPr lang="nb-NO"/>
              <a:t>Klikk for å redigere tittelstil</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Tree>
    <p:extLst>
      <p:ext uri="{BB962C8B-B14F-4D97-AF65-F5344CB8AC3E}">
        <p14:creationId xmlns:p14="http://schemas.microsoft.com/office/powerpoint/2010/main" val="23140881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5" name="Rektangel 4"/>
          <p:cNvSpPr/>
          <p:nvPr/>
        </p:nvSpPr>
        <p:spPr>
          <a:xfrm>
            <a:off x="0" y="0"/>
            <a:ext cx="9906000" cy="400050"/>
          </a:xfrm>
          <a:prstGeom prst="rect">
            <a:avLst/>
          </a:prstGeom>
          <a:solidFill>
            <a:srgbClr val="2360AB"/>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b-NO"/>
          </a:p>
        </p:txBody>
      </p:sp>
      <p:pic>
        <p:nvPicPr>
          <p:cNvPr id="6" name="Plassholder for innhold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99525" y="57150"/>
            <a:ext cx="712788"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kstSylinder 6"/>
          <p:cNvSpPr txBox="1">
            <a:spLocks noChangeArrowheads="1"/>
          </p:cNvSpPr>
          <p:nvPr/>
        </p:nvSpPr>
        <p:spPr bwMode="auto">
          <a:xfrm>
            <a:off x="7210425" y="6521450"/>
            <a:ext cx="23304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nb-NO" altLang="nb-NO" sz="1100">
                <a:solidFill>
                  <a:srgbClr val="A6A6A6"/>
                </a:solidFill>
                <a:latin typeface="Open Sans Light" pitchFamily="34" charset="0"/>
                <a:cs typeface="Open Sans Light" pitchFamily="34" charset="0"/>
              </a:rPr>
              <a:t>NORDLAND RESEARCH INSTITUTE</a:t>
            </a:r>
          </a:p>
        </p:txBody>
      </p:sp>
      <p:sp>
        <p:nvSpPr>
          <p:cNvPr id="8" name="TekstSylinder 7"/>
          <p:cNvSpPr txBox="1"/>
          <p:nvPr/>
        </p:nvSpPr>
        <p:spPr>
          <a:xfrm>
            <a:off x="7208838" y="6286500"/>
            <a:ext cx="2354262" cy="276225"/>
          </a:xfrm>
          <a:prstGeom prst="rect">
            <a:avLst/>
          </a:prstGeom>
          <a:noFill/>
        </p:spPr>
        <p:txBody>
          <a:bodyPr wrap="none">
            <a:spAutoFit/>
          </a:bodyPr>
          <a:lstStyle/>
          <a:p>
            <a:pPr>
              <a:defRPr/>
            </a:pPr>
            <a:r>
              <a:rPr lang="nb-NO" sz="1200" kern="1100" spc="19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rPr>
              <a:t>NORDLANDSFORSKNING</a:t>
            </a:r>
          </a:p>
        </p:txBody>
      </p:sp>
      <p:cxnSp>
        <p:nvCxnSpPr>
          <p:cNvPr id="9" name="Rett linje 8"/>
          <p:cNvCxnSpPr/>
          <p:nvPr/>
        </p:nvCxnSpPr>
        <p:spPr>
          <a:xfrm>
            <a:off x="7307263" y="6530975"/>
            <a:ext cx="21113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sz="half" idx="1"/>
          </p:nvPr>
        </p:nvSpPr>
        <p:spPr>
          <a:xfrm>
            <a:off x="681038" y="1952623"/>
            <a:ext cx="4210050" cy="4224339"/>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Content Placeholder 3"/>
          <p:cNvSpPr>
            <a:spLocks noGrp="1"/>
          </p:cNvSpPr>
          <p:nvPr>
            <p:ph sz="half" idx="2"/>
          </p:nvPr>
        </p:nvSpPr>
        <p:spPr>
          <a:xfrm>
            <a:off x="5014913" y="1952623"/>
            <a:ext cx="4210050" cy="422434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15144339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7" name="Rektangel 6"/>
          <p:cNvSpPr/>
          <p:nvPr/>
        </p:nvSpPr>
        <p:spPr>
          <a:xfrm>
            <a:off x="0" y="0"/>
            <a:ext cx="9906000" cy="400050"/>
          </a:xfrm>
          <a:prstGeom prst="rect">
            <a:avLst/>
          </a:prstGeom>
          <a:solidFill>
            <a:srgbClr val="2360AB"/>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b-NO"/>
          </a:p>
        </p:txBody>
      </p:sp>
      <p:pic>
        <p:nvPicPr>
          <p:cNvPr id="8" name="Plassholder for innhold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99525" y="57150"/>
            <a:ext cx="712788"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kstSylinder 6"/>
          <p:cNvSpPr txBox="1">
            <a:spLocks noChangeArrowheads="1"/>
          </p:cNvSpPr>
          <p:nvPr/>
        </p:nvSpPr>
        <p:spPr bwMode="auto">
          <a:xfrm>
            <a:off x="7210425" y="6521450"/>
            <a:ext cx="23304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nb-NO" altLang="nb-NO" sz="1100">
                <a:solidFill>
                  <a:srgbClr val="A6A6A6"/>
                </a:solidFill>
                <a:latin typeface="Open Sans Light" pitchFamily="34" charset="0"/>
                <a:cs typeface="Open Sans Light" pitchFamily="34" charset="0"/>
              </a:rPr>
              <a:t>NORDLAND RESEARCH INSTITUTE</a:t>
            </a:r>
          </a:p>
        </p:txBody>
      </p:sp>
      <p:sp>
        <p:nvSpPr>
          <p:cNvPr id="10" name="TekstSylinder 9"/>
          <p:cNvSpPr txBox="1"/>
          <p:nvPr/>
        </p:nvSpPr>
        <p:spPr>
          <a:xfrm>
            <a:off x="7208838" y="6286500"/>
            <a:ext cx="2354262" cy="276225"/>
          </a:xfrm>
          <a:prstGeom prst="rect">
            <a:avLst/>
          </a:prstGeom>
          <a:noFill/>
        </p:spPr>
        <p:txBody>
          <a:bodyPr wrap="none">
            <a:spAutoFit/>
          </a:bodyPr>
          <a:lstStyle/>
          <a:p>
            <a:pPr>
              <a:defRPr/>
            </a:pPr>
            <a:r>
              <a:rPr lang="nb-NO" sz="1200" kern="1100" spc="19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rPr>
              <a:t>NORDLANDSFORSKNING</a:t>
            </a:r>
          </a:p>
        </p:txBody>
      </p:sp>
      <p:cxnSp>
        <p:nvCxnSpPr>
          <p:cNvPr id="11" name="Rett linje 10"/>
          <p:cNvCxnSpPr/>
          <p:nvPr/>
        </p:nvCxnSpPr>
        <p:spPr>
          <a:xfrm>
            <a:off x="7307263" y="6530975"/>
            <a:ext cx="21113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2328" y="936627"/>
            <a:ext cx="8543925" cy="1325563"/>
          </a:xfrm>
        </p:spPr>
        <p:txBody>
          <a:bodyPr/>
          <a:lstStyle/>
          <a:p>
            <a:r>
              <a:rPr lang="nb-NO"/>
              <a:t>Klikk for å redigere tittelstil</a:t>
            </a:r>
            <a:endParaRPr lang="en-US" dirty="0"/>
          </a:p>
        </p:txBody>
      </p:sp>
      <p:sp>
        <p:nvSpPr>
          <p:cNvPr id="3" name="Text Placeholder 2"/>
          <p:cNvSpPr>
            <a:spLocks noGrp="1"/>
          </p:cNvSpPr>
          <p:nvPr>
            <p:ph type="body" idx="1"/>
          </p:nvPr>
        </p:nvSpPr>
        <p:spPr>
          <a:xfrm>
            <a:off x="682329" y="2166938"/>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Content Placeholder 3"/>
          <p:cNvSpPr>
            <a:spLocks noGrp="1"/>
          </p:cNvSpPr>
          <p:nvPr>
            <p:ph sz="half" idx="2"/>
          </p:nvPr>
        </p:nvSpPr>
        <p:spPr>
          <a:xfrm>
            <a:off x="682329" y="3006725"/>
            <a:ext cx="4190702" cy="318293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Text Placeholder 4"/>
          <p:cNvSpPr>
            <a:spLocks noGrp="1"/>
          </p:cNvSpPr>
          <p:nvPr>
            <p:ph type="body" sz="quarter" idx="3"/>
          </p:nvPr>
        </p:nvSpPr>
        <p:spPr>
          <a:xfrm>
            <a:off x="5014913" y="2166938"/>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Content Placeholder 5"/>
          <p:cNvSpPr>
            <a:spLocks noGrp="1"/>
          </p:cNvSpPr>
          <p:nvPr>
            <p:ph sz="quarter" idx="4"/>
          </p:nvPr>
        </p:nvSpPr>
        <p:spPr>
          <a:xfrm>
            <a:off x="5014913" y="3006725"/>
            <a:ext cx="4211340" cy="318293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20909068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3" name="Rektangel 2"/>
          <p:cNvSpPr/>
          <p:nvPr/>
        </p:nvSpPr>
        <p:spPr>
          <a:xfrm>
            <a:off x="0" y="0"/>
            <a:ext cx="9906000" cy="400050"/>
          </a:xfrm>
          <a:prstGeom prst="rect">
            <a:avLst/>
          </a:prstGeom>
          <a:solidFill>
            <a:srgbClr val="2360AB"/>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b-NO"/>
          </a:p>
        </p:txBody>
      </p:sp>
      <p:pic>
        <p:nvPicPr>
          <p:cNvPr id="4" name="Plassholder for innhold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99525" y="57150"/>
            <a:ext cx="712788"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kstSylinder 6"/>
          <p:cNvSpPr txBox="1">
            <a:spLocks noChangeArrowheads="1"/>
          </p:cNvSpPr>
          <p:nvPr/>
        </p:nvSpPr>
        <p:spPr bwMode="auto">
          <a:xfrm>
            <a:off x="7210425" y="6521450"/>
            <a:ext cx="23304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nb-NO" altLang="nb-NO" sz="1100">
                <a:solidFill>
                  <a:srgbClr val="A6A6A6"/>
                </a:solidFill>
                <a:latin typeface="Open Sans Light" pitchFamily="34" charset="0"/>
                <a:cs typeface="Open Sans Light" pitchFamily="34" charset="0"/>
              </a:rPr>
              <a:t>NORDLAND RESEARCH INSTITUTE</a:t>
            </a:r>
          </a:p>
        </p:txBody>
      </p:sp>
      <p:sp>
        <p:nvSpPr>
          <p:cNvPr id="6" name="TekstSylinder 5"/>
          <p:cNvSpPr txBox="1"/>
          <p:nvPr/>
        </p:nvSpPr>
        <p:spPr>
          <a:xfrm>
            <a:off x="7208838" y="6286500"/>
            <a:ext cx="2354262" cy="276225"/>
          </a:xfrm>
          <a:prstGeom prst="rect">
            <a:avLst/>
          </a:prstGeom>
          <a:noFill/>
        </p:spPr>
        <p:txBody>
          <a:bodyPr wrap="none">
            <a:spAutoFit/>
          </a:bodyPr>
          <a:lstStyle/>
          <a:p>
            <a:pPr>
              <a:defRPr/>
            </a:pPr>
            <a:r>
              <a:rPr lang="nb-NO" sz="1200" kern="1100" spc="19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rPr>
              <a:t>NORDLANDSFORSKNING</a:t>
            </a:r>
          </a:p>
        </p:txBody>
      </p:sp>
      <p:cxnSp>
        <p:nvCxnSpPr>
          <p:cNvPr id="7" name="Rett linje 6"/>
          <p:cNvCxnSpPr/>
          <p:nvPr/>
        </p:nvCxnSpPr>
        <p:spPr>
          <a:xfrm>
            <a:off x="7307263" y="6530975"/>
            <a:ext cx="21113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nb-NO"/>
              <a:t>Klikk for å redigere tittelstil</a:t>
            </a:r>
            <a:endParaRPr lang="en-US" dirty="0"/>
          </a:p>
        </p:txBody>
      </p:sp>
    </p:spTree>
    <p:extLst>
      <p:ext uri="{BB962C8B-B14F-4D97-AF65-F5344CB8AC3E}">
        <p14:creationId xmlns:p14="http://schemas.microsoft.com/office/powerpoint/2010/main" val="28704171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Rektangel 1"/>
          <p:cNvSpPr/>
          <p:nvPr/>
        </p:nvSpPr>
        <p:spPr>
          <a:xfrm>
            <a:off x="0" y="0"/>
            <a:ext cx="9906000" cy="400050"/>
          </a:xfrm>
          <a:prstGeom prst="rect">
            <a:avLst/>
          </a:prstGeom>
          <a:solidFill>
            <a:srgbClr val="2360AB"/>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b-NO"/>
          </a:p>
        </p:txBody>
      </p:sp>
      <p:pic>
        <p:nvPicPr>
          <p:cNvPr id="3" name="Plassholder for innhold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99525" y="57150"/>
            <a:ext cx="712788"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Sylinder 6"/>
          <p:cNvSpPr txBox="1">
            <a:spLocks noChangeArrowheads="1"/>
          </p:cNvSpPr>
          <p:nvPr/>
        </p:nvSpPr>
        <p:spPr bwMode="auto">
          <a:xfrm>
            <a:off x="7210425" y="6521450"/>
            <a:ext cx="23304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nb-NO" altLang="nb-NO" sz="1100">
                <a:solidFill>
                  <a:srgbClr val="A6A6A6"/>
                </a:solidFill>
                <a:latin typeface="Open Sans Light" pitchFamily="34" charset="0"/>
                <a:cs typeface="Open Sans Light" pitchFamily="34" charset="0"/>
              </a:rPr>
              <a:t>NORDLAND RESEARCH INSTITUTE</a:t>
            </a:r>
          </a:p>
        </p:txBody>
      </p:sp>
      <p:sp>
        <p:nvSpPr>
          <p:cNvPr id="5" name="TekstSylinder 4"/>
          <p:cNvSpPr txBox="1"/>
          <p:nvPr/>
        </p:nvSpPr>
        <p:spPr>
          <a:xfrm>
            <a:off x="7208838" y="6286500"/>
            <a:ext cx="2354262" cy="276225"/>
          </a:xfrm>
          <a:prstGeom prst="rect">
            <a:avLst/>
          </a:prstGeom>
          <a:noFill/>
        </p:spPr>
        <p:txBody>
          <a:bodyPr wrap="none">
            <a:spAutoFit/>
          </a:bodyPr>
          <a:lstStyle/>
          <a:p>
            <a:pPr>
              <a:defRPr/>
            </a:pPr>
            <a:r>
              <a:rPr lang="nb-NO" sz="1200" kern="1100" spc="19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rPr>
              <a:t>NORDLANDSFORSKNING</a:t>
            </a:r>
          </a:p>
        </p:txBody>
      </p:sp>
      <p:cxnSp>
        <p:nvCxnSpPr>
          <p:cNvPr id="6" name="Rett linje 5"/>
          <p:cNvCxnSpPr/>
          <p:nvPr/>
        </p:nvCxnSpPr>
        <p:spPr>
          <a:xfrm>
            <a:off x="7307263" y="6530975"/>
            <a:ext cx="21113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0145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4" name="Rektangel 3"/>
          <p:cNvSpPr/>
          <p:nvPr/>
        </p:nvSpPr>
        <p:spPr>
          <a:xfrm>
            <a:off x="0" y="0"/>
            <a:ext cx="9906000" cy="400050"/>
          </a:xfrm>
          <a:prstGeom prst="rect">
            <a:avLst/>
          </a:prstGeom>
          <a:solidFill>
            <a:srgbClr val="2360AB"/>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b-NO"/>
          </a:p>
        </p:txBody>
      </p:sp>
      <p:pic>
        <p:nvPicPr>
          <p:cNvPr id="5" name="Plassholder for innhold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99525" y="57150"/>
            <a:ext cx="712788"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75879" y="1709740"/>
            <a:ext cx="8543925" cy="2852737"/>
          </a:xfrm>
        </p:spPr>
        <p:txBody>
          <a:bodyPr anchor="b"/>
          <a:lstStyle>
            <a:lvl1pPr>
              <a:defRPr sz="6000"/>
            </a:lvl1pPr>
          </a:lstStyle>
          <a:p>
            <a:r>
              <a:rPr lang="nb-NO"/>
              <a:t>Klikk for å redigere tittelstil</a:t>
            </a:r>
            <a:endParaRPr lang="en-US"/>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6" name="Date Placeholder 3"/>
          <p:cNvSpPr>
            <a:spLocks noGrp="1"/>
          </p:cNvSpPr>
          <p:nvPr>
            <p:ph type="dt" sz="half" idx="10"/>
          </p:nvPr>
        </p:nvSpPr>
        <p:spPr>
          <a:xfrm>
            <a:off x="681038" y="6356350"/>
            <a:ext cx="2228850" cy="365125"/>
          </a:xfrm>
          <a:prstGeom prst="rect">
            <a:avLst/>
          </a:prstGeom>
        </p:spPr>
        <p:txBody>
          <a:bodyPr/>
          <a:lstStyle>
            <a:lvl1pPr eaLnBrk="1" fontAlgn="auto" hangingPunct="1">
              <a:spcBef>
                <a:spcPts val="0"/>
              </a:spcBef>
              <a:spcAft>
                <a:spcPts val="0"/>
              </a:spcAft>
              <a:defRPr sz="1200" smtClean="0">
                <a:latin typeface="+mn-lt"/>
              </a:defRPr>
            </a:lvl1pPr>
          </a:lstStyle>
          <a:p>
            <a:pPr>
              <a:defRPr/>
            </a:pPr>
            <a:fld id="{DA795CDC-4DA7-42E6-A801-C0CB8A6570D7}" type="datetimeFigureOut">
              <a:rPr lang="nb-NO"/>
              <a:pPr>
                <a:defRPr/>
              </a:pPr>
              <a:t>01.02.2018</a:t>
            </a:fld>
            <a:endParaRPr lang="nb-NO"/>
          </a:p>
        </p:txBody>
      </p:sp>
      <p:sp>
        <p:nvSpPr>
          <p:cNvPr id="7" name="Footer Placeholder 4"/>
          <p:cNvSpPr>
            <a:spLocks noGrp="1"/>
          </p:cNvSpPr>
          <p:nvPr>
            <p:ph type="ftr" sz="quarter" idx="11"/>
          </p:nvPr>
        </p:nvSpPr>
        <p:spPr>
          <a:xfrm>
            <a:off x="3281363" y="6356350"/>
            <a:ext cx="3343275" cy="365125"/>
          </a:xfrm>
          <a:prstGeom prst="rect">
            <a:avLst/>
          </a:prstGeom>
        </p:spPr>
        <p:txBody>
          <a:bodyPr/>
          <a:lstStyle>
            <a:lvl1pPr eaLnBrk="1" fontAlgn="auto" hangingPunct="1">
              <a:spcBef>
                <a:spcPts val="0"/>
              </a:spcBef>
              <a:spcAft>
                <a:spcPts val="0"/>
              </a:spcAft>
              <a:defRPr sz="1200">
                <a:latin typeface="+mn-lt"/>
              </a:defRPr>
            </a:lvl1pPr>
          </a:lstStyle>
          <a:p>
            <a:pPr>
              <a:defRPr/>
            </a:pPr>
            <a:endParaRPr lang="nb-NO"/>
          </a:p>
        </p:txBody>
      </p:sp>
      <p:sp>
        <p:nvSpPr>
          <p:cNvPr id="8" name="Slide Number Placeholder 5"/>
          <p:cNvSpPr>
            <a:spLocks noGrp="1"/>
          </p:cNvSpPr>
          <p:nvPr>
            <p:ph type="sldNum" sz="quarter" idx="12"/>
          </p:nvPr>
        </p:nvSpPr>
        <p:spPr>
          <a:xfrm>
            <a:off x="9186863" y="6356350"/>
            <a:ext cx="719137"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200"/>
            </a:lvl1pPr>
          </a:lstStyle>
          <a:p>
            <a:fld id="{5469A26F-8979-4B7F-8676-6026733C28BE}" type="slidenum">
              <a:rPr lang="nb-NO" altLang="nb-NO"/>
              <a:pPr/>
              <a:t>‹#›</a:t>
            </a:fld>
            <a:endParaRPr lang="nb-NO" altLang="nb-NO"/>
          </a:p>
        </p:txBody>
      </p:sp>
    </p:spTree>
    <p:extLst>
      <p:ext uri="{BB962C8B-B14F-4D97-AF65-F5344CB8AC3E}">
        <p14:creationId xmlns:p14="http://schemas.microsoft.com/office/powerpoint/2010/main" val="18236410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5" name="Rektangel 4"/>
          <p:cNvSpPr/>
          <p:nvPr/>
        </p:nvSpPr>
        <p:spPr>
          <a:xfrm>
            <a:off x="0" y="0"/>
            <a:ext cx="9906000" cy="400050"/>
          </a:xfrm>
          <a:prstGeom prst="rect">
            <a:avLst/>
          </a:prstGeom>
          <a:solidFill>
            <a:srgbClr val="2360AB"/>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b-NO"/>
          </a:p>
        </p:txBody>
      </p:sp>
      <p:pic>
        <p:nvPicPr>
          <p:cNvPr id="6" name="Plassholder for innhold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99525" y="57150"/>
            <a:ext cx="712788"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kstSylinder 6"/>
          <p:cNvSpPr txBox="1">
            <a:spLocks noChangeArrowheads="1"/>
          </p:cNvSpPr>
          <p:nvPr/>
        </p:nvSpPr>
        <p:spPr bwMode="auto">
          <a:xfrm>
            <a:off x="7210425" y="6521450"/>
            <a:ext cx="23304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nb-NO" altLang="nb-NO" sz="1100">
                <a:solidFill>
                  <a:srgbClr val="A6A6A6"/>
                </a:solidFill>
                <a:latin typeface="Open Sans Light" pitchFamily="34" charset="0"/>
                <a:cs typeface="Open Sans Light" pitchFamily="34" charset="0"/>
              </a:rPr>
              <a:t>NORDLAND RESEARCH INSTITUTE</a:t>
            </a:r>
          </a:p>
        </p:txBody>
      </p:sp>
      <p:sp>
        <p:nvSpPr>
          <p:cNvPr id="8" name="TekstSylinder 7"/>
          <p:cNvSpPr txBox="1"/>
          <p:nvPr/>
        </p:nvSpPr>
        <p:spPr>
          <a:xfrm>
            <a:off x="7208838" y="6286500"/>
            <a:ext cx="2354262" cy="276225"/>
          </a:xfrm>
          <a:prstGeom prst="rect">
            <a:avLst/>
          </a:prstGeom>
          <a:noFill/>
        </p:spPr>
        <p:txBody>
          <a:bodyPr wrap="none">
            <a:spAutoFit/>
          </a:bodyPr>
          <a:lstStyle/>
          <a:p>
            <a:pPr>
              <a:defRPr/>
            </a:pPr>
            <a:r>
              <a:rPr lang="nb-NO" sz="1200" kern="1100" spc="19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rPr>
              <a:t>NORDLANDSFORSKNING</a:t>
            </a:r>
          </a:p>
        </p:txBody>
      </p:sp>
      <p:cxnSp>
        <p:nvCxnSpPr>
          <p:cNvPr id="9" name="Rett linje 8"/>
          <p:cNvCxnSpPr/>
          <p:nvPr/>
        </p:nvCxnSpPr>
        <p:spPr>
          <a:xfrm>
            <a:off x="7307263" y="6530975"/>
            <a:ext cx="21113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2328" y="457200"/>
            <a:ext cx="3194943" cy="1600200"/>
          </a:xfrm>
        </p:spPr>
        <p:txBody>
          <a:bodyPr anchor="b"/>
          <a:lstStyle>
            <a:lvl1pPr>
              <a:defRPr sz="3200"/>
            </a:lvl1pPr>
          </a:lstStyle>
          <a:p>
            <a:r>
              <a:rPr lang="nb-NO"/>
              <a:t>Klikk for å redigere tittelstil</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Tree>
    <p:extLst>
      <p:ext uri="{BB962C8B-B14F-4D97-AF65-F5344CB8AC3E}">
        <p14:creationId xmlns:p14="http://schemas.microsoft.com/office/powerpoint/2010/main" val="16773349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5" name="Rektangel 4"/>
          <p:cNvSpPr/>
          <p:nvPr/>
        </p:nvSpPr>
        <p:spPr>
          <a:xfrm>
            <a:off x="0" y="0"/>
            <a:ext cx="9906000" cy="400050"/>
          </a:xfrm>
          <a:prstGeom prst="rect">
            <a:avLst/>
          </a:prstGeom>
          <a:solidFill>
            <a:srgbClr val="2360AB"/>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b-NO"/>
          </a:p>
        </p:txBody>
      </p:sp>
      <p:pic>
        <p:nvPicPr>
          <p:cNvPr id="6" name="Plassholder for innhold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99525" y="57150"/>
            <a:ext cx="712788"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kstSylinder 6"/>
          <p:cNvSpPr txBox="1">
            <a:spLocks noChangeArrowheads="1"/>
          </p:cNvSpPr>
          <p:nvPr/>
        </p:nvSpPr>
        <p:spPr bwMode="auto">
          <a:xfrm>
            <a:off x="7210425" y="6521450"/>
            <a:ext cx="23304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nb-NO" altLang="nb-NO" sz="1100">
                <a:solidFill>
                  <a:srgbClr val="A6A6A6"/>
                </a:solidFill>
                <a:latin typeface="Open Sans Light" pitchFamily="34" charset="0"/>
                <a:cs typeface="Open Sans Light" pitchFamily="34" charset="0"/>
              </a:rPr>
              <a:t>NORDLAND RESEARCH INSTITUTE</a:t>
            </a:r>
          </a:p>
        </p:txBody>
      </p:sp>
      <p:sp>
        <p:nvSpPr>
          <p:cNvPr id="8" name="TekstSylinder 7"/>
          <p:cNvSpPr txBox="1"/>
          <p:nvPr/>
        </p:nvSpPr>
        <p:spPr>
          <a:xfrm>
            <a:off x="7208838" y="6286500"/>
            <a:ext cx="2354262" cy="276225"/>
          </a:xfrm>
          <a:prstGeom prst="rect">
            <a:avLst/>
          </a:prstGeom>
          <a:noFill/>
        </p:spPr>
        <p:txBody>
          <a:bodyPr wrap="none">
            <a:spAutoFit/>
          </a:bodyPr>
          <a:lstStyle/>
          <a:p>
            <a:pPr>
              <a:defRPr/>
            </a:pPr>
            <a:r>
              <a:rPr lang="nb-NO" sz="1200" kern="1100" spc="19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rPr>
              <a:t>NORDLANDSFORSKNING</a:t>
            </a:r>
          </a:p>
        </p:txBody>
      </p:sp>
      <p:cxnSp>
        <p:nvCxnSpPr>
          <p:cNvPr id="9" name="Rett linje 8"/>
          <p:cNvCxnSpPr/>
          <p:nvPr/>
        </p:nvCxnSpPr>
        <p:spPr>
          <a:xfrm>
            <a:off x="7307263" y="6530975"/>
            <a:ext cx="21113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2328" y="457200"/>
            <a:ext cx="3194943" cy="1600200"/>
          </a:xfrm>
        </p:spPr>
        <p:txBody>
          <a:bodyPr anchor="b"/>
          <a:lstStyle>
            <a:lvl1pPr>
              <a:defRPr sz="3200"/>
            </a:lvl1pPr>
          </a:lstStyle>
          <a:p>
            <a:r>
              <a:rPr lang="nb-NO"/>
              <a:t>Klikk for å redigere tittelstil</a:t>
            </a:r>
            <a:endParaRPr lang="en-US" dirty="0"/>
          </a:p>
        </p:txBody>
      </p:sp>
      <p:sp>
        <p:nvSpPr>
          <p:cNvPr id="3" name="Picture Placeholder 2"/>
          <p:cNvSpPr>
            <a:spLocks noGrp="1" noChangeAspect="1"/>
          </p:cNvSpPr>
          <p:nvPr>
            <p:ph type="pic" idx="1"/>
          </p:nvPr>
        </p:nvSpPr>
        <p:spPr>
          <a:xfrm>
            <a:off x="4211340" y="987427"/>
            <a:ext cx="5014913"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b-NO" noProof="0"/>
              <a:t>Klikk ikonet for å legge til et bilde</a:t>
            </a:r>
            <a:endParaRPr lang="en-US" noProof="0"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Tree>
    <p:extLst>
      <p:ext uri="{BB962C8B-B14F-4D97-AF65-F5344CB8AC3E}">
        <p14:creationId xmlns:p14="http://schemas.microsoft.com/office/powerpoint/2010/main" val="42118378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4" name="Rektangel 3"/>
          <p:cNvSpPr/>
          <p:nvPr/>
        </p:nvSpPr>
        <p:spPr>
          <a:xfrm>
            <a:off x="0" y="0"/>
            <a:ext cx="9906000" cy="400050"/>
          </a:xfrm>
          <a:prstGeom prst="rect">
            <a:avLst/>
          </a:prstGeom>
          <a:solidFill>
            <a:srgbClr val="2360AB"/>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b-NO"/>
          </a:p>
        </p:txBody>
      </p:sp>
      <p:pic>
        <p:nvPicPr>
          <p:cNvPr id="5" name="Plassholder for innhold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99525" y="57150"/>
            <a:ext cx="712788"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kstSylinder 6"/>
          <p:cNvSpPr txBox="1">
            <a:spLocks noChangeArrowheads="1"/>
          </p:cNvSpPr>
          <p:nvPr/>
        </p:nvSpPr>
        <p:spPr bwMode="auto">
          <a:xfrm>
            <a:off x="7210425" y="6521450"/>
            <a:ext cx="23304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nb-NO" altLang="nb-NO" sz="1100">
                <a:solidFill>
                  <a:srgbClr val="A6A6A6"/>
                </a:solidFill>
                <a:latin typeface="Open Sans Light" pitchFamily="34" charset="0"/>
                <a:cs typeface="Open Sans Light" pitchFamily="34" charset="0"/>
              </a:rPr>
              <a:t>NORDLAND RESEARCH INSTITUTE</a:t>
            </a:r>
          </a:p>
        </p:txBody>
      </p:sp>
      <p:sp>
        <p:nvSpPr>
          <p:cNvPr id="7" name="TekstSylinder 6"/>
          <p:cNvSpPr txBox="1"/>
          <p:nvPr/>
        </p:nvSpPr>
        <p:spPr>
          <a:xfrm>
            <a:off x="7208838" y="6286500"/>
            <a:ext cx="2354262" cy="276225"/>
          </a:xfrm>
          <a:prstGeom prst="rect">
            <a:avLst/>
          </a:prstGeom>
          <a:noFill/>
        </p:spPr>
        <p:txBody>
          <a:bodyPr wrap="none">
            <a:spAutoFit/>
          </a:bodyPr>
          <a:lstStyle/>
          <a:p>
            <a:pPr>
              <a:defRPr/>
            </a:pPr>
            <a:r>
              <a:rPr lang="nb-NO" sz="1200" kern="1100" spc="19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rPr>
              <a:t>NORDLANDSFORSKNING</a:t>
            </a:r>
          </a:p>
        </p:txBody>
      </p:sp>
      <p:cxnSp>
        <p:nvCxnSpPr>
          <p:cNvPr id="8" name="Rett linje 7"/>
          <p:cNvCxnSpPr/>
          <p:nvPr/>
        </p:nvCxnSpPr>
        <p:spPr>
          <a:xfrm>
            <a:off x="7307263" y="6530975"/>
            <a:ext cx="21113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nb-NO"/>
              <a:t>Klikk for å redigere tittelstil</a:t>
            </a:r>
            <a:endParaRPr lang="en-US" dirty="0"/>
          </a:p>
        </p:txBody>
      </p:sp>
      <p:sp>
        <p:nvSpPr>
          <p:cNvPr id="3" name="Vertical Text Placeholder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5285739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4" name="Rektangel 3"/>
          <p:cNvSpPr/>
          <p:nvPr/>
        </p:nvSpPr>
        <p:spPr>
          <a:xfrm>
            <a:off x="0" y="0"/>
            <a:ext cx="9906000" cy="400050"/>
          </a:xfrm>
          <a:prstGeom prst="rect">
            <a:avLst/>
          </a:prstGeom>
          <a:solidFill>
            <a:srgbClr val="2360AB"/>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b-NO"/>
          </a:p>
        </p:txBody>
      </p:sp>
      <p:pic>
        <p:nvPicPr>
          <p:cNvPr id="5" name="Plassholder for innhold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99525" y="57150"/>
            <a:ext cx="712788"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7088982" y="365125"/>
            <a:ext cx="2135981" cy="5811838"/>
          </a:xfrm>
        </p:spPr>
        <p:txBody>
          <a:bodyPr vert="eaVert"/>
          <a:lstStyle/>
          <a:p>
            <a:r>
              <a:rPr lang="nb-NO"/>
              <a:t>Klikk for å redigere tittelstil</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6" name="Date Placeholder 3"/>
          <p:cNvSpPr>
            <a:spLocks noGrp="1"/>
          </p:cNvSpPr>
          <p:nvPr>
            <p:ph type="dt" sz="half" idx="10"/>
          </p:nvPr>
        </p:nvSpPr>
        <p:spPr>
          <a:xfrm>
            <a:off x="681038" y="6356350"/>
            <a:ext cx="2228850" cy="365125"/>
          </a:xfrm>
          <a:prstGeom prst="rect">
            <a:avLst/>
          </a:prstGeom>
        </p:spPr>
        <p:txBody>
          <a:bodyPr/>
          <a:lstStyle>
            <a:lvl1pPr eaLnBrk="1" fontAlgn="auto" hangingPunct="1">
              <a:spcBef>
                <a:spcPts val="0"/>
              </a:spcBef>
              <a:spcAft>
                <a:spcPts val="0"/>
              </a:spcAft>
              <a:defRPr>
                <a:latin typeface="+mn-lt"/>
              </a:defRPr>
            </a:lvl1pPr>
          </a:lstStyle>
          <a:p>
            <a:pPr>
              <a:defRPr/>
            </a:pPr>
            <a:fld id="{E2D81D27-377A-43A5-8A2B-995CBA68A5AF}" type="datetimeFigureOut">
              <a:rPr lang="nb-NO"/>
              <a:pPr>
                <a:defRPr/>
              </a:pPr>
              <a:t>01.02.2018</a:t>
            </a:fld>
            <a:endParaRPr lang="nb-NO"/>
          </a:p>
        </p:txBody>
      </p:sp>
      <p:sp>
        <p:nvSpPr>
          <p:cNvPr id="7" name="Footer Placeholder 4"/>
          <p:cNvSpPr>
            <a:spLocks noGrp="1"/>
          </p:cNvSpPr>
          <p:nvPr>
            <p:ph type="ftr" sz="quarter" idx="11"/>
          </p:nvPr>
        </p:nvSpPr>
        <p:spPr>
          <a:xfrm>
            <a:off x="3281363" y="6356350"/>
            <a:ext cx="3343275" cy="365125"/>
          </a:xfrm>
          <a:prstGeom prst="rect">
            <a:avLst/>
          </a:prstGeom>
        </p:spPr>
        <p:txBody>
          <a:bodyPr/>
          <a:lstStyle>
            <a:lvl1pPr eaLnBrk="1" fontAlgn="auto" hangingPunct="1">
              <a:spcBef>
                <a:spcPts val="0"/>
              </a:spcBef>
              <a:spcAft>
                <a:spcPts val="0"/>
              </a:spcAft>
              <a:defRPr>
                <a:latin typeface="+mn-lt"/>
              </a:defRPr>
            </a:lvl1pPr>
          </a:lstStyle>
          <a:p>
            <a:pPr>
              <a:defRPr/>
            </a:pPr>
            <a:endParaRPr lang="nb-NO"/>
          </a:p>
        </p:txBody>
      </p:sp>
      <p:sp>
        <p:nvSpPr>
          <p:cNvPr id="8" name="Slide Number Placeholder 5"/>
          <p:cNvSpPr>
            <a:spLocks noGrp="1"/>
          </p:cNvSpPr>
          <p:nvPr>
            <p:ph type="sldNum" sz="quarter" idx="12"/>
          </p:nvPr>
        </p:nvSpPr>
        <p:spPr>
          <a:xfrm>
            <a:off x="6996113" y="6356350"/>
            <a:ext cx="222885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744E4274-7C75-450C-927B-3DEB72452D23}" type="slidenum">
              <a:rPr lang="nb-NO" altLang="nb-NO"/>
              <a:pPr/>
              <a:t>‹#›</a:t>
            </a:fld>
            <a:endParaRPr lang="nb-NO" altLang="nb-NO"/>
          </a:p>
        </p:txBody>
      </p:sp>
    </p:spTree>
    <p:extLst>
      <p:ext uri="{BB962C8B-B14F-4D97-AF65-F5344CB8AC3E}">
        <p14:creationId xmlns:p14="http://schemas.microsoft.com/office/powerpoint/2010/main" val="36441848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tellysbilde">
    <p:spTree>
      <p:nvGrpSpPr>
        <p:cNvPr id="1" name=""/>
        <p:cNvGrpSpPr/>
        <p:nvPr/>
      </p:nvGrpSpPr>
      <p:grpSpPr>
        <a:xfrm>
          <a:off x="0" y="0"/>
          <a:ext cx="0" cy="0"/>
          <a:chOff x="0" y="0"/>
          <a:chExt cx="0" cy="0"/>
        </a:xfrm>
      </p:grpSpPr>
      <p:sp>
        <p:nvSpPr>
          <p:cNvPr id="7" name="Rectangle 6"/>
          <p:cNvSpPr/>
          <p:nvPr/>
        </p:nvSpPr>
        <p:spPr>
          <a:xfrm>
            <a:off x="1" y="762000"/>
            <a:ext cx="7427565"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7532089" y="762000"/>
            <a:ext cx="2376821"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69252" y="1298448"/>
            <a:ext cx="5943600" cy="3255264"/>
          </a:xfrm>
        </p:spPr>
        <p:txBody>
          <a:bodyPr anchor="b">
            <a:normAutofit/>
          </a:bodyPr>
          <a:lstStyle>
            <a:lvl1pPr algn="l">
              <a:defRPr sz="4794" spc="-81" baseline="0">
                <a:solidFill>
                  <a:srgbClr val="FFFFFF"/>
                </a:solidFill>
              </a:defRPr>
            </a:lvl1pPr>
          </a:lstStyle>
          <a:p>
            <a:r>
              <a:rPr lang="nb-NO"/>
              <a:t>Klikk for å redigere tittelstil</a:t>
            </a:r>
            <a:endParaRPr lang="en-US" dirty="0"/>
          </a:p>
        </p:txBody>
      </p:sp>
      <p:sp>
        <p:nvSpPr>
          <p:cNvPr id="3" name="Subtitle 2"/>
          <p:cNvSpPr>
            <a:spLocks noGrp="1"/>
          </p:cNvSpPr>
          <p:nvPr>
            <p:ph type="subTitle" idx="1"/>
          </p:nvPr>
        </p:nvSpPr>
        <p:spPr>
          <a:xfrm>
            <a:off x="893762" y="4670246"/>
            <a:ext cx="5943600" cy="914400"/>
          </a:xfrm>
        </p:spPr>
        <p:txBody>
          <a:bodyPr anchor="t">
            <a:normAutofit/>
          </a:bodyPr>
          <a:lstStyle>
            <a:lvl1pPr marL="0" indent="0" algn="l">
              <a:buNone/>
              <a:defRPr sz="1788" cap="none" spc="0" baseline="0">
                <a:solidFill>
                  <a:schemeClr val="accent1">
                    <a:lumMod val="20000"/>
                    <a:lumOff val="80000"/>
                  </a:schemeClr>
                </a:solidFill>
              </a:defRPr>
            </a:lvl1pPr>
            <a:lvl2pPr marL="371475" indent="0" algn="ctr">
              <a:buNone/>
              <a:defRPr sz="1788"/>
            </a:lvl2pPr>
            <a:lvl3pPr marL="742950" indent="0" algn="ctr">
              <a:buNone/>
              <a:defRPr sz="1788"/>
            </a:lvl3pPr>
            <a:lvl4pPr marL="1114425" indent="0" algn="ctr">
              <a:buNone/>
              <a:defRPr sz="1625"/>
            </a:lvl4pPr>
            <a:lvl5pPr marL="1485900" indent="0" algn="ctr">
              <a:buNone/>
              <a:defRPr sz="1625"/>
            </a:lvl5pPr>
            <a:lvl6pPr marL="1857375" indent="0" algn="ctr">
              <a:buNone/>
              <a:defRPr sz="1625"/>
            </a:lvl6pPr>
            <a:lvl7pPr marL="2228850" indent="0" algn="ctr">
              <a:buNone/>
              <a:defRPr sz="1625"/>
            </a:lvl7pPr>
            <a:lvl8pPr marL="2600325" indent="0" algn="ctr">
              <a:buNone/>
              <a:defRPr sz="1625"/>
            </a:lvl8pPr>
            <a:lvl9pPr marL="2971800" indent="0" algn="ctr">
              <a:buNone/>
              <a:defRPr sz="1625"/>
            </a:lvl9pPr>
          </a:lstStyle>
          <a:p>
            <a:r>
              <a:rPr lang="nb-NO"/>
              <a:t>Klikk for å redigere undertittelstil i malen</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2707191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6887358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3142679" y="1298448"/>
            <a:ext cx="5943600" cy="3255264"/>
          </a:xfrm>
        </p:spPr>
        <p:txBody>
          <a:bodyPr anchor="b">
            <a:normAutofit/>
          </a:bodyPr>
          <a:lstStyle>
            <a:lvl1pPr>
              <a:defRPr sz="4794" b="0" spc="-81" baseline="0">
                <a:solidFill>
                  <a:schemeClr val="tx1">
                    <a:lumMod val="65000"/>
                    <a:lumOff val="35000"/>
                  </a:schemeClr>
                </a:solidFill>
              </a:defRPr>
            </a:lvl1pPr>
          </a:lstStyle>
          <a:p>
            <a:r>
              <a:rPr lang="nb-NO"/>
              <a:t>Klikk for å redigere tittelstil</a:t>
            </a:r>
            <a:endParaRPr lang="en-US" dirty="0"/>
          </a:p>
        </p:txBody>
      </p:sp>
      <p:sp>
        <p:nvSpPr>
          <p:cNvPr id="3" name="Text Placeholder 2"/>
          <p:cNvSpPr>
            <a:spLocks noGrp="1"/>
          </p:cNvSpPr>
          <p:nvPr>
            <p:ph type="body" idx="1"/>
          </p:nvPr>
        </p:nvSpPr>
        <p:spPr>
          <a:xfrm>
            <a:off x="3157538" y="4672584"/>
            <a:ext cx="5943600" cy="914400"/>
          </a:xfrm>
        </p:spPr>
        <p:txBody>
          <a:bodyPr anchor="t">
            <a:normAutofit/>
          </a:bodyPr>
          <a:lstStyle>
            <a:lvl1pPr marL="0" indent="0">
              <a:buNone/>
              <a:defRPr sz="1788" cap="none" spc="0" baseline="0">
                <a:solidFill>
                  <a:schemeClr val="tx1">
                    <a:lumMod val="65000"/>
                    <a:lumOff val="35000"/>
                  </a:schemeClr>
                </a:solidFill>
              </a:defRPr>
            </a:lvl1pPr>
            <a:lvl2pPr marL="371475" indent="0">
              <a:buNone/>
              <a:defRPr sz="1463">
                <a:solidFill>
                  <a:schemeClr val="tx1">
                    <a:tint val="75000"/>
                  </a:schemeClr>
                </a:solidFill>
              </a:defRPr>
            </a:lvl2pPr>
            <a:lvl3pPr marL="742950" indent="0">
              <a:buNone/>
              <a:defRPr sz="1300">
                <a:solidFill>
                  <a:schemeClr val="tx1">
                    <a:tint val="75000"/>
                  </a:schemeClr>
                </a:solidFill>
              </a:defRPr>
            </a:lvl3pPr>
            <a:lvl4pPr marL="1114425" indent="0">
              <a:buNone/>
              <a:defRPr sz="1138">
                <a:solidFill>
                  <a:schemeClr val="tx1">
                    <a:tint val="75000"/>
                  </a:schemeClr>
                </a:solidFill>
              </a:defRPr>
            </a:lvl4pPr>
            <a:lvl5pPr marL="1485900" indent="0">
              <a:buNone/>
              <a:defRPr sz="1138">
                <a:solidFill>
                  <a:schemeClr val="tx1">
                    <a:tint val="75000"/>
                  </a:schemeClr>
                </a:solidFill>
              </a:defRPr>
            </a:lvl5pPr>
            <a:lvl6pPr marL="1857375" indent="0">
              <a:buNone/>
              <a:defRPr sz="1138">
                <a:solidFill>
                  <a:schemeClr val="tx1">
                    <a:tint val="75000"/>
                  </a:schemeClr>
                </a:solidFill>
              </a:defRPr>
            </a:lvl6pPr>
            <a:lvl7pPr marL="2228850" indent="0">
              <a:buNone/>
              <a:defRPr sz="1138">
                <a:solidFill>
                  <a:schemeClr val="tx1">
                    <a:tint val="75000"/>
                  </a:schemeClr>
                </a:solidFill>
              </a:defRPr>
            </a:lvl7pPr>
            <a:lvl8pPr marL="2600325" indent="0">
              <a:buNone/>
              <a:defRPr sz="1138">
                <a:solidFill>
                  <a:schemeClr val="tx1">
                    <a:tint val="75000"/>
                  </a:schemeClr>
                </a:solidFill>
              </a:defRPr>
            </a:lvl8pPr>
            <a:lvl9pPr marL="2971800" indent="0">
              <a:buNone/>
              <a:defRPr sz="1138">
                <a:solidFill>
                  <a:schemeClr val="tx1">
                    <a:tint val="75000"/>
                  </a:schemeClr>
                </a:solidFill>
              </a:defRPr>
            </a:lvl9pPr>
          </a:lstStyle>
          <a:p>
            <a:pPr lvl="0"/>
            <a:r>
              <a:rPr lang="nb-NO"/>
              <a:t>Rediger tekststiler i malen</a:t>
            </a:r>
          </a:p>
        </p:txBody>
      </p:sp>
      <p:sp>
        <p:nvSpPr>
          <p:cNvPr id="4" name="Date Placeholder 3"/>
          <p:cNvSpPr>
            <a:spLocks noGrp="1"/>
          </p:cNvSpPr>
          <p:nvPr>
            <p:ph type="dt" sz="half" idx="10"/>
          </p:nvPr>
        </p:nvSpPr>
        <p:spPr/>
        <p:txBody>
          <a:bodyPr/>
          <a:lstStyle/>
          <a:p>
            <a:fld id="{5586B75A-687E-405C-8A0B-8D00578BA2C3}" type="datetimeFigureOut">
              <a:rPr lang="en-US" dirty="0"/>
              <a:pPr/>
              <a:t>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9069824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sz="half" idx="1"/>
          </p:nvPr>
        </p:nvSpPr>
        <p:spPr>
          <a:xfrm>
            <a:off x="3142679" y="868680"/>
            <a:ext cx="2823210" cy="5120640"/>
          </a:xfrm>
        </p:spPr>
        <p:txBody>
          <a:bodyPr/>
          <a:lstStyle>
            <a:lvl1pPr>
              <a:defRPr sz="1625"/>
            </a:lvl1pPr>
            <a:lvl2pPr>
              <a:defRPr sz="1463"/>
            </a:lvl2pPr>
            <a:lvl3pPr>
              <a:defRPr sz="1300"/>
            </a:lvl3pPr>
            <a:lvl4pPr>
              <a:defRPr sz="1138"/>
            </a:lvl4pPr>
            <a:lvl5pPr>
              <a:defRPr sz="1138"/>
            </a:lvl5pPr>
            <a:lvl6pPr>
              <a:defRPr sz="1138"/>
            </a:lvl6pPr>
            <a:lvl7pPr>
              <a:defRPr sz="1138"/>
            </a:lvl7pPr>
            <a:lvl8pPr>
              <a:defRPr sz="1138"/>
            </a:lvl8pPr>
            <a:lvl9pPr>
              <a:defRPr sz="1138"/>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Content Placeholder 3"/>
          <p:cNvSpPr>
            <a:spLocks noGrp="1"/>
          </p:cNvSpPr>
          <p:nvPr>
            <p:ph sz="half" idx="2"/>
          </p:nvPr>
        </p:nvSpPr>
        <p:spPr>
          <a:xfrm>
            <a:off x="6352222" y="868680"/>
            <a:ext cx="2823210" cy="5120640"/>
          </a:xfrm>
        </p:spPr>
        <p:txBody>
          <a:bodyPr/>
          <a:lstStyle>
            <a:lvl1pPr>
              <a:defRPr sz="1625"/>
            </a:lvl1pPr>
            <a:lvl2pPr>
              <a:defRPr sz="1463"/>
            </a:lvl2pPr>
            <a:lvl3pPr>
              <a:defRPr sz="1300"/>
            </a:lvl3pPr>
            <a:lvl4pPr>
              <a:defRPr sz="1138"/>
            </a:lvl4pPr>
            <a:lvl5pPr>
              <a:defRPr sz="1138"/>
            </a:lvl5pPr>
            <a:lvl6pPr>
              <a:defRPr sz="1138"/>
            </a:lvl6pPr>
            <a:lvl7pPr>
              <a:defRPr sz="1138"/>
            </a:lvl7pPr>
            <a:lvl8pPr>
              <a:defRPr sz="1138"/>
            </a:lvl8pPr>
            <a:lvl9pPr>
              <a:defRPr sz="1138"/>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2/1/2018</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6408251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nb-NO"/>
              <a:t>Klikk for å redigere tittelstil</a:t>
            </a:r>
            <a:endParaRPr lang="en-US" dirty="0"/>
          </a:p>
        </p:txBody>
      </p:sp>
      <p:sp>
        <p:nvSpPr>
          <p:cNvPr id="3" name="Text Placeholder 2"/>
          <p:cNvSpPr>
            <a:spLocks noGrp="1"/>
          </p:cNvSpPr>
          <p:nvPr>
            <p:ph type="body" idx="1"/>
          </p:nvPr>
        </p:nvSpPr>
        <p:spPr>
          <a:xfrm>
            <a:off x="3142679" y="1023586"/>
            <a:ext cx="2823210" cy="807720"/>
          </a:xfrm>
        </p:spPr>
        <p:txBody>
          <a:bodyPr anchor="b">
            <a:normAutofit/>
          </a:bodyPr>
          <a:lstStyle>
            <a:lvl1pPr marL="0" indent="0">
              <a:spcBef>
                <a:spcPts val="0"/>
              </a:spcBef>
              <a:buNone/>
              <a:defRPr sz="1625" b="1">
                <a:solidFill>
                  <a:schemeClr val="tx1">
                    <a:lumMod val="65000"/>
                    <a:lumOff val="35000"/>
                  </a:schemeClr>
                </a:solidFill>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nb-NO"/>
              <a:t>Rediger tekststiler i malen</a:t>
            </a:r>
          </a:p>
        </p:txBody>
      </p:sp>
      <p:sp>
        <p:nvSpPr>
          <p:cNvPr id="4" name="Content Placeholder 3"/>
          <p:cNvSpPr>
            <a:spLocks noGrp="1"/>
          </p:cNvSpPr>
          <p:nvPr>
            <p:ph sz="half" idx="2"/>
          </p:nvPr>
        </p:nvSpPr>
        <p:spPr>
          <a:xfrm>
            <a:off x="3142679" y="1930936"/>
            <a:ext cx="2823210" cy="4023360"/>
          </a:xfrm>
        </p:spPr>
        <p:txBody>
          <a:bodyPr/>
          <a:lstStyle>
            <a:lvl1pPr>
              <a:defRPr sz="1625"/>
            </a:lvl1pPr>
            <a:lvl2pPr>
              <a:defRPr sz="1463"/>
            </a:lvl2pPr>
            <a:lvl3pPr>
              <a:defRPr sz="1300"/>
            </a:lvl3pPr>
            <a:lvl4pPr>
              <a:defRPr sz="1138"/>
            </a:lvl4pPr>
            <a:lvl5pPr>
              <a:defRPr sz="1138"/>
            </a:lvl5pPr>
            <a:lvl6pPr>
              <a:defRPr sz="1138"/>
            </a:lvl6pPr>
            <a:lvl7pPr>
              <a:defRPr sz="1138"/>
            </a:lvl7pPr>
            <a:lvl8pPr>
              <a:defRPr sz="1138"/>
            </a:lvl8pPr>
            <a:lvl9pPr>
              <a:defRPr sz="1138"/>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Text Placeholder 4"/>
          <p:cNvSpPr>
            <a:spLocks noGrp="1"/>
          </p:cNvSpPr>
          <p:nvPr>
            <p:ph type="body" sz="quarter" idx="3"/>
          </p:nvPr>
        </p:nvSpPr>
        <p:spPr>
          <a:xfrm>
            <a:off x="6352501" y="1023587"/>
            <a:ext cx="2823210" cy="813171"/>
          </a:xfrm>
        </p:spPr>
        <p:txBody>
          <a:bodyPr anchor="b">
            <a:normAutofit/>
          </a:bodyPr>
          <a:lstStyle>
            <a:lvl1pPr marL="0" indent="0">
              <a:spcBef>
                <a:spcPts val="0"/>
              </a:spcBef>
              <a:buNone/>
              <a:defRPr sz="1625" b="1">
                <a:solidFill>
                  <a:schemeClr val="tx1">
                    <a:lumMod val="65000"/>
                    <a:lumOff val="35000"/>
                  </a:schemeClr>
                </a:solidFill>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nb-NO"/>
              <a:t>Rediger tekststiler i malen</a:t>
            </a:r>
          </a:p>
        </p:txBody>
      </p:sp>
      <p:sp>
        <p:nvSpPr>
          <p:cNvPr id="6" name="Content Placeholder 5"/>
          <p:cNvSpPr>
            <a:spLocks noGrp="1"/>
          </p:cNvSpPr>
          <p:nvPr>
            <p:ph sz="quarter" idx="4"/>
          </p:nvPr>
        </p:nvSpPr>
        <p:spPr>
          <a:xfrm>
            <a:off x="6352501" y="1930936"/>
            <a:ext cx="2823210" cy="4023360"/>
          </a:xfrm>
        </p:spPr>
        <p:txBody>
          <a:bodyPr/>
          <a:lstStyle>
            <a:lvl1pPr>
              <a:defRPr sz="1625"/>
            </a:lvl1pPr>
            <a:lvl2pPr>
              <a:defRPr sz="1463"/>
            </a:lvl2pPr>
            <a:lvl3pPr>
              <a:defRPr sz="1300"/>
            </a:lvl3pPr>
            <a:lvl4pPr>
              <a:defRPr sz="1138"/>
            </a:lvl4pPr>
            <a:lvl5pPr>
              <a:defRPr sz="1138"/>
            </a:lvl5pPr>
            <a:lvl6pPr>
              <a:defRPr sz="1138"/>
            </a:lvl6pPr>
            <a:lvl7pPr>
              <a:defRPr sz="1138"/>
            </a:lvl7pPr>
            <a:lvl8pPr>
              <a:defRPr sz="1138"/>
            </a:lvl8pPr>
            <a:lvl9pPr>
              <a:defRPr sz="1138"/>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2/1/2018</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7913143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nb-NO"/>
              <a:t>Klikk for å redigere tittelstil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2/1/2018</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524605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5" name="Rektangel 4"/>
          <p:cNvSpPr/>
          <p:nvPr/>
        </p:nvSpPr>
        <p:spPr>
          <a:xfrm>
            <a:off x="0" y="0"/>
            <a:ext cx="9906000" cy="400050"/>
          </a:xfrm>
          <a:prstGeom prst="rect">
            <a:avLst/>
          </a:prstGeom>
          <a:solidFill>
            <a:srgbClr val="2360AB"/>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b-NO"/>
          </a:p>
        </p:txBody>
      </p:sp>
      <p:pic>
        <p:nvPicPr>
          <p:cNvPr id="6" name="Plassholder for innhold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99525" y="57150"/>
            <a:ext cx="712788"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nb-NO"/>
              <a:t>Klikk for å redigere tittelstil</a:t>
            </a:r>
            <a:endParaRPr lang="en-US"/>
          </a:p>
        </p:txBody>
      </p:sp>
      <p:sp>
        <p:nvSpPr>
          <p:cNvPr id="3" name="Content Placeholder 2"/>
          <p:cNvSpPr>
            <a:spLocks noGrp="1"/>
          </p:cNvSpPr>
          <p:nvPr>
            <p:ph sz="half" idx="1"/>
          </p:nvPr>
        </p:nvSpPr>
        <p:spPr>
          <a:xfrm>
            <a:off x="681038" y="1952623"/>
            <a:ext cx="4210050" cy="4224339"/>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Content Placeholder 3"/>
          <p:cNvSpPr>
            <a:spLocks noGrp="1"/>
          </p:cNvSpPr>
          <p:nvPr>
            <p:ph sz="half" idx="2"/>
          </p:nvPr>
        </p:nvSpPr>
        <p:spPr>
          <a:xfrm>
            <a:off x="5014913" y="1952623"/>
            <a:ext cx="4210050" cy="422434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Date Placeholder 3"/>
          <p:cNvSpPr>
            <a:spLocks noGrp="1"/>
          </p:cNvSpPr>
          <p:nvPr>
            <p:ph type="dt" sz="half" idx="10"/>
          </p:nvPr>
        </p:nvSpPr>
        <p:spPr>
          <a:xfrm>
            <a:off x="681038" y="6356350"/>
            <a:ext cx="2228850" cy="365125"/>
          </a:xfrm>
          <a:prstGeom prst="rect">
            <a:avLst/>
          </a:prstGeom>
        </p:spPr>
        <p:txBody>
          <a:bodyPr/>
          <a:lstStyle>
            <a:lvl1pPr eaLnBrk="1" fontAlgn="auto" hangingPunct="1">
              <a:spcBef>
                <a:spcPts val="0"/>
              </a:spcBef>
              <a:spcAft>
                <a:spcPts val="0"/>
              </a:spcAft>
              <a:defRPr sz="1200" smtClean="0">
                <a:latin typeface="+mn-lt"/>
              </a:defRPr>
            </a:lvl1pPr>
          </a:lstStyle>
          <a:p>
            <a:pPr>
              <a:defRPr/>
            </a:pPr>
            <a:fld id="{DFD825AD-4E58-4A81-9049-C67FD9A4D1EF}" type="datetimeFigureOut">
              <a:rPr lang="nb-NO"/>
              <a:pPr>
                <a:defRPr/>
              </a:pPr>
              <a:t>01.02.2018</a:t>
            </a:fld>
            <a:endParaRPr lang="nb-NO"/>
          </a:p>
        </p:txBody>
      </p:sp>
      <p:sp>
        <p:nvSpPr>
          <p:cNvPr id="8" name="Footer Placeholder 4"/>
          <p:cNvSpPr>
            <a:spLocks noGrp="1"/>
          </p:cNvSpPr>
          <p:nvPr>
            <p:ph type="ftr" sz="quarter" idx="11"/>
          </p:nvPr>
        </p:nvSpPr>
        <p:spPr>
          <a:xfrm>
            <a:off x="3281363" y="6356350"/>
            <a:ext cx="3343275" cy="365125"/>
          </a:xfrm>
          <a:prstGeom prst="rect">
            <a:avLst/>
          </a:prstGeom>
        </p:spPr>
        <p:txBody>
          <a:bodyPr/>
          <a:lstStyle>
            <a:lvl1pPr eaLnBrk="1" fontAlgn="auto" hangingPunct="1">
              <a:spcBef>
                <a:spcPts val="0"/>
              </a:spcBef>
              <a:spcAft>
                <a:spcPts val="0"/>
              </a:spcAft>
              <a:defRPr sz="1200">
                <a:latin typeface="+mn-lt"/>
              </a:defRPr>
            </a:lvl1pPr>
          </a:lstStyle>
          <a:p>
            <a:pPr>
              <a:defRPr/>
            </a:pPr>
            <a:endParaRPr lang="nb-NO"/>
          </a:p>
        </p:txBody>
      </p:sp>
      <p:sp>
        <p:nvSpPr>
          <p:cNvPr id="9" name="Slide Number Placeholder 5"/>
          <p:cNvSpPr>
            <a:spLocks noGrp="1"/>
          </p:cNvSpPr>
          <p:nvPr>
            <p:ph type="sldNum" sz="quarter" idx="12"/>
          </p:nvPr>
        </p:nvSpPr>
        <p:spPr>
          <a:xfrm>
            <a:off x="9186863" y="6356350"/>
            <a:ext cx="719137"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200"/>
            </a:lvl1pPr>
          </a:lstStyle>
          <a:p>
            <a:fld id="{EF837A1C-08FD-475A-9005-13EF890E5C38}" type="slidenum">
              <a:rPr lang="nb-NO" altLang="nb-NO"/>
              <a:pPr/>
              <a:t>‹#›</a:t>
            </a:fld>
            <a:endParaRPr lang="nb-NO" altLang="nb-NO"/>
          </a:p>
        </p:txBody>
      </p:sp>
    </p:spTree>
    <p:extLst>
      <p:ext uri="{BB962C8B-B14F-4D97-AF65-F5344CB8AC3E}">
        <p14:creationId xmlns:p14="http://schemas.microsoft.com/office/powerpoint/2010/main" val="8113892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2/1/2018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8365206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208026" y="1143000"/>
            <a:ext cx="2303145" cy="2377440"/>
          </a:xfrm>
        </p:spPr>
        <p:txBody>
          <a:bodyPr anchor="b">
            <a:normAutofit/>
          </a:bodyPr>
          <a:lstStyle>
            <a:lvl1pPr>
              <a:defRPr sz="2600" b="0" baseline="0"/>
            </a:lvl1pPr>
          </a:lstStyle>
          <a:p>
            <a:r>
              <a:rPr lang="nb-NO"/>
              <a:t>Klikk for å redigere tittelstil</a:t>
            </a:r>
            <a:endParaRPr lang="en-US" dirty="0"/>
          </a:p>
        </p:txBody>
      </p:sp>
      <p:sp>
        <p:nvSpPr>
          <p:cNvPr id="3" name="Content Placeholder 2"/>
          <p:cNvSpPr>
            <a:spLocks noGrp="1"/>
          </p:cNvSpPr>
          <p:nvPr>
            <p:ph idx="1"/>
          </p:nvPr>
        </p:nvSpPr>
        <p:spPr>
          <a:xfrm>
            <a:off x="3142679" y="868680"/>
            <a:ext cx="5943600" cy="5120640"/>
          </a:xfrm>
        </p:spPr>
        <p:txBody>
          <a:bodyPr/>
          <a:lstStyle>
            <a:lvl1pPr>
              <a:defRPr sz="1625"/>
            </a:lvl1pPr>
            <a:lvl2pPr>
              <a:defRPr sz="1463"/>
            </a:lvl2pPr>
            <a:lvl3pPr>
              <a:defRPr sz="1300"/>
            </a:lvl3pPr>
            <a:lvl4pPr>
              <a:defRPr sz="1138"/>
            </a:lvl4pPr>
            <a:lvl5pPr>
              <a:defRPr sz="1138"/>
            </a:lvl5pPr>
            <a:lvl6pPr>
              <a:defRPr sz="1138"/>
            </a:lvl6pPr>
            <a:lvl7pPr>
              <a:defRPr sz="1138"/>
            </a:lvl7pPr>
            <a:lvl8pPr>
              <a:defRPr sz="1138"/>
            </a:lvl8pPr>
            <a:lvl9pPr>
              <a:defRPr sz="1138"/>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Text Placeholder 3"/>
          <p:cNvSpPr>
            <a:spLocks noGrp="1"/>
          </p:cNvSpPr>
          <p:nvPr>
            <p:ph type="body" sz="half" idx="2"/>
          </p:nvPr>
        </p:nvSpPr>
        <p:spPr>
          <a:xfrm>
            <a:off x="208026" y="3494176"/>
            <a:ext cx="2303145" cy="2321990"/>
          </a:xfrm>
        </p:spPr>
        <p:txBody>
          <a:bodyPr anchor="t">
            <a:normAutofit/>
          </a:bodyPr>
          <a:lstStyle>
            <a:lvl1pPr marL="0" indent="0">
              <a:lnSpc>
                <a:spcPct val="100000"/>
              </a:lnSpc>
              <a:buNone/>
              <a:defRPr sz="1138">
                <a:solidFill>
                  <a:srgbClr val="FFFFFF"/>
                </a:solidFill>
              </a:defRPr>
            </a:lvl1pPr>
            <a:lvl2pPr marL="371475" indent="0">
              <a:buNone/>
              <a:defRPr sz="975"/>
            </a:lvl2pPr>
            <a:lvl3pPr marL="742950" indent="0">
              <a:buNone/>
              <a:defRPr sz="813"/>
            </a:lvl3pPr>
            <a:lvl4pPr marL="1114425" indent="0">
              <a:buNone/>
              <a:defRPr sz="731"/>
            </a:lvl4pPr>
            <a:lvl5pPr marL="1485900" indent="0">
              <a:buNone/>
              <a:defRPr sz="731"/>
            </a:lvl5pPr>
            <a:lvl6pPr marL="1857375" indent="0">
              <a:buNone/>
              <a:defRPr sz="731"/>
            </a:lvl6pPr>
            <a:lvl7pPr marL="2228850" indent="0">
              <a:buNone/>
              <a:defRPr sz="731"/>
            </a:lvl7pPr>
            <a:lvl8pPr marL="2600325" indent="0">
              <a:buNone/>
              <a:defRPr sz="731"/>
            </a:lvl8pPr>
            <a:lvl9pPr marL="2971800" indent="0">
              <a:buNone/>
              <a:defRPr sz="731"/>
            </a:lvl9pPr>
          </a:lstStyle>
          <a:p>
            <a:pPr lvl="0"/>
            <a:r>
              <a:rPr lang="nb-NO"/>
              <a:t>Rediger tekststiler i malen</a:t>
            </a:r>
          </a:p>
        </p:txBody>
      </p:sp>
      <p:sp>
        <p:nvSpPr>
          <p:cNvPr id="8" name="Date Placeholder 7"/>
          <p:cNvSpPr>
            <a:spLocks noGrp="1"/>
          </p:cNvSpPr>
          <p:nvPr>
            <p:ph type="dt" sz="half" idx="10"/>
          </p:nvPr>
        </p:nvSpPr>
        <p:spPr/>
        <p:txBody>
          <a:bodyPr/>
          <a:lstStyle/>
          <a:p>
            <a:fld id="{5586B75A-687E-405C-8A0B-8D00578BA2C3}" type="datetimeFigureOut">
              <a:rPr lang="en-US" dirty="0"/>
              <a:pPr/>
              <a:t>2/1/2018</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925676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208026" y="1143000"/>
            <a:ext cx="2303145" cy="2377440"/>
          </a:xfrm>
        </p:spPr>
        <p:txBody>
          <a:bodyPr anchor="b">
            <a:normAutofit/>
          </a:bodyPr>
          <a:lstStyle>
            <a:lvl1pPr>
              <a:defRPr sz="2600" b="0"/>
            </a:lvl1pPr>
          </a:lstStyle>
          <a:p>
            <a:r>
              <a:rPr lang="nb-NO"/>
              <a:t>Klikk for å redigere tittelstil</a:t>
            </a:r>
            <a:endParaRPr lang="en-US" dirty="0"/>
          </a:p>
        </p:txBody>
      </p:sp>
      <p:sp>
        <p:nvSpPr>
          <p:cNvPr id="3" name="Picture Placeholder 2"/>
          <p:cNvSpPr>
            <a:spLocks noGrp="1" noChangeAspect="1"/>
          </p:cNvSpPr>
          <p:nvPr>
            <p:ph type="pic" idx="1"/>
          </p:nvPr>
        </p:nvSpPr>
        <p:spPr>
          <a:xfrm>
            <a:off x="2901148" y="767419"/>
            <a:ext cx="6593624" cy="5330952"/>
          </a:xfrm>
          <a:solidFill>
            <a:schemeClr val="bg1">
              <a:lumMod val="75000"/>
            </a:schemeClr>
          </a:solidFill>
        </p:spPr>
        <p:txBody>
          <a:bodyPr anchor="t"/>
          <a:lstStyle>
            <a:lvl1pPr marL="0" indent="0">
              <a:buNone/>
              <a:defRPr sz="2600"/>
            </a:lvl1pPr>
            <a:lvl2pPr marL="371475" indent="0">
              <a:buNone/>
              <a:defRPr sz="2275"/>
            </a:lvl2pPr>
            <a:lvl3pPr marL="742950" indent="0">
              <a:buNone/>
              <a:defRPr sz="1950"/>
            </a:lvl3pPr>
            <a:lvl4pPr marL="1114425" indent="0">
              <a:buNone/>
              <a:defRPr sz="1625"/>
            </a:lvl4pPr>
            <a:lvl5pPr marL="1485900" indent="0">
              <a:buNone/>
              <a:defRPr sz="1625"/>
            </a:lvl5pPr>
            <a:lvl6pPr marL="1857375" indent="0">
              <a:buNone/>
              <a:defRPr sz="1625"/>
            </a:lvl6pPr>
            <a:lvl7pPr marL="2228850" indent="0">
              <a:buNone/>
              <a:defRPr sz="1625"/>
            </a:lvl7pPr>
            <a:lvl8pPr marL="2600325" indent="0">
              <a:buNone/>
              <a:defRPr sz="1625"/>
            </a:lvl8pPr>
            <a:lvl9pPr marL="2971800" indent="0">
              <a:buNone/>
              <a:defRPr sz="1625"/>
            </a:lvl9pPr>
          </a:lstStyle>
          <a:p>
            <a:r>
              <a:rPr lang="nb-NO"/>
              <a:t>Klikk ikonet for å legge til et bilde</a:t>
            </a:r>
            <a:endParaRPr lang="en-US" dirty="0"/>
          </a:p>
        </p:txBody>
      </p:sp>
      <p:sp>
        <p:nvSpPr>
          <p:cNvPr id="4" name="Text Placeholder 3"/>
          <p:cNvSpPr>
            <a:spLocks noGrp="1"/>
          </p:cNvSpPr>
          <p:nvPr>
            <p:ph type="body" sz="half" idx="2"/>
          </p:nvPr>
        </p:nvSpPr>
        <p:spPr>
          <a:xfrm>
            <a:off x="208026" y="3493008"/>
            <a:ext cx="2303145" cy="2322576"/>
          </a:xfrm>
        </p:spPr>
        <p:txBody>
          <a:bodyPr anchor="t">
            <a:normAutofit/>
          </a:bodyPr>
          <a:lstStyle>
            <a:lvl1pPr marL="0" indent="0">
              <a:lnSpc>
                <a:spcPct val="100000"/>
              </a:lnSpc>
              <a:buNone/>
              <a:defRPr sz="1138">
                <a:solidFill>
                  <a:srgbClr val="FFFFFF"/>
                </a:solidFill>
              </a:defRPr>
            </a:lvl1pPr>
            <a:lvl2pPr marL="371475" indent="0">
              <a:buNone/>
              <a:defRPr sz="975"/>
            </a:lvl2pPr>
            <a:lvl3pPr marL="742950" indent="0">
              <a:buNone/>
              <a:defRPr sz="813"/>
            </a:lvl3pPr>
            <a:lvl4pPr marL="1114425" indent="0">
              <a:buNone/>
              <a:defRPr sz="731"/>
            </a:lvl4pPr>
            <a:lvl5pPr marL="1485900" indent="0">
              <a:buNone/>
              <a:defRPr sz="731"/>
            </a:lvl5pPr>
            <a:lvl6pPr marL="1857375" indent="0">
              <a:buNone/>
              <a:defRPr sz="731"/>
            </a:lvl6pPr>
            <a:lvl7pPr marL="2228850" indent="0">
              <a:buNone/>
              <a:defRPr sz="731"/>
            </a:lvl7pPr>
            <a:lvl8pPr marL="2600325" indent="0">
              <a:buNone/>
              <a:defRPr sz="731"/>
            </a:lvl8pPr>
            <a:lvl9pPr marL="2971800" indent="0">
              <a:buNone/>
              <a:defRPr sz="731"/>
            </a:lvl9pPr>
          </a:lstStyle>
          <a:p>
            <a:pPr lvl="0"/>
            <a:r>
              <a:rPr lang="nb-NO"/>
              <a:t>Rediger tekststiler i malen</a:t>
            </a:r>
          </a:p>
        </p:txBody>
      </p:sp>
      <p:sp>
        <p:nvSpPr>
          <p:cNvPr id="8" name="Date Placeholder 7"/>
          <p:cNvSpPr>
            <a:spLocks noGrp="1"/>
          </p:cNvSpPr>
          <p:nvPr>
            <p:ph type="dt" sz="half" idx="10"/>
          </p:nvPr>
        </p:nvSpPr>
        <p:spPr/>
        <p:txBody>
          <a:bodyPr/>
          <a:lstStyle/>
          <a:p>
            <a:fld id="{5586B75A-687E-405C-8A0B-8D00578BA2C3}" type="datetimeFigureOut">
              <a:rPr lang="en-US" dirty="0"/>
              <a:pPr/>
              <a:t>2/1/2018</a:t>
            </a:fld>
            <a:endParaRPr lang="en-US" dirty="0"/>
          </a:p>
        </p:txBody>
      </p:sp>
      <p:sp>
        <p:nvSpPr>
          <p:cNvPr id="9" name="Footer Placeholder 8"/>
          <p:cNvSpPr>
            <a:spLocks noGrp="1"/>
          </p:cNvSpPr>
          <p:nvPr>
            <p:ph type="ftr" sz="quarter" idx="11"/>
          </p:nvPr>
        </p:nvSpPr>
        <p:spPr>
          <a:xfrm>
            <a:off x="2843020" y="6356351"/>
            <a:ext cx="4803108"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7535715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Vertical Text Placeholder 2"/>
          <p:cNvSpPr>
            <a:spLocks noGrp="1"/>
          </p:cNvSpPr>
          <p:nvPr>
            <p:ph type="body" orient="vert" idx="1"/>
          </p:nvPr>
        </p:nvSpPr>
        <p:spPr/>
        <p:txBody>
          <a:bodyPr vert="eaVert" ancho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2/1/2018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576085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09562" y="990600"/>
            <a:ext cx="2290763" cy="4953000"/>
          </a:xfrm>
        </p:spPr>
        <p:txBody>
          <a:bodyPr vert="eaVert"/>
          <a:lstStyle/>
          <a:p>
            <a:r>
              <a:rPr lang="nb-NO"/>
              <a:t>Klikk for å redigere tittelstil</a:t>
            </a:r>
            <a:endParaRPr lang="en-US" dirty="0"/>
          </a:p>
        </p:txBody>
      </p:sp>
      <p:sp>
        <p:nvSpPr>
          <p:cNvPr id="3" name="Vertical Text Placeholder 2"/>
          <p:cNvSpPr>
            <a:spLocks noGrp="1"/>
          </p:cNvSpPr>
          <p:nvPr>
            <p:ph type="body" orient="vert" idx="1"/>
          </p:nvPr>
        </p:nvSpPr>
        <p:spPr>
          <a:xfrm>
            <a:off x="3142679" y="868680"/>
            <a:ext cx="5943600" cy="5120640"/>
          </a:xfrm>
        </p:spPr>
        <p:txBody>
          <a:bodyPr vert="eaVert" ancho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2/1/2018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0742959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pic>
        <p:nvPicPr>
          <p:cNvPr id="4" name="Bild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22120" y="112715"/>
            <a:ext cx="3357563"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ktangel 4"/>
          <p:cNvSpPr/>
          <p:nvPr/>
        </p:nvSpPr>
        <p:spPr>
          <a:xfrm>
            <a:off x="0" y="5791200"/>
            <a:ext cx="9906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b-NO" sz="1463"/>
          </a:p>
        </p:txBody>
      </p:sp>
      <p:pic>
        <p:nvPicPr>
          <p:cNvPr id="6" name="Bilde 6"/>
          <p:cNvPicPr>
            <a:picLocks noChangeAspect="1"/>
          </p:cNvPicPr>
          <p:nvPr/>
        </p:nvPicPr>
        <p:blipFill>
          <a:blip r:embed="rId3">
            <a:lum bright="40000" contrast="-40000"/>
            <a:extLst>
              <a:ext uri="{28A0092B-C50C-407E-A947-70E740481C1C}">
                <a14:useLocalDpi xmlns:a14="http://schemas.microsoft.com/office/drawing/2010/main" val="0"/>
              </a:ext>
            </a:extLst>
          </a:blip>
          <a:srcRect l="3596" r="11198"/>
          <a:stretch>
            <a:fillRect/>
          </a:stretch>
        </p:blipFill>
        <p:spPr bwMode="auto">
          <a:xfrm>
            <a:off x="-11112" y="5681665"/>
            <a:ext cx="9920288" cy="141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742950" y="2351090"/>
            <a:ext cx="8420100" cy="1487265"/>
          </a:xfrm>
        </p:spPr>
        <p:txBody>
          <a:bodyPr anchor="b"/>
          <a:lstStyle>
            <a:lvl1pPr algn="ctr">
              <a:defRPr sz="4875"/>
            </a:lvl1pPr>
          </a:lstStyle>
          <a:p>
            <a:r>
              <a:rPr lang="nb-NO"/>
              <a:t>Klikk for å redigere tittelstil</a:t>
            </a:r>
            <a:endParaRPr lang="en-US" dirty="0"/>
          </a:p>
        </p:txBody>
      </p:sp>
      <p:sp>
        <p:nvSpPr>
          <p:cNvPr id="3" name="Subtitle 2"/>
          <p:cNvSpPr>
            <a:spLocks noGrp="1"/>
          </p:cNvSpPr>
          <p:nvPr>
            <p:ph type="subTitle" idx="1"/>
          </p:nvPr>
        </p:nvSpPr>
        <p:spPr>
          <a:xfrm>
            <a:off x="1238250" y="3980151"/>
            <a:ext cx="7429500" cy="760412"/>
          </a:xfrm>
        </p:spPr>
        <p:txBody>
          <a:bodyPr/>
          <a:lstStyle>
            <a:lvl1pPr marL="0" indent="0" algn="ctr">
              <a:buNone/>
              <a:defRPr sz="1950"/>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nb-NO"/>
              <a:t>Klikk for å redigere undertittelstil i malen</a:t>
            </a:r>
            <a:endParaRPr lang="en-US" dirty="0"/>
          </a:p>
        </p:txBody>
      </p:sp>
    </p:spTree>
    <p:extLst>
      <p:ext uri="{BB962C8B-B14F-4D97-AF65-F5344CB8AC3E}">
        <p14:creationId xmlns:p14="http://schemas.microsoft.com/office/powerpoint/2010/main" val="19384829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4" name="Rektangel 3"/>
          <p:cNvSpPr/>
          <p:nvPr/>
        </p:nvSpPr>
        <p:spPr>
          <a:xfrm>
            <a:off x="0" y="0"/>
            <a:ext cx="9906000" cy="400050"/>
          </a:xfrm>
          <a:prstGeom prst="rect">
            <a:avLst/>
          </a:prstGeom>
          <a:solidFill>
            <a:srgbClr val="2360AB"/>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b-NO" sz="1463"/>
          </a:p>
        </p:txBody>
      </p:sp>
      <p:pic>
        <p:nvPicPr>
          <p:cNvPr id="5" name="Plassholder for innhold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99525" y="57152"/>
            <a:ext cx="712788"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kstSylinder 6"/>
          <p:cNvSpPr txBox="1">
            <a:spLocks noChangeArrowheads="1"/>
          </p:cNvSpPr>
          <p:nvPr/>
        </p:nvSpPr>
        <p:spPr bwMode="auto">
          <a:xfrm>
            <a:off x="7210425" y="6521451"/>
            <a:ext cx="1928733" cy="229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nb-NO" altLang="nb-NO" sz="894">
                <a:solidFill>
                  <a:srgbClr val="A6A6A6"/>
                </a:solidFill>
                <a:latin typeface="Open Sans Light" pitchFamily="34" charset="0"/>
                <a:cs typeface="Open Sans Light" pitchFamily="34" charset="0"/>
              </a:rPr>
              <a:t>NORDLAND RESEARCH INSTITUTE</a:t>
            </a:r>
          </a:p>
        </p:txBody>
      </p:sp>
      <p:sp>
        <p:nvSpPr>
          <p:cNvPr id="7" name="TekstSylinder 6"/>
          <p:cNvSpPr txBox="1"/>
          <p:nvPr/>
        </p:nvSpPr>
        <p:spPr>
          <a:xfrm>
            <a:off x="7208838" y="6286501"/>
            <a:ext cx="1952394" cy="242374"/>
          </a:xfrm>
          <a:prstGeom prst="rect">
            <a:avLst/>
          </a:prstGeom>
          <a:noFill/>
        </p:spPr>
        <p:txBody>
          <a:bodyPr wrap="none">
            <a:spAutoFit/>
          </a:bodyPr>
          <a:lstStyle/>
          <a:p>
            <a:pPr>
              <a:defRPr/>
            </a:pPr>
            <a:r>
              <a:rPr lang="nb-NO" sz="975" kern="1100" spc="154">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rPr>
              <a:t>NORDLANDSFORSKNING</a:t>
            </a:r>
          </a:p>
        </p:txBody>
      </p:sp>
      <p:cxnSp>
        <p:nvCxnSpPr>
          <p:cNvPr id="8" name="Rett linje 7"/>
          <p:cNvCxnSpPr/>
          <p:nvPr/>
        </p:nvCxnSpPr>
        <p:spPr>
          <a:xfrm>
            <a:off x="7307264" y="6530975"/>
            <a:ext cx="21113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681038" y="1952624"/>
            <a:ext cx="8543925" cy="363126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9" name="Tittel 8"/>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41967389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4" name="Rektangel 3"/>
          <p:cNvSpPr/>
          <p:nvPr/>
        </p:nvSpPr>
        <p:spPr>
          <a:xfrm>
            <a:off x="0" y="0"/>
            <a:ext cx="9906000" cy="400050"/>
          </a:xfrm>
          <a:prstGeom prst="rect">
            <a:avLst/>
          </a:prstGeom>
          <a:solidFill>
            <a:srgbClr val="2360AB"/>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b-NO" sz="1463"/>
          </a:p>
        </p:txBody>
      </p:sp>
      <p:pic>
        <p:nvPicPr>
          <p:cNvPr id="5" name="Plassholder for innhold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99525" y="57152"/>
            <a:ext cx="712788"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kstSylinder 6"/>
          <p:cNvSpPr txBox="1">
            <a:spLocks noChangeArrowheads="1"/>
          </p:cNvSpPr>
          <p:nvPr/>
        </p:nvSpPr>
        <p:spPr bwMode="auto">
          <a:xfrm>
            <a:off x="7210425" y="6521451"/>
            <a:ext cx="1928733" cy="229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nb-NO" altLang="nb-NO" sz="894">
                <a:solidFill>
                  <a:srgbClr val="A6A6A6"/>
                </a:solidFill>
                <a:latin typeface="Open Sans Light" pitchFamily="34" charset="0"/>
                <a:cs typeface="Open Sans Light" pitchFamily="34" charset="0"/>
              </a:rPr>
              <a:t>NORDLAND RESEARCH INSTITUTE</a:t>
            </a:r>
          </a:p>
        </p:txBody>
      </p:sp>
      <p:sp>
        <p:nvSpPr>
          <p:cNvPr id="7" name="TekstSylinder 6"/>
          <p:cNvSpPr txBox="1"/>
          <p:nvPr/>
        </p:nvSpPr>
        <p:spPr>
          <a:xfrm>
            <a:off x="7208838" y="6286501"/>
            <a:ext cx="1952394" cy="242374"/>
          </a:xfrm>
          <a:prstGeom prst="rect">
            <a:avLst/>
          </a:prstGeom>
          <a:noFill/>
        </p:spPr>
        <p:txBody>
          <a:bodyPr wrap="none">
            <a:spAutoFit/>
          </a:bodyPr>
          <a:lstStyle/>
          <a:p>
            <a:pPr>
              <a:defRPr/>
            </a:pPr>
            <a:r>
              <a:rPr lang="nb-NO" sz="975" kern="1100" spc="154">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rPr>
              <a:t>NORDLANDSFORSKNING</a:t>
            </a:r>
          </a:p>
        </p:txBody>
      </p:sp>
      <p:cxnSp>
        <p:nvCxnSpPr>
          <p:cNvPr id="8" name="Rett linje 7"/>
          <p:cNvCxnSpPr/>
          <p:nvPr/>
        </p:nvCxnSpPr>
        <p:spPr>
          <a:xfrm>
            <a:off x="7307264" y="6530975"/>
            <a:ext cx="21113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75880" y="1709742"/>
            <a:ext cx="8543925" cy="2852737"/>
          </a:xfrm>
        </p:spPr>
        <p:txBody>
          <a:bodyPr anchor="b"/>
          <a:lstStyle>
            <a:lvl1pPr>
              <a:defRPr sz="4875"/>
            </a:lvl1pPr>
          </a:lstStyle>
          <a:p>
            <a:r>
              <a:rPr lang="nb-NO"/>
              <a:t>Klikk for å redigere tittelstil</a:t>
            </a:r>
            <a:endParaRPr lang="en-US" dirty="0"/>
          </a:p>
        </p:txBody>
      </p:sp>
      <p:sp>
        <p:nvSpPr>
          <p:cNvPr id="3" name="Text Placeholder 2"/>
          <p:cNvSpPr>
            <a:spLocks noGrp="1"/>
          </p:cNvSpPr>
          <p:nvPr>
            <p:ph type="body" idx="1"/>
          </p:nvPr>
        </p:nvSpPr>
        <p:spPr>
          <a:xfrm>
            <a:off x="675880" y="4589467"/>
            <a:ext cx="8543925" cy="1500187"/>
          </a:xfrm>
        </p:spPr>
        <p:txBody>
          <a:bodyPr/>
          <a:lstStyle>
            <a:lvl1pPr marL="0" indent="0">
              <a:buNone/>
              <a:defRPr sz="1950">
                <a:solidFill>
                  <a:schemeClr val="tx1"/>
                </a:solidFill>
              </a:defRPr>
            </a:lvl1pPr>
            <a:lvl2pPr marL="371475" indent="0">
              <a:buNone/>
              <a:defRPr sz="1625">
                <a:solidFill>
                  <a:schemeClr val="tx1">
                    <a:tint val="75000"/>
                  </a:schemeClr>
                </a:solidFill>
              </a:defRPr>
            </a:lvl2pPr>
            <a:lvl3pPr marL="742950" indent="0">
              <a:buNone/>
              <a:defRPr sz="1463">
                <a:solidFill>
                  <a:schemeClr val="tx1">
                    <a:tint val="75000"/>
                  </a:schemeClr>
                </a:solidFill>
              </a:defRPr>
            </a:lvl3pPr>
            <a:lvl4pPr marL="1114425" indent="0">
              <a:buNone/>
              <a:defRPr sz="1300">
                <a:solidFill>
                  <a:schemeClr val="tx1">
                    <a:tint val="75000"/>
                  </a:schemeClr>
                </a:solidFill>
              </a:defRPr>
            </a:lvl4pPr>
            <a:lvl5pPr marL="1485900" indent="0">
              <a:buNone/>
              <a:defRPr sz="1300">
                <a:solidFill>
                  <a:schemeClr val="tx1">
                    <a:tint val="75000"/>
                  </a:schemeClr>
                </a:solidFill>
              </a:defRPr>
            </a:lvl5pPr>
            <a:lvl6pPr marL="1857375" indent="0">
              <a:buNone/>
              <a:defRPr sz="1300">
                <a:solidFill>
                  <a:schemeClr val="tx1">
                    <a:tint val="75000"/>
                  </a:schemeClr>
                </a:solidFill>
              </a:defRPr>
            </a:lvl6pPr>
            <a:lvl7pPr marL="2228850" indent="0">
              <a:buNone/>
              <a:defRPr sz="1300">
                <a:solidFill>
                  <a:schemeClr val="tx1">
                    <a:tint val="75000"/>
                  </a:schemeClr>
                </a:solidFill>
              </a:defRPr>
            </a:lvl7pPr>
            <a:lvl8pPr marL="2600325" indent="0">
              <a:buNone/>
              <a:defRPr sz="1300">
                <a:solidFill>
                  <a:schemeClr val="tx1">
                    <a:tint val="75000"/>
                  </a:schemeClr>
                </a:solidFill>
              </a:defRPr>
            </a:lvl8pPr>
            <a:lvl9pPr marL="2971800" indent="0">
              <a:buNone/>
              <a:defRPr sz="1300">
                <a:solidFill>
                  <a:schemeClr val="tx1">
                    <a:tint val="75000"/>
                  </a:schemeClr>
                </a:solidFill>
              </a:defRPr>
            </a:lvl9pPr>
          </a:lstStyle>
          <a:p>
            <a:pPr lvl="0"/>
            <a:r>
              <a:rPr lang="nb-NO"/>
              <a:t>Klikk for å redigere tekststiler i malen</a:t>
            </a:r>
          </a:p>
        </p:txBody>
      </p:sp>
    </p:spTree>
    <p:extLst>
      <p:ext uri="{BB962C8B-B14F-4D97-AF65-F5344CB8AC3E}">
        <p14:creationId xmlns:p14="http://schemas.microsoft.com/office/powerpoint/2010/main" val="4765378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5" name="Rektangel 4"/>
          <p:cNvSpPr/>
          <p:nvPr/>
        </p:nvSpPr>
        <p:spPr>
          <a:xfrm>
            <a:off x="0" y="0"/>
            <a:ext cx="9906000" cy="400050"/>
          </a:xfrm>
          <a:prstGeom prst="rect">
            <a:avLst/>
          </a:prstGeom>
          <a:solidFill>
            <a:srgbClr val="2360AB"/>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b-NO" sz="1463"/>
          </a:p>
        </p:txBody>
      </p:sp>
      <p:pic>
        <p:nvPicPr>
          <p:cNvPr id="6" name="Plassholder for innhold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99525" y="57152"/>
            <a:ext cx="712788"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kstSylinder 6"/>
          <p:cNvSpPr txBox="1">
            <a:spLocks noChangeArrowheads="1"/>
          </p:cNvSpPr>
          <p:nvPr/>
        </p:nvSpPr>
        <p:spPr bwMode="auto">
          <a:xfrm>
            <a:off x="7210425" y="6521451"/>
            <a:ext cx="1928733" cy="229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nb-NO" altLang="nb-NO" sz="894">
                <a:solidFill>
                  <a:srgbClr val="A6A6A6"/>
                </a:solidFill>
                <a:latin typeface="Open Sans Light" pitchFamily="34" charset="0"/>
                <a:cs typeface="Open Sans Light" pitchFamily="34" charset="0"/>
              </a:rPr>
              <a:t>NORDLAND RESEARCH INSTITUTE</a:t>
            </a:r>
          </a:p>
        </p:txBody>
      </p:sp>
      <p:sp>
        <p:nvSpPr>
          <p:cNvPr id="8" name="TekstSylinder 7"/>
          <p:cNvSpPr txBox="1"/>
          <p:nvPr/>
        </p:nvSpPr>
        <p:spPr>
          <a:xfrm>
            <a:off x="7208838" y="6286501"/>
            <a:ext cx="1952394" cy="242374"/>
          </a:xfrm>
          <a:prstGeom prst="rect">
            <a:avLst/>
          </a:prstGeom>
          <a:noFill/>
        </p:spPr>
        <p:txBody>
          <a:bodyPr wrap="none">
            <a:spAutoFit/>
          </a:bodyPr>
          <a:lstStyle/>
          <a:p>
            <a:pPr>
              <a:defRPr/>
            </a:pPr>
            <a:r>
              <a:rPr lang="nb-NO" sz="975" kern="1100" spc="154">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rPr>
              <a:t>NORDLANDSFORSKNING</a:t>
            </a:r>
          </a:p>
        </p:txBody>
      </p:sp>
      <p:cxnSp>
        <p:nvCxnSpPr>
          <p:cNvPr id="9" name="Rett linje 8"/>
          <p:cNvCxnSpPr/>
          <p:nvPr/>
        </p:nvCxnSpPr>
        <p:spPr>
          <a:xfrm>
            <a:off x="7307264" y="6530975"/>
            <a:ext cx="21113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sz="half" idx="1"/>
          </p:nvPr>
        </p:nvSpPr>
        <p:spPr>
          <a:xfrm>
            <a:off x="681038" y="1952625"/>
            <a:ext cx="4210050" cy="4224339"/>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Content Placeholder 3"/>
          <p:cNvSpPr>
            <a:spLocks noGrp="1"/>
          </p:cNvSpPr>
          <p:nvPr>
            <p:ph sz="half" idx="2"/>
          </p:nvPr>
        </p:nvSpPr>
        <p:spPr>
          <a:xfrm>
            <a:off x="5014913" y="1952623"/>
            <a:ext cx="4210050" cy="422434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341511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7" name="Rektangel 6"/>
          <p:cNvSpPr/>
          <p:nvPr/>
        </p:nvSpPr>
        <p:spPr>
          <a:xfrm>
            <a:off x="0" y="0"/>
            <a:ext cx="9906000" cy="400050"/>
          </a:xfrm>
          <a:prstGeom prst="rect">
            <a:avLst/>
          </a:prstGeom>
          <a:solidFill>
            <a:srgbClr val="2360AB"/>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b-NO" sz="1463"/>
          </a:p>
        </p:txBody>
      </p:sp>
      <p:pic>
        <p:nvPicPr>
          <p:cNvPr id="8" name="Plassholder for innhold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99525" y="57152"/>
            <a:ext cx="712788"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kstSylinder 6"/>
          <p:cNvSpPr txBox="1">
            <a:spLocks noChangeArrowheads="1"/>
          </p:cNvSpPr>
          <p:nvPr/>
        </p:nvSpPr>
        <p:spPr bwMode="auto">
          <a:xfrm>
            <a:off x="7210425" y="6521451"/>
            <a:ext cx="1928733" cy="229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nb-NO" altLang="nb-NO" sz="894">
                <a:solidFill>
                  <a:srgbClr val="A6A6A6"/>
                </a:solidFill>
                <a:latin typeface="Open Sans Light" pitchFamily="34" charset="0"/>
                <a:cs typeface="Open Sans Light" pitchFamily="34" charset="0"/>
              </a:rPr>
              <a:t>NORDLAND RESEARCH INSTITUTE</a:t>
            </a:r>
          </a:p>
        </p:txBody>
      </p:sp>
      <p:sp>
        <p:nvSpPr>
          <p:cNvPr id="10" name="TekstSylinder 9"/>
          <p:cNvSpPr txBox="1"/>
          <p:nvPr/>
        </p:nvSpPr>
        <p:spPr>
          <a:xfrm>
            <a:off x="7208838" y="6286501"/>
            <a:ext cx="1952394" cy="242374"/>
          </a:xfrm>
          <a:prstGeom prst="rect">
            <a:avLst/>
          </a:prstGeom>
          <a:noFill/>
        </p:spPr>
        <p:txBody>
          <a:bodyPr wrap="none">
            <a:spAutoFit/>
          </a:bodyPr>
          <a:lstStyle/>
          <a:p>
            <a:pPr>
              <a:defRPr/>
            </a:pPr>
            <a:r>
              <a:rPr lang="nb-NO" sz="975" kern="1100" spc="154">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rPr>
              <a:t>NORDLANDSFORSKNING</a:t>
            </a:r>
          </a:p>
        </p:txBody>
      </p:sp>
      <p:cxnSp>
        <p:nvCxnSpPr>
          <p:cNvPr id="11" name="Rett linje 10"/>
          <p:cNvCxnSpPr/>
          <p:nvPr/>
        </p:nvCxnSpPr>
        <p:spPr>
          <a:xfrm>
            <a:off x="7307264" y="6530975"/>
            <a:ext cx="21113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2329" y="936629"/>
            <a:ext cx="8543925" cy="1325563"/>
          </a:xfrm>
        </p:spPr>
        <p:txBody>
          <a:bodyPr/>
          <a:lstStyle/>
          <a:p>
            <a:r>
              <a:rPr lang="nb-NO"/>
              <a:t>Klikk for å redigere tittelstil</a:t>
            </a:r>
            <a:endParaRPr lang="en-US" dirty="0"/>
          </a:p>
        </p:txBody>
      </p:sp>
      <p:sp>
        <p:nvSpPr>
          <p:cNvPr id="3" name="Text Placeholder 2"/>
          <p:cNvSpPr>
            <a:spLocks noGrp="1"/>
          </p:cNvSpPr>
          <p:nvPr>
            <p:ph type="body" idx="1"/>
          </p:nvPr>
        </p:nvSpPr>
        <p:spPr>
          <a:xfrm>
            <a:off x="682330" y="2166938"/>
            <a:ext cx="4190702" cy="82391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nb-NO"/>
              <a:t>Klikk for å redigere tekststiler i malen</a:t>
            </a:r>
          </a:p>
        </p:txBody>
      </p:sp>
      <p:sp>
        <p:nvSpPr>
          <p:cNvPr id="4" name="Content Placeholder 3"/>
          <p:cNvSpPr>
            <a:spLocks noGrp="1"/>
          </p:cNvSpPr>
          <p:nvPr>
            <p:ph sz="half" idx="2"/>
          </p:nvPr>
        </p:nvSpPr>
        <p:spPr>
          <a:xfrm>
            <a:off x="682330" y="3006727"/>
            <a:ext cx="4190702" cy="318293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Text Placeholder 4"/>
          <p:cNvSpPr>
            <a:spLocks noGrp="1"/>
          </p:cNvSpPr>
          <p:nvPr>
            <p:ph type="body" sz="quarter" idx="3"/>
          </p:nvPr>
        </p:nvSpPr>
        <p:spPr>
          <a:xfrm>
            <a:off x="5014913" y="2166938"/>
            <a:ext cx="4211340" cy="82391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nb-NO"/>
              <a:t>Klikk for å redigere tekststiler i malen</a:t>
            </a:r>
          </a:p>
        </p:txBody>
      </p:sp>
      <p:sp>
        <p:nvSpPr>
          <p:cNvPr id="6" name="Content Placeholder 5"/>
          <p:cNvSpPr>
            <a:spLocks noGrp="1"/>
          </p:cNvSpPr>
          <p:nvPr>
            <p:ph sz="quarter" idx="4"/>
          </p:nvPr>
        </p:nvSpPr>
        <p:spPr>
          <a:xfrm>
            <a:off x="5014913" y="3006727"/>
            <a:ext cx="4211340" cy="318293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2034785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7" name="Rektangel 6"/>
          <p:cNvSpPr/>
          <p:nvPr/>
        </p:nvSpPr>
        <p:spPr>
          <a:xfrm>
            <a:off x="0" y="0"/>
            <a:ext cx="9906000" cy="400050"/>
          </a:xfrm>
          <a:prstGeom prst="rect">
            <a:avLst/>
          </a:prstGeom>
          <a:solidFill>
            <a:srgbClr val="2360AB"/>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b-NO"/>
          </a:p>
        </p:txBody>
      </p:sp>
      <p:pic>
        <p:nvPicPr>
          <p:cNvPr id="8" name="Plassholder for innhold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99525" y="57150"/>
            <a:ext cx="712788"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2328" y="936627"/>
            <a:ext cx="8543925" cy="1325563"/>
          </a:xfrm>
        </p:spPr>
        <p:txBody>
          <a:bodyPr/>
          <a:lstStyle/>
          <a:p>
            <a:r>
              <a:rPr lang="nb-NO"/>
              <a:t>Klikk for å redigere tittelstil</a:t>
            </a:r>
            <a:endParaRPr lang="en-US"/>
          </a:p>
        </p:txBody>
      </p:sp>
      <p:sp>
        <p:nvSpPr>
          <p:cNvPr id="3" name="Text Placeholder 2"/>
          <p:cNvSpPr>
            <a:spLocks noGrp="1"/>
          </p:cNvSpPr>
          <p:nvPr>
            <p:ph type="body" idx="1"/>
          </p:nvPr>
        </p:nvSpPr>
        <p:spPr>
          <a:xfrm>
            <a:off x="682329" y="2166938"/>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Content Placeholder 3"/>
          <p:cNvSpPr>
            <a:spLocks noGrp="1"/>
          </p:cNvSpPr>
          <p:nvPr>
            <p:ph sz="half" idx="2"/>
          </p:nvPr>
        </p:nvSpPr>
        <p:spPr>
          <a:xfrm>
            <a:off x="682329" y="3006725"/>
            <a:ext cx="4190702" cy="318293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Text Placeholder 4"/>
          <p:cNvSpPr>
            <a:spLocks noGrp="1"/>
          </p:cNvSpPr>
          <p:nvPr>
            <p:ph type="body" sz="quarter" idx="3"/>
          </p:nvPr>
        </p:nvSpPr>
        <p:spPr>
          <a:xfrm>
            <a:off x="5014913" y="2166938"/>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Content Placeholder 5"/>
          <p:cNvSpPr>
            <a:spLocks noGrp="1"/>
          </p:cNvSpPr>
          <p:nvPr>
            <p:ph sz="quarter" idx="4"/>
          </p:nvPr>
        </p:nvSpPr>
        <p:spPr>
          <a:xfrm>
            <a:off x="5014913" y="3006725"/>
            <a:ext cx="4211340" cy="318293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9" name="Date Placeholder 3"/>
          <p:cNvSpPr>
            <a:spLocks noGrp="1"/>
          </p:cNvSpPr>
          <p:nvPr>
            <p:ph type="dt" sz="half" idx="10"/>
          </p:nvPr>
        </p:nvSpPr>
        <p:spPr>
          <a:xfrm>
            <a:off x="681038" y="6356350"/>
            <a:ext cx="2228850" cy="365125"/>
          </a:xfrm>
          <a:prstGeom prst="rect">
            <a:avLst/>
          </a:prstGeom>
        </p:spPr>
        <p:txBody>
          <a:bodyPr/>
          <a:lstStyle>
            <a:lvl1pPr eaLnBrk="1" fontAlgn="auto" hangingPunct="1">
              <a:spcBef>
                <a:spcPts val="0"/>
              </a:spcBef>
              <a:spcAft>
                <a:spcPts val="0"/>
              </a:spcAft>
              <a:defRPr sz="1200" smtClean="0">
                <a:latin typeface="+mn-lt"/>
              </a:defRPr>
            </a:lvl1pPr>
          </a:lstStyle>
          <a:p>
            <a:pPr>
              <a:defRPr/>
            </a:pPr>
            <a:fld id="{8DC35C26-3472-4C6C-B807-1057ECDE3985}" type="datetimeFigureOut">
              <a:rPr lang="nb-NO"/>
              <a:pPr>
                <a:defRPr/>
              </a:pPr>
              <a:t>01.02.2018</a:t>
            </a:fld>
            <a:endParaRPr lang="nb-NO"/>
          </a:p>
        </p:txBody>
      </p:sp>
      <p:sp>
        <p:nvSpPr>
          <p:cNvPr id="10" name="Footer Placeholder 4"/>
          <p:cNvSpPr>
            <a:spLocks noGrp="1"/>
          </p:cNvSpPr>
          <p:nvPr>
            <p:ph type="ftr" sz="quarter" idx="11"/>
          </p:nvPr>
        </p:nvSpPr>
        <p:spPr>
          <a:xfrm>
            <a:off x="3281363" y="6356350"/>
            <a:ext cx="3343275" cy="365125"/>
          </a:xfrm>
          <a:prstGeom prst="rect">
            <a:avLst/>
          </a:prstGeom>
        </p:spPr>
        <p:txBody>
          <a:bodyPr/>
          <a:lstStyle>
            <a:lvl1pPr eaLnBrk="1" fontAlgn="auto" hangingPunct="1">
              <a:spcBef>
                <a:spcPts val="0"/>
              </a:spcBef>
              <a:spcAft>
                <a:spcPts val="0"/>
              </a:spcAft>
              <a:defRPr sz="1200">
                <a:latin typeface="+mn-lt"/>
              </a:defRPr>
            </a:lvl1pPr>
          </a:lstStyle>
          <a:p>
            <a:pPr>
              <a:defRPr/>
            </a:pPr>
            <a:endParaRPr lang="nb-NO"/>
          </a:p>
        </p:txBody>
      </p:sp>
      <p:sp>
        <p:nvSpPr>
          <p:cNvPr id="11" name="Slide Number Placeholder 5"/>
          <p:cNvSpPr>
            <a:spLocks noGrp="1"/>
          </p:cNvSpPr>
          <p:nvPr>
            <p:ph type="sldNum" sz="quarter" idx="12"/>
          </p:nvPr>
        </p:nvSpPr>
        <p:spPr>
          <a:xfrm>
            <a:off x="9186863" y="6356350"/>
            <a:ext cx="719137"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200"/>
            </a:lvl1pPr>
          </a:lstStyle>
          <a:p>
            <a:fld id="{2FB30786-28D7-408E-8492-151659629F97}" type="slidenum">
              <a:rPr lang="nb-NO" altLang="nb-NO"/>
              <a:pPr/>
              <a:t>‹#›</a:t>
            </a:fld>
            <a:endParaRPr lang="nb-NO" altLang="nb-NO"/>
          </a:p>
        </p:txBody>
      </p:sp>
    </p:spTree>
    <p:extLst>
      <p:ext uri="{BB962C8B-B14F-4D97-AF65-F5344CB8AC3E}">
        <p14:creationId xmlns:p14="http://schemas.microsoft.com/office/powerpoint/2010/main" val="14938560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3" name="Rektangel 2"/>
          <p:cNvSpPr/>
          <p:nvPr/>
        </p:nvSpPr>
        <p:spPr>
          <a:xfrm>
            <a:off x="0" y="0"/>
            <a:ext cx="9906000" cy="400050"/>
          </a:xfrm>
          <a:prstGeom prst="rect">
            <a:avLst/>
          </a:prstGeom>
          <a:solidFill>
            <a:srgbClr val="2360AB"/>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b-NO" sz="1463"/>
          </a:p>
        </p:txBody>
      </p:sp>
      <p:pic>
        <p:nvPicPr>
          <p:cNvPr id="4" name="Plassholder for innhold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99525" y="57152"/>
            <a:ext cx="712788"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kstSylinder 6"/>
          <p:cNvSpPr txBox="1">
            <a:spLocks noChangeArrowheads="1"/>
          </p:cNvSpPr>
          <p:nvPr/>
        </p:nvSpPr>
        <p:spPr bwMode="auto">
          <a:xfrm>
            <a:off x="7210425" y="6521451"/>
            <a:ext cx="1928733" cy="229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nb-NO" altLang="nb-NO" sz="894">
                <a:solidFill>
                  <a:srgbClr val="A6A6A6"/>
                </a:solidFill>
                <a:latin typeface="Open Sans Light" pitchFamily="34" charset="0"/>
                <a:cs typeface="Open Sans Light" pitchFamily="34" charset="0"/>
              </a:rPr>
              <a:t>NORDLAND RESEARCH INSTITUTE</a:t>
            </a:r>
          </a:p>
        </p:txBody>
      </p:sp>
      <p:sp>
        <p:nvSpPr>
          <p:cNvPr id="6" name="TekstSylinder 5"/>
          <p:cNvSpPr txBox="1"/>
          <p:nvPr/>
        </p:nvSpPr>
        <p:spPr>
          <a:xfrm>
            <a:off x="7208838" y="6286501"/>
            <a:ext cx="1952394" cy="242374"/>
          </a:xfrm>
          <a:prstGeom prst="rect">
            <a:avLst/>
          </a:prstGeom>
          <a:noFill/>
        </p:spPr>
        <p:txBody>
          <a:bodyPr wrap="none">
            <a:spAutoFit/>
          </a:bodyPr>
          <a:lstStyle/>
          <a:p>
            <a:pPr>
              <a:defRPr/>
            </a:pPr>
            <a:r>
              <a:rPr lang="nb-NO" sz="975" kern="1100" spc="154">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rPr>
              <a:t>NORDLANDSFORSKNING</a:t>
            </a:r>
          </a:p>
        </p:txBody>
      </p:sp>
      <p:cxnSp>
        <p:nvCxnSpPr>
          <p:cNvPr id="7" name="Rett linje 6"/>
          <p:cNvCxnSpPr/>
          <p:nvPr/>
        </p:nvCxnSpPr>
        <p:spPr>
          <a:xfrm>
            <a:off x="7307264" y="6530975"/>
            <a:ext cx="21113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nb-NO"/>
              <a:t>Klikk for å redigere tittelstil</a:t>
            </a:r>
            <a:endParaRPr lang="en-US" dirty="0"/>
          </a:p>
        </p:txBody>
      </p:sp>
    </p:spTree>
    <p:extLst>
      <p:ext uri="{BB962C8B-B14F-4D97-AF65-F5344CB8AC3E}">
        <p14:creationId xmlns:p14="http://schemas.microsoft.com/office/powerpoint/2010/main" val="29461533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Rektangel 1"/>
          <p:cNvSpPr/>
          <p:nvPr/>
        </p:nvSpPr>
        <p:spPr>
          <a:xfrm>
            <a:off x="0" y="0"/>
            <a:ext cx="9906000" cy="400050"/>
          </a:xfrm>
          <a:prstGeom prst="rect">
            <a:avLst/>
          </a:prstGeom>
          <a:solidFill>
            <a:srgbClr val="2360AB"/>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b-NO" sz="1463"/>
          </a:p>
        </p:txBody>
      </p:sp>
      <p:pic>
        <p:nvPicPr>
          <p:cNvPr id="3" name="Plassholder for innhold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99525" y="57152"/>
            <a:ext cx="712788"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Sylinder 6"/>
          <p:cNvSpPr txBox="1">
            <a:spLocks noChangeArrowheads="1"/>
          </p:cNvSpPr>
          <p:nvPr/>
        </p:nvSpPr>
        <p:spPr bwMode="auto">
          <a:xfrm>
            <a:off x="7210425" y="6521451"/>
            <a:ext cx="1928733" cy="229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nb-NO" altLang="nb-NO" sz="894">
                <a:solidFill>
                  <a:srgbClr val="A6A6A6"/>
                </a:solidFill>
                <a:latin typeface="Open Sans Light" pitchFamily="34" charset="0"/>
                <a:cs typeface="Open Sans Light" pitchFamily="34" charset="0"/>
              </a:rPr>
              <a:t>NORDLAND RESEARCH INSTITUTE</a:t>
            </a:r>
          </a:p>
        </p:txBody>
      </p:sp>
      <p:sp>
        <p:nvSpPr>
          <p:cNvPr id="5" name="TekstSylinder 4"/>
          <p:cNvSpPr txBox="1"/>
          <p:nvPr/>
        </p:nvSpPr>
        <p:spPr>
          <a:xfrm>
            <a:off x="7208838" y="6286501"/>
            <a:ext cx="1952394" cy="242374"/>
          </a:xfrm>
          <a:prstGeom prst="rect">
            <a:avLst/>
          </a:prstGeom>
          <a:noFill/>
        </p:spPr>
        <p:txBody>
          <a:bodyPr wrap="none">
            <a:spAutoFit/>
          </a:bodyPr>
          <a:lstStyle/>
          <a:p>
            <a:pPr>
              <a:defRPr/>
            </a:pPr>
            <a:r>
              <a:rPr lang="nb-NO" sz="975" kern="1100" spc="154">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rPr>
              <a:t>NORDLANDSFORSKNING</a:t>
            </a:r>
          </a:p>
        </p:txBody>
      </p:sp>
      <p:cxnSp>
        <p:nvCxnSpPr>
          <p:cNvPr id="6" name="Rett linje 5"/>
          <p:cNvCxnSpPr/>
          <p:nvPr/>
        </p:nvCxnSpPr>
        <p:spPr>
          <a:xfrm>
            <a:off x="7307264" y="6530975"/>
            <a:ext cx="21113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69598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5" name="Rektangel 4"/>
          <p:cNvSpPr/>
          <p:nvPr/>
        </p:nvSpPr>
        <p:spPr>
          <a:xfrm>
            <a:off x="0" y="0"/>
            <a:ext cx="9906000" cy="400050"/>
          </a:xfrm>
          <a:prstGeom prst="rect">
            <a:avLst/>
          </a:prstGeom>
          <a:solidFill>
            <a:srgbClr val="2360AB"/>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b-NO" sz="1463"/>
          </a:p>
        </p:txBody>
      </p:sp>
      <p:pic>
        <p:nvPicPr>
          <p:cNvPr id="6" name="Plassholder for innhold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99525" y="57152"/>
            <a:ext cx="712788"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kstSylinder 6"/>
          <p:cNvSpPr txBox="1">
            <a:spLocks noChangeArrowheads="1"/>
          </p:cNvSpPr>
          <p:nvPr/>
        </p:nvSpPr>
        <p:spPr bwMode="auto">
          <a:xfrm>
            <a:off x="7210425" y="6521451"/>
            <a:ext cx="1928733" cy="229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nb-NO" altLang="nb-NO" sz="894">
                <a:solidFill>
                  <a:srgbClr val="A6A6A6"/>
                </a:solidFill>
                <a:latin typeface="Open Sans Light" pitchFamily="34" charset="0"/>
                <a:cs typeface="Open Sans Light" pitchFamily="34" charset="0"/>
              </a:rPr>
              <a:t>NORDLAND RESEARCH INSTITUTE</a:t>
            </a:r>
          </a:p>
        </p:txBody>
      </p:sp>
      <p:sp>
        <p:nvSpPr>
          <p:cNvPr id="8" name="TekstSylinder 7"/>
          <p:cNvSpPr txBox="1"/>
          <p:nvPr/>
        </p:nvSpPr>
        <p:spPr>
          <a:xfrm>
            <a:off x="7208838" y="6286501"/>
            <a:ext cx="1952394" cy="242374"/>
          </a:xfrm>
          <a:prstGeom prst="rect">
            <a:avLst/>
          </a:prstGeom>
          <a:noFill/>
        </p:spPr>
        <p:txBody>
          <a:bodyPr wrap="none">
            <a:spAutoFit/>
          </a:bodyPr>
          <a:lstStyle/>
          <a:p>
            <a:pPr>
              <a:defRPr/>
            </a:pPr>
            <a:r>
              <a:rPr lang="nb-NO" sz="975" kern="1100" spc="154">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rPr>
              <a:t>NORDLANDSFORSKNING</a:t>
            </a:r>
          </a:p>
        </p:txBody>
      </p:sp>
      <p:cxnSp>
        <p:nvCxnSpPr>
          <p:cNvPr id="9" name="Rett linje 8"/>
          <p:cNvCxnSpPr/>
          <p:nvPr/>
        </p:nvCxnSpPr>
        <p:spPr>
          <a:xfrm>
            <a:off x="7307264" y="6530975"/>
            <a:ext cx="21113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2329" y="457200"/>
            <a:ext cx="3194943" cy="1600200"/>
          </a:xfrm>
        </p:spPr>
        <p:txBody>
          <a:bodyPr anchor="b"/>
          <a:lstStyle>
            <a:lvl1pPr>
              <a:defRPr sz="2600"/>
            </a:lvl1pPr>
          </a:lstStyle>
          <a:p>
            <a:r>
              <a:rPr lang="nb-NO"/>
              <a:t>Klikk for å redigere tittelstil</a:t>
            </a:r>
            <a:endParaRPr lang="en-US" dirty="0"/>
          </a:p>
        </p:txBody>
      </p:sp>
      <p:sp>
        <p:nvSpPr>
          <p:cNvPr id="3" name="Content Placeholder 2"/>
          <p:cNvSpPr>
            <a:spLocks noGrp="1"/>
          </p:cNvSpPr>
          <p:nvPr>
            <p:ph idx="1"/>
          </p:nvPr>
        </p:nvSpPr>
        <p:spPr>
          <a:xfrm>
            <a:off x="4211341" y="987429"/>
            <a:ext cx="5014913" cy="4873625"/>
          </a:xfr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Text Placeholder 3"/>
          <p:cNvSpPr>
            <a:spLocks noGrp="1"/>
          </p:cNvSpPr>
          <p:nvPr>
            <p:ph type="body" sz="half" idx="2"/>
          </p:nvPr>
        </p:nvSpPr>
        <p:spPr>
          <a:xfrm>
            <a:off x="682329" y="2057400"/>
            <a:ext cx="3194943"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nb-NO"/>
              <a:t>Klikk for å redigere tekststiler i malen</a:t>
            </a:r>
          </a:p>
        </p:txBody>
      </p:sp>
    </p:spTree>
    <p:extLst>
      <p:ext uri="{BB962C8B-B14F-4D97-AF65-F5344CB8AC3E}">
        <p14:creationId xmlns:p14="http://schemas.microsoft.com/office/powerpoint/2010/main" val="29531348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5" name="Rektangel 4"/>
          <p:cNvSpPr/>
          <p:nvPr/>
        </p:nvSpPr>
        <p:spPr>
          <a:xfrm>
            <a:off x="0" y="0"/>
            <a:ext cx="9906000" cy="400050"/>
          </a:xfrm>
          <a:prstGeom prst="rect">
            <a:avLst/>
          </a:prstGeom>
          <a:solidFill>
            <a:srgbClr val="2360AB"/>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b-NO" sz="1463"/>
          </a:p>
        </p:txBody>
      </p:sp>
      <p:pic>
        <p:nvPicPr>
          <p:cNvPr id="6" name="Plassholder for innhold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99525" y="57152"/>
            <a:ext cx="712788"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kstSylinder 6"/>
          <p:cNvSpPr txBox="1">
            <a:spLocks noChangeArrowheads="1"/>
          </p:cNvSpPr>
          <p:nvPr/>
        </p:nvSpPr>
        <p:spPr bwMode="auto">
          <a:xfrm>
            <a:off x="7210425" y="6521451"/>
            <a:ext cx="1928733" cy="229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nb-NO" altLang="nb-NO" sz="894">
                <a:solidFill>
                  <a:srgbClr val="A6A6A6"/>
                </a:solidFill>
                <a:latin typeface="Open Sans Light" pitchFamily="34" charset="0"/>
                <a:cs typeface="Open Sans Light" pitchFamily="34" charset="0"/>
              </a:rPr>
              <a:t>NORDLAND RESEARCH INSTITUTE</a:t>
            </a:r>
          </a:p>
        </p:txBody>
      </p:sp>
      <p:sp>
        <p:nvSpPr>
          <p:cNvPr id="8" name="TekstSylinder 7"/>
          <p:cNvSpPr txBox="1"/>
          <p:nvPr/>
        </p:nvSpPr>
        <p:spPr>
          <a:xfrm>
            <a:off x="7208838" y="6286501"/>
            <a:ext cx="1952394" cy="242374"/>
          </a:xfrm>
          <a:prstGeom prst="rect">
            <a:avLst/>
          </a:prstGeom>
          <a:noFill/>
        </p:spPr>
        <p:txBody>
          <a:bodyPr wrap="none">
            <a:spAutoFit/>
          </a:bodyPr>
          <a:lstStyle/>
          <a:p>
            <a:pPr>
              <a:defRPr/>
            </a:pPr>
            <a:r>
              <a:rPr lang="nb-NO" sz="975" kern="1100" spc="154">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rPr>
              <a:t>NORDLANDSFORSKNING</a:t>
            </a:r>
          </a:p>
        </p:txBody>
      </p:sp>
      <p:cxnSp>
        <p:nvCxnSpPr>
          <p:cNvPr id="9" name="Rett linje 8"/>
          <p:cNvCxnSpPr/>
          <p:nvPr/>
        </p:nvCxnSpPr>
        <p:spPr>
          <a:xfrm>
            <a:off x="7307264" y="6530975"/>
            <a:ext cx="21113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2329" y="457200"/>
            <a:ext cx="3194943" cy="1600200"/>
          </a:xfrm>
        </p:spPr>
        <p:txBody>
          <a:bodyPr anchor="b"/>
          <a:lstStyle>
            <a:lvl1pPr>
              <a:defRPr sz="2600"/>
            </a:lvl1pPr>
          </a:lstStyle>
          <a:p>
            <a:r>
              <a:rPr lang="nb-NO"/>
              <a:t>Klikk for å redigere tittelstil</a:t>
            </a:r>
            <a:endParaRPr lang="en-US" dirty="0"/>
          </a:p>
        </p:txBody>
      </p:sp>
      <p:sp>
        <p:nvSpPr>
          <p:cNvPr id="3" name="Picture Placeholder 2"/>
          <p:cNvSpPr>
            <a:spLocks noGrp="1" noChangeAspect="1"/>
          </p:cNvSpPr>
          <p:nvPr>
            <p:ph type="pic" idx="1"/>
          </p:nvPr>
        </p:nvSpPr>
        <p:spPr>
          <a:xfrm>
            <a:off x="4211341" y="987429"/>
            <a:ext cx="5014913" cy="4873625"/>
          </a:xfrm>
        </p:spPr>
        <p:txBody>
          <a:bodyPr rtlCol="0">
            <a:normAutofit/>
          </a:bodyPr>
          <a:lstStyle>
            <a:lvl1pPr marL="0" indent="0">
              <a:buNone/>
              <a:defRPr sz="2600"/>
            </a:lvl1pPr>
            <a:lvl2pPr marL="371475" indent="0">
              <a:buNone/>
              <a:defRPr sz="2275"/>
            </a:lvl2pPr>
            <a:lvl3pPr marL="742950" indent="0">
              <a:buNone/>
              <a:defRPr sz="1950"/>
            </a:lvl3pPr>
            <a:lvl4pPr marL="1114425" indent="0">
              <a:buNone/>
              <a:defRPr sz="1625"/>
            </a:lvl4pPr>
            <a:lvl5pPr marL="1485900" indent="0">
              <a:buNone/>
              <a:defRPr sz="1625"/>
            </a:lvl5pPr>
            <a:lvl6pPr marL="1857375" indent="0">
              <a:buNone/>
              <a:defRPr sz="1625"/>
            </a:lvl6pPr>
            <a:lvl7pPr marL="2228850" indent="0">
              <a:buNone/>
              <a:defRPr sz="1625"/>
            </a:lvl7pPr>
            <a:lvl8pPr marL="2600325" indent="0">
              <a:buNone/>
              <a:defRPr sz="1625"/>
            </a:lvl8pPr>
            <a:lvl9pPr marL="2971800" indent="0">
              <a:buNone/>
              <a:defRPr sz="1625"/>
            </a:lvl9pPr>
          </a:lstStyle>
          <a:p>
            <a:pPr lvl="0"/>
            <a:r>
              <a:rPr lang="nb-NO" noProof="0"/>
              <a:t>Klikk ikonet for å legge til et bilde</a:t>
            </a:r>
            <a:endParaRPr lang="en-US" noProof="0" dirty="0"/>
          </a:p>
        </p:txBody>
      </p:sp>
      <p:sp>
        <p:nvSpPr>
          <p:cNvPr id="4" name="Text Placeholder 3"/>
          <p:cNvSpPr>
            <a:spLocks noGrp="1"/>
          </p:cNvSpPr>
          <p:nvPr>
            <p:ph type="body" sz="half" idx="2"/>
          </p:nvPr>
        </p:nvSpPr>
        <p:spPr>
          <a:xfrm>
            <a:off x="682329" y="2057400"/>
            <a:ext cx="3194943"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nb-NO"/>
              <a:t>Klikk for å redigere tekststiler i malen</a:t>
            </a:r>
          </a:p>
        </p:txBody>
      </p:sp>
    </p:spTree>
    <p:extLst>
      <p:ext uri="{BB962C8B-B14F-4D97-AF65-F5344CB8AC3E}">
        <p14:creationId xmlns:p14="http://schemas.microsoft.com/office/powerpoint/2010/main" val="21687998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4" name="Rektangel 3"/>
          <p:cNvSpPr/>
          <p:nvPr/>
        </p:nvSpPr>
        <p:spPr>
          <a:xfrm>
            <a:off x="0" y="0"/>
            <a:ext cx="9906000" cy="400050"/>
          </a:xfrm>
          <a:prstGeom prst="rect">
            <a:avLst/>
          </a:prstGeom>
          <a:solidFill>
            <a:srgbClr val="2360AB"/>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b-NO" sz="1463"/>
          </a:p>
        </p:txBody>
      </p:sp>
      <p:pic>
        <p:nvPicPr>
          <p:cNvPr id="5" name="Plassholder for innhold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99525" y="57152"/>
            <a:ext cx="712788"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kstSylinder 6"/>
          <p:cNvSpPr txBox="1">
            <a:spLocks noChangeArrowheads="1"/>
          </p:cNvSpPr>
          <p:nvPr/>
        </p:nvSpPr>
        <p:spPr bwMode="auto">
          <a:xfrm>
            <a:off x="7210425" y="6521451"/>
            <a:ext cx="1928733" cy="229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nb-NO" altLang="nb-NO" sz="894">
                <a:solidFill>
                  <a:srgbClr val="A6A6A6"/>
                </a:solidFill>
                <a:latin typeface="Open Sans Light" pitchFamily="34" charset="0"/>
                <a:cs typeface="Open Sans Light" pitchFamily="34" charset="0"/>
              </a:rPr>
              <a:t>NORDLAND RESEARCH INSTITUTE</a:t>
            </a:r>
          </a:p>
        </p:txBody>
      </p:sp>
      <p:sp>
        <p:nvSpPr>
          <p:cNvPr id="7" name="TekstSylinder 6"/>
          <p:cNvSpPr txBox="1"/>
          <p:nvPr/>
        </p:nvSpPr>
        <p:spPr>
          <a:xfrm>
            <a:off x="7208838" y="6286501"/>
            <a:ext cx="1952394" cy="242374"/>
          </a:xfrm>
          <a:prstGeom prst="rect">
            <a:avLst/>
          </a:prstGeom>
          <a:noFill/>
        </p:spPr>
        <p:txBody>
          <a:bodyPr wrap="none">
            <a:spAutoFit/>
          </a:bodyPr>
          <a:lstStyle/>
          <a:p>
            <a:pPr>
              <a:defRPr/>
            </a:pPr>
            <a:r>
              <a:rPr lang="nb-NO" sz="975" kern="1100" spc="154">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rPr>
              <a:t>NORDLANDSFORSKNING</a:t>
            </a:r>
          </a:p>
        </p:txBody>
      </p:sp>
      <p:cxnSp>
        <p:nvCxnSpPr>
          <p:cNvPr id="8" name="Rett linje 7"/>
          <p:cNvCxnSpPr/>
          <p:nvPr/>
        </p:nvCxnSpPr>
        <p:spPr>
          <a:xfrm>
            <a:off x="7307264" y="6530975"/>
            <a:ext cx="21113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nb-NO"/>
              <a:t>Klikk for å redigere tittelstil</a:t>
            </a:r>
            <a:endParaRPr lang="en-US" dirty="0"/>
          </a:p>
        </p:txBody>
      </p:sp>
      <p:sp>
        <p:nvSpPr>
          <p:cNvPr id="3" name="Vertical Text Placeholder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18080197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4" name="Rektangel 3"/>
          <p:cNvSpPr/>
          <p:nvPr/>
        </p:nvSpPr>
        <p:spPr>
          <a:xfrm>
            <a:off x="0" y="0"/>
            <a:ext cx="9906000" cy="400050"/>
          </a:xfrm>
          <a:prstGeom prst="rect">
            <a:avLst/>
          </a:prstGeom>
          <a:solidFill>
            <a:srgbClr val="2360AB"/>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b-NO" sz="1463"/>
          </a:p>
        </p:txBody>
      </p:sp>
      <p:pic>
        <p:nvPicPr>
          <p:cNvPr id="5" name="Plassholder for innhold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99525" y="57152"/>
            <a:ext cx="712788"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7088982" y="365125"/>
            <a:ext cx="2135981" cy="5811838"/>
          </a:xfrm>
        </p:spPr>
        <p:txBody>
          <a:bodyPr vert="eaVert"/>
          <a:lstStyle/>
          <a:p>
            <a:r>
              <a:rPr lang="nb-NO"/>
              <a:t>Klikk for å redigere tittelstil</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6" name="Date Placeholder 3"/>
          <p:cNvSpPr>
            <a:spLocks noGrp="1"/>
          </p:cNvSpPr>
          <p:nvPr>
            <p:ph type="dt" sz="half" idx="10"/>
          </p:nvPr>
        </p:nvSpPr>
        <p:spPr>
          <a:xfrm>
            <a:off x="681038" y="6356352"/>
            <a:ext cx="2228850" cy="365125"/>
          </a:xfrm>
          <a:prstGeom prst="rect">
            <a:avLst/>
          </a:prstGeom>
        </p:spPr>
        <p:txBody>
          <a:bodyPr/>
          <a:lstStyle>
            <a:lvl1pPr eaLnBrk="1" fontAlgn="auto" hangingPunct="1">
              <a:spcBef>
                <a:spcPts val="0"/>
              </a:spcBef>
              <a:spcAft>
                <a:spcPts val="0"/>
              </a:spcAft>
              <a:defRPr>
                <a:latin typeface="+mn-lt"/>
              </a:defRPr>
            </a:lvl1pPr>
          </a:lstStyle>
          <a:p>
            <a:pPr>
              <a:defRPr/>
            </a:pPr>
            <a:fld id="{0E3F6F61-DEBE-4EEC-ACA9-57EBB76AB12B}" type="datetimeFigureOut">
              <a:rPr lang="nb-NO"/>
              <a:pPr>
                <a:defRPr/>
              </a:pPr>
              <a:t>01.02.2018</a:t>
            </a:fld>
            <a:endParaRPr lang="nb-NO"/>
          </a:p>
        </p:txBody>
      </p:sp>
      <p:sp>
        <p:nvSpPr>
          <p:cNvPr id="7" name="Footer Placeholder 4"/>
          <p:cNvSpPr>
            <a:spLocks noGrp="1"/>
          </p:cNvSpPr>
          <p:nvPr>
            <p:ph type="ftr" sz="quarter" idx="11"/>
          </p:nvPr>
        </p:nvSpPr>
        <p:spPr>
          <a:xfrm>
            <a:off x="3281363" y="6356352"/>
            <a:ext cx="3343275" cy="365125"/>
          </a:xfrm>
          <a:prstGeom prst="rect">
            <a:avLst/>
          </a:prstGeom>
        </p:spPr>
        <p:txBody>
          <a:bodyPr/>
          <a:lstStyle>
            <a:lvl1pPr eaLnBrk="1" fontAlgn="auto" hangingPunct="1">
              <a:spcBef>
                <a:spcPts val="0"/>
              </a:spcBef>
              <a:spcAft>
                <a:spcPts val="0"/>
              </a:spcAft>
              <a:defRPr>
                <a:latin typeface="+mn-lt"/>
              </a:defRPr>
            </a:lvl1pPr>
          </a:lstStyle>
          <a:p>
            <a:pPr>
              <a:defRPr/>
            </a:pPr>
            <a:endParaRPr lang="nb-NO"/>
          </a:p>
        </p:txBody>
      </p:sp>
      <p:sp>
        <p:nvSpPr>
          <p:cNvPr id="8" name="Slide Number Placeholder 5"/>
          <p:cNvSpPr>
            <a:spLocks noGrp="1"/>
          </p:cNvSpPr>
          <p:nvPr>
            <p:ph type="sldNum" sz="quarter" idx="12"/>
          </p:nvPr>
        </p:nvSpPr>
        <p:spPr>
          <a:xfrm>
            <a:off x="6996113" y="6356352"/>
            <a:ext cx="222885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257E397D-47E0-4B7B-891A-0513E64DA9FD}" type="slidenum">
              <a:rPr lang="nb-NO" altLang="nb-NO"/>
              <a:pPr/>
              <a:t>‹#›</a:t>
            </a:fld>
            <a:endParaRPr lang="nb-NO" altLang="nb-NO"/>
          </a:p>
        </p:txBody>
      </p:sp>
    </p:spTree>
    <p:extLst>
      <p:ext uri="{BB962C8B-B14F-4D97-AF65-F5344CB8AC3E}">
        <p14:creationId xmlns:p14="http://schemas.microsoft.com/office/powerpoint/2010/main" val="13304165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238250" y="1122363"/>
            <a:ext cx="7429500" cy="2387600"/>
          </a:xfrm>
        </p:spPr>
        <p:txBody>
          <a:bodyPr anchor="b"/>
          <a:lstStyle>
            <a:lvl1pPr algn="ctr">
              <a:defRPr sz="4875"/>
            </a:lvl1pPr>
          </a:lstStyle>
          <a:p>
            <a:r>
              <a:rPr lang="nb-NO"/>
              <a:t>Klikk for å redigere tittelstil</a:t>
            </a:r>
          </a:p>
        </p:txBody>
      </p:sp>
      <p:sp>
        <p:nvSpPr>
          <p:cNvPr id="3" name="Undertittel 2"/>
          <p:cNvSpPr>
            <a:spLocks noGrp="1"/>
          </p:cNvSpPr>
          <p:nvPr>
            <p:ph type="subTitle" idx="1"/>
          </p:nvPr>
        </p:nvSpPr>
        <p:spPr>
          <a:xfrm>
            <a:off x="1238250" y="3602038"/>
            <a:ext cx="7429500" cy="1655762"/>
          </a:xfrm>
        </p:spPr>
        <p:txBody>
          <a:bodyPr/>
          <a:lstStyle>
            <a:lvl1pPr marL="0" indent="0" algn="ctr">
              <a:buNone/>
              <a:defRPr sz="1950"/>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nb-NO"/>
              <a:t>Klikk for å redigere undertittelstil i malen</a:t>
            </a:r>
          </a:p>
        </p:txBody>
      </p:sp>
      <p:sp>
        <p:nvSpPr>
          <p:cNvPr id="4" name="Plassholder for dato 3"/>
          <p:cNvSpPr>
            <a:spLocks noGrp="1"/>
          </p:cNvSpPr>
          <p:nvPr>
            <p:ph type="dt" sz="half" idx="10"/>
          </p:nvPr>
        </p:nvSpPr>
        <p:spPr/>
        <p:txBody>
          <a:bodyPr/>
          <a:lstStyle/>
          <a:p>
            <a:fld id="{DFBF2299-0AE1-4C7A-BDC1-1205A1A03D5F}" type="datetimeFigureOut">
              <a:rPr lang="nb-NO" smtClean="0"/>
              <a:t>01.02.2018</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F9269CD-D12C-4363-B377-31912DD1D50A}" type="slidenum">
              <a:rPr lang="nb-NO" smtClean="0"/>
              <a:t>‹#›</a:t>
            </a:fld>
            <a:endParaRPr lang="nb-NO"/>
          </a:p>
        </p:txBody>
      </p:sp>
    </p:spTree>
    <p:extLst>
      <p:ext uri="{BB962C8B-B14F-4D97-AF65-F5344CB8AC3E}">
        <p14:creationId xmlns:p14="http://schemas.microsoft.com/office/powerpoint/2010/main" val="11610505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DFBF2299-0AE1-4C7A-BDC1-1205A1A03D5F}" type="datetimeFigureOut">
              <a:rPr lang="nb-NO" smtClean="0"/>
              <a:t>01.02.2018</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F9269CD-D12C-4363-B377-31912DD1D50A}" type="slidenum">
              <a:rPr lang="nb-NO" smtClean="0"/>
              <a:t>‹#›</a:t>
            </a:fld>
            <a:endParaRPr lang="nb-NO"/>
          </a:p>
        </p:txBody>
      </p:sp>
    </p:spTree>
    <p:extLst>
      <p:ext uri="{BB962C8B-B14F-4D97-AF65-F5344CB8AC3E}">
        <p14:creationId xmlns:p14="http://schemas.microsoft.com/office/powerpoint/2010/main" val="2309664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675878" y="1709739"/>
            <a:ext cx="8543925" cy="2852737"/>
          </a:xfrm>
        </p:spPr>
        <p:txBody>
          <a:bodyPr anchor="b"/>
          <a:lstStyle>
            <a:lvl1pPr>
              <a:defRPr sz="4875"/>
            </a:lvl1pPr>
          </a:lstStyle>
          <a:p>
            <a:r>
              <a:rPr lang="nb-NO"/>
              <a:t>Klikk for å redigere tittelstil</a:t>
            </a:r>
          </a:p>
        </p:txBody>
      </p:sp>
      <p:sp>
        <p:nvSpPr>
          <p:cNvPr id="3" name="Plassholder for tekst 2"/>
          <p:cNvSpPr>
            <a:spLocks noGrp="1"/>
          </p:cNvSpPr>
          <p:nvPr>
            <p:ph type="body" idx="1"/>
          </p:nvPr>
        </p:nvSpPr>
        <p:spPr>
          <a:xfrm>
            <a:off x="675878" y="4589464"/>
            <a:ext cx="8543925" cy="1500187"/>
          </a:xfrm>
        </p:spPr>
        <p:txBody>
          <a:bodyPr/>
          <a:lstStyle>
            <a:lvl1pPr marL="0" indent="0">
              <a:buNone/>
              <a:defRPr sz="1950">
                <a:solidFill>
                  <a:schemeClr val="tx1">
                    <a:tint val="75000"/>
                  </a:schemeClr>
                </a:solidFill>
              </a:defRPr>
            </a:lvl1pPr>
            <a:lvl2pPr marL="371475" indent="0">
              <a:buNone/>
              <a:defRPr sz="1625">
                <a:solidFill>
                  <a:schemeClr val="tx1">
                    <a:tint val="75000"/>
                  </a:schemeClr>
                </a:solidFill>
              </a:defRPr>
            </a:lvl2pPr>
            <a:lvl3pPr marL="742950" indent="0">
              <a:buNone/>
              <a:defRPr sz="1463">
                <a:solidFill>
                  <a:schemeClr val="tx1">
                    <a:tint val="75000"/>
                  </a:schemeClr>
                </a:solidFill>
              </a:defRPr>
            </a:lvl3pPr>
            <a:lvl4pPr marL="1114425" indent="0">
              <a:buNone/>
              <a:defRPr sz="1300">
                <a:solidFill>
                  <a:schemeClr val="tx1">
                    <a:tint val="75000"/>
                  </a:schemeClr>
                </a:solidFill>
              </a:defRPr>
            </a:lvl4pPr>
            <a:lvl5pPr marL="1485900" indent="0">
              <a:buNone/>
              <a:defRPr sz="1300">
                <a:solidFill>
                  <a:schemeClr val="tx1">
                    <a:tint val="75000"/>
                  </a:schemeClr>
                </a:solidFill>
              </a:defRPr>
            </a:lvl5pPr>
            <a:lvl6pPr marL="1857375" indent="0">
              <a:buNone/>
              <a:defRPr sz="1300">
                <a:solidFill>
                  <a:schemeClr val="tx1">
                    <a:tint val="75000"/>
                  </a:schemeClr>
                </a:solidFill>
              </a:defRPr>
            </a:lvl6pPr>
            <a:lvl7pPr marL="2228850" indent="0">
              <a:buNone/>
              <a:defRPr sz="1300">
                <a:solidFill>
                  <a:schemeClr val="tx1">
                    <a:tint val="75000"/>
                  </a:schemeClr>
                </a:solidFill>
              </a:defRPr>
            </a:lvl7pPr>
            <a:lvl8pPr marL="2600325" indent="0">
              <a:buNone/>
              <a:defRPr sz="1300">
                <a:solidFill>
                  <a:schemeClr val="tx1">
                    <a:tint val="75000"/>
                  </a:schemeClr>
                </a:solidFill>
              </a:defRPr>
            </a:lvl8pPr>
            <a:lvl9pPr marL="2971800" indent="0">
              <a:buNone/>
              <a:defRPr sz="1300">
                <a:solidFill>
                  <a:schemeClr val="tx1">
                    <a:tint val="75000"/>
                  </a:schemeClr>
                </a:solidFill>
              </a:defRPr>
            </a:lvl9pPr>
          </a:lstStyle>
          <a:p>
            <a:pPr lvl="0"/>
            <a:r>
              <a:rPr lang="nb-NO"/>
              <a:t>Rediger tekststiler i malen</a:t>
            </a:r>
          </a:p>
        </p:txBody>
      </p:sp>
      <p:sp>
        <p:nvSpPr>
          <p:cNvPr id="4" name="Plassholder for dato 3"/>
          <p:cNvSpPr>
            <a:spLocks noGrp="1"/>
          </p:cNvSpPr>
          <p:nvPr>
            <p:ph type="dt" sz="half" idx="10"/>
          </p:nvPr>
        </p:nvSpPr>
        <p:spPr/>
        <p:txBody>
          <a:bodyPr/>
          <a:lstStyle/>
          <a:p>
            <a:fld id="{DFBF2299-0AE1-4C7A-BDC1-1205A1A03D5F}" type="datetimeFigureOut">
              <a:rPr lang="nb-NO" smtClean="0"/>
              <a:t>01.02.2018</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F9269CD-D12C-4363-B377-31912DD1D50A}" type="slidenum">
              <a:rPr lang="nb-NO" smtClean="0"/>
              <a:t>‹#›</a:t>
            </a:fld>
            <a:endParaRPr lang="nb-NO"/>
          </a:p>
        </p:txBody>
      </p:sp>
    </p:spTree>
    <p:extLst>
      <p:ext uri="{BB962C8B-B14F-4D97-AF65-F5344CB8AC3E}">
        <p14:creationId xmlns:p14="http://schemas.microsoft.com/office/powerpoint/2010/main" val="22200656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681038" y="1825625"/>
            <a:ext cx="421005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5014913" y="1825625"/>
            <a:ext cx="421005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DFBF2299-0AE1-4C7A-BDC1-1205A1A03D5F}" type="datetimeFigureOut">
              <a:rPr lang="nb-NO" smtClean="0"/>
              <a:t>01.02.2018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3F9269CD-D12C-4363-B377-31912DD1D50A}" type="slidenum">
              <a:rPr lang="nb-NO" smtClean="0"/>
              <a:t>‹#›</a:t>
            </a:fld>
            <a:endParaRPr lang="nb-NO"/>
          </a:p>
        </p:txBody>
      </p:sp>
    </p:spTree>
    <p:extLst>
      <p:ext uri="{BB962C8B-B14F-4D97-AF65-F5344CB8AC3E}">
        <p14:creationId xmlns:p14="http://schemas.microsoft.com/office/powerpoint/2010/main" val="772064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3" name="Rektangel 2"/>
          <p:cNvSpPr/>
          <p:nvPr/>
        </p:nvSpPr>
        <p:spPr>
          <a:xfrm>
            <a:off x="0" y="0"/>
            <a:ext cx="9906000" cy="400050"/>
          </a:xfrm>
          <a:prstGeom prst="rect">
            <a:avLst/>
          </a:prstGeom>
          <a:solidFill>
            <a:srgbClr val="2360AB"/>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b-NO"/>
          </a:p>
        </p:txBody>
      </p:sp>
      <p:pic>
        <p:nvPicPr>
          <p:cNvPr id="4" name="Plassholder for innhold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99525" y="57150"/>
            <a:ext cx="712788"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nb-NO"/>
              <a:t>Klikk for å redigere tittelstil</a:t>
            </a:r>
            <a:endParaRPr lang="en-US"/>
          </a:p>
        </p:txBody>
      </p:sp>
      <p:sp>
        <p:nvSpPr>
          <p:cNvPr id="5" name="Date Placeholder 3"/>
          <p:cNvSpPr>
            <a:spLocks noGrp="1"/>
          </p:cNvSpPr>
          <p:nvPr>
            <p:ph type="dt" sz="half" idx="10"/>
          </p:nvPr>
        </p:nvSpPr>
        <p:spPr>
          <a:xfrm>
            <a:off x="681038" y="6356350"/>
            <a:ext cx="2228850" cy="365125"/>
          </a:xfrm>
          <a:prstGeom prst="rect">
            <a:avLst/>
          </a:prstGeom>
        </p:spPr>
        <p:txBody>
          <a:bodyPr/>
          <a:lstStyle>
            <a:lvl1pPr eaLnBrk="1" fontAlgn="auto" hangingPunct="1">
              <a:spcBef>
                <a:spcPts val="0"/>
              </a:spcBef>
              <a:spcAft>
                <a:spcPts val="0"/>
              </a:spcAft>
              <a:defRPr sz="1200" smtClean="0">
                <a:latin typeface="+mn-lt"/>
              </a:defRPr>
            </a:lvl1pPr>
          </a:lstStyle>
          <a:p>
            <a:pPr>
              <a:defRPr/>
            </a:pPr>
            <a:fld id="{C1265F79-54F4-4D22-807A-2D9677D39762}" type="datetimeFigureOut">
              <a:rPr lang="nb-NO"/>
              <a:pPr>
                <a:defRPr/>
              </a:pPr>
              <a:t>01.02.2018</a:t>
            </a:fld>
            <a:endParaRPr lang="nb-NO"/>
          </a:p>
        </p:txBody>
      </p:sp>
      <p:sp>
        <p:nvSpPr>
          <p:cNvPr id="6" name="Footer Placeholder 4"/>
          <p:cNvSpPr>
            <a:spLocks noGrp="1"/>
          </p:cNvSpPr>
          <p:nvPr>
            <p:ph type="ftr" sz="quarter" idx="11"/>
          </p:nvPr>
        </p:nvSpPr>
        <p:spPr>
          <a:xfrm>
            <a:off x="3281363" y="6356350"/>
            <a:ext cx="3343275" cy="365125"/>
          </a:xfrm>
          <a:prstGeom prst="rect">
            <a:avLst/>
          </a:prstGeom>
        </p:spPr>
        <p:txBody>
          <a:bodyPr/>
          <a:lstStyle>
            <a:lvl1pPr eaLnBrk="1" fontAlgn="auto" hangingPunct="1">
              <a:spcBef>
                <a:spcPts val="0"/>
              </a:spcBef>
              <a:spcAft>
                <a:spcPts val="0"/>
              </a:spcAft>
              <a:defRPr sz="1200">
                <a:latin typeface="+mn-lt"/>
              </a:defRPr>
            </a:lvl1pPr>
          </a:lstStyle>
          <a:p>
            <a:pPr>
              <a:defRPr/>
            </a:pPr>
            <a:endParaRPr lang="nb-NO"/>
          </a:p>
        </p:txBody>
      </p:sp>
      <p:sp>
        <p:nvSpPr>
          <p:cNvPr id="7" name="Slide Number Placeholder 5"/>
          <p:cNvSpPr>
            <a:spLocks noGrp="1"/>
          </p:cNvSpPr>
          <p:nvPr>
            <p:ph type="sldNum" sz="quarter" idx="12"/>
          </p:nvPr>
        </p:nvSpPr>
        <p:spPr>
          <a:xfrm>
            <a:off x="9186863" y="6356350"/>
            <a:ext cx="719137"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200"/>
            </a:lvl1pPr>
          </a:lstStyle>
          <a:p>
            <a:fld id="{7AA79003-D883-43E0-9391-83089A5F4B9F}" type="slidenum">
              <a:rPr lang="nb-NO" altLang="nb-NO"/>
              <a:pPr/>
              <a:t>‹#›</a:t>
            </a:fld>
            <a:endParaRPr lang="nb-NO" altLang="nb-NO"/>
          </a:p>
        </p:txBody>
      </p:sp>
    </p:spTree>
    <p:extLst>
      <p:ext uri="{BB962C8B-B14F-4D97-AF65-F5344CB8AC3E}">
        <p14:creationId xmlns:p14="http://schemas.microsoft.com/office/powerpoint/2010/main" val="157021065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682328" y="365126"/>
            <a:ext cx="8543925" cy="1325563"/>
          </a:xfrm>
        </p:spPr>
        <p:txBody>
          <a:bodyPr/>
          <a:lstStyle/>
          <a:p>
            <a:r>
              <a:rPr lang="nb-NO"/>
              <a:t>Klikk for å redigere tittelstil</a:t>
            </a:r>
          </a:p>
        </p:txBody>
      </p:sp>
      <p:sp>
        <p:nvSpPr>
          <p:cNvPr id="3" name="Plassholder for tekst 2"/>
          <p:cNvSpPr>
            <a:spLocks noGrp="1"/>
          </p:cNvSpPr>
          <p:nvPr>
            <p:ph type="body" idx="1"/>
          </p:nvPr>
        </p:nvSpPr>
        <p:spPr>
          <a:xfrm>
            <a:off x="682328" y="1681163"/>
            <a:ext cx="4190702" cy="82391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nb-NO"/>
              <a:t>Rediger tekststiler i malen</a:t>
            </a:r>
          </a:p>
        </p:txBody>
      </p:sp>
      <p:sp>
        <p:nvSpPr>
          <p:cNvPr id="4" name="Plassholder for innhold 3"/>
          <p:cNvSpPr>
            <a:spLocks noGrp="1"/>
          </p:cNvSpPr>
          <p:nvPr>
            <p:ph sz="half" idx="2"/>
          </p:nvPr>
        </p:nvSpPr>
        <p:spPr>
          <a:xfrm>
            <a:off x="682328" y="2505075"/>
            <a:ext cx="4190702"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5014913" y="1681163"/>
            <a:ext cx="4211340" cy="82391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nb-NO"/>
              <a:t>Rediger tekststiler i malen</a:t>
            </a:r>
          </a:p>
        </p:txBody>
      </p:sp>
      <p:sp>
        <p:nvSpPr>
          <p:cNvPr id="6" name="Plassholder for innhold 5"/>
          <p:cNvSpPr>
            <a:spLocks noGrp="1"/>
          </p:cNvSpPr>
          <p:nvPr>
            <p:ph sz="quarter" idx="4"/>
          </p:nvPr>
        </p:nvSpPr>
        <p:spPr>
          <a:xfrm>
            <a:off x="5014913" y="2505075"/>
            <a:ext cx="4211340"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DFBF2299-0AE1-4C7A-BDC1-1205A1A03D5F}" type="datetimeFigureOut">
              <a:rPr lang="nb-NO" smtClean="0"/>
              <a:t>01.02.2018</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3F9269CD-D12C-4363-B377-31912DD1D50A}" type="slidenum">
              <a:rPr lang="nb-NO" smtClean="0"/>
              <a:t>‹#›</a:t>
            </a:fld>
            <a:endParaRPr lang="nb-NO"/>
          </a:p>
        </p:txBody>
      </p:sp>
    </p:spTree>
    <p:extLst>
      <p:ext uri="{BB962C8B-B14F-4D97-AF65-F5344CB8AC3E}">
        <p14:creationId xmlns:p14="http://schemas.microsoft.com/office/powerpoint/2010/main" val="37288041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DFBF2299-0AE1-4C7A-BDC1-1205A1A03D5F}" type="datetimeFigureOut">
              <a:rPr lang="nb-NO" smtClean="0"/>
              <a:t>01.02.2018</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3F9269CD-D12C-4363-B377-31912DD1D50A}" type="slidenum">
              <a:rPr lang="nb-NO" smtClean="0"/>
              <a:t>‹#›</a:t>
            </a:fld>
            <a:endParaRPr lang="nb-NO"/>
          </a:p>
        </p:txBody>
      </p:sp>
    </p:spTree>
    <p:extLst>
      <p:ext uri="{BB962C8B-B14F-4D97-AF65-F5344CB8AC3E}">
        <p14:creationId xmlns:p14="http://schemas.microsoft.com/office/powerpoint/2010/main" val="39320495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DFBF2299-0AE1-4C7A-BDC1-1205A1A03D5F}" type="datetimeFigureOut">
              <a:rPr lang="nb-NO" smtClean="0"/>
              <a:t>01.02.2018</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3F9269CD-D12C-4363-B377-31912DD1D50A}" type="slidenum">
              <a:rPr lang="nb-NO" smtClean="0"/>
              <a:t>‹#›</a:t>
            </a:fld>
            <a:endParaRPr lang="nb-NO"/>
          </a:p>
        </p:txBody>
      </p:sp>
    </p:spTree>
    <p:extLst>
      <p:ext uri="{BB962C8B-B14F-4D97-AF65-F5344CB8AC3E}">
        <p14:creationId xmlns:p14="http://schemas.microsoft.com/office/powerpoint/2010/main" val="29127751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82328" y="457200"/>
            <a:ext cx="3194943" cy="1600200"/>
          </a:xfrm>
        </p:spPr>
        <p:txBody>
          <a:bodyPr anchor="b"/>
          <a:lstStyle>
            <a:lvl1pPr>
              <a:defRPr sz="2600"/>
            </a:lvl1pPr>
          </a:lstStyle>
          <a:p>
            <a:r>
              <a:rPr lang="nb-NO"/>
              <a:t>Klikk for å redigere tittelstil</a:t>
            </a:r>
          </a:p>
        </p:txBody>
      </p:sp>
      <p:sp>
        <p:nvSpPr>
          <p:cNvPr id="3" name="Plassholder for innhold 2"/>
          <p:cNvSpPr>
            <a:spLocks noGrp="1"/>
          </p:cNvSpPr>
          <p:nvPr>
            <p:ph idx="1"/>
          </p:nvPr>
        </p:nvSpPr>
        <p:spPr>
          <a:xfrm>
            <a:off x="4211340" y="987426"/>
            <a:ext cx="5014913" cy="4873625"/>
          </a:xfr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82328" y="2057400"/>
            <a:ext cx="3194943"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nb-NO"/>
              <a:t>Rediger tekststiler i malen</a:t>
            </a:r>
          </a:p>
        </p:txBody>
      </p:sp>
      <p:sp>
        <p:nvSpPr>
          <p:cNvPr id="5" name="Plassholder for dato 4"/>
          <p:cNvSpPr>
            <a:spLocks noGrp="1"/>
          </p:cNvSpPr>
          <p:nvPr>
            <p:ph type="dt" sz="half" idx="10"/>
          </p:nvPr>
        </p:nvSpPr>
        <p:spPr/>
        <p:txBody>
          <a:bodyPr/>
          <a:lstStyle/>
          <a:p>
            <a:fld id="{DFBF2299-0AE1-4C7A-BDC1-1205A1A03D5F}" type="datetimeFigureOut">
              <a:rPr lang="nb-NO" smtClean="0"/>
              <a:t>01.02.2018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3F9269CD-D12C-4363-B377-31912DD1D50A}" type="slidenum">
              <a:rPr lang="nb-NO" smtClean="0"/>
              <a:t>‹#›</a:t>
            </a:fld>
            <a:endParaRPr lang="nb-NO"/>
          </a:p>
        </p:txBody>
      </p:sp>
    </p:spTree>
    <p:extLst>
      <p:ext uri="{BB962C8B-B14F-4D97-AF65-F5344CB8AC3E}">
        <p14:creationId xmlns:p14="http://schemas.microsoft.com/office/powerpoint/2010/main" val="39724508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82328" y="457200"/>
            <a:ext cx="3194943" cy="1600200"/>
          </a:xfrm>
        </p:spPr>
        <p:txBody>
          <a:bodyPr anchor="b"/>
          <a:lstStyle>
            <a:lvl1pPr>
              <a:defRPr sz="2600"/>
            </a:lvl1pPr>
          </a:lstStyle>
          <a:p>
            <a:r>
              <a:rPr lang="nb-NO"/>
              <a:t>Klikk for å redigere tittelstil</a:t>
            </a:r>
          </a:p>
        </p:txBody>
      </p:sp>
      <p:sp>
        <p:nvSpPr>
          <p:cNvPr id="3" name="Plassholder for bilde 2"/>
          <p:cNvSpPr>
            <a:spLocks noGrp="1"/>
          </p:cNvSpPr>
          <p:nvPr>
            <p:ph type="pic" idx="1"/>
          </p:nvPr>
        </p:nvSpPr>
        <p:spPr>
          <a:xfrm>
            <a:off x="4211340" y="987426"/>
            <a:ext cx="5014913" cy="4873625"/>
          </a:xfrm>
        </p:spPr>
        <p:txBody>
          <a:bodyPr/>
          <a:lstStyle>
            <a:lvl1pPr marL="0" indent="0">
              <a:buNone/>
              <a:defRPr sz="2600"/>
            </a:lvl1pPr>
            <a:lvl2pPr marL="371475" indent="0">
              <a:buNone/>
              <a:defRPr sz="2275"/>
            </a:lvl2pPr>
            <a:lvl3pPr marL="742950" indent="0">
              <a:buNone/>
              <a:defRPr sz="1950"/>
            </a:lvl3pPr>
            <a:lvl4pPr marL="1114425" indent="0">
              <a:buNone/>
              <a:defRPr sz="1625"/>
            </a:lvl4pPr>
            <a:lvl5pPr marL="1485900" indent="0">
              <a:buNone/>
              <a:defRPr sz="1625"/>
            </a:lvl5pPr>
            <a:lvl6pPr marL="1857375" indent="0">
              <a:buNone/>
              <a:defRPr sz="1625"/>
            </a:lvl6pPr>
            <a:lvl7pPr marL="2228850" indent="0">
              <a:buNone/>
              <a:defRPr sz="1625"/>
            </a:lvl7pPr>
            <a:lvl8pPr marL="2600325" indent="0">
              <a:buNone/>
              <a:defRPr sz="1625"/>
            </a:lvl8pPr>
            <a:lvl9pPr marL="2971800" indent="0">
              <a:buNone/>
              <a:defRPr sz="1625"/>
            </a:lvl9pPr>
          </a:lstStyle>
          <a:p>
            <a:endParaRPr lang="nb-NO"/>
          </a:p>
        </p:txBody>
      </p:sp>
      <p:sp>
        <p:nvSpPr>
          <p:cNvPr id="4" name="Plassholder for tekst 3"/>
          <p:cNvSpPr>
            <a:spLocks noGrp="1"/>
          </p:cNvSpPr>
          <p:nvPr>
            <p:ph type="body" sz="half" idx="2"/>
          </p:nvPr>
        </p:nvSpPr>
        <p:spPr>
          <a:xfrm>
            <a:off x="682328" y="2057400"/>
            <a:ext cx="3194943"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nb-NO"/>
              <a:t>Rediger tekststiler i malen</a:t>
            </a:r>
          </a:p>
        </p:txBody>
      </p:sp>
      <p:sp>
        <p:nvSpPr>
          <p:cNvPr id="5" name="Plassholder for dato 4"/>
          <p:cNvSpPr>
            <a:spLocks noGrp="1"/>
          </p:cNvSpPr>
          <p:nvPr>
            <p:ph type="dt" sz="half" idx="10"/>
          </p:nvPr>
        </p:nvSpPr>
        <p:spPr/>
        <p:txBody>
          <a:bodyPr/>
          <a:lstStyle/>
          <a:p>
            <a:fld id="{DFBF2299-0AE1-4C7A-BDC1-1205A1A03D5F}" type="datetimeFigureOut">
              <a:rPr lang="nb-NO" smtClean="0"/>
              <a:t>01.02.2018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3F9269CD-D12C-4363-B377-31912DD1D50A}" type="slidenum">
              <a:rPr lang="nb-NO" smtClean="0"/>
              <a:t>‹#›</a:t>
            </a:fld>
            <a:endParaRPr lang="nb-NO"/>
          </a:p>
        </p:txBody>
      </p:sp>
    </p:spTree>
    <p:extLst>
      <p:ext uri="{BB962C8B-B14F-4D97-AF65-F5344CB8AC3E}">
        <p14:creationId xmlns:p14="http://schemas.microsoft.com/office/powerpoint/2010/main" val="36729383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DFBF2299-0AE1-4C7A-BDC1-1205A1A03D5F}" type="datetimeFigureOut">
              <a:rPr lang="nb-NO" smtClean="0"/>
              <a:t>01.02.2018</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F9269CD-D12C-4363-B377-31912DD1D50A}" type="slidenum">
              <a:rPr lang="nb-NO" smtClean="0"/>
              <a:t>‹#›</a:t>
            </a:fld>
            <a:endParaRPr lang="nb-NO"/>
          </a:p>
        </p:txBody>
      </p:sp>
    </p:spTree>
    <p:extLst>
      <p:ext uri="{BB962C8B-B14F-4D97-AF65-F5344CB8AC3E}">
        <p14:creationId xmlns:p14="http://schemas.microsoft.com/office/powerpoint/2010/main" val="31795267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7088981" y="365125"/>
            <a:ext cx="2135981" cy="5811838"/>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681037" y="365125"/>
            <a:ext cx="6284119" cy="5811838"/>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DFBF2299-0AE1-4C7A-BDC1-1205A1A03D5F}" type="datetimeFigureOut">
              <a:rPr lang="nb-NO" smtClean="0"/>
              <a:t>01.02.2018</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F9269CD-D12C-4363-B377-31912DD1D50A}" type="slidenum">
              <a:rPr lang="nb-NO" smtClean="0"/>
              <a:t>‹#›</a:t>
            </a:fld>
            <a:endParaRPr lang="nb-NO"/>
          </a:p>
        </p:txBody>
      </p:sp>
    </p:spTree>
    <p:extLst>
      <p:ext uri="{BB962C8B-B14F-4D97-AF65-F5344CB8AC3E}">
        <p14:creationId xmlns:p14="http://schemas.microsoft.com/office/powerpoint/2010/main" val="27202605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351090"/>
            <a:ext cx="8420100" cy="1487265"/>
          </a:xfrm>
        </p:spPr>
        <p:txBody>
          <a:bodyPr anchor="b"/>
          <a:lstStyle>
            <a:lvl1pPr algn="ctr">
              <a:defRPr sz="6000"/>
            </a:lvl1pPr>
          </a:lstStyle>
          <a:p>
            <a:r>
              <a:rPr lang="nb-NO"/>
              <a:t>Klikk for å redigere tittelstil</a:t>
            </a:r>
            <a:endParaRPr lang="en-US" dirty="0"/>
          </a:p>
        </p:txBody>
      </p:sp>
      <p:sp>
        <p:nvSpPr>
          <p:cNvPr id="3" name="Subtitle 2"/>
          <p:cNvSpPr>
            <a:spLocks noGrp="1"/>
          </p:cNvSpPr>
          <p:nvPr>
            <p:ph type="subTitle" idx="1"/>
          </p:nvPr>
        </p:nvSpPr>
        <p:spPr>
          <a:xfrm>
            <a:off x="1238250" y="3980151"/>
            <a:ext cx="7429500" cy="76041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dirty="0"/>
          </a:p>
        </p:txBody>
      </p:sp>
      <p:pic>
        <p:nvPicPr>
          <p:cNvPr id="8" name="Bild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5918" y="180940"/>
            <a:ext cx="3358799" cy="2237800"/>
          </a:xfrm>
          <a:prstGeom prst="rect">
            <a:avLst/>
          </a:prstGeom>
        </p:spPr>
      </p:pic>
      <p:sp>
        <p:nvSpPr>
          <p:cNvPr id="9" name="Rektangel 8"/>
          <p:cNvSpPr/>
          <p:nvPr/>
        </p:nvSpPr>
        <p:spPr>
          <a:xfrm>
            <a:off x="1" y="5791200"/>
            <a:ext cx="9906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pic>
        <p:nvPicPr>
          <p:cNvPr id="10" name="Bilde 9"/>
          <p:cNvPicPr>
            <a:picLocks noChangeAspect="1"/>
          </p:cNvPicPr>
          <p:nvPr/>
        </p:nvPicPr>
        <p:blipFill rotWithShape="1">
          <a:blip r:embed="rId3">
            <a:lum bright="40000" contrast="-40000"/>
          </a:blip>
          <a:srcRect l="3597" r="11199"/>
          <a:stretch/>
        </p:blipFill>
        <p:spPr>
          <a:xfrm>
            <a:off x="-10632" y="5682422"/>
            <a:ext cx="9920177" cy="1416208"/>
          </a:xfrm>
          <a:prstGeom prst="rect">
            <a:avLst/>
          </a:prstGeom>
        </p:spPr>
      </p:pic>
    </p:spTree>
    <p:extLst>
      <p:ext uri="{BB962C8B-B14F-4D97-AF65-F5344CB8AC3E}">
        <p14:creationId xmlns:p14="http://schemas.microsoft.com/office/powerpoint/2010/main" val="399187221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a:xfrm>
            <a:off x="681039" y="1247777"/>
            <a:ext cx="8543925" cy="704849"/>
          </a:xfrm>
        </p:spPr>
        <p:txBody>
          <a:bodyPr>
            <a:normAutofit/>
          </a:bodyPr>
          <a:lstStyle>
            <a:lvl1pPr>
              <a:defRPr sz="4000"/>
            </a:lvl1pPr>
          </a:lstStyle>
          <a:p>
            <a:r>
              <a:rPr lang="nb-NO"/>
              <a:t>Klikk for å redigere tittelstil</a:t>
            </a:r>
            <a:endParaRPr lang="en-US" dirty="0"/>
          </a:p>
        </p:txBody>
      </p:sp>
      <p:sp>
        <p:nvSpPr>
          <p:cNvPr id="3" name="Content Placeholder 2"/>
          <p:cNvSpPr>
            <a:spLocks noGrp="1"/>
          </p:cNvSpPr>
          <p:nvPr>
            <p:ph idx="1"/>
          </p:nvPr>
        </p:nvSpPr>
        <p:spPr>
          <a:xfrm>
            <a:off x="681039" y="1952624"/>
            <a:ext cx="8543925" cy="363126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3"/>
          <p:cNvSpPr>
            <a:spLocks noGrp="1"/>
          </p:cNvSpPr>
          <p:nvPr>
            <p:ph type="dt" sz="half" idx="10"/>
          </p:nvPr>
        </p:nvSpPr>
        <p:spPr>
          <a:xfrm>
            <a:off x="547688" y="6499229"/>
            <a:ext cx="2228850" cy="365125"/>
          </a:xfrm>
          <a:prstGeom prst="rect">
            <a:avLst/>
          </a:prstGeom>
        </p:spPr>
        <p:txBody>
          <a:bodyPr/>
          <a:lstStyle>
            <a:lvl1pPr>
              <a:defRPr sz="1200"/>
            </a:lvl1pPr>
          </a:lstStyle>
          <a:p>
            <a:fld id="{4E2C30A7-18F0-40FB-8433-7AC57AA0690A}" type="datetimeFigureOut">
              <a:rPr lang="nb-NO" smtClean="0">
                <a:solidFill>
                  <a:prstClr val="black"/>
                </a:solidFill>
              </a:rPr>
              <a:pPr/>
              <a:t>01.02.2018</a:t>
            </a:fld>
            <a:endParaRPr lang="nb-NO">
              <a:solidFill>
                <a:prstClr val="black"/>
              </a:solidFill>
            </a:endParaRPr>
          </a:p>
        </p:txBody>
      </p:sp>
      <p:sp>
        <p:nvSpPr>
          <p:cNvPr id="8" name="Footer Placeholder 4"/>
          <p:cNvSpPr>
            <a:spLocks noGrp="1"/>
          </p:cNvSpPr>
          <p:nvPr>
            <p:ph type="ftr" sz="quarter" idx="11"/>
          </p:nvPr>
        </p:nvSpPr>
        <p:spPr>
          <a:xfrm>
            <a:off x="3148014" y="6499229"/>
            <a:ext cx="3343275" cy="365125"/>
          </a:xfrm>
          <a:prstGeom prst="rect">
            <a:avLst/>
          </a:prstGeom>
        </p:spPr>
        <p:txBody>
          <a:bodyPr/>
          <a:lstStyle>
            <a:lvl1pPr>
              <a:defRPr sz="1200"/>
            </a:lvl1pPr>
          </a:lstStyle>
          <a:p>
            <a:endParaRPr lang="nb-NO">
              <a:solidFill>
                <a:prstClr val="black"/>
              </a:solidFill>
            </a:endParaRPr>
          </a:p>
        </p:txBody>
      </p:sp>
      <p:sp>
        <p:nvSpPr>
          <p:cNvPr id="9" name="Slide Number Placeholder 5"/>
          <p:cNvSpPr>
            <a:spLocks noGrp="1"/>
          </p:cNvSpPr>
          <p:nvPr>
            <p:ph type="sldNum" sz="quarter" idx="12"/>
          </p:nvPr>
        </p:nvSpPr>
        <p:spPr>
          <a:xfrm>
            <a:off x="9053514" y="6499229"/>
            <a:ext cx="719137" cy="365125"/>
          </a:xfrm>
          <a:prstGeom prst="rect">
            <a:avLst/>
          </a:prstGeom>
        </p:spPr>
        <p:txBody>
          <a:bodyPr/>
          <a:lstStyle>
            <a:lvl1pPr>
              <a:defRPr sz="1200"/>
            </a:lvl1pPr>
          </a:lstStyle>
          <a:p>
            <a:fld id="{F143EF0E-8970-4230-A365-0CC39421A662}" type="slidenum">
              <a:rPr lang="nb-NO" smtClean="0">
                <a:solidFill>
                  <a:prstClr val="black"/>
                </a:solidFill>
              </a:rPr>
              <a:pPr/>
              <a:t>‹#›</a:t>
            </a:fld>
            <a:endParaRPr lang="nb-NO">
              <a:solidFill>
                <a:prstClr val="black"/>
              </a:solidFill>
            </a:endParaRPr>
          </a:p>
        </p:txBody>
      </p:sp>
      <p:sp>
        <p:nvSpPr>
          <p:cNvPr id="11" name="Rektangel 10"/>
          <p:cNvSpPr/>
          <p:nvPr/>
        </p:nvSpPr>
        <p:spPr>
          <a:xfrm>
            <a:off x="0" y="0"/>
            <a:ext cx="9906000" cy="400050"/>
          </a:xfrm>
          <a:prstGeom prst="rect">
            <a:avLst/>
          </a:prstGeom>
          <a:solidFill>
            <a:srgbClr val="2360AB"/>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pic>
        <p:nvPicPr>
          <p:cNvPr id="13" name="Bilde 12"/>
          <p:cNvPicPr>
            <a:picLocks noChangeAspect="1"/>
          </p:cNvPicPr>
          <p:nvPr/>
        </p:nvPicPr>
        <p:blipFill>
          <a:blip r:embed="rId2"/>
          <a:stretch>
            <a:fillRect/>
          </a:stretch>
        </p:blipFill>
        <p:spPr>
          <a:xfrm>
            <a:off x="7830521" y="85365"/>
            <a:ext cx="326250" cy="225000"/>
          </a:xfrm>
          <a:prstGeom prst="rect">
            <a:avLst/>
          </a:prstGeom>
        </p:spPr>
      </p:pic>
    </p:spTree>
    <p:extLst>
      <p:ext uri="{BB962C8B-B14F-4D97-AF65-F5344CB8AC3E}">
        <p14:creationId xmlns:p14="http://schemas.microsoft.com/office/powerpoint/2010/main" val="8026552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675880" y="1709742"/>
            <a:ext cx="8543925" cy="2852737"/>
          </a:xfrm>
        </p:spPr>
        <p:txBody>
          <a:bodyPr anchor="b"/>
          <a:lstStyle>
            <a:lvl1pPr>
              <a:defRPr sz="6000"/>
            </a:lvl1pPr>
          </a:lstStyle>
          <a:p>
            <a:r>
              <a:rPr lang="nb-NO"/>
              <a:t>Klikk for å redigere tittelstil</a:t>
            </a:r>
            <a:endParaRPr lang="en-US" dirty="0"/>
          </a:p>
        </p:txBody>
      </p:sp>
      <p:sp>
        <p:nvSpPr>
          <p:cNvPr id="3" name="Text Placeholder 2"/>
          <p:cNvSpPr>
            <a:spLocks noGrp="1"/>
          </p:cNvSpPr>
          <p:nvPr>
            <p:ph type="body" idx="1"/>
          </p:nvPr>
        </p:nvSpPr>
        <p:spPr>
          <a:xfrm>
            <a:off x="675880" y="4589467"/>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Date Placeholder 3"/>
          <p:cNvSpPr>
            <a:spLocks noGrp="1"/>
          </p:cNvSpPr>
          <p:nvPr>
            <p:ph type="dt" sz="half" idx="10"/>
          </p:nvPr>
        </p:nvSpPr>
        <p:spPr>
          <a:xfrm>
            <a:off x="681038" y="6356354"/>
            <a:ext cx="2228850" cy="365125"/>
          </a:xfrm>
          <a:prstGeom prst="rect">
            <a:avLst/>
          </a:prstGeom>
        </p:spPr>
        <p:txBody>
          <a:bodyPr/>
          <a:lstStyle>
            <a:lvl1pPr>
              <a:defRPr sz="1200"/>
            </a:lvl1pPr>
          </a:lstStyle>
          <a:p>
            <a:fld id="{4E2C30A7-18F0-40FB-8433-7AC57AA0690A}" type="datetimeFigureOut">
              <a:rPr lang="nb-NO" smtClean="0">
                <a:solidFill>
                  <a:prstClr val="black"/>
                </a:solidFill>
              </a:rPr>
              <a:pPr/>
              <a:t>01.02.2018</a:t>
            </a:fld>
            <a:endParaRPr lang="nb-NO">
              <a:solidFill>
                <a:prstClr val="black"/>
              </a:solidFill>
            </a:endParaRPr>
          </a:p>
        </p:txBody>
      </p:sp>
      <p:sp>
        <p:nvSpPr>
          <p:cNvPr id="8" name="Footer Placeholder 4"/>
          <p:cNvSpPr>
            <a:spLocks noGrp="1"/>
          </p:cNvSpPr>
          <p:nvPr>
            <p:ph type="ftr" sz="quarter" idx="11"/>
          </p:nvPr>
        </p:nvSpPr>
        <p:spPr>
          <a:xfrm>
            <a:off x="3281364" y="6356354"/>
            <a:ext cx="3343275" cy="365125"/>
          </a:xfrm>
          <a:prstGeom prst="rect">
            <a:avLst/>
          </a:prstGeom>
        </p:spPr>
        <p:txBody>
          <a:bodyPr/>
          <a:lstStyle>
            <a:lvl1pPr>
              <a:defRPr sz="1200"/>
            </a:lvl1pPr>
          </a:lstStyle>
          <a:p>
            <a:endParaRPr lang="nb-NO">
              <a:solidFill>
                <a:prstClr val="black"/>
              </a:solidFill>
            </a:endParaRPr>
          </a:p>
        </p:txBody>
      </p:sp>
      <p:sp>
        <p:nvSpPr>
          <p:cNvPr id="9" name="Slide Number Placeholder 5"/>
          <p:cNvSpPr>
            <a:spLocks noGrp="1"/>
          </p:cNvSpPr>
          <p:nvPr>
            <p:ph type="sldNum" sz="quarter" idx="12"/>
          </p:nvPr>
        </p:nvSpPr>
        <p:spPr>
          <a:xfrm>
            <a:off x="9186865" y="6356354"/>
            <a:ext cx="719137" cy="365125"/>
          </a:xfrm>
          <a:prstGeom prst="rect">
            <a:avLst/>
          </a:prstGeom>
        </p:spPr>
        <p:txBody>
          <a:bodyPr/>
          <a:lstStyle>
            <a:lvl1pPr>
              <a:defRPr sz="1200"/>
            </a:lvl1pPr>
          </a:lstStyle>
          <a:p>
            <a:fld id="{F143EF0E-8970-4230-A365-0CC39421A662}" type="slidenum">
              <a:rPr lang="nb-NO" smtClean="0">
                <a:solidFill>
                  <a:prstClr val="black"/>
                </a:solidFill>
              </a:rPr>
              <a:pPr/>
              <a:t>‹#›</a:t>
            </a:fld>
            <a:endParaRPr lang="nb-NO">
              <a:solidFill>
                <a:prstClr val="black"/>
              </a:solidFill>
            </a:endParaRPr>
          </a:p>
        </p:txBody>
      </p:sp>
      <p:sp>
        <p:nvSpPr>
          <p:cNvPr id="10" name="Rektangel 9"/>
          <p:cNvSpPr/>
          <p:nvPr/>
        </p:nvSpPr>
        <p:spPr>
          <a:xfrm>
            <a:off x="0" y="0"/>
            <a:ext cx="9906000" cy="400050"/>
          </a:xfrm>
          <a:prstGeom prst="rect">
            <a:avLst/>
          </a:prstGeom>
          <a:solidFill>
            <a:srgbClr val="2360AB"/>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pic>
        <p:nvPicPr>
          <p:cNvPr id="11" name="Bilde 10"/>
          <p:cNvPicPr>
            <a:picLocks noChangeAspect="1"/>
          </p:cNvPicPr>
          <p:nvPr/>
        </p:nvPicPr>
        <p:blipFill>
          <a:blip r:embed="rId2"/>
          <a:stretch>
            <a:fillRect/>
          </a:stretch>
        </p:blipFill>
        <p:spPr>
          <a:xfrm>
            <a:off x="7830521" y="85365"/>
            <a:ext cx="326250" cy="225000"/>
          </a:xfrm>
          <a:prstGeom prst="rect">
            <a:avLst/>
          </a:prstGeom>
        </p:spPr>
      </p:pic>
    </p:spTree>
    <p:extLst>
      <p:ext uri="{BB962C8B-B14F-4D97-AF65-F5344CB8AC3E}">
        <p14:creationId xmlns:p14="http://schemas.microsoft.com/office/powerpoint/2010/main" val="874325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Rektangel 1"/>
          <p:cNvSpPr/>
          <p:nvPr/>
        </p:nvSpPr>
        <p:spPr>
          <a:xfrm>
            <a:off x="0" y="0"/>
            <a:ext cx="9906000" cy="400050"/>
          </a:xfrm>
          <a:prstGeom prst="rect">
            <a:avLst/>
          </a:prstGeom>
          <a:solidFill>
            <a:srgbClr val="2360AB"/>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b-NO"/>
          </a:p>
        </p:txBody>
      </p:sp>
      <p:pic>
        <p:nvPicPr>
          <p:cNvPr id="3" name="Plassholder for innhold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99525" y="57150"/>
            <a:ext cx="712788"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66936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sz="half" idx="1"/>
          </p:nvPr>
        </p:nvSpPr>
        <p:spPr>
          <a:xfrm>
            <a:off x="681038" y="1952625"/>
            <a:ext cx="4210050" cy="4224339"/>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Content Placeholder 3"/>
          <p:cNvSpPr>
            <a:spLocks noGrp="1"/>
          </p:cNvSpPr>
          <p:nvPr>
            <p:ph sz="half" idx="2"/>
          </p:nvPr>
        </p:nvSpPr>
        <p:spPr>
          <a:xfrm>
            <a:off x="5014913" y="1952623"/>
            <a:ext cx="4210050" cy="422434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8" name="Date Placeholder 3"/>
          <p:cNvSpPr>
            <a:spLocks noGrp="1"/>
          </p:cNvSpPr>
          <p:nvPr>
            <p:ph type="dt" sz="half" idx="10"/>
          </p:nvPr>
        </p:nvSpPr>
        <p:spPr>
          <a:xfrm>
            <a:off x="681038" y="6356354"/>
            <a:ext cx="2228850" cy="365125"/>
          </a:xfrm>
          <a:prstGeom prst="rect">
            <a:avLst/>
          </a:prstGeom>
        </p:spPr>
        <p:txBody>
          <a:bodyPr/>
          <a:lstStyle>
            <a:lvl1pPr>
              <a:defRPr sz="1200"/>
            </a:lvl1pPr>
          </a:lstStyle>
          <a:p>
            <a:fld id="{4E2C30A7-18F0-40FB-8433-7AC57AA0690A}" type="datetimeFigureOut">
              <a:rPr lang="nb-NO" smtClean="0">
                <a:solidFill>
                  <a:prstClr val="black"/>
                </a:solidFill>
              </a:rPr>
              <a:pPr/>
              <a:t>01.02.2018</a:t>
            </a:fld>
            <a:endParaRPr lang="nb-NO">
              <a:solidFill>
                <a:prstClr val="black"/>
              </a:solidFill>
            </a:endParaRPr>
          </a:p>
        </p:txBody>
      </p:sp>
      <p:sp>
        <p:nvSpPr>
          <p:cNvPr id="9" name="Footer Placeholder 4"/>
          <p:cNvSpPr>
            <a:spLocks noGrp="1"/>
          </p:cNvSpPr>
          <p:nvPr>
            <p:ph type="ftr" sz="quarter" idx="11"/>
          </p:nvPr>
        </p:nvSpPr>
        <p:spPr>
          <a:xfrm>
            <a:off x="3281364" y="6356354"/>
            <a:ext cx="3343275" cy="365125"/>
          </a:xfrm>
          <a:prstGeom prst="rect">
            <a:avLst/>
          </a:prstGeom>
        </p:spPr>
        <p:txBody>
          <a:bodyPr/>
          <a:lstStyle>
            <a:lvl1pPr>
              <a:defRPr sz="1200"/>
            </a:lvl1pPr>
          </a:lstStyle>
          <a:p>
            <a:endParaRPr lang="nb-NO">
              <a:solidFill>
                <a:prstClr val="black"/>
              </a:solidFill>
            </a:endParaRPr>
          </a:p>
        </p:txBody>
      </p:sp>
      <p:sp>
        <p:nvSpPr>
          <p:cNvPr id="10" name="Slide Number Placeholder 5"/>
          <p:cNvSpPr>
            <a:spLocks noGrp="1"/>
          </p:cNvSpPr>
          <p:nvPr>
            <p:ph type="sldNum" sz="quarter" idx="12"/>
          </p:nvPr>
        </p:nvSpPr>
        <p:spPr>
          <a:xfrm>
            <a:off x="9186865" y="6356354"/>
            <a:ext cx="719137" cy="365125"/>
          </a:xfrm>
          <a:prstGeom prst="rect">
            <a:avLst/>
          </a:prstGeom>
        </p:spPr>
        <p:txBody>
          <a:bodyPr/>
          <a:lstStyle>
            <a:lvl1pPr>
              <a:defRPr sz="1200"/>
            </a:lvl1pPr>
          </a:lstStyle>
          <a:p>
            <a:fld id="{F143EF0E-8970-4230-A365-0CC39421A662}" type="slidenum">
              <a:rPr lang="nb-NO" smtClean="0">
                <a:solidFill>
                  <a:prstClr val="black"/>
                </a:solidFill>
              </a:rPr>
              <a:pPr/>
              <a:t>‹#›</a:t>
            </a:fld>
            <a:endParaRPr lang="nb-NO">
              <a:solidFill>
                <a:prstClr val="black"/>
              </a:solidFill>
            </a:endParaRPr>
          </a:p>
        </p:txBody>
      </p:sp>
      <p:sp>
        <p:nvSpPr>
          <p:cNvPr id="11" name="Rektangel 10"/>
          <p:cNvSpPr/>
          <p:nvPr/>
        </p:nvSpPr>
        <p:spPr>
          <a:xfrm>
            <a:off x="0" y="0"/>
            <a:ext cx="9906000" cy="400050"/>
          </a:xfrm>
          <a:prstGeom prst="rect">
            <a:avLst/>
          </a:prstGeom>
          <a:solidFill>
            <a:srgbClr val="2360AB"/>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pic>
        <p:nvPicPr>
          <p:cNvPr id="12" name="Bilde 11"/>
          <p:cNvPicPr>
            <a:picLocks noChangeAspect="1"/>
          </p:cNvPicPr>
          <p:nvPr/>
        </p:nvPicPr>
        <p:blipFill>
          <a:blip r:embed="rId2"/>
          <a:stretch>
            <a:fillRect/>
          </a:stretch>
        </p:blipFill>
        <p:spPr>
          <a:xfrm>
            <a:off x="7830521" y="85365"/>
            <a:ext cx="326250" cy="225000"/>
          </a:xfrm>
          <a:prstGeom prst="rect">
            <a:avLst/>
          </a:prstGeom>
        </p:spPr>
      </p:pic>
    </p:spTree>
    <p:extLst>
      <p:ext uri="{BB962C8B-B14F-4D97-AF65-F5344CB8AC3E}">
        <p14:creationId xmlns:p14="http://schemas.microsoft.com/office/powerpoint/2010/main" val="40455974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682329" y="936629"/>
            <a:ext cx="8543925" cy="1325563"/>
          </a:xfrm>
        </p:spPr>
        <p:txBody>
          <a:bodyPr/>
          <a:lstStyle/>
          <a:p>
            <a:r>
              <a:rPr lang="nb-NO"/>
              <a:t>Klikk for å redigere tittelstil</a:t>
            </a:r>
            <a:endParaRPr lang="en-US" dirty="0"/>
          </a:p>
        </p:txBody>
      </p:sp>
      <p:sp>
        <p:nvSpPr>
          <p:cNvPr id="3" name="Text Placeholder 2"/>
          <p:cNvSpPr>
            <a:spLocks noGrp="1"/>
          </p:cNvSpPr>
          <p:nvPr>
            <p:ph type="body" idx="1"/>
          </p:nvPr>
        </p:nvSpPr>
        <p:spPr>
          <a:xfrm>
            <a:off x="682329" y="2166938"/>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Content Placeholder 3"/>
          <p:cNvSpPr>
            <a:spLocks noGrp="1"/>
          </p:cNvSpPr>
          <p:nvPr>
            <p:ph sz="half" idx="2"/>
          </p:nvPr>
        </p:nvSpPr>
        <p:spPr>
          <a:xfrm>
            <a:off x="682329" y="3006727"/>
            <a:ext cx="4190702" cy="318293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Text Placeholder 4"/>
          <p:cNvSpPr>
            <a:spLocks noGrp="1"/>
          </p:cNvSpPr>
          <p:nvPr>
            <p:ph type="body" sz="quarter" idx="3"/>
          </p:nvPr>
        </p:nvSpPr>
        <p:spPr>
          <a:xfrm>
            <a:off x="5014913" y="2166938"/>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Content Placeholder 5"/>
          <p:cNvSpPr>
            <a:spLocks noGrp="1"/>
          </p:cNvSpPr>
          <p:nvPr>
            <p:ph sz="quarter" idx="4"/>
          </p:nvPr>
        </p:nvSpPr>
        <p:spPr>
          <a:xfrm>
            <a:off x="5014913" y="3006727"/>
            <a:ext cx="4211340" cy="318293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10" name="Date Placeholder 3"/>
          <p:cNvSpPr>
            <a:spLocks noGrp="1"/>
          </p:cNvSpPr>
          <p:nvPr>
            <p:ph type="dt" sz="half" idx="10"/>
          </p:nvPr>
        </p:nvSpPr>
        <p:spPr>
          <a:xfrm>
            <a:off x="681038" y="6356354"/>
            <a:ext cx="2228850" cy="365125"/>
          </a:xfrm>
          <a:prstGeom prst="rect">
            <a:avLst/>
          </a:prstGeom>
        </p:spPr>
        <p:txBody>
          <a:bodyPr/>
          <a:lstStyle>
            <a:lvl1pPr>
              <a:defRPr sz="1200"/>
            </a:lvl1pPr>
          </a:lstStyle>
          <a:p>
            <a:fld id="{4E2C30A7-18F0-40FB-8433-7AC57AA0690A}" type="datetimeFigureOut">
              <a:rPr lang="nb-NO" smtClean="0">
                <a:solidFill>
                  <a:prstClr val="black"/>
                </a:solidFill>
              </a:rPr>
              <a:pPr/>
              <a:t>01.02.2018</a:t>
            </a:fld>
            <a:endParaRPr lang="nb-NO">
              <a:solidFill>
                <a:prstClr val="black"/>
              </a:solidFill>
            </a:endParaRPr>
          </a:p>
        </p:txBody>
      </p:sp>
      <p:sp>
        <p:nvSpPr>
          <p:cNvPr id="11" name="Footer Placeholder 4"/>
          <p:cNvSpPr>
            <a:spLocks noGrp="1"/>
          </p:cNvSpPr>
          <p:nvPr>
            <p:ph type="ftr" sz="quarter" idx="11"/>
          </p:nvPr>
        </p:nvSpPr>
        <p:spPr>
          <a:xfrm>
            <a:off x="3281364" y="6356354"/>
            <a:ext cx="3343275" cy="365125"/>
          </a:xfrm>
          <a:prstGeom prst="rect">
            <a:avLst/>
          </a:prstGeom>
        </p:spPr>
        <p:txBody>
          <a:bodyPr/>
          <a:lstStyle>
            <a:lvl1pPr>
              <a:defRPr sz="1200"/>
            </a:lvl1pPr>
          </a:lstStyle>
          <a:p>
            <a:endParaRPr lang="nb-NO">
              <a:solidFill>
                <a:prstClr val="black"/>
              </a:solidFill>
            </a:endParaRPr>
          </a:p>
        </p:txBody>
      </p:sp>
      <p:sp>
        <p:nvSpPr>
          <p:cNvPr id="12" name="Slide Number Placeholder 5"/>
          <p:cNvSpPr>
            <a:spLocks noGrp="1"/>
          </p:cNvSpPr>
          <p:nvPr>
            <p:ph type="sldNum" sz="quarter" idx="12"/>
          </p:nvPr>
        </p:nvSpPr>
        <p:spPr>
          <a:xfrm>
            <a:off x="9186865" y="6356354"/>
            <a:ext cx="719137" cy="365125"/>
          </a:xfrm>
          <a:prstGeom prst="rect">
            <a:avLst/>
          </a:prstGeom>
        </p:spPr>
        <p:txBody>
          <a:bodyPr/>
          <a:lstStyle>
            <a:lvl1pPr>
              <a:defRPr sz="1200"/>
            </a:lvl1pPr>
          </a:lstStyle>
          <a:p>
            <a:fld id="{F143EF0E-8970-4230-A365-0CC39421A662}" type="slidenum">
              <a:rPr lang="nb-NO" smtClean="0">
                <a:solidFill>
                  <a:prstClr val="black"/>
                </a:solidFill>
              </a:rPr>
              <a:pPr/>
              <a:t>‹#›</a:t>
            </a:fld>
            <a:endParaRPr lang="nb-NO">
              <a:solidFill>
                <a:prstClr val="black"/>
              </a:solidFill>
            </a:endParaRPr>
          </a:p>
        </p:txBody>
      </p:sp>
      <p:sp>
        <p:nvSpPr>
          <p:cNvPr id="13" name="Rektangel 12"/>
          <p:cNvSpPr/>
          <p:nvPr/>
        </p:nvSpPr>
        <p:spPr>
          <a:xfrm>
            <a:off x="0" y="0"/>
            <a:ext cx="9906000" cy="400050"/>
          </a:xfrm>
          <a:prstGeom prst="rect">
            <a:avLst/>
          </a:prstGeom>
          <a:solidFill>
            <a:srgbClr val="2360AB"/>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pic>
        <p:nvPicPr>
          <p:cNvPr id="14" name="Bilde 13"/>
          <p:cNvPicPr>
            <a:picLocks noChangeAspect="1"/>
          </p:cNvPicPr>
          <p:nvPr/>
        </p:nvPicPr>
        <p:blipFill>
          <a:blip r:embed="rId2"/>
          <a:stretch>
            <a:fillRect/>
          </a:stretch>
        </p:blipFill>
        <p:spPr>
          <a:xfrm>
            <a:off x="7830521" y="85365"/>
            <a:ext cx="326250" cy="225000"/>
          </a:xfrm>
          <a:prstGeom prst="rect">
            <a:avLst/>
          </a:prstGeom>
        </p:spPr>
      </p:pic>
    </p:spTree>
    <p:extLst>
      <p:ext uri="{BB962C8B-B14F-4D97-AF65-F5344CB8AC3E}">
        <p14:creationId xmlns:p14="http://schemas.microsoft.com/office/powerpoint/2010/main" val="33990678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6" name="Date Placeholder 3"/>
          <p:cNvSpPr>
            <a:spLocks noGrp="1"/>
          </p:cNvSpPr>
          <p:nvPr>
            <p:ph type="dt" sz="half" idx="10"/>
          </p:nvPr>
        </p:nvSpPr>
        <p:spPr>
          <a:xfrm>
            <a:off x="681038" y="6356354"/>
            <a:ext cx="2228850" cy="365125"/>
          </a:xfrm>
          <a:prstGeom prst="rect">
            <a:avLst/>
          </a:prstGeom>
        </p:spPr>
        <p:txBody>
          <a:bodyPr/>
          <a:lstStyle>
            <a:lvl1pPr>
              <a:defRPr sz="1200"/>
            </a:lvl1pPr>
          </a:lstStyle>
          <a:p>
            <a:fld id="{4E2C30A7-18F0-40FB-8433-7AC57AA0690A}" type="datetimeFigureOut">
              <a:rPr lang="nb-NO" smtClean="0">
                <a:solidFill>
                  <a:prstClr val="black"/>
                </a:solidFill>
              </a:rPr>
              <a:pPr/>
              <a:t>01.02.2018</a:t>
            </a:fld>
            <a:endParaRPr lang="nb-NO">
              <a:solidFill>
                <a:prstClr val="black"/>
              </a:solidFill>
            </a:endParaRPr>
          </a:p>
        </p:txBody>
      </p:sp>
      <p:sp>
        <p:nvSpPr>
          <p:cNvPr id="7" name="Footer Placeholder 4"/>
          <p:cNvSpPr>
            <a:spLocks noGrp="1"/>
          </p:cNvSpPr>
          <p:nvPr>
            <p:ph type="ftr" sz="quarter" idx="11"/>
          </p:nvPr>
        </p:nvSpPr>
        <p:spPr>
          <a:xfrm>
            <a:off x="3281364" y="6356354"/>
            <a:ext cx="3343275" cy="365125"/>
          </a:xfrm>
          <a:prstGeom prst="rect">
            <a:avLst/>
          </a:prstGeom>
        </p:spPr>
        <p:txBody>
          <a:bodyPr/>
          <a:lstStyle>
            <a:lvl1pPr>
              <a:defRPr sz="1200"/>
            </a:lvl1pPr>
          </a:lstStyle>
          <a:p>
            <a:endParaRPr lang="nb-NO">
              <a:solidFill>
                <a:prstClr val="black"/>
              </a:solidFill>
            </a:endParaRPr>
          </a:p>
        </p:txBody>
      </p:sp>
      <p:sp>
        <p:nvSpPr>
          <p:cNvPr id="8" name="Slide Number Placeholder 5"/>
          <p:cNvSpPr>
            <a:spLocks noGrp="1"/>
          </p:cNvSpPr>
          <p:nvPr>
            <p:ph type="sldNum" sz="quarter" idx="12"/>
          </p:nvPr>
        </p:nvSpPr>
        <p:spPr>
          <a:xfrm>
            <a:off x="9186865" y="6356354"/>
            <a:ext cx="719137" cy="365125"/>
          </a:xfrm>
          <a:prstGeom prst="rect">
            <a:avLst/>
          </a:prstGeom>
        </p:spPr>
        <p:txBody>
          <a:bodyPr/>
          <a:lstStyle>
            <a:lvl1pPr>
              <a:defRPr sz="1200"/>
            </a:lvl1pPr>
          </a:lstStyle>
          <a:p>
            <a:fld id="{F143EF0E-8970-4230-A365-0CC39421A662}" type="slidenum">
              <a:rPr lang="nb-NO" smtClean="0">
                <a:solidFill>
                  <a:prstClr val="black"/>
                </a:solidFill>
              </a:rPr>
              <a:pPr/>
              <a:t>‹#›</a:t>
            </a:fld>
            <a:endParaRPr lang="nb-NO">
              <a:solidFill>
                <a:prstClr val="black"/>
              </a:solidFill>
            </a:endParaRPr>
          </a:p>
        </p:txBody>
      </p:sp>
      <p:sp>
        <p:nvSpPr>
          <p:cNvPr id="9" name="Rektangel 8"/>
          <p:cNvSpPr/>
          <p:nvPr/>
        </p:nvSpPr>
        <p:spPr>
          <a:xfrm>
            <a:off x="0" y="0"/>
            <a:ext cx="9906000" cy="400050"/>
          </a:xfrm>
          <a:prstGeom prst="rect">
            <a:avLst/>
          </a:prstGeom>
          <a:solidFill>
            <a:srgbClr val="2360AB"/>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pic>
        <p:nvPicPr>
          <p:cNvPr id="10" name="Bilde 9"/>
          <p:cNvPicPr>
            <a:picLocks noChangeAspect="1"/>
          </p:cNvPicPr>
          <p:nvPr/>
        </p:nvPicPr>
        <p:blipFill>
          <a:blip r:embed="rId2"/>
          <a:stretch>
            <a:fillRect/>
          </a:stretch>
        </p:blipFill>
        <p:spPr>
          <a:xfrm>
            <a:off x="7830521" y="85365"/>
            <a:ext cx="326250" cy="225000"/>
          </a:xfrm>
          <a:prstGeom prst="rect">
            <a:avLst/>
          </a:prstGeom>
        </p:spPr>
      </p:pic>
    </p:spTree>
    <p:extLst>
      <p:ext uri="{BB962C8B-B14F-4D97-AF65-F5344CB8AC3E}">
        <p14:creationId xmlns:p14="http://schemas.microsoft.com/office/powerpoint/2010/main" val="23958239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5" name="Rektangel 4"/>
          <p:cNvSpPr/>
          <p:nvPr/>
        </p:nvSpPr>
        <p:spPr>
          <a:xfrm>
            <a:off x="0" y="0"/>
            <a:ext cx="9906000" cy="400050"/>
          </a:xfrm>
          <a:prstGeom prst="rect">
            <a:avLst/>
          </a:prstGeom>
          <a:solidFill>
            <a:srgbClr val="2360AB"/>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pic>
        <p:nvPicPr>
          <p:cNvPr id="6" name="Bilde 5"/>
          <p:cNvPicPr>
            <a:picLocks noChangeAspect="1"/>
          </p:cNvPicPr>
          <p:nvPr/>
        </p:nvPicPr>
        <p:blipFill>
          <a:blip r:embed="rId2"/>
          <a:stretch>
            <a:fillRect/>
          </a:stretch>
        </p:blipFill>
        <p:spPr>
          <a:xfrm>
            <a:off x="7830521" y="85365"/>
            <a:ext cx="326250" cy="225000"/>
          </a:xfrm>
          <a:prstGeom prst="rect">
            <a:avLst/>
          </a:prstGeom>
        </p:spPr>
      </p:pic>
    </p:spTree>
    <p:extLst>
      <p:ext uri="{BB962C8B-B14F-4D97-AF65-F5344CB8AC3E}">
        <p14:creationId xmlns:p14="http://schemas.microsoft.com/office/powerpoint/2010/main" val="35541699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682329" y="457200"/>
            <a:ext cx="3194943" cy="1600200"/>
          </a:xfrm>
        </p:spPr>
        <p:txBody>
          <a:bodyPr anchor="b"/>
          <a:lstStyle>
            <a:lvl1pPr>
              <a:defRPr sz="3200"/>
            </a:lvl1pPr>
          </a:lstStyle>
          <a:p>
            <a:r>
              <a:rPr lang="nb-NO"/>
              <a:t>Klikk for å redigere tittelstil</a:t>
            </a:r>
            <a:endParaRPr lang="en-US" dirty="0"/>
          </a:p>
        </p:txBody>
      </p:sp>
      <p:sp>
        <p:nvSpPr>
          <p:cNvPr id="3" name="Content Placeholder 2"/>
          <p:cNvSpPr>
            <a:spLocks noGrp="1"/>
          </p:cNvSpPr>
          <p:nvPr>
            <p:ph idx="1"/>
          </p:nvPr>
        </p:nvSpPr>
        <p:spPr>
          <a:xfrm>
            <a:off x="4211340" y="987429"/>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Text Placeholder 3"/>
          <p:cNvSpPr>
            <a:spLocks noGrp="1"/>
          </p:cNvSpPr>
          <p:nvPr>
            <p:ph type="body" sz="half" idx="2"/>
          </p:nvPr>
        </p:nvSpPr>
        <p:spPr>
          <a:xfrm>
            <a:off x="682329"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a:xfrm>
            <a:off x="681038" y="6356354"/>
            <a:ext cx="2228850" cy="365125"/>
          </a:xfrm>
          <a:prstGeom prst="rect">
            <a:avLst/>
          </a:prstGeom>
        </p:spPr>
        <p:txBody>
          <a:bodyPr/>
          <a:lstStyle/>
          <a:p>
            <a:fld id="{4E2C30A7-18F0-40FB-8433-7AC57AA0690A}" type="datetimeFigureOut">
              <a:rPr lang="nb-NO" smtClean="0">
                <a:solidFill>
                  <a:prstClr val="black"/>
                </a:solidFill>
              </a:rPr>
              <a:pPr/>
              <a:t>01.02.2018</a:t>
            </a:fld>
            <a:endParaRPr lang="nb-NO">
              <a:solidFill>
                <a:prstClr val="black"/>
              </a:solidFill>
            </a:endParaRPr>
          </a:p>
        </p:txBody>
      </p:sp>
      <p:sp>
        <p:nvSpPr>
          <p:cNvPr id="6" name="Footer Placeholder 5"/>
          <p:cNvSpPr>
            <a:spLocks noGrp="1"/>
          </p:cNvSpPr>
          <p:nvPr>
            <p:ph type="ftr" sz="quarter" idx="11"/>
          </p:nvPr>
        </p:nvSpPr>
        <p:spPr>
          <a:xfrm>
            <a:off x="3281364" y="6356354"/>
            <a:ext cx="3343275" cy="365125"/>
          </a:xfrm>
          <a:prstGeom prst="rect">
            <a:avLst/>
          </a:prstGeom>
        </p:spPr>
        <p:txBody>
          <a:bodyPr/>
          <a:lstStyle/>
          <a:p>
            <a:endParaRPr lang="nb-NO">
              <a:solidFill>
                <a:prstClr val="black"/>
              </a:solidFill>
            </a:endParaRPr>
          </a:p>
        </p:txBody>
      </p:sp>
      <p:sp>
        <p:nvSpPr>
          <p:cNvPr id="7" name="Slide Number Placeholder 6"/>
          <p:cNvSpPr>
            <a:spLocks noGrp="1"/>
          </p:cNvSpPr>
          <p:nvPr>
            <p:ph type="sldNum" sz="quarter" idx="12"/>
          </p:nvPr>
        </p:nvSpPr>
        <p:spPr>
          <a:xfrm>
            <a:off x="6996113" y="6356354"/>
            <a:ext cx="2228850" cy="365125"/>
          </a:xfrm>
          <a:prstGeom prst="rect">
            <a:avLst/>
          </a:prstGeom>
        </p:spPr>
        <p:txBody>
          <a:bodyPr/>
          <a:lstStyle/>
          <a:p>
            <a:fld id="{F143EF0E-8970-4230-A365-0CC39421A662}" type="slidenum">
              <a:rPr lang="nb-NO" smtClean="0">
                <a:solidFill>
                  <a:prstClr val="black"/>
                </a:solidFill>
              </a:rPr>
              <a:pPr/>
              <a:t>‹#›</a:t>
            </a:fld>
            <a:endParaRPr lang="nb-NO">
              <a:solidFill>
                <a:prstClr val="black"/>
              </a:solidFill>
            </a:endParaRPr>
          </a:p>
        </p:txBody>
      </p:sp>
      <p:sp>
        <p:nvSpPr>
          <p:cNvPr id="8" name="Rektangel 7"/>
          <p:cNvSpPr/>
          <p:nvPr/>
        </p:nvSpPr>
        <p:spPr>
          <a:xfrm>
            <a:off x="0" y="0"/>
            <a:ext cx="9906000" cy="400050"/>
          </a:xfrm>
          <a:prstGeom prst="rect">
            <a:avLst/>
          </a:prstGeom>
          <a:solidFill>
            <a:srgbClr val="2360AB"/>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pic>
        <p:nvPicPr>
          <p:cNvPr id="9" name="Bilde 8"/>
          <p:cNvPicPr>
            <a:picLocks noChangeAspect="1"/>
          </p:cNvPicPr>
          <p:nvPr/>
        </p:nvPicPr>
        <p:blipFill>
          <a:blip r:embed="rId2"/>
          <a:stretch>
            <a:fillRect/>
          </a:stretch>
        </p:blipFill>
        <p:spPr>
          <a:xfrm>
            <a:off x="7830521" y="85365"/>
            <a:ext cx="326250" cy="225000"/>
          </a:xfrm>
          <a:prstGeom prst="rect">
            <a:avLst/>
          </a:prstGeom>
        </p:spPr>
      </p:pic>
    </p:spTree>
    <p:extLst>
      <p:ext uri="{BB962C8B-B14F-4D97-AF65-F5344CB8AC3E}">
        <p14:creationId xmlns:p14="http://schemas.microsoft.com/office/powerpoint/2010/main" val="306392658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682329" y="457200"/>
            <a:ext cx="3194943" cy="1600200"/>
          </a:xfrm>
        </p:spPr>
        <p:txBody>
          <a:bodyPr anchor="b"/>
          <a:lstStyle>
            <a:lvl1pPr>
              <a:defRPr sz="3200"/>
            </a:lvl1pPr>
          </a:lstStyle>
          <a:p>
            <a:r>
              <a:rPr lang="nb-NO"/>
              <a:t>Klikk for å redigere tittelstil</a:t>
            </a:r>
            <a:endParaRPr lang="en-US" dirty="0"/>
          </a:p>
        </p:txBody>
      </p:sp>
      <p:sp>
        <p:nvSpPr>
          <p:cNvPr id="3" name="Picture Placeholder 2"/>
          <p:cNvSpPr>
            <a:spLocks noGrp="1" noChangeAspect="1"/>
          </p:cNvSpPr>
          <p:nvPr>
            <p:ph type="pic" idx="1"/>
          </p:nvPr>
        </p:nvSpPr>
        <p:spPr>
          <a:xfrm>
            <a:off x="4211340" y="987429"/>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ikonet for å legge til et bilde</a:t>
            </a:r>
            <a:endParaRPr lang="en-US" dirty="0"/>
          </a:p>
        </p:txBody>
      </p:sp>
      <p:sp>
        <p:nvSpPr>
          <p:cNvPr id="4" name="Text Placeholder 3"/>
          <p:cNvSpPr>
            <a:spLocks noGrp="1"/>
          </p:cNvSpPr>
          <p:nvPr>
            <p:ph type="body" sz="half" idx="2"/>
          </p:nvPr>
        </p:nvSpPr>
        <p:spPr>
          <a:xfrm>
            <a:off x="682329"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a:xfrm>
            <a:off x="681038" y="6356354"/>
            <a:ext cx="2228850" cy="365125"/>
          </a:xfrm>
          <a:prstGeom prst="rect">
            <a:avLst/>
          </a:prstGeom>
        </p:spPr>
        <p:txBody>
          <a:bodyPr/>
          <a:lstStyle/>
          <a:p>
            <a:fld id="{4E2C30A7-18F0-40FB-8433-7AC57AA0690A}" type="datetimeFigureOut">
              <a:rPr lang="nb-NO" smtClean="0">
                <a:solidFill>
                  <a:prstClr val="black"/>
                </a:solidFill>
              </a:rPr>
              <a:pPr/>
              <a:t>01.02.2018</a:t>
            </a:fld>
            <a:endParaRPr lang="nb-NO">
              <a:solidFill>
                <a:prstClr val="black"/>
              </a:solidFill>
            </a:endParaRPr>
          </a:p>
        </p:txBody>
      </p:sp>
      <p:sp>
        <p:nvSpPr>
          <p:cNvPr id="6" name="Footer Placeholder 5"/>
          <p:cNvSpPr>
            <a:spLocks noGrp="1"/>
          </p:cNvSpPr>
          <p:nvPr>
            <p:ph type="ftr" sz="quarter" idx="11"/>
          </p:nvPr>
        </p:nvSpPr>
        <p:spPr>
          <a:xfrm>
            <a:off x="3281364" y="6356354"/>
            <a:ext cx="3343275" cy="365125"/>
          </a:xfrm>
          <a:prstGeom prst="rect">
            <a:avLst/>
          </a:prstGeom>
        </p:spPr>
        <p:txBody>
          <a:bodyPr/>
          <a:lstStyle/>
          <a:p>
            <a:endParaRPr lang="nb-NO">
              <a:solidFill>
                <a:prstClr val="black"/>
              </a:solidFill>
            </a:endParaRPr>
          </a:p>
        </p:txBody>
      </p:sp>
      <p:sp>
        <p:nvSpPr>
          <p:cNvPr id="7" name="Slide Number Placeholder 6"/>
          <p:cNvSpPr>
            <a:spLocks noGrp="1"/>
          </p:cNvSpPr>
          <p:nvPr>
            <p:ph type="sldNum" sz="quarter" idx="12"/>
          </p:nvPr>
        </p:nvSpPr>
        <p:spPr>
          <a:xfrm>
            <a:off x="6996113" y="6356354"/>
            <a:ext cx="2228850" cy="365125"/>
          </a:xfrm>
          <a:prstGeom prst="rect">
            <a:avLst/>
          </a:prstGeom>
        </p:spPr>
        <p:txBody>
          <a:bodyPr/>
          <a:lstStyle/>
          <a:p>
            <a:fld id="{F143EF0E-8970-4230-A365-0CC39421A662}" type="slidenum">
              <a:rPr lang="nb-NO" smtClean="0">
                <a:solidFill>
                  <a:prstClr val="black"/>
                </a:solidFill>
              </a:rPr>
              <a:pPr/>
              <a:t>‹#›</a:t>
            </a:fld>
            <a:endParaRPr lang="nb-NO">
              <a:solidFill>
                <a:prstClr val="black"/>
              </a:solidFill>
            </a:endParaRPr>
          </a:p>
        </p:txBody>
      </p:sp>
      <p:sp>
        <p:nvSpPr>
          <p:cNvPr id="8" name="Rektangel 7"/>
          <p:cNvSpPr/>
          <p:nvPr/>
        </p:nvSpPr>
        <p:spPr>
          <a:xfrm>
            <a:off x="0" y="0"/>
            <a:ext cx="9906000" cy="400050"/>
          </a:xfrm>
          <a:prstGeom prst="rect">
            <a:avLst/>
          </a:prstGeom>
          <a:solidFill>
            <a:srgbClr val="2360AB"/>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pic>
        <p:nvPicPr>
          <p:cNvPr id="9" name="Bilde 8"/>
          <p:cNvPicPr>
            <a:picLocks noChangeAspect="1"/>
          </p:cNvPicPr>
          <p:nvPr/>
        </p:nvPicPr>
        <p:blipFill>
          <a:blip r:embed="rId2"/>
          <a:stretch>
            <a:fillRect/>
          </a:stretch>
        </p:blipFill>
        <p:spPr>
          <a:xfrm>
            <a:off x="7830521" y="85365"/>
            <a:ext cx="326250" cy="225000"/>
          </a:xfrm>
          <a:prstGeom prst="rect">
            <a:avLst/>
          </a:prstGeom>
        </p:spPr>
      </p:pic>
    </p:spTree>
    <p:extLst>
      <p:ext uri="{BB962C8B-B14F-4D97-AF65-F5344CB8AC3E}">
        <p14:creationId xmlns:p14="http://schemas.microsoft.com/office/powerpoint/2010/main" val="29565529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Vertical Text Placeholder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a:xfrm>
            <a:off x="681038" y="6356354"/>
            <a:ext cx="2228850" cy="365125"/>
          </a:xfrm>
          <a:prstGeom prst="rect">
            <a:avLst/>
          </a:prstGeom>
        </p:spPr>
        <p:txBody>
          <a:bodyPr/>
          <a:lstStyle/>
          <a:p>
            <a:fld id="{4E2C30A7-18F0-40FB-8433-7AC57AA0690A}" type="datetimeFigureOut">
              <a:rPr lang="nb-NO" smtClean="0">
                <a:solidFill>
                  <a:prstClr val="black"/>
                </a:solidFill>
              </a:rPr>
              <a:pPr/>
              <a:t>01.02.2018</a:t>
            </a:fld>
            <a:endParaRPr lang="nb-NO">
              <a:solidFill>
                <a:prstClr val="black"/>
              </a:solidFill>
            </a:endParaRPr>
          </a:p>
        </p:txBody>
      </p:sp>
      <p:sp>
        <p:nvSpPr>
          <p:cNvPr id="5" name="Footer Placeholder 4"/>
          <p:cNvSpPr>
            <a:spLocks noGrp="1"/>
          </p:cNvSpPr>
          <p:nvPr>
            <p:ph type="ftr" sz="quarter" idx="11"/>
          </p:nvPr>
        </p:nvSpPr>
        <p:spPr>
          <a:xfrm>
            <a:off x="3281364" y="6356354"/>
            <a:ext cx="3343275" cy="365125"/>
          </a:xfrm>
          <a:prstGeom prst="rect">
            <a:avLst/>
          </a:prstGeom>
        </p:spPr>
        <p:txBody>
          <a:bodyPr/>
          <a:lstStyle/>
          <a:p>
            <a:endParaRPr lang="nb-NO">
              <a:solidFill>
                <a:prstClr val="black"/>
              </a:solidFill>
            </a:endParaRPr>
          </a:p>
        </p:txBody>
      </p:sp>
      <p:sp>
        <p:nvSpPr>
          <p:cNvPr id="6" name="Slide Number Placeholder 5"/>
          <p:cNvSpPr>
            <a:spLocks noGrp="1"/>
          </p:cNvSpPr>
          <p:nvPr>
            <p:ph type="sldNum" sz="quarter" idx="12"/>
          </p:nvPr>
        </p:nvSpPr>
        <p:spPr>
          <a:xfrm>
            <a:off x="6996113" y="6356354"/>
            <a:ext cx="2228850" cy="365125"/>
          </a:xfrm>
          <a:prstGeom prst="rect">
            <a:avLst/>
          </a:prstGeom>
        </p:spPr>
        <p:txBody>
          <a:bodyPr/>
          <a:lstStyle/>
          <a:p>
            <a:fld id="{F143EF0E-8970-4230-A365-0CC39421A662}" type="slidenum">
              <a:rPr lang="nb-NO" smtClean="0">
                <a:solidFill>
                  <a:prstClr val="black"/>
                </a:solidFill>
              </a:rPr>
              <a:pPr/>
              <a:t>‹#›</a:t>
            </a:fld>
            <a:endParaRPr lang="nb-NO">
              <a:solidFill>
                <a:prstClr val="black"/>
              </a:solidFill>
            </a:endParaRPr>
          </a:p>
        </p:txBody>
      </p:sp>
      <p:sp>
        <p:nvSpPr>
          <p:cNvPr id="7" name="Rektangel 6"/>
          <p:cNvSpPr/>
          <p:nvPr/>
        </p:nvSpPr>
        <p:spPr>
          <a:xfrm>
            <a:off x="0" y="0"/>
            <a:ext cx="9906000" cy="400050"/>
          </a:xfrm>
          <a:prstGeom prst="rect">
            <a:avLst/>
          </a:prstGeom>
          <a:solidFill>
            <a:srgbClr val="2360AB"/>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pic>
        <p:nvPicPr>
          <p:cNvPr id="8" name="Bilde 7"/>
          <p:cNvPicPr>
            <a:picLocks noChangeAspect="1"/>
          </p:cNvPicPr>
          <p:nvPr/>
        </p:nvPicPr>
        <p:blipFill>
          <a:blip r:embed="rId2"/>
          <a:stretch>
            <a:fillRect/>
          </a:stretch>
        </p:blipFill>
        <p:spPr>
          <a:xfrm>
            <a:off x="7830521" y="85365"/>
            <a:ext cx="326250" cy="225000"/>
          </a:xfrm>
          <a:prstGeom prst="rect">
            <a:avLst/>
          </a:prstGeom>
        </p:spPr>
      </p:pic>
    </p:spTree>
    <p:extLst>
      <p:ext uri="{BB962C8B-B14F-4D97-AF65-F5344CB8AC3E}">
        <p14:creationId xmlns:p14="http://schemas.microsoft.com/office/powerpoint/2010/main" val="242235883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3" y="365125"/>
            <a:ext cx="2135981" cy="5811838"/>
          </a:xfrm>
        </p:spPr>
        <p:txBody>
          <a:bodyPr vert="eaVert"/>
          <a:lstStyle/>
          <a:p>
            <a:r>
              <a:rPr lang="nb-NO"/>
              <a:t>Klikk for å redigere tittelstil</a:t>
            </a:r>
            <a:endParaRPr lang="en-US" dirty="0"/>
          </a:p>
        </p:txBody>
      </p:sp>
      <p:sp>
        <p:nvSpPr>
          <p:cNvPr id="3" name="Vertical Text Placeholder 2"/>
          <p:cNvSpPr>
            <a:spLocks noGrp="1"/>
          </p:cNvSpPr>
          <p:nvPr>
            <p:ph type="body" orient="vert" idx="1"/>
          </p:nvPr>
        </p:nvSpPr>
        <p:spPr>
          <a:xfrm>
            <a:off x="681039" y="365125"/>
            <a:ext cx="6284119"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a:xfrm>
            <a:off x="681038" y="6356354"/>
            <a:ext cx="2228850" cy="365125"/>
          </a:xfrm>
          <a:prstGeom prst="rect">
            <a:avLst/>
          </a:prstGeom>
        </p:spPr>
        <p:txBody>
          <a:bodyPr/>
          <a:lstStyle/>
          <a:p>
            <a:fld id="{4E2C30A7-18F0-40FB-8433-7AC57AA0690A}" type="datetimeFigureOut">
              <a:rPr lang="nb-NO" smtClean="0">
                <a:solidFill>
                  <a:prstClr val="black"/>
                </a:solidFill>
              </a:rPr>
              <a:pPr/>
              <a:t>01.02.2018</a:t>
            </a:fld>
            <a:endParaRPr lang="nb-NO">
              <a:solidFill>
                <a:prstClr val="black"/>
              </a:solidFill>
            </a:endParaRPr>
          </a:p>
        </p:txBody>
      </p:sp>
      <p:sp>
        <p:nvSpPr>
          <p:cNvPr id="5" name="Footer Placeholder 4"/>
          <p:cNvSpPr>
            <a:spLocks noGrp="1"/>
          </p:cNvSpPr>
          <p:nvPr>
            <p:ph type="ftr" sz="quarter" idx="11"/>
          </p:nvPr>
        </p:nvSpPr>
        <p:spPr>
          <a:xfrm>
            <a:off x="3281364" y="6356354"/>
            <a:ext cx="3343275" cy="365125"/>
          </a:xfrm>
          <a:prstGeom prst="rect">
            <a:avLst/>
          </a:prstGeom>
        </p:spPr>
        <p:txBody>
          <a:bodyPr/>
          <a:lstStyle/>
          <a:p>
            <a:endParaRPr lang="nb-NO">
              <a:solidFill>
                <a:prstClr val="black"/>
              </a:solidFill>
            </a:endParaRPr>
          </a:p>
        </p:txBody>
      </p:sp>
      <p:sp>
        <p:nvSpPr>
          <p:cNvPr id="6" name="Slide Number Placeholder 5"/>
          <p:cNvSpPr>
            <a:spLocks noGrp="1"/>
          </p:cNvSpPr>
          <p:nvPr>
            <p:ph type="sldNum" sz="quarter" idx="12"/>
          </p:nvPr>
        </p:nvSpPr>
        <p:spPr>
          <a:xfrm>
            <a:off x="6996113" y="6356354"/>
            <a:ext cx="2228850" cy="365125"/>
          </a:xfrm>
          <a:prstGeom prst="rect">
            <a:avLst/>
          </a:prstGeom>
        </p:spPr>
        <p:txBody>
          <a:bodyPr/>
          <a:lstStyle/>
          <a:p>
            <a:fld id="{F143EF0E-8970-4230-A365-0CC39421A662}" type="slidenum">
              <a:rPr lang="nb-NO" smtClean="0">
                <a:solidFill>
                  <a:prstClr val="black"/>
                </a:solidFill>
              </a:rPr>
              <a:pPr/>
              <a:t>‹#›</a:t>
            </a:fld>
            <a:endParaRPr lang="nb-NO">
              <a:solidFill>
                <a:prstClr val="black"/>
              </a:solidFill>
            </a:endParaRPr>
          </a:p>
        </p:txBody>
      </p:sp>
      <p:sp>
        <p:nvSpPr>
          <p:cNvPr id="7" name="Rektangel 6"/>
          <p:cNvSpPr/>
          <p:nvPr/>
        </p:nvSpPr>
        <p:spPr>
          <a:xfrm>
            <a:off x="0" y="0"/>
            <a:ext cx="9906000" cy="400050"/>
          </a:xfrm>
          <a:prstGeom prst="rect">
            <a:avLst/>
          </a:prstGeom>
          <a:solidFill>
            <a:srgbClr val="2360AB"/>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Tree>
    <p:extLst>
      <p:ext uri="{BB962C8B-B14F-4D97-AF65-F5344CB8AC3E}">
        <p14:creationId xmlns:p14="http://schemas.microsoft.com/office/powerpoint/2010/main" val="344748703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742950" y="2130426"/>
            <a:ext cx="8832850" cy="1470025"/>
          </a:xfrm>
        </p:spPr>
        <p:txBody>
          <a:bodyPr/>
          <a:lstStyle>
            <a:lvl1pPr algn="l">
              <a:defRPr sz="4000">
                <a:latin typeface="Calibri" pitchFamily="34" charset="0"/>
              </a:defRPr>
            </a:lvl1pPr>
          </a:lstStyle>
          <a:p>
            <a:r>
              <a:rPr lang="en-US"/>
              <a:t>Click to edit Master title style</a:t>
            </a:r>
            <a:endParaRPr lang="nn-NO" dirty="0"/>
          </a:p>
        </p:txBody>
      </p:sp>
      <p:sp>
        <p:nvSpPr>
          <p:cNvPr id="3" name="Undertittel 2"/>
          <p:cNvSpPr>
            <a:spLocks noGrp="1"/>
          </p:cNvSpPr>
          <p:nvPr>
            <p:ph type="subTitle" idx="1"/>
          </p:nvPr>
        </p:nvSpPr>
        <p:spPr>
          <a:xfrm>
            <a:off x="742950" y="3886200"/>
            <a:ext cx="8420100" cy="1752600"/>
          </a:xfrm>
        </p:spPr>
        <p:txBody>
          <a:bodyPr/>
          <a:lstStyle>
            <a:lvl1pPr marL="0" indent="0" algn="l">
              <a:buNone/>
              <a:defRPr>
                <a:solidFill>
                  <a:srgbClr val="595959"/>
                </a:solidFill>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nn-NO" dirty="0"/>
          </a:p>
        </p:txBody>
      </p:sp>
      <p:sp>
        <p:nvSpPr>
          <p:cNvPr id="4" name="Plassholder for dato 3"/>
          <p:cNvSpPr>
            <a:spLocks noGrp="1"/>
          </p:cNvSpPr>
          <p:nvPr>
            <p:ph type="dt" sz="half" idx="10"/>
          </p:nvPr>
        </p:nvSpPr>
        <p:spPr/>
        <p:txBody>
          <a:bodyPr/>
          <a:lstStyle>
            <a:lvl1pPr>
              <a:defRPr/>
            </a:lvl1pPr>
          </a:lstStyle>
          <a:p>
            <a:fld id="{D91F47B3-2940-4396-A14F-268D99548A3C}" type="datetime1">
              <a:rPr lang="nb-NO"/>
              <a:pPr/>
              <a:t>01.02.2018</a:t>
            </a:fld>
            <a:endParaRPr lang="nn-NO"/>
          </a:p>
        </p:txBody>
      </p:sp>
      <p:sp>
        <p:nvSpPr>
          <p:cNvPr id="5" name="Plassholder for bunntekst 4"/>
          <p:cNvSpPr>
            <a:spLocks noGrp="1"/>
          </p:cNvSpPr>
          <p:nvPr>
            <p:ph type="ftr" sz="quarter" idx="11"/>
          </p:nvPr>
        </p:nvSpPr>
        <p:spPr/>
        <p:txBody>
          <a:bodyPr/>
          <a:lstStyle>
            <a:lvl1pPr>
              <a:defRPr/>
            </a:lvl1pPr>
          </a:lstStyle>
          <a:p>
            <a:r>
              <a:rPr lang="nn-NO"/>
              <a:t>Forfatternavn</a:t>
            </a:r>
          </a:p>
        </p:txBody>
      </p:sp>
      <p:sp>
        <p:nvSpPr>
          <p:cNvPr id="6" name="Plassholder for lysbildenummer 5"/>
          <p:cNvSpPr>
            <a:spLocks noGrp="1"/>
          </p:cNvSpPr>
          <p:nvPr>
            <p:ph type="sldNum" sz="quarter" idx="12"/>
          </p:nvPr>
        </p:nvSpPr>
        <p:spPr/>
        <p:txBody>
          <a:bodyPr/>
          <a:lstStyle>
            <a:lvl1pPr>
              <a:defRPr/>
            </a:lvl1pPr>
          </a:lstStyle>
          <a:p>
            <a:fld id="{2C644AAC-C847-431D-B538-DAB2E62DDF6E}" type="slidenum">
              <a:rPr lang="nn-NO"/>
              <a:pPr/>
              <a:t>‹#›</a:t>
            </a:fld>
            <a:endParaRPr lang="nn-NO"/>
          </a:p>
        </p:txBody>
      </p:sp>
    </p:spTree>
    <p:extLst>
      <p:ext uri="{BB962C8B-B14F-4D97-AF65-F5344CB8AC3E}">
        <p14:creationId xmlns:p14="http://schemas.microsoft.com/office/powerpoint/2010/main" val="14970374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sz="4000">
                <a:latin typeface="Calibri" pitchFamily="34" charset="0"/>
              </a:defRPr>
            </a:lvl1pPr>
          </a:lstStyle>
          <a:p>
            <a:r>
              <a:rPr lang="en-US"/>
              <a:t>Click to edit Master title style</a:t>
            </a:r>
            <a:endParaRPr lang="nn-NO" dirty="0"/>
          </a:p>
        </p:txBody>
      </p:sp>
      <p:sp>
        <p:nvSpPr>
          <p:cNvPr id="3" name="Plassholder for innhold 2"/>
          <p:cNvSpPr>
            <a:spLocks noGrp="1"/>
          </p:cNvSpPr>
          <p:nvPr>
            <p:ph idx="1" hasCustomPrompt="1"/>
          </p:nvPr>
        </p:nvSpPr>
        <p:spPr/>
        <p:txBody>
          <a:bodyPr/>
          <a:lstStyle>
            <a:lvl1pPr>
              <a:defRPr sz="2800">
                <a:latin typeface="Calibri" pitchFamily="34" charset="0"/>
              </a:defRPr>
            </a:lvl1pPr>
            <a:lvl2pPr marL="742950" indent="-285750">
              <a:buFont typeface="Arial" pitchFamily="34" charset="0"/>
              <a:buChar char="•"/>
              <a:defRPr sz="2400">
                <a:latin typeface="Calibri" pitchFamily="34" charset="0"/>
              </a:defRPr>
            </a:lvl2pPr>
            <a:lvl3pPr>
              <a:defRPr sz="2000">
                <a:latin typeface="Calibri" pitchFamily="34" charset="0"/>
              </a:defRPr>
            </a:lvl3pPr>
          </a:lstStyle>
          <a:p>
            <a:pPr lvl="0"/>
            <a:r>
              <a:rPr lang="nb-NO" dirty="0"/>
              <a:t>Klikk for å redigere tekststiler i malen</a:t>
            </a:r>
          </a:p>
          <a:p>
            <a:pPr lvl="1"/>
            <a:r>
              <a:rPr lang="nb-NO" dirty="0"/>
              <a:t>Andre nivå</a:t>
            </a:r>
          </a:p>
          <a:p>
            <a:pPr lvl="2"/>
            <a:r>
              <a:rPr lang="nb-NO" dirty="0"/>
              <a:t>Tredje nivå</a:t>
            </a:r>
          </a:p>
        </p:txBody>
      </p:sp>
      <p:sp>
        <p:nvSpPr>
          <p:cNvPr id="4" name="Plassholder for dato 3"/>
          <p:cNvSpPr>
            <a:spLocks noGrp="1"/>
          </p:cNvSpPr>
          <p:nvPr>
            <p:ph type="dt" sz="half" idx="10"/>
          </p:nvPr>
        </p:nvSpPr>
        <p:spPr/>
        <p:txBody>
          <a:bodyPr/>
          <a:lstStyle>
            <a:lvl1pPr>
              <a:defRPr/>
            </a:lvl1pPr>
          </a:lstStyle>
          <a:p>
            <a:fld id="{89216412-44D2-4364-90F9-9887B7D4224E}" type="datetime1">
              <a:rPr lang="nb-NO"/>
              <a:pPr/>
              <a:t>01.02.2018</a:t>
            </a:fld>
            <a:endParaRPr lang="nn-NO"/>
          </a:p>
        </p:txBody>
      </p:sp>
      <p:sp>
        <p:nvSpPr>
          <p:cNvPr id="5" name="Plassholder for bunntekst 4"/>
          <p:cNvSpPr>
            <a:spLocks noGrp="1"/>
          </p:cNvSpPr>
          <p:nvPr>
            <p:ph type="ftr" sz="quarter" idx="11"/>
          </p:nvPr>
        </p:nvSpPr>
        <p:spPr/>
        <p:txBody>
          <a:bodyPr/>
          <a:lstStyle>
            <a:lvl1pPr>
              <a:defRPr/>
            </a:lvl1pPr>
          </a:lstStyle>
          <a:p>
            <a:r>
              <a:rPr lang="nn-NO"/>
              <a:t>Forfatternavn</a:t>
            </a:r>
          </a:p>
        </p:txBody>
      </p:sp>
      <p:sp>
        <p:nvSpPr>
          <p:cNvPr id="6" name="Plassholder for lysbildenummer 5"/>
          <p:cNvSpPr>
            <a:spLocks noGrp="1"/>
          </p:cNvSpPr>
          <p:nvPr>
            <p:ph type="sldNum" sz="quarter" idx="12"/>
          </p:nvPr>
        </p:nvSpPr>
        <p:spPr/>
        <p:txBody>
          <a:bodyPr/>
          <a:lstStyle>
            <a:lvl1pPr>
              <a:defRPr/>
            </a:lvl1pPr>
          </a:lstStyle>
          <a:p>
            <a:fld id="{596F37D9-1911-45C7-A230-7CFE9DC0FC48}" type="slidenum">
              <a:rPr lang="nn-NO"/>
              <a:pPr/>
              <a:t>‹#›</a:t>
            </a:fld>
            <a:endParaRPr lang="nn-NO"/>
          </a:p>
        </p:txBody>
      </p:sp>
    </p:spTree>
    <p:extLst>
      <p:ext uri="{BB962C8B-B14F-4D97-AF65-F5344CB8AC3E}">
        <p14:creationId xmlns:p14="http://schemas.microsoft.com/office/powerpoint/2010/main" val="2984827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5" name="Rektangel 4"/>
          <p:cNvSpPr/>
          <p:nvPr/>
        </p:nvSpPr>
        <p:spPr>
          <a:xfrm>
            <a:off x="0" y="0"/>
            <a:ext cx="9906000" cy="400050"/>
          </a:xfrm>
          <a:prstGeom prst="rect">
            <a:avLst/>
          </a:prstGeom>
          <a:solidFill>
            <a:srgbClr val="2360AB"/>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b-NO"/>
          </a:p>
        </p:txBody>
      </p:sp>
      <p:pic>
        <p:nvPicPr>
          <p:cNvPr id="6" name="Plassholder for innhold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99525" y="57150"/>
            <a:ext cx="712788"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2328" y="457200"/>
            <a:ext cx="3194943" cy="1600200"/>
          </a:xfrm>
        </p:spPr>
        <p:txBody>
          <a:bodyPr anchor="b"/>
          <a:lstStyle>
            <a:lvl1pPr>
              <a:defRPr sz="3200"/>
            </a:lvl1pPr>
          </a:lstStyle>
          <a:p>
            <a:r>
              <a:rPr lang="nb-NO"/>
              <a:t>Klikk for å redigere tittelstil</a:t>
            </a:r>
            <a:endParaRPr lang="en-US"/>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7" name="Date Placeholder 4"/>
          <p:cNvSpPr>
            <a:spLocks noGrp="1"/>
          </p:cNvSpPr>
          <p:nvPr>
            <p:ph type="dt" sz="half" idx="10"/>
          </p:nvPr>
        </p:nvSpPr>
        <p:spPr>
          <a:xfrm>
            <a:off x="681038" y="6356350"/>
            <a:ext cx="2228850" cy="365125"/>
          </a:xfrm>
          <a:prstGeom prst="rect">
            <a:avLst/>
          </a:prstGeom>
        </p:spPr>
        <p:txBody>
          <a:bodyPr/>
          <a:lstStyle>
            <a:lvl1pPr eaLnBrk="1" fontAlgn="auto" hangingPunct="1">
              <a:spcBef>
                <a:spcPts val="0"/>
              </a:spcBef>
              <a:spcAft>
                <a:spcPts val="0"/>
              </a:spcAft>
              <a:defRPr>
                <a:latin typeface="+mn-lt"/>
              </a:defRPr>
            </a:lvl1pPr>
          </a:lstStyle>
          <a:p>
            <a:pPr>
              <a:defRPr/>
            </a:pPr>
            <a:fld id="{05A626F6-B908-4638-8F83-B7205A3067E5}" type="datetimeFigureOut">
              <a:rPr lang="nb-NO"/>
              <a:pPr>
                <a:defRPr/>
              </a:pPr>
              <a:t>01.02.2018</a:t>
            </a:fld>
            <a:endParaRPr lang="nb-NO"/>
          </a:p>
        </p:txBody>
      </p:sp>
      <p:sp>
        <p:nvSpPr>
          <p:cNvPr id="8" name="Footer Placeholder 5"/>
          <p:cNvSpPr>
            <a:spLocks noGrp="1"/>
          </p:cNvSpPr>
          <p:nvPr>
            <p:ph type="ftr" sz="quarter" idx="11"/>
          </p:nvPr>
        </p:nvSpPr>
        <p:spPr>
          <a:xfrm>
            <a:off x="3281363" y="6356350"/>
            <a:ext cx="3343275" cy="365125"/>
          </a:xfrm>
          <a:prstGeom prst="rect">
            <a:avLst/>
          </a:prstGeom>
        </p:spPr>
        <p:txBody>
          <a:bodyPr/>
          <a:lstStyle>
            <a:lvl1pPr eaLnBrk="1" fontAlgn="auto" hangingPunct="1">
              <a:spcBef>
                <a:spcPts val="0"/>
              </a:spcBef>
              <a:spcAft>
                <a:spcPts val="0"/>
              </a:spcAft>
              <a:defRPr>
                <a:latin typeface="+mn-lt"/>
              </a:defRPr>
            </a:lvl1pPr>
          </a:lstStyle>
          <a:p>
            <a:pPr>
              <a:defRPr/>
            </a:pPr>
            <a:endParaRPr lang="nb-NO"/>
          </a:p>
        </p:txBody>
      </p:sp>
      <p:sp>
        <p:nvSpPr>
          <p:cNvPr id="9" name="Slide Number Placeholder 6"/>
          <p:cNvSpPr>
            <a:spLocks noGrp="1"/>
          </p:cNvSpPr>
          <p:nvPr>
            <p:ph type="sldNum" sz="quarter" idx="12"/>
          </p:nvPr>
        </p:nvSpPr>
        <p:spPr>
          <a:xfrm>
            <a:off x="6996113" y="6356350"/>
            <a:ext cx="222885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790BD5F7-B6C7-4619-8452-EC4718EEEAED}" type="slidenum">
              <a:rPr lang="nb-NO" altLang="nb-NO"/>
              <a:pPr/>
              <a:t>‹#›</a:t>
            </a:fld>
            <a:endParaRPr lang="nb-NO" altLang="nb-NO"/>
          </a:p>
        </p:txBody>
      </p:sp>
    </p:spTree>
    <p:extLst>
      <p:ext uri="{BB962C8B-B14F-4D97-AF65-F5344CB8AC3E}">
        <p14:creationId xmlns:p14="http://schemas.microsoft.com/office/powerpoint/2010/main" val="10563908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82506" y="4406901"/>
            <a:ext cx="8420100" cy="1362075"/>
          </a:xfrm>
        </p:spPr>
        <p:txBody>
          <a:bodyPr anchor="t"/>
          <a:lstStyle>
            <a:lvl1pPr algn="l">
              <a:defRPr sz="4000" b="1" cap="all"/>
            </a:lvl1pPr>
          </a:lstStyle>
          <a:p>
            <a:r>
              <a:rPr lang="en-US"/>
              <a:t>Click to edit Master title style</a:t>
            </a:r>
            <a:endParaRPr lang="nn-NO" dirty="0"/>
          </a:p>
        </p:txBody>
      </p:sp>
      <p:sp>
        <p:nvSpPr>
          <p:cNvPr id="3" name="Plassholder for tekst 2"/>
          <p:cNvSpPr>
            <a:spLocks noGrp="1"/>
          </p:cNvSpPr>
          <p:nvPr>
            <p:ph type="body" idx="1"/>
          </p:nvPr>
        </p:nvSpPr>
        <p:spPr>
          <a:xfrm>
            <a:off x="782506" y="2906713"/>
            <a:ext cx="8420100" cy="1500187"/>
          </a:xfrm>
        </p:spPr>
        <p:txBody>
          <a:bodyPr anchor="b"/>
          <a:lstStyle>
            <a:lvl1pPr marL="0" indent="0">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Plassholder for dato 3"/>
          <p:cNvSpPr>
            <a:spLocks noGrp="1"/>
          </p:cNvSpPr>
          <p:nvPr>
            <p:ph type="dt" sz="half" idx="10"/>
          </p:nvPr>
        </p:nvSpPr>
        <p:spPr/>
        <p:txBody>
          <a:bodyPr/>
          <a:lstStyle>
            <a:lvl1pPr>
              <a:defRPr/>
            </a:lvl1pPr>
          </a:lstStyle>
          <a:p>
            <a:fld id="{D2FFFDDE-3D62-4267-A159-D72BE24F98B9}" type="datetime1">
              <a:rPr lang="nb-NO"/>
              <a:pPr/>
              <a:t>01.02.2018</a:t>
            </a:fld>
            <a:endParaRPr lang="nn-NO"/>
          </a:p>
        </p:txBody>
      </p:sp>
      <p:sp>
        <p:nvSpPr>
          <p:cNvPr id="5" name="Plassholder for bunntekst 4"/>
          <p:cNvSpPr>
            <a:spLocks noGrp="1"/>
          </p:cNvSpPr>
          <p:nvPr>
            <p:ph type="ftr" sz="quarter" idx="11"/>
          </p:nvPr>
        </p:nvSpPr>
        <p:spPr/>
        <p:txBody>
          <a:bodyPr/>
          <a:lstStyle>
            <a:lvl1pPr>
              <a:defRPr/>
            </a:lvl1pPr>
          </a:lstStyle>
          <a:p>
            <a:r>
              <a:rPr lang="nn-NO"/>
              <a:t>Forfatternavn</a:t>
            </a:r>
          </a:p>
        </p:txBody>
      </p:sp>
      <p:sp>
        <p:nvSpPr>
          <p:cNvPr id="6" name="Plassholder for lysbildenummer 5"/>
          <p:cNvSpPr>
            <a:spLocks noGrp="1"/>
          </p:cNvSpPr>
          <p:nvPr>
            <p:ph type="sldNum" sz="quarter" idx="12"/>
          </p:nvPr>
        </p:nvSpPr>
        <p:spPr/>
        <p:txBody>
          <a:bodyPr/>
          <a:lstStyle>
            <a:lvl1pPr>
              <a:defRPr/>
            </a:lvl1pPr>
          </a:lstStyle>
          <a:p>
            <a:fld id="{92297BFA-7DA8-4F6A-9CC2-4FC5BB17C6A4}" type="slidenum">
              <a:rPr lang="nn-NO"/>
              <a:pPr/>
              <a:t>‹#›</a:t>
            </a:fld>
            <a:endParaRPr lang="nn-NO"/>
          </a:p>
        </p:txBody>
      </p:sp>
    </p:spTree>
    <p:extLst>
      <p:ext uri="{BB962C8B-B14F-4D97-AF65-F5344CB8AC3E}">
        <p14:creationId xmlns:p14="http://schemas.microsoft.com/office/powerpoint/2010/main" val="290098681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a:t>Click to edit Master title style</a:t>
            </a:r>
            <a:endParaRPr lang="nn-NO"/>
          </a:p>
        </p:txBody>
      </p:sp>
      <p:sp>
        <p:nvSpPr>
          <p:cNvPr id="3" name="Plassholder for innhold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n-NO"/>
          </a:p>
        </p:txBody>
      </p:sp>
      <p:sp>
        <p:nvSpPr>
          <p:cNvPr id="4" name="Plassholder for innhold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n-NO"/>
          </a:p>
        </p:txBody>
      </p:sp>
      <p:sp>
        <p:nvSpPr>
          <p:cNvPr id="5" name="Plassholder for dato 3"/>
          <p:cNvSpPr>
            <a:spLocks noGrp="1"/>
          </p:cNvSpPr>
          <p:nvPr>
            <p:ph type="dt" sz="half" idx="10"/>
          </p:nvPr>
        </p:nvSpPr>
        <p:spPr/>
        <p:txBody>
          <a:bodyPr/>
          <a:lstStyle>
            <a:lvl1pPr>
              <a:defRPr/>
            </a:lvl1pPr>
          </a:lstStyle>
          <a:p>
            <a:fld id="{0CA7A921-2864-487E-A1B6-292A115B78AC}" type="datetime1">
              <a:rPr lang="nb-NO"/>
              <a:pPr/>
              <a:t>01.02.2018</a:t>
            </a:fld>
            <a:endParaRPr lang="nn-NO"/>
          </a:p>
        </p:txBody>
      </p:sp>
      <p:sp>
        <p:nvSpPr>
          <p:cNvPr id="6" name="Plassholder for bunntekst 4"/>
          <p:cNvSpPr>
            <a:spLocks noGrp="1"/>
          </p:cNvSpPr>
          <p:nvPr>
            <p:ph type="ftr" sz="quarter" idx="11"/>
          </p:nvPr>
        </p:nvSpPr>
        <p:spPr/>
        <p:txBody>
          <a:bodyPr/>
          <a:lstStyle>
            <a:lvl1pPr>
              <a:defRPr/>
            </a:lvl1pPr>
          </a:lstStyle>
          <a:p>
            <a:r>
              <a:rPr lang="nn-NO"/>
              <a:t>Forfatternavn</a:t>
            </a:r>
          </a:p>
        </p:txBody>
      </p:sp>
      <p:sp>
        <p:nvSpPr>
          <p:cNvPr id="7" name="Plassholder for lysbildenummer 5"/>
          <p:cNvSpPr>
            <a:spLocks noGrp="1"/>
          </p:cNvSpPr>
          <p:nvPr>
            <p:ph type="sldNum" sz="quarter" idx="12"/>
          </p:nvPr>
        </p:nvSpPr>
        <p:spPr/>
        <p:txBody>
          <a:bodyPr/>
          <a:lstStyle>
            <a:lvl1pPr>
              <a:defRPr/>
            </a:lvl1pPr>
          </a:lstStyle>
          <a:p>
            <a:fld id="{1C403D73-82B5-4F1E-A617-9079BFB452E0}" type="slidenum">
              <a:rPr lang="nn-NO"/>
              <a:pPr/>
              <a:t>‹#›</a:t>
            </a:fld>
            <a:endParaRPr lang="nn-NO"/>
          </a:p>
        </p:txBody>
      </p:sp>
    </p:spTree>
    <p:extLst>
      <p:ext uri="{BB962C8B-B14F-4D97-AF65-F5344CB8AC3E}">
        <p14:creationId xmlns:p14="http://schemas.microsoft.com/office/powerpoint/2010/main" val="271538193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en-US"/>
              <a:t>Click to edit Master title style</a:t>
            </a:r>
            <a:endParaRPr lang="nn-NO"/>
          </a:p>
        </p:txBody>
      </p:sp>
      <p:sp>
        <p:nvSpPr>
          <p:cNvPr id="3" name="Plassholder for tekst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Plassholder for innhold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n-NO"/>
          </a:p>
        </p:txBody>
      </p:sp>
      <p:sp>
        <p:nvSpPr>
          <p:cNvPr id="5" name="Plassholder for tekst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Plassholder for innhold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n-NO"/>
          </a:p>
        </p:txBody>
      </p:sp>
      <p:sp>
        <p:nvSpPr>
          <p:cNvPr id="7" name="Plassholder for dato 3"/>
          <p:cNvSpPr>
            <a:spLocks noGrp="1"/>
          </p:cNvSpPr>
          <p:nvPr>
            <p:ph type="dt" sz="half" idx="10"/>
          </p:nvPr>
        </p:nvSpPr>
        <p:spPr/>
        <p:txBody>
          <a:bodyPr/>
          <a:lstStyle>
            <a:lvl1pPr>
              <a:defRPr/>
            </a:lvl1pPr>
          </a:lstStyle>
          <a:p>
            <a:fld id="{3D83C070-2646-4037-8D8A-0166BA0E39CD}" type="datetime1">
              <a:rPr lang="nb-NO"/>
              <a:pPr/>
              <a:t>01.02.2018</a:t>
            </a:fld>
            <a:endParaRPr lang="nn-NO"/>
          </a:p>
        </p:txBody>
      </p:sp>
      <p:sp>
        <p:nvSpPr>
          <p:cNvPr id="8" name="Plassholder for bunntekst 4"/>
          <p:cNvSpPr>
            <a:spLocks noGrp="1"/>
          </p:cNvSpPr>
          <p:nvPr>
            <p:ph type="ftr" sz="quarter" idx="11"/>
          </p:nvPr>
        </p:nvSpPr>
        <p:spPr/>
        <p:txBody>
          <a:bodyPr/>
          <a:lstStyle>
            <a:lvl1pPr>
              <a:defRPr/>
            </a:lvl1pPr>
          </a:lstStyle>
          <a:p>
            <a:r>
              <a:rPr lang="nn-NO"/>
              <a:t>Forfatternavn</a:t>
            </a:r>
          </a:p>
        </p:txBody>
      </p:sp>
      <p:sp>
        <p:nvSpPr>
          <p:cNvPr id="9" name="Plassholder for lysbildenummer 5"/>
          <p:cNvSpPr>
            <a:spLocks noGrp="1"/>
          </p:cNvSpPr>
          <p:nvPr>
            <p:ph type="sldNum" sz="quarter" idx="12"/>
          </p:nvPr>
        </p:nvSpPr>
        <p:spPr/>
        <p:txBody>
          <a:bodyPr/>
          <a:lstStyle>
            <a:lvl1pPr>
              <a:defRPr/>
            </a:lvl1pPr>
          </a:lstStyle>
          <a:p>
            <a:fld id="{88F08221-F66D-4D88-ACAA-EA59E48B41B6}" type="slidenum">
              <a:rPr lang="nn-NO"/>
              <a:pPr/>
              <a:t>‹#›</a:t>
            </a:fld>
            <a:endParaRPr lang="nn-NO"/>
          </a:p>
        </p:txBody>
      </p:sp>
    </p:spTree>
    <p:extLst>
      <p:ext uri="{BB962C8B-B14F-4D97-AF65-F5344CB8AC3E}">
        <p14:creationId xmlns:p14="http://schemas.microsoft.com/office/powerpoint/2010/main" val="59852765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a:t>Click to edit Master title style</a:t>
            </a:r>
            <a:endParaRPr lang="nn-NO"/>
          </a:p>
        </p:txBody>
      </p:sp>
      <p:sp>
        <p:nvSpPr>
          <p:cNvPr id="3" name="Plassholder for dato 3"/>
          <p:cNvSpPr>
            <a:spLocks noGrp="1"/>
          </p:cNvSpPr>
          <p:nvPr>
            <p:ph type="dt" sz="half" idx="10"/>
          </p:nvPr>
        </p:nvSpPr>
        <p:spPr/>
        <p:txBody>
          <a:bodyPr/>
          <a:lstStyle>
            <a:lvl1pPr>
              <a:defRPr/>
            </a:lvl1pPr>
          </a:lstStyle>
          <a:p>
            <a:fld id="{06076A57-D903-415F-B30B-3913693DC3F0}" type="datetime1">
              <a:rPr lang="nb-NO"/>
              <a:pPr/>
              <a:t>01.02.2018</a:t>
            </a:fld>
            <a:endParaRPr lang="nn-NO"/>
          </a:p>
        </p:txBody>
      </p:sp>
      <p:sp>
        <p:nvSpPr>
          <p:cNvPr id="4" name="Plassholder for bunntekst 4"/>
          <p:cNvSpPr>
            <a:spLocks noGrp="1"/>
          </p:cNvSpPr>
          <p:nvPr>
            <p:ph type="ftr" sz="quarter" idx="11"/>
          </p:nvPr>
        </p:nvSpPr>
        <p:spPr/>
        <p:txBody>
          <a:bodyPr/>
          <a:lstStyle>
            <a:lvl1pPr>
              <a:defRPr/>
            </a:lvl1pPr>
          </a:lstStyle>
          <a:p>
            <a:r>
              <a:rPr lang="nn-NO"/>
              <a:t>Forfatternavn</a:t>
            </a:r>
          </a:p>
        </p:txBody>
      </p:sp>
      <p:sp>
        <p:nvSpPr>
          <p:cNvPr id="5" name="Plassholder for lysbildenummer 5"/>
          <p:cNvSpPr>
            <a:spLocks noGrp="1"/>
          </p:cNvSpPr>
          <p:nvPr>
            <p:ph type="sldNum" sz="quarter" idx="12"/>
          </p:nvPr>
        </p:nvSpPr>
        <p:spPr/>
        <p:txBody>
          <a:bodyPr/>
          <a:lstStyle>
            <a:lvl1pPr>
              <a:defRPr/>
            </a:lvl1pPr>
          </a:lstStyle>
          <a:p>
            <a:fld id="{9D3B00F0-8CB5-42AF-8CCD-5A4E291534C0}" type="slidenum">
              <a:rPr lang="nn-NO"/>
              <a:pPr/>
              <a:t>‹#›</a:t>
            </a:fld>
            <a:endParaRPr lang="nn-NO"/>
          </a:p>
        </p:txBody>
      </p:sp>
    </p:spTree>
    <p:extLst>
      <p:ext uri="{BB962C8B-B14F-4D97-AF65-F5344CB8AC3E}">
        <p14:creationId xmlns:p14="http://schemas.microsoft.com/office/powerpoint/2010/main" val="120332530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3"/>
          <p:cNvSpPr>
            <a:spLocks noGrp="1"/>
          </p:cNvSpPr>
          <p:nvPr>
            <p:ph type="dt" sz="half" idx="10"/>
          </p:nvPr>
        </p:nvSpPr>
        <p:spPr/>
        <p:txBody>
          <a:bodyPr/>
          <a:lstStyle>
            <a:lvl1pPr>
              <a:defRPr/>
            </a:lvl1pPr>
          </a:lstStyle>
          <a:p>
            <a:fld id="{8E78B198-D1EC-47FF-A065-B9BFB1494EF8}" type="datetime1">
              <a:rPr lang="nb-NO"/>
              <a:pPr/>
              <a:t>01.02.2018</a:t>
            </a:fld>
            <a:endParaRPr lang="nn-NO"/>
          </a:p>
        </p:txBody>
      </p:sp>
      <p:sp>
        <p:nvSpPr>
          <p:cNvPr id="3" name="Plassholder for bunntekst 4"/>
          <p:cNvSpPr>
            <a:spLocks noGrp="1"/>
          </p:cNvSpPr>
          <p:nvPr>
            <p:ph type="ftr" sz="quarter" idx="11"/>
          </p:nvPr>
        </p:nvSpPr>
        <p:spPr/>
        <p:txBody>
          <a:bodyPr/>
          <a:lstStyle>
            <a:lvl1pPr>
              <a:defRPr/>
            </a:lvl1pPr>
          </a:lstStyle>
          <a:p>
            <a:r>
              <a:rPr lang="nn-NO"/>
              <a:t>Forfatternavn</a:t>
            </a:r>
          </a:p>
        </p:txBody>
      </p:sp>
      <p:sp>
        <p:nvSpPr>
          <p:cNvPr id="4" name="Plassholder for lysbildenummer 5"/>
          <p:cNvSpPr>
            <a:spLocks noGrp="1"/>
          </p:cNvSpPr>
          <p:nvPr>
            <p:ph type="sldNum" sz="quarter" idx="12"/>
          </p:nvPr>
        </p:nvSpPr>
        <p:spPr/>
        <p:txBody>
          <a:bodyPr/>
          <a:lstStyle>
            <a:lvl1pPr>
              <a:defRPr/>
            </a:lvl1pPr>
          </a:lstStyle>
          <a:p>
            <a:fld id="{C0459820-22D6-438B-9ACC-C6121BCBE943}" type="slidenum">
              <a:rPr lang="nn-NO"/>
              <a:pPr/>
              <a:t>‹#›</a:t>
            </a:fld>
            <a:endParaRPr lang="nn-NO"/>
          </a:p>
        </p:txBody>
      </p:sp>
    </p:spTree>
    <p:extLst>
      <p:ext uri="{BB962C8B-B14F-4D97-AF65-F5344CB8AC3E}">
        <p14:creationId xmlns:p14="http://schemas.microsoft.com/office/powerpoint/2010/main" val="350380057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95300" y="273050"/>
            <a:ext cx="3259006" cy="1162050"/>
          </a:xfrm>
        </p:spPr>
        <p:txBody>
          <a:bodyPr anchor="b"/>
          <a:lstStyle>
            <a:lvl1pPr algn="l">
              <a:defRPr sz="2000" b="1"/>
            </a:lvl1pPr>
          </a:lstStyle>
          <a:p>
            <a:r>
              <a:rPr lang="en-US"/>
              <a:t>Click to edit Master title style</a:t>
            </a:r>
            <a:endParaRPr lang="nn-NO"/>
          </a:p>
        </p:txBody>
      </p:sp>
      <p:sp>
        <p:nvSpPr>
          <p:cNvPr id="3" name="Plassholder for innhold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n-NO"/>
          </a:p>
        </p:txBody>
      </p:sp>
      <p:sp>
        <p:nvSpPr>
          <p:cNvPr id="4" name="Plassholder for tekst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Plassholder for dato 3"/>
          <p:cNvSpPr>
            <a:spLocks noGrp="1"/>
          </p:cNvSpPr>
          <p:nvPr>
            <p:ph type="dt" sz="half" idx="10"/>
          </p:nvPr>
        </p:nvSpPr>
        <p:spPr/>
        <p:txBody>
          <a:bodyPr/>
          <a:lstStyle>
            <a:lvl1pPr>
              <a:defRPr/>
            </a:lvl1pPr>
          </a:lstStyle>
          <a:p>
            <a:fld id="{B8B207ED-82EB-4183-9BD5-39F7C9B1437B}" type="datetime1">
              <a:rPr lang="nb-NO"/>
              <a:pPr/>
              <a:t>01.02.2018</a:t>
            </a:fld>
            <a:endParaRPr lang="nn-NO"/>
          </a:p>
        </p:txBody>
      </p:sp>
      <p:sp>
        <p:nvSpPr>
          <p:cNvPr id="6" name="Plassholder for bunntekst 4"/>
          <p:cNvSpPr>
            <a:spLocks noGrp="1"/>
          </p:cNvSpPr>
          <p:nvPr>
            <p:ph type="ftr" sz="quarter" idx="11"/>
          </p:nvPr>
        </p:nvSpPr>
        <p:spPr/>
        <p:txBody>
          <a:bodyPr/>
          <a:lstStyle>
            <a:lvl1pPr>
              <a:defRPr/>
            </a:lvl1pPr>
          </a:lstStyle>
          <a:p>
            <a:r>
              <a:rPr lang="nn-NO"/>
              <a:t>Forfatternavn</a:t>
            </a:r>
          </a:p>
        </p:txBody>
      </p:sp>
      <p:sp>
        <p:nvSpPr>
          <p:cNvPr id="7" name="Plassholder for lysbildenummer 5"/>
          <p:cNvSpPr>
            <a:spLocks noGrp="1"/>
          </p:cNvSpPr>
          <p:nvPr>
            <p:ph type="sldNum" sz="quarter" idx="12"/>
          </p:nvPr>
        </p:nvSpPr>
        <p:spPr/>
        <p:txBody>
          <a:bodyPr/>
          <a:lstStyle>
            <a:lvl1pPr>
              <a:defRPr/>
            </a:lvl1pPr>
          </a:lstStyle>
          <a:p>
            <a:fld id="{B083B294-7C88-4B40-BD33-0F1A014CCFF1}" type="slidenum">
              <a:rPr lang="nn-NO"/>
              <a:pPr/>
              <a:t>‹#›</a:t>
            </a:fld>
            <a:endParaRPr lang="nn-NO"/>
          </a:p>
        </p:txBody>
      </p:sp>
    </p:spTree>
    <p:extLst>
      <p:ext uri="{BB962C8B-B14F-4D97-AF65-F5344CB8AC3E}">
        <p14:creationId xmlns:p14="http://schemas.microsoft.com/office/powerpoint/2010/main" val="238885715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941645" y="4800600"/>
            <a:ext cx="5943600" cy="566738"/>
          </a:xfrm>
        </p:spPr>
        <p:txBody>
          <a:bodyPr anchor="b"/>
          <a:lstStyle>
            <a:lvl1pPr algn="l">
              <a:defRPr sz="2000" b="1"/>
            </a:lvl1pPr>
          </a:lstStyle>
          <a:p>
            <a:r>
              <a:rPr lang="en-US"/>
              <a:t>Click to edit Master title style</a:t>
            </a:r>
            <a:endParaRPr lang="nn-NO"/>
          </a:p>
        </p:txBody>
      </p:sp>
      <p:sp>
        <p:nvSpPr>
          <p:cNvPr id="3" name="Plassholder for bilde 2"/>
          <p:cNvSpPr>
            <a:spLocks noGrp="1"/>
          </p:cNvSpPr>
          <p:nvPr>
            <p:ph type="pic" idx="1"/>
          </p:nvPr>
        </p:nvSpPr>
        <p:spPr>
          <a:xfrm>
            <a:off x="1941645" y="612775"/>
            <a:ext cx="59436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nn-NO" noProof="0"/>
          </a:p>
        </p:txBody>
      </p:sp>
      <p:sp>
        <p:nvSpPr>
          <p:cNvPr id="4" name="Plassholder for tekst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Plassholder for dato 3"/>
          <p:cNvSpPr>
            <a:spLocks noGrp="1"/>
          </p:cNvSpPr>
          <p:nvPr>
            <p:ph type="dt" sz="half" idx="10"/>
          </p:nvPr>
        </p:nvSpPr>
        <p:spPr/>
        <p:txBody>
          <a:bodyPr/>
          <a:lstStyle>
            <a:lvl1pPr>
              <a:defRPr/>
            </a:lvl1pPr>
          </a:lstStyle>
          <a:p>
            <a:fld id="{0D3F62AE-851A-4513-B2CE-9FE67A4A0D8C}" type="datetime1">
              <a:rPr lang="nb-NO"/>
              <a:pPr/>
              <a:t>01.02.2018</a:t>
            </a:fld>
            <a:endParaRPr lang="nn-NO"/>
          </a:p>
        </p:txBody>
      </p:sp>
      <p:sp>
        <p:nvSpPr>
          <p:cNvPr id="6" name="Plassholder for bunntekst 4"/>
          <p:cNvSpPr>
            <a:spLocks noGrp="1"/>
          </p:cNvSpPr>
          <p:nvPr>
            <p:ph type="ftr" sz="quarter" idx="11"/>
          </p:nvPr>
        </p:nvSpPr>
        <p:spPr/>
        <p:txBody>
          <a:bodyPr/>
          <a:lstStyle>
            <a:lvl1pPr>
              <a:defRPr/>
            </a:lvl1pPr>
          </a:lstStyle>
          <a:p>
            <a:r>
              <a:rPr lang="nn-NO"/>
              <a:t>Forfatternavn</a:t>
            </a:r>
          </a:p>
        </p:txBody>
      </p:sp>
      <p:sp>
        <p:nvSpPr>
          <p:cNvPr id="7" name="Plassholder for lysbildenummer 5"/>
          <p:cNvSpPr>
            <a:spLocks noGrp="1"/>
          </p:cNvSpPr>
          <p:nvPr>
            <p:ph type="sldNum" sz="quarter" idx="12"/>
          </p:nvPr>
        </p:nvSpPr>
        <p:spPr/>
        <p:txBody>
          <a:bodyPr/>
          <a:lstStyle>
            <a:lvl1pPr>
              <a:defRPr/>
            </a:lvl1pPr>
          </a:lstStyle>
          <a:p>
            <a:fld id="{6957221B-76C1-4D89-973C-38A729EF7C5B}" type="slidenum">
              <a:rPr lang="nn-NO"/>
              <a:pPr/>
              <a:t>‹#›</a:t>
            </a:fld>
            <a:endParaRPr lang="nn-NO"/>
          </a:p>
        </p:txBody>
      </p:sp>
    </p:spTree>
    <p:extLst>
      <p:ext uri="{BB962C8B-B14F-4D97-AF65-F5344CB8AC3E}">
        <p14:creationId xmlns:p14="http://schemas.microsoft.com/office/powerpoint/2010/main" val="292259870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a:t>Click to edit Master title style</a:t>
            </a:r>
            <a:endParaRPr lang="nn-NO"/>
          </a:p>
        </p:txBody>
      </p:sp>
      <p:sp>
        <p:nvSpPr>
          <p:cNvPr id="3" name="Plassholder for loddrett tekst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n-NO"/>
          </a:p>
        </p:txBody>
      </p:sp>
      <p:sp>
        <p:nvSpPr>
          <p:cNvPr id="4" name="Plassholder for dato 3"/>
          <p:cNvSpPr>
            <a:spLocks noGrp="1"/>
          </p:cNvSpPr>
          <p:nvPr>
            <p:ph type="dt" sz="half" idx="10"/>
          </p:nvPr>
        </p:nvSpPr>
        <p:spPr/>
        <p:txBody>
          <a:bodyPr/>
          <a:lstStyle>
            <a:lvl1pPr>
              <a:defRPr/>
            </a:lvl1pPr>
          </a:lstStyle>
          <a:p>
            <a:fld id="{2CD1A3BD-A89C-4189-81B9-695A6F463B66}" type="datetime1">
              <a:rPr lang="nb-NO"/>
              <a:pPr/>
              <a:t>01.02.2018</a:t>
            </a:fld>
            <a:endParaRPr lang="nn-NO"/>
          </a:p>
        </p:txBody>
      </p:sp>
      <p:sp>
        <p:nvSpPr>
          <p:cNvPr id="5" name="Plassholder for bunntekst 4"/>
          <p:cNvSpPr>
            <a:spLocks noGrp="1"/>
          </p:cNvSpPr>
          <p:nvPr>
            <p:ph type="ftr" sz="quarter" idx="11"/>
          </p:nvPr>
        </p:nvSpPr>
        <p:spPr/>
        <p:txBody>
          <a:bodyPr/>
          <a:lstStyle>
            <a:lvl1pPr>
              <a:defRPr/>
            </a:lvl1pPr>
          </a:lstStyle>
          <a:p>
            <a:r>
              <a:rPr lang="nn-NO"/>
              <a:t>Forfatternavn</a:t>
            </a:r>
          </a:p>
        </p:txBody>
      </p:sp>
      <p:sp>
        <p:nvSpPr>
          <p:cNvPr id="6" name="Plassholder for lysbildenummer 5"/>
          <p:cNvSpPr>
            <a:spLocks noGrp="1"/>
          </p:cNvSpPr>
          <p:nvPr>
            <p:ph type="sldNum" sz="quarter" idx="12"/>
          </p:nvPr>
        </p:nvSpPr>
        <p:spPr/>
        <p:txBody>
          <a:bodyPr/>
          <a:lstStyle>
            <a:lvl1pPr>
              <a:defRPr/>
            </a:lvl1pPr>
          </a:lstStyle>
          <a:p>
            <a:fld id="{FDA3949F-731D-4028-A648-0F16C80E5919}" type="slidenum">
              <a:rPr lang="nn-NO"/>
              <a:pPr/>
              <a:t>‹#›</a:t>
            </a:fld>
            <a:endParaRPr lang="nn-NO"/>
          </a:p>
        </p:txBody>
      </p:sp>
    </p:spTree>
    <p:extLst>
      <p:ext uri="{BB962C8B-B14F-4D97-AF65-F5344CB8AC3E}">
        <p14:creationId xmlns:p14="http://schemas.microsoft.com/office/powerpoint/2010/main" val="85507695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7181850" y="274639"/>
            <a:ext cx="2228850" cy="5851525"/>
          </a:xfrm>
        </p:spPr>
        <p:txBody>
          <a:bodyPr vert="eaVert"/>
          <a:lstStyle/>
          <a:p>
            <a:r>
              <a:rPr lang="en-US"/>
              <a:t>Click to edit Master title style</a:t>
            </a:r>
            <a:endParaRPr lang="nn-NO"/>
          </a:p>
        </p:txBody>
      </p:sp>
      <p:sp>
        <p:nvSpPr>
          <p:cNvPr id="3" name="Plassholder for loddrett tekst 2"/>
          <p:cNvSpPr>
            <a:spLocks noGrp="1"/>
          </p:cNvSpPr>
          <p:nvPr>
            <p:ph type="body" orient="vert" idx="1"/>
          </p:nvPr>
        </p:nvSpPr>
        <p:spPr>
          <a:xfrm>
            <a:off x="495300" y="274639"/>
            <a:ext cx="652145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n-NO"/>
          </a:p>
        </p:txBody>
      </p:sp>
      <p:sp>
        <p:nvSpPr>
          <p:cNvPr id="4" name="Plassholder for dato 3"/>
          <p:cNvSpPr>
            <a:spLocks noGrp="1"/>
          </p:cNvSpPr>
          <p:nvPr>
            <p:ph type="dt" sz="half" idx="10"/>
          </p:nvPr>
        </p:nvSpPr>
        <p:spPr/>
        <p:txBody>
          <a:bodyPr/>
          <a:lstStyle>
            <a:lvl1pPr>
              <a:defRPr/>
            </a:lvl1pPr>
          </a:lstStyle>
          <a:p>
            <a:fld id="{37592B1F-A930-4C24-8E7F-C6C271B3732E}" type="datetime1">
              <a:rPr lang="nb-NO"/>
              <a:pPr/>
              <a:t>01.02.2018</a:t>
            </a:fld>
            <a:endParaRPr lang="nn-NO"/>
          </a:p>
        </p:txBody>
      </p:sp>
      <p:sp>
        <p:nvSpPr>
          <p:cNvPr id="5" name="Plassholder for bunntekst 4"/>
          <p:cNvSpPr>
            <a:spLocks noGrp="1"/>
          </p:cNvSpPr>
          <p:nvPr>
            <p:ph type="ftr" sz="quarter" idx="11"/>
          </p:nvPr>
        </p:nvSpPr>
        <p:spPr/>
        <p:txBody>
          <a:bodyPr/>
          <a:lstStyle>
            <a:lvl1pPr>
              <a:defRPr/>
            </a:lvl1pPr>
          </a:lstStyle>
          <a:p>
            <a:r>
              <a:rPr lang="nn-NO"/>
              <a:t>Forfatternavn</a:t>
            </a:r>
          </a:p>
        </p:txBody>
      </p:sp>
      <p:sp>
        <p:nvSpPr>
          <p:cNvPr id="6" name="Plassholder for lysbildenummer 5"/>
          <p:cNvSpPr>
            <a:spLocks noGrp="1"/>
          </p:cNvSpPr>
          <p:nvPr>
            <p:ph type="sldNum" sz="quarter" idx="12"/>
          </p:nvPr>
        </p:nvSpPr>
        <p:spPr/>
        <p:txBody>
          <a:bodyPr/>
          <a:lstStyle>
            <a:lvl1pPr>
              <a:defRPr/>
            </a:lvl1pPr>
          </a:lstStyle>
          <a:p>
            <a:fld id="{2D26E113-C858-4A52-8B22-7B56523ACA8B}" type="slidenum">
              <a:rPr lang="nn-NO"/>
              <a:pPr/>
              <a:t>‹#›</a:t>
            </a:fld>
            <a:endParaRPr lang="nn-NO"/>
          </a:p>
        </p:txBody>
      </p:sp>
    </p:spTree>
    <p:extLst>
      <p:ext uri="{BB962C8B-B14F-4D97-AF65-F5344CB8AC3E}">
        <p14:creationId xmlns:p14="http://schemas.microsoft.com/office/powerpoint/2010/main" val="225219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5" name="Rektangel 4"/>
          <p:cNvSpPr/>
          <p:nvPr/>
        </p:nvSpPr>
        <p:spPr>
          <a:xfrm>
            <a:off x="0" y="0"/>
            <a:ext cx="9906000" cy="400050"/>
          </a:xfrm>
          <a:prstGeom prst="rect">
            <a:avLst/>
          </a:prstGeom>
          <a:solidFill>
            <a:srgbClr val="2360AB"/>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b-NO"/>
          </a:p>
        </p:txBody>
      </p:sp>
      <p:pic>
        <p:nvPicPr>
          <p:cNvPr id="6" name="Plassholder for innhold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99525" y="57150"/>
            <a:ext cx="712788"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2328" y="457200"/>
            <a:ext cx="3194943" cy="1600200"/>
          </a:xfrm>
        </p:spPr>
        <p:txBody>
          <a:bodyPr anchor="b"/>
          <a:lstStyle>
            <a:lvl1pPr>
              <a:defRPr sz="3200"/>
            </a:lvl1pPr>
          </a:lstStyle>
          <a:p>
            <a:r>
              <a:rPr lang="nb-NO"/>
              <a:t>Klikk for å redigere tittelstil</a:t>
            </a:r>
            <a:endParaRPr lang="en-US"/>
          </a:p>
        </p:txBody>
      </p:sp>
      <p:sp>
        <p:nvSpPr>
          <p:cNvPr id="3" name="Picture Placeholder 2"/>
          <p:cNvSpPr>
            <a:spLocks noGrp="1" noChangeAspect="1"/>
          </p:cNvSpPr>
          <p:nvPr>
            <p:ph type="pic" idx="1"/>
          </p:nvPr>
        </p:nvSpPr>
        <p:spPr>
          <a:xfrm>
            <a:off x="4211340" y="987427"/>
            <a:ext cx="5014913"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b-NO" noProof="0"/>
              <a:t>Klikk ikonet for å legge til et bilde</a:t>
            </a:r>
            <a:endParaRPr lang="en-US" noProof="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7" name="Date Placeholder 4"/>
          <p:cNvSpPr>
            <a:spLocks noGrp="1"/>
          </p:cNvSpPr>
          <p:nvPr>
            <p:ph type="dt" sz="half" idx="10"/>
          </p:nvPr>
        </p:nvSpPr>
        <p:spPr>
          <a:xfrm>
            <a:off x="681038" y="6356350"/>
            <a:ext cx="2228850" cy="365125"/>
          </a:xfrm>
          <a:prstGeom prst="rect">
            <a:avLst/>
          </a:prstGeom>
        </p:spPr>
        <p:txBody>
          <a:bodyPr/>
          <a:lstStyle>
            <a:lvl1pPr eaLnBrk="1" fontAlgn="auto" hangingPunct="1">
              <a:spcBef>
                <a:spcPts val="0"/>
              </a:spcBef>
              <a:spcAft>
                <a:spcPts val="0"/>
              </a:spcAft>
              <a:defRPr>
                <a:latin typeface="+mn-lt"/>
              </a:defRPr>
            </a:lvl1pPr>
          </a:lstStyle>
          <a:p>
            <a:pPr>
              <a:defRPr/>
            </a:pPr>
            <a:fld id="{913A7CCE-8841-44C3-8812-65E9BE1D1E2C}" type="datetimeFigureOut">
              <a:rPr lang="nb-NO"/>
              <a:pPr>
                <a:defRPr/>
              </a:pPr>
              <a:t>01.02.2018</a:t>
            </a:fld>
            <a:endParaRPr lang="nb-NO"/>
          </a:p>
        </p:txBody>
      </p:sp>
      <p:sp>
        <p:nvSpPr>
          <p:cNvPr id="8" name="Footer Placeholder 5"/>
          <p:cNvSpPr>
            <a:spLocks noGrp="1"/>
          </p:cNvSpPr>
          <p:nvPr>
            <p:ph type="ftr" sz="quarter" idx="11"/>
          </p:nvPr>
        </p:nvSpPr>
        <p:spPr>
          <a:xfrm>
            <a:off x="3281363" y="6356350"/>
            <a:ext cx="3343275" cy="365125"/>
          </a:xfrm>
          <a:prstGeom prst="rect">
            <a:avLst/>
          </a:prstGeom>
        </p:spPr>
        <p:txBody>
          <a:bodyPr/>
          <a:lstStyle>
            <a:lvl1pPr eaLnBrk="1" fontAlgn="auto" hangingPunct="1">
              <a:spcBef>
                <a:spcPts val="0"/>
              </a:spcBef>
              <a:spcAft>
                <a:spcPts val="0"/>
              </a:spcAft>
              <a:defRPr>
                <a:latin typeface="+mn-lt"/>
              </a:defRPr>
            </a:lvl1pPr>
          </a:lstStyle>
          <a:p>
            <a:pPr>
              <a:defRPr/>
            </a:pPr>
            <a:endParaRPr lang="nb-NO"/>
          </a:p>
        </p:txBody>
      </p:sp>
      <p:sp>
        <p:nvSpPr>
          <p:cNvPr id="9" name="Slide Number Placeholder 6"/>
          <p:cNvSpPr>
            <a:spLocks noGrp="1"/>
          </p:cNvSpPr>
          <p:nvPr>
            <p:ph type="sldNum" sz="quarter" idx="12"/>
          </p:nvPr>
        </p:nvSpPr>
        <p:spPr>
          <a:xfrm>
            <a:off x="6996113" y="6356350"/>
            <a:ext cx="222885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EA8816E8-CC53-4B47-B345-9582E8031E09}" type="slidenum">
              <a:rPr lang="nb-NO" altLang="nb-NO"/>
              <a:pPr/>
              <a:t>‹#›</a:t>
            </a:fld>
            <a:endParaRPr lang="nb-NO" altLang="nb-NO"/>
          </a:p>
        </p:txBody>
      </p:sp>
    </p:spTree>
    <p:extLst>
      <p:ext uri="{BB962C8B-B14F-4D97-AF65-F5344CB8AC3E}">
        <p14:creationId xmlns:p14="http://schemas.microsoft.com/office/powerpoint/2010/main" val="40854134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emf"/><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emf"/><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emf"/><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6.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Bilde 24"/>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588" y="5975350"/>
            <a:ext cx="9904412"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681038" y="1063625"/>
            <a:ext cx="8543925"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b-NO" altLang="nb-NO"/>
              <a:t>Klikk for å redigere tittelstil</a:t>
            </a:r>
            <a:endParaRPr lang="en-US" altLang="nb-NO"/>
          </a:p>
        </p:txBody>
      </p:sp>
      <p:sp>
        <p:nvSpPr>
          <p:cNvPr id="1028" name="Text Placeholder 2"/>
          <p:cNvSpPr>
            <a:spLocks noGrp="1"/>
          </p:cNvSpPr>
          <p:nvPr>
            <p:ph type="body" idx="1"/>
          </p:nvPr>
        </p:nvSpPr>
        <p:spPr bwMode="auto">
          <a:xfrm>
            <a:off x="681038" y="1847850"/>
            <a:ext cx="8543925" cy="373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b-NO" altLang="nb-NO"/>
              <a:t>Klikk for å redigere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endParaRPr lang="en-US" altLang="nb-NO"/>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rtl="0" eaLnBrk="1" fontAlgn="base" hangingPunct="1">
        <a:lnSpc>
          <a:spcPct val="90000"/>
        </a:lnSpc>
        <a:spcBef>
          <a:spcPct val="0"/>
        </a:spcBef>
        <a:spcAft>
          <a:spcPct val="0"/>
        </a:spcAft>
        <a:defRPr sz="4000" kern="1200">
          <a:solidFill>
            <a:schemeClr val="tx1"/>
          </a:solidFill>
          <a:latin typeface="+mj-lt"/>
          <a:ea typeface="+mj-ea"/>
          <a:cs typeface="+mj-cs"/>
        </a:defRPr>
      </a:lvl1pPr>
      <a:lvl2pPr algn="l" rtl="0" eaLnBrk="1" fontAlgn="base" hangingPunct="1">
        <a:lnSpc>
          <a:spcPct val="90000"/>
        </a:lnSpc>
        <a:spcBef>
          <a:spcPct val="0"/>
        </a:spcBef>
        <a:spcAft>
          <a:spcPct val="0"/>
        </a:spcAft>
        <a:defRPr sz="4000">
          <a:solidFill>
            <a:schemeClr val="tx1"/>
          </a:solidFill>
          <a:latin typeface="Calibri Light" pitchFamily="34" charset="0"/>
        </a:defRPr>
      </a:lvl2pPr>
      <a:lvl3pPr algn="l" rtl="0" eaLnBrk="1" fontAlgn="base" hangingPunct="1">
        <a:lnSpc>
          <a:spcPct val="90000"/>
        </a:lnSpc>
        <a:spcBef>
          <a:spcPct val="0"/>
        </a:spcBef>
        <a:spcAft>
          <a:spcPct val="0"/>
        </a:spcAft>
        <a:defRPr sz="4000">
          <a:solidFill>
            <a:schemeClr val="tx1"/>
          </a:solidFill>
          <a:latin typeface="Calibri Light" pitchFamily="34" charset="0"/>
        </a:defRPr>
      </a:lvl3pPr>
      <a:lvl4pPr algn="l" rtl="0" eaLnBrk="1" fontAlgn="base" hangingPunct="1">
        <a:lnSpc>
          <a:spcPct val="90000"/>
        </a:lnSpc>
        <a:spcBef>
          <a:spcPct val="0"/>
        </a:spcBef>
        <a:spcAft>
          <a:spcPct val="0"/>
        </a:spcAft>
        <a:defRPr sz="4000">
          <a:solidFill>
            <a:schemeClr val="tx1"/>
          </a:solidFill>
          <a:latin typeface="Calibri Light" pitchFamily="34" charset="0"/>
        </a:defRPr>
      </a:lvl4pPr>
      <a:lvl5pPr algn="l" rtl="0" eaLnBrk="1" fontAlgn="base" hangingPunct="1">
        <a:lnSpc>
          <a:spcPct val="90000"/>
        </a:lnSpc>
        <a:spcBef>
          <a:spcPct val="0"/>
        </a:spcBef>
        <a:spcAft>
          <a:spcPct val="0"/>
        </a:spcAft>
        <a:defRPr sz="4000">
          <a:solidFill>
            <a:schemeClr val="tx1"/>
          </a:solidFill>
          <a:latin typeface="Calibri Light" pitchFamily="34" charset="0"/>
        </a:defRPr>
      </a:lvl5pPr>
      <a:lvl6pPr marL="457200" algn="l" rtl="0" eaLnBrk="1" fontAlgn="base" hangingPunct="1">
        <a:lnSpc>
          <a:spcPct val="90000"/>
        </a:lnSpc>
        <a:spcBef>
          <a:spcPct val="0"/>
        </a:spcBef>
        <a:spcAft>
          <a:spcPct val="0"/>
        </a:spcAft>
        <a:defRPr sz="4000">
          <a:solidFill>
            <a:schemeClr val="tx1"/>
          </a:solidFill>
          <a:latin typeface="Calibri Light" pitchFamily="34" charset="0"/>
        </a:defRPr>
      </a:lvl6pPr>
      <a:lvl7pPr marL="914400" algn="l" rtl="0" eaLnBrk="1" fontAlgn="base" hangingPunct="1">
        <a:lnSpc>
          <a:spcPct val="90000"/>
        </a:lnSpc>
        <a:spcBef>
          <a:spcPct val="0"/>
        </a:spcBef>
        <a:spcAft>
          <a:spcPct val="0"/>
        </a:spcAft>
        <a:defRPr sz="4000">
          <a:solidFill>
            <a:schemeClr val="tx1"/>
          </a:solidFill>
          <a:latin typeface="Calibri Light" pitchFamily="34" charset="0"/>
        </a:defRPr>
      </a:lvl7pPr>
      <a:lvl8pPr marL="1371600" algn="l" rtl="0" eaLnBrk="1" fontAlgn="base" hangingPunct="1">
        <a:lnSpc>
          <a:spcPct val="90000"/>
        </a:lnSpc>
        <a:spcBef>
          <a:spcPct val="0"/>
        </a:spcBef>
        <a:spcAft>
          <a:spcPct val="0"/>
        </a:spcAft>
        <a:defRPr sz="4000">
          <a:solidFill>
            <a:schemeClr val="tx1"/>
          </a:solidFill>
          <a:latin typeface="Calibri Light" pitchFamily="34" charset="0"/>
        </a:defRPr>
      </a:lvl8pPr>
      <a:lvl9pPr marL="1828800" algn="l" rtl="0" eaLnBrk="1" fontAlgn="base" hangingPunct="1">
        <a:lnSpc>
          <a:spcPct val="90000"/>
        </a:lnSpc>
        <a:spcBef>
          <a:spcPct val="0"/>
        </a:spcBef>
        <a:spcAft>
          <a:spcPct val="0"/>
        </a:spcAft>
        <a:defRPr sz="4000">
          <a:solidFill>
            <a:schemeClr val="tx1"/>
          </a:solidFill>
          <a:latin typeface="Calibri Light" pitchFamily="34" charset="0"/>
        </a:defRPr>
      </a:lvl9pPr>
    </p:titleStyle>
    <p:body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BC87086B-3F9A-454F-A48F-FCC03B6802E7}"/>
              </a:ext>
            </a:extLst>
          </p:cNvPr>
          <p:cNvSpPr>
            <a:spLocks noGrp="1"/>
          </p:cNvSpPr>
          <p:nvPr>
            <p:ph type="title"/>
          </p:nvPr>
        </p:nvSpPr>
        <p:spPr>
          <a:xfrm>
            <a:off x="681038" y="365126"/>
            <a:ext cx="8543925"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4F28FCD7-897B-4D20-911B-672B8E9B1F5E}"/>
              </a:ext>
            </a:extLst>
          </p:cNvPr>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BF316651-A598-45F1-91B1-43D0B2441A08}"/>
              </a:ext>
            </a:extLst>
          </p:cNvPr>
          <p:cNvSpPr>
            <a:spLocks noGrp="1"/>
          </p:cNvSpPr>
          <p:nvPr>
            <p:ph type="dt" sz="half" idx="2"/>
          </p:nvPr>
        </p:nvSpPr>
        <p:spPr>
          <a:xfrm>
            <a:off x="681038" y="6356351"/>
            <a:ext cx="2228850" cy="365125"/>
          </a:xfrm>
          <a:prstGeom prst="rect">
            <a:avLst/>
          </a:prstGeom>
        </p:spPr>
        <p:txBody>
          <a:bodyPr vert="horz" lIns="91440" tIns="45720" rIns="91440" bIns="45720" rtlCol="0" anchor="ctr"/>
          <a:lstStyle>
            <a:lvl1pPr algn="l">
              <a:defRPr sz="975">
                <a:solidFill>
                  <a:schemeClr val="tx1">
                    <a:tint val="75000"/>
                  </a:schemeClr>
                </a:solidFill>
              </a:defRPr>
            </a:lvl1pPr>
          </a:lstStyle>
          <a:p>
            <a:fld id="{EB5567F7-8FD7-4093-99A4-71A6D5CA69D0}" type="datetimeFigureOut">
              <a:rPr lang="nb-NO" smtClean="0"/>
              <a:t>01.02.2018</a:t>
            </a:fld>
            <a:endParaRPr lang="nb-NO"/>
          </a:p>
        </p:txBody>
      </p:sp>
      <p:sp>
        <p:nvSpPr>
          <p:cNvPr id="5" name="Plassholder for bunntekst 4">
            <a:extLst>
              <a:ext uri="{FF2B5EF4-FFF2-40B4-BE49-F238E27FC236}">
                <a16:creationId xmlns:a16="http://schemas.microsoft.com/office/drawing/2014/main" id="{306F2303-6D0C-45D6-A6BB-B067D934D138}"/>
              </a:ext>
            </a:extLst>
          </p:cNvPr>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975">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A97B1393-8C89-41D8-8B12-CA9245DAFD5C}"/>
              </a:ext>
            </a:extLst>
          </p:cNvPr>
          <p:cNvSpPr>
            <a:spLocks noGrp="1"/>
          </p:cNvSpPr>
          <p:nvPr>
            <p:ph type="sldNum" sz="quarter" idx="4"/>
          </p:nvPr>
        </p:nvSpPr>
        <p:spPr>
          <a:xfrm>
            <a:off x="6996113" y="6356351"/>
            <a:ext cx="2228850" cy="365125"/>
          </a:xfrm>
          <a:prstGeom prst="rect">
            <a:avLst/>
          </a:prstGeom>
        </p:spPr>
        <p:txBody>
          <a:bodyPr vert="horz" lIns="91440" tIns="45720" rIns="91440" bIns="45720" rtlCol="0" anchor="ctr"/>
          <a:lstStyle>
            <a:lvl1pPr algn="r">
              <a:defRPr sz="975">
                <a:solidFill>
                  <a:schemeClr val="tx1">
                    <a:tint val="75000"/>
                  </a:schemeClr>
                </a:solidFill>
              </a:defRPr>
            </a:lvl1pPr>
          </a:lstStyle>
          <a:p>
            <a:fld id="{6B25A8F9-7C3B-4FB8-88AD-C08C535AA391}" type="slidenum">
              <a:rPr lang="nb-NO" smtClean="0"/>
              <a:t>‹#›</a:t>
            </a:fld>
            <a:endParaRPr lang="nb-NO"/>
          </a:p>
        </p:txBody>
      </p:sp>
    </p:spTree>
    <p:extLst>
      <p:ext uri="{BB962C8B-B14F-4D97-AF65-F5344CB8AC3E}">
        <p14:creationId xmlns:p14="http://schemas.microsoft.com/office/powerpoint/2010/main" val="163166382"/>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742950" rtl="0" eaLnBrk="1" latinLnBrk="0" hangingPunct="1">
        <a:lnSpc>
          <a:spcPct val="90000"/>
        </a:lnSpc>
        <a:spcBef>
          <a:spcPct val="0"/>
        </a:spcBef>
        <a:buNone/>
        <a:defRPr sz="3575" kern="1200">
          <a:solidFill>
            <a:schemeClr val="tx1"/>
          </a:solidFill>
          <a:latin typeface="+mj-lt"/>
          <a:ea typeface="+mj-ea"/>
          <a:cs typeface="+mj-cs"/>
        </a:defRPr>
      </a:lvl1pPr>
    </p:titleStyle>
    <p:bodyStyle>
      <a:lvl1pPr marL="185738" indent="-185738" algn="l" defTabSz="742950" rtl="0" eaLnBrk="1" latinLnBrk="0" hangingPunct="1">
        <a:lnSpc>
          <a:spcPct val="90000"/>
        </a:lnSpc>
        <a:spcBef>
          <a:spcPts val="813"/>
        </a:spcBef>
        <a:buFont typeface="Arial" panose="020B0604020202020204" pitchFamily="34" charset="0"/>
        <a:buChar char="•"/>
        <a:defRPr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p:bodyStyle>
    <p:otherStyle>
      <a:defPPr>
        <a:defRPr lang="nb-NO"/>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Bilde 24"/>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588" y="5975350"/>
            <a:ext cx="9904412"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681038" y="1063625"/>
            <a:ext cx="8543925"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b-NO" altLang="nb-NO"/>
              <a:t>Klikk for å redigere tittelstil</a:t>
            </a:r>
            <a:endParaRPr lang="en-US" altLang="nb-NO"/>
          </a:p>
        </p:txBody>
      </p:sp>
      <p:sp>
        <p:nvSpPr>
          <p:cNvPr id="1028" name="Text Placeholder 2"/>
          <p:cNvSpPr>
            <a:spLocks noGrp="1"/>
          </p:cNvSpPr>
          <p:nvPr>
            <p:ph type="body" idx="1"/>
          </p:nvPr>
        </p:nvSpPr>
        <p:spPr bwMode="auto">
          <a:xfrm>
            <a:off x="681038" y="1847850"/>
            <a:ext cx="8543925" cy="373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b-NO" altLang="nb-NO"/>
              <a:t>Klikk for å redigere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endParaRPr lang="en-US" altLang="nb-NO"/>
          </a:p>
        </p:txBody>
      </p:sp>
    </p:spTree>
    <p:extLst>
      <p:ext uri="{BB962C8B-B14F-4D97-AF65-F5344CB8AC3E}">
        <p14:creationId xmlns:p14="http://schemas.microsoft.com/office/powerpoint/2010/main" val="2000087285"/>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rtl="0" eaLnBrk="1" fontAlgn="base" hangingPunct="1">
        <a:lnSpc>
          <a:spcPct val="90000"/>
        </a:lnSpc>
        <a:spcBef>
          <a:spcPct val="0"/>
        </a:spcBef>
        <a:spcAft>
          <a:spcPct val="0"/>
        </a:spcAft>
        <a:defRPr sz="4000" kern="1200">
          <a:solidFill>
            <a:schemeClr val="tx1"/>
          </a:solidFill>
          <a:latin typeface="+mj-lt"/>
          <a:ea typeface="+mj-ea"/>
          <a:cs typeface="+mj-cs"/>
        </a:defRPr>
      </a:lvl1pPr>
      <a:lvl2pPr algn="l" rtl="0" eaLnBrk="1" fontAlgn="base" hangingPunct="1">
        <a:lnSpc>
          <a:spcPct val="90000"/>
        </a:lnSpc>
        <a:spcBef>
          <a:spcPct val="0"/>
        </a:spcBef>
        <a:spcAft>
          <a:spcPct val="0"/>
        </a:spcAft>
        <a:defRPr sz="40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0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0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0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0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0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0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0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2797917"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05497" y="1123838"/>
            <a:ext cx="2394829" cy="4601183"/>
          </a:xfrm>
          <a:prstGeom prst="rect">
            <a:avLst/>
          </a:prstGeom>
        </p:spPr>
        <p:txBody>
          <a:bodyPr vert="horz" lIns="91440" tIns="45720" rIns="91440" bIns="45720" rtlCol="0" anchor="ctr">
            <a:normAutofit/>
          </a:bodyPr>
          <a:lstStyle/>
          <a:p>
            <a:r>
              <a:rPr lang="nb-NO"/>
              <a:t>Klikk for å redigere tittelstil</a:t>
            </a:r>
            <a:endParaRPr lang="en-US" dirty="0"/>
          </a:p>
        </p:txBody>
      </p:sp>
      <p:sp>
        <p:nvSpPr>
          <p:cNvPr id="38" name="Rectangle 37"/>
          <p:cNvSpPr/>
          <p:nvPr/>
        </p:nvSpPr>
        <p:spPr>
          <a:xfrm>
            <a:off x="9600390" y="758952"/>
            <a:ext cx="312039"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143780" y="864108"/>
            <a:ext cx="5943600" cy="5120640"/>
          </a:xfrm>
          <a:prstGeom prst="rect">
            <a:avLst/>
          </a:prstGeom>
        </p:spPr>
        <p:txBody>
          <a:bodyPr vert="horz" lIns="91440" tIns="45720" rIns="91440" bIns="45720" rtlCol="0" anchor="ct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2"/>
          </p:nvPr>
        </p:nvSpPr>
        <p:spPr>
          <a:xfrm>
            <a:off x="213253" y="6356351"/>
            <a:ext cx="2228850" cy="365125"/>
          </a:xfrm>
          <a:prstGeom prst="rect">
            <a:avLst/>
          </a:prstGeom>
        </p:spPr>
        <p:txBody>
          <a:bodyPr vert="horz" lIns="91440" tIns="45720" rIns="91440" bIns="45720" rtlCol="0" anchor="ctr"/>
          <a:lstStyle>
            <a:lvl1pPr algn="l">
              <a:defRPr sz="894">
                <a:solidFill>
                  <a:schemeClr val="tx1">
                    <a:lumMod val="50000"/>
                    <a:lumOff val="50000"/>
                  </a:schemeClr>
                </a:solidFill>
              </a:defRPr>
            </a:lvl1pPr>
          </a:lstStyle>
          <a:p>
            <a:fld id="{5586B75A-687E-405C-8A0B-8D00578BA2C3}" type="datetimeFigureOut">
              <a:rPr lang="en-US" dirty="0"/>
              <a:pPr/>
              <a:t>2/1/2018</a:t>
            </a:fld>
            <a:endParaRPr lang="en-US" dirty="0"/>
          </a:p>
        </p:txBody>
      </p:sp>
      <p:sp>
        <p:nvSpPr>
          <p:cNvPr id="5" name="Footer Placeholder 4"/>
          <p:cNvSpPr>
            <a:spLocks noGrp="1"/>
          </p:cNvSpPr>
          <p:nvPr>
            <p:ph type="ftr" sz="quarter" idx="3"/>
          </p:nvPr>
        </p:nvSpPr>
        <p:spPr>
          <a:xfrm>
            <a:off x="3143780" y="6356351"/>
            <a:ext cx="4803108" cy="365125"/>
          </a:xfrm>
          <a:prstGeom prst="rect">
            <a:avLst/>
          </a:prstGeom>
        </p:spPr>
        <p:txBody>
          <a:bodyPr vert="horz" lIns="91440" tIns="45720" rIns="91440" bIns="45720" rtlCol="0" anchor="ctr"/>
          <a:lstStyle>
            <a:lvl1pPr algn="l">
              <a:defRPr sz="894">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8640235" y="6356351"/>
            <a:ext cx="1243878" cy="365125"/>
          </a:xfrm>
          <a:prstGeom prst="rect">
            <a:avLst/>
          </a:prstGeom>
        </p:spPr>
        <p:txBody>
          <a:bodyPr vert="horz" lIns="91440" tIns="45720" rIns="91440" bIns="45720" rtlCol="0" anchor="ctr"/>
          <a:lstStyle>
            <a:lvl1pPr algn="r">
              <a:defRPr sz="975" b="1">
                <a:solidFill>
                  <a:schemeClr val="accent1"/>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40643215"/>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hf sldNum="0" hdr="0" ftr="0" dt="0"/>
  <p:txStyles>
    <p:titleStyle>
      <a:lvl1pPr algn="l" defTabSz="742950" rtl="0" eaLnBrk="1" latinLnBrk="0" hangingPunct="1">
        <a:lnSpc>
          <a:spcPct val="90000"/>
        </a:lnSpc>
        <a:spcBef>
          <a:spcPct val="0"/>
        </a:spcBef>
        <a:buNone/>
        <a:defRPr sz="2925" kern="1200" spc="-49" baseline="0">
          <a:solidFill>
            <a:srgbClr val="FFFFFF"/>
          </a:solidFill>
          <a:latin typeface="+mj-lt"/>
          <a:ea typeface="+mj-ea"/>
          <a:cs typeface="+mj-cs"/>
        </a:defRPr>
      </a:lvl1pPr>
    </p:titleStyle>
    <p:bodyStyle>
      <a:lvl1pPr marL="148590" indent="-148590" algn="l" defTabSz="742950" rtl="0" eaLnBrk="1" latinLnBrk="0" hangingPunct="1">
        <a:lnSpc>
          <a:spcPct val="90000"/>
        </a:lnSpc>
        <a:spcBef>
          <a:spcPts val="975"/>
        </a:spcBef>
        <a:buClr>
          <a:schemeClr val="accent1"/>
        </a:buClr>
        <a:buFont typeface="Wingdings 2" pitchFamily="18" charset="2"/>
        <a:buChar char=""/>
        <a:defRPr sz="1625" kern="1200">
          <a:solidFill>
            <a:schemeClr val="tx1">
              <a:lumMod val="65000"/>
              <a:lumOff val="35000"/>
            </a:schemeClr>
          </a:solidFill>
          <a:latin typeface="+mn-lt"/>
          <a:ea typeface="+mn-ea"/>
          <a:cs typeface="+mn-cs"/>
        </a:defRPr>
      </a:lvl1pPr>
      <a:lvl2pPr marL="557213" indent="-148590" algn="l" defTabSz="742950" rtl="0" eaLnBrk="1" latinLnBrk="0" hangingPunct="1">
        <a:lnSpc>
          <a:spcPct val="90000"/>
        </a:lnSpc>
        <a:spcBef>
          <a:spcPts val="203"/>
        </a:spcBef>
        <a:spcAft>
          <a:spcPts val="203"/>
        </a:spcAft>
        <a:buClr>
          <a:schemeClr val="accent1"/>
        </a:buClr>
        <a:buFont typeface="Wingdings 2" pitchFamily="18" charset="2"/>
        <a:buChar char=""/>
        <a:defRPr sz="1463" kern="1200">
          <a:solidFill>
            <a:schemeClr val="tx1">
              <a:lumMod val="65000"/>
              <a:lumOff val="35000"/>
            </a:schemeClr>
          </a:solidFill>
          <a:latin typeface="+mn-lt"/>
          <a:ea typeface="+mn-ea"/>
          <a:cs typeface="+mn-cs"/>
        </a:defRPr>
      </a:lvl2pPr>
      <a:lvl3pPr marL="928688" indent="-148590" algn="l" defTabSz="742950" rtl="0" eaLnBrk="1" latinLnBrk="0" hangingPunct="1">
        <a:lnSpc>
          <a:spcPct val="90000"/>
        </a:lnSpc>
        <a:spcBef>
          <a:spcPts val="203"/>
        </a:spcBef>
        <a:spcAft>
          <a:spcPts val="203"/>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3pPr>
      <a:lvl4pPr marL="1300163" indent="-148590" algn="l" defTabSz="742950" rtl="0" eaLnBrk="1" latinLnBrk="0" hangingPunct="1">
        <a:lnSpc>
          <a:spcPct val="90000"/>
        </a:lnSpc>
        <a:spcBef>
          <a:spcPts val="203"/>
        </a:spcBef>
        <a:spcAft>
          <a:spcPts val="203"/>
        </a:spcAft>
        <a:buClr>
          <a:schemeClr val="accent1"/>
        </a:buClr>
        <a:buFont typeface="Wingdings 2" pitchFamily="18" charset="2"/>
        <a:buChar char=""/>
        <a:defRPr sz="1138" kern="1200">
          <a:solidFill>
            <a:schemeClr val="tx1">
              <a:lumMod val="65000"/>
              <a:lumOff val="35000"/>
            </a:schemeClr>
          </a:solidFill>
          <a:latin typeface="+mn-lt"/>
          <a:ea typeface="+mn-ea"/>
          <a:cs typeface="+mn-cs"/>
        </a:defRPr>
      </a:lvl4pPr>
      <a:lvl5pPr marL="1671638" indent="-148590" algn="l" defTabSz="742950" rtl="0" eaLnBrk="1" latinLnBrk="0" hangingPunct="1">
        <a:lnSpc>
          <a:spcPct val="90000"/>
        </a:lnSpc>
        <a:spcBef>
          <a:spcPts val="203"/>
        </a:spcBef>
        <a:spcAft>
          <a:spcPts val="203"/>
        </a:spcAft>
        <a:buClr>
          <a:schemeClr val="accent1"/>
        </a:buClr>
        <a:buFont typeface="Wingdings 2" pitchFamily="18" charset="2"/>
        <a:buChar char=""/>
        <a:defRPr sz="1138" kern="1200">
          <a:solidFill>
            <a:schemeClr val="tx1">
              <a:lumMod val="65000"/>
              <a:lumOff val="35000"/>
            </a:schemeClr>
          </a:solidFill>
          <a:latin typeface="+mn-lt"/>
          <a:ea typeface="+mn-ea"/>
          <a:cs typeface="+mn-cs"/>
        </a:defRPr>
      </a:lvl5pPr>
      <a:lvl6pPr marL="2043113" indent="-185738" algn="l" defTabSz="742950" rtl="0" eaLnBrk="1" latinLnBrk="0" hangingPunct="1">
        <a:lnSpc>
          <a:spcPct val="90000"/>
        </a:lnSpc>
        <a:spcBef>
          <a:spcPts val="203"/>
        </a:spcBef>
        <a:spcAft>
          <a:spcPts val="203"/>
        </a:spcAft>
        <a:buClr>
          <a:schemeClr val="accent1"/>
        </a:buClr>
        <a:buFont typeface="Wingdings 2" pitchFamily="18" charset="2"/>
        <a:buChar char=""/>
        <a:defRPr sz="1138" kern="1200">
          <a:solidFill>
            <a:schemeClr val="tx1">
              <a:lumMod val="65000"/>
              <a:lumOff val="35000"/>
            </a:schemeClr>
          </a:solidFill>
          <a:latin typeface="+mn-lt"/>
          <a:ea typeface="+mn-ea"/>
          <a:cs typeface="+mn-cs"/>
        </a:defRPr>
      </a:lvl6pPr>
      <a:lvl7pPr marL="2414588" indent="-185738" algn="l" defTabSz="742950" rtl="0" eaLnBrk="1" latinLnBrk="0" hangingPunct="1">
        <a:lnSpc>
          <a:spcPct val="90000"/>
        </a:lnSpc>
        <a:spcBef>
          <a:spcPts val="203"/>
        </a:spcBef>
        <a:spcAft>
          <a:spcPts val="203"/>
        </a:spcAft>
        <a:buClr>
          <a:schemeClr val="accent1"/>
        </a:buClr>
        <a:buFont typeface="Wingdings 2" pitchFamily="18" charset="2"/>
        <a:buChar char=""/>
        <a:defRPr sz="1138" kern="1200">
          <a:solidFill>
            <a:schemeClr val="tx1">
              <a:lumMod val="65000"/>
              <a:lumOff val="35000"/>
            </a:schemeClr>
          </a:solidFill>
          <a:latin typeface="+mn-lt"/>
          <a:ea typeface="+mn-ea"/>
          <a:cs typeface="+mn-cs"/>
        </a:defRPr>
      </a:lvl7pPr>
      <a:lvl8pPr marL="2786063" indent="-185738" algn="l" defTabSz="742950" rtl="0" eaLnBrk="1" latinLnBrk="0" hangingPunct="1">
        <a:lnSpc>
          <a:spcPct val="90000"/>
        </a:lnSpc>
        <a:spcBef>
          <a:spcPts val="203"/>
        </a:spcBef>
        <a:spcAft>
          <a:spcPts val="203"/>
        </a:spcAft>
        <a:buClr>
          <a:schemeClr val="accent1"/>
        </a:buClr>
        <a:buFont typeface="Wingdings 2" pitchFamily="18" charset="2"/>
        <a:buChar char=""/>
        <a:defRPr sz="1138" kern="1200">
          <a:solidFill>
            <a:schemeClr val="tx1">
              <a:lumMod val="65000"/>
              <a:lumOff val="35000"/>
            </a:schemeClr>
          </a:solidFill>
          <a:latin typeface="+mn-lt"/>
          <a:ea typeface="+mn-ea"/>
          <a:cs typeface="+mn-cs"/>
        </a:defRPr>
      </a:lvl8pPr>
      <a:lvl9pPr marL="3157538" indent="-185738" algn="l" defTabSz="742950" rtl="0" eaLnBrk="1" latinLnBrk="0" hangingPunct="1">
        <a:lnSpc>
          <a:spcPct val="90000"/>
        </a:lnSpc>
        <a:spcBef>
          <a:spcPts val="203"/>
        </a:spcBef>
        <a:spcAft>
          <a:spcPts val="203"/>
        </a:spcAft>
        <a:buClr>
          <a:schemeClr val="accent1"/>
        </a:buClr>
        <a:buFont typeface="Wingdings 2" pitchFamily="18" charset="2"/>
        <a:buChar char=""/>
        <a:defRPr sz="1138" kern="1200">
          <a:solidFill>
            <a:schemeClr val="tx1">
              <a:lumMod val="65000"/>
              <a:lumOff val="35000"/>
            </a:schemeClr>
          </a:solidFill>
          <a:latin typeface="+mn-lt"/>
          <a:ea typeface="+mn-ea"/>
          <a:cs typeface="+mn-cs"/>
        </a:defRPr>
      </a:lvl9pPr>
    </p:bodyStyle>
    <p:otherStyle>
      <a:defPPr>
        <a:defRPr lang="en-US"/>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Bilde 24"/>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588" y="5975352"/>
            <a:ext cx="9904412"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681038" y="1063625"/>
            <a:ext cx="8543925"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b-NO" altLang="nb-NO"/>
              <a:t>Klikk for å redigere tittelstil</a:t>
            </a:r>
            <a:endParaRPr lang="en-US" altLang="nb-NO"/>
          </a:p>
        </p:txBody>
      </p:sp>
      <p:sp>
        <p:nvSpPr>
          <p:cNvPr id="1028" name="Text Placeholder 2"/>
          <p:cNvSpPr>
            <a:spLocks noGrp="1"/>
          </p:cNvSpPr>
          <p:nvPr>
            <p:ph type="body" idx="1"/>
          </p:nvPr>
        </p:nvSpPr>
        <p:spPr bwMode="auto">
          <a:xfrm>
            <a:off x="681038" y="1847850"/>
            <a:ext cx="8543925" cy="373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b-NO" altLang="nb-NO"/>
              <a:t>Klikk for å redigere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endParaRPr lang="en-US" altLang="nb-NO"/>
          </a:p>
        </p:txBody>
      </p:sp>
    </p:spTree>
    <p:extLst>
      <p:ext uri="{BB962C8B-B14F-4D97-AF65-F5344CB8AC3E}">
        <p14:creationId xmlns:p14="http://schemas.microsoft.com/office/powerpoint/2010/main" val="2294242119"/>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rtl="0" eaLnBrk="1" fontAlgn="base" hangingPunct="1">
        <a:lnSpc>
          <a:spcPct val="90000"/>
        </a:lnSpc>
        <a:spcBef>
          <a:spcPct val="0"/>
        </a:spcBef>
        <a:spcAft>
          <a:spcPct val="0"/>
        </a:spcAft>
        <a:defRPr sz="3250" kern="1200">
          <a:solidFill>
            <a:schemeClr val="tx1"/>
          </a:solidFill>
          <a:latin typeface="+mj-lt"/>
          <a:ea typeface="+mj-ea"/>
          <a:cs typeface="+mj-cs"/>
        </a:defRPr>
      </a:lvl1pPr>
      <a:lvl2pPr algn="l" rtl="0" eaLnBrk="1" fontAlgn="base" hangingPunct="1">
        <a:lnSpc>
          <a:spcPct val="90000"/>
        </a:lnSpc>
        <a:spcBef>
          <a:spcPct val="0"/>
        </a:spcBef>
        <a:spcAft>
          <a:spcPct val="0"/>
        </a:spcAft>
        <a:defRPr sz="325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325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325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3250">
          <a:solidFill>
            <a:schemeClr val="tx1"/>
          </a:solidFill>
          <a:latin typeface="Calibri Light" panose="020F0302020204030204" pitchFamily="34" charset="0"/>
        </a:defRPr>
      </a:lvl5pPr>
      <a:lvl6pPr marL="371475" algn="l" rtl="0" eaLnBrk="1" fontAlgn="base" hangingPunct="1">
        <a:lnSpc>
          <a:spcPct val="90000"/>
        </a:lnSpc>
        <a:spcBef>
          <a:spcPct val="0"/>
        </a:spcBef>
        <a:spcAft>
          <a:spcPct val="0"/>
        </a:spcAft>
        <a:defRPr sz="3250">
          <a:solidFill>
            <a:schemeClr val="tx1"/>
          </a:solidFill>
          <a:latin typeface="Calibri Light" panose="020F0302020204030204" pitchFamily="34" charset="0"/>
        </a:defRPr>
      </a:lvl6pPr>
      <a:lvl7pPr marL="742950" algn="l" rtl="0" eaLnBrk="1" fontAlgn="base" hangingPunct="1">
        <a:lnSpc>
          <a:spcPct val="90000"/>
        </a:lnSpc>
        <a:spcBef>
          <a:spcPct val="0"/>
        </a:spcBef>
        <a:spcAft>
          <a:spcPct val="0"/>
        </a:spcAft>
        <a:defRPr sz="3250">
          <a:solidFill>
            <a:schemeClr val="tx1"/>
          </a:solidFill>
          <a:latin typeface="Calibri Light" panose="020F0302020204030204" pitchFamily="34" charset="0"/>
        </a:defRPr>
      </a:lvl7pPr>
      <a:lvl8pPr marL="1114425" algn="l" rtl="0" eaLnBrk="1" fontAlgn="base" hangingPunct="1">
        <a:lnSpc>
          <a:spcPct val="90000"/>
        </a:lnSpc>
        <a:spcBef>
          <a:spcPct val="0"/>
        </a:spcBef>
        <a:spcAft>
          <a:spcPct val="0"/>
        </a:spcAft>
        <a:defRPr sz="3250">
          <a:solidFill>
            <a:schemeClr val="tx1"/>
          </a:solidFill>
          <a:latin typeface="Calibri Light" panose="020F0302020204030204" pitchFamily="34" charset="0"/>
        </a:defRPr>
      </a:lvl8pPr>
      <a:lvl9pPr marL="1485900" algn="l" rtl="0" eaLnBrk="1" fontAlgn="base" hangingPunct="1">
        <a:lnSpc>
          <a:spcPct val="90000"/>
        </a:lnSpc>
        <a:spcBef>
          <a:spcPct val="0"/>
        </a:spcBef>
        <a:spcAft>
          <a:spcPct val="0"/>
        </a:spcAft>
        <a:defRPr sz="3250">
          <a:solidFill>
            <a:schemeClr val="tx1"/>
          </a:solidFill>
          <a:latin typeface="Calibri Light" panose="020F0302020204030204" pitchFamily="34" charset="0"/>
        </a:defRPr>
      </a:lvl9pPr>
    </p:titleStyle>
    <p:bodyStyle>
      <a:lvl1pPr marL="185738" indent="-185738" algn="l" rtl="0" eaLnBrk="1" fontAlgn="base" hangingPunct="1">
        <a:lnSpc>
          <a:spcPct val="90000"/>
        </a:lnSpc>
        <a:spcBef>
          <a:spcPts val="813"/>
        </a:spcBef>
        <a:spcAft>
          <a:spcPct val="0"/>
        </a:spcAft>
        <a:buFont typeface="Arial" charset="0"/>
        <a:buChar char="•"/>
        <a:defRPr sz="2275" kern="1200">
          <a:solidFill>
            <a:schemeClr val="tx1"/>
          </a:solidFill>
          <a:latin typeface="+mn-lt"/>
          <a:ea typeface="+mn-ea"/>
          <a:cs typeface="+mn-cs"/>
        </a:defRPr>
      </a:lvl1pPr>
      <a:lvl2pPr marL="557213" indent="-185738" algn="l" rtl="0" eaLnBrk="1" fontAlgn="base" hangingPunct="1">
        <a:lnSpc>
          <a:spcPct val="90000"/>
        </a:lnSpc>
        <a:spcBef>
          <a:spcPts val="406"/>
        </a:spcBef>
        <a:spcAft>
          <a:spcPct val="0"/>
        </a:spcAft>
        <a:buFont typeface="Arial" charset="0"/>
        <a:buChar char="•"/>
        <a:defRPr sz="1950" kern="1200">
          <a:solidFill>
            <a:schemeClr val="tx1"/>
          </a:solidFill>
          <a:latin typeface="+mn-lt"/>
          <a:ea typeface="+mn-ea"/>
          <a:cs typeface="+mn-cs"/>
        </a:defRPr>
      </a:lvl2pPr>
      <a:lvl3pPr marL="928688" indent="-185738" algn="l" rtl="0" eaLnBrk="1" fontAlgn="base" hangingPunct="1">
        <a:lnSpc>
          <a:spcPct val="90000"/>
        </a:lnSpc>
        <a:spcBef>
          <a:spcPts val="406"/>
        </a:spcBef>
        <a:spcAft>
          <a:spcPct val="0"/>
        </a:spcAft>
        <a:buFont typeface="Arial" charset="0"/>
        <a:buChar char="•"/>
        <a:defRPr sz="1625" kern="1200">
          <a:solidFill>
            <a:schemeClr val="tx1"/>
          </a:solidFill>
          <a:latin typeface="+mn-lt"/>
          <a:ea typeface="+mn-ea"/>
          <a:cs typeface="+mn-cs"/>
        </a:defRPr>
      </a:lvl3pPr>
      <a:lvl4pPr marL="1300163" indent="-185738" algn="l" rtl="0" eaLnBrk="1" fontAlgn="base" hangingPunct="1">
        <a:lnSpc>
          <a:spcPct val="90000"/>
        </a:lnSpc>
        <a:spcBef>
          <a:spcPts val="406"/>
        </a:spcBef>
        <a:spcAft>
          <a:spcPct val="0"/>
        </a:spcAft>
        <a:buFont typeface="Arial" charset="0"/>
        <a:buChar char="•"/>
        <a:defRPr kern="1200">
          <a:solidFill>
            <a:schemeClr val="tx1"/>
          </a:solidFill>
          <a:latin typeface="+mn-lt"/>
          <a:ea typeface="+mn-ea"/>
          <a:cs typeface="+mn-cs"/>
        </a:defRPr>
      </a:lvl4pPr>
      <a:lvl5pPr marL="1671638" indent="-185738" algn="l" rtl="0" eaLnBrk="1" fontAlgn="base" hangingPunct="1">
        <a:lnSpc>
          <a:spcPct val="90000"/>
        </a:lnSpc>
        <a:spcBef>
          <a:spcPts val="406"/>
        </a:spcBef>
        <a:spcAft>
          <a:spcPct val="0"/>
        </a:spcAft>
        <a:buFont typeface="Arial" charset="0"/>
        <a:buChar char="•"/>
        <a:defRPr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p:bodyStyle>
    <p:otherStyle>
      <a:defPPr>
        <a:defRPr lang="en-US"/>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81038" y="365126"/>
            <a:ext cx="8543925"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681038" y="6356351"/>
            <a:ext cx="2228850" cy="365125"/>
          </a:xfrm>
          <a:prstGeom prst="rect">
            <a:avLst/>
          </a:prstGeom>
        </p:spPr>
        <p:txBody>
          <a:bodyPr vert="horz" lIns="91440" tIns="45720" rIns="91440" bIns="45720" rtlCol="0" anchor="ctr"/>
          <a:lstStyle>
            <a:lvl1pPr algn="l">
              <a:defRPr sz="975">
                <a:solidFill>
                  <a:schemeClr val="tx1">
                    <a:tint val="75000"/>
                  </a:schemeClr>
                </a:solidFill>
              </a:defRPr>
            </a:lvl1pPr>
          </a:lstStyle>
          <a:p>
            <a:fld id="{DFBF2299-0AE1-4C7A-BDC1-1205A1A03D5F}" type="datetimeFigureOut">
              <a:rPr lang="nb-NO" smtClean="0"/>
              <a:t>01.02.2018</a:t>
            </a:fld>
            <a:endParaRPr lang="nb-NO"/>
          </a:p>
        </p:txBody>
      </p:sp>
      <p:sp>
        <p:nvSpPr>
          <p:cNvPr id="5" name="Plassholder for bunntekst 4"/>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975">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6996113" y="6356351"/>
            <a:ext cx="2228850" cy="365125"/>
          </a:xfrm>
          <a:prstGeom prst="rect">
            <a:avLst/>
          </a:prstGeom>
        </p:spPr>
        <p:txBody>
          <a:bodyPr vert="horz" lIns="91440" tIns="45720" rIns="91440" bIns="45720" rtlCol="0" anchor="ctr"/>
          <a:lstStyle>
            <a:lvl1pPr algn="r">
              <a:defRPr sz="975">
                <a:solidFill>
                  <a:schemeClr val="tx1">
                    <a:tint val="75000"/>
                  </a:schemeClr>
                </a:solidFill>
              </a:defRPr>
            </a:lvl1pPr>
          </a:lstStyle>
          <a:p>
            <a:fld id="{3F9269CD-D12C-4363-B377-31912DD1D50A}" type="slidenum">
              <a:rPr lang="nb-NO" smtClean="0"/>
              <a:t>‹#›</a:t>
            </a:fld>
            <a:endParaRPr lang="nb-NO"/>
          </a:p>
        </p:txBody>
      </p:sp>
    </p:spTree>
    <p:extLst>
      <p:ext uri="{BB962C8B-B14F-4D97-AF65-F5344CB8AC3E}">
        <p14:creationId xmlns:p14="http://schemas.microsoft.com/office/powerpoint/2010/main" val="353076288"/>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l" defTabSz="742950" rtl="0" eaLnBrk="1" latinLnBrk="0" hangingPunct="1">
        <a:lnSpc>
          <a:spcPct val="90000"/>
        </a:lnSpc>
        <a:spcBef>
          <a:spcPct val="0"/>
        </a:spcBef>
        <a:buNone/>
        <a:defRPr sz="3575" kern="1200">
          <a:solidFill>
            <a:schemeClr val="tx1"/>
          </a:solidFill>
          <a:latin typeface="+mj-lt"/>
          <a:ea typeface="+mj-ea"/>
          <a:cs typeface="+mj-cs"/>
        </a:defRPr>
      </a:lvl1pPr>
    </p:titleStyle>
    <p:bodyStyle>
      <a:lvl1pPr marL="185738" indent="-185738" algn="l" defTabSz="742950" rtl="0" eaLnBrk="1" latinLnBrk="0" hangingPunct="1">
        <a:lnSpc>
          <a:spcPct val="90000"/>
        </a:lnSpc>
        <a:spcBef>
          <a:spcPts val="813"/>
        </a:spcBef>
        <a:buFont typeface="Arial" panose="020B0604020202020204" pitchFamily="34" charset="0"/>
        <a:buChar char="•"/>
        <a:defRPr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p:bodyStyle>
    <p:otherStyle>
      <a:defPPr>
        <a:defRPr lang="nb-NO"/>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5" name="Bilde 24"/>
          <p:cNvPicPr>
            <a:picLocks noChangeAspect="1"/>
          </p:cNvPicPr>
          <p:nvPr/>
        </p:nvPicPr>
        <p:blipFill>
          <a:blip r:embed="rId13"/>
          <a:stretch>
            <a:fillRect/>
          </a:stretch>
        </p:blipFill>
        <p:spPr>
          <a:xfrm>
            <a:off x="1230" y="5975181"/>
            <a:ext cx="9904770" cy="804256"/>
          </a:xfrm>
          <a:prstGeom prst="rect">
            <a:avLst/>
          </a:prstGeom>
        </p:spPr>
      </p:pic>
      <p:sp>
        <p:nvSpPr>
          <p:cNvPr id="2" name="Title Placeholder 1"/>
          <p:cNvSpPr>
            <a:spLocks noGrp="1"/>
          </p:cNvSpPr>
          <p:nvPr>
            <p:ph type="title"/>
          </p:nvPr>
        </p:nvSpPr>
        <p:spPr>
          <a:xfrm>
            <a:off x="681039" y="1063407"/>
            <a:ext cx="8543925" cy="717769"/>
          </a:xfrm>
          <a:prstGeom prst="rect">
            <a:avLst/>
          </a:prstGeom>
        </p:spPr>
        <p:txBody>
          <a:bodyPr vert="horz" lIns="91440" tIns="45720" rIns="91440" bIns="45720" rtlCol="0" anchor="ctr">
            <a:normAutofit/>
          </a:bodyPr>
          <a:lstStyle/>
          <a:p>
            <a:r>
              <a:rPr lang="nb-NO"/>
              <a:t>Klikk for å redigere tittelstil</a:t>
            </a:r>
            <a:endParaRPr lang="en-US" dirty="0"/>
          </a:p>
        </p:txBody>
      </p:sp>
      <p:sp>
        <p:nvSpPr>
          <p:cNvPr id="3" name="Text Placeholder 2"/>
          <p:cNvSpPr>
            <a:spLocks noGrp="1"/>
          </p:cNvSpPr>
          <p:nvPr>
            <p:ph type="body" idx="1"/>
          </p:nvPr>
        </p:nvSpPr>
        <p:spPr>
          <a:xfrm>
            <a:off x="681039" y="1847851"/>
            <a:ext cx="8543925" cy="3736041"/>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1116966690"/>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Plassholder for tittel 1"/>
          <p:cNvSpPr>
            <a:spLocks noGrp="1"/>
          </p:cNvSpPr>
          <p:nvPr>
            <p:ph type="title"/>
          </p:nvPr>
        </p:nvSpPr>
        <p:spPr bwMode="auto">
          <a:xfrm>
            <a:off x="495300" y="274638"/>
            <a:ext cx="891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b-NO" dirty="0"/>
              <a:t>Klikk for å redigere tittelstil</a:t>
            </a:r>
            <a:endParaRPr lang="nn-NO" dirty="0"/>
          </a:p>
        </p:txBody>
      </p:sp>
      <p:sp>
        <p:nvSpPr>
          <p:cNvPr id="1027" name="Plassholder for tekst 2"/>
          <p:cNvSpPr>
            <a:spLocks noGrp="1"/>
          </p:cNvSpPr>
          <p:nvPr>
            <p:ph type="body" idx="1"/>
          </p:nvPr>
        </p:nvSpPr>
        <p:spPr bwMode="auto">
          <a:xfrm>
            <a:off x="495300" y="1600201"/>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nn-NO" dirty="0"/>
          </a:p>
        </p:txBody>
      </p:sp>
      <p:sp>
        <p:nvSpPr>
          <p:cNvPr id="4" name="Plassholder for dato 3"/>
          <p:cNvSpPr>
            <a:spLocks noGrp="1"/>
          </p:cNvSpPr>
          <p:nvPr>
            <p:ph type="dt" sz="half" idx="2"/>
          </p:nvPr>
        </p:nvSpPr>
        <p:spPr>
          <a:xfrm>
            <a:off x="5861050" y="6400801"/>
            <a:ext cx="2368154"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fld id="{7A920F78-3906-45D3-B3CC-2098AFBE0E05}" type="datetime1">
              <a:rPr lang="nb-NO" smtClean="0"/>
              <a:pPr/>
              <a:t>01.02.2018</a:t>
            </a:fld>
            <a:endParaRPr lang="nn-NO" dirty="0"/>
          </a:p>
        </p:txBody>
      </p:sp>
      <p:sp>
        <p:nvSpPr>
          <p:cNvPr id="5" name="Plassholder for bunntekst 4"/>
          <p:cNvSpPr>
            <a:spLocks noGrp="1"/>
          </p:cNvSpPr>
          <p:nvPr>
            <p:ph type="ftr" sz="quarter" idx="3"/>
          </p:nvPr>
        </p:nvSpPr>
        <p:spPr>
          <a:xfrm>
            <a:off x="2559050" y="6400801"/>
            <a:ext cx="31369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r>
              <a:rPr lang="nn-NO" dirty="0" err="1"/>
              <a:t>Forfatternavn</a:t>
            </a:r>
            <a:endParaRPr lang="nn-NO" dirty="0"/>
          </a:p>
        </p:txBody>
      </p:sp>
      <p:sp>
        <p:nvSpPr>
          <p:cNvPr id="6" name="Plassholder for lysbildenummer 5"/>
          <p:cNvSpPr>
            <a:spLocks noGrp="1"/>
          </p:cNvSpPr>
          <p:nvPr>
            <p:ph type="sldNum" sz="quarter" idx="4"/>
          </p:nvPr>
        </p:nvSpPr>
        <p:spPr>
          <a:xfrm>
            <a:off x="8385704" y="6400801"/>
            <a:ext cx="1024996"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fld id="{9EEB29C6-BB46-4979-BA05-6EABEDDD2461}" type="slidenum">
              <a:rPr lang="nn-NO" smtClean="0"/>
              <a:pPr/>
              <a:t>‹#›</a:t>
            </a:fld>
            <a:endParaRPr lang="nn-NO" dirty="0"/>
          </a:p>
        </p:txBody>
      </p:sp>
      <p:pic>
        <p:nvPicPr>
          <p:cNvPr id="1031" name="Bilde 6" descr="NIVA_logo.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81290" y="6400800"/>
            <a:ext cx="106971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Rett linje 8"/>
          <p:cNvCxnSpPr>
            <a:cxnSpLocks noChangeShapeType="1"/>
          </p:cNvCxnSpPr>
          <p:nvPr userDrawn="1"/>
        </p:nvCxnSpPr>
        <p:spPr bwMode="auto">
          <a:xfrm rot="5400000">
            <a:off x="5625241" y="6706329"/>
            <a:ext cx="304800" cy="1719"/>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815910173"/>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hf hdr="0"/>
  <p:txStyles>
    <p:titleStyle>
      <a:lvl1pPr algn="ctr" defTabSz="457200" rtl="0" eaLnBrk="1" fontAlgn="base" hangingPunct="1">
        <a:spcBef>
          <a:spcPct val="0"/>
        </a:spcBef>
        <a:spcAft>
          <a:spcPct val="0"/>
        </a:spcAft>
        <a:defRPr sz="4400" kern="1200">
          <a:solidFill>
            <a:srgbClr val="558ED5"/>
          </a:solidFill>
          <a:latin typeface="Calibri" pitchFamily="34" charset="0"/>
          <a:ea typeface="Geneva" pitchFamily="-107" charset="-128"/>
          <a:cs typeface="Geneva" pitchFamily="-107" charset="-128"/>
        </a:defRPr>
      </a:lvl1pPr>
      <a:lvl2pPr algn="ctr" defTabSz="457200" rtl="0" eaLnBrk="1" fontAlgn="base" hangingPunct="1">
        <a:spcBef>
          <a:spcPct val="0"/>
        </a:spcBef>
        <a:spcAft>
          <a:spcPct val="0"/>
        </a:spcAft>
        <a:defRPr sz="4400">
          <a:solidFill>
            <a:srgbClr val="558ED5"/>
          </a:solidFill>
          <a:latin typeface="Verdana" pitchFamily="-107" charset="0"/>
          <a:ea typeface="Geneva" pitchFamily="-107" charset="-128"/>
          <a:cs typeface="Geneva" pitchFamily="-107" charset="-128"/>
        </a:defRPr>
      </a:lvl2pPr>
      <a:lvl3pPr algn="ctr" defTabSz="457200" rtl="0" eaLnBrk="1" fontAlgn="base" hangingPunct="1">
        <a:spcBef>
          <a:spcPct val="0"/>
        </a:spcBef>
        <a:spcAft>
          <a:spcPct val="0"/>
        </a:spcAft>
        <a:defRPr sz="4400">
          <a:solidFill>
            <a:srgbClr val="558ED5"/>
          </a:solidFill>
          <a:latin typeface="Verdana" pitchFamily="-107" charset="0"/>
          <a:ea typeface="Geneva" pitchFamily="-107" charset="-128"/>
          <a:cs typeface="Geneva" pitchFamily="-107" charset="-128"/>
        </a:defRPr>
      </a:lvl3pPr>
      <a:lvl4pPr algn="ctr" defTabSz="457200" rtl="0" eaLnBrk="1" fontAlgn="base" hangingPunct="1">
        <a:spcBef>
          <a:spcPct val="0"/>
        </a:spcBef>
        <a:spcAft>
          <a:spcPct val="0"/>
        </a:spcAft>
        <a:defRPr sz="4400">
          <a:solidFill>
            <a:srgbClr val="558ED5"/>
          </a:solidFill>
          <a:latin typeface="Verdana" pitchFamily="-107" charset="0"/>
          <a:ea typeface="Geneva" pitchFamily="-107" charset="-128"/>
          <a:cs typeface="Geneva" pitchFamily="-107" charset="-128"/>
        </a:defRPr>
      </a:lvl4pPr>
      <a:lvl5pPr algn="ctr" defTabSz="457200" rtl="0" eaLnBrk="1" fontAlgn="base" hangingPunct="1">
        <a:spcBef>
          <a:spcPct val="0"/>
        </a:spcBef>
        <a:spcAft>
          <a:spcPct val="0"/>
        </a:spcAft>
        <a:defRPr sz="4400">
          <a:solidFill>
            <a:srgbClr val="558ED5"/>
          </a:solidFill>
          <a:latin typeface="Verdana" pitchFamily="-107" charset="0"/>
          <a:ea typeface="Geneva" pitchFamily="-107" charset="-128"/>
          <a:cs typeface="Geneva" pitchFamily="-107" charset="-128"/>
        </a:defRPr>
      </a:lvl5pPr>
      <a:lvl6pPr marL="457200" algn="ctr" defTabSz="457200" rtl="0" eaLnBrk="1" fontAlgn="base" hangingPunct="1">
        <a:spcBef>
          <a:spcPct val="0"/>
        </a:spcBef>
        <a:spcAft>
          <a:spcPct val="0"/>
        </a:spcAft>
        <a:defRPr sz="4400">
          <a:solidFill>
            <a:srgbClr val="558ED5"/>
          </a:solidFill>
          <a:latin typeface="Verdana" pitchFamily="-107" charset="0"/>
          <a:ea typeface="Geneva" pitchFamily="-107" charset="-128"/>
          <a:cs typeface="Geneva" pitchFamily="-107" charset="-128"/>
        </a:defRPr>
      </a:lvl6pPr>
      <a:lvl7pPr marL="914400" algn="ctr" defTabSz="457200" rtl="0" eaLnBrk="1" fontAlgn="base" hangingPunct="1">
        <a:spcBef>
          <a:spcPct val="0"/>
        </a:spcBef>
        <a:spcAft>
          <a:spcPct val="0"/>
        </a:spcAft>
        <a:defRPr sz="4400">
          <a:solidFill>
            <a:srgbClr val="558ED5"/>
          </a:solidFill>
          <a:latin typeface="Verdana" pitchFamily="-107" charset="0"/>
          <a:ea typeface="Geneva" pitchFamily="-107" charset="-128"/>
          <a:cs typeface="Geneva" pitchFamily="-107" charset="-128"/>
        </a:defRPr>
      </a:lvl7pPr>
      <a:lvl8pPr marL="1371600" algn="ctr" defTabSz="457200" rtl="0" eaLnBrk="1" fontAlgn="base" hangingPunct="1">
        <a:spcBef>
          <a:spcPct val="0"/>
        </a:spcBef>
        <a:spcAft>
          <a:spcPct val="0"/>
        </a:spcAft>
        <a:defRPr sz="4400">
          <a:solidFill>
            <a:srgbClr val="558ED5"/>
          </a:solidFill>
          <a:latin typeface="Verdana" pitchFamily="-107" charset="0"/>
          <a:ea typeface="Geneva" pitchFamily="-107" charset="-128"/>
          <a:cs typeface="Geneva" pitchFamily="-107" charset="-128"/>
        </a:defRPr>
      </a:lvl8pPr>
      <a:lvl9pPr marL="1828800" algn="ctr" defTabSz="457200" rtl="0" eaLnBrk="1" fontAlgn="base" hangingPunct="1">
        <a:spcBef>
          <a:spcPct val="0"/>
        </a:spcBef>
        <a:spcAft>
          <a:spcPct val="0"/>
        </a:spcAft>
        <a:defRPr sz="4400">
          <a:solidFill>
            <a:srgbClr val="558ED5"/>
          </a:solidFill>
          <a:latin typeface="Verdana" pitchFamily="-107" charset="0"/>
          <a:ea typeface="Geneva" pitchFamily="-107" charset="-128"/>
          <a:cs typeface="Geneva" pitchFamily="-107"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Calibri" pitchFamily="34" charset="0"/>
          <a:ea typeface="Geneva" pitchFamily="-107" charset="-128"/>
          <a:cs typeface="Geneva" pitchFamily="34"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Calibri" pitchFamily="34" charset="0"/>
          <a:ea typeface="Geneva" pitchFamily="-107" charset="-128"/>
          <a:cs typeface="Geneva" pitchFamily="34"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Calibri" pitchFamily="34" charset="0"/>
          <a:ea typeface="Geneva" pitchFamily="-107" charset="-128"/>
          <a:cs typeface="Geneva" pitchFamily="34" charset="0"/>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Calibri" pitchFamily="34" charset="0"/>
          <a:ea typeface="Geneva" pitchFamily="-107" charset="-128"/>
          <a:cs typeface="Geneva" pitchFamily="34" charset="0"/>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Calibri" pitchFamily="34" charset="0"/>
          <a:ea typeface="Geneva" pitchFamily="-107" charset="-128"/>
          <a:cs typeface="Genev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n-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Layout" Target="../slideLayouts/slideLayout79.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46.xml"/><Relationship Id="rId5" Type="http://schemas.openxmlformats.org/officeDocument/2006/relationships/image" Target="../media/image23.jpe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0530" y="-10886"/>
            <a:ext cx="6395627" cy="5057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Undertittel 2"/>
          <p:cNvSpPr>
            <a:spLocks noGrp="1"/>
          </p:cNvSpPr>
          <p:nvPr>
            <p:ph type="subTitle" idx="1"/>
          </p:nvPr>
        </p:nvSpPr>
        <p:spPr>
          <a:xfrm>
            <a:off x="1790530" y="188640"/>
            <a:ext cx="6400800" cy="898350"/>
          </a:xfrm>
        </p:spPr>
        <p:txBody>
          <a:bodyPr>
            <a:normAutofit/>
          </a:bodyPr>
          <a:lstStyle/>
          <a:p>
            <a:r>
              <a:rPr lang="nb-NO" sz="3600" b="1" dirty="0"/>
              <a:t>Med appetitt for nye løsninger</a:t>
            </a:r>
          </a:p>
        </p:txBody>
      </p:sp>
      <p:sp>
        <p:nvSpPr>
          <p:cNvPr id="8" name="Tittel 1">
            <a:extLst>
              <a:ext uri="{FF2B5EF4-FFF2-40B4-BE49-F238E27FC236}">
                <a16:creationId xmlns:a16="http://schemas.microsoft.com/office/drawing/2014/main" id="{B25A4F1C-0A31-41F2-8ACF-087276DABF55}"/>
              </a:ext>
            </a:extLst>
          </p:cNvPr>
          <p:cNvSpPr>
            <a:spLocks noGrp="1"/>
          </p:cNvSpPr>
          <p:nvPr>
            <p:ph type="ctrTitle"/>
          </p:nvPr>
        </p:nvSpPr>
        <p:spPr>
          <a:xfrm>
            <a:off x="906236" y="5246397"/>
            <a:ext cx="8420100" cy="1487265"/>
          </a:xfrm>
        </p:spPr>
        <p:txBody>
          <a:bodyPr>
            <a:noAutofit/>
          </a:bodyPr>
          <a:lstStyle/>
          <a:p>
            <a:r>
              <a:rPr lang="nb-NO" sz="2000" dirty="0"/>
              <a:t>Nordlandsforskning</a:t>
            </a:r>
            <a:br>
              <a:rPr lang="nb-NO" sz="2000" dirty="0"/>
            </a:br>
            <a:r>
              <a:rPr lang="nb-NO" sz="2000" dirty="0"/>
              <a:t>Ingrid Bay-Larsen </a:t>
            </a:r>
            <a:br>
              <a:rPr lang="nb-NO" sz="2000" dirty="0"/>
            </a:br>
            <a:br>
              <a:rPr lang="nb-NO" sz="2000" dirty="0"/>
            </a:br>
            <a:r>
              <a:rPr lang="nb-NO" sz="2000" dirty="0"/>
              <a:t>Blå-grønt innovasjonssenter Nordland  </a:t>
            </a:r>
            <a:br>
              <a:rPr lang="nb-NO" sz="2000" dirty="0"/>
            </a:br>
            <a:r>
              <a:rPr lang="nb-NO" sz="2000" dirty="0"/>
              <a:t>PBL 1. februar 2018</a:t>
            </a:r>
          </a:p>
        </p:txBody>
      </p:sp>
    </p:spTree>
    <p:extLst>
      <p:ext uri="{BB962C8B-B14F-4D97-AF65-F5344CB8AC3E}">
        <p14:creationId xmlns:p14="http://schemas.microsoft.com/office/powerpoint/2010/main" val="40840363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5">
            <a:extLst>
              <a:ext uri="{FF2B5EF4-FFF2-40B4-BE49-F238E27FC236}">
                <a16:creationId xmlns:a16="http://schemas.microsoft.com/office/drawing/2014/main" id="{87CC2527-562A-4F69-B487-4371E5B243E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6084505" y="2493499"/>
            <a:ext cx="3821495" cy="3721564"/>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a:extLst/>
        </p:spPr>
        <p:txBody>
          <a:bodyPr vert="horz" lIns="74295" tIns="37148" rIns="74295" bIns="37148" rtlCol="0" anchor="t">
            <a:normAutofit/>
          </a:bodyPr>
          <a:lstStyle/>
          <a:p>
            <a:pPr algn="ctr" defTabSz="742950" eaLnBrk="1" fontAlgn="auto" hangingPunct="1">
              <a:spcBef>
                <a:spcPts val="0"/>
              </a:spcBef>
              <a:spcAft>
                <a:spcPts val="813"/>
              </a:spcAft>
              <a:buClr>
                <a:prstClr val="black"/>
              </a:buClr>
              <a:buSzPct val="100000"/>
            </a:pPr>
            <a:endParaRPr lang="en-US" sz="1300" cap="all">
              <a:solidFill>
                <a:prstClr val="black"/>
              </a:solidFill>
              <a:latin typeface="Calibri" panose="020F0502020204030204"/>
            </a:endParaRPr>
          </a:p>
        </p:txBody>
      </p:sp>
      <p:cxnSp>
        <p:nvCxnSpPr>
          <p:cNvPr id="11" name="Straight Connector 10">
            <a:extLst>
              <a:ext uri="{FF2B5EF4-FFF2-40B4-BE49-F238E27FC236}">
                <a16:creationId xmlns:a16="http://schemas.microsoft.com/office/drawing/2014/main" id="{BCDAEC91-5BCE-4B55-9CC0-43EF94CB734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02769" y="4806019"/>
            <a:ext cx="760029"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Tittel 1">
            <a:extLst>
              <a:ext uri="{FF2B5EF4-FFF2-40B4-BE49-F238E27FC236}">
                <a16:creationId xmlns:a16="http://schemas.microsoft.com/office/drawing/2014/main" id="{E0E03CE7-98FE-40CD-915D-3831C52E1FC5}"/>
              </a:ext>
            </a:extLst>
          </p:cNvPr>
          <p:cNvSpPr>
            <a:spLocks noGrp="1"/>
          </p:cNvSpPr>
          <p:nvPr>
            <p:ph type="ctrTitle"/>
          </p:nvPr>
        </p:nvSpPr>
        <p:spPr>
          <a:xfrm>
            <a:off x="6517893" y="3268881"/>
            <a:ext cx="3129783" cy="1490171"/>
          </a:xfrm>
        </p:spPr>
        <p:txBody>
          <a:bodyPr>
            <a:normAutofit/>
          </a:bodyPr>
          <a:lstStyle/>
          <a:p>
            <a:endParaRPr lang="nb-NO" sz="3250" dirty="0"/>
          </a:p>
        </p:txBody>
      </p:sp>
      <p:sp>
        <p:nvSpPr>
          <p:cNvPr id="3" name="Undertittel 2">
            <a:extLst>
              <a:ext uri="{FF2B5EF4-FFF2-40B4-BE49-F238E27FC236}">
                <a16:creationId xmlns:a16="http://schemas.microsoft.com/office/drawing/2014/main" id="{C0660203-D2DE-4428-AAB0-CEC0769E301C}"/>
              </a:ext>
            </a:extLst>
          </p:cNvPr>
          <p:cNvSpPr>
            <a:spLocks noGrp="1"/>
          </p:cNvSpPr>
          <p:nvPr>
            <p:ph type="subTitle" idx="1"/>
          </p:nvPr>
        </p:nvSpPr>
        <p:spPr>
          <a:xfrm>
            <a:off x="6323614" y="4902611"/>
            <a:ext cx="3518338" cy="555168"/>
          </a:xfrm>
        </p:spPr>
        <p:txBody>
          <a:bodyPr>
            <a:normAutofit/>
          </a:bodyPr>
          <a:lstStyle/>
          <a:p>
            <a:endParaRPr lang="nb-NO" sz="1625" dirty="0"/>
          </a:p>
        </p:txBody>
      </p:sp>
      <p:pic>
        <p:nvPicPr>
          <p:cNvPr id="7" name="Picture 2">
            <a:extLst>
              <a:ext uri="{FF2B5EF4-FFF2-40B4-BE49-F238E27FC236}">
                <a16:creationId xmlns:a16="http://schemas.microsoft.com/office/drawing/2014/main" id="{91E6DFF0-636B-4C47-B873-AB634BCDD8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094"/>
          <a:stretch/>
        </p:blipFill>
        <p:spPr bwMode="auto">
          <a:xfrm>
            <a:off x="16" y="1437604"/>
            <a:ext cx="9905984" cy="557211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ktangel 4">
            <a:extLst>
              <a:ext uri="{FF2B5EF4-FFF2-40B4-BE49-F238E27FC236}">
                <a16:creationId xmlns:a16="http://schemas.microsoft.com/office/drawing/2014/main" id="{932F45CC-9705-41E6-8765-AEC5126F69FE}"/>
              </a:ext>
            </a:extLst>
          </p:cNvPr>
          <p:cNvSpPr/>
          <p:nvPr/>
        </p:nvSpPr>
        <p:spPr>
          <a:xfrm>
            <a:off x="136071" y="141903"/>
            <a:ext cx="8572502" cy="1323439"/>
          </a:xfrm>
          <a:prstGeom prst="rect">
            <a:avLst/>
          </a:prstGeom>
        </p:spPr>
        <p:txBody>
          <a:bodyPr wrap="square">
            <a:spAutoFit/>
          </a:bodyPr>
          <a:lstStyle/>
          <a:p>
            <a:r>
              <a:rPr lang="nb-NO" sz="4000" dirty="0"/>
              <a:t>Øyer og halvøyer som sauebeiter og vinterbeite for reinsdyr?</a:t>
            </a:r>
          </a:p>
        </p:txBody>
      </p:sp>
    </p:spTree>
    <p:extLst>
      <p:ext uri="{BB962C8B-B14F-4D97-AF65-F5344CB8AC3E}">
        <p14:creationId xmlns:p14="http://schemas.microsoft.com/office/powerpoint/2010/main" val="3502361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DCCCDCCF-DDE7-4FF9-BA8E-DFD3AC93A6C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2938"/>
            <a:ext cx="9906000" cy="5572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eaLnBrk="1" fontAlgn="auto" hangingPunct="1">
              <a:spcBef>
                <a:spcPts val="0"/>
              </a:spcBef>
              <a:spcAft>
                <a:spcPts val="0"/>
              </a:spcAft>
            </a:pPr>
            <a:endParaRPr lang="en-US" sz="1463">
              <a:solidFill>
                <a:srgbClr val="FFFFFF"/>
              </a:solidFill>
              <a:latin typeface="Corbel" panose="020B0503020204020204"/>
            </a:endParaRPr>
          </a:p>
        </p:txBody>
      </p:sp>
      <p:pic>
        <p:nvPicPr>
          <p:cNvPr id="10" name="Picture 2" descr="U:\Dokumenter\ALTPRO\bilder\Tang 14.jpg">
            <a:extLst>
              <a:ext uri="{FF2B5EF4-FFF2-40B4-BE49-F238E27FC236}">
                <a16:creationId xmlns:a16="http://schemas.microsoft.com/office/drawing/2014/main" id="{167173D9-2F76-4ACB-812A-B74AE84800B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392" r="-1" b="-1"/>
          <a:stretch/>
        </p:blipFill>
        <p:spPr bwMode="auto">
          <a:xfrm>
            <a:off x="16" y="642938"/>
            <a:ext cx="9903507" cy="5572125"/>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401F5979-1992-492E-ABBD-62EBC1016CB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03918" y="1255680"/>
            <a:ext cx="6390472" cy="4335305"/>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23">
            <a:extLst>
              <a:ext uri="{FF2B5EF4-FFF2-40B4-BE49-F238E27FC236}">
                <a16:creationId xmlns:a16="http://schemas.microsoft.com/office/drawing/2014/main" id="{C2352FE0-ACFA-479E-A574-CED1C035D3F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259586"/>
            <a:ext cx="2797917" cy="43313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377CB93F-A0E2-4BBE-B2FC-E93932C7ECE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0390" y="1259586"/>
            <a:ext cx="312039" cy="4331399"/>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tel 1">
            <a:extLst>
              <a:ext uri="{FF2B5EF4-FFF2-40B4-BE49-F238E27FC236}">
                <a16:creationId xmlns:a16="http://schemas.microsoft.com/office/drawing/2014/main" id="{744909F5-8640-41EB-8388-67A416D7179C}"/>
              </a:ext>
            </a:extLst>
          </p:cNvPr>
          <p:cNvSpPr>
            <a:spLocks noGrp="1"/>
          </p:cNvSpPr>
          <p:nvPr>
            <p:ph type="title"/>
          </p:nvPr>
        </p:nvSpPr>
        <p:spPr>
          <a:xfrm>
            <a:off x="205497" y="1556056"/>
            <a:ext cx="2394829" cy="3738461"/>
          </a:xfrm>
        </p:spPr>
        <p:txBody>
          <a:bodyPr>
            <a:normAutofit/>
          </a:bodyPr>
          <a:lstStyle/>
          <a:p>
            <a:r>
              <a:rPr lang="nb-NO" dirty="0"/>
              <a:t>AREALGE </a:t>
            </a:r>
            <a:br>
              <a:rPr lang="nb-NO" dirty="0"/>
            </a:br>
            <a:r>
              <a:rPr lang="nb-NO" dirty="0"/>
              <a:t> </a:t>
            </a:r>
            <a:br>
              <a:rPr lang="nb-NO" dirty="0"/>
            </a:br>
            <a:r>
              <a:rPr lang="nb-NO" dirty="0"/>
              <a:t>RFF</a:t>
            </a:r>
            <a:br>
              <a:rPr lang="nb-NO" dirty="0"/>
            </a:br>
            <a:r>
              <a:rPr lang="nb-NO" dirty="0"/>
              <a:t>2017/2018</a:t>
            </a:r>
          </a:p>
        </p:txBody>
      </p:sp>
      <p:sp>
        <p:nvSpPr>
          <p:cNvPr id="3" name="Plassholder for innhold 2">
            <a:extLst>
              <a:ext uri="{FF2B5EF4-FFF2-40B4-BE49-F238E27FC236}">
                <a16:creationId xmlns:a16="http://schemas.microsoft.com/office/drawing/2014/main" id="{8D97D30B-0324-43BF-95A5-E45B5A9D361B}"/>
              </a:ext>
            </a:extLst>
          </p:cNvPr>
          <p:cNvSpPr>
            <a:spLocks noGrp="1"/>
          </p:cNvSpPr>
          <p:nvPr>
            <p:ph idx="1"/>
          </p:nvPr>
        </p:nvSpPr>
        <p:spPr>
          <a:xfrm>
            <a:off x="3227354" y="1431920"/>
            <a:ext cx="5943600" cy="3982825"/>
          </a:xfrm>
        </p:spPr>
        <p:txBody>
          <a:bodyPr>
            <a:normAutofit/>
          </a:bodyPr>
          <a:lstStyle/>
          <a:p>
            <a:pPr marL="0" indent="0">
              <a:buNone/>
            </a:pPr>
            <a:r>
              <a:rPr lang="nb-NO" sz="2600" dirty="0"/>
              <a:t>Skal lede fram til et hovedprosjekt med fokus på helhetlig vurdering av arealtilgang og arealkvalitet. Dette vil styrke FoU og næringsliv og bærekraftig verdiskaping fra algedyrking i norske kystkommuner</a:t>
            </a:r>
          </a:p>
          <a:p>
            <a:pPr lvl="1"/>
            <a:endParaRPr lang="nb-NO" dirty="0"/>
          </a:p>
          <a:p>
            <a:pPr marL="0" indent="0">
              <a:buNone/>
            </a:pPr>
            <a:endParaRPr lang="nb-NO" dirty="0"/>
          </a:p>
          <a:p>
            <a:pPr marL="0" indent="0">
              <a:buNone/>
            </a:pPr>
            <a:endParaRPr lang="nb-NO" dirty="0"/>
          </a:p>
          <a:p>
            <a:pPr marL="0" indent="0">
              <a:buNone/>
            </a:pPr>
            <a:r>
              <a:rPr lang="nb-NO" i="1" dirty="0"/>
              <a:t>Partnere: Nord universitet, </a:t>
            </a:r>
            <a:r>
              <a:rPr lang="nb-NO" i="1" dirty="0" err="1"/>
              <a:t>NiBIO</a:t>
            </a:r>
            <a:r>
              <a:rPr lang="nb-NO" i="1" dirty="0"/>
              <a:t>, Algenettverk Nord, NIVA, Bodø kommune, Nordland fylkeskommune, Nordlandsforskning </a:t>
            </a:r>
          </a:p>
        </p:txBody>
      </p:sp>
    </p:spTree>
    <p:extLst>
      <p:ext uri="{BB962C8B-B14F-4D97-AF65-F5344CB8AC3E}">
        <p14:creationId xmlns:p14="http://schemas.microsoft.com/office/powerpoint/2010/main" val="7298334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colorTemperature colorTemp="5167"/>
                    </a14:imgEffect>
                    <a14:imgEffect>
                      <a14:brightnessContrast bright="-23000" contrast="17000"/>
                    </a14:imgEffect>
                  </a14:imgLayer>
                </a14:imgProps>
              </a:ext>
            </a:extLst>
          </a:blip>
          <a:srcRect/>
          <a:stretch>
            <a:fillRect t="-2000" b="-2000"/>
          </a:stretch>
        </a:blipFill>
        <a:effectLst/>
      </p:bgPr>
    </p:bg>
    <p:spTree>
      <p:nvGrpSpPr>
        <p:cNvPr id="1" name=""/>
        <p:cNvGrpSpPr/>
        <p:nvPr/>
      </p:nvGrpSpPr>
      <p:grpSpPr>
        <a:xfrm>
          <a:off x="0" y="0"/>
          <a:ext cx="0" cy="0"/>
          <a:chOff x="0" y="0"/>
          <a:chExt cx="0" cy="0"/>
        </a:xfrm>
      </p:grpSpPr>
      <p:sp>
        <p:nvSpPr>
          <p:cNvPr id="6" name="Plassholder for innhold 5">
            <a:extLst>
              <a:ext uri="{FF2B5EF4-FFF2-40B4-BE49-F238E27FC236}">
                <a16:creationId xmlns:a16="http://schemas.microsoft.com/office/drawing/2014/main" id="{C709B432-29DE-4ADF-9BBB-BAB0E58BEDC4}"/>
              </a:ext>
            </a:extLst>
          </p:cNvPr>
          <p:cNvSpPr>
            <a:spLocks noGrp="1"/>
          </p:cNvSpPr>
          <p:nvPr>
            <p:ph idx="1"/>
          </p:nvPr>
        </p:nvSpPr>
        <p:spPr>
          <a:xfrm>
            <a:off x="337457" y="2126258"/>
            <a:ext cx="9122282" cy="3535462"/>
          </a:xfrm>
        </p:spPr>
        <p:txBody>
          <a:bodyPr>
            <a:normAutofit/>
          </a:bodyPr>
          <a:lstStyle/>
          <a:p>
            <a:pPr lvl="1"/>
            <a:r>
              <a:rPr lang="nb-NO" sz="2800" dirty="0">
                <a:solidFill>
                  <a:schemeClr val="bg1"/>
                </a:solidFill>
              </a:rPr>
              <a:t>Et felt i støpeskjeen </a:t>
            </a:r>
          </a:p>
          <a:p>
            <a:pPr lvl="1"/>
            <a:r>
              <a:rPr lang="nb-NO" sz="2800" dirty="0">
                <a:solidFill>
                  <a:schemeClr val="bg1"/>
                </a:solidFill>
              </a:rPr>
              <a:t>2 av 10 kommunale planer omtaler algedyrking, </a:t>
            </a:r>
          </a:p>
          <a:p>
            <a:pPr lvl="1"/>
            <a:r>
              <a:rPr lang="nb-NO" sz="2800" dirty="0">
                <a:solidFill>
                  <a:schemeClr val="bg1"/>
                </a:solidFill>
              </a:rPr>
              <a:t>5 av 10 kommende revisjoner vil berøre temaet</a:t>
            </a:r>
          </a:p>
          <a:p>
            <a:pPr lvl="1"/>
            <a:r>
              <a:rPr lang="nb-NO" sz="2800" dirty="0">
                <a:solidFill>
                  <a:schemeClr val="bg1"/>
                </a:solidFill>
              </a:rPr>
              <a:t>Generelt stort kompetansebehov</a:t>
            </a:r>
          </a:p>
          <a:p>
            <a:pPr lvl="1"/>
            <a:r>
              <a:rPr lang="nb-NO" sz="2800" dirty="0">
                <a:solidFill>
                  <a:schemeClr val="bg1"/>
                </a:solidFill>
              </a:rPr>
              <a:t>Etablerte akvakulturkommuner med få arealkonflikter har et fortrinn </a:t>
            </a:r>
          </a:p>
          <a:p>
            <a:pPr lvl="1"/>
            <a:endParaRPr lang="nb-NO" dirty="0">
              <a:solidFill>
                <a:schemeClr val="bg1"/>
              </a:solidFill>
            </a:endParaRPr>
          </a:p>
          <a:p>
            <a:pPr marL="371475" lvl="1" indent="0">
              <a:buNone/>
            </a:pPr>
            <a:r>
              <a:rPr lang="nb-NO" dirty="0">
                <a:solidFill>
                  <a:schemeClr val="bg1"/>
                </a:solidFill>
              </a:rPr>
              <a:t> </a:t>
            </a:r>
          </a:p>
        </p:txBody>
      </p:sp>
      <p:sp>
        <p:nvSpPr>
          <p:cNvPr id="7" name="Rektangel 6">
            <a:extLst>
              <a:ext uri="{FF2B5EF4-FFF2-40B4-BE49-F238E27FC236}">
                <a16:creationId xmlns:a16="http://schemas.microsoft.com/office/drawing/2014/main" id="{042CBA6B-4062-4E5B-849D-AB839E0A102C}"/>
              </a:ext>
            </a:extLst>
          </p:cNvPr>
          <p:cNvSpPr/>
          <p:nvPr/>
        </p:nvSpPr>
        <p:spPr>
          <a:xfrm>
            <a:off x="3615745" y="1031014"/>
            <a:ext cx="4352598" cy="752130"/>
          </a:xfrm>
          <a:prstGeom prst="rect">
            <a:avLst/>
          </a:prstGeom>
          <a:noFill/>
        </p:spPr>
        <p:txBody>
          <a:bodyPr wrap="square" lIns="74295" tIns="37148" rIns="74295" bIns="37148">
            <a:spAutoFit/>
          </a:bodyPr>
          <a:lstStyle/>
          <a:p>
            <a:pPr algn="ctr" defTabSz="742950" eaLnBrk="1" fontAlgn="auto" hangingPunct="1">
              <a:spcBef>
                <a:spcPts val="0"/>
              </a:spcBef>
              <a:spcAft>
                <a:spcPts val="0"/>
              </a:spcAft>
            </a:pPr>
            <a:r>
              <a:rPr lang="nb-NO" sz="4400" dirty="0">
                <a:solidFill>
                  <a:schemeClr val="bg1"/>
                </a:solidFill>
              </a:rPr>
              <a:t>Foreløpige funn</a:t>
            </a:r>
            <a:endParaRPr lang="nb-NO" sz="4388" b="1" dirty="0">
              <a:ln w="10160">
                <a:solidFill>
                  <a:srgbClr val="5B9BD5"/>
                </a:solidFill>
                <a:prstDash val="solid"/>
              </a:ln>
              <a:solidFill>
                <a:prstClr val="white"/>
              </a:solidFill>
              <a:effectLst>
                <a:outerShdw blurRad="38100" dist="22860" dir="5400000" algn="tl" rotWithShape="0">
                  <a:srgbClr val="000000">
                    <a:alpha val="30000"/>
                  </a:srgbClr>
                </a:outerShdw>
              </a:effectLst>
              <a:latin typeface="Calibri" panose="020F0502020204030204"/>
            </a:endParaRPr>
          </a:p>
        </p:txBody>
      </p:sp>
      <p:pic>
        <p:nvPicPr>
          <p:cNvPr id="2" name="Bilde 1">
            <a:extLst>
              <a:ext uri="{FF2B5EF4-FFF2-40B4-BE49-F238E27FC236}">
                <a16:creationId xmlns:a16="http://schemas.microsoft.com/office/drawing/2014/main" id="{B6BE13A5-7EB6-4068-90C9-8DF0978F6C13}"/>
              </a:ext>
            </a:extLst>
          </p:cNvPr>
          <p:cNvPicPr>
            <a:picLocks noChangeAspect="1"/>
          </p:cNvPicPr>
          <p:nvPr/>
        </p:nvPicPr>
        <p:blipFill>
          <a:blip r:embed="rId4"/>
          <a:stretch>
            <a:fillRect/>
          </a:stretch>
        </p:blipFill>
        <p:spPr>
          <a:xfrm>
            <a:off x="2547256" y="4796049"/>
            <a:ext cx="6815087" cy="2061951"/>
          </a:xfrm>
          <a:prstGeom prst="rect">
            <a:avLst/>
          </a:prstGeom>
        </p:spPr>
      </p:pic>
    </p:spTree>
    <p:extLst>
      <p:ext uri="{BB962C8B-B14F-4D97-AF65-F5344CB8AC3E}">
        <p14:creationId xmlns:p14="http://schemas.microsoft.com/office/powerpoint/2010/main" val="1898747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defTabSz="457200" eaLnBrk="1" hangingPunct="1"/>
            <a:r>
              <a:rPr lang="nn-NO" dirty="0"/>
              <a:t>Trine Bekkby</a:t>
            </a:r>
          </a:p>
        </p:txBody>
      </p:sp>
      <p:sp>
        <p:nvSpPr>
          <p:cNvPr id="6" name="Slide Number Placeholder 5"/>
          <p:cNvSpPr>
            <a:spLocks noGrp="1"/>
          </p:cNvSpPr>
          <p:nvPr>
            <p:ph type="sldNum" sz="quarter" idx="12"/>
          </p:nvPr>
        </p:nvSpPr>
        <p:spPr/>
        <p:txBody>
          <a:bodyPr/>
          <a:lstStyle/>
          <a:p>
            <a:pPr defTabSz="457200" eaLnBrk="1" hangingPunct="1"/>
            <a:fld id="{596F37D9-1911-45C7-A230-7CFE9DC0FC48}" type="slidenum">
              <a:rPr lang="nn-NO"/>
              <a:pPr defTabSz="457200" eaLnBrk="1" hangingPunct="1"/>
              <a:t>13</a:t>
            </a:fld>
            <a:endParaRPr lang="nn-NO"/>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19942" t="7597" r="26047"/>
          <a:stretch/>
        </p:blipFill>
        <p:spPr bwMode="auto">
          <a:xfrm>
            <a:off x="381001" y="974866"/>
            <a:ext cx="3491880" cy="5881107"/>
          </a:xfrm>
          <a:prstGeom prst="rect">
            <a:avLst/>
          </a:prstGeom>
          <a:ln>
            <a:noFill/>
          </a:ln>
          <a:extLst>
            <a:ext uri="{53640926-AAD7-44D8-BBD7-CCE9431645EC}">
              <a14:shadowObscured xmlns:a14="http://schemas.microsoft.com/office/drawing/2010/main"/>
            </a:ext>
          </a:ex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202" y="2248016"/>
            <a:ext cx="3599815" cy="3543300"/>
          </a:xfrm>
          <a:prstGeom prst="ellipse">
            <a:avLst/>
          </a:prstGeom>
          <a:ln>
            <a:solidFill>
              <a:schemeClr val="tx1">
                <a:lumMod val="95000"/>
                <a:lumOff val="5000"/>
              </a:schemeClr>
            </a:solidFill>
          </a:ln>
        </p:spPr>
      </p:pic>
      <p:sp>
        <p:nvSpPr>
          <p:cNvPr id="10" name="Rectangle 9"/>
          <p:cNvSpPr/>
          <p:nvPr/>
        </p:nvSpPr>
        <p:spPr>
          <a:xfrm>
            <a:off x="6235080" y="1522310"/>
            <a:ext cx="3181984" cy="5335691"/>
          </a:xfrm>
          <a:prstGeom prst="rect">
            <a:avLst/>
          </a:prstGeom>
        </p:spPr>
        <p:txBody>
          <a:bodyPr wrap="square">
            <a:spAutoFit/>
          </a:bodyPr>
          <a:lstStyle/>
          <a:p>
            <a:pPr defTabSz="457200" eaLnBrk="1" hangingPunct="1">
              <a:lnSpc>
                <a:spcPct val="107000"/>
              </a:lnSpc>
              <a:spcAft>
                <a:spcPts val="800"/>
              </a:spcAft>
            </a:pPr>
            <a:r>
              <a:rPr lang="nb-NO" dirty="0">
                <a:solidFill>
                  <a:prstClr val="black"/>
                </a:solidFill>
                <a:ea typeface="Calibri" panose="020F0502020204030204" pitchFamily="34" charset="0"/>
                <a:cs typeface="Times New Roman" panose="02020603050405020304" pitchFamily="18" charset="0"/>
              </a:rPr>
              <a:t>Lysegrønt viser områder med maks overflatetemperatur på &lt;16</a:t>
            </a:r>
            <a:r>
              <a:rPr lang="nb-NO" dirty="0">
                <a:solidFill>
                  <a:prstClr val="black"/>
                </a:solidFill>
                <a:ea typeface="Calibri" panose="020F0502020204030204" pitchFamily="34" charset="0"/>
                <a:cs typeface="Calibri" panose="020F0502020204030204" pitchFamily="34" charset="0"/>
              </a:rPr>
              <a:t>°</a:t>
            </a:r>
            <a:r>
              <a:rPr lang="nb-NO" dirty="0">
                <a:solidFill>
                  <a:prstClr val="black"/>
                </a:solidFill>
                <a:ea typeface="Calibri" panose="020F0502020204030204" pitchFamily="34" charset="0"/>
                <a:cs typeface="Times New Roman" panose="02020603050405020304" pitchFamily="18" charset="0"/>
              </a:rPr>
              <a:t> (=alle områder), minimum overflatesalinitet på &gt;25, ligger dypere enn 50 m (for å unngå å overlappe med tareskog, dvs. miljøhensyn) og ligger grunnere enn 200 m (som gjør det lettere å fortøye). </a:t>
            </a:r>
          </a:p>
          <a:p>
            <a:pPr defTabSz="457200" eaLnBrk="1" hangingPunct="1">
              <a:lnSpc>
                <a:spcPct val="107000"/>
              </a:lnSpc>
              <a:spcAft>
                <a:spcPts val="800"/>
              </a:spcAft>
            </a:pPr>
            <a:endParaRPr lang="nb-NO" dirty="0">
              <a:solidFill>
                <a:prstClr val="black"/>
              </a:solidFill>
              <a:ea typeface="Calibri" panose="020F0502020204030204" pitchFamily="34" charset="0"/>
              <a:cs typeface="Times New Roman" panose="02020603050405020304" pitchFamily="18" charset="0"/>
            </a:endParaRPr>
          </a:p>
          <a:p>
            <a:pPr defTabSz="457200" eaLnBrk="1" hangingPunct="1">
              <a:lnSpc>
                <a:spcPct val="107000"/>
              </a:lnSpc>
              <a:spcAft>
                <a:spcPts val="800"/>
              </a:spcAft>
            </a:pPr>
            <a:r>
              <a:rPr lang="nb-NO" dirty="0">
                <a:solidFill>
                  <a:prstClr val="black"/>
                </a:solidFill>
                <a:ea typeface="Calibri" panose="020F0502020204030204" pitchFamily="34" charset="0"/>
                <a:cs typeface="Times New Roman" panose="02020603050405020304" pitchFamily="18" charset="0"/>
              </a:rPr>
              <a:t>Innenfor dette har vi modellert ut de 50% laveste verdiene for standard avvik av overflatetemperatur for å identifisere de områdene med minst variasjon i temperatur (mørk grønn).</a:t>
            </a:r>
          </a:p>
        </p:txBody>
      </p:sp>
      <p:sp>
        <p:nvSpPr>
          <p:cNvPr id="11" name="Rectangle 10"/>
          <p:cNvSpPr/>
          <p:nvPr/>
        </p:nvSpPr>
        <p:spPr>
          <a:xfrm>
            <a:off x="390941" y="-5592"/>
            <a:ext cx="6074227" cy="981423"/>
          </a:xfrm>
          <a:prstGeom prst="rect">
            <a:avLst/>
          </a:prstGeom>
        </p:spPr>
        <p:txBody>
          <a:bodyPr wrap="square">
            <a:spAutoFit/>
          </a:bodyPr>
          <a:lstStyle/>
          <a:p>
            <a:pPr defTabSz="457200" eaLnBrk="1" hangingPunct="1">
              <a:lnSpc>
                <a:spcPct val="107000"/>
              </a:lnSpc>
              <a:spcAft>
                <a:spcPts val="800"/>
              </a:spcAft>
            </a:pPr>
            <a:r>
              <a:rPr lang="nb-NO" b="1" dirty="0">
                <a:solidFill>
                  <a:prstClr val="black"/>
                </a:solidFill>
                <a:ea typeface="Calibri" panose="020F0502020204030204" pitchFamily="34" charset="0"/>
                <a:cs typeface="Times New Roman" panose="02020603050405020304" pitchFamily="18" charset="0"/>
              </a:rPr>
              <a:t>Figur 1. </a:t>
            </a:r>
            <a:r>
              <a:rPr lang="nb-NO" dirty="0">
                <a:solidFill>
                  <a:prstClr val="black"/>
                </a:solidFill>
                <a:ea typeface="Calibri" panose="020F0502020204030204" pitchFamily="34" charset="0"/>
                <a:cs typeface="Times New Roman" panose="02020603050405020304" pitchFamily="18" charset="0"/>
              </a:rPr>
              <a:t>Modell basert på kriterier for god tarevekst (hentet fra Broch m. fl. 2016). Venstre figur viser hele Nordland, høyre figur viser litt mer detaljer i Bodø-området.</a:t>
            </a:r>
          </a:p>
        </p:txBody>
      </p:sp>
    </p:spTree>
    <p:extLst>
      <p:ext uri="{BB962C8B-B14F-4D97-AF65-F5344CB8AC3E}">
        <p14:creationId xmlns:p14="http://schemas.microsoft.com/office/powerpoint/2010/main" val="37615964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80FB78E6-66EF-45B4-A373-9C2470D3876C}"/>
              </a:ext>
            </a:extLst>
          </p:cNvPr>
          <p:cNvSpPr>
            <a:spLocks noGrp="1"/>
          </p:cNvSpPr>
          <p:nvPr>
            <p:ph type="title"/>
          </p:nvPr>
        </p:nvSpPr>
        <p:spPr>
          <a:xfrm>
            <a:off x="1205183" y="947058"/>
            <a:ext cx="7344128" cy="980098"/>
          </a:xfrm>
        </p:spPr>
        <p:txBody>
          <a:bodyPr/>
          <a:lstStyle/>
          <a:p>
            <a:r>
              <a:rPr lang="nb-NO" dirty="0"/>
              <a:t>SMART SPECIALISATION IN NORDLAND</a:t>
            </a:r>
            <a:br>
              <a:rPr lang="nb-NO" dirty="0"/>
            </a:br>
            <a:r>
              <a:rPr lang="nb-NO" dirty="0"/>
              <a:t>co-</a:t>
            </a:r>
            <a:r>
              <a:rPr lang="nb-NO" dirty="0" err="1"/>
              <a:t>creation</a:t>
            </a:r>
            <a:r>
              <a:rPr lang="nb-NO" dirty="0"/>
              <a:t> in </a:t>
            </a:r>
            <a:r>
              <a:rPr lang="nb-NO" dirty="0" err="1"/>
              <a:t>algae</a:t>
            </a:r>
            <a:r>
              <a:rPr lang="nb-NO" dirty="0"/>
              <a:t> </a:t>
            </a:r>
            <a:r>
              <a:rPr lang="nb-NO" dirty="0" err="1"/>
              <a:t>cultivation</a:t>
            </a:r>
            <a:r>
              <a:rPr lang="nb-NO" dirty="0"/>
              <a:t> </a:t>
            </a:r>
            <a:endParaRPr lang="en-US" dirty="0"/>
          </a:p>
        </p:txBody>
      </p:sp>
      <p:sp>
        <p:nvSpPr>
          <p:cNvPr id="6" name="Frihåndsform 8">
            <a:extLst>
              <a:ext uri="{FF2B5EF4-FFF2-40B4-BE49-F238E27FC236}">
                <a16:creationId xmlns:a16="http://schemas.microsoft.com/office/drawing/2014/main" id="{77535EAA-184A-46DF-A124-AFA17009A298}"/>
              </a:ext>
            </a:extLst>
          </p:cNvPr>
          <p:cNvSpPr/>
          <p:nvPr/>
        </p:nvSpPr>
        <p:spPr>
          <a:xfrm>
            <a:off x="1627777" y="3861352"/>
            <a:ext cx="2380773" cy="484143"/>
          </a:xfrm>
          <a:custGeom>
            <a:avLst/>
            <a:gdLst>
              <a:gd name="connsiteX0" fmla="*/ 0 w 1949648"/>
              <a:gd name="connsiteY0" fmla="*/ 128191 h 1281906"/>
              <a:gd name="connsiteX1" fmla="*/ 128191 w 1949648"/>
              <a:gd name="connsiteY1" fmla="*/ 0 h 1281906"/>
              <a:gd name="connsiteX2" fmla="*/ 1821457 w 1949648"/>
              <a:gd name="connsiteY2" fmla="*/ 0 h 1281906"/>
              <a:gd name="connsiteX3" fmla="*/ 1949648 w 1949648"/>
              <a:gd name="connsiteY3" fmla="*/ 128191 h 1281906"/>
              <a:gd name="connsiteX4" fmla="*/ 1949648 w 1949648"/>
              <a:gd name="connsiteY4" fmla="*/ 1153715 h 1281906"/>
              <a:gd name="connsiteX5" fmla="*/ 1821457 w 1949648"/>
              <a:gd name="connsiteY5" fmla="*/ 1281906 h 1281906"/>
              <a:gd name="connsiteX6" fmla="*/ 128191 w 1949648"/>
              <a:gd name="connsiteY6" fmla="*/ 1281906 h 1281906"/>
              <a:gd name="connsiteX7" fmla="*/ 0 w 1949648"/>
              <a:gd name="connsiteY7" fmla="*/ 1153715 h 1281906"/>
              <a:gd name="connsiteX8" fmla="*/ 0 w 1949648"/>
              <a:gd name="connsiteY8" fmla="*/ 128191 h 128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9648" h="1281906">
                <a:moveTo>
                  <a:pt x="0" y="128191"/>
                </a:moveTo>
                <a:cubicBezTo>
                  <a:pt x="0" y="57393"/>
                  <a:pt x="57393" y="0"/>
                  <a:pt x="128191" y="0"/>
                </a:cubicBezTo>
                <a:lnTo>
                  <a:pt x="1821457" y="0"/>
                </a:lnTo>
                <a:cubicBezTo>
                  <a:pt x="1892255" y="0"/>
                  <a:pt x="1949648" y="57393"/>
                  <a:pt x="1949648" y="128191"/>
                </a:cubicBezTo>
                <a:lnTo>
                  <a:pt x="1949648" y="1153715"/>
                </a:lnTo>
                <a:cubicBezTo>
                  <a:pt x="1949648" y="1224513"/>
                  <a:pt x="1892255" y="1281906"/>
                  <a:pt x="1821457" y="1281906"/>
                </a:cubicBezTo>
                <a:lnTo>
                  <a:pt x="128191" y="1281906"/>
                </a:lnTo>
                <a:cubicBezTo>
                  <a:pt x="57393" y="1281906"/>
                  <a:pt x="0" y="1224513"/>
                  <a:pt x="0" y="1153715"/>
                </a:cubicBezTo>
                <a:lnTo>
                  <a:pt x="0" y="128191"/>
                </a:lnTo>
                <a:close/>
              </a:path>
            </a:pathLst>
          </a:custGeom>
          <a:solidFill>
            <a:schemeClr val="accent1">
              <a:lumMod val="40000"/>
              <a:lumOff val="60000"/>
            </a:schemeClr>
          </a:solidFill>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6714" tIns="166714" rIns="166714" bIns="166714" numCol="1" spcCol="1270" anchor="ctr" anchorCtr="0">
            <a:noAutofit/>
          </a:bodyPr>
          <a:lstStyle/>
          <a:p>
            <a:pPr algn="ctr" defTabSz="1589088">
              <a:lnSpc>
                <a:spcPct val="90000"/>
              </a:lnSpc>
              <a:spcAft>
                <a:spcPct val="35000"/>
              </a:spcAft>
            </a:pPr>
            <a:endParaRPr lang="nb-NO" sz="3575">
              <a:solidFill>
                <a:prstClr val="white"/>
              </a:solidFill>
              <a:latin typeface="Calibri" panose="020F0502020204030204"/>
            </a:endParaRPr>
          </a:p>
        </p:txBody>
      </p:sp>
      <p:sp>
        <p:nvSpPr>
          <p:cNvPr id="7" name="TekstSylinder 6">
            <a:extLst>
              <a:ext uri="{FF2B5EF4-FFF2-40B4-BE49-F238E27FC236}">
                <a16:creationId xmlns:a16="http://schemas.microsoft.com/office/drawing/2014/main" id="{4C2DF789-DCD7-485A-9E35-B09B63E7C045}"/>
              </a:ext>
            </a:extLst>
          </p:cNvPr>
          <p:cNvSpPr txBox="1"/>
          <p:nvPr/>
        </p:nvSpPr>
        <p:spPr>
          <a:xfrm>
            <a:off x="1865866" y="3940879"/>
            <a:ext cx="2292638" cy="342401"/>
          </a:xfrm>
          <a:prstGeom prst="rect">
            <a:avLst/>
          </a:prstGeom>
          <a:noFill/>
        </p:spPr>
        <p:txBody>
          <a:bodyPr wrap="square" rtlCol="0">
            <a:spAutoFit/>
          </a:bodyPr>
          <a:lstStyle/>
          <a:p>
            <a:pPr defTabSz="742950"/>
            <a:r>
              <a:rPr lang="en-US" sz="1625" b="1" dirty="0">
                <a:solidFill>
                  <a:srgbClr val="E7E6E6">
                    <a:lumMod val="25000"/>
                  </a:srgbClr>
                </a:solidFill>
              </a:rPr>
              <a:t>PROSESS-INDUSTRI</a:t>
            </a:r>
            <a:endParaRPr lang="en-US" sz="1625" dirty="0">
              <a:solidFill>
                <a:srgbClr val="E7E6E6">
                  <a:lumMod val="25000"/>
                </a:srgbClr>
              </a:solidFill>
              <a:latin typeface="Calibri Light" panose="020F0302020204030204"/>
            </a:endParaRPr>
          </a:p>
        </p:txBody>
      </p:sp>
      <p:sp>
        <p:nvSpPr>
          <p:cNvPr id="10" name="Frihåndsform 8">
            <a:extLst>
              <a:ext uri="{FF2B5EF4-FFF2-40B4-BE49-F238E27FC236}">
                <a16:creationId xmlns:a16="http://schemas.microsoft.com/office/drawing/2014/main" id="{02E40D7B-9D55-477A-AFB5-28777DEF3CE8}"/>
              </a:ext>
            </a:extLst>
          </p:cNvPr>
          <p:cNvSpPr/>
          <p:nvPr/>
        </p:nvSpPr>
        <p:spPr>
          <a:xfrm>
            <a:off x="6368041" y="2695854"/>
            <a:ext cx="2380773" cy="484143"/>
          </a:xfrm>
          <a:custGeom>
            <a:avLst/>
            <a:gdLst>
              <a:gd name="connsiteX0" fmla="*/ 0 w 1949648"/>
              <a:gd name="connsiteY0" fmla="*/ 128191 h 1281906"/>
              <a:gd name="connsiteX1" fmla="*/ 128191 w 1949648"/>
              <a:gd name="connsiteY1" fmla="*/ 0 h 1281906"/>
              <a:gd name="connsiteX2" fmla="*/ 1821457 w 1949648"/>
              <a:gd name="connsiteY2" fmla="*/ 0 h 1281906"/>
              <a:gd name="connsiteX3" fmla="*/ 1949648 w 1949648"/>
              <a:gd name="connsiteY3" fmla="*/ 128191 h 1281906"/>
              <a:gd name="connsiteX4" fmla="*/ 1949648 w 1949648"/>
              <a:gd name="connsiteY4" fmla="*/ 1153715 h 1281906"/>
              <a:gd name="connsiteX5" fmla="*/ 1821457 w 1949648"/>
              <a:gd name="connsiteY5" fmla="*/ 1281906 h 1281906"/>
              <a:gd name="connsiteX6" fmla="*/ 128191 w 1949648"/>
              <a:gd name="connsiteY6" fmla="*/ 1281906 h 1281906"/>
              <a:gd name="connsiteX7" fmla="*/ 0 w 1949648"/>
              <a:gd name="connsiteY7" fmla="*/ 1153715 h 1281906"/>
              <a:gd name="connsiteX8" fmla="*/ 0 w 1949648"/>
              <a:gd name="connsiteY8" fmla="*/ 128191 h 128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9648" h="1281906">
                <a:moveTo>
                  <a:pt x="0" y="128191"/>
                </a:moveTo>
                <a:cubicBezTo>
                  <a:pt x="0" y="57393"/>
                  <a:pt x="57393" y="0"/>
                  <a:pt x="128191" y="0"/>
                </a:cubicBezTo>
                <a:lnTo>
                  <a:pt x="1821457" y="0"/>
                </a:lnTo>
                <a:cubicBezTo>
                  <a:pt x="1892255" y="0"/>
                  <a:pt x="1949648" y="57393"/>
                  <a:pt x="1949648" y="128191"/>
                </a:cubicBezTo>
                <a:lnTo>
                  <a:pt x="1949648" y="1153715"/>
                </a:lnTo>
                <a:cubicBezTo>
                  <a:pt x="1949648" y="1224513"/>
                  <a:pt x="1892255" y="1281906"/>
                  <a:pt x="1821457" y="1281906"/>
                </a:cubicBezTo>
                <a:lnTo>
                  <a:pt x="128191" y="1281906"/>
                </a:lnTo>
                <a:cubicBezTo>
                  <a:pt x="57393" y="1281906"/>
                  <a:pt x="0" y="1224513"/>
                  <a:pt x="0" y="1153715"/>
                </a:cubicBezTo>
                <a:lnTo>
                  <a:pt x="0" y="128191"/>
                </a:lnTo>
                <a:close/>
              </a:path>
            </a:pathLst>
          </a:custGeom>
          <a:solidFill>
            <a:schemeClr val="accent1">
              <a:lumMod val="40000"/>
              <a:lumOff val="60000"/>
            </a:schemeClr>
          </a:solidFill>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6714" tIns="166714" rIns="166714" bIns="166714" numCol="1" spcCol="1270" anchor="ctr" anchorCtr="0">
            <a:noAutofit/>
          </a:bodyPr>
          <a:lstStyle/>
          <a:p>
            <a:pPr algn="ctr" defTabSz="1589088">
              <a:lnSpc>
                <a:spcPct val="90000"/>
              </a:lnSpc>
              <a:spcAft>
                <a:spcPct val="35000"/>
              </a:spcAft>
            </a:pPr>
            <a:endParaRPr lang="nb-NO" sz="3575">
              <a:solidFill>
                <a:prstClr val="white"/>
              </a:solidFill>
              <a:latin typeface="Calibri" panose="020F0502020204030204"/>
            </a:endParaRPr>
          </a:p>
        </p:txBody>
      </p:sp>
      <p:sp>
        <p:nvSpPr>
          <p:cNvPr id="11" name="TekstSylinder 10">
            <a:extLst>
              <a:ext uri="{FF2B5EF4-FFF2-40B4-BE49-F238E27FC236}">
                <a16:creationId xmlns:a16="http://schemas.microsoft.com/office/drawing/2014/main" id="{7FD3749B-CC32-4DC6-B1AD-12282D78A2A5}"/>
              </a:ext>
            </a:extLst>
          </p:cNvPr>
          <p:cNvSpPr txBox="1"/>
          <p:nvPr/>
        </p:nvSpPr>
        <p:spPr>
          <a:xfrm>
            <a:off x="6951874" y="2775381"/>
            <a:ext cx="2292638" cy="342401"/>
          </a:xfrm>
          <a:prstGeom prst="rect">
            <a:avLst/>
          </a:prstGeom>
          <a:noFill/>
        </p:spPr>
        <p:txBody>
          <a:bodyPr wrap="square" rtlCol="0">
            <a:spAutoFit/>
          </a:bodyPr>
          <a:lstStyle/>
          <a:p>
            <a:pPr defTabSz="742950"/>
            <a:r>
              <a:rPr lang="en-US" sz="1625" b="1" dirty="0">
                <a:solidFill>
                  <a:srgbClr val="E7E6E6">
                    <a:lumMod val="25000"/>
                  </a:srgbClr>
                </a:solidFill>
              </a:rPr>
              <a:t>REISELIV</a:t>
            </a:r>
            <a:endParaRPr lang="en-US" sz="1625" dirty="0">
              <a:solidFill>
                <a:srgbClr val="E7E6E6">
                  <a:lumMod val="25000"/>
                </a:srgbClr>
              </a:solidFill>
              <a:latin typeface="Calibri Light" panose="020F0302020204030204"/>
            </a:endParaRPr>
          </a:p>
        </p:txBody>
      </p:sp>
      <p:sp>
        <p:nvSpPr>
          <p:cNvPr id="12" name="Frihåndsform 8">
            <a:extLst>
              <a:ext uri="{FF2B5EF4-FFF2-40B4-BE49-F238E27FC236}">
                <a16:creationId xmlns:a16="http://schemas.microsoft.com/office/drawing/2014/main" id="{41E27288-8CD5-41A3-B6CF-98FB06D1EDC4}"/>
              </a:ext>
            </a:extLst>
          </p:cNvPr>
          <p:cNvSpPr/>
          <p:nvPr/>
        </p:nvSpPr>
        <p:spPr>
          <a:xfrm>
            <a:off x="6043197" y="5234888"/>
            <a:ext cx="2380773" cy="484143"/>
          </a:xfrm>
          <a:custGeom>
            <a:avLst/>
            <a:gdLst>
              <a:gd name="connsiteX0" fmla="*/ 0 w 1949648"/>
              <a:gd name="connsiteY0" fmla="*/ 128191 h 1281906"/>
              <a:gd name="connsiteX1" fmla="*/ 128191 w 1949648"/>
              <a:gd name="connsiteY1" fmla="*/ 0 h 1281906"/>
              <a:gd name="connsiteX2" fmla="*/ 1821457 w 1949648"/>
              <a:gd name="connsiteY2" fmla="*/ 0 h 1281906"/>
              <a:gd name="connsiteX3" fmla="*/ 1949648 w 1949648"/>
              <a:gd name="connsiteY3" fmla="*/ 128191 h 1281906"/>
              <a:gd name="connsiteX4" fmla="*/ 1949648 w 1949648"/>
              <a:gd name="connsiteY4" fmla="*/ 1153715 h 1281906"/>
              <a:gd name="connsiteX5" fmla="*/ 1821457 w 1949648"/>
              <a:gd name="connsiteY5" fmla="*/ 1281906 h 1281906"/>
              <a:gd name="connsiteX6" fmla="*/ 128191 w 1949648"/>
              <a:gd name="connsiteY6" fmla="*/ 1281906 h 1281906"/>
              <a:gd name="connsiteX7" fmla="*/ 0 w 1949648"/>
              <a:gd name="connsiteY7" fmla="*/ 1153715 h 1281906"/>
              <a:gd name="connsiteX8" fmla="*/ 0 w 1949648"/>
              <a:gd name="connsiteY8" fmla="*/ 128191 h 128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9648" h="1281906">
                <a:moveTo>
                  <a:pt x="0" y="128191"/>
                </a:moveTo>
                <a:cubicBezTo>
                  <a:pt x="0" y="57393"/>
                  <a:pt x="57393" y="0"/>
                  <a:pt x="128191" y="0"/>
                </a:cubicBezTo>
                <a:lnTo>
                  <a:pt x="1821457" y="0"/>
                </a:lnTo>
                <a:cubicBezTo>
                  <a:pt x="1892255" y="0"/>
                  <a:pt x="1949648" y="57393"/>
                  <a:pt x="1949648" y="128191"/>
                </a:cubicBezTo>
                <a:lnTo>
                  <a:pt x="1949648" y="1153715"/>
                </a:lnTo>
                <a:cubicBezTo>
                  <a:pt x="1949648" y="1224513"/>
                  <a:pt x="1892255" y="1281906"/>
                  <a:pt x="1821457" y="1281906"/>
                </a:cubicBezTo>
                <a:lnTo>
                  <a:pt x="128191" y="1281906"/>
                </a:lnTo>
                <a:cubicBezTo>
                  <a:pt x="57393" y="1281906"/>
                  <a:pt x="0" y="1224513"/>
                  <a:pt x="0" y="1153715"/>
                </a:cubicBezTo>
                <a:lnTo>
                  <a:pt x="0" y="128191"/>
                </a:lnTo>
                <a:close/>
              </a:path>
            </a:pathLst>
          </a:custGeom>
          <a:solidFill>
            <a:schemeClr val="accent1">
              <a:lumMod val="40000"/>
              <a:lumOff val="60000"/>
            </a:schemeClr>
          </a:solidFill>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6714" tIns="166714" rIns="166714" bIns="166714" numCol="1" spcCol="1270" anchor="ctr" anchorCtr="0">
            <a:noAutofit/>
          </a:bodyPr>
          <a:lstStyle/>
          <a:p>
            <a:pPr algn="ctr" defTabSz="1589088">
              <a:lnSpc>
                <a:spcPct val="90000"/>
              </a:lnSpc>
              <a:spcAft>
                <a:spcPct val="35000"/>
              </a:spcAft>
            </a:pPr>
            <a:endParaRPr lang="nb-NO" sz="3575">
              <a:solidFill>
                <a:prstClr val="white"/>
              </a:solidFill>
              <a:latin typeface="Calibri" panose="020F0502020204030204"/>
            </a:endParaRPr>
          </a:p>
        </p:txBody>
      </p:sp>
      <p:sp>
        <p:nvSpPr>
          <p:cNvPr id="13" name="TekstSylinder 12">
            <a:extLst>
              <a:ext uri="{FF2B5EF4-FFF2-40B4-BE49-F238E27FC236}">
                <a16:creationId xmlns:a16="http://schemas.microsoft.com/office/drawing/2014/main" id="{E7209E08-EFA4-4EDB-938E-75FFCA5FA9CE}"/>
              </a:ext>
            </a:extLst>
          </p:cNvPr>
          <p:cNvSpPr txBox="1"/>
          <p:nvPr/>
        </p:nvSpPr>
        <p:spPr>
          <a:xfrm>
            <a:off x="6306223" y="5314416"/>
            <a:ext cx="2292638" cy="342401"/>
          </a:xfrm>
          <a:prstGeom prst="rect">
            <a:avLst/>
          </a:prstGeom>
          <a:noFill/>
        </p:spPr>
        <p:txBody>
          <a:bodyPr wrap="square" rtlCol="0">
            <a:spAutoFit/>
          </a:bodyPr>
          <a:lstStyle/>
          <a:p>
            <a:pPr defTabSz="742950"/>
            <a:r>
              <a:rPr lang="en-US" sz="1625" b="1" dirty="0">
                <a:solidFill>
                  <a:srgbClr val="E7E6E6">
                    <a:lumMod val="25000"/>
                  </a:srgbClr>
                </a:solidFill>
              </a:rPr>
              <a:t>HAVBRUK / MARIN</a:t>
            </a:r>
            <a:endParaRPr lang="en-US" sz="1625" dirty="0">
              <a:solidFill>
                <a:srgbClr val="E7E6E6">
                  <a:lumMod val="25000"/>
                </a:srgbClr>
              </a:solidFill>
              <a:latin typeface="Calibri Light" panose="020F0302020204030204"/>
            </a:endParaRPr>
          </a:p>
        </p:txBody>
      </p:sp>
      <p:pic>
        <p:nvPicPr>
          <p:cNvPr id="1026" name="Picture 2" descr="Opplevelser i nord">
            <a:extLst>
              <a:ext uri="{FF2B5EF4-FFF2-40B4-BE49-F238E27FC236}">
                <a16:creationId xmlns:a16="http://schemas.microsoft.com/office/drawing/2014/main" id="{DEC716D0-3FD5-472B-B4E3-C69B4003A8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5182" y="2355248"/>
            <a:ext cx="49530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14" name="Bilde 13">
            <a:extLst>
              <a:ext uri="{FF2B5EF4-FFF2-40B4-BE49-F238E27FC236}">
                <a16:creationId xmlns:a16="http://schemas.microsoft.com/office/drawing/2014/main" id="{A5D34435-C5A2-492C-A756-9AA0A0817965}"/>
              </a:ext>
            </a:extLst>
          </p:cNvPr>
          <p:cNvPicPr>
            <a:picLocks noChangeAspect="1"/>
          </p:cNvPicPr>
          <p:nvPr/>
        </p:nvPicPr>
        <p:blipFill rotWithShape="1">
          <a:blip r:embed="rId4"/>
          <a:srcRect t="31426" r="2457" b="18139"/>
          <a:stretch/>
        </p:blipFill>
        <p:spPr>
          <a:xfrm>
            <a:off x="4363044" y="3555768"/>
            <a:ext cx="4186265" cy="1110050"/>
          </a:xfrm>
          <a:prstGeom prst="rect">
            <a:avLst/>
          </a:prstGeom>
        </p:spPr>
      </p:pic>
      <p:pic>
        <p:nvPicPr>
          <p:cNvPr id="1028" name="Picture 4" descr="Image result for marine i nordland">
            <a:extLst>
              <a:ext uri="{FF2B5EF4-FFF2-40B4-BE49-F238E27FC236}">
                <a16:creationId xmlns:a16="http://schemas.microsoft.com/office/drawing/2014/main" id="{1F5413BB-D892-48BD-B3D9-8122DBA13FA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5718" r="-1729" b="25798"/>
          <a:stretch/>
        </p:blipFill>
        <p:spPr bwMode="auto">
          <a:xfrm>
            <a:off x="1280004" y="4843186"/>
            <a:ext cx="4406290" cy="1335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24568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3C86EB4B-E3F4-4B90-BE80-A28DF856C8F4}"/>
              </a:ext>
            </a:extLst>
          </p:cNvPr>
          <p:cNvSpPr>
            <a:spLocks noGrp="1"/>
          </p:cNvSpPr>
          <p:nvPr>
            <p:ph type="title"/>
          </p:nvPr>
        </p:nvSpPr>
        <p:spPr>
          <a:xfrm>
            <a:off x="569279" y="602420"/>
            <a:ext cx="8543925" cy="717550"/>
          </a:xfrm>
        </p:spPr>
        <p:txBody>
          <a:bodyPr/>
          <a:lstStyle/>
          <a:p>
            <a:r>
              <a:rPr lang="nb-NO" sz="2400" b="1" dirty="0">
                <a:solidFill>
                  <a:prstClr val="black"/>
                </a:solidFill>
                <a:latin typeface="Calibri" panose="020F0502020204030204"/>
              </a:rPr>
              <a:t>Nordland </a:t>
            </a:r>
            <a:r>
              <a:rPr lang="nb-NO" sz="2400" b="1" dirty="0" err="1">
                <a:solidFill>
                  <a:prstClr val="black"/>
                </a:solidFill>
                <a:latin typeface="Calibri" panose="020F0502020204030204"/>
              </a:rPr>
              <a:t>use</a:t>
            </a:r>
            <a:r>
              <a:rPr lang="nb-NO" sz="2400" b="1" dirty="0">
                <a:solidFill>
                  <a:prstClr val="black"/>
                </a:solidFill>
                <a:latin typeface="Calibri" panose="020F0502020204030204"/>
              </a:rPr>
              <a:t>-case: Co-</a:t>
            </a:r>
            <a:r>
              <a:rPr lang="nb-NO" sz="2400" b="1" dirty="0" err="1">
                <a:solidFill>
                  <a:prstClr val="black"/>
                </a:solidFill>
                <a:latin typeface="Calibri" panose="020F0502020204030204"/>
              </a:rPr>
              <a:t>creation</a:t>
            </a:r>
            <a:r>
              <a:rPr lang="nb-NO" sz="2400" b="1" dirty="0">
                <a:solidFill>
                  <a:prstClr val="black"/>
                </a:solidFill>
                <a:latin typeface="Calibri" panose="020F0502020204030204"/>
              </a:rPr>
              <a:t> and smart </a:t>
            </a:r>
            <a:r>
              <a:rPr lang="nb-NO" sz="2400" b="1" dirty="0" err="1">
                <a:solidFill>
                  <a:prstClr val="black"/>
                </a:solidFill>
                <a:latin typeface="Calibri" panose="020F0502020204030204"/>
              </a:rPr>
              <a:t>specialisation</a:t>
            </a:r>
            <a:r>
              <a:rPr lang="nb-NO" sz="2400" b="1" dirty="0">
                <a:solidFill>
                  <a:prstClr val="black"/>
                </a:solidFill>
                <a:latin typeface="Calibri" panose="020F0502020204030204"/>
              </a:rPr>
              <a:t> in </a:t>
            </a:r>
            <a:r>
              <a:rPr lang="nb-NO" sz="2400" b="1" dirty="0" err="1">
                <a:solidFill>
                  <a:prstClr val="black"/>
                </a:solidFill>
                <a:latin typeface="Calibri" panose="020F0502020204030204"/>
              </a:rPr>
              <a:t>Algae</a:t>
            </a:r>
            <a:endParaRPr lang="en-US" sz="2400" dirty="0"/>
          </a:p>
        </p:txBody>
      </p:sp>
      <p:sp>
        <p:nvSpPr>
          <p:cNvPr id="5" name="Frihåndsform 8">
            <a:extLst>
              <a:ext uri="{FF2B5EF4-FFF2-40B4-BE49-F238E27FC236}">
                <a16:creationId xmlns:a16="http://schemas.microsoft.com/office/drawing/2014/main" id="{DAD639C7-4CFD-4419-A50A-C05DDF5D7D3B}"/>
              </a:ext>
            </a:extLst>
          </p:cNvPr>
          <p:cNvSpPr/>
          <p:nvPr/>
        </p:nvSpPr>
        <p:spPr>
          <a:xfrm>
            <a:off x="6246154" y="2155513"/>
            <a:ext cx="2886113" cy="1247533"/>
          </a:xfrm>
          <a:custGeom>
            <a:avLst/>
            <a:gdLst>
              <a:gd name="connsiteX0" fmla="*/ 0 w 1949648"/>
              <a:gd name="connsiteY0" fmla="*/ 128191 h 1281906"/>
              <a:gd name="connsiteX1" fmla="*/ 128191 w 1949648"/>
              <a:gd name="connsiteY1" fmla="*/ 0 h 1281906"/>
              <a:gd name="connsiteX2" fmla="*/ 1821457 w 1949648"/>
              <a:gd name="connsiteY2" fmla="*/ 0 h 1281906"/>
              <a:gd name="connsiteX3" fmla="*/ 1949648 w 1949648"/>
              <a:gd name="connsiteY3" fmla="*/ 128191 h 1281906"/>
              <a:gd name="connsiteX4" fmla="*/ 1949648 w 1949648"/>
              <a:gd name="connsiteY4" fmla="*/ 1153715 h 1281906"/>
              <a:gd name="connsiteX5" fmla="*/ 1821457 w 1949648"/>
              <a:gd name="connsiteY5" fmla="*/ 1281906 h 1281906"/>
              <a:gd name="connsiteX6" fmla="*/ 128191 w 1949648"/>
              <a:gd name="connsiteY6" fmla="*/ 1281906 h 1281906"/>
              <a:gd name="connsiteX7" fmla="*/ 0 w 1949648"/>
              <a:gd name="connsiteY7" fmla="*/ 1153715 h 1281906"/>
              <a:gd name="connsiteX8" fmla="*/ 0 w 1949648"/>
              <a:gd name="connsiteY8" fmla="*/ 128191 h 128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9648" h="1281906">
                <a:moveTo>
                  <a:pt x="0" y="128191"/>
                </a:moveTo>
                <a:cubicBezTo>
                  <a:pt x="0" y="57393"/>
                  <a:pt x="57393" y="0"/>
                  <a:pt x="128191" y="0"/>
                </a:cubicBezTo>
                <a:lnTo>
                  <a:pt x="1821457" y="0"/>
                </a:lnTo>
                <a:cubicBezTo>
                  <a:pt x="1892255" y="0"/>
                  <a:pt x="1949648" y="57393"/>
                  <a:pt x="1949648" y="128191"/>
                </a:cubicBezTo>
                <a:lnTo>
                  <a:pt x="1949648" y="1153715"/>
                </a:lnTo>
                <a:cubicBezTo>
                  <a:pt x="1949648" y="1224513"/>
                  <a:pt x="1892255" y="1281906"/>
                  <a:pt x="1821457" y="1281906"/>
                </a:cubicBezTo>
                <a:lnTo>
                  <a:pt x="128191" y="1281906"/>
                </a:lnTo>
                <a:cubicBezTo>
                  <a:pt x="57393" y="1281906"/>
                  <a:pt x="0" y="1224513"/>
                  <a:pt x="0" y="1153715"/>
                </a:cubicBezTo>
                <a:lnTo>
                  <a:pt x="0" y="128191"/>
                </a:lnTo>
                <a:close/>
              </a:path>
            </a:pathLst>
          </a:custGeom>
          <a:solidFill>
            <a:schemeClr val="accent1">
              <a:lumMod val="40000"/>
              <a:lumOff val="60000"/>
            </a:schemeClr>
          </a:solidFill>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5186" tIns="205186" rIns="205186" bIns="205186" numCol="1" spcCol="1270" anchor="ctr" anchorCtr="0">
            <a:noAutofit/>
          </a:bodyPr>
          <a:lstStyle/>
          <a:p>
            <a:pPr marL="0" lvl="0" indent="0" algn="ctr" defTabSz="1955800">
              <a:lnSpc>
                <a:spcPct val="90000"/>
              </a:lnSpc>
              <a:spcBef>
                <a:spcPct val="0"/>
              </a:spcBef>
              <a:spcAft>
                <a:spcPct val="35000"/>
              </a:spcAft>
              <a:buNone/>
            </a:pPr>
            <a:endParaRPr lang="nb-NO" sz="4400" kern="1200"/>
          </a:p>
        </p:txBody>
      </p:sp>
      <p:sp>
        <p:nvSpPr>
          <p:cNvPr id="6" name="TekstSylinder 5">
            <a:extLst>
              <a:ext uri="{FF2B5EF4-FFF2-40B4-BE49-F238E27FC236}">
                <a16:creationId xmlns:a16="http://schemas.microsoft.com/office/drawing/2014/main" id="{C37A7282-EE75-49D0-8653-AFA9E124668D}"/>
              </a:ext>
            </a:extLst>
          </p:cNvPr>
          <p:cNvSpPr txBox="1"/>
          <p:nvPr/>
        </p:nvSpPr>
        <p:spPr>
          <a:xfrm>
            <a:off x="6355164" y="2297094"/>
            <a:ext cx="2668095" cy="923330"/>
          </a:xfrm>
          <a:prstGeom prst="rect">
            <a:avLst/>
          </a:prstGeom>
          <a:noFill/>
        </p:spPr>
        <p:txBody>
          <a:bodyPr wrap="square" rtlCol="0">
            <a:spAutoFit/>
          </a:bodyPr>
          <a:lstStyle/>
          <a:p>
            <a:r>
              <a:rPr lang="en-US" b="1" dirty="0">
                <a:solidFill>
                  <a:schemeClr val="accent1">
                    <a:lumMod val="75000"/>
                  </a:schemeClr>
                </a:solidFill>
              </a:rPr>
              <a:t>TEN4CO (H2020 </a:t>
            </a:r>
            <a:r>
              <a:rPr lang="en-US" b="1" dirty="0" err="1">
                <a:solidFill>
                  <a:schemeClr val="accent1">
                    <a:lumMod val="75000"/>
                  </a:schemeClr>
                </a:solidFill>
              </a:rPr>
              <a:t>søknad</a:t>
            </a:r>
            <a:r>
              <a:rPr lang="en-US" b="1" dirty="0">
                <a:solidFill>
                  <a:schemeClr val="accent1">
                    <a:lumMod val="75000"/>
                  </a:schemeClr>
                </a:solidFill>
              </a:rPr>
              <a:t>)</a:t>
            </a:r>
          </a:p>
          <a:p>
            <a:pPr algn="ctr"/>
            <a:r>
              <a:rPr lang="nb-NO" b="1" dirty="0">
                <a:latin typeface="+mj-lt"/>
              </a:rPr>
              <a:t>C</a:t>
            </a:r>
            <a:r>
              <a:rPr lang="en-US" b="1" dirty="0">
                <a:latin typeface="+mj-lt"/>
              </a:rPr>
              <a:t>o-creation with Quadruple helix actors</a:t>
            </a:r>
            <a:endParaRPr lang="en-US" dirty="0">
              <a:latin typeface="+mj-lt"/>
            </a:endParaRPr>
          </a:p>
        </p:txBody>
      </p:sp>
      <p:sp>
        <p:nvSpPr>
          <p:cNvPr id="7" name="Frihåndsform 8">
            <a:extLst>
              <a:ext uri="{FF2B5EF4-FFF2-40B4-BE49-F238E27FC236}">
                <a16:creationId xmlns:a16="http://schemas.microsoft.com/office/drawing/2014/main" id="{E68ED32A-957D-4246-AB57-2C84F40D0F82}"/>
              </a:ext>
            </a:extLst>
          </p:cNvPr>
          <p:cNvSpPr/>
          <p:nvPr/>
        </p:nvSpPr>
        <p:spPr>
          <a:xfrm>
            <a:off x="6246153" y="1185307"/>
            <a:ext cx="2886113" cy="595868"/>
          </a:xfrm>
          <a:custGeom>
            <a:avLst/>
            <a:gdLst>
              <a:gd name="connsiteX0" fmla="*/ 0 w 1949648"/>
              <a:gd name="connsiteY0" fmla="*/ 128191 h 1281906"/>
              <a:gd name="connsiteX1" fmla="*/ 128191 w 1949648"/>
              <a:gd name="connsiteY1" fmla="*/ 0 h 1281906"/>
              <a:gd name="connsiteX2" fmla="*/ 1821457 w 1949648"/>
              <a:gd name="connsiteY2" fmla="*/ 0 h 1281906"/>
              <a:gd name="connsiteX3" fmla="*/ 1949648 w 1949648"/>
              <a:gd name="connsiteY3" fmla="*/ 128191 h 1281906"/>
              <a:gd name="connsiteX4" fmla="*/ 1949648 w 1949648"/>
              <a:gd name="connsiteY4" fmla="*/ 1153715 h 1281906"/>
              <a:gd name="connsiteX5" fmla="*/ 1821457 w 1949648"/>
              <a:gd name="connsiteY5" fmla="*/ 1281906 h 1281906"/>
              <a:gd name="connsiteX6" fmla="*/ 128191 w 1949648"/>
              <a:gd name="connsiteY6" fmla="*/ 1281906 h 1281906"/>
              <a:gd name="connsiteX7" fmla="*/ 0 w 1949648"/>
              <a:gd name="connsiteY7" fmla="*/ 1153715 h 1281906"/>
              <a:gd name="connsiteX8" fmla="*/ 0 w 1949648"/>
              <a:gd name="connsiteY8" fmla="*/ 128191 h 128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9648" h="1281906">
                <a:moveTo>
                  <a:pt x="0" y="128191"/>
                </a:moveTo>
                <a:cubicBezTo>
                  <a:pt x="0" y="57393"/>
                  <a:pt x="57393" y="0"/>
                  <a:pt x="128191" y="0"/>
                </a:cubicBezTo>
                <a:lnTo>
                  <a:pt x="1821457" y="0"/>
                </a:lnTo>
                <a:cubicBezTo>
                  <a:pt x="1892255" y="0"/>
                  <a:pt x="1949648" y="57393"/>
                  <a:pt x="1949648" y="128191"/>
                </a:cubicBezTo>
                <a:lnTo>
                  <a:pt x="1949648" y="1153715"/>
                </a:lnTo>
                <a:cubicBezTo>
                  <a:pt x="1949648" y="1224513"/>
                  <a:pt x="1892255" y="1281906"/>
                  <a:pt x="1821457" y="1281906"/>
                </a:cubicBezTo>
                <a:lnTo>
                  <a:pt x="128191" y="1281906"/>
                </a:lnTo>
                <a:cubicBezTo>
                  <a:pt x="57393" y="1281906"/>
                  <a:pt x="0" y="1224513"/>
                  <a:pt x="0" y="1153715"/>
                </a:cubicBezTo>
                <a:lnTo>
                  <a:pt x="0" y="128191"/>
                </a:lnTo>
                <a:close/>
              </a:path>
            </a:pathLst>
          </a:custGeom>
          <a:solidFill>
            <a:schemeClr val="accent1">
              <a:lumMod val="40000"/>
              <a:lumOff val="60000"/>
            </a:schemeClr>
          </a:solidFill>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5186" tIns="205186" rIns="205186" bIns="205186" numCol="1" spcCol="1270" anchor="ctr" anchorCtr="0">
            <a:noAutofit/>
          </a:bodyPr>
          <a:lstStyle/>
          <a:p>
            <a:pPr marL="0" lvl="0" indent="0" algn="ctr" defTabSz="1955800">
              <a:lnSpc>
                <a:spcPct val="90000"/>
              </a:lnSpc>
              <a:spcBef>
                <a:spcPct val="0"/>
              </a:spcBef>
              <a:spcAft>
                <a:spcPct val="35000"/>
              </a:spcAft>
              <a:buNone/>
            </a:pPr>
            <a:endParaRPr lang="nb-NO" sz="4400" kern="1200"/>
          </a:p>
        </p:txBody>
      </p:sp>
      <p:sp>
        <p:nvSpPr>
          <p:cNvPr id="8" name="TekstSylinder 7">
            <a:extLst>
              <a:ext uri="{FF2B5EF4-FFF2-40B4-BE49-F238E27FC236}">
                <a16:creationId xmlns:a16="http://schemas.microsoft.com/office/drawing/2014/main" id="{889C475C-95A7-4083-A89D-911B10A738B7}"/>
              </a:ext>
            </a:extLst>
          </p:cNvPr>
          <p:cNvSpPr txBox="1"/>
          <p:nvPr/>
        </p:nvSpPr>
        <p:spPr>
          <a:xfrm>
            <a:off x="6445109" y="1319970"/>
            <a:ext cx="2461668" cy="369332"/>
          </a:xfrm>
          <a:prstGeom prst="rect">
            <a:avLst/>
          </a:prstGeom>
          <a:noFill/>
        </p:spPr>
        <p:txBody>
          <a:bodyPr wrap="square" rtlCol="0">
            <a:spAutoFit/>
          </a:bodyPr>
          <a:lstStyle/>
          <a:p>
            <a:pPr algn="ctr"/>
            <a:r>
              <a:rPr lang="en-US" b="1" dirty="0">
                <a:solidFill>
                  <a:schemeClr val="accent1">
                    <a:lumMod val="75000"/>
                  </a:schemeClr>
                </a:solidFill>
              </a:rPr>
              <a:t>AREALGE</a:t>
            </a:r>
            <a:endParaRPr lang="en-US" dirty="0">
              <a:solidFill>
                <a:schemeClr val="accent1">
                  <a:lumMod val="75000"/>
                </a:schemeClr>
              </a:solidFill>
              <a:latin typeface="+mj-lt"/>
            </a:endParaRPr>
          </a:p>
        </p:txBody>
      </p:sp>
      <p:sp>
        <p:nvSpPr>
          <p:cNvPr id="9" name="Frihåndsform 8">
            <a:extLst>
              <a:ext uri="{FF2B5EF4-FFF2-40B4-BE49-F238E27FC236}">
                <a16:creationId xmlns:a16="http://schemas.microsoft.com/office/drawing/2014/main" id="{541F96C4-27B3-435B-81EC-18963545F446}"/>
              </a:ext>
            </a:extLst>
          </p:cNvPr>
          <p:cNvSpPr/>
          <p:nvPr/>
        </p:nvSpPr>
        <p:spPr>
          <a:xfrm>
            <a:off x="6307291" y="3815537"/>
            <a:ext cx="2763836" cy="2016990"/>
          </a:xfrm>
          <a:custGeom>
            <a:avLst/>
            <a:gdLst>
              <a:gd name="connsiteX0" fmla="*/ 0 w 1949648"/>
              <a:gd name="connsiteY0" fmla="*/ 128191 h 1281906"/>
              <a:gd name="connsiteX1" fmla="*/ 128191 w 1949648"/>
              <a:gd name="connsiteY1" fmla="*/ 0 h 1281906"/>
              <a:gd name="connsiteX2" fmla="*/ 1821457 w 1949648"/>
              <a:gd name="connsiteY2" fmla="*/ 0 h 1281906"/>
              <a:gd name="connsiteX3" fmla="*/ 1949648 w 1949648"/>
              <a:gd name="connsiteY3" fmla="*/ 128191 h 1281906"/>
              <a:gd name="connsiteX4" fmla="*/ 1949648 w 1949648"/>
              <a:gd name="connsiteY4" fmla="*/ 1153715 h 1281906"/>
              <a:gd name="connsiteX5" fmla="*/ 1821457 w 1949648"/>
              <a:gd name="connsiteY5" fmla="*/ 1281906 h 1281906"/>
              <a:gd name="connsiteX6" fmla="*/ 128191 w 1949648"/>
              <a:gd name="connsiteY6" fmla="*/ 1281906 h 1281906"/>
              <a:gd name="connsiteX7" fmla="*/ 0 w 1949648"/>
              <a:gd name="connsiteY7" fmla="*/ 1153715 h 1281906"/>
              <a:gd name="connsiteX8" fmla="*/ 0 w 1949648"/>
              <a:gd name="connsiteY8" fmla="*/ 128191 h 128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9648" h="1281906">
                <a:moveTo>
                  <a:pt x="0" y="128191"/>
                </a:moveTo>
                <a:cubicBezTo>
                  <a:pt x="0" y="57393"/>
                  <a:pt x="57393" y="0"/>
                  <a:pt x="128191" y="0"/>
                </a:cubicBezTo>
                <a:lnTo>
                  <a:pt x="1821457" y="0"/>
                </a:lnTo>
                <a:cubicBezTo>
                  <a:pt x="1892255" y="0"/>
                  <a:pt x="1949648" y="57393"/>
                  <a:pt x="1949648" y="128191"/>
                </a:cubicBezTo>
                <a:lnTo>
                  <a:pt x="1949648" y="1153715"/>
                </a:lnTo>
                <a:cubicBezTo>
                  <a:pt x="1949648" y="1224513"/>
                  <a:pt x="1892255" y="1281906"/>
                  <a:pt x="1821457" y="1281906"/>
                </a:cubicBezTo>
                <a:lnTo>
                  <a:pt x="128191" y="1281906"/>
                </a:lnTo>
                <a:cubicBezTo>
                  <a:pt x="57393" y="1281906"/>
                  <a:pt x="0" y="1224513"/>
                  <a:pt x="0" y="1153715"/>
                </a:cubicBezTo>
                <a:lnTo>
                  <a:pt x="0" y="128191"/>
                </a:lnTo>
                <a:close/>
              </a:path>
            </a:pathLst>
          </a:custGeom>
          <a:solidFill>
            <a:schemeClr val="accent1">
              <a:lumMod val="40000"/>
              <a:lumOff val="60000"/>
            </a:schemeClr>
          </a:solidFill>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5186" tIns="205186" rIns="205186" bIns="205186" numCol="1" spcCol="1270" anchor="ctr" anchorCtr="0">
            <a:noAutofit/>
          </a:bodyPr>
          <a:lstStyle/>
          <a:p>
            <a:pPr marL="0" lvl="0" indent="0" algn="ctr" defTabSz="1955800">
              <a:lnSpc>
                <a:spcPct val="90000"/>
              </a:lnSpc>
              <a:spcBef>
                <a:spcPct val="0"/>
              </a:spcBef>
              <a:spcAft>
                <a:spcPct val="35000"/>
              </a:spcAft>
              <a:buNone/>
            </a:pPr>
            <a:endParaRPr lang="nb-NO" sz="4400" kern="1200"/>
          </a:p>
        </p:txBody>
      </p:sp>
      <p:sp>
        <p:nvSpPr>
          <p:cNvPr id="10" name="TekstSylinder 5">
            <a:extLst>
              <a:ext uri="{FF2B5EF4-FFF2-40B4-BE49-F238E27FC236}">
                <a16:creationId xmlns:a16="http://schemas.microsoft.com/office/drawing/2014/main" id="{3195813C-C62B-4817-A0DD-DE52E074F23F}"/>
              </a:ext>
            </a:extLst>
          </p:cNvPr>
          <p:cNvSpPr txBox="1"/>
          <p:nvPr/>
        </p:nvSpPr>
        <p:spPr>
          <a:xfrm>
            <a:off x="6445109" y="4028108"/>
            <a:ext cx="2668095" cy="1477328"/>
          </a:xfrm>
          <a:prstGeom prst="rect">
            <a:avLst/>
          </a:prstGeom>
          <a:noFill/>
        </p:spPr>
        <p:txBody>
          <a:bodyPr wrap="square" rtlCol="0">
            <a:spAutoFit/>
          </a:bodyPr>
          <a:lstStyle/>
          <a:p>
            <a:r>
              <a:rPr lang="nb-NO" b="1" dirty="0">
                <a:solidFill>
                  <a:schemeClr val="accent1">
                    <a:lumMod val="75000"/>
                  </a:schemeClr>
                </a:solidFill>
              </a:rPr>
              <a:t>B</a:t>
            </a:r>
            <a:r>
              <a:rPr lang="en-US" b="1" dirty="0">
                <a:solidFill>
                  <a:schemeClr val="accent1">
                    <a:lumMod val="75000"/>
                  </a:schemeClr>
                </a:solidFill>
              </a:rPr>
              <a:t>EECO (Scoping paper)</a:t>
            </a:r>
          </a:p>
          <a:p>
            <a:pPr algn="ctr"/>
            <a:r>
              <a:rPr lang="nb-NO" b="1" dirty="0" err="1">
                <a:latin typeface="+mj-lt"/>
              </a:rPr>
              <a:t>Economic</a:t>
            </a:r>
            <a:r>
              <a:rPr lang="nb-NO" b="1" dirty="0">
                <a:latin typeface="+mj-lt"/>
              </a:rPr>
              <a:t> </a:t>
            </a:r>
            <a:r>
              <a:rPr lang="nb-NO" b="1" dirty="0" err="1">
                <a:latin typeface="+mj-lt"/>
              </a:rPr>
              <a:t>Restructuring</a:t>
            </a:r>
            <a:r>
              <a:rPr lang="nb-NO" b="1" dirty="0">
                <a:latin typeface="+mj-lt"/>
              </a:rPr>
              <a:t> by Smart Specialisation </a:t>
            </a:r>
            <a:r>
              <a:rPr lang="nb-NO" b="1" dirty="0" err="1">
                <a:latin typeface="+mj-lt"/>
              </a:rPr>
              <a:t>Strategy</a:t>
            </a:r>
            <a:r>
              <a:rPr lang="nb-NO" b="1" dirty="0">
                <a:latin typeface="+mj-lt"/>
              </a:rPr>
              <a:t> </a:t>
            </a:r>
            <a:r>
              <a:rPr lang="nb-NO" b="1" dirty="0" err="1">
                <a:latin typeface="+mj-lt"/>
              </a:rPr>
              <a:t>towards</a:t>
            </a:r>
            <a:r>
              <a:rPr lang="nb-NO" b="1" dirty="0">
                <a:latin typeface="+mj-lt"/>
              </a:rPr>
              <a:t> Green </a:t>
            </a:r>
            <a:r>
              <a:rPr lang="nb-NO" b="1" dirty="0" err="1">
                <a:latin typeface="+mj-lt"/>
              </a:rPr>
              <a:t>Shift</a:t>
            </a:r>
            <a:r>
              <a:rPr lang="nb-NO" b="1" dirty="0">
                <a:latin typeface="+mj-lt"/>
              </a:rPr>
              <a:t> / </a:t>
            </a:r>
            <a:r>
              <a:rPr lang="nb-NO" b="1" dirty="0" err="1">
                <a:latin typeface="+mj-lt"/>
              </a:rPr>
              <a:t>Circular</a:t>
            </a:r>
            <a:r>
              <a:rPr lang="nb-NO" b="1" dirty="0">
                <a:latin typeface="+mj-lt"/>
              </a:rPr>
              <a:t> </a:t>
            </a:r>
            <a:r>
              <a:rPr lang="nb-NO" b="1" dirty="0" err="1">
                <a:latin typeface="+mj-lt"/>
              </a:rPr>
              <a:t>Economy</a:t>
            </a:r>
            <a:endParaRPr lang="en-US" dirty="0">
              <a:latin typeface="+mj-lt"/>
            </a:endParaRPr>
          </a:p>
        </p:txBody>
      </p:sp>
      <p:pic>
        <p:nvPicPr>
          <p:cNvPr id="11" name="Picture 6" descr="Image result for quadruple helix model citizen">
            <a:extLst>
              <a:ext uri="{FF2B5EF4-FFF2-40B4-BE49-F238E27FC236}">
                <a16:creationId xmlns:a16="http://schemas.microsoft.com/office/drawing/2014/main" id="{D142BF79-75E2-4E1D-93BA-C6BFE20348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666" t="2375" r="27891" b="12194"/>
          <a:stretch/>
        </p:blipFill>
        <p:spPr bwMode="auto">
          <a:xfrm>
            <a:off x="863858" y="1689302"/>
            <a:ext cx="3836348" cy="3897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16562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21509BC-D884-40FB-B716-732ED6B3C3B2}"/>
              </a:ext>
            </a:extLst>
          </p:cNvPr>
          <p:cNvSpPr>
            <a:spLocks noGrp="1"/>
          </p:cNvSpPr>
          <p:nvPr>
            <p:ph type="title"/>
          </p:nvPr>
        </p:nvSpPr>
        <p:spPr/>
        <p:txBody>
          <a:bodyPr/>
          <a:lstStyle/>
          <a:p>
            <a:endParaRPr lang="nb-NO"/>
          </a:p>
        </p:txBody>
      </p:sp>
      <p:pic>
        <p:nvPicPr>
          <p:cNvPr id="5" name="Plassholder for innhold 4">
            <a:extLst>
              <a:ext uri="{FF2B5EF4-FFF2-40B4-BE49-F238E27FC236}">
                <a16:creationId xmlns:a16="http://schemas.microsoft.com/office/drawing/2014/main" id="{CED8E355-E6F9-43BF-9A8B-92B0539198A9}"/>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47650" y="447675"/>
            <a:ext cx="9686196" cy="6456866"/>
          </a:xfrm>
        </p:spPr>
      </p:pic>
      <p:sp>
        <p:nvSpPr>
          <p:cNvPr id="6" name="Tittel 1">
            <a:extLst>
              <a:ext uri="{FF2B5EF4-FFF2-40B4-BE49-F238E27FC236}">
                <a16:creationId xmlns:a16="http://schemas.microsoft.com/office/drawing/2014/main" id="{EE0A60C2-E0A6-47B3-A56E-64C5C0848F37}"/>
              </a:ext>
            </a:extLst>
          </p:cNvPr>
          <p:cNvSpPr txBox="1">
            <a:spLocks/>
          </p:cNvSpPr>
          <p:nvPr/>
        </p:nvSpPr>
        <p:spPr bwMode="auto">
          <a:xfrm>
            <a:off x="304800" y="355855"/>
            <a:ext cx="8543925" cy="704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1" fontAlgn="base" hangingPunct="1">
              <a:lnSpc>
                <a:spcPct val="90000"/>
              </a:lnSpc>
              <a:spcBef>
                <a:spcPct val="0"/>
              </a:spcBef>
              <a:spcAft>
                <a:spcPct val="0"/>
              </a:spcAft>
              <a:defRPr sz="4000" kern="1200">
                <a:solidFill>
                  <a:schemeClr val="tx1"/>
                </a:solidFill>
                <a:latin typeface="+mj-lt"/>
                <a:ea typeface="+mj-ea"/>
                <a:cs typeface="+mj-cs"/>
              </a:defRPr>
            </a:lvl1pPr>
            <a:lvl2pPr algn="l" rtl="0" eaLnBrk="1" fontAlgn="base" hangingPunct="1">
              <a:lnSpc>
                <a:spcPct val="90000"/>
              </a:lnSpc>
              <a:spcBef>
                <a:spcPct val="0"/>
              </a:spcBef>
              <a:spcAft>
                <a:spcPct val="0"/>
              </a:spcAft>
              <a:defRPr sz="4000">
                <a:solidFill>
                  <a:schemeClr val="tx1"/>
                </a:solidFill>
                <a:latin typeface="Calibri Light" pitchFamily="34" charset="0"/>
              </a:defRPr>
            </a:lvl2pPr>
            <a:lvl3pPr algn="l" rtl="0" eaLnBrk="1" fontAlgn="base" hangingPunct="1">
              <a:lnSpc>
                <a:spcPct val="90000"/>
              </a:lnSpc>
              <a:spcBef>
                <a:spcPct val="0"/>
              </a:spcBef>
              <a:spcAft>
                <a:spcPct val="0"/>
              </a:spcAft>
              <a:defRPr sz="4000">
                <a:solidFill>
                  <a:schemeClr val="tx1"/>
                </a:solidFill>
                <a:latin typeface="Calibri Light" pitchFamily="34" charset="0"/>
              </a:defRPr>
            </a:lvl3pPr>
            <a:lvl4pPr algn="l" rtl="0" eaLnBrk="1" fontAlgn="base" hangingPunct="1">
              <a:lnSpc>
                <a:spcPct val="90000"/>
              </a:lnSpc>
              <a:spcBef>
                <a:spcPct val="0"/>
              </a:spcBef>
              <a:spcAft>
                <a:spcPct val="0"/>
              </a:spcAft>
              <a:defRPr sz="4000">
                <a:solidFill>
                  <a:schemeClr val="tx1"/>
                </a:solidFill>
                <a:latin typeface="Calibri Light" pitchFamily="34" charset="0"/>
              </a:defRPr>
            </a:lvl4pPr>
            <a:lvl5pPr algn="l" rtl="0" eaLnBrk="1" fontAlgn="base" hangingPunct="1">
              <a:lnSpc>
                <a:spcPct val="90000"/>
              </a:lnSpc>
              <a:spcBef>
                <a:spcPct val="0"/>
              </a:spcBef>
              <a:spcAft>
                <a:spcPct val="0"/>
              </a:spcAft>
              <a:defRPr sz="4000">
                <a:solidFill>
                  <a:schemeClr val="tx1"/>
                </a:solidFill>
                <a:latin typeface="Calibri Light" pitchFamily="34" charset="0"/>
              </a:defRPr>
            </a:lvl5pPr>
            <a:lvl6pPr marL="457200" algn="l" rtl="0" eaLnBrk="1" fontAlgn="base" hangingPunct="1">
              <a:lnSpc>
                <a:spcPct val="90000"/>
              </a:lnSpc>
              <a:spcBef>
                <a:spcPct val="0"/>
              </a:spcBef>
              <a:spcAft>
                <a:spcPct val="0"/>
              </a:spcAft>
              <a:defRPr sz="4000">
                <a:solidFill>
                  <a:schemeClr val="tx1"/>
                </a:solidFill>
                <a:latin typeface="Calibri Light" pitchFamily="34" charset="0"/>
              </a:defRPr>
            </a:lvl6pPr>
            <a:lvl7pPr marL="914400" algn="l" rtl="0" eaLnBrk="1" fontAlgn="base" hangingPunct="1">
              <a:lnSpc>
                <a:spcPct val="90000"/>
              </a:lnSpc>
              <a:spcBef>
                <a:spcPct val="0"/>
              </a:spcBef>
              <a:spcAft>
                <a:spcPct val="0"/>
              </a:spcAft>
              <a:defRPr sz="4000">
                <a:solidFill>
                  <a:schemeClr val="tx1"/>
                </a:solidFill>
                <a:latin typeface="Calibri Light" pitchFamily="34" charset="0"/>
              </a:defRPr>
            </a:lvl7pPr>
            <a:lvl8pPr marL="1371600" algn="l" rtl="0" eaLnBrk="1" fontAlgn="base" hangingPunct="1">
              <a:lnSpc>
                <a:spcPct val="90000"/>
              </a:lnSpc>
              <a:spcBef>
                <a:spcPct val="0"/>
              </a:spcBef>
              <a:spcAft>
                <a:spcPct val="0"/>
              </a:spcAft>
              <a:defRPr sz="4000">
                <a:solidFill>
                  <a:schemeClr val="tx1"/>
                </a:solidFill>
                <a:latin typeface="Calibri Light" pitchFamily="34" charset="0"/>
              </a:defRPr>
            </a:lvl8pPr>
            <a:lvl9pPr marL="1828800" algn="l" rtl="0" eaLnBrk="1" fontAlgn="base" hangingPunct="1">
              <a:lnSpc>
                <a:spcPct val="90000"/>
              </a:lnSpc>
              <a:spcBef>
                <a:spcPct val="0"/>
              </a:spcBef>
              <a:spcAft>
                <a:spcPct val="0"/>
              </a:spcAft>
              <a:defRPr sz="4000">
                <a:solidFill>
                  <a:schemeClr val="tx1"/>
                </a:solidFill>
                <a:latin typeface="Calibri Light" pitchFamily="34" charset="0"/>
              </a:defRPr>
            </a:lvl9pPr>
          </a:lstStyle>
          <a:p>
            <a:r>
              <a:rPr lang="nb-NO"/>
              <a:t>Nordic Cruise Research Network</a:t>
            </a:r>
            <a:endParaRPr lang="nb-NO" dirty="0"/>
          </a:p>
        </p:txBody>
      </p:sp>
    </p:spTree>
    <p:extLst>
      <p:ext uri="{BB962C8B-B14F-4D97-AF65-F5344CB8AC3E}">
        <p14:creationId xmlns:p14="http://schemas.microsoft.com/office/powerpoint/2010/main" val="8223936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57224" y="628649"/>
            <a:ext cx="8637778" cy="1196053"/>
          </a:xfrm>
        </p:spPr>
        <p:txBody>
          <a:bodyPr/>
          <a:lstStyle/>
          <a:p>
            <a:r>
              <a:rPr lang="nb-NO" sz="4800" dirty="0"/>
              <a:t>Marin forsøpling</a:t>
            </a:r>
          </a:p>
        </p:txBody>
      </p:sp>
      <p:sp>
        <p:nvSpPr>
          <p:cNvPr id="5" name="Tittel 1"/>
          <p:cNvSpPr txBox="1">
            <a:spLocks/>
          </p:cNvSpPr>
          <p:nvPr/>
        </p:nvSpPr>
        <p:spPr bwMode="auto">
          <a:xfrm>
            <a:off x="6795694" y="1824702"/>
            <a:ext cx="2969091" cy="84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000" kern="1200">
                <a:solidFill>
                  <a:schemeClr val="tx1"/>
                </a:solidFill>
                <a:latin typeface="+mj-lt"/>
                <a:ea typeface="+mj-ea"/>
                <a:cs typeface="+mj-cs"/>
              </a:defRPr>
            </a:lvl1pPr>
            <a:lvl2pPr algn="l" rtl="0" eaLnBrk="1" fontAlgn="base" hangingPunct="1">
              <a:lnSpc>
                <a:spcPct val="90000"/>
              </a:lnSpc>
              <a:spcBef>
                <a:spcPct val="0"/>
              </a:spcBef>
              <a:spcAft>
                <a:spcPct val="0"/>
              </a:spcAft>
              <a:defRPr sz="40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0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0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0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0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0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0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000">
                <a:solidFill>
                  <a:schemeClr val="tx1"/>
                </a:solidFill>
                <a:latin typeface="Calibri Light" panose="020F030202020403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nb-NO" sz="1600" b="0" i="0" u="none" strike="noStrike" kern="1200" cap="none" spc="0" normalizeH="0" baseline="0" noProof="0" dirty="0">
                <a:ln>
                  <a:noFill/>
                </a:ln>
                <a:solidFill>
                  <a:prstClr val="black"/>
                </a:solidFill>
                <a:effectLst/>
                <a:uLnTx/>
                <a:uFillTx/>
                <a:latin typeface="Calibri Light" panose="020F0302020204030204"/>
                <a:ea typeface="+mj-ea"/>
                <a:cs typeface="+mj-cs"/>
              </a:rPr>
              <a:t>Ingunn </a:t>
            </a:r>
            <a:r>
              <a:rPr kumimoji="0" lang="nb-NO" sz="1600" b="0" i="0" u="none" strike="noStrike" kern="1200" cap="none" spc="0" normalizeH="0" baseline="0" noProof="0" dirty="0" err="1">
                <a:ln>
                  <a:noFill/>
                </a:ln>
                <a:solidFill>
                  <a:prstClr val="black"/>
                </a:solidFill>
                <a:effectLst/>
                <a:uLnTx/>
                <a:uFillTx/>
                <a:latin typeface="Calibri Light" panose="020F0302020204030204"/>
                <a:ea typeface="+mj-ea"/>
                <a:cs typeface="+mj-cs"/>
              </a:rPr>
              <a:t>Reinsnes</a:t>
            </a:r>
            <a:r>
              <a:rPr kumimoji="0" lang="nb-NO" sz="1600" b="0" i="0" u="none" strike="noStrike" kern="1200" cap="none" spc="0" normalizeH="0" baseline="0" noProof="0" dirty="0">
                <a:ln>
                  <a:noFill/>
                </a:ln>
                <a:solidFill>
                  <a:prstClr val="black"/>
                </a:solidFill>
                <a:effectLst/>
                <a:uLnTx/>
                <a:uFillTx/>
                <a:latin typeface="Calibri Light" panose="020F0302020204030204"/>
                <a:ea typeface="+mj-ea"/>
                <a:cs typeface="+mj-cs"/>
              </a:rPr>
              <a:t> Moen, Sortland, </a:t>
            </a:r>
            <a:r>
              <a:rPr kumimoji="0" lang="nb-NO" sz="1600" b="0" i="0" u="none" strike="noStrike" kern="1200" cap="none" spc="0" normalizeH="0" baseline="0" noProof="0" dirty="0" err="1">
                <a:ln>
                  <a:noFill/>
                </a:ln>
                <a:solidFill>
                  <a:prstClr val="black"/>
                </a:solidFill>
                <a:effectLst/>
                <a:uLnTx/>
                <a:uFillTx/>
                <a:latin typeface="Calibri Light" panose="020F0302020204030204"/>
                <a:ea typeface="+mj-ea"/>
                <a:cs typeface="+mj-cs"/>
              </a:rPr>
              <a:t>after</a:t>
            </a:r>
            <a:r>
              <a:rPr kumimoji="0" lang="nb-NO" sz="1600" b="0" i="0" u="none" strike="noStrike" kern="1200" cap="none" spc="0" normalizeH="0" baseline="0" noProof="0" dirty="0">
                <a:ln>
                  <a:noFill/>
                </a:ln>
                <a:solidFill>
                  <a:prstClr val="black"/>
                </a:solidFill>
                <a:effectLst/>
                <a:uLnTx/>
                <a:uFillTx/>
                <a:latin typeface="Calibri Light" panose="020F0302020204030204"/>
                <a:ea typeface="+mj-ea"/>
                <a:cs typeface="+mj-cs"/>
              </a:rPr>
              <a:t> </a:t>
            </a:r>
            <a:r>
              <a:rPr kumimoji="0" lang="nb-NO" sz="1600" b="0" i="0" u="none" strike="noStrike" kern="1200" cap="none" spc="0" normalizeH="0" baseline="0" noProof="0" dirty="0" err="1">
                <a:ln>
                  <a:noFill/>
                </a:ln>
                <a:solidFill>
                  <a:prstClr val="black"/>
                </a:solidFill>
                <a:effectLst/>
                <a:uLnTx/>
                <a:uFillTx/>
                <a:latin typeface="Calibri Light" panose="020F0302020204030204"/>
                <a:ea typeface="+mj-ea"/>
                <a:cs typeface="+mj-cs"/>
              </a:rPr>
              <a:t>the</a:t>
            </a:r>
            <a:r>
              <a:rPr kumimoji="0" lang="nb-NO" sz="1600" b="0" i="0" u="none" strike="noStrike" kern="1200" cap="none" spc="0" normalizeH="0" baseline="0" noProof="0" dirty="0">
                <a:ln>
                  <a:noFill/>
                </a:ln>
                <a:solidFill>
                  <a:prstClr val="black"/>
                </a:solidFill>
                <a:effectLst/>
                <a:uLnTx/>
                <a:uFillTx/>
                <a:latin typeface="Calibri Light" panose="020F0302020204030204"/>
                <a:ea typeface="+mj-ea"/>
                <a:cs typeface="+mj-cs"/>
              </a:rPr>
              <a:t> </a:t>
            </a:r>
            <a:r>
              <a:rPr kumimoji="0" lang="nb-NO" sz="1600" b="0" i="0" u="none" strike="noStrike" kern="1200" cap="none" spc="0" normalizeH="0" baseline="0" noProof="0" dirty="0" err="1">
                <a:ln>
                  <a:noFill/>
                </a:ln>
                <a:solidFill>
                  <a:prstClr val="black"/>
                </a:solidFill>
                <a:effectLst/>
                <a:uLnTx/>
                <a:uFillTx/>
                <a:latin typeface="Calibri Light" panose="020F0302020204030204"/>
                <a:ea typeface="+mj-ea"/>
                <a:cs typeface="+mj-cs"/>
              </a:rPr>
              <a:t>beach</a:t>
            </a:r>
            <a:r>
              <a:rPr kumimoji="0" lang="nb-NO" sz="1600" b="0" i="0" u="none" strike="noStrike" kern="1200" cap="none" spc="0" normalizeH="0" baseline="0" noProof="0" dirty="0">
                <a:ln>
                  <a:noFill/>
                </a:ln>
                <a:solidFill>
                  <a:prstClr val="black"/>
                </a:solidFill>
                <a:effectLst/>
                <a:uLnTx/>
                <a:uFillTx/>
                <a:latin typeface="Calibri Light" panose="020F0302020204030204"/>
                <a:ea typeface="+mj-ea"/>
                <a:cs typeface="+mj-cs"/>
              </a:rPr>
              <a:t> </a:t>
            </a:r>
            <a:r>
              <a:rPr kumimoji="0" lang="nb-NO" sz="1600" b="0" i="0" u="none" strike="noStrike" kern="1200" cap="none" spc="0" normalizeH="0" baseline="0" noProof="0" dirty="0" err="1">
                <a:ln>
                  <a:noFill/>
                </a:ln>
                <a:solidFill>
                  <a:prstClr val="black"/>
                </a:solidFill>
                <a:effectLst/>
                <a:uLnTx/>
                <a:uFillTx/>
                <a:latin typeface="Calibri Light" panose="020F0302020204030204"/>
                <a:ea typeface="+mj-ea"/>
                <a:cs typeface="+mj-cs"/>
              </a:rPr>
              <a:t>clean</a:t>
            </a:r>
            <a:r>
              <a:rPr kumimoji="0" lang="nb-NO" sz="1600" b="0" i="0" u="none" strike="noStrike" kern="1200" cap="none" spc="0" normalizeH="0" baseline="0" noProof="0" dirty="0">
                <a:ln>
                  <a:noFill/>
                </a:ln>
                <a:solidFill>
                  <a:prstClr val="black"/>
                </a:solidFill>
                <a:effectLst/>
                <a:uLnTx/>
                <a:uFillTx/>
                <a:latin typeface="Calibri Light" panose="020F0302020204030204"/>
                <a:ea typeface="+mj-ea"/>
                <a:cs typeface="+mj-cs"/>
              </a:rPr>
              <a:t>-up 2017</a:t>
            </a:r>
          </a:p>
          <a:p>
            <a:pPr marL="0" marR="0" lvl="0" indent="0" algn="l" defTabSz="914400" rtl="0" eaLnBrk="1" fontAlgn="base" latinLnBrk="0" hangingPunct="1">
              <a:lnSpc>
                <a:spcPct val="90000"/>
              </a:lnSpc>
              <a:spcBef>
                <a:spcPct val="0"/>
              </a:spcBef>
              <a:spcAft>
                <a:spcPct val="0"/>
              </a:spcAft>
              <a:buClrTx/>
              <a:buSzTx/>
              <a:buFontTx/>
              <a:buNone/>
              <a:tabLst/>
              <a:defRPr/>
            </a:pPr>
            <a:endParaRPr kumimoji="0" lang="nb-NO" sz="1100" b="0" i="0" u="none" strike="noStrike" kern="1200" cap="none" spc="0" normalizeH="0" baseline="0" noProof="0" dirty="0">
              <a:ln>
                <a:noFill/>
              </a:ln>
              <a:solidFill>
                <a:prstClr val="black"/>
              </a:solidFill>
              <a:effectLst/>
              <a:uLnTx/>
              <a:uFillTx/>
              <a:latin typeface="Calibri Light" panose="020F0302020204030204"/>
              <a:ea typeface="+mj-ea"/>
              <a:cs typeface="+mj-cs"/>
            </a:endParaRPr>
          </a:p>
          <a:p>
            <a:pPr marL="0" marR="0" lvl="0" indent="0" algn="l" defTabSz="914400" rtl="0" eaLnBrk="1" fontAlgn="base" latinLnBrk="0" hangingPunct="1">
              <a:lnSpc>
                <a:spcPct val="90000"/>
              </a:lnSpc>
              <a:spcBef>
                <a:spcPct val="0"/>
              </a:spcBef>
              <a:spcAft>
                <a:spcPct val="0"/>
              </a:spcAft>
              <a:buClrTx/>
              <a:buSzTx/>
              <a:buFontTx/>
              <a:buNone/>
              <a:tabLst/>
              <a:defRPr/>
            </a:pPr>
            <a:r>
              <a:rPr kumimoji="0" lang="nb-NO" sz="1100" b="0" i="0" u="none" strike="noStrike" kern="1200" cap="none" spc="0" normalizeH="0" baseline="0" noProof="0" dirty="0">
                <a:ln>
                  <a:noFill/>
                </a:ln>
                <a:solidFill>
                  <a:prstClr val="black"/>
                </a:solidFill>
                <a:effectLst/>
                <a:uLnTx/>
                <a:uFillTx/>
                <a:latin typeface="Calibri Light" panose="020F0302020204030204"/>
                <a:ea typeface="+mj-ea"/>
                <a:cs typeface="+mj-cs"/>
              </a:rPr>
              <a:t>Source: Bladet, Vesterålen</a:t>
            </a:r>
          </a:p>
        </p:txBody>
      </p:sp>
      <p:pic>
        <p:nvPicPr>
          <p:cNvPr id="3" name="Bild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950" y="2083674"/>
            <a:ext cx="5067300" cy="3378200"/>
          </a:xfrm>
          <a:prstGeom prst="rect">
            <a:avLst/>
          </a:prstGeom>
        </p:spPr>
      </p:pic>
      <p:sp>
        <p:nvSpPr>
          <p:cNvPr id="4" name="Rektangel 3"/>
          <p:cNvSpPr/>
          <p:nvPr/>
        </p:nvSpPr>
        <p:spPr>
          <a:xfrm>
            <a:off x="657224" y="5461874"/>
            <a:ext cx="5153025" cy="430887"/>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b-NO" sz="1100" b="0" i="0" u="none" strike="noStrike" kern="1200" cap="none" spc="0" normalizeH="0" baseline="0" noProof="0" dirty="0">
                <a:ln>
                  <a:noFill/>
                </a:ln>
                <a:solidFill>
                  <a:prstClr val="black"/>
                </a:solidFill>
                <a:effectLst/>
                <a:uLnTx/>
                <a:uFillTx/>
                <a:latin typeface="Calibri" pitchFamily="34" charset="0"/>
                <a:ea typeface="+mn-ea"/>
                <a:cs typeface="+mn-cs"/>
              </a:rPr>
              <a:t>Berit Tunstad </a:t>
            </a:r>
            <a:r>
              <a:rPr kumimoji="0" lang="nb-NO" sz="1100" b="0" i="0" u="none" strike="noStrike" kern="1200" cap="none" spc="0" normalizeH="0" baseline="0" noProof="0" dirty="0" err="1">
                <a:ln>
                  <a:noFill/>
                </a:ln>
                <a:solidFill>
                  <a:prstClr val="black"/>
                </a:solidFill>
                <a:effectLst/>
                <a:uLnTx/>
                <a:uFillTx/>
                <a:latin typeface="Calibri" pitchFamily="34" charset="0"/>
                <a:ea typeface="+mn-ea"/>
                <a:cs typeface="+mn-cs"/>
              </a:rPr>
              <a:t>carrying</a:t>
            </a:r>
            <a:r>
              <a:rPr kumimoji="0" lang="nb-NO" sz="1100" b="0" i="0" u="none" strike="noStrike" kern="1200" cap="none" spc="0" normalizeH="0" baseline="0" noProof="0" dirty="0">
                <a:ln>
                  <a:noFill/>
                </a:ln>
                <a:solidFill>
                  <a:prstClr val="black"/>
                </a:solidFill>
                <a:effectLst/>
                <a:uLnTx/>
                <a:uFillTx/>
                <a:latin typeface="Calibri" pitchFamily="34" charset="0"/>
                <a:ea typeface="+mn-ea"/>
                <a:cs typeface="+mn-cs"/>
              </a:rPr>
              <a:t> som </a:t>
            </a:r>
            <a:r>
              <a:rPr kumimoji="0" lang="nb-NO" sz="1100" b="0" i="0" u="none" strike="noStrike" kern="1200" cap="none" spc="0" normalizeH="0" baseline="0" noProof="0" dirty="0" err="1">
                <a:ln>
                  <a:noFill/>
                </a:ln>
                <a:solidFill>
                  <a:prstClr val="black"/>
                </a:solidFill>
                <a:effectLst/>
                <a:uLnTx/>
                <a:uFillTx/>
                <a:latin typeface="Calibri" pitchFamily="34" charset="0"/>
                <a:ea typeface="+mn-ea"/>
                <a:cs typeface="+mn-cs"/>
              </a:rPr>
              <a:t>of</a:t>
            </a:r>
            <a:r>
              <a:rPr kumimoji="0" lang="nb-NO" sz="11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nb-NO" sz="1100" b="0" i="0" u="none" strike="noStrike" kern="1200" cap="none" spc="0" normalizeH="0" baseline="0" noProof="0" dirty="0" err="1">
                <a:ln>
                  <a:noFill/>
                </a:ln>
                <a:solidFill>
                  <a:prstClr val="black"/>
                </a:solidFill>
                <a:effectLst/>
                <a:uLnTx/>
                <a:uFillTx/>
                <a:latin typeface="Calibri" pitchFamily="34" charset="0"/>
                <a:ea typeface="+mn-ea"/>
                <a:cs typeface="+mn-cs"/>
              </a:rPr>
              <a:t>the</a:t>
            </a:r>
            <a:r>
              <a:rPr kumimoji="0" lang="nb-NO" sz="11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nb-NO" sz="1100" b="0" i="0" u="none" strike="noStrike" kern="1200" cap="none" spc="0" normalizeH="0" baseline="0" noProof="0" dirty="0" err="1">
                <a:ln>
                  <a:noFill/>
                </a:ln>
                <a:solidFill>
                  <a:prstClr val="black"/>
                </a:solidFill>
                <a:effectLst/>
                <a:uLnTx/>
                <a:uFillTx/>
                <a:latin typeface="Calibri" pitchFamily="34" charset="0"/>
                <a:ea typeface="+mn-ea"/>
                <a:cs typeface="+mn-cs"/>
              </a:rPr>
              <a:t>plastic</a:t>
            </a:r>
            <a:r>
              <a:rPr kumimoji="0" lang="nb-NO" sz="11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nb-NO" sz="1100" b="0" i="0" u="none" strike="noStrike" kern="1200" cap="none" spc="0" normalizeH="0" baseline="0" noProof="0" dirty="0" err="1">
                <a:ln>
                  <a:noFill/>
                </a:ln>
                <a:solidFill>
                  <a:prstClr val="black"/>
                </a:solidFill>
                <a:effectLst/>
                <a:uLnTx/>
                <a:uFillTx/>
                <a:latin typeface="Calibri" pitchFamily="34" charset="0"/>
                <a:ea typeface="+mn-ea"/>
                <a:cs typeface="+mn-cs"/>
              </a:rPr>
              <a:t>waste</a:t>
            </a:r>
            <a:r>
              <a:rPr kumimoji="0" lang="nb-NO" sz="11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nb-NO" sz="1100" b="0" i="0" u="none" strike="noStrike" kern="1200" cap="none" spc="0" normalizeH="0" baseline="0" noProof="0" dirty="0" err="1">
                <a:ln>
                  <a:noFill/>
                </a:ln>
                <a:solidFill>
                  <a:prstClr val="black"/>
                </a:solidFill>
                <a:effectLst/>
                <a:uLnTx/>
                <a:uFillTx/>
                <a:latin typeface="Calibri" pitchFamily="34" charset="0"/>
                <a:ea typeface="+mn-ea"/>
                <a:cs typeface="+mn-cs"/>
              </a:rPr>
              <a:t>collected</a:t>
            </a:r>
            <a:r>
              <a:rPr kumimoji="0" lang="nb-NO" sz="11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nb-NO" sz="1100" b="0" i="0" u="none" strike="noStrike" kern="1200" cap="none" spc="0" normalizeH="0" baseline="0" noProof="0" dirty="0" err="1">
                <a:ln>
                  <a:noFill/>
                </a:ln>
                <a:solidFill>
                  <a:prstClr val="black"/>
                </a:solidFill>
                <a:effectLst/>
                <a:uLnTx/>
                <a:uFillTx/>
                <a:latin typeface="Calibri" pitchFamily="34" charset="0"/>
                <a:ea typeface="+mn-ea"/>
                <a:cs typeface="+mn-cs"/>
              </a:rPr>
              <a:t>between</a:t>
            </a:r>
            <a:r>
              <a:rPr kumimoji="0" lang="nb-NO" sz="11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nb-NO" sz="1100" b="0" i="0" u="none" strike="noStrike" kern="1200" cap="none" spc="0" normalizeH="0" baseline="0" noProof="0" dirty="0" err="1">
                <a:ln>
                  <a:noFill/>
                </a:ln>
                <a:solidFill>
                  <a:prstClr val="black"/>
                </a:solidFill>
                <a:effectLst/>
                <a:uLnTx/>
                <a:uFillTx/>
                <a:latin typeface="Calibri" pitchFamily="34" charset="0"/>
                <a:ea typeface="+mn-ea"/>
                <a:cs typeface="+mn-cs"/>
              </a:rPr>
              <a:t>the</a:t>
            </a:r>
            <a:r>
              <a:rPr kumimoji="0" lang="nb-NO" sz="1100" b="0" i="0" u="none" strike="noStrike" kern="1200" cap="none" spc="0" normalizeH="0" baseline="0" noProof="0" dirty="0">
                <a:ln>
                  <a:noFill/>
                </a:ln>
                <a:solidFill>
                  <a:prstClr val="black"/>
                </a:solidFill>
                <a:effectLst/>
                <a:uLnTx/>
                <a:uFillTx/>
                <a:latin typeface="Calibri" pitchFamily="34" charset="0"/>
                <a:ea typeface="+mn-ea"/>
                <a:cs typeface="+mn-cs"/>
              </a:rPr>
              <a:t> bridge </a:t>
            </a:r>
            <a:r>
              <a:rPr kumimoji="0" lang="nb-NO" sz="1100" b="0" i="0" u="none" strike="noStrike" kern="1200" cap="none" spc="0" normalizeH="0" baseline="0" noProof="0" dirty="0" err="1">
                <a:ln>
                  <a:noFill/>
                </a:ln>
                <a:solidFill>
                  <a:prstClr val="black"/>
                </a:solidFill>
                <a:effectLst/>
                <a:uLnTx/>
                <a:uFillTx/>
                <a:latin typeface="Calibri" pitchFamily="34" charset="0"/>
                <a:ea typeface="+mn-ea"/>
                <a:cs typeface="+mn-cs"/>
              </a:rPr>
              <a:t>of</a:t>
            </a:r>
            <a:r>
              <a:rPr kumimoji="0" lang="nb-NO" sz="1100" b="0" i="0" u="none" strike="noStrike" kern="1200" cap="none" spc="0" normalizeH="0" baseline="0" noProof="0" dirty="0">
                <a:ln>
                  <a:noFill/>
                </a:ln>
                <a:solidFill>
                  <a:prstClr val="black"/>
                </a:solidFill>
                <a:effectLst/>
                <a:uLnTx/>
                <a:uFillTx/>
                <a:latin typeface="Calibri" pitchFamily="34" charset="0"/>
                <a:ea typeface="+mn-ea"/>
                <a:cs typeface="+mn-cs"/>
              </a:rPr>
              <a:t> Strand and Kringel </a:t>
            </a:r>
            <a:r>
              <a:rPr kumimoji="0" lang="nb-NO" sz="1100" b="0" i="0" u="none" strike="noStrike" kern="1200" cap="none" spc="0" normalizeH="0" baseline="0" noProof="0" dirty="0" err="1">
                <a:ln>
                  <a:noFill/>
                </a:ln>
                <a:solidFill>
                  <a:prstClr val="black"/>
                </a:solidFill>
                <a:effectLst/>
                <a:uLnTx/>
                <a:uFillTx/>
                <a:latin typeface="Calibri" pitchFamily="34" charset="0"/>
                <a:ea typeface="+mn-ea"/>
                <a:cs typeface="+mn-cs"/>
              </a:rPr>
              <a:t>point</a:t>
            </a:r>
            <a:r>
              <a:rPr kumimoji="0" lang="nb-NO" sz="1100" b="0" i="0" u="none" strike="noStrike" kern="1200" cap="none" spc="0" normalizeH="0" baseline="0" noProof="0" dirty="0">
                <a:ln>
                  <a:noFill/>
                </a:ln>
                <a:solidFill>
                  <a:prstClr val="black"/>
                </a:solidFill>
                <a:effectLst/>
                <a:uLnTx/>
                <a:uFillTx/>
                <a:latin typeface="Calibri" pitchFamily="34" charset="0"/>
                <a:ea typeface="+mn-ea"/>
                <a:cs typeface="+mn-cs"/>
              </a:rPr>
              <a:t>. (Foto: Sverre Idar </a:t>
            </a:r>
            <a:r>
              <a:rPr kumimoji="0" lang="nb-NO" sz="1100" b="0" i="0" u="none" strike="noStrike" kern="1200" cap="none" spc="0" normalizeH="0" baseline="0" noProof="0" dirty="0" err="1">
                <a:ln>
                  <a:noFill/>
                </a:ln>
                <a:solidFill>
                  <a:prstClr val="black"/>
                </a:solidFill>
                <a:effectLst/>
                <a:uLnTx/>
                <a:uFillTx/>
                <a:latin typeface="Calibri" pitchFamily="34" charset="0"/>
                <a:ea typeface="+mn-ea"/>
                <a:cs typeface="+mn-cs"/>
              </a:rPr>
              <a:t>Lakså</a:t>
            </a:r>
            <a:r>
              <a:rPr kumimoji="0" lang="nb-NO" sz="1100" b="0" i="0" u="none" strike="noStrike" kern="1200" cap="none" spc="0" normalizeH="0" baseline="0" noProof="0" dirty="0">
                <a:ln>
                  <a:noFill/>
                </a:ln>
                <a:solidFill>
                  <a:prstClr val="black"/>
                </a:solidFill>
                <a:effectLst/>
                <a:uLnTx/>
                <a:uFillTx/>
                <a:latin typeface="Calibri" pitchFamily="34" charset="0"/>
                <a:ea typeface="+mn-ea"/>
                <a:cs typeface="+mn-cs"/>
              </a:rPr>
              <a:t>) </a:t>
            </a:r>
          </a:p>
        </p:txBody>
      </p:sp>
      <p:sp>
        <p:nvSpPr>
          <p:cNvPr id="10" name="Tittel 1">
            <a:extLst>
              <a:ext uri="{FF2B5EF4-FFF2-40B4-BE49-F238E27FC236}">
                <a16:creationId xmlns:a16="http://schemas.microsoft.com/office/drawing/2014/main" id="{1E709B50-3A55-4258-AD43-409FA068082B}"/>
              </a:ext>
            </a:extLst>
          </p:cNvPr>
          <p:cNvSpPr txBox="1">
            <a:spLocks/>
          </p:cNvSpPr>
          <p:nvPr/>
        </p:nvSpPr>
        <p:spPr bwMode="auto">
          <a:xfrm>
            <a:off x="6419849" y="2267366"/>
            <a:ext cx="3189477" cy="340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000" kern="1200">
                <a:solidFill>
                  <a:schemeClr val="tx1"/>
                </a:solidFill>
                <a:latin typeface="+mj-lt"/>
                <a:ea typeface="+mj-ea"/>
                <a:cs typeface="+mj-cs"/>
              </a:defRPr>
            </a:lvl1pPr>
            <a:lvl2pPr algn="l" rtl="0" eaLnBrk="1" fontAlgn="base" hangingPunct="1">
              <a:lnSpc>
                <a:spcPct val="90000"/>
              </a:lnSpc>
              <a:spcBef>
                <a:spcPct val="0"/>
              </a:spcBef>
              <a:spcAft>
                <a:spcPct val="0"/>
              </a:spcAft>
              <a:defRPr sz="40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0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0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0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0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0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0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000">
                <a:solidFill>
                  <a:schemeClr val="tx1"/>
                </a:solidFill>
                <a:latin typeface="Calibri Light" panose="020F0302020204030204" pitchFamily="34" charset="0"/>
              </a:defRPr>
            </a:lvl9pPr>
          </a:lstStyle>
          <a:p>
            <a:r>
              <a:rPr lang="nb-NO" sz="2400" i="1"/>
              <a:t>«The worst part is that we clean these beaches every year, and it is still the same amount of litter here year after year»</a:t>
            </a:r>
            <a:endParaRPr lang="nb-NO" sz="2400" i="1" dirty="0"/>
          </a:p>
        </p:txBody>
      </p:sp>
    </p:spTree>
    <p:extLst>
      <p:ext uri="{BB962C8B-B14F-4D97-AF65-F5344CB8AC3E}">
        <p14:creationId xmlns:p14="http://schemas.microsoft.com/office/powerpoint/2010/main" val="9414750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F5229AE0-2B58-4938-A7BF-704084A5C6CD}"/>
              </a:ext>
            </a:extLst>
          </p:cNvPr>
          <p:cNvSpPr>
            <a:spLocks noGrp="1"/>
          </p:cNvSpPr>
          <p:nvPr>
            <p:ph idx="1"/>
          </p:nvPr>
        </p:nvSpPr>
        <p:spPr>
          <a:xfrm>
            <a:off x="681039" y="1952624"/>
            <a:ext cx="4109076" cy="3631266"/>
          </a:xfrm>
        </p:spPr>
        <p:txBody>
          <a:bodyPr/>
          <a:lstStyle/>
          <a:p>
            <a:r>
              <a:rPr lang="nb-NO" dirty="0"/>
              <a:t>In 2018, </a:t>
            </a:r>
            <a:r>
              <a:rPr lang="nb-NO" dirty="0" err="1"/>
              <a:t>we</a:t>
            </a:r>
            <a:r>
              <a:rPr lang="nb-NO" dirty="0"/>
              <a:t> </a:t>
            </a:r>
            <a:r>
              <a:rPr lang="nb-NO" dirty="0" err="1"/>
              <a:t>will</a:t>
            </a:r>
            <a:r>
              <a:rPr lang="nb-NO" dirty="0"/>
              <a:t> start </a:t>
            </a:r>
            <a:r>
              <a:rPr lang="nb-NO" dirty="0" err="1"/>
              <a:t>dialogue</a:t>
            </a:r>
            <a:r>
              <a:rPr lang="nb-NO" dirty="0"/>
              <a:t> </a:t>
            </a:r>
            <a:r>
              <a:rPr lang="nb-NO" dirty="0" err="1"/>
              <a:t>with</a:t>
            </a:r>
            <a:r>
              <a:rPr lang="nb-NO" dirty="0"/>
              <a:t> The Marine </a:t>
            </a:r>
            <a:r>
              <a:rPr lang="nb-NO" dirty="0" err="1"/>
              <a:t>Recycling</a:t>
            </a:r>
            <a:r>
              <a:rPr lang="nb-NO" dirty="0"/>
              <a:t> Network in Nordland to </a:t>
            </a:r>
            <a:r>
              <a:rPr lang="nb-NO" dirty="0" err="1"/>
              <a:t>look</a:t>
            </a:r>
            <a:r>
              <a:rPr lang="nb-NO" dirty="0"/>
              <a:t> at </a:t>
            </a:r>
            <a:r>
              <a:rPr lang="nb-NO" dirty="0" err="1"/>
              <a:t>how</a:t>
            </a:r>
            <a:r>
              <a:rPr lang="nb-NO" dirty="0"/>
              <a:t> </a:t>
            </a:r>
            <a:r>
              <a:rPr lang="nb-NO" dirty="0" err="1"/>
              <a:t>create</a:t>
            </a:r>
            <a:r>
              <a:rPr lang="nb-NO" dirty="0"/>
              <a:t> </a:t>
            </a:r>
            <a:r>
              <a:rPr lang="nb-NO" dirty="0" err="1"/>
              <a:t>value</a:t>
            </a:r>
            <a:r>
              <a:rPr lang="nb-NO" dirty="0"/>
              <a:t> </a:t>
            </a:r>
            <a:r>
              <a:rPr lang="nb-NO" dirty="0" err="1"/>
              <a:t>of</a:t>
            </a:r>
            <a:r>
              <a:rPr lang="nb-NO" dirty="0"/>
              <a:t> </a:t>
            </a:r>
            <a:r>
              <a:rPr lang="nb-NO" dirty="0" err="1"/>
              <a:t>the</a:t>
            </a:r>
            <a:r>
              <a:rPr lang="nb-NO" dirty="0"/>
              <a:t> marine </a:t>
            </a:r>
            <a:r>
              <a:rPr lang="nb-NO" dirty="0" err="1"/>
              <a:t>waste</a:t>
            </a:r>
            <a:r>
              <a:rPr lang="nb-NO" dirty="0"/>
              <a:t> </a:t>
            </a:r>
            <a:r>
              <a:rPr lang="nb-NO" dirty="0" err="1"/>
              <a:t>resources</a:t>
            </a:r>
            <a:endParaRPr lang="nb-NO" dirty="0"/>
          </a:p>
          <a:p>
            <a:pPr marL="0" indent="0">
              <a:buNone/>
            </a:pPr>
            <a:r>
              <a:rPr lang="nb-NO" sz="1800" i="1" dirty="0"/>
              <a:t>NORUT, SALT, Norges </a:t>
            </a:r>
            <a:r>
              <a:rPr lang="nb-NO" sz="1800" i="1" dirty="0" err="1"/>
              <a:t>fiskarlag</a:t>
            </a:r>
            <a:r>
              <a:rPr lang="nb-NO" sz="1800" i="1" dirty="0"/>
              <a:t>, Norges </a:t>
            </a:r>
            <a:r>
              <a:rPr lang="nb-NO" sz="1800" i="1" dirty="0" err="1"/>
              <a:t>kystfiskarlag</a:t>
            </a:r>
            <a:r>
              <a:rPr lang="nb-NO" sz="1800" i="1" dirty="0"/>
              <a:t>, Fiskebåt, Kola Science Center, Bodin maritime fagskole, Gravdal </a:t>
            </a:r>
            <a:r>
              <a:rPr lang="nb-NO" sz="1800" i="1" dirty="0" err="1"/>
              <a:t>Fiskerifagskol</a:t>
            </a:r>
            <a:r>
              <a:rPr lang="nb-NO" sz="1800" i="1" dirty="0"/>
              <a:t>, Fiskeriparken</a:t>
            </a:r>
          </a:p>
        </p:txBody>
      </p:sp>
      <p:sp>
        <p:nvSpPr>
          <p:cNvPr id="3" name="Tittel 2">
            <a:extLst>
              <a:ext uri="{FF2B5EF4-FFF2-40B4-BE49-F238E27FC236}">
                <a16:creationId xmlns:a16="http://schemas.microsoft.com/office/drawing/2014/main" id="{28B322C3-F1E5-4208-83EA-D1B42EA56556}"/>
              </a:ext>
            </a:extLst>
          </p:cNvPr>
          <p:cNvSpPr>
            <a:spLocks noGrp="1"/>
          </p:cNvSpPr>
          <p:nvPr>
            <p:ph type="title"/>
          </p:nvPr>
        </p:nvSpPr>
        <p:spPr/>
        <p:txBody>
          <a:bodyPr/>
          <a:lstStyle/>
          <a:p>
            <a:r>
              <a:rPr lang="nb-NO" dirty="0" err="1"/>
              <a:t>Creating</a:t>
            </a:r>
            <a:r>
              <a:rPr lang="nb-NO" dirty="0"/>
              <a:t> </a:t>
            </a:r>
            <a:r>
              <a:rPr lang="nb-NO" dirty="0" err="1"/>
              <a:t>value</a:t>
            </a:r>
            <a:endParaRPr lang="nb-NO" dirty="0"/>
          </a:p>
        </p:txBody>
      </p:sp>
      <p:pic>
        <p:nvPicPr>
          <p:cNvPr id="6" name="Bilde 5">
            <a:extLst>
              <a:ext uri="{FF2B5EF4-FFF2-40B4-BE49-F238E27FC236}">
                <a16:creationId xmlns:a16="http://schemas.microsoft.com/office/drawing/2014/main" id="{864D2189-ADAC-41B7-8C98-B73207712DD3}"/>
              </a:ext>
            </a:extLst>
          </p:cNvPr>
          <p:cNvPicPr>
            <a:picLocks noChangeAspect="1"/>
          </p:cNvPicPr>
          <p:nvPr/>
        </p:nvPicPr>
        <p:blipFill>
          <a:blip r:embed="rId2"/>
          <a:stretch>
            <a:fillRect/>
          </a:stretch>
        </p:blipFill>
        <p:spPr>
          <a:xfrm>
            <a:off x="5364780" y="1191237"/>
            <a:ext cx="3595143" cy="4100818"/>
          </a:xfrm>
          <a:prstGeom prst="rect">
            <a:avLst/>
          </a:prstGeom>
        </p:spPr>
      </p:pic>
    </p:spTree>
    <p:extLst>
      <p:ext uri="{BB962C8B-B14F-4D97-AF65-F5344CB8AC3E}">
        <p14:creationId xmlns:p14="http://schemas.microsoft.com/office/powerpoint/2010/main" val="2865910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tel 1">
            <a:extLst>
              <a:ext uri="{FF2B5EF4-FFF2-40B4-BE49-F238E27FC236}">
                <a16:creationId xmlns:a16="http://schemas.microsoft.com/office/drawing/2014/main" id="{B25A4F1C-0A31-41F2-8ACF-087276DABF55}"/>
              </a:ext>
            </a:extLst>
          </p:cNvPr>
          <p:cNvSpPr>
            <a:spLocks noGrp="1"/>
          </p:cNvSpPr>
          <p:nvPr>
            <p:ph type="ctrTitle"/>
          </p:nvPr>
        </p:nvSpPr>
        <p:spPr>
          <a:xfrm>
            <a:off x="6040338" y="-751112"/>
            <a:ext cx="3941860" cy="4480319"/>
          </a:xfrm>
        </p:spPr>
        <p:txBody>
          <a:bodyPr>
            <a:noAutofit/>
          </a:bodyPr>
          <a:lstStyle/>
          <a:p>
            <a:r>
              <a:rPr lang="nb-NO" sz="3600" dirty="0"/>
              <a:t>Takk for oppmerksomheten! </a:t>
            </a:r>
          </a:p>
        </p:txBody>
      </p:sp>
      <p:sp>
        <p:nvSpPr>
          <p:cNvPr id="4" name="Undertittel 3">
            <a:extLst>
              <a:ext uri="{FF2B5EF4-FFF2-40B4-BE49-F238E27FC236}">
                <a16:creationId xmlns:a16="http://schemas.microsoft.com/office/drawing/2014/main" id="{195B2270-CC77-4495-9616-34BC36B50219}"/>
              </a:ext>
            </a:extLst>
          </p:cNvPr>
          <p:cNvSpPr>
            <a:spLocks noGrp="1"/>
          </p:cNvSpPr>
          <p:nvPr>
            <p:ph type="subTitle" idx="1"/>
          </p:nvPr>
        </p:nvSpPr>
        <p:spPr/>
        <p:txBody>
          <a:bodyPr/>
          <a:lstStyle/>
          <a:p>
            <a:endParaRPr lang="nb-NO"/>
          </a:p>
        </p:txBody>
      </p:sp>
      <p:pic>
        <p:nvPicPr>
          <p:cNvPr id="7" name="Bilde 6">
            <a:extLst>
              <a:ext uri="{FF2B5EF4-FFF2-40B4-BE49-F238E27FC236}">
                <a16:creationId xmlns:a16="http://schemas.microsoft.com/office/drawing/2014/main" id="{CCDD7F88-3BBB-4D55-AC57-FAB8A2A47821}"/>
              </a:ext>
            </a:extLst>
          </p:cNvPr>
          <p:cNvPicPr/>
          <p:nvPr/>
        </p:nvPicPr>
        <p:blipFill rotWithShape="1">
          <a:blip r:embed="rId2"/>
          <a:srcRect t="7334"/>
          <a:stretch/>
        </p:blipFill>
        <p:spPr>
          <a:xfrm>
            <a:off x="20" y="10"/>
            <a:ext cx="6105635" cy="6857990"/>
          </a:xfrm>
          <a:prstGeom prst="rect">
            <a:avLst/>
          </a:prstGeom>
        </p:spPr>
      </p:pic>
    </p:spTree>
    <p:extLst>
      <p:ext uri="{BB962C8B-B14F-4D97-AF65-F5344CB8AC3E}">
        <p14:creationId xmlns:p14="http://schemas.microsoft.com/office/powerpoint/2010/main" val="30464166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FFE6E03-F34C-406E-8000-B4802FFEF6E9}"/>
              </a:ext>
            </a:extLst>
          </p:cNvPr>
          <p:cNvSpPr>
            <a:spLocks noGrp="1"/>
          </p:cNvSpPr>
          <p:nvPr>
            <p:ph type="title"/>
          </p:nvPr>
        </p:nvSpPr>
        <p:spPr/>
        <p:txBody>
          <a:bodyPr/>
          <a:lstStyle/>
          <a:p>
            <a:r>
              <a:rPr lang="nb-NO" dirty="0"/>
              <a:t>Hvorfor senter? </a:t>
            </a:r>
          </a:p>
        </p:txBody>
      </p:sp>
      <p:sp>
        <p:nvSpPr>
          <p:cNvPr id="3" name="Plassholder for innhold 2">
            <a:extLst>
              <a:ext uri="{FF2B5EF4-FFF2-40B4-BE49-F238E27FC236}">
                <a16:creationId xmlns:a16="http://schemas.microsoft.com/office/drawing/2014/main" id="{BAC83903-5D43-474B-B78B-8B482A818C8D}"/>
              </a:ext>
            </a:extLst>
          </p:cNvPr>
          <p:cNvSpPr>
            <a:spLocks noGrp="1"/>
          </p:cNvSpPr>
          <p:nvPr>
            <p:ph idx="1"/>
          </p:nvPr>
        </p:nvSpPr>
        <p:spPr/>
        <p:txBody>
          <a:bodyPr>
            <a:normAutofit fontScale="92500" lnSpcReduction="20000"/>
          </a:bodyPr>
          <a:lstStyle/>
          <a:p>
            <a:pPr marL="0" indent="0">
              <a:buNone/>
            </a:pPr>
            <a:endParaRPr lang="nb-NO" dirty="0"/>
          </a:p>
          <a:p>
            <a:r>
              <a:rPr lang="nb-NO" dirty="0"/>
              <a:t>SPISSING </a:t>
            </a:r>
          </a:p>
          <a:p>
            <a:pPr lvl="1"/>
            <a:r>
              <a:rPr lang="nb-NO" dirty="0"/>
              <a:t>Plassere oss i forskningsfronten på tverrfaglige tema som er viktig for folk, næring og framtid i nord </a:t>
            </a:r>
          </a:p>
          <a:p>
            <a:endParaRPr lang="nb-NO" dirty="0"/>
          </a:p>
          <a:p>
            <a:r>
              <a:rPr lang="nb-NO" dirty="0"/>
              <a:t>SAMSKAPING </a:t>
            </a:r>
          </a:p>
          <a:p>
            <a:pPr lvl="1"/>
            <a:r>
              <a:rPr lang="nb-NO" dirty="0"/>
              <a:t>Koordinerende funksjon</a:t>
            </a:r>
          </a:p>
          <a:p>
            <a:pPr lvl="1"/>
            <a:endParaRPr lang="nb-NO" dirty="0"/>
          </a:p>
          <a:p>
            <a:r>
              <a:rPr lang="nb-NO" dirty="0"/>
              <a:t>SYNLIGHET </a:t>
            </a:r>
          </a:p>
          <a:p>
            <a:pPr lvl="1"/>
            <a:r>
              <a:rPr lang="nb-NO" dirty="0"/>
              <a:t>Innenfor og utenfor regionen</a:t>
            </a:r>
          </a:p>
          <a:p>
            <a:endParaRPr lang="nb-NO" dirty="0"/>
          </a:p>
          <a:p>
            <a:endParaRPr lang="nb-NO" dirty="0"/>
          </a:p>
        </p:txBody>
      </p:sp>
    </p:spTree>
    <p:extLst>
      <p:ext uri="{BB962C8B-B14F-4D97-AF65-F5344CB8AC3E}">
        <p14:creationId xmlns:p14="http://schemas.microsoft.com/office/powerpoint/2010/main" val="40621890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FBB03CB-E9F7-4867-BFEF-5D255628E3F2}"/>
              </a:ext>
            </a:extLst>
          </p:cNvPr>
          <p:cNvSpPr>
            <a:spLocks noGrp="1"/>
          </p:cNvSpPr>
          <p:nvPr>
            <p:ph type="title"/>
          </p:nvPr>
        </p:nvSpPr>
        <p:spPr>
          <a:xfrm>
            <a:off x="681038" y="790577"/>
            <a:ext cx="8543925" cy="704849"/>
          </a:xfrm>
        </p:spPr>
        <p:txBody>
          <a:bodyPr/>
          <a:lstStyle/>
          <a:p>
            <a:r>
              <a:rPr lang="nb-NO" dirty="0"/>
              <a:t>Hva kan Nordlandsforskning tilby?</a:t>
            </a:r>
          </a:p>
        </p:txBody>
      </p:sp>
      <p:sp>
        <p:nvSpPr>
          <p:cNvPr id="3" name="Plassholder for innhold 2">
            <a:extLst>
              <a:ext uri="{FF2B5EF4-FFF2-40B4-BE49-F238E27FC236}">
                <a16:creationId xmlns:a16="http://schemas.microsoft.com/office/drawing/2014/main" id="{752EB2F4-5E66-4C0E-9868-80E696D27FBE}"/>
              </a:ext>
            </a:extLst>
          </p:cNvPr>
          <p:cNvSpPr>
            <a:spLocks noGrp="1"/>
          </p:cNvSpPr>
          <p:nvPr>
            <p:ph idx="1"/>
          </p:nvPr>
        </p:nvSpPr>
        <p:spPr>
          <a:xfrm>
            <a:off x="681039" y="1632857"/>
            <a:ext cx="8543925" cy="4321629"/>
          </a:xfrm>
        </p:spPr>
        <p:txBody>
          <a:bodyPr>
            <a:normAutofit fontScale="92500" lnSpcReduction="20000"/>
          </a:bodyPr>
          <a:lstStyle/>
          <a:p>
            <a:pPr marL="514350" indent="-514350">
              <a:buFont typeface="+mj-lt"/>
              <a:buAutoNum type="arabicPeriod"/>
            </a:pPr>
            <a:r>
              <a:rPr lang="nb-NO" dirty="0"/>
              <a:t>35 proaktive forskere som kan prosjektinitiering. Nettverk. EU</a:t>
            </a:r>
          </a:p>
          <a:p>
            <a:pPr marL="514350" indent="-514350">
              <a:buFont typeface="+mj-lt"/>
              <a:buAutoNum type="arabicPeriod"/>
            </a:pPr>
            <a:r>
              <a:rPr lang="nb-NO" dirty="0"/>
              <a:t>Samfunnsfaglige perspektiver</a:t>
            </a:r>
          </a:p>
          <a:p>
            <a:pPr lvl="1"/>
            <a:r>
              <a:rPr lang="nb-NO" dirty="0"/>
              <a:t>Antropologi, sosiologi, statsvitenskap, planlegging, landbruk-/fiskerifag, økonomi, innovasjon, entreprenørskap, regional utvikling</a:t>
            </a:r>
          </a:p>
          <a:p>
            <a:pPr marL="514350" indent="-514350">
              <a:buFont typeface="+mj-lt"/>
              <a:buAutoNum type="arabicPeriod"/>
            </a:pPr>
            <a:r>
              <a:rPr lang="nb-NO" dirty="0"/>
              <a:t>Helhetlig og kritiske perspektiver </a:t>
            </a:r>
          </a:p>
          <a:p>
            <a:pPr lvl="1"/>
            <a:r>
              <a:rPr lang="nb-NO" dirty="0"/>
              <a:t>Hva er det vi </a:t>
            </a:r>
            <a:r>
              <a:rPr lang="nb-NO" i="1" dirty="0"/>
              <a:t>ikke</a:t>
            </a:r>
            <a:r>
              <a:rPr lang="nb-NO" dirty="0"/>
              <a:t> fokuserer på og hvorfor det? </a:t>
            </a:r>
          </a:p>
          <a:p>
            <a:pPr lvl="1"/>
            <a:r>
              <a:rPr lang="nb-NO" dirty="0" err="1"/>
              <a:t>Responsible</a:t>
            </a:r>
            <a:r>
              <a:rPr lang="nb-NO" dirty="0"/>
              <a:t> </a:t>
            </a:r>
            <a:r>
              <a:rPr lang="nb-NO" dirty="0" err="1"/>
              <a:t>research</a:t>
            </a:r>
            <a:r>
              <a:rPr lang="nb-NO" dirty="0"/>
              <a:t> and </a:t>
            </a:r>
            <a:r>
              <a:rPr lang="nb-NO" dirty="0" err="1"/>
              <a:t>innovation</a:t>
            </a:r>
            <a:r>
              <a:rPr lang="nb-NO" dirty="0"/>
              <a:t> (RRI). Hvordan utøves samspillet mellom forskning, politikk og næringsutvikling? </a:t>
            </a:r>
          </a:p>
          <a:p>
            <a:pPr marL="514350" indent="-514350">
              <a:buFont typeface="+mj-lt"/>
              <a:buAutoNum type="arabicPeriod"/>
            </a:pPr>
            <a:r>
              <a:rPr lang="nb-NO" dirty="0"/>
              <a:t>Medvirkning </a:t>
            </a:r>
          </a:p>
          <a:p>
            <a:pPr marL="514350" indent="-514350">
              <a:buFont typeface="+mj-lt"/>
              <a:buAutoNum type="arabicPeriod"/>
            </a:pPr>
            <a:r>
              <a:rPr lang="nb-NO" dirty="0"/>
              <a:t>Formidling </a:t>
            </a:r>
          </a:p>
          <a:p>
            <a:pPr lvl="1"/>
            <a:r>
              <a:rPr lang="nb-NO" dirty="0"/>
              <a:t>vitenskapelig, mediebidrag, foredrag, Grønsj, </a:t>
            </a:r>
            <a:r>
              <a:rPr lang="nb-NO" dirty="0" err="1"/>
              <a:t>Lytring</a:t>
            </a:r>
            <a:r>
              <a:rPr lang="nb-NO" dirty="0"/>
              <a:t> m.m.</a:t>
            </a:r>
          </a:p>
          <a:p>
            <a:pPr marL="514350" indent="-514350">
              <a:buFont typeface="+mj-lt"/>
              <a:buAutoNum type="arabicPeriod"/>
            </a:pPr>
            <a:endParaRPr lang="nb-NO" dirty="0"/>
          </a:p>
          <a:p>
            <a:pPr marL="0" indent="0">
              <a:buNone/>
            </a:pPr>
            <a:endParaRPr lang="nb-NO" dirty="0"/>
          </a:p>
          <a:p>
            <a:pPr lvl="1"/>
            <a:endParaRPr lang="nb-NO" dirty="0"/>
          </a:p>
        </p:txBody>
      </p:sp>
    </p:spTree>
    <p:extLst>
      <p:ext uri="{BB962C8B-B14F-4D97-AF65-F5344CB8AC3E}">
        <p14:creationId xmlns:p14="http://schemas.microsoft.com/office/powerpoint/2010/main" val="2287230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642938"/>
            <a:ext cx="9906000" cy="5572125"/>
          </a:xfrm>
          <a:prstGeom prst="rect">
            <a:avLst/>
          </a:prstGeom>
          <a:solidFill>
            <a:schemeClr val="tx2"/>
          </a:solidFill>
          <a:effectLst/>
        </p:spPr>
      </p:sp>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237"/>
            <a:ext cx="9906000" cy="557482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eaLnBrk="1" fontAlgn="auto" hangingPunct="1">
              <a:spcBef>
                <a:spcPts val="0"/>
              </a:spcBef>
              <a:spcAft>
                <a:spcPts val="0"/>
              </a:spcAft>
              <a:defRPr/>
            </a:pPr>
            <a:endParaRPr lang="en-US" sz="1463" dirty="0">
              <a:solidFill>
                <a:prstClr val="white"/>
              </a:solidFill>
              <a:latin typeface="Calibri" panose="020F0502020204030204"/>
            </a:endParaRPr>
          </a:p>
        </p:txBody>
      </p:sp>
      <p:sp>
        <p:nvSpPr>
          <p:cNvPr id="12" name="Rounded Rectangle 2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5481" y="1163003"/>
            <a:ext cx="8872837" cy="4531977"/>
          </a:xfrm>
          <a:prstGeom prst="roundRect">
            <a:avLst>
              <a:gd name="adj" fmla="val 0"/>
            </a:avLst>
          </a:prstGeom>
          <a:solidFill>
            <a:srgbClr val="FFFFFF"/>
          </a:solidFill>
          <a:ln w="9525">
            <a:solidFill>
              <a:schemeClr val="tx2"/>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eaLnBrk="1" fontAlgn="auto" hangingPunct="1">
              <a:spcBef>
                <a:spcPts val="0"/>
              </a:spcBef>
              <a:spcAft>
                <a:spcPts val="0"/>
              </a:spcAft>
              <a:defRPr/>
            </a:pPr>
            <a:endParaRPr lang="en-US" sz="1463" dirty="0">
              <a:solidFill>
                <a:prstClr val="white"/>
              </a:solidFill>
              <a:latin typeface="Calibri" panose="020F0502020204030204"/>
            </a:endParaRPr>
          </a:p>
        </p:txBody>
      </p:sp>
      <p:sp>
        <p:nvSpPr>
          <p:cNvPr id="14" name="Rectangle 1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6520" y="1423026"/>
            <a:ext cx="8350758" cy="401193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eaLnBrk="1" fontAlgn="auto" hangingPunct="1">
              <a:spcBef>
                <a:spcPts val="0"/>
              </a:spcBef>
              <a:spcAft>
                <a:spcPts val="0"/>
              </a:spcAft>
              <a:defRPr/>
            </a:pPr>
            <a:endParaRPr lang="en-US" sz="1463" dirty="0">
              <a:solidFill>
                <a:prstClr val="white"/>
              </a:solidFill>
              <a:latin typeface="Calibri" panose="020F0502020204030204"/>
            </a:endParaRPr>
          </a:p>
        </p:txBody>
      </p:sp>
      <p:sp>
        <p:nvSpPr>
          <p:cNvPr id="2" name="Tittel 1"/>
          <p:cNvSpPr>
            <a:spLocks noGrp="1"/>
          </p:cNvSpPr>
          <p:nvPr>
            <p:ph type="title"/>
          </p:nvPr>
        </p:nvSpPr>
        <p:spPr>
          <a:xfrm>
            <a:off x="1238250" y="1761232"/>
            <a:ext cx="7429500" cy="2115160"/>
          </a:xfrm>
        </p:spPr>
        <p:txBody>
          <a:bodyPr vert="horz" lIns="74295" tIns="37148" rIns="74295" bIns="37148" rtlCol="0" anchor="b">
            <a:normAutofit/>
          </a:bodyPr>
          <a:lstStyle/>
          <a:p>
            <a:pPr algn="ctr"/>
            <a:r>
              <a:rPr lang="en-US" sz="4388" i="1" dirty="0" err="1"/>
              <a:t>Hva</a:t>
            </a:r>
            <a:r>
              <a:rPr lang="en-US" sz="4388" i="1" dirty="0"/>
              <a:t> </a:t>
            </a:r>
            <a:r>
              <a:rPr lang="en-US" sz="4388" i="1" dirty="0" err="1"/>
              <a:t>innebærer</a:t>
            </a:r>
            <a:r>
              <a:rPr lang="en-US" sz="4388" i="1" dirty="0"/>
              <a:t> </a:t>
            </a:r>
            <a:r>
              <a:rPr lang="en-US" sz="4388" i="1" dirty="0" err="1"/>
              <a:t>det</a:t>
            </a:r>
            <a:r>
              <a:rPr lang="en-US" sz="4388" i="1" dirty="0"/>
              <a:t> </a:t>
            </a:r>
            <a:r>
              <a:rPr lang="en-US" sz="4388" i="1" dirty="0" err="1"/>
              <a:t>grønne</a:t>
            </a:r>
            <a:r>
              <a:rPr lang="en-US" sz="4388" i="1" dirty="0"/>
              <a:t> </a:t>
            </a:r>
            <a:r>
              <a:rPr lang="en-US" sz="4388" i="1" dirty="0" err="1"/>
              <a:t>skiftet</a:t>
            </a:r>
            <a:r>
              <a:rPr lang="en-US" sz="4388" i="1" dirty="0"/>
              <a:t> for </a:t>
            </a:r>
            <a:r>
              <a:rPr lang="en-US" sz="4388" i="1" dirty="0" err="1"/>
              <a:t>naturbaserte</a:t>
            </a:r>
            <a:r>
              <a:rPr lang="en-US" sz="4388" i="1" dirty="0"/>
              <a:t> </a:t>
            </a:r>
            <a:r>
              <a:rPr lang="en-US" sz="4388" i="1" dirty="0" err="1"/>
              <a:t>næringer</a:t>
            </a:r>
            <a:r>
              <a:rPr lang="en-US" sz="4388" i="1" dirty="0"/>
              <a:t> </a:t>
            </a:r>
            <a:r>
              <a:rPr lang="en-US" sz="4388" i="1" dirty="0" err="1"/>
              <a:t>i</a:t>
            </a:r>
            <a:r>
              <a:rPr lang="en-US" sz="4388" i="1" dirty="0"/>
              <a:t> </a:t>
            </a:r>
            <a:r>
              <a:rPr lang="en-US" sz="4388" i="1" dirty="0" err="1"/>
              <a:t>nordområdene</a:t>
            </a:r>
            <a:r>
              <a:rPr lang="en-US" sz="4388" i="1" dirty="0"/>
              <a:t>?</a:t>
            </a:r>
          </a:p>
        </p:txBody>
      </p:sp>
      <p:sp>
        <p:nvSpPr>
          <p:cNvPr id="3" name="Plassholder for tekst 2"/>
          <p:cNvSpPr>
            <a:spLocks noGrp="1"/>
          </p:cNvSpPr>
          <p:nvPr>
            <p:ph type="body" idx="1"/>
          </p:nvPr>
        </p:nvSpPr>
        <p:spPr>
          <a:xfrm>
            <a:off x="1238250" y="3988885"/>
            <a:ext cx="7429500" cy="1132390"/>
          </a:xfrm>
        </p:spPr>
        <p:txBody>
          <a:bodyPr vert="horz" lIns="74295" tIns="37148" rIns="74295" bIns="37148" rtlCol="0">
            <a:normAutofit/>
          </a:bodyPr>
          <a:lstStyle/>
          <a:p>
            <a:pPr algn="ctr"/>
            <a:endParaRPr lang="en-US" dirty="0">
              <a:solidFill>
                <a:schemeClr val="tx1"/>
              </a:solidFill>
            </a:endParaRPr>
          </a:p>
        </p:txBody>
      </p:sp>
    </p:spTree>
    <p:extLst>
      <p:ext uri="{BB962C8B-B14F-4D97-AF65-F5344CB8AC3E}">
        <p14:creationId xmlns:p14="http://schemas.microsoft.com/office/powerpoint/2010/main" val="2798314576"/>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61271" y="902970"/>
            <a:ext cx="9383459" cy="505206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eaLnBrk="1" fontAlgn="auto" hangingPunct="1">
              <a:spcBef>
                <a:spcPts val="0"/>
              </a:spcBef>
              <a:spcAft>
                <a:spcPts val="0"/>
              </a:spcAft>
            </a:pPr>
            <a:endParaRPr lang="en-US" sz="1463">
              <a:solidFill>
                <a:prstClr val="white"/>
              </a:solidFill>
              <a:latin typeface="Calibri" panose="020F0502020204030204"/>
            </a:endParaRPr>
          </a:p>
        </p:txBody>
      </p:sp>
      <p:cxnSp>
        <p:nvCxnSpPr>
          <p:cNvPr id="10" name="Straight Connector 9"/>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81616" y="2314575"/>
            <a:ext cx="0" cy="222885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tel 1"/>
          <p:cNvSpPr>
            <a:spLocks noGrp="1"/>
          </p:cNvSpPr>
          <p:nvPr>
            <p:ph type="title"/>
          </p:nvPr>
        </p:nvSpPr>
        <p:spPr>
          <a:xfrm>
            <a:off x="681038" y="1426088"/>
            <a:ext cx="2839169" cy="4005825"/>
          </a:xfrm>
        </p:spPr>
        <p:txBody>
          <a:bodyPr>
            <a:normAutofit/>
          </a:bodyPr>
          <a:lstStyle/>
          <a:p>
            <a:pPr algn="r"/>
            <a:r>
              <a:rPr lang="nb-NO">
                <a:solidFill>
                  <a:schemeClr val="accent1"/>
                </a:solidFill>
              </a:rPr>
              <a:t>Hovedmål 	</a:t>
            </a:r>
          </a:p>
        </p:txBody>
      </p:sp>
      <p:sp>
        <p:nvSpPr>
          <p:cNvPr id="3" name="Plassholder for innhold 2"/>
          <p:cNvSpPr>
            <a:spLocks noGrp="1"/>
          </p:cNvSpPr>
          <p:nvPr>
            <p:ph idx="1"/>
          </p:nvPr>
        </p:nvSpPr>
        <p:spPr>
          <a:xfrm>
            <a:off x="4043026" y="1426088"/>
            <a:ext cx="5181937" cy="4005825"/>
          </a:xfrm>
        </p:spPr>
        <p:txBody>
          <a:bodyPr anchor="ctr">
            <a:normAutofit/>
          </a:bodyPr>
          <a:lstStyle/>
          <a:p>
            <a:pPr marL="0" indent="0">
              <a:buNone/>
            </a:pPr>
            <a:endParaRPr lang="nb-NO" sz="1950"/>
          </a:p>
          <a:p>
            <a:pPr marL="0" indent="0">
              <a:buNone/>
            </a:pPr>
            <a:r>
              <a:rPr lang="nb-NO" sz="1950" i="1"/>
              <a:t>Å være i posisjon til å søke om toppforskmidler/SFI/SFF innen 2020</a:t>
            </a:r>
          </a:p>
          <a:p>
            <a:endParaRPr lang="nb-NO" sz="1950"/>
          </a:p>
        </p:txBody>
      </p:sp>
    </p:spTree>
    <p:extLst>
      <p:ext uri="{BB962C8B-B14F-4D97-AF65-F5344CB8AC3E}">
        <p14:creationId xmlns:p14="http://schemas.microsoft.com/office/powerpoint/2010/main" val="32429895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2AB01AE-BC21-421A-A390-9AD6F34CD840}"/>
              </a:ext>
            </a:extLst>
          </p:cNvPr>
          <p:cNvSpPr>
            <a:spLocks noGrp="1"/>
          </p:cNvSpPr>
          <p:nvPr>
            <p:ph type="title"/>
          </p:nvPr>
        </p:nvSpPr>
        <p:spPr/>
        <p:txBody>
          <a:bodyPr/>
          <a:lstStyle/>
          <a:p>
            <a:r>
              <a:rPr lang="nb-NO" dirty="0"/>
              <a:t>Noen sentrale forskningstemaer </a:t>
            </a:r>
          </a:p>
        </p:txBody>
      </p:sp>
      <p:sp>
        <p:nvSpPr>
          <p:cNvPr id="3" name="Plassholder for innhold 2">
            <a:extLst>
              <a:ext uri="{FF2B5EF4-FFF2-40B4-BE49-F238E27FC236}">
                <a16:creationId xmlns:a16="http://schemas.microsoft.com/office/drawing/2014/main" id="{C8D75506-2814-4BB1-B66E-E039B0F3EADB}"/>
              </a:ext>
            </a:extLst>
          </p:cNvPr>
          <p:cNvSpPr>
            <a:spLocks noGrp="1"/>
          </p:cNvSpPr>
          <p:nvPr>
            <p:ph idx="1"/>
          </p:nvPr>
        </p:nvSpPr>
        <p:spPr>
          <a:xfrm>
            <a:off x="681038" y="1952624"/>
            <a:ext cx="8543925" cy="3631266"/>
          </a:xfrm>
        </p:spPr>
        <p:txBody>
          <a:bodyPr/>
          <a:lstStyle/>
          <a:p>
            <a:r>
              <a:rPr lang="nb-NO" dirty="0" err="1"/>
              <a:t>LoVeSe</a:t>
            </a:r>
            <a:r>
              <a:rPr lang="nb-NO" dirty="0"/>
              <a:t> – omstrukturering, smart spesialisering  </a:t>
            </a:r>
          </a:p>
          <a:p>
            <a:r>
              <a:rPr lang="nb-NO" dirty="0"/>
              <a:t>Landbruk/beite </a:t>
            </a:r>
          </a:p>
          <a:p>
            <a:r>
              <a:rPr lang="nb-NO" dirty="0"/>
              <a:t>Klimatilpasning og havforsuring  </a:t>
            </a:r>
          </a:p>
          <a:p>
            <a:r>
              <a:rPr lang="nb-NO" dirty="0"/>
              <a:t>Havbruk – lakselus og algedyrking</a:t>
            </a:r>
          </a:p>
          <a:p>
            <a:r>
              <a:rPr lang="nb-NO" dirty="0"/>
              <a:t>Marin forsøpling</a:t>
            </a:r>
          </a:p>
          <a:p>
            <a:r>
              <a:rPr lang="nb-NO" dirty="0"/>
              <a:t>Kystsoneforvaltning </a:t>
            </a:r>
          </a:p>
          <a:p>
            <a:r>
              <a:rPr lang="nb-NO" dirty="0"/>
              <a:t>Bærekraftig reiseliv (cruise/turistfiske)</a:t>
            </a:r>
          </a:p>
        </p:txBody>
      </p:sp>
    </p:spTree>
    <p:extLst>
      <p:ext uri="{BB962C8B-B14F-4D97-AF65-F5344CB8AC3E}">
        <p14:creationId xmlns:p14="http://schemas.microsoft.com/office/powerpoint/2010/main" val="30073244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rotWithShape="1">
          <a:blip r:embed="rId2"/>
          <a:srcRect r="4" b="24901"/>
          <a:stretch/>
        </p:blipFill>
        <p:spPr>
          <a:xfrm>
            <a:off x="653796" y="1295415"/>
            <a:ext cx="2459165" cy="2007479"/>
          </a:xfrm>
          <a:prstGeom prst="rect">
            <a:avLst/>
          </a:prstGeom>
          <a:effectLst/>
        </p:spPr>
      </p:pic>
      <p:pic>
        <p:nvPicPr>
          <p:cNvPr id="7" name="Bilde 6"/>
          <p:cNvPicPr>
            <a:picLocks noChangeAspect="1"/>
          </p:cNvPicPr>
          <p:nvPr/>
        </p:nvPicPr>
        <p:blipFill rotWithShape="1">
          <a:blip r:embed="rId3"/>
          <a:srcRect l="22502" r="10779" b="-3"/>
          <a:stretch/>
        </p:blipFill>
        <p:spPr>
          <a:xfrm>
            <a:off x="653796" y="3455280"/>
            <a:ext cx="2459164" cy="1981200"/>
          </a:xfrm>
          <a:prstGeom prst="rect">
            <a:avLst/>
          </a:prstGeom>
        </p:spPr>
      </p:pic>
      <p:sp>
        <p:nvSpPr>
          <p:cNvPr id="2" name="Tittel 1"/>
          <p:cNvSpPr>
            <a:spLocks noGrp="1"/>
          </p:cNvSpPr>
          <p:nvPr>
            <p:ph type="title"/>
          </p:nvPr>
        </p:nvSpPr>
        <p:spPr>
          <a:xfrm>
            <a:off x="4157464" y="1154217"/>
            <a:ext cx="5218565" cy="1362240"/>
          </a:xfrm>
        </p:spPr>
        <p:txBody>
          <a:bodyPr>
            <a:normAutofit/>
          </a:bodyPr>
          <a:lstStyle/>
          <a:p>
            <a:r>
              <a:rPr lang="en-US" dirty="0"/>
              <a:t>MARINE RESSURSER/ NÆRINGER </a:t>
            </a:r>
            <a:endParaRPr lang="nb-NO" dirty="0"/>
          </a:p>
        </p:txBody>
      </p:sp>
      <p:sp>
        <p:nvSpPr>
          <p:cNvPr id="3" name="Plassholder for innhold 2"/>
          <p:cNvSpPr>
            <a:spLocks noGrp="1"/>
          </p:cNvSpPr>
          <p:nvPr>
            <p:ph idx="1"/>
          </p:nvPr>
        </p:nvSpPr>
        <p:spPr>
          <a:xfrm>
            <a:off x="4157465" y="2624138"/>
            <a:ext cx="5218564" cy="3075653"/>
          </a:xfrm>
        </p:spPr>
        <p:txBody>
          <a:bodyPr>
            <a:normAutofit/>
          </a:bodyPr>
          <a:lstStyle/>
          <a:p>
            <a:r>
              <a:rPr lang="nb-NO" sz="1625" dirty="0"/>
              <a:t>Nye satsinger </a:t>
            </a:r>
          </a:p>
          <a:p>
            <a:pPr lvl="1"/>
            <a:r>
              <a:rPr lang="nb-NO" sz="1300" dirty="0"/>
              <a:t>Lakselus –konflikt om kunnskap</a:t>
            </a:r>
          </a:p>
          <a:p>
            <a:pPr lvl="1"/>
            <a:r>
              <a:rPr lang="nb-NO" sz="1300" dirty="0"/>
              <a:t>Marin forsøpling </a:t>
            </a:r>
          </a:p>
          <a:p>
            <a:pPr lvl="1"/>
            <a:r>
              <a:rPr lang="nb-NO" sz="1300" dirty="0"/>
              <a:t>Alger </a:t>
            </a:r>
          </a:p>
          <a:p>
            <a:pPr lvl="1"/>
            <a:r>
              <a:rPr lang="nb-NO" sz="1300" dirty="0"/>
              <a:t>Turistfiske </a:t>
            </a:r>
          </a:p>
          <a:p>
            <a:endParaRPr lang="nb-NO" sz="1625" dirty="0"/>
          </a:p>
        </p:txBody>
      </p:sp>
      <p:pic>
        <p:nvPicPr>
          <p:cNvPr id="5" name="Bilde 4">
            <a:extLst>
              <a:ext uri="{FF2B5EF4-FFF2-40B4-BE49-F238E27FC236}">
                <a16:creationId xmlns:a16="http://schemas.microsoft.com/office/drawing/2014/main" id="{3FCC21DD-5AE0-4006-8595-DA898F73DDDE}"/>
              </a:ext>
            </a:extLst>
          </p:cNvPr>
          <p:cNvPicPr>
            <a:picLocks noChangeAspect="1"/>
          </p:cNvPicPr>
          <p:nvPr/>
        </p:nvPicPr>
        <p:blipFill>
          <a:blip r:embed="rId4"/>
          <a:stretch>
            <a:fillRect/>
          </a:stretch>
        </p:blipFill>
        <p:spPr>
          <a:xfrm>
            <a:off x="3266711" y="4114800"/>
            <a:ext cx="6530429" cy="2073038"/>
          </a:xfrm>
          <a:prstGeom prst="rect">
            <a:avLst/>
          </a:prstGeom>
        </p:spPr>
      </p:pic>
    </p:spTree>
    <p:extLst>
      <p:ext uri="{BB962C8B-B14F-4D97-AF65-F5344CB8AC3E}">
        <p14:creationId xmlns:p14="http://schemas.microsoft.com/office/powerpoint/2010/main" val="4576082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a:extLst>
              <a:ext uri="{FF2B5EF4-FFF2-40B4-BE49-F238E27FC236}">
                <a16:creationId xmlns:a16="http://schemas.microsoft.com/office/drawing/2014/main" id="{785DF298-6AB3-420A-9014-A6BEF769C505}"/>
              </a:ext>
            </a:extLst>
          </p:cNvPr>
          <p:cNvSpPr>
            <a:spLocks noGrp="1"/>
          </p:cNvSpPr>
          <p:nvPr>
            <p:ph type="title"/>
          </p:nvPr>
        </p:nvSpPr>
        <p:spPr>
          <a:xfrm>
            <a:off x="224116" y="747032"/>
            <a:ext cx="8543925" cy="704849"/>
          </a:xfrm>
        </p:spPr>
        <p:txBody>
          <a:bodyPr>
            <a:normAutofit/>
          </a:bodyPr>
          <a:lstStyle/>
          <a:p>
            <a:r>
              <a:rPr lang="nb-NO" dirty="0"/>
              <a:t>Klima, havforsuring, kystsoneforvaltning </a:t>
            </a:r>
          </a:p>
        </p:txBody>
      </p:sp>
      <p:pic>
        <p:nvPicPr>
          <p:cNvPr id="4" name="Bilde 5">
            <a:extLst>
              <a:ext uri="{FF2B5EF4-FFF2-40B4-BE49-F238E27FC236}">
                <a16:creationId xmlns:a16="http://schemas.microsoft.com/office/drawing/2014/main" id="{80F02EA4-1D64-4020-9B7C-9A742F6F0A65}"/>
              </a:ext>
            </a:extLst>
          </p:cNvPr>
          <p:cNvPicPr>
            <a:picLocks noChangeAspect="1"/>
          </p:cNvPicPr>
          <p:nvPr/>
        </p:nvPicPr>
        <p:blipFill>
          <a:blip r:embed="rId3"/>
          <a:stretch>
            <a:fillRect/>
          </a:stretch>
        </p:blipFill>
        <p:spPr bwMode="auto">
          <a:xfrm>
            <a:off x="522817" y="2811850"/>
            <a:ext cx="8860366" cy="195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ktangel 1">
            <a:extLst>
              <a:ext uri="{FF2B5EF4-FFF2-40B4-BE49-F238E27FC236}">
                <a16:creationId xmlns:a16="http://schemas.microsoft.com/office/drawing/2014/main" id="{AC0BBF8B-69F2-4C9D-986C-26E0EBD4ADE7}"/>
              </a:ext>
            </a:extLst>
          </p:cNvPr>
          <p:cNvSpPr/>
          <p:nvPr/>
        </p:nvSpPr>
        <p:spPr>
          <a:xfrm>
            <a:off x="419099" y="4915878"/>
            <a:ext cx="6188529" cy="923330"/>
          </a:xfrm>
          <a:prstGeom prst="rect">
            <a:avLst/>
          </a:prstGeom>
        </p:spPr>
        <p:txBody>
          <a:bodyPr wrap="square">
            <a:spAutoFit/>
          </a:bodyPr>
          <a:lstStyle/>
          <a:p>
            <a:r>
              <a:rPr lang="nb-NO" i="1" dirty="0"/>
              <a:t>CICERO, </a:t>
            </a:r>
            <a:r>
              <a:rPr lang="nb-NO" i="1" dirty="0" err="1"/>
              <a:t>Vestlandsforkning</a:t>
            </a:r>
            <a:r>
              <a:rPr lang="nb-NO" i="1" dirty="0"/>
              <a:t>, NINA, NIVA, Nord universitet, Scottish Association for Marine Science (SAMS), Umeå universitet, Norsk Kystklimasenter i Lofoten. </a:t>
            </a:r>
          </a:p>
        </p:txBody>
      </p:sp>
      <p:pic>
        <p:nvPicPr>
          <p:cNvPr id="5" name="Plassholder for innhold 4">
            <a:extLst>
              <a:ext uri="{FF2B5EF4-FFF2-40B4-BE49-F238E27FC236}">
                <a16:creationId xmlns:a16="http://schemas.microsoft.com/office/drawing/2014/main" id="{1E37004E-14E5-4C9D-AB44-16795524B5A8}"/>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22817" y="1748518"/>
            <a:ext cx="8720667" cy="4905375"/>
          </a:xfrm>
        </p:spPr>
      </p:pic>
    </p:spTree>
    <p:extLst>
      <p:ext uri="{BB962C8B-B14F-4D97-AF65-F5344CB8AC3E}">
        <p14:creationId xmlns:p14="http://schemas.microsoft.com/office/powerpoint/2010/main" val="2677313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9F074E52-96D5-4977-BDCA-FA837A85FA7D}"/>
              </a:ext>
            </a:extLst>
          </p:cNvPr>
          <p:cNvSpPr>
            <a:spLocks noGrp="1"/>
          </p:cNvSpPr>
          <p:nvPr>
            <p:ph idx="1"/>
          </p:nvPr>
        </p:nvSpPr>
        <p:spPr/>
        <p:txBody>
          <a:bodyPr/>
          <a:lstStyle/>
          <a:p>
            <a:endParaRPr lang="nb-NO"/>
          </a:p>
        </p:txBody>
      </p:sp>
      <p:sp>
        <p:nvSpPr>
          <p:cNvPr id="3" name="Tittel 2">
            <a:extLst>
              <a:ext uri="{FF2B5EF4-FFF2-40B4-BE49-F238E27FC236}">
                <a16:creationId xmlns:a16="http://schemas.microsoft.com/office/drawing/2014/main" id="{6B1011DB-418F-433E-A7A9-338837E0EDBB}"/>
              </a:ext>
            </a:extLst>
          </p:cNvPr>
          <p:cNvSpPr>
            <a:spLocks noGrp="1"/>
          </p:cNvSpPr>
          <p:nvPr>
            <p:ph type="title"/>
          </p:nvPr>
        </p:nvSpPr>
        <p:spPr/>
        <p:txBody>
          <a:bodyPr/>
          <a:lstStyle/>
          <a:p>
            <a:endParaRPr lang="nb-NO"/>
          </a:p>
        </p:txBody>
      </p:sp>
      <p:pic>
        <p:nvPicPr>
          <p:cNvPr id="5" name="Bilde 4">
            <a:extLst>
              <a:ext uri="{FF2B5EF4-FFF2-40B4-BE49-F238E27FC236}">
                <a16:creationId xmlns:a16="http://schemas.microsoft.com/office/drawing/2014/main" id="{56E1177A-645C-4D3D-A7BF-2970CEDE730C}"/>
              </a:ext>
            </a:extLst>
          </p:cNvPr>
          <p:cNvPicPr>
            <a:picLocks noChangeAspect="1"/>
          </p:cNvPicPr>
          <p:nvPr/>
        </p:nvPicPr>
        <p:blipFill>
          <a:blip r:embed="rId2"/>
          <a:stretch>
            <a:fillRect/>
          </a:stretch>
        </p:blipFill>
        <p:spPr>
          <a:xfrm>
            <a:off x="0" y="864533"/>
            <a:ext cx="9906000" cy="5128933"/>
          </a:xfrm>
          <a:prstGeom prst="rect">
            <a:avLst/>
          </a:prstGeom>
        </p:spPr>
      </p:pic>
    </p:spTree>
    <p:extLst>
      <p:ext uri="{BB962C8B-B14F-4D97-AF65-F5344CB8AC3E}">
        <p14:creationId xmlns:p14="http://schemas.microsoft.com/office/powerpoint/2010/main" val="1061727528"/>
      </p:ext>
    </p:extLst>
  </p:cSld>
  <p:clrMapOvr>
    <a:masterClrMapping/>
  </p:clrMapOvr>
</p:sld>
</file>

<file path=ppt/theme/theme1.xml><?xml version="1.0" encoding="utf-8"?>
<a:theme xmlns:a="http://schemas.openxmlformats.org/drawingml/2006/main" name="NF_Powerpoint_NO">
  <a:themeElements>
    <a:clrScheme name="Office-tem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tem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1" id="{1A8ED178-20EC-4602-957E-3A33C4B39A6E}" vid="{21272C59-69AB-4CD8-A03E-0A6DD9F868EC}"/>
    </a:ext>
  </a:extLst>
</a:theme>
</file>

<file path=ppt/theme/theme10.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NF_Powerpoint_EN">
  <a:themeElements>
    <a:clrScheme name="Office-tem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tem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2" id="{17CCD151-CEA4-4E11-ABF1-A8D8D3792B6B}" vid="{10787429-0974-42D2-BD4B-45FA92307FC3}"/>
    </a:ext>
  </a:extLst>
</a:theme>
</file>

<file path=ppt/theme/theme4.xml><?xml version="1.0" encoding="utf-8"?>
<a:theme xmlns:a="http://schemas.openxmlformats.org/drawingml/2006/main" name="Ram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5.xml><?xml version="1.0" encoding="utf-8"?>
<a:theme xmlns:a="http://schemas.openxmlformats.org/drawingml/2006/main" name="1_NF_Powerpoint_EN">
  <a:themeElements>
    <a:clrScheme name="Office-tem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tem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2" id="{17CCD151-CEA4-4E11-ABF1-A8D8D3792B6B}" vid="{10787429-0974-42D2-BD4B-45FA92307FC3}"/>
    </a:ext>
  </a:extLst>
</a:theme>
</file>

<file path=ppt/theme/theme6.xml><?xml version="1.0" encoding="utf-8"?>
<a:theme xmlns:a="http://schemas.openxmlformats.org/drawingml/2006/main" name="1_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nordlandsforskning">
  <a:themeElements>
    <a:clrScheme name="Office-tem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tem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1" id="{D992D72F-61EC-4F68-97E8-5E940BCC044A}" vid="{06EBFDDC-B611-44AD-B3B2-A7AEA61F8511}"/>
    </a:ext>
  </a:extLst>
</a:theme>
</file>

<file path=ppt/theme/theme8.xml><?xml version="1.0" encoding="utf-8"?>
<a:theme xmlns:a="http://schemas.openxmlformats.org/drawingml/2006/main" name="2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spek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ocumentDescription xmlns="51a345e8-6993-455b-bb96-5266ac1d1d35" xsi:nil="true"/>
    <Direction xmlns="51a345e8-6993-455b-bb96-5266ac1d1d35" xsi:nil="true"/>
    <DocumentType xmlns="51a345e8-6993-455b-bb96-5266ac1d1d35" xsi:nil="true"/>
    <ContactPersonID xmlns="51a345e8-6993-455b-bb96-5266ac1d1d35" xsi:nil="true"/>
    <ConversationIndex xmlns="51a345e8-6993-455b-bb96-5266ac1d1d35" xsi:nil="true"/>
    <ConversationTopic xmlns="51a345e8-6993-455b-bb96-5266ac1d1d35" xsi:nil="true"/>
    <ContactPersonCompanyID xmlns="51a345e8-6993-455b-bb96-5266ac1d1d35" xsi:nil="true"/>
    <DocLink xmlns="51a345e8-6993-455b-bb96-5266ac1d1d35" xsi:nil="true"/>
    <SiteNo xmlns="51a345e8-6993-455b-bb96-5266ac1d1d35" xsi:nil="true"/>
    <MailDate xmlns="51a345e8-6993-455b-bb96-5266ac1d1d35" xsi:nil="true"/>
    <ContactPersonCompany xmlns="51a345e8-6993-455b-bb96-5266ac1d1d35" xsi:nil="true"/>
    <ContactPerson xmlns="51a345e8-6993-455b-bb96-5266ac1d1d35" xsi:nil="true"/>
    <ConversationID xmlns="51a345e8-6993-455b-bb96-5266ac1d1d35" xsi:nil="true"/>
    <TaxCatchAll xmlns="51a345e8-6993-455b-bb96-5266ac1d1d35"/>
    <EmailPreview xmlns="51a345e8-6993-455b-bb96-5266ac1d1d35" xsi:nil="true"/>
    <ParentFolderElements xmlns="c642b4a8-a960-45a4-8852-0bc77ad06050">
      <Value>10</Value>
    </ParentFolderElements>
    <d515cdc7b1cc4bb49d031395228b2af6 xmlns="51a345e8-6993-455b-bb96-5266ac1d1d35">
      <Terms xmlns="http://schemas.microsoft.com/office/infopath/2007/PartnerControls"/>
    </d515cdc7b1cc4bb49d031395228b2af6>
  </documentManagement>
</p:properties>
</file>

<file path=customXml/item2.xml><?xml version="1.0" encoding="utf-8"?>
<ct:contentTypeSchema xmlns:ct="http://schemas.microsoft.com/office/2006/metadata/contentType" xmlns:ma="http://schemas.microsoft.com/office/2006/metadata/properties/metaAttributes" ct:_="" ma:_="" ma:contentTypeName="Prosjektdokument" ma:contentTypeID="0x010100A8E96D6CCBEF1E44B9DA813A5786117F006D7075A0410D834CA642F8E54A56ECBB" ma:contentTypeVersion="6" ma:contentTypeDescription="Opprett et nytt dokument." ma:contentTypeScope="" ma:versionID="0487e5fc81a4cc14ad100805b7034590">
  <xsd:schema xmlns:xsd="http://www.w3.org/2001/XMLSchema" xmlns:xs="http://www.w3.org/2001/XMLSchema" xmlns:p="http://schemas.microsoft.com/office/2006/metadata/properties" xmlns:ns2="51a345e8-6993-455b-bb96-5266ac1d1d35" xmlns:ns3="c642b4a8-a960-45a4-8852-0bc77ad06050" xmlns:ns4="434c8b35-ed6b-4b8b-a6be-7e703b5f04ca" targetNamespace="http://schemas.microsoft.com/office/2006/metadata/properties" ma:root="true" ma:fieldsID="e91566f1ca8b649f203e9312e31bb01b" ns2:_="" ns3:_="" ns4:_="">
    <xsd:import namespace="51a345e8-6993-455b-bb96-5266ac1d1d35"/>
    <xsd:import namespace="c642b4a8-a960-45a4-8852-0bc77ad06050"/>
    <xsd:import namespace="434c8b35-ed6b-4b8b-a6be-7e703b5f04ca"/>
    <xsd:element name="properties">
      <xsd:complexType>
        <xsd:sequence>
          <xsd:element name="documentManagement">
            <xsd:complexType>
              <xsd:all>
                <xsd:element ref="ns2:d515cdc7b1cc4bb49d031395228b2af6" minOccurs="0"/>
                <xsd:element ref="ns2:TaxCatchAll" minOccurs="0"/>
                <xsd:element ref="ns2:TaxCatchAllLabel" minOccurs="0"/>
                <xsd:element ref="ns2:DocumentType" minOccurs="0"/>
                <xsd:element ref="ns2:ContactPerson" minOccurs="0"/>
                <xsd:element ref="ns2:ContactPersonCompany" minOccurs="0"/>
                <xsd:element ref="ns2:ContactPersonCompanyID" minOccurs="0"/>
                <xsd:element ref="ns2:ContactPersonID" minOccurs="0"/>
                <xsd:element ref="ns2:DocumentDescription" minOccurs="0"/>
                <xsd:element ref="ns2:MailDate" minOccurs="0"/>
                <xsd:element ref="ns2:Direction" minOccurs="0"/>
                <xsd:element ref="ns2:DocLink" minOccurs="0"/>
                <xsd:element ref="ns2:ConversationIndex" minOccurs="0"/>
                <xsd:element ref="ns2:ConversationID" minOccurs="0"/>
                <xsd:element ref="ns2:ConversationTopic" minOccurs="0"/>
                <xsd:element ref="ns2:SiteNo" minOccurs="0"/>
                <xsd:element ref="ns2:EmailPreview" minOccurs="0"/>
                <xsd:element ref="ns3:ParentFolderElements" minOccurs="0"/>
                <xsd:element ref="ns4:MediaServiceMetadata" minOccurs="0"/>
                <xsd:element ref="ns4: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a345e8-6993-455b-bb96-5266ac1d1d35" elementFormDefault="qualified">
    <xsd:import namespace="http://schemas.microsoft.com/office/2006/documentManagement/types"/>
    <xsd:import namespace="http://schemas.microsoft.com/office/infopath/2007/PartnerControls"/>
    <xsd:element name="d515cdc7b1cc4bb49d031395228b2af6" ma:index="8" nillable="true" ma:taxonomy="true" ma:internalName="d515cdc7b1cc4bb49d031395228b2af6" ma:taxonomyFieldName="DocumentContent" ma:displayName="Dokumentinnhold" ma:fieldId="{d515cdc7-b1cc-4bb4-9d03-1395228b2af6}" ma:sspId="05e94e94-0c59-4c7d-ae60-7c994c3fd369" ma:termSetId="d9ced33d-db3c-41a5-83b1-d4f1ee015340" ma:anchorId="25675361-a63f-4aeb-976d-61a245c1ec25" ma:open="false" ma:isKeyword="false">
      <xsd:complexType>
        <xsd:sequence>
          <xsd:element ref="pc:Terms" minOccurs="0" maxOccurs="1"/>
        </xsd:sequence>
      </xsd:complexType>
    </xsd:element>
    <xsd:element name="TaxCatchAll" ma:index="9" nillable="true" ma:displayName="Taxonomy Catch All Column" ma:description="" ma:hidden="true" ma:list="{5cfccdfb-a00c-4856-af42-89f7c2f6d914}" ma:internalName="TaxCatchAll" ma:showField="CatchAllData" ma:web="51a345e8-6993-455b-bb96-5266ac1d1d35">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5cfccdfb-a00c-4856-af42-89f7c2f6d914}" ma:internalName="TaxCatchAllLabel" ma:readOnly="true" ma:showField="CatchAllDataLabel" ma:web="51a345e8-6993-455b-bb96-5266ac1d1d35">
      <xsd:complexType>
        <xsd:complexContent>
          <xsd:extension base="dms:MultiChoiceLookup">
            <xsd:sequence>
              <xsd:element name="Value" type="dms:Lookup" maxOccurs="unbounded" minOccurs="0" nillable="true"/>
            </xsd:sequence>
          </xsd:extension>
        </xsd:complexContent>
      </xsd:complexType>
    </xsd:element>
    <xsd:element name="DocumentType" ma:index="12" nillable="true" ma:displayName="Dokumenttype" ma:internalName="DocumentType">
      <xsd:simpleType>
        <xsd:restriction base="dms:Choice">
          <xsd:enumeration value="E-post"/>
          <xsd:enumeration value="Dokument"/>
          <xsd:enumeration value="Regneark"/>
          <xsd:enumeration value="PDF"/>
          <xsd:enumeration value="Presentasjon"/>
          <xsd:enumeration value="Bilde"/>
          <xsd:enumeration value="Skjema"/>
          <xsd:enumeration value="Tegning"/>
        </xsd:restriction>
      </xsd:simpleType>
    </xsd:element>
    <xsd:element name="ContactPerson" ma:index="13" nillable="true" ma:displayName="Kontaktperson" ma:internalName="ContactPerson">
      <xsd:simpleType>
        <xsd:restriction base="dms:Text"/>
      </xsd:simpleType>
    </xsd:element>
    <xsd:element name="ContactPersonCompany" ma:index="14" nillable="true" ma:displayName="Kontaktperson Oppdragsgiver" ma:internalName="ContactPersonCompany">
      <xsd:simpleType>
        <xsd:restriction base="dms:Text">
          <xsd:maxLength value="255"/>
        </xsd:restriction>
      </xsd:simpleType>
    </xsd:element>
    <xsd:element name="ContactPersonCompanyID" ma:index="15" nillable="true" ma:displayName="Kontaktperson selskap ID" ma:internalName="ContactPersonCompanyID">
      <xsd:simpleType>
        <xsd:restriction base="dms:Text"/>
      </xsd:simpleType>
    </xsd:element>
    <xsd:element name="ContactPersonID" ma:index="16" nillable="true" ma:displayName="Kontaktperson ID" ma:internalName="ContactPersonID">
      <xsd:simpleType>
        <xsd:restriction base="dms:Text"/>
      </xsd:simpleType>
    </xsd:element>
    <xsd:element name="DocumentDescription" ma:index="17" nillable="true" ma:displayName="Dokumentbeskrivelse" ma:internalName="DocumentDescription">
      <xsd:simpleType>
        <xsd:restriction base="dms:Note"/>
      </xsd:simpleType>
    </xsd:element>
    <xsd:element name="MailDate" ma:index="18" nillable="true" ma:displayName="E-post dato" ma:format="DateTime" ma:internalName="MailDate">
      <xsd:simpleType>
        <xsd:restriction base="dms:DateTime"/>
      </xsd:simpleType>
    </xsd:element>
    <xsd:element name="Direction" ma:index="19" nillable="true" ma:displayName="E-postretning" ma:internalName="Direction">
      <xsd:simpleType>
        <xsd:restriction base="dms:Choice">
          <xsd:enumeration value="Inngående"/>
          <xsd:enumeration value="Utgående"/>
        </xsd:restriction>
      </xsd:simpleType>
    </xsd:element>
    <xsd:element name="DocLink" ma:index="20" nillable="true" ma:displayName="Dokumentlink" ma:internalName="DocLink">
      <xsd:simpleType>
        <xsd:restriction base="dms:Note">
          <xsd:maxLength value="255"/>
        </xsd:restriction>
      </xsd:simpleType>
    </xsd:element>
    <xsd:element name="ConversationIndex" ma:index="21" nillable="true" ma:displayName="ConversationIndex" ma:internalName="ConversationIndex">
      <xsd:simpleType>
        <xsd:restriction base="dms:Text"/>
      </xsd:simpleType>
    </xsd:element>
    <xsd:element name="ConversationID" ma:index="22" nillable="true" ma:displayName="Samtale" ma:internalName="ConversationID">
      <xsd:simpleType>
        <xsd:restriction base="dms:Text"/>
      </xsd:simpleType>
    </xsd:element>
    <xsd:element name="ConversationTopic" ma:index="23" nillable="true" ma:displayName="Samtale emne" ma:internalName="ConversationTopic">
      <xsd:simpleType>
        <xsd:restriction base="dms:Text"/>
      </xsd:simpleType>
    </xsd:element>
    <xsd:element name="SiteNo" ma:index="24" nillable="true" ma:displayName="Prosjekt nr" ma:internalName="SiteNo">
      <xsd:simpleType>
        <xsd:restriction base="dms:Text"/>
      </xsd:simpleType>
    </xsd:element>
    <xsd:element name="EmailPreview" ma:index="25" nillable="true" ma:displayName="EmailPreview" ma:internalName="EmailPreview">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642b4a8-a960-45a4-8852-0bc77ad06050" elementFormDefault="qualified">
    <xsd:import namespace="http://schemas.microsoft.com/office/2006/documentManagement/types"/>
    <xsd:import namespace="http://schemas.microsoft.com/office/infopath/2007/PartnerControls"/>
    <xsd:element name="ParentFolderElements" ma:index="26" nillable="true" ma:displayName="Mapperelasjoner" ma:list="{66acc8f9-db67-41ac-9a37-391e4a07f0c9}" ma:internalName="ParentFolderElements" ma:showField="Title" ma:web="{c642b4a8-a960-45a4-8852-0bc77ad0605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34c8b35-ed6b-4b8b-a6be-7e703b5f04ca" elementFormDefault="qualified">
    <xsd:import namespace="http://schemas.microsoft.com/office/2006/documentManagement/types"/>
    <xsd:import namespace="http://schemas.microsoft.com/office/infopath/2007/PartnerControls"/>
    <xsd:element name="MediaServiceMetadata" ma:index="27" nillable="true" ma:displayName="MediaServiceMetadata" ma:description="" ma:hidden="true" ma:internalName="MediaServiceMetadata" ma:readOnly="true">
      <xsd:simpleType>
        <xsd:restriction base="dms:Note"/>
      </xsd:simpleType>
    </xsd:element>
    <xsd:element name="MediaServiceFastMetadata" ma:index="28"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AAA6A64-73BD-43A8-9E9D-9EDCB20FA3AA}">
  <ds:schemaRefs>
    <ds:schemaRef ds:uri="http://purl.org/dc/elements/1.1/"/>
    <ds:schemaRef ds:uri="http://schemas.microsoft.com/office/2006/metadata/properties"/>
    <ds:schemaRef ds:uri="http://purl.org/dc/terms/"/>
    <ds:schemaRef ds:uri="51a345e8-6993-455b-bb96-5266ac1d1d35"/>
    <ds:schemaRef ds:uri="http://schemas.microsoft.com/office/infopath/2007/PartnerControls"/>
    <ds:schemaRef ds:uri="http://schemas.microsoft.com/office/2006/documentManagement/types"/>
    <ds:schemaRef ds:uri="c642b4a8-a960-45a4-8852-0bc77ad06050"/>
    <ds:schemaRef ds:uri="434c8b35-ed6b-4b8b-a6be-7e703b5f04ca"/>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673F7734-8C18-4A69-874B-5328988FFD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1a345e8-6993-455b-bb96-5266ac1d1d35"/>
    <ds:schemaRef ds:uri="c642b4a8-a960-45a4-8852-0bc77ad06050"/>
    <ds:schemaRef ds:uri="434c8b35-ed6b-4b8b-a6be-7e703b5f04c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BCF046B-442A-4931-AE43-CED611BB96E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20060</TotalTime>
  <Words>1254</Words>
  <Application>Microsoft Office PowerPoint</Application>
  <PresentationFormat>A4 (210 x 297 mm)</PresentationFormat>
  <Paragraphs>116</Paragraphs>
  <Slides>19</Slides>
  <Notes>6</Notes>
  <HiddenSlides>0</HiddenSlides>
  <MMClips>0</MMClips>
  <ScaleCrop>false</ScaleCrop>
  <HeadingPairs>
    <vt:vector size="6" baseType="variant">
      <vt:variant>
        <vt:lpstr>Brukte skrifter</vt:lpstr>
      </vt:variant>
      <vt:variant>
        <vt:i4>9</vt:i4>
      </vt:variant>
      <vt:variant>
        <vt:lpstr>Tema</vt:lpstr>
      </vt:variant>
      <vt:variant>
        <vt:i4>8</vt:i4>
      </vt:variant>
      <vt:variant>
        <vt:lpstr>Lysbildetitler</vt:lpstr>
      </vt:variant>
      <vt:variant>
        <vt:i4>19</vt:i4>
      </vt:variant>
    </vt:vector>
  </HeadingPairs>
  <TitlesOfParts>
    <vt:vector size="36" baseType="lpstr">
      <vt:lpstr>Corbel</vt:lpstr>
      <vt:lpstr>Wingdings 2</vt:lpstr>
      <vt:lpstr>Geneva</vt:lpstr>
      <vt:lpstr>Times New Roman</vt:lpstr>
      <vt:lpstr>Calibri</vt:lpstr>
      <vt:lpstr>Calibri Light</vt:lpstr>
      <vt:lpstr>Verdana</vt:lpstr>
      <vt:lpstr>Open Sans Light</vt:lpstr>
      <vt:lpstr>Arial</vt:lpstr>
      <vt:lpstr>NF_Powerpoint_NO</vt:lpstr>
      <vt:lpstr>Office-tema</vt:lpstr>
      <vt:lpstr>NF_Powerpoint_EN</vt:lpstr>
      <vt:lpstr>Ramme</vt:lpstr>
      <vt:lpstr>1_NF_Powerpoint_EN</vt:lpstr>
      <vt:lpstr>1_Office-tema</vt:lpstr>
      <vt:lpstr>nordlandsforskning</vt:lpstr>
      <vt:lpstr>2_Office-tema</vt:lpstr>
      <vt:lpstr>Nordlandsforskning Ingrid Bay-Larsen   Blå-grønt innovasjonssenter Nordland   PBL 1. februar 2018</vt:lpstr>
      <vt:lpstr>Hvorfor senter? </vt:lpstr>
      <vt:lpstr>Hva kan Nordlandsforskning tilby?</vt:lpstr>
      <vt:lpstr>Hva innebærer det grønne skiftet for naturbaserte næringer i nordområdene?</vt:lpstr>
      <vt:lpstr>Hovedmål  </vt:lpstr>
      <vt:lpstr>Noen sentrale forskningstemaer </vt:lpstr>
      <vt:lpstr>MARINE RESSURSER/ NÆRINGER </vt:lpstr>
      <vt:lpstr>Klima, havforsuring, kystsoneforvaltning </vt:lpstr>
      <vt:lpstr>PowerPoint-presentasjon</vt:lpstr>
      <vt:lpstr>PowerPoint-presentasjon</vt:lpstr>
      <vt:lpstr>AREALGE    RFF 2017/2018</vt:lpstr>
      <vt:lpstr>PowerPoint-presentasjon</vt:lpstr>
      <vt:lpstr>PowerPoint-presentasjon</vt:lpstr>
      <vt:lpstr>SMART SPECIALISATION IN NORDLAND co-creation in algae cultivation </vt:lpstr>
      <vt:lpstr>Nordland use-case: Co-creation and smart specialisation in Algae</vt:lpstr>
      <vt:lpstr>PowerPoint-presentasjon</vt:lpstr>
      <vt:lpstr>Marin forsøpling</vt:lpstr>
      <vt:lpstr>Creating value</vt:lpstr>
      <vt:lpstr>Takk for oppmerksomheten!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Nordic Green Care_IRN_2017_5.12.2017</dc:title>
  <dc:creator>Kristina Svels</dc:creator>
  <cp:lastModifiedBy>Trager, Hanne-Sofie</cp:lastModifiedBy>
  <cp:revision>121</cp:revision>
  <cp:lastPrinted>2018-01-31T13:48:16Z</cp:lastPrinted>
  <dcterms:modified xsi:type="dcterms:W3CDTF">2018-02-01T10:43:15Z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0x010100A8E96D6CCBEF1E44B9DA813A5786117F006D7075A0410D834CA642F8E54A56ECBB</vt:lpwstr>
  </property>
  <property fmtid="{D5CDD505-2E9C-101B-9397-08002B2CF9AE}" pid="3" name="DocumentContent">
    <vt:lpwstr/>
  </property>
</Properties>
</file>