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2" r:id="rId2"/>
  </p:sldMasterIdLst>
  <p:notesMasterIdLst>
    <p:notesMasterId r:id="rId14"/>
  </p:notesMasterIdLst>
  <p:sldIdLst>
    <p:sldId id="308" r:id="rId3"/>
    <p:sldId id="471" r:id="rId4"/>
    <p:sldId id="475" r:id="rId5"/>
    <p:sldId id="474" r:id="rId6"/>
    <p:sldId id="473" r:id="rId7"/>
    <p:sldId id="477" r:id="rId8"/>
    <p:sldId id="479" r:id="rId9"/>
    <p:sldId id="263" r:id="rId10"/>
    <p:sldId id="392" r:id="rId11"/>
    <p:sldId id="384" r:id="rId12"/>
    <p:sldId id="476" r:id="rId1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BD"/>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6" autoAdjust="0"/>
    <p:restoredTop sz="64750" autoAdjust="0"/>
  </p:normalViewPr>
  <p:slideViewPr>
    <p:cSldViewPr snapToGrid="0">
      <p:cViewPr varScale="1">
        <p:scale>
          <a:sx n="56" d="100"/>
          <a:sy n="56" d="100"/>
        </p:scale>
        <p:origin x="1685" y="43"/>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F8D481-0E06-4939-A0E5-6B42AB82D759}" type="datetimeFigureOut">
              <a:rPr lang="nb-NO" smtClean="0"/>
              <a:t>01.02.2018</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912DF7-CA55-4D7F-B998-85EE7785361C}" type="slidenum">
              <a:rPr lang="nb-NO" smtClean="0"/>
              <a:t>‹#›</a:t>
            </a:fld>
            <a:endParaRPr lang="nb-NO"/>
          </a:p>
        </p:txBody>
      </p:sp>
    </p:spTree>
    <p:extLst>
      <p:ext uri="{BB962C8B-B14F-4D97-AF65-F5344CB8AC3E}">
        <p14:creationId xmlns:p14="http://schemas.microsoft.com/office/powerpoint/2010/main" val="37519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Presentere meg/ representerer Skognæringsforum Nordland </a:t>
            </a:r>
          </a:p>
          <a:p>
            <a:r>
              <a:rPr lang="nb-NO" dirty="0"/>
              <a:t>Bakgrunn for seminaret – naturressursene i Nordland</a:t>
            </a:r>
          </a:p>
          <a:p>
            <a:r>
              <a:rPr lang="nb-NO" dirty="0"/>
              <a:t>Mål for dagen: </a:t>
            </a:r>
          </a:p>
          <a:p>
            <a:pPr marL="171450" indent="-171450">
              <a:buFont typeface="Arial" panose="020B0604020202020204" pitchFamily="34" charset="0"/>
              <a:buChar char="•"/>
            </a:pPr>
            <a:r>
              <a:rPr lang="nb-NO" dirty="0"/>
              <a:t>Innspill til «måter å tenke blågrønt innovasjonssenter på» og hvorfor det er lurt - før lunsj</a:t>
            </a:r>
          </a:p>
          <a:p>
            <a:pPr marL="171450" indent="-171450">
              <a:buFont typeface="Arial" panose="020B0604020202020204" pitchFamily="34" charset="0"/>
              <a:buChar char="•"/>
            </a:pPr>
            <a:r>
              <a:rPr lang="nb-NO" dirty="0"/>
              <a:t>Gruppearbeid for konkretisering av etter lunsj:</a:t>
            </a:r>
          </a:p>
          <a:p>
            <a:pPr marL="628650" lvl="1" indent="-171450">
              <a:buFont typeface="Arial" panose="020B0604020202020204" pitchFamily="34" charset="0"/>
              <a:buChar char="•"/>
            </a:pPr>
            <a:r>
              <a:rPr lang="nb-NO" dirty="0"/>
              <a:t>Hva bør et blågrønt innovasjonssenter arbeide med/inneholde?</a:t>
            </a:r>
          </a:p>
          <a:p>
            <a:pPr marL="628650" lvl="1" indent="-171450">
              <a:buFont typeface="Arial" panose="020B0604020202020204" pitchFamily="34" charset="0"/>
              <a:buChar char="•"/>
            </a:pPr>
            <a:r>
              <a:rPr lang="nb-NO" dirty="0"/>
              <a:t>Hvordan kan et slikt senter rigges?- </a:t>
            </a:r>
          </a:p>
          <a:p>
            <a:pPr marL="628650" lvl="1" indent="-171450">
              <a:buFont typeface="Arial" panose="020B0604020202020204" pitchFamily="34" charset="0"/>
              <a:buChar char="•"/>
            </a:pPr>
            <a:r>
              <a:rPr lang="nb-NO" dirty="0"/>
              <a:t>Hvis vi blir enige om at dette er lurt - hvordan tar vi da arbeidet videre?</a:t>
            </a:r>
          </a:p>
          <a:p>
            <a:endParaRPr lang="nb-NO" dirty="0"/>
          </a:p>
        </p:txBody>
      </p:sp>
      <p:sp>
        <p:nvSpPr>
          <p:cNvPr id="4" name="Plassholder for lysbildenummer 3"/>
          <p:cNvSpPr>
            <a:spLocks noGrp="1"/>
          </p:cNvSpPr>
          <p:nvPr>
            <p:ph type="sldNum" sz="quarter" idx="10"/>
          </p:nvPr>
        </p:nvSpPr>
        <p:spPr/>
        <p:txBody>
          <a:bodyPr/>
          <a:lstStyle/>
          <a:p>
            <a:fld id="{58912DF7-CA55-4D7F-B998-85EE7785361C}" type="slidenum">
              <a:rPr lang="nb-NO" smtClean="0"/>
              <a:t>2</a:t>
            </a:fld>
            <a:endParaRPr lang="nb-NO"/>
          </a:p>
        </p:txBody>
      </p:sp>
    </p:spTree>
    <p:extLst>
      <p:ext uri="{BB962C8B-B14F-4D97-AF65-F5344CB8AC3E}">
        <p14:creationId xmlns:p14="http://schemas.microsoft.com/office/powerpoint/2010/main" val="2369739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Kilde: Havbrukspolitikk for Nordland - rammebetingelser for norsk havbruksnæring – fylkestingssak 077/12). </a:t>
            </a:r>
          </a:p>
          <a:p>
            <a:pPr>
              <a:lnSpc>
                <a:spcPct val="150000"/>
              </a:lnSpc>
            </a:pPr>
            <a:r>
              <a:rPr lang="nb-NO" sz="1200" dirty="0"/>
              <a:t>Kystlinjen utgjør ca. 27 % av norsk kystlinje </a:t>
            </a:r>
          </a:p>
          <a:p>
            <a:pPr>
              <a:lnSpc>
                <a:spcPct val="150000"/>
              </a:lnSpc>
            </a:pPr>
            <a:r>
              <a:rPr lang="nb-NO" sz="1200" dirty="0"/>
              <a:t>Andel på 26 % av de samlede sjøarealene innenfor grunnlinjen.</a:t>
            </a:r>
          </a:p>
          <a:p>
            <a:pPr>
              <a:lnSpc>
                <a:spcPct val="150000"/>
              </a:lnSpc>
            </a:pPr>
            <a:r>
              <a:rPr lang="nb-NO" sz="1200" dirty="0"/>
              <a:t>Landets viktigste fylke etter verdien av fisken slaktet ved fiskeoppdrettsanleggene. </a:t>
            </a:r>
          </a:p>
          <a:p>
            <a:pPr>
              <a:lnSpc>
                <a:spcPct val="150000"/>
              </a:lnSpc>
            </a:pPr>
            <a:r>
              <a:rPr lang="nb-NO" sz="1200" dirty="0"/>
              <a:t>Slaktet laks til en verdi av 9,3  milliarder kroner i 2015. </a:t>
            </a:r>
          </a:p>
          <a:p>
            <a:pPr>
              <a:lnSpc>
                <a:spcPct val="150000"/>
              </a:lnSpc>
            </a:pPr>
            <a:r>
              <a:rPr lang="nb-NO" sz="1200" dirty="0"/>
              <a:t>Tilsvarende tall for Nor- Trøndelag er 3,5 milliarder kroner. </a:t>
            </a:r>
          </a:p>
          <a:p>
            <a:pPr marL="0" indent="0">
              <a:lnSpc>
                <a:spcPct val="150000"/>
              </a:lnSpc>
              <a:buNone/>
            </a:pPr>
            <a:endParaRPr lang="nb-NO" sz="900" dirty="0"/>
          </a:p>
          <a:p>
            <a:pPr>
              <a:lnSpc>
                <a:spcPct val="120000"/>
              </a:lnSpc>
            </a:pPr>
            <a:r>
              <a:rPr lang="nb-NO" sz="1200" dirty="0"/>
              <a:t>Estimert etterspørselsveksten etter laks og ørret globalt: 5-7 % årlig.(Norsk Sjømatråd ).</a:t>
            </a:r>
          </a:p>
          <a:p>
            <a:pPr>
              <a:lnSpc>
                <a:spcPct val="120000"/>
              </a:lnSpc>
              <a:buFont typeface="Wingdings" panose="05000000000000000000" pitchFamily="2" charset="2"/>
              <a:buChar char="à"/>
            </a:pPr>
            <a:r>
              <a:rPr lang="nb-NO" sz="1200" dirty="0"/>
              <a:t>fordobling av dagens lakseproduksjon på om lag 1 million tonn i Norge.</a:t>
            </a:r>
          </a:p>
          <a:p>
            <a:pPr marL="0" indent="0">
              <a:lnSpc>
                <a:spcPct val="120000"/>
              </a:lnSpc>
              <a:buNone/>
            </a:pPr>
            <a:endParaRPr lang="nb-NO" sz="800" dirty="0"/>
          </a:p>
          <a:p>
            <a:pPr>
              <a:lnSpc>
                <a:spcPct val="120000"/>
              </a:lnSpc>
            </a:pPr>
            <a:r>
              <a:rPr lang="nb-NO" sz="1200" dirty="0"/>
              <a:t>Fortsatt utvikling av oppdrettsnæringen fordrer en mer bærekraftig forproduksjon, som i dag i stor grad er basert på  proteiner fra soya. </a:t>
            </a:r>
          </a:p>
          <a:p>
            <a:endParaRPr lang="nb-NO" dirty="0"/>
          </a:p>
        </p:txBody>
      </p:sp>
      <p:sp>
        <p:nvSpPr>
          <p:cNvPr id="4" name="Plassholder for lysbildenummer 3"/>
          <p:cNvSpPr>
            <a:spLocks noGrp="1"/>
          </p:cNvSpPr>
          <p:nvPr>
            <p:ph type="sldNum" sz="quarter" idx="10"/>
          </p:nvPr>
        </p:nvSpPr>
        <p:spPr/>
        <p:txBody>
          <a:bodyPr/>
          <a:lstStyle/>
          <a:p>
            <a:fld id="{58912DF7-CA55-4D7F-B998-85EE7785361C}" type="slidenum">
              <a:rPr lang="nb-NO" smtClean="0"/>
              <a:t>3</a:t>
            </a:fld>
            <a:endParaRPr lang="nb-NO"/>
          </a:p>
        </p:txBody>
      </p:sp>
    </p:spTree>
    <p:extLst>
      <p:ext uri="{BB962C8B-B14F-4D97-AF65-F5344CB8AC3E}">
        <p14:creationId xmlns:p14="http://schemas.microsoft.com/office/powerpoint/2010/main" val="1789730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mn-lt"/>
                <a:ea typeface="+mn-ea"/>
                <a:cs typeface="+mn-cs"/>
              </a:rPr>
              <a:t>Over 550 000 dekar jordbruksareal i drift (2013)</a:t>
            </a: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mn-lt"/>
                <a:ea typeface="+mn-ea"/>
                <a:cs typeface="+mn-cs"/>
              </a:rPr>
              <a:t>Med nesten 19 000 landbrukseiendommer i alt, og 9,8 % av befolkningen bosatt på land-brukseiendommer, er Nordland et fylke hvor landbruk spiller en viktig rolle.</a:t>
            </a: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mn-lt"/>
                <a:ea typeface="+mn-ea"/>
                <a:cs typeface="+mn-cs"/>
              </a:rPr>
              <a:t>Stor forskjell mellom kommunene</a:t>
            </a: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mn-lt"/>
                <a:ea typeface="+mn-ea"/>
                <a:cs typeface="+mn-cs"/>
              </a:rPr>
              <a:t>Gjennomsnittlig størrelse  256 daa (landsgjennomsnittet er på 235 daa (2015)).</a:t>
            </a: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mn-lt"/>
                <a:ea typeface="+mn-ea"/>
                <a:cs typeface="+mn-cs"/>
              </a:rPr>
              <a:t>Husdyrhold er viktigst, særlig storfe og sau. Mens fylket har 5,6 prosent av landets jordbruksareal, har det 6,9 prosent av storfeholdet og 8,8 prosent av saueholdet (2016).</a:t>
            </a: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mn-lt"/>
                <a:ea typeface="+mn-ea"/>
                <a:cs typeface="+mn-cs"/>
              </a:rPr>
              <a:t>Verdiskapinga i jordbruket i Nordland er økende, og var </a:t>
            </a:r>
            <a:r>
              <a:rPr kumimoji="0" lang="nb-NO" sz="2400" b="1" i="0" u="none" strike="noStrike" kern="1200" cap="none" spc="0" normalizeH="0" baseline="0" noProof="0" dirty="0">
                <a:ln>
                  <a:noFill/>
                </a:ln>
                <a:solidFill>
                  <a:prstClr val="black"/>
                </a:solidFill>
                <a:effectLst/>
                <a:uLnTx/>
                <a:uFillTx/>
                <a:latin typeface="+mn-lt"/>
                <a:ea typeface="+mn-ea"/>
                <a:cs typeface="+mn-cs"/>
              </a:rPr>
              <a:t>818</a:t>
            </a:r>
            <a:r>
              <a:rPr kumimoji="0" lang="nb-NO" sz="2400" b="0" i="0" u="none" strike="noStrike" kern="1200" cap="none" spc="0" normalizeH="0" baseline="0" noProof="0" dirty="0">
                <a:ln>
                  <a:noFill/>
                </a:ln>
                <a:solidFill>
                  <a:prstClr val="black"/>
                </a:solidFill>
                <a:effectLst/>
                <a:uLnTx/>
                <a:uFillTx/>
                <a:latin typeface="+mn-lt"/>
                <a:ea typeface="+mn-ea"/>
                <a:cs typeface="+mn-cs"/>
              </a:rPr>
              <a:t> mill. kr i 2015 (mot 785 mill. kr. i </a:t>
            </a:r>
            <a:r>
              <a:rPr kumimoji="0" lang="nb-NO" sz="2400" b="1" i="0" u="none" strike="noStrike" kern="1200" cap="none" spc="0" normalizeH="0" baseline="0" noProof="0" dirty="0">
                <a:ln>
                  <a:noFill/>
                </a:ln>
                <a:solidFill>
                  <a:prstClr val="black"/>
                </a:solidFill>
                <a:effectLst/>
                <a:uLnTx/>
                <a:uFillTx/>
                <a:latin typeface="+mn-lt"/>
                <a:ea typeface="+mn-ea"/>
                <a:cs typeface="+mn-cs"/>
              </a:rPr>
              <a:t>2009</a:t>
            </a:r>
            <a:r>
              <a:rPr kumimoji="0" lang="nb-NO" sz="2400" b="0" i="0" u="none" strike="noStrike" kern="1200" cap="none" spc="0" normalizeH="0" baseline="0" noProof="0" dirty="0">
                <a:ln>
                  <a:noFill/>
                </a:ln>
                <a:solidFill>
                  <a:prstClr val="black"/>
                </a:solidFill>
                <a:effectLst/>
                <a:uLnTx/>
                <a:uFillTx/>
                <a:latin typeface="+mn-lt"/>
                <a:ea typeface="+mn-ea"/>
                <a:cs typeface="+mn-cs"/>
              </a:rPr>
              <a:t>). </a:t>
            </a: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mn-lt"/>
                <a:ea typeface="+mn-ea"/>
                <a:cs typeface="+mn-cs"/>
              </a:rPr>
              <a:t>Levende bygder er viktig for </a:t>
            </a:r>
            <a:r>
              <a:rPr kumimoji="0" lang="nb-NO" sz="2400" b="0" i="0" u="none" strike="noStrike" kern="1200" cap="none" spc="0" normalizeH="0" baseline="0" noProof="0" dirty="0" err="1">
                <a:ln>
                  <a:noFill/>
                </a:ln>
                <a:solidFill>
                  <a:prstClr val="black"/>
                </a:solidFill>
                <a:effectLst/>
                <a:uLnTx/>
                <a:uFillTx/>
                <a:latin typeface="+mn-lt"/>
                <a:ea typeface="+mn-ea"/>
                <a:cs typeface="+mn-cs"/>
              </a:rPr>
              <a:t>fleire</a:t>
            </a:r>
            <a:r>
              <a:rPr kumimoji="0" lang="nb-NO" sz="2400" b="0" i="0" u="none" strike="noStrike" kern="1200" cap="none" spc="0" normalizeH="0" baseline="0" noProof="0" dirty="0">
                <a:ln>
                  <a:noFill/>
                </a:ln>
                <a:solidFill>
                  <a:prstClr val="black"/>
                </a:solidFill>
                <a:effectLst/>
                <a:uLnTx/>
                <a:uFillTx/>
                <a:latin typeface="+mn-lt"/>
                <a:ea typeface="+mn-ea"/>
                <a:cs typeface="+mn-cs"/>
              </a:rPr>
              <a:t> andre næringer, opplagt for reiselivet – men også skognæringa og havbruksnæringa</a:t>
            </a:r>
          </a:p>
          <a:p>
            <a:endParaRPr lang="nb-NO" dirty="0"/>
          </a:p>
          <a:p>
            <a:r>
              <a:rPr lang="nb-NO" dirty="0"/>
              <a:t>Store norske leksikon</a:t>
            </a:r>
          </a:p>
          <a:p>
            <a:r>
              <a:rPr lang="nb-NO" dirty="0"/>
              <a:t>http://www.nordlandsforskning.no/getfile.php/1311972/Dokumenter/Rapporter/2016/NF%205_2016.pdf</a:t>
            </a:r>
          </a:p>
          <a:p>
            <a:r>
              <a:rPr lang="nb-NO" dirty="0"/>
              <a:t>https://www.nfk.no/_f/p34/ib4b359ba-9b9a-4c37-8c1b-641fef625c64/rapport_verdiskaping_og_sysselsetting_av_jordbruket_i_nordland_l1179661.pdf</a:t>
            </a:r>
          </a:p>
          <a:p>
            <a:endParaRPr lang="nb-NO" dirty="0"/>
          </a:p>
        </p:txBody>
      </p:sp>
      <p:sp>
        <p:nvSpPr>
          <p:cNvPr id="4" name="Plassholder for lysbildenummer 3"/>
          <p:cNvSpPr>
            <a:spLocks noGrp="1"/>
          </p:cNvSpPr>
          <p:nvPr>
            <p:ph type="sldNum" sz="quarter" idx="10"/>
          </p:nvPr>
        </p:nvSpPr>
        <p:spPr/>
        <p:txBody>
          <a:bodyPr/>
          <a:lstStyle/>
          <a:p>
            <a:fld id="{58912DF7-CA55-4D7F-B998-85EE7785361C}" type="slidenum">
              <a:rPr lang="nb-NO" smtClean="0"/>
              <a:t>4</a:t>
            </a:fld>
            <a:endParaRPr lang="nb-NO"/>
          </a:p>
        </p:txBody>
      </p:sp>
    </p:spTree>
    <p:extLst>
      <p:ext uri="{BB962C8B-B14F-4D97-AF65-F5344CB8AC3E}">
        <p14:creationId xmlns:p14="http://schemas.microsoft.com/office/powerpoint/2010/main" val="3269983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pPr marL="342900" marR="0" lvl="0" indent="-342900" algn="l" defTabSz="457200" rtl="0" eaLnBrk="1" fontAlgn="auto" latinLnBrk="0" hangingPunct="1">
              <a:lnSpc>
                <a:spcPct val="150000"/>
              </a:lnSpc>
              <a:spcBef>
                <a:spcPct val="20000"/>
              </a:spcBef>
              <a:spcAft>
                <a:spcPts val="0"/>
              </a:spcAft>
              <a:buClrTx/>
              <a:buSzTx/>
              <a:buFont typeface="Arial"/>
              <a:buChar char="•"/>
              <a:tabLst/>
              <a:defRPr/>
            </a:pPr>
            <a:r>
              <a:rPr kumimoji="0" lang="nb-NO" sz="2400" b="0" i="1" u="none" strike="noStrike" kern="0" cap="none" spc="0" normalizeH="0" baseline="0" noProof="0" dirty="0">
                <a:ln>
                  <a:noFill/>
                </a:ln>
                <a:solidFill>
                  <a:prstClr val="black"/>
                </a:solidFill>
                <a:effectLst/>
                <a:uLnTx/>
                <a:uFillTx/>
                <a:latin typeface="+mn-lt"/>
                <a:ea typeface="+mn-ea"/>
                <a:cs typeface="+mn-cs"/>
              </a:rPr>
              <a:t>6,4 millioner dekar produktivt skogareal, likt fordelt sør og nord for Saltfjellet. </a:t>
            </a:r>
          </a:p>
          <a:p>
            <a:pPr marL="342900" marR="0" lvl="0" indent="-342900" algn="l" defTabSz="457200" rtl="0" eaLnBrk="1" fontAlgn="auto" latinLnBrk="0" hangingPunct="1">
              <a:lnSpc>
                <a:spcPct val="150000"/>
              </a:lnSpc>
              <a:spcBef>
                <a:spcPct val="20000"/>
              </a:spcBef>
              <a:spcAft>
                <a:spcPts val="0"/>
              </a:spcAft>
              <a:buClrTx/>
              <a:buSzTx/>
              <a:buFont typeface="Arial"/>
              <a:buChar char="•"/>
              <a:tabLst/>
              <a:defRPr/>
            </a:pPr>
            <a:r>
              <a:rPr kumimoji="0" lang="nb-NO" sz="2400" b="0" i="1" u="none" strike="noStrike" kern="0" cap="none" spc="0" normalizeH="0" baseline="0" noProof="0" dirty="0">
                <a:ln>
                  <a:noFill/>
                </a:ln>
                <a:solidFill>
                  <a:prstClr val="black"/>
                </a:solidFill>
                <a:effectLst/>
                <a:uLnTx/>
                <a:uFillTx/>
                <a:latin typeface="+mn-lt"/>
                <a:ea typeface="+mn-ea"/>
                <a:cs typeface="+mn-cs"/>
              </a:rPr>
              <a:t>Mest barskog i sør, og mest lauvskog i nord.</a:t>
            </a:r>
            <a:endParaRPr kumimoji="0" lang="nb-NO" sz="2400" b="0" i="0" u="none" strike="noStrike" kern="0" cap="none" spc="0" normalizeH="0" baseline="0" noProof="0" dirty="0">
              <a:ln>
                <a:noFill/>
              </a:ln>
              <a:solidFill>
                <a:prstClr val="black"/>
              </a:solidFill>
              <a:effectLst/>
              <a:uLnTx/>
              <a:uFillTx/>
              <a:latin typeface="+mn-lt"/>
              <a:ea typeface="+mn-ea"/>
              <a:cs typeface="+mn-cs"/>
            </a:endParaRPr>
          </a:p>
          <a:p>
            <a:pPr marL="342900" marR="0" lvl="0" indent="-342900" algn="l" defTabSz="457200" rtl="0" eaLnBrk="1" fontAlgn="auto" latinLnBrk="0" hangingPunct="1">
              <a:lnSpc>
                <a:spcPct val="150000"/>
              </a:lnSpc>
              <a:spcBef>
                <a:spcPct val="20000"/>
              </a:spcBef>
              <a:spcAft>
                <a:spcPts val="0"/>
              </a:spcAft>
              <a:buClrTx/>
              <a:buSzTx/>
              <a:buFont typeface="Arial"/>
              <a:buChar char="•"/>
              <a:tabLst/>
              <a:defRPr/>
            </a:pPr>
            <a:r>
              <a:rPr kumimoji="0" lang="nb-NO" sz="2400" b="0" i="1" u="none" strike="noStrike" kern="0" cap="none" spc="0" normalizeH="0" baseline="0" noProof="0" dirty="0">
                <a:ln>
                  <a:noFill/>
                </a:ln>
                <a:solidFill>
                  <a:prstClr val="black"/>
                </a:solidFill>
                <a:effectLst/>
                <a:uLnTx/>
                <a:uFillTx/>
                <a:latin typeface="+mn-lt"/>
                <a:ea typeface="+mn-ea"/>
                <a:cs typeface="+mn-cs"/>
              </a:rPr>
              <a:t>700 000 dekar skogreisingsareal (mest i landet). </a:t>
            </a:r>
          </a:p>
          <a:p>
            <a:pPr marL="0" marR="0" lvl="0" indent="0" algn="l" defTabSz="457200" rtl="0" eaLnBrk="1" fontAlgn="auto" latinLnBrk="0" hangingPunct="1">
              <a:lnSpc>
                <a:spcPct val="150000"/>
              </a:lnSpc>
              <a:spcBef>
                <a:spcPct val="20000"/>
              </a:spcBef>
              <a:spcAft>
                <a:spcPts val="0"/>
              </a:spcAft>
              <a:buClrTx/>
              <a:buSzTx/>
              <a:buFontTx/>
              <a:buNone/>
              <a:tabLst/>
              <a:defRPr/>
            </a:pPr>
            <a:r>
              <a:rPr kumimoji="0" lang="nb-NO" sz="2400" b="0" i="1" u="none" strike="noStrike" kern="0" cap="none" spc="0" normalizeH="0" baseline="0" noProof="0" dirty="0">
                <a:ln>
                  <a:noFill/>
                </a:ln>
                <a:solidFill>
                  <a:prstClr val="black"/>
                </a:solidFill>
                <a:effectLst/>
                <a:uLnTx/>
                <a:uFillTx/>
                <a:latin typeface="+mn-lt"/>
                <a:ea typeface="+mn-ea"/>
                <a:cs typeface="+mn-cs"/>
                <a:sym typeface="Wingdings" panose="05000000000000000000" pitchFamily="2" charset="2"/>
              </a:rPr>
              <a:t>	 utgjør </a:t>
            </a:r>
            <a:r>
              <a:rPr kumimoji="0" lang="nb-NO" sz="2400" b="0" i="1" u="none" strike="noStrike" kern="0" cap="none" spc="0" normalizeH="0" baseline="0" noProof="0" dirty="0">
                <a:ln>
                  <a:noFill/>
                </a:ln>
                <a:solidFill>
                  <a:prstClr val="black"/>
                </a:solidFill>
                <a:effectLst/>
                <a:uLnTx/>
                <a:uFillTx/>
                <a:latin typeface="+mn-lt"/>
                <a:ea typeface="+mn-ea"/>
                <a:cs typeface="+mn-cs"/>
              </a:rPr>
              <a:t>11 % av det produktive skogarealet. </a:t>
            </a:r>
          </a:p>
          <a:p>
            <a:pPr marL="342900" marR="0" lvl="0" indent="-342900" algn="l" defTabSz="457200" rtl="0" eaLnBrk="1" fontAlgn="auto" latinLnBrk="0" hangingPunct="1">
              <a:lnSpc>
                <a:spcPct val="150000"/>
              </a:lnSpc>
              <a:spcBef>
                <a:spcPct val="20000"/>
              </a:spcBef>
              <a:spcAft>
                <a:spcPts val="0"/>
              </a:spcAft>
              <a:buClrTx/>
              <a:buSzTx/>
              <a:buFont typeface="Arial"/>
              <a:buChar char="•"/>
              <a:tabLst/>
              <a:defRPr/>
            </a:pPr>
            <a:r>
              <a:rPr kumimoji="0" lang="nb-NO" sz="2400" b="0" i="1" u="none" strike="noStrike" kern="0" cap="none" spc="0" normalizeH="0" baseline="0" noProof="0" dirty="0">
                <a:ln>
                  <a:noFill/>
                </a:ln>
                <a:solidFill>
                  <a:prstClr val="black"/>
                </a:solidFill>
                <a:effectLst/>
                <a:uLnTx/>
                <a:uFillTx/>
                <a:latin typeface="+mn-lt"/>
                <a:ea typeface="+mn-ea"/>
                <a:cs typeface="+mn-cs"/>
              </a:rPr>
              <a:t> langsiktig avvirkningspotensial på 500 000 </a:t>
            </a:r>
            <a:r>
              <a:rPr kumimoji="0" lang="nb-NO" sz="2400" b="0" i="1" u="none" strike="noStrike" kern="0" cap="none" spc="0" normalizeH="0" baseline="0" noProof="0" dirty="0" err="1">
                <a:ln>
                  <a:noFill/>
                </a:ln>
                <a:solidFill>
                  <a:prstClr val="black"/>
                </a:solidFill>
                <a:effectLst/>
                <a:uLnTx/>
                <a:uFillTx/>
                <a:latin typeface="+mn-lt"/>
                <a:ea typeface="+mn-ea"/>
                <a:cs typeface="+mn-cs"/>
              </a:rPr>
              <a:t>kbm</a:t>
            </a:r>
            <a:r>
              <a:rPr kumimoji="0" lang="nb-NO" sz="2400" b="0" i="1" u="none" strike="noStrike" kern="0" cap="none" spc="0" normalizeH="0" baseline="0" noProof="0" dirty="0">
                <a:ln>
                  <a:noFill/>
                </a:ln>
                <a:solidFill>
                  <a:prstClr val="black"/>
                </a:solidFill>
                <a:effectLst/>
                <a:uLnTx/>
                <a:uFillTx/>
                <a:latin typeface="+mn-lt"/>
                <a:ea typeface="+mn-ea"/>
                <a:cs typeface="+mn-cs"/>
              </a:rPr>
              <a:t>.</a:t>
            </a:r>
            <a:endParaRPr kumimoji="0" lang="nb-NO" sz="2400" b="0" i="0" u="none" strike="noStrike" kern="0" cap="none" spc="0" normalizeH="0" baseline="0" noProof="0" dirty="0">
              <a:ln>
                <a:noFill/>
              </a:ln>
              <a:solidFill>
                <a:prstClr val="black"/>
              </a:solidFill>
              <a:effectLst/>
              <a:uLnTx/>
              <a:uFillTx/>
              <a:latin typeface="+mn-lt"/>
              <a:ea typeface="+mn-ea"/>
              <a:cs typeface="+mn-cs"/>
            </a:endParaRPr>
          </a:p>
          <a:p>
            <a:pPr marL="342900" marR="0" lvl="0" indent="-342900" algn="l" defTabSz="457200" rtl="0" eaLnBrk="1" fontAlgn="auto" latinLnBrk="0" hangingPunct="1">
              <a:lnSpc>
                <a:spcPct val="150000"/>
              </a:lnSpc>
              <a:spcBef>
                <a:spcPct val="20000"/>
              </a:spcBef>
              <a:spcAft>
                <a:spcPts val="0"/>
              </a:spcAft>
              <a:buClrTx/>
              <a:buSzTx/>
              <a:buFont typeface="Arial"/>
              <a:buChar char="•"/>
              <a:tabLst/>
              <a:defRPr/>
            </a:pPr>
            <a:r>
              <a:rPr kumimoji="0" lang="nb-NO" sz="2400" b="0" i="1" u="none" strike="noStrike" kern="0" cap="none" spc="0" normalizeH="0" baseline="0" noProof="0" dirty="0">
                <a:ln>
                  <a:noFill/>
                </a:ln>
                <a:solidFill>
                  <a:prstClr val="black"/>
                </a:solidFill>
                <a:effectLst/>
                <a:uLnTx/>
                <a:uFillTx/>
                <a:latin typeface="+mn-lt"/>
                <a:ea typeface="+mn-ea"/>
                <a:cs typeface="+mn-cs"/>
              </a:rPr>
              <a:t>10 650 skogeiendommer</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nb-NO" sz="2000" b="0" i="1" u="none" strike="noStrike" kern="0" cap="none" spc="0" normalizeH="0" baseline="0" noProof="0" dirty="0">
                <a:ln>
                  <a:noFill/>
                </a:ln>
                <a:solidFill>
                  <a:prstClr val="black"/>
                </a:solidFill>
                <a:effectLst/>
                <a:uLnTx/>
                <a:uFillTx/>
                <a:latin typeface="+mn-lt"/>
                <a:ea typeface="+mn-ea"/>
                <a:cs typeface="+mn-cs"/>
              </a:rPr>
              <a:t>6350 er mindre enn 250 da</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nb-NO" sz="2000" b="0" i="1" u="none" strike="noStrike" kern="0" cap="none" spc="0" normalizeH="0" baseline="0" noProof="0" dirty="0">
                <a:ln>
                  <a:noFill/>
                </a:ln>
                <a:solidFill>
                  <a:prstClr val="black"/>
                </a:solidFill>
                <a:effectLst/>
                <a:uLnTx/>
                <a:uFillTx/>
                <a:latin typeface="+mn-lt"/>
                <a:ea typeface="+mn-ea"/>
                <a:cs typeface="+mn-cs"/>
              </a:rPr>
              <a:t>15 % er dødsbo og sameier</a:t>
            </a:r>
          </a:p>
          <a:p>
            <a:endParaRPr lang="nb-NO" dirty="0"/>
          </a:p>
          <a:p>
            <a:r>
              <a:rPr lang="nb-NO" dirty="0"/>
              <a:t>Figur -  fordeling av hogst i Nordland (Landbruksdirektoratets tall for 2014)</a:t>
            </a:r>
          </a:p>
        </p:txBody>
      </p:sp>
      <p:sp>
        <p:nvSpPr>
          <p:cNvPr id="4" name="Plassholder for lysbildenummer 3"/>
          <p:cNvSpPr>
            <a:spLocks noGrp="1"/>
          </p:cNvSpPr>
          <p:nvPr>
            <p:ph type="sldNum" sz="quarter" idx="10"/>
          </p:nvPr>
        </p:nvSpPr>
        <p:spPr/>
        <p:txBody>
          <a:bodyPr/>
          <a:lstStyle/>
          <a:p>
            <a:fld id="{58912DF7-CA55-4D7F-B998-85EE7785361C}" type="slidenum">
              <a:rPr lang="nb-NO" smtClean="0"/>
              <a:t>5</a:t>
            </a:fld>
            <a:endParaRPr lang="nb-NO"/>
          </a:p>
        </p:txBody>
      </p:sp>
    </p:spTree>
    <p:extLst>
      <p:ext uri="{BB962C8B-B14F-4D97-AF65-F5344CB8AC3E}">
        <p14:creationId xmlns:p14="http://schemas.microsoft.com/office/powerpoint/2010/main" val="2911018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normAutofit/>
          </a:bodyPr>
          <a:lstStyle/>
          <a:p>
            <a:r>
              <a:rPr lang="nb-NO" dirty="0"/>
              <a:t>Videreforedling av skogvirke gir en verdiskaping som  tilsvarer 10-15 ganger råvareprisen.</a:t>
            </a:r>
          </a:p>
          <a:p>
            <a:r>
              <a:rPr lang="nb-NO" dirty="0"/>
              <a:t>https://www.dn.no/nyheter/2016/11/09/0518/Handel/rapport-landbruket-skaper-17000-arbeidsplasser-i-annen-naering Menon </a:t>
            </a:r>
            <a:r>
              <a:rPr lang="nb-NO" dirty="0" err="1"/>
              <a:t>Economics</a:t>
            </a:r>
            <a:endParaRPr lang="nb-NO" dirty="0"/>
          </a:p>
          <a:p>
            <a:endParaRPr lang="nb-NO" dirty="0"/>
          </a:p>
        </p:txBody>
      </p:sp>
      <p:sp>
        <p:nvSpPr>
          <p:cNvPr id="4" name="Plassholder for lysbildenummer 3"/>
          <p:cNvSpPr>
            <a:spLocks noGrp="1"/>
          </p:cNvSpPr>
          <p:nvPr>
            <p:ph type="sldNum" sz="quarter" idx="10"/>
          </p:nvPr>
        </p:nvSpPr>
        <p:spPr/>
        <p:txBody>
          <a:bodyPr/>
          <a:lstStyle/>
          <a:p>
            <a:fld id="{7A615E3E-8B9E-4586-8331-EFEB5C17BC9F}" type="slidenum">
              <a:rPr lang="nb-NO" smtClean="0"/>
              <a:pPr/>
              <a:t>6</a:t>
            </a:fld>
            <a:endParaRPr lang="nb-NO"/>
          </a:p>
        </p:txBody>
      </p:sp>
    </p:spTree>
    <p:extLst>
      <p:ext uri="{BB962C8B-B14F-4D97-AF65-F5344CB8AC3E}">
        <p14:creationId xmlns:p14="http://schemas.microsoft.com/office/powerpoint/2010/main" val="3036214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Kort om bakgrunnene for arbeidet – De grønne næringene har behov for forsknings- og utviklingsarbeid, det skjer mye i videreforedlingsbedriftene i de ulike verdikjedene, men primærproduksjonen består av mange små aktører, viktig at landbruksorganisasjonene bidrar. FoU-aktørene sine initiativ er ikke alltid så godt forankret hos næringsaktørene, og involveringa kommer ofte seint i søknadsprosessene. Behov for bedre dialog og kontakt mellom næringsaktørene og FoU-miljøene. Skognæringsforum Nordland og Nordland Bondelag har de siste åra sett at  Politikken gir tydelig retning, hvor de biobaserte ressursene har fått større betydning, det grønne skiftet er ikke noe som kommer – den er her. De grønne næringene ønsker å bidra – og å utnytte mulighetsrommet. Her kan det ligge mange muligheter ved å se på tvers av de biobaserte produksjonene. I heletatt ligger mye av innovasjonskraften framover i å tenke på tvers – av sektorer, bransjer, næringer, verdikjeder, kunnskapsområder og fagmiljø. For fremtidig vekst i aquanæring kan for bli en minimumsfaktor – soyabasert for på tur ut? Sitkalaks –seminar på Alstahaug i 2014 viste hvordan dette kan løses – ved forproduksjon basert på kortreiste grønne ressurser. Bakgrunn for at Skognæringsforum Nordland og Nordland Bondelag hver for seg tok initiativ til å endre dette. ta grep i omlegginga til bioøkonomien: blågrønn kompetansemegler og Blågrønt innovasjonssenter. Men å tenke på tvers av bransjer er bare begynnelsen – vi må i tillegg bli mye bedre til å tenkte «på tvers» – av fagmiljø og bransjer.</a:t>
            </a:r>
          </a:p>
        </p:txBody>
      </p:sp>
      <p:sp>
        <p:nvSpPr>
          <p:cNvPr id="4" name="Plassholder for lysbildenummer 3"/>
          <p:cNvSpPr>
            <a:spLocks noGrp="1"/>
          </p:cNvSpPr>
          <p:nvPr>
            <p:ph type="sldNum" sz="quarter" idx="10"/>
          </p:nvPr>
        </p:nvSpPr>
        <p:spPr/>
        <p:txBody>
          <a:bodyPr/>
          <a:lstStyle/>
          <a:p>
            <a:fld id="{58912DF7-CA55-4D7F-B998-85EE7785361C}" type="slidenum">
              <a:rPr lang="nb-NO" smtClean="0"/>
              <a:t>7</a:t>
            </a:fld>
            <a:endParaRPr lang="nb-NO"/>
          </a:p>
        </p:txBody>
      </p:sp>
    </p:spTree>
    <p:extLst>
      <p:ext uri="{BB962C8B-B14F-4D97-AF65-F5344CB8AC3E}">
        <p14:creationId xmlns:p14="http://schemas.microsoft.com/office/powerpoint/2010/main" val="3458011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Kort om bakgrunnene for arbeidet – De grønne næringene har behov for forsknings- og utviklingsarbeid, det skjer mye i videreforedlingsbedriftene i de ulike verdikjedene, men primærproduksjonen består av mange små aktører, viktig at landbruksorganisasjonene bidrar. FoU-aktørene sine initiativ er ikke alltid så godt forankret hos næringsaktørene, og involveringa kommer ofte seint i søknadsprosessene. Behov for bedre dialog og kontakt mellom næringsaktørene og FoU-miljøene. Skognæringsforum Nordland og Nordland Bondelag har de siste åra sett at  Politikken gir tydelig retning, hvor de biobaserte ressursene har fått større betydning, det grønne skiftet er ikke noe som kommer – den er her. De grønne næringene ønsker å bidra – og å utnytte mulighetsrommet. Her kan det ligge mange muligheter ved å se på tvers av de biobaserte produksjonene. I heletatt ligger mye av innovasjonskraften framover i å tenke på tvers – av sektorer, bransjer, næringer, verdikjeder, kunnskapsområder og fagmiljø. For fremtidig vekst i aquanæring kan for bli en minimumsfaktor – soyabasert for på tur ut? Sitkalaks –seminar på Alstahaug i 2014 viste hvordan dette kan løses – ved forproduksjon basert på kortreiste grønne ressurser. Bakgrunn for at Skognæringsforum Nordland og Nordland Bondelag hver for seg tok initiativ til å endre dette. ta grep i omlegginga til bioøkonomien: blågrønn kompetansemegler og Blågrønt innovasjonssenter. Men å tenke på tvers av bransjer er bare begynnelsen – vi må i tillegg bli mye bedre til å tenkte «på tvers» – av fagmiljø og bransjer.</a:t>
            </a:r>
          </a:p>
        </p:txBody>
      </p:sp>
      <p:sp>
        <p:nvSpPr>
          <p:cNvPr id="4" name="Plassholder for lysbildenummer 3"/>
          <p:cNvSpPr>
            <a:spLocks noGrp="1"/>
          </p:cNvSpPr>
          <p:nvPr>
            <p:ph type="sldNum" sz="quarter" idx="10"/>
          </p:nvPr>
        </p:nvSpPr>
        <p:spPr/>
        <p:txBody>
          <a:bodyPr/>
          <a:lstStyle/>
          <a:p>
            <a:fld id="{58912DF7-CA55-4D7F-B998-85EE7785361C}" type="slidenum">
              <a:rPr lang="nb-NO" smtClean="0"/>
              <a:t>8</a:t>
            </a:fld>
            <a:endParaRPr lang="nb-NO"/>
          </a:p>
        </p:txBody>
      </p:sp>
    </p:spTree>
    <p:extLst>
      <p:ext uri="{BB962C8B-B14F-4D97-AF65-F5344CB8AC3E}">
        <p14:creationId xmlns:p14="http://schemas.microsoft.com/office/powerpoint/2010/main" val="3299096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58912DF7-CA55-4D7F-B998-85EE7785361C}" type="slidenum">
              <a:rPr lang="nb-NO" smtClean="0"/>
              <a:t>9</a:t>
            </a:fld>
            <a:endParaRPr lang="nb-NO"/>
          </a:p>
        </p:txBody>
      </p:sp>
    </p:spTree>
    <p:extLst>
      <p:ext uri="{BB962C8B-B14F-4D97-AF65-F5344CB8AC3E}">
        <p14:creationId xmlns:p14="http://schemas.microsoft.com/office/powerpoint/2010/main" val="996732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a:solidFill>
                  <a:schemeClr val="tx1"/>
                </a:solidFill>
                <a:effectLst/>
                <a:latin typeface="+mn-lt"/>
                <a:ea typeface="+mn-ea"/>
                <a:cs typeface="+mn-cs"/>
              </a:rPr>
              <a:t>2.1  Forutsetning </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I en framtidsrettet skognæring ligger prinsippet om bærekraft til grunn for all virksomhet. Dette forutsetter at miljøhensyn knyttet til biologisk mangfold, kulturverdier, landskap og opplevelseskvaliteter blir ivaretatt. Prinsippene gjelder hele verdikjeden, fra skogbrukets aktiviteter, transport, industriproduksjon og for bruk og gjenvinning.</a:t>
            </a:r>
          </a:p>
          <a:p>
            <a:r>
              <a:rPr lang="nb-NO" sz="1200" kern="1200" dirty="0">
                <a:solidFill>
                  <a:schemeClr val="tx1"/>
                </a:solidFill>
                <a:effectLst/>
                <a:latin typeface="+mn-lt"/>
                <a:ea typeface="+mn-ea"/>
                <a:cs typeface="+mn-cs"/>
              </a:rPr>
              <a:t>Kystskogbruket vil prioritere tiltak som har positiv effekt for å motvirke klimaendringene, og positiv eller akseptabel effekt for bevaring av biologisk mangfold og andre viktige miljøverdier.</a:t>
            </a:r>
          </a:p>
          <a:p>
            <a:endParaRPr lang="nb-NO" dirty="0"/>
          </a:p>
        </p:txBody>
      </p:sp>
      <p:sp>
        <p:nvSpPr>
          <p:cNvPr id="4" name="Plassholder for lysbildenummer 3"/>
          <p:cNvSpPr>
            <a:spLocks noGrp="1"/>
          </p:cNvSpPr>
          <p:nvPr>
            <p:ph type="sldNum" sz="quarter" idx="10"/>
          </p:nvPr>
        </p:nvSpPr>
        <p:spPr/>
        <p:txBody>
          <a:bodyPr/>
          <a:lstStyle/>
          <a:p>
            <a:fld id="{7A615E3E-8B9E-4586-8331-EFEB5C17BC9F}" type="slidenum">
              <a:rPr lang="nb-NO" smtClean="0"/>
              <a:pPr/>
              <a:t>10</a:t>
            </a:fld>
            <a:endParaRPr lang="nb-NO"/>
          </a:p>
        </p:txBody>
      </p:sp>
    </p:spTree>
    <p:extLst>
      <p:ext uri="{BB962C8B-B14F-4D97-AF65-F5344CB8AC3E}">
        <p14:creationId xmlns:p14="http://schemas.microsoft.com/office/powerpoint/2010/main" val="1526227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8"/>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328A4888-03DD-4A90-AAAE-F51278C209CC}" type="datetimeFigureOut">
              <a:rPr lang="nb-NO" smtClean="0"/>
              <a:t>01.02.2018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C54FF86-E589-40F0-A720-4547AF0CBB0A}" type="slidenum">
              <a:rPr lang="nb-NO" smtClean="0"/>
              <a:t>‹#›</a:t>
            </a:fld>
            <a:endParaRPr lang="nb-NO"/>
          </a:p>
        </p:txBody>
      </p:sp>
    </p:spTree>
    <p:extLst>
      <p:ext uri="{BB962C8B-B14F-4D97-AF65-F5344CB8AC3E}">
        <p14:creationId xmlns:p14="http://schemas.microsoft.com/office/powerpoint/2010/main" val="149321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328A4888-03DD-4A90-AAAE-F51278C209CC}" type="datetimeFigureOut">
              <a:rPr lang="nb-NO" smtClean="0"/>
              <a:t>01.02.2018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C54FF86-E589-40F0-A720-4547AF0CBB0A}" type="slidenum">
              <a:rPr lang="nb-NO" smtClean="0"/>
              <a:t>‹#›</a:t>
            </a:fld>
            <a:endParaRPr lang="nb-NO"/>
          </a:p>
        </p:txBody>
      </p:sp>
    </p:spTree>
    <p:extLst>
      <p:ext uri="{BB962C8B-B14F-4D97-AF65-F5344CB8AC3E}">
        <p14:creationId xmlns:p14="http://schemas.microsoft.com/office/powerpoint/2010/main" val="3610080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41"/>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41"/>
            <a:ext cx="8026400" cy="5851525"/>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328A4888-03DD-4A90-AAAE-F51278C209CC}" type="datetimeFigureOut">
              <a:rPr lang="nb-NO" smtClean="0"/>
              <a:t>01.02.2018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C54FF86-E589-40F0-A720-4547AF0CBB0A}" type="slidenum">
              <a:rPr lang="nb-NO" smtClean="0"/>
              <a:t>‹#›</a:t>
            </a:fld>
            <a:endParaRPr lang="nb-NO"/>
          </a:p>
        </p:txBody>
      </p:sp>
    </p:spTree>
    <p:extLst>
      <p:ext uri="{BB962C8B-B14F-4D97-AF65-F5344CB8AC3E}">
        <p14:creationId xmlns:p14="http://schemas.microsoft.com/office/powerpoint/2010/main" val="3407033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nt page Materials">
    <p:spTree>
      <p:nvGrpSpPr>
        <p:cNvPr id="1" name=""/>
        <p:cNvGrpSpPr/>
        <p:nvPr/>
      </p:nvGrpSpPr>
      <p:grpSpPr>
        <a:xfrm>
          <a:off x="0" y="0"/>
          <a:ext cx="0" cy="0"/>
          <a:chOff x="0" y="0"/>
          <a:chExt cx="0" cy="0"/>
        </a:xfrm>
      </p:grpSpPr>
      <p:sp>
        <p:nvSpPr>
          <p:cNvPr id="8" name="Rektangel 7"/>
          <p:cNvSpPr/>
          <p:nvPr userDrawn="1"/>
        </p:nvSpPr>
        <p:spPr bwMode="auto">
          <a:xfrm>
            <a:off x="0" y="1"/>
            <a:ext cx="12192000" cy="413342"/>
          </a:xfrm>
          <a:prstGeom prst="rect">
            <a:avLst/>
          </a:prstGeom>
          <a:gradFill flip="none" rotWithShape="1">
            <a:gsLst>
              <a:gs pos="11000">
                <a:schemeClr val="tx2">
                  <a:lumMod val="50000"/>
                </a:schemeClr>
              </a:gs>
              <a:gs pos="55000">
                <a:srgbClr val="1779A1"/>
              </a:gs>
              <a:gs pos="100000">
                <a:schemeClr val="accent3">
                  <a:lumMod val="75000"/>
                </a:schemeClr>
              </a:gs>
            </a:gsLst>
            <a:lin ang="18900000" scaled="1"/>
            <a:tileRect/>
          </a:gradFill>
          <a:ln w="9525" cap="flat" cmpd="sng" algn="ctr">
            <a:noFill/>
            <a:prstDash val="solid"/>
            <a:round/>
            <a:headEnd type="none" w="med" len="med"/>
            <a:tailEnd type="triangle" w="med" len="med"/>
          </a:ln>
          <a:effectLst/>
        </p:spPr>
        <p:txBody>
          <a:bodyPr vert="horz" wrap="square" lIns="120000" tIns="62400" rIns="120000" bIns="62400" numCol="1" rtlCol="0" anchor="t" anchorCtr="0" compatLnSpc="1">
            <a:prstTxWarp prst="textNoShape">
              <a:avLst/>
            </a:prstTxWarp>
            <a:spAutoFit/>
          </a:bodyPr>
          <a:lstStyle/>
          <a:p>
            <a:pPr marL="0" marR="0" indent="0" algn="ctr" defTabSz="1219170" rtl="0" eaLnBrk="1" fontAlgn="base" latinLnBrk="0" hangingPunct="1">
              <a:lnSpc>
                <a:spcPct val="100000"/>
              </a:lnSpc>
              <a:spcBef>
                <a:spcPct val="0"/>
              </a:spcBef>
              <a:spcAft>
                <a:spcPct val="0"/>
              </a:spcAft>
              <a:buClrTx/>
              <a:buSzTx/>
              <a:buFontTx/>
              <a:buNone/>
              <a:tabLst/>
            </a:pPr>
            <a:endParaRPr kumimoji="0" lang="nb-NO" sz="1867" b="0" i="0" u="none" strike="noStrike" cap="none" normalizeH="0" baseline="0" dirty="0" err="1">
              <a:ln>
                <a:noFill/>
              </a:ln>
              <a:solidFill>
                <a:schemeClr val="bg1"/>
              </a:solidFill>
              <a:effectLst/>
              <a:latin typeface="+mn-lt"/>
            </a:endParaRPr>
          </a:p>
        </p:txBody>
      </p:sp>
      <p:sp>
        <p:nvSpPr>
          <p:cNvPr id="4099" name="Rectangle 3"/>
          <p:cNvSpPr>
            <a:spLocks noGrp="1" noChangeArrowheads="1"/>
          </p:cNvSpPr>
          <p:nvPr>
            <p:ph type="ctrTitle" hasCustomPrompt="1"/>
          </p:nvPr>
        </p:nvSpPr>
        <p:spPr>
          <a:xfrm>
            <a:off x="808576" y="1796819"/>
            <a:ext cx="10373785" cy="1322388"/>
          </a:xfrm>
          <a:prstGeom prst="rect">
            <a:avLst/>
          </a:prstGeom>
        </p:spPr>
        <p:txBody>
          <a:bodyPr rIns="0">
            <a:normAutofit/>
          </a:bodyPr>
          <a:lstStyle>
            <a:lvl1pPr algn="ctr">
              <a:defRPr lang="nb-NO" sz="4267" b="0" i="0" cap="all" spc="59" baseline="0" dirty="0">
                <a:solidFill>
                  <a:schemeClr val="bg1"/>
                </a:solidFill>
                <a:latin typeface="Calibri Light" charset="0"/>
                <a:ea typeface="Calibri Light" charset="0"/>
                <a:cs typeface="Calibri Light" charset="0"/>
              </a:defRPr>
            </a:lvl1pPr>
          </a:lstStyle>
          <a:p>
            <a:r>
              <a:rPr lang="en-GB" noProof="0" dirty="0"/>
              <a:t>CLICK TO EDIT title</a:t>
            </a:r>
          </a:p>
        </p:txBody>
      </p:sp>
      <p:sp>
        <p:nvSpPr>
          <p:cNvPr id="4100" name="Rectangle 4"/>
          <p:cNvSpPr>
            <a:spLocks noGrp="1" noChangeArrowheads="1"/>
          </p:cNvSpPr>
          <p:nvPr>
            <p:ph type="subTitle" idx="1" hasCustomPrompt="1"/>
          </p:nvPr>
        </p:nvSpPr>
        <p:spPr>
          <a:xfrm>
            <a:off x="3412085" y="3219220"/>
            <a:ext cx="5209119" cy="769008"/>
          </a:xfrm>
          <a:prstGeom prst="rect">
            <a:avLst/>
          </a:prstGeom>
        </p:spPr>
        <p:txBody>
          <a:bodyPr lIns="107287" tIns="53643" rIns="107287" bIns="53643">
            <a:normAutofit/>
          </a:bodyPr>
          <a:lstStyle>
            <a:lvl1pPr marL="0" indent="0" algn="ctr">
              <a:lnSpc>
                <a:spcPct val="110000"/>
              </a:lnSpc>
              <a:spcAft>
                <a:spcPct val="0"/>
              </a:spcAft>
              <a:buFont typeface="Arial" charset="0"/>
              <a:buNone/>
              <a:defRPr sz="2133" b="1" i="0">
                <a:solidFill>
                  <a:schemeClr val="bg1"/>
                </a:solidFill>
                <a:latin typeface="Calibri" charset="0"/>
                <a:ea typeface="Calibri" charset="0"/>
                <a:cs typeface="Calibri" charset="0"/>
              </a:defRPr>
            </a:lvl1pPr>
          </a:lstStyle>
          <a:p>
            <a:r>
              <a:rPr lang="en-GB" noProof="0" dirty="0"/>
              <a:t>Click to edit text</a:t>
            </a:r>
          </a:p>
        </p:txBody>
      </p:sp>
      <p:pic>
        <p:nvPicPr>
          <p:cNvPr id="9"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l="3922" t="-658" r="2706" b="79750"/>
          <a:stretch/>
        </p:blipFill>
        <p:spPr>
          <a:xfrm>
            <a:off x="0" y="4101075"/>
            <a:ext cx="12192000" cy="1536171"/>
          </a:xfrm>
          <a:prstGeom prst="rect">
            <a:avLst/>
          </a:prstGeom>
        </p:spPr>
      </p:pic>
    </p:spTree>
    <p:extLst>
      <p:ext uri="{BB962C8B-B14F-4D97-AF65-F5344CB8AC3E}">
        <p14:creationId xmlns:p14="http://schemas.microsoft.com/office/powerpoint/2010/main" val="1049861611"/>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lumn title">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p:txBody>
          <a:bodyPr/>
          <a:lstStyle/>
          <a:p>
            <a:fld id="{191422C9-2495-47AA-B201-BF726A2B5232}" type="slidenum">
              <a:rPr lang="en-GB" noProof="0" smtClean="0"/>
              <a:pPr/>
              <a:t>‹#›</a:t>
            </a:fld>
            <a:endParaRPr lang="en-GB" noProof="0" dirty="0"/>
          </a:p>
        </p:txBody>
      </p:sp>
      <p:sp>
        <p:nvSpPr>
          <p:cNvPr id="5" name="Content Placeholder 4"/>
          <p:cNvSpPr>
            <a:spLocks noGrp="1"/>
          </p:cNvSpPr>
          <p:nvPr>
            <p:ph sz="quarter" idx="12" hasCustomPrompt="1"/>
          </p:nvPr>
        </p:nvSpPr>
        <p:spPr>
          <a:xfrm>
            <a:off x="335360" y="1604798"/>
            <a:ext cx="11465616" cy="45879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dirty="0"/>
              <a:t>Click to edit text </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lassholder for tekst 3"/>
          <p:cNvSpPr>
            <a:spLocks noGrp="1"/>
          </p:cNvSpPr>
          <p:nvPr>
            <p:ph type="body" sz="quarter" idx="14" hasCustomPrompt="1"/>
          </p:nvPr>
        </p:nvSpPr>
        <p:spPr>
          <a:xfrm>
            <a:off x="815414" y="6547243"/>
            <a:ext cx="5672015" cy="242147"/>
          </a:xfrm>
        </p:spPr>
        <p:txBody>
          <a:bodyPr lIns="0" tIns="0" rIns="0" bIns="0"/>
          <a:lstStyle>
            <a:lvl1pPr marL="0" marR="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sz="1067">
                <a:solidFill>
                  <a:srgbClr val="A6A6A6"/>
                </a:solidFill>
              </a:defRPr>
            </a:lvl1pPr>
          </a:lstStyle>
          <a:p>
            <a:pPr marL="0" marR="0" lvl="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a:pPr>
            <a:r>
              <a:rPr lang="en-GB" noProof="0" dirty="0"/>
              <a:t>Click to edit: Source</a:t>
            </a:r>
          </a:p>
        </p:txBody>
      </p:sp>
      <p:sp>
        <p:nvSpPr>
          <p:cNvPr id="2" name="Title 1"/>
          <p:cNvSpPr>
            <a:spLocks noGrp="1"/>
          </p:cNvSpPr>
          <p:nvPr>
            <p:ph type="title" hasCustomPrompt="1"/>
          </p:nvPr>
        </p:nvSpPr>
        <p:spPr/>
        <p:txBody>
          <a:bodyPr/>
          <a:lstStyle/>
          <a:p>
            <a:r>
              <a:rPr lang="en-GB" noProof="0" dirty="0"/>
              <a:t>Click to edit title</a:t>
            </a:r>
          </a:p>
        </p:txBody>
      </p:sp>
    </p:spTree>
    <p:extLst>
      <p:ext uri="{BB962C8B-B14F-4D97-AF65-F5344CB8AC3E}">
        <p14:creationId xmlns:p14="http://schemas.microsoft.com/office/powerpoint/2010/main" val="1589393313"/>
      </p:ext>
    </p:extLst>
  </p:cSld>
  <p:clrMapOvr>
    <a:masterClrMapping/>
  </p:clrMapOvr>
  <p:extLst mod="1">
    <p:ext uri="{DCECCB84-F9BA-43D5-87BE-67443E8EF086}">
      <p15:sldGuideLst xmlns:p15="http://schemas.microsoft.com/office/powerpoint/2012/main">
        <p15:guide id="1" orient="horz" pos="3162">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umn title #2">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p:txBody>
          <a:bodyPr/>
          <a:lstStyle/>
          <a:p>
            <a:fld id="{191422C9-2495-47AA-B201-BF726A2B5232}" type="slidenum">
              <a:rPr lang="en-GB" noProof="0" smtClean="0"/>
              <a:pPr/>
              <a:t>‹#›</a:t>
            </a:fld>
            <a:endParaRPr lang="en-GB" noProof="0" dirty="0"/>
          </a:p>
        </p:txBody>
      </p:sp>
      <p:sp>
        <p:nvSpPr>
          <p:cNvPr id="5" name="Content Placeholder 4"/>
          <p:cNvSpPr>
            <a:spLocks noGrp="1"/>
          </p:cNvSpPr>
          <p:nvPr>
            <p:ph sz="quarter" idx="12" hasCustomPrompt="1"/>
          </p:nvPr>
        </p:nvSpPr>
        <p:spPr>
          <a:xfrm>
            <a:off x="335360" y="2084851"/>
            <a:ext cx="11465616" cy="410792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dirty="0"/>
              <a:t>Click to edit text </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ext Placeholder 3"/>
          <p:cNvSpPr>
            <a:spLocks noGrp="1"/>
          </p:cNvSpPr>
          <p:nvPr>
            <p:ph type="body" sz="quarter" idx="16" hasCustomPrompt="1"/>
          </p:nvPr>
        </p:nvSpPr>
        <p:spPr>
          <a:xfrm>
            <a:off x="334597" y="1604798"/>
            <a:ext cx="11465616" cy="328084"/>
          </a:xfrm>
        </p:spPr>
        <p:txBody>
          <a:bodyPr lIns="90000" tIns="0" rIns="90000" bIns="0" anchor="ctr" anchorCtr="0">
            <a:noAutofit/>
          </a:bodyPr>
          <a:lstStyle>
            <a:lvl1pPr marL="0" indent="0">
              <a:buFontTx/>
              <a:buNone/>
              <a:defRPr sz="1600" b="1" cap="all" spc="67" baseline="0">
                <a:solidFill>
                  <a:schemeClr val="accent1"/>
                </a:solidFill>
              </a:defRPr>
            </a:lvl1pPr>
          </a:lstStyle>
          <a:p>
            <a:pPr lvl="0"/>
            <a:r>
              <a:rPr lang="en-GB" noProof="0" dirty="0"/>
              <a:t>CLICK TO EDIT SUBTITLE </a:t>
            </a:r>
          </a:p>
        </p:txBody>
      </p:sp>
      <p:sp>
        <p:nvSpPr>
          <p:cNvPr id="2" name="Title 1"/>
          <p:cNvSpPr>
            <a:spLocks noGrp="1"/>
          </p:cNvSpPr>
          <p:nvPr>
            <p:ph type="title" hasCustomPrompt="1"/>
          </p:nvPr>
        </p:nvSpPr>
        <p:spPr/>
        <p:txBody>
          <a:bodyPr/>
          <a:lstStyle/>
          <a:p>
            <a:r>
              <a:rPr lang="en-GB" noProof="0" dirty="0"/>
              <a:t>Click to edit title</a:t>
            </a:r>
          </a:p>
        </p:txBody>
      </p:sp>
      <p:sp>
        <p:nvSpPr>
          <p:cNvPr id="8" name="Plassholder for tekst 3"/>
          <p:cNvSpPr>
            <a:spLocks noGrp="1"/>
          </p:cNvSpPr>
          <p:nvPr>
            <p:ph type="body" sz="quarter" idx="14" hasCustomPrompt="1"/>
          </p:nvPr>
        </p:nvSpPr>
        <p:spPr>
          <a:xfrm>
            <a:off x="815414" y="6547243"/>
            <a:ext cx="5672015" cy="242147"/>
          </a:xfrm>
        </p:spPr>
        <p:txBody>
          <a:bodyPr lIns="0" tIns="0" rIns="0" bIns="0"/>
          <a:lstStyle>
            <a:lvl1pPr marL="0" marR="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sz="1067">
                <a:solidFill>
                  <a:srgbClr val="A6A6A6"/>
                </a:solidFill>
              </a:defRPr>
            </a:lvl1pPr>
          </a:lstStyle>
          <a:p>
            <a:pPr marL="0" marR="0" lvl="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a:pPr>
            <a:r>
              <a:rPr lang="en-GB" noProof="0" dirty="0"/>
              <a:t>Click to edit: Source</a:t>
            </a:r>
          </a:p>
        </p:txBody>
      </p:sp>
    </p:spTree>
    <p:extLst>
      <p:ext uri="{BB962C8B-B14F-4D97-AF65-F5344CB8AC3E}">
        <p14:creationId xmlns:p14="http://schemas.microsoft.com/office/powerpoint/2010/main" val="1658235178"/>
      </p:ext>
    </p:extLst>
  </p:cSld>
  <p:clrMapOvr>
    <a:masterClrMapping/>
  </p:clrMapOvr>
  <p:extLst mod="1">
    <p:ext uri="{DCECCB84-F9BA-43D5-87BE-67443E8EF086}">
      <p15:sldGuideLst xmlns:p15="http://schemas.microsoft.com/office/powerpoint/2012/main">
        <p15:guide id="1" orient="horz" pos="3162">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s title ">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91422C9-2495-47AA-B201-BF726A2B5232}" type="slidenum">
              <a:rPr lang="en-GB" noProof="0" smtClean="0"/>
              <a:pPr/>
              <a:t>‹#›</a:t>
            </a:fld>
            <a:endParaRPr lang="en-GB" noProof="0" dirty="0"/>
          </a:p>
        </p:txBody>
      </p:sp>
      <p:sp>
        <p:nvSpPr>
          <p:cNvPr id="7" name="Content Placeholder 7"/>
          <p:cNvSpPr>
            <a:spLocks noGrp="1"/>
          </p:cNvSpPr>
          <p:nvPr>
            <p:ph sz="quarter" idx="13" hasCustomPrompt="1"/>
          </p:nvPr>
        </p:nvSpPr>
        <p:spPr>
          <a:xfrm>
            <a:off x="335361" y="1604797"/>
            <a:ext cx="5616703" cy="4587976"/>
          </a:xfrm>
        </p:spPr>
        <p:txBody>
          <a:bodyPr/>
          <a:lstStyle>
            <a:lvl1pPr>
              <a:spcBef>
                <a:spcPts val="400"/>
              </a:spcBef>
              <a:spcAft>
                <a:spcPts val="400"/>
              </a:spcAft>
              <a:defRPr>
                <a:solidFill>
                  <a:schemeClr val="tx1"/>
                </a:solidFill>
              </a:defRPr>
            </a:lvl1pPr>
            <a:lvl2pPr>
              <a:spcBef>
                <a:spcPts val="400"/>
              </a:spcBef>
              <a:spcAft>
                <a:spcPts val="400"/>
              </a:spcAft>
              <a:defRPr/>
            </a:lvl2pPr>
            <a:lvl3pPr>
              <a:spcBef>
                <a:spcPts val="400"/>
              </a:spcBef>
              <a:spcAft>
                <a:spcPts val="400"/>
              </a:spcAft>
              <a:defRPr/>
            </a:lvl3pPr>
            <a:lvl4pPr>
              <a:spcBef>
                <a:spcPts val="400"/>
              </a:spcBef>
              <a:spcAft>
                <a:spcPts val="400"/>
              </a:spcAft>
              <a:defRPr/>
            </a:lvl4pPr>
            <a:lvl5pPr>
              <a:spcBef>
                <a:spcPts val="400"/>
              </a:spcBef>
              <a:spcAft>
                <a:spcPts val="400"/>
              </a:spcAft>
              <a:defRPr/>
            </a:lvl5p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Content Placeholder 7"/>
          <p:cNvSpPr>
            <a:spLocks noGrp="1"/>
          </p:cNvSpPr>
          <p:nvPr>
            <p:ph sz="quarter" idx="15" hasCustomPrompt="1"/>
          </p:nvPr>
        </p:nvSpPr>
        <p:spPr>
          <a:xfrm>
            <a:off x="6183174" y="1607735"/>
            <a:ext cx="5616703" cy="4585039"/>
          </a:xfrm>
        </p:spPr>
        <p:txBody>
          <a:bodyPr/>
          <a:lstStyle>
            <a:lvl1pPr>
              <a:spcBef>
                <a:spcPts val="400"/>
              </a:spcBef>
              <a:spcAft>
                <a:spcPts val="400"/>
              </a:spcAft>
              <a:defRPr>
                <a:solidFill>
                  <a:schemeClr val="tx1"/>
                </a:solidFill>
              </a:defRPr>
            </a:lvl1pPr>
            <a:lvl2pPr>
              <a:spcBef>
                <a:spcPts val="400"/>
              </a:spcBef>
              <a:spcAft>
                <a:spcPts val="400"/>
              </a:spcAft>
              <a:defRPr/>
            </a:lvl2pPr>
            <a:lvl3pPr>
              <a:spcBef>
                <a:spcPts val="400"/>
              </a:spcBef>
              <a:spcAft>
                <a:spcPts val="400"/>
              </a:spcAft>
              <a:defRPr/>
            </a:lvl3pPr>
            <a:lvl4pPr>
              <a:spcBef>
                <a:spcPts val="400"/>
              </a:spcBef>
              <a:spcAft>
                <a:spcPts val="400"/>
              </a:spcAft>
              <a:defRPr/>
            </a:lvl4pPr>
            <a:lvl5pPr>
              <a:spcBef>
                <a:spcPts val="400"/>
              </a:spcBef>
              <a:spcAft>
                <a:spcPts val="400"/>
              </a:spcAft>
              <a:defRPr/>
            </a:lvl5p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itle 1"/>
          <p:cNvSpPr>
            <a:spLocks noGrp="1"/>
          </p:cNvSpPr>
          <p:nvPr>
            <p:ph type="title" hasCustomPrompt="1"/>
          </p:nvPr>
        </p:nvSpPr>
        <p:spPr>
          <a:xfrm>
            <a:off x="335361" y="567797"/>
            <a:ext cx="11464516" cy="778544"/>
          </a:xfrm>
        </p:spPr>
        <p:txBody>
          <a:bodyPr/>
          <a:lstStyle/>
          <a:p>
            <a:r>
              <a:rPr lang="en-GB" noProof="0" dirty="0"/>
              <a:t>Click to edit title</a:t>
            </a:r>
          </a:p>
        </p:txBody>
      </p:sp>
      <p:sp>
        <p:nvSpPr>
          <p:cNvPr id="10" name="Plassholder for tekst 3"/>
          <p:cNvSpPr>
            <a:spLocks noGrp="1"/>
          </p:cNvSpPr>
          <p:nvPr>
            <p:ph type="body" sz="quarter" idx="14" hasCustomPrompt="1"/>
          </p:nvPr>
        </p:nvSpPr>
        <p:spPr>
          <a:xfrm>
            <a:off x="815414" y="6547243"/>
            <a:ext cx="5672015" cy="242147"/>
          </a:xfrm>
        </p:spPr>
        <p:txBody>
          <a:bodyPr lIns="0" tIns="0" rIns="0" bIns="0"/>
          <a:lstStyle>
            <a:lvl1pPr marL="0" marR="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sz="1067">
                <a:solidFill>
                  <a:srgbClr val="A6A6A6"/>
                </a:solidFill>
              </a:defRPr>
            </a:lvl1pPr>
          </a:lstStyle>
          <a:p>
            <a:pPr marL="0" marR="0" lvl="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a:pPr>
            <a:r>
              <a:rPr lang="en-GB" noProof="0" dirty="0"/>
              <a:t>Click to edit: Source</a:t>
            </a:r>
          </a:p>
        </p:txBody>
      </p:sp>
    </p:spTree>
    <p:extLst>
      <p:ext uri="{BB962C8B-B14F-4D97-AF65-F5344CB8AC3E}">
        <p14:creationId xmlns:p14="http://schemas.microsoft.com/office/powerpoint/2010/main" val="1443214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s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edit title</a:t>
            </a:r>
          </a:p>
        </p:txBody>
      </p:sp>
      <p:sp>
        <p:nvSpPr>
          <p:cNvPr id="9" name="Slide Number Placeholder 8"/>
          <p:cNvSpPr>
            <a:spLocks noGrp="1"/>
          </p:cNvSpPr>
          <p:nvPr>
            <p:ph type="sldNum" sz="quarter" idx="12"/>
          </p:nvPr>
        </p:nvSpPr>
        <p:spPr/>
        <p:txBody>
          <a:bodyPr/>
          <a:lstStyle/>
          <a:p>
            <a:fld id="{191422C9-2495-47AA-B201-BF726A2B5232}" type="slidenum">
              <a:rPr lang="en-GB" noProof="0" smtClean="0"/>
              <a:pPr/>
              <a:t>‹#›</a:t>
            </a:fld>
            <a:endParaRPr lang="en-GB" noProof="0" dirty="0"/>
          </a:p>
        </p:txBody>
      </p:sp>
      <p:sp>
        <p:nvSpPr>
          <p:cNvPr id="7" name="Content Placeholder 7"/>
          <p:cNvSpPr>
            <a:spLocks noGrp="1"/>
          </p:cNvSpPr>
          <p:nvPr>
            <p:ph sz="quarter" idx="13" hasCustomPrompt="1"/>
          </p:nvPr>
        </p:nvSpPr>
        <p:spPr>
          <a:xfrm>
            <a:off x="335361" y="2085888"/>
            <a:ext cx="5616703" cy="4106885"/>
          </a:xfrm>
        </p:spPr>
        <p:txBody>
          <a:bodyPr/>
          <a:lstStyle>
            <a:lvl1pPr>
              <a:spcBef>
                <a:spcPts val="400"/>
              </a:spcBef>
              <a:spcAft>
                <a:spcPts val="400"/>
              </a:spcAft>
              <a:defRPr>
                <a:solidFill>
                  <a:schemeClr val="tx1"/>
                </a:solidFill>
              </a:defRPr>
            </a:lvl1pPr>
            <a:lvl2pPr>
              <a:spcBef>
                <a:spcPts val="400"/>
              </a:spcBef>
              <a:spcAft>
                <a:spcPts val="400"/>
              </a:spcAft>
              <a:defRPr/>
            </a:lvl2pPr>
            <a:lvl3pPr>
              <a:spcBef>
                <a:spcPts val="400"/>
              </a:spcBef>
              <a:spcAft>
                <a:spcPts val="400"/>
              </a:spcAft>
              <a:defRPr/>
            </a:lvl3pPr>
            <a:lvl4pPr>
              <a:spcBef>
                <a:spcPts val="400"/>
              </a:spcBef>
              <a:spcAft>
                <a:spcPts val="400"/>
              </a:spcAft>
              <a:defRPr/>
            </a:lvl4pPr>
            <a:lvl5pPr>
              <a:spcBef>
                <a:spcPts val="400"/>
              </a:spcBef>
              <a:spcAft>
                <a:spcPts val="400"/>
              </a:spcAft>
              <a:defRPr/>
            </a:lvl5p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ext Placeholder 3"/>
          <p:cNvSpPr>
            <a:spLocks noGrp="1"/>
          </p:cNvSpPr>
          <p:nvPr>
            <p:ph type="body" sz="quarter" idx="14" hasCustomPrompt="1"/>
          </p:nvPr>
        </p:nvSpPr>
        <p:spPr>
          <a:xfrm>
            <a:off x="335802" y="1604797"/>
            <a:ext cx="5616703" cy="321168"/>
          </a:xfrm>
        </p:spPr>
        <p:txBody>
          <a:bodyPr lIns="90000" tIns="0" rIns="90000" bIns="0" anchor="ctr" anchorCtr="0">
            <a:noAutofit/>
          </a:bodyPr>
          <a:lstStyle>
            <a:lvl1pPr marL="0" indent="0">
              <a:buFontTx/>
              <a:buNone/>
              <a:defRPr sz="1600" b="1" cap="all" spc="67" baseline="0">
                <a:solidFill>
                  <a:schemeClr val="accent1"/>
                </a:solidFill>
              </a:defRPr>
            </a:lvl1pPr>
          </a:lstStyle>
          <a:p>
            <a:pPr lvl="0"/>
            <a:r>
              <a:rPr lang="en-GB" noProof="0" dirty="0"/>
              <a:t>CLICK TO EDIT SUBTITLE </a:t>
            </a:r>
          </a:p>
        </p:txBody>
      </p:sp>
      <p:sp>
        <p:nvSpPr>
          <p:cNvPr id="14" name="Content Placeholder 7"/>
          <p:cNvSpPr>
            <a:spLocks noGrp="1"/>
          </p:cNvSpPr>
          <p:nvPr>
            <p:ph sz="quarter" idx="15" hasCustomPrompt="1"/>
          </p:nvPr>
        </p:nvSpPr>
        <p:spPr>
          <a:xfrm>
            <a:off x="6184603" y="2085889"/>
            <a:ext cx="5616703" cy="4106885"/>
          </a:xfrm>
        </p:spPr>
        <p:txBody>
          <a:bodyPr/>
          <a:lstStyle>
            <a:lvl1pPr>
              <a:spcBef>
                <a:spcPts val="400"/>
              </a:spcBef>
              <a:spcAft>
                <a:spcPts val="400"/>
              </a:spcAft>
              <a:defRPr>
                <a:solidFill>
                  <a:schemeClr val="tx1"/>
                </a:solidFill>
              </a:defRPr>
            </a:lvl1pPr>
            <a:lvl2pPr>
              <a:spcBef>
                <a:spcPts val="400"/>
              </a:spcBef>
              <a:spcAft>
                <a:spcPts val="400"/>
              </a:spcAft>
              <a:defRPr/>
            </a:lvl2pPr>
            <a:lvl3pPr>
              <a:spcBef>
                <a:spcPts val="400"/>
              </a:spcBef>
              <a:spcAft>
                <a:spcPts val="400"/>
              </a:spcAft>
              <a:defRPr/>
            </a:lvl3pPr>
            <a:lvl4pPr>
              <a:spcBef>
                <a:spcPts val="400"/>
              </a:spcBef>
              <a:spcAft>
                <a:spcPts val="400"/>
              </a:spcAft>
              <a:defRPr/>
            </a:lvl4pPr>
            <a:lvl5pPr>
              <a:spcBef>
                <a:spcPts val="400"/>
              </a:spcBef>
              <a:spcAft>
                <a:spcPts val="400"/>
              </a:spcAft>
              <a:defRPr/>
            </a:lvl5p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Text Placeholder 3"/>
          <p:cNvSpPr>
            <a:spLocks noGrp="1"/>
          </p:cNvSpPr>
          <p:nvPr>
            <p:ph type="body" sz="quarter" idx="16" hasCustomPrompt="1"/>
          </p:nvPr>
        </p:nvSpPr>
        <p:spPr>
          <a:xfrm>
            <a:off x="6184117" y="1604797"/>
            <a:ext cx="5616703" cy="321168"/>
          </a:xfrm>
        </p:spPr>
        <p:txBody>
          <a:bodyPr lIns="90000" tIns="0" rIns="90000" bIns="0" anchor="ctr" anchorCtr="0">
            <a:noAutofit/>
          </a:bodyPr>
          <a:lstStyle>
            <a:lvl1pPr marL="0" indent="0">
              <a:buFontTx/>
              <a:buNone/>
              <a:defRPr sz="1600" b="1" cap="all" spc="67" baseline="0">
                <a:solidFill>
                  <a:schemeClr val="accent1"/>
                </a:solidFill>
              </a:defRPr>
            </a:lvl1pPr>
          </a:lstStyle>
          <a:p>
            <a:pPr lvl="0"/>
            <a:r>
              <a:rPr lang="en-GB" noProof="0" dirty="0"/>
              <a:t>CLICK TO EDIT SUBTITLE </a:t>
            </a:r>
          </a:p>
        </p:txBody>
      </p:sp>
      <p:sp>
        <p:nvSpPr>
          <p:cNvPr id="10" name="Plassholder for tekst 3"/>
          <p:cNvSpPr>
            <a:spLocks noGrp="1"/>
          </p:cNvSpPr>
          <p:nvPr>
            <p:ph type="body" sz="quarter" idx="17" hasCustomPrompt="1"/>
          </p:nvPr>
        </p:nvSpPr>
        <p:spPr>
          <a:xfrm>
            <a:off x="815414" y="6547243"/>
            <a:ext cx="5672015" cy="242147"/>
          </a:xfrm>
        </p:spPr>
        <p:txBody>
          <a:bodyPr lIns="0" tIns="0" rIns="0" bIns="0"/>
          <a:lstStyle>
            <a:lvl1pPr marL="0" marR="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sz="1067">
                <a:solidFill>
                  <a:srgbClr val="A6A6A6"/>
                </a:solidFill>
              </a:defRPr>
            </a:lvl1pPr>
          </a:lstStyle>
          <a:p>
            <a:pPr marL="0" marR="0" lvl="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a:pPr>
            <a:r>
              <a:rPr lang="en-GB" noProof="0" dirty="0"/>
              <a:t>Click to edit: Source</a:t>
            </a:r>
          </a:p>
        </p:txBody>
      </p:sp>
    </p:spTree>
    <p:extLst>
      <p:ext uri="{BB962C8B-B14F-4D97-AF65-F5344CB8AC3E}">
        <p14:creationId xmlns:p14="http://schemas.microsoft.com/office/powerpoint/2010/main" val="499920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s title ">
    <p:spTree>
      <p:nvGrpSpPr>
        <p:cNvPr id="1" name=""/>
        <p:cNvGrpSpPr/>
        <p:nvPr/>
      </p:nvGrpSpPr>
      <p:grpSpPr>
        <a:xfrm>
          <a:off x="0" y="0"/>
          <a:ext cx="0" cy="0"/>
          <a:chOff x="0" y="0"/>
          <a:chExt cx="0" cy="0"/>
        </a:xfrm>
      </p:grpSpPr>
      <p:sp>
        <p:nvSpPr>
          <p:cNvPr id="14" name="Content Placeholder 7"/>
          <p:cNvSpPr>
            <a:spLocks noGrp="1"/>
          </p:cNvSpPr>
          <p:nvPr>
            <p:ph sz="quarter" idx="23" hasCustomPrompt="1"/>
          </p:nvPr>
        </p:nvSpPr>
        <p:spPr>
          <a:xfrm>
            <a:off x="4243941" y="1602884"/>
            <a:ext cx="3648456" cy="4589891"/>
          </a:xfrm>
        </p:spPr>
        <p:txBody>
          <a:bodyPr/>
          <a:lstStyle>
            <a:lvl1pPr>
              <a:spcBef>
                <a:spcPts val="400"/>
              </a:spcBef>
              <a:spcAft>
                <a:spcPts val="400"/>
              </a:spcAft>
              <a:defRPr>
                <a:solidFill>
                  <a:schemeClr val="tx1"/>
                </a:solidFill>
              </a:defRPr>
            </a:lvl1pPr>
            <a:lvl2pPr>
              <a:spcBef>
                <a:spcPts val="400"/>
              </a:spcBef>
              <a:spcAft>
                <a:spcPts val="400"/>
              </a:spcAft>
              <a:defRPr/>
            </a:lvl2pPr>
            <a:lvl3pPr>
              <a:spcBef>
                <a:spcPts val="400"/>
              </a:spcBef>
              <a:spcAft>
                <a:spcPts val="400"/>
              </a:spcAft>
              <a:defRPr/>
            </a:lvl3pPr>
            <a:lvl4pPr>
              <a:spcBef>
                <a:spcPts val="400"/>
              </a:spcBef>
              <a:spcAft>
                <a:spcPts val="400"/>
              </a:spcAft>
              <a:defRPr/>
            </a:lvl4pPr>
            <a:lvl5pPr>
              <a:spcBef>
                <a:spcPts val="400"/>
              </a:spcBef>
              <a:spcAft>
                <a:spcPts val="400"/>
              </a:spcAft>
              <a:defRPr/>
            </a:lvl5p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Content Placeholder 7"/>
          <p:cNvSpPr>
            <a:spLocks noGrp="1"/>
          </p:cNvSpPr>
          <p:nvPr>
            <p:ph sz="quarter" idx="24" hasCustomPrompt="1"/>
          </p:nvPr>
        </p:nvSpPr>
        <p:spPr>
          <a:xfrm>
            <a:off x="8152520" y="1602884"/>
            <a:ext cx="3648456" cy="4589891"/>
          </a:xfrm>
        </p:spPr>
        <p:txBody>
          <a:bodyPr/>
          <a:lstStyle>
            <a:lvl1pPr>
              <a:spcBef>
                <a:spcPts val="400"/>
              </a:spcBef>
              <a:spcAft>
                <a:spcPts val="400"/>
              </a:spcAft>
              <a:defRPr>
                <a:solidFill>
                  <a:schemeClr val="tx1"/>
                </a:solidFill>
              </a:defRPr>
            </a:lvl1pPr>
            <a:lvl2pPr>
              <a:spcBef>
                <a:spcPts val="400"/>
              </a:spcBef>
              <a:spcAft>
                <a:spcPts val="400"/>
              </a:spcAft>
              <a:defRPr/>
            </a:lvl2pPr>
            <a:lvl3pPr>
              <a:spcBef>
                <a:spcPts val="400"/>
              </a:spcBef>
              <a:spcAft>
                <a:spcPts val="400"/>
              </a:spcAft>
              <a:defRPr/>
            </a:lvl3pPr>
            <a:lvl4pPr>
              <a:spcBef>
                <a:spcPts val="400"/>
              </a:spcBef>
              <a:spcAft>
                <a:spcPts val="400"/>
              </a:spcAft>
              <a:defRPr/>
            </a:lvl4pPr>
            <a:lvl5pPr>
              <a:spcBef>
                <a:spcPts val="400"/>
              </a:spcBef>
              <a:spcAft>
                <a:spcPts val="400"/>
              </a:spcAft>
              <a:defRPr/>
            </a:lvl5p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le 1"/>
          <p:cNvSpPr>
            <a:spLocks noGrp="1"/>
          </p:cNvSpPr>
          <p:nvPr>
            <p:ph type="title" hasCustomPrompt="1"/>
          </p:nvPr>
        </p:nvSpPr>
        <p:spPr/>
        <p:txBody>
          <a:bodyPr/>
          <a:lstStyle/>
          <a:p>
            <a:r>
              <a:rPr lang="en-GB" noProof="0" dirty="0"/>
              <a:t>Click to edit title</a:t>
            </a:r>
          </a:p>
        </p:txBody>
      </p:sp>
      <p:sp>
        <p:nvSpPr>
          <p:cNvPr id="9" name="Slide Number Placeholder 8"/>
          <p:cNvSpPr>
            <a:spLocks noGrp="1"/>
          </p:cNvSpPr>
          <p:nvPr>
            <p:ph type="sldNum" sz="quarter" idx="12"/>
          </p:nvPr>
        </p:nvSpPr>
        <p:spPr/>
        <p:txBody>
          <a:bodyPr/>
          <a:lstStyle/>
          <a:p>
            <a:fld id="{191422C9-2495-47AA-B201-BF726A2B5232}" type="slidenum">
              <a:rPr lang="en-GB" noProof="0" smtClean="0"/>
              <a:pPr/>
              <a:t>‹#›</a:t>
            </a:fld>
            <a:endParaRPr lang="en-GB" noProof="0" dirty="0"/>
          </a:p>
        </p:txBody>
      </p:sp>
      <p:sp>
        <p:nvSpPr>
          <p:cNvPr id="7" name="Content Placeholder 7"/>
          <p:cNvSpPr>
            <a:spLocks noGrp="1"/>
          </p:cNvSpPr>
          <p:nvPr>
            <p:ph sz="quarter" idx="13" hasCustomPrompt="1"/>
          </p:nvPr>
        </p:nvSpPr>
        <p:spPr>
          <a:xfrm>
            <a:off x="335360" y="1604797"/>
            <a:ext cx="3648456" cy="4589891"/>
          </a:xfrm>
        </p:spPr>
        <p:txBody>
          <a:bodyPr/>
          <a:lstStyle>
            <a:lvl1pPr>
              <a:spcBef>
                <a:spcPts val="400"/>
              </a:spcBef>
              <a:spcAft>
                <a:spcPts val="400"/>
              </a:spcAft>
              <a:defRPr>
                <a:solidFill>
                  <a:schemeClr val="tx1"/>
                </a:solidFill>
              </a:defRPr>
            </a:lvl1pPr>
            <a:lvl2pPr>
              <a:spcBef>
                <a:spcPts val="400"/>
              </a:spcBef>
              <a:spcAft>
                <a:spcPts val="400"/>
              </a:spcAft>
              <a:defRPr/>
            </a:lvl2pPr>
            <a:lvl3pPr>
              <a:spcBef>
                <a:spcPts val="400"/>
              </a:spcBef>
              <a:spcAft>
                <a:spcPts val="400"/>
              </a:spcAft>
              <a:defRPr/>
            </a:lvl3pPr>
            <a:lvl4pPr>
              <a:spcBef>
                <a:spcPts val="400"/>
              </a:spcBef>
              <a:spcAft>
                <a:spcPts val="400"/>
              </a:spcAft>
              <a:defRPr/>
            </a:lvl4pPr>
            <a:lvl5pPr>
              <a:spcBef>
                <a:spcPts val="400"/>
              </a:spcBef>
              <a:spcAft>
                <a:spcPts val="400"/>
              </a:spcAft>
              <a:defRPr/>
            </a:lvl5p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lassholder for tekst 3"/>
          <p:cNvSpPr>
            <a:spLocks noGrp="1"/>
          </p:cNvSpPr>
          <p:nvPr>
            <p:ph type="body" sz="quarter" idx="14" hasCustomPrompt="1"/>
          </p:nvPr>
        </p:nvSpPr>
        <p:spPr>
          <a:xfrm>
            <a:off x="815414" y="6547243"/>
            <a:ext cx="5672015" cy="242147"/>
          </a:xfrm>
        </p:spPr>
        <p:txBody>
          <a:bodyPr lIns="0" tIns="0" rIns="0" bIns="0"/>
          <a:lstStyle>
            <a:lvl1pPr marL="0" marR="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sz="1067">
                <a:solidFill>
                  <a:srgbClr val="A6A6A6"/>
                </a:solidFill>
              </a:defRPr>
            </a:lvl1pPr>
          </a:lstStyle>
          <a:p>
            <a:pPr marL="0" marR="0" lvl="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a:pPr>
            <a:r>
              <a:rPr lang="en-GB" noProof="0" dirty="0"/>
              <a:t>Click to edit: Source</a:t>
            </a:r>
          </a:p>
        </p:txBody>
      </p:sp>
    </p:spTree>
    <p:extLst>
      <p:ext uri="{BB962C8B-B14F-4D97-AF65-F5344CB8AC3E}">
        <p14:creationId xmlns:p14="http://schemas.microsoft.com/office/powerpoint/2010/main" val="47681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s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edit title</a:t>
            </a:r>
          </a:p>
        </p:txBody>
      </p:sp>
      <p:sp>
        <p:nvSpPr>
          <p:cNvPr id="9" name="Slide Number Placeholder 8"/>
          <p:cNvSpPr>
            <a:spLocks noGrp="1"/>
          </p:cNvSpPr>
          <p:nvPr>
            <p:ph type="sldNum" sz="quarter" idx="12"/>
          </p:nvPr>
        </p:nvSpPr>
        <p:spPr/>
        <p:txBody>
          <a:bodyPr/>
          <a:lstStyle/>
          <a:p>
            <a:fld id="{191422C9-2495-47AA-B201-BF726A2B5232}" type="slidenum">
              <a:rPr lang="en-GB" noProof="0" smtClean="0"/>
              <a:pPr/>
              <a:t>‹#›</a:t>
            </a:fld>
            <a:endParaRPr lang="en-GB" noProof="0" dirty="0"/>
          </a:p>
        </p:txBody>
      </p:sp>
      <p:sp>
        <p:nvSpPr>
          <p:cNvPr id="7" name="Content Placeholder 7"/>
          <p:cNvSpPr>
            <a:spLocks noGrp="1"/>
          </p:cNvSpPr>
          <p:nvPr>
            <p:ph sz="quarter" idx="13" hasCustomPrompt="1"/>
          </p:nvPr>
        </p:nvSpPr>
        <p:spPr>
          <a:xfrm>
            <a:off x="335360" y="2085888"/>
            <a:ext cx="3648456" cy="4108800"/>
          </a:xfrm>
        </p:spPr>
        <p:txBody>
          <a:bodyPr/>
          <a:lstStyle>
            <a:lvl1pPr>
              <a:spcBef>
                <a:spcPts val="400"/>
              </a:spcBef>
              <a:spcAft>
                <a:spcPts val="400"/>
              </a:spcAft>
              <a:defRPr>
                <a:solidFill>
                  <a:schemeClr val="tx1"/>
                </a:solidFill>
              </a:defRPr>
            </a:lvl1pPr>
            <a:lvl2pPr>
              <a:spcBef>
                <a:spcPts val="400"/>
              </a:spcBef>
              <a:spcAft>
                <a:spcPts val="400"/>
              </a:spcAft>
              <a:defRPr/>
            </a:lvl2pPr>
            <a:lvl3pPr>
              <a:spcBef>
                <a:spcPts val="400"/>
              </a:spcBef>
              <a:spcAft>
                <a:spcPts val="400"/>
              </a:spcAft>
              <a:defRPr/>
            </a:lvl3pPr>
            <a:lvl4pPr>
              <a:spcBef>
                <a:spcPts val="400"/>
              </a:spcBef>
              <a:spcAft>
                <a:spcPts val="400"/>
              </a:spcAft>
              <a:defRPr/>
            </a:lvl4pPr>
            <a:lvl5pPr>
              <a:spcBef>
                <a:spcPts val="400"/>
              </a:spcBef>
              <a:spcAft>
                <a:spcPts val="400"/>
              </a:spcAft>
              <a:defRPr/>
            </a:lvl5p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ext Placeholder 3"/>
          <p:cNvSpPr>
            <a:spLocks noGrp="1"/>
          </p:cNvSpPr>
          <p:nvPr>
            <p:ph type="body" sz="quarter" idx="14" hasCustomPrompt="1"/>
          </p:nvPr>
        </p:nvSpPr>
        <p:spPr>
          <a:xfrm>
            <a:off x="335800" y="1604797"/>
            <a:ext cx="3648456" cy="321169"/>
          </a:xfrm>
        </p:spPr>
        <p:txBody>
          <a:bodyPr lIns="90000" tIns="0" rIns="90000" bIns="0" anchor="ctr" anchorCtr="0">
            <a:noAutofit/>
          </a:bodyPr>
          <a:lstStyle>
            <a:lvl1pPr marL="0" indent="0">
              <a:buFontTx/>
              <a:buNone/>
              <a:defRPr sz="1600" b="1" cap="all" spc="67" baseline="0">
                <a:solidFill>
                  <a:schemeClr val="accent1"/>
                </a:solidFill>
              </a:defRPr>
            </a:lvl1pPr>
          </a:lstStyle>
          <a:p>
            <a:pPr lvl="0"/>
            <a:r>
              <a:rPr lang="en-GB" noProof="0" dirty="0"/>
              <a:t>CLICK TO EDIT SUBTITLE </a:t>
            </a:r>
          </a:p>
        </p:txBody>
      </p:sp>
      <p:sp>
        <p:nvSpPr>
          <p:cNvPr id="10" name="Content Placeholder 7"/>
          <p:cNvSpPr>
            <a:spLocks noGrp="1"/>
          </p:cNvSpPr>
          <p:nvPr>
            <p:ph sz="quarter" idx="19" hasCustomPrompt="1"/>
          </p:nvPr>
        </p:nvSpPr>
        <p:spPr>
          <a:xfrm>
            <a:off x="4243731" y="2085888"/>
            <a:ext cx="3648456" cy="4108800"/>
          </a:xfrm>
        </p:spPr>
        <p:txBody>
          <a:bodyPr/>
          <a:lstStyle>
            <a:lvl1pPr>
              <a:spcBef>
                <a:spcPts val="400"/>
              </a:spcBef>
              <a:spcAft>
                <a:spcPts val="400"/>
              </a:spcAft>
              <a:defRPr>
                <a:solidFill>
                  <a:schemeClr val="tx1"/>
                </a:solidFill>
              </a:defRPr>
            </a:lvl1pPr>
            <a:lvl2pPr>
              <a:spcBef>
                <a:spcPts val="400"/>
              </a:spcBef>
              <a:spcAft>
                <a:spcPts val="400"/>
              </a:spcAft>
              <a:defRPr/>
            </a:lvl2pPr>
            <a:lvl3pPr>
              <a:spcBef>
                <a:spcPts val="400"/>
              </a:spcBef>
              <a:spcAft>
                <a:spcPts val="400"/>
              </a:spcAft>
              <a:defRPr/>
            </a:lvl3pPr>
            <a:lvl4pPr>
              <a:spcBef>
                <a:spcPts val="400"/>
              </a:spcBef>
              <a:spcAft>
                <a:spcPts val="400"/>
              </a:spcAft>
              <a:defRPr/>
            </a:lvl4pPr>
            <a:lvl5pPr>
              <a:spcBef>
                <a:spcPts val="400"/>
              </a:spcBef>
              <a:spcAft>
                <a:spcPts val="400"/>
              </a:spcAft>
              <a:defRPr/>
            </a:lvl5p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Text Placeholder 3"/>
          <p:cNvSpPr>
            <a:spLocks noGrp="1"/>
          </p:cNvSpPr>
          <p:nvPr>
            <p:ph type="body" sz="quarter" idx="20" hasCustomPrompt="1"/>
          </p:nvPr>
        </p:nvSpPr>
        <p:spPr>
          <a:xfrm>
            <a:off x="4243731" y="1604797"/>
            <a:ext cx="3648456" cy="321168"/>
          </a:xfrm>
        </p:spPr>
        <p:txBody>
          <a:bodyPr lIns="90000" tIns="0" rIns="90000" bIns="0" anchor="ctr" anchorCtr="0">
            <a:noAutofit/>
          </a:bodyPr>
          <a:lstStyle>
            <a:lvl1pPr marL="0" indent="0">
              <a:buFontTx/>
              <a:buNone/>
              <a:defRPr sz="1600" b="1" cap="all" spc="67" baseline="0">
                <a:solidFill>
                  <a:schemeClr val="accent1"/>
                </a:solidFill>
              </a:defRPr>
            </a:lvl1pPr>
          </a:lstStyle>
          <a:p>
            <a:pPr lvl="0"/>
            <a:r>
              <a:rPr lang="en-GB" noProof="0" dirty="0"/>
              <a:t>CLICK TO EDIT SUBTITLE </a:t>
            </a:r>
          </a:p>
        </p:txBody>
      </p:sp>
      <p:sp>
        <p:nvSpPr>
          <p:cNvPr id="13" name="Content Placeholder 7"/>
          <p:cNvSpPr>
            <a:spLocks noGrp="1"/>
          </p:cNvSpPr>
          <p:nvPr>
            <p:ph sz="quarter" idx="21" hasCustomPrompt="1"/>
          </p:nvPr>
        </p:nvSpPr>
        <p:spPr>
          <a:xfrm>
            <a:off x="8152520" y="2085888"/>
            <a:ext cx="3648456" cy="4108800"/>
          </a:xfrm>
        </p:spPr>
        <p:txBody>
          <a:bodyPr/>
          <a:lstStyle>
            <a:lvl1pPr>
              <a:spcBef>
                <a:spcPts val="400"/>
              </a:spcBef>
              <a:spcAft>
                <a:spcPts val="400"/>
              </a:spcAft>
              <a:defRPr>
                <a:solidFill>
                  <a:schemeClr val="tx1"/>
                </a:solidFill>
              </a:defRPr>
            </a:lvl1pPr>
            <a:lvl2pPr>
              <a:spcBef>
                <a:spcPts val="400"/>
              </a:spcBef>
              <a:spcAft>
                <a:spcPts val="400"/>
              </a:spcAft>
              <a:defRPr/>
            </a:lvl2pPr>
            <a:lvl3pPr>
              <a:spcBef>
                <a:spcPts val="400"/>
              </a:spcBef>
              <a:spcAft>
                <a:spcPts val="400"/>
              </a:spcAft>
              <a:defRPr/>
            </a:lvl3pPr>
            <a:lvl4pPr>
              <a:spcBef>
                <a:spcPts val="400"/>
              </a:spcBef>
              <a:spcAft>
                <a:spcPts val="400"/>
              </a:spcAft>
              <a:defRPr/>
            </a:lvl4pPr>
            <a:lvl5pPr>
              <a:spcBef>
                <a:spcPts val="400"/>
              </a:spcBef>
              <a:spcAft>
                <a:spcPts val="400"/>
              </a:spcAft>
              <a:defRPr/>
            </a:lvl5p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6" name="Text Placeholder 3"/>
          <p:cNvSpPr>
            <a:spLocks noGrp="1"/>
          </p:cNvSpPr>
          <p:nvPr>
            <p:ph type="body" sz="quarter" idx="22" hasCustomPrompt="1"/>
          </p:nvPr>
        </p:nvSpPr>
        <p:spPr>
          <a:xfrm>
            <a:off x="8152960" y="1602885"/>
            <a:ext cx="3648456" cy="323081"/>
          </a:xfrm>
        </p:spPr>
        <p:txBody>
          <a:bodyPr lIns="90000" tIns="0" rIns="90000" bIns="0" anchor="ctr" anchorCtr="0">
            <a:noAutofit/>
          </a:bodyPr>
          <a:lstStyle>
            <a:lvl1pPr marL="0" indent="0">
              <a:buFontTx/>
              <a:buNone/>
              <a:defRPr sz="1600" b="1" cap="all" spc="67" baseline="0">
                <a:solidFill>
                  <a:schemeClr val="accent1"/>
                </a:solidFill>
              </a:defRPr>
            </a:lvl1pPr>
          </a:lstStyle>
          <a:p>
            <a:pPr lvl="0"/>
            <a:r>
              <a:rPr lang="en-GB" noProof="0" dirty="0"/>
              <a:t>CLICK TO EDIT SUBTITLE </a:t>
            </a:r>
          </a:p>
        </p:txBody>
      </p:sp>
      <p:sp>
        <p:nvSpPr>
          <p:cNvPr id="14" name="Plassholder for tekst 3"/>
          <p:cNvSpPr>
            <a:spLocks noGrp="1"/>
          </p:cNvSpPr>
          <p:nvPr>
            <p:ph type="body" sz="quarter" idx="23" hasCustomPrompt="1"/>
          </p:nvPr>
        </p:nvSpPr>
        <p:spPr>
          <a:xfrm>
            <a:off x="815414" y="6547243"/>
            <a:ext cx="5672015" cy="242147"/>
          </a:xfrm>
        </p:spPr>
        <p:txBody>
          <a:bodyPr lIns="0" tIns="0" rIns="0" bIns="0"/>
          <a:lstStyle>
            <a:lvl1pPr marL="0" marR="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sz="1067">
                <a:solidFill>
                  <a:srgbClr val="A6A6A6"/>
                </a:solidFill>
              </a:defRPr>
            </a:lvl1pPr>
          </a:lstStyle>
          <a:p>
            <a:pPr marL="0" marR="0" lvl="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a:pPr>
            <a:r>
              <a:rPr lang="en-GB" noProof="0" dirty="0"/>
              <a:t>Click to edit: Source</a:t>
            </a:r>
          </a:p>
        </p:txBody>
      </p:sp>
    </p:spTree>
    <p:extLst>
      <p:ext uri="{BB962C8B-B14F-4D97-AF65-F5344CB8AC3E}">
        <p14:creationId xmlns:p14="http://schemas.microsoft.com/office/powerpoint/2010/main" val="2892864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ight picture column">
    <p:spTree>
      <p:nvGrpSpPr>
        <p:cNvPr id="1" name=""/>
        <p:cNvGrpSpPr/>
        <p:nvPr/>
      </p:nvGrpSpPr>
      <p:grpSpPr>
        <a:xfrm>
          <a:off x="0" y="0"/>
          <a:ext cx="0" cy="0"/>
          <a:chOff x="0" y="0"/>
          <a:chExt cx="0" cy="0"/>
        </a:xfrm>
      </p:grpSpPr>
      <p:sp>
        <p:nvSpPr>
          <p:cNvPr id="6" name="Content Placeholder 8"/>
          <p:cNvSpPr>
            <a:spLocks noGrp="1"/>
          </p:cNvSpPr>
          <p:nvPr>
            <p:ph sz="quarter" idx="14" hasCustomPrompt="1"/>
          </p:nvPr>
        </p:nvSpPr>
        <p:spPr>
          <a:xfrm>
            <a:off x="5999989" y="0"/>
            <a:ext cx="6192011" cy="6858000"/>
          </a:xfrm>
          <a:solidFill>
            <a:schemeClr val="bg2">
              <a:alpha val="20000"/>
            </a:schemeClr>
          </a:solidFill>
        </p:spPr>
        <p:txBody>
          <a:bodyPr>
            <a:normAutofit/>
          </a:bodyPr>
          <a:lstStyle>
            <a:lvl1pPr marL="0" indent="0">
              <a:buNone/>
              <a:defRPr sz="1600" b="0"/>
            </a:lvl1pPr>
          </a:lstStyle>
          <a:p>
            <a:pPr lvl="0"/>
            <a:r>
              <a:rPr lang="en-GB" noProof="0" dirty="0"/>
              <a:t>Graph/smart art</a:t>
            </a:r>
            <a:br>
              <a:rPr lang="en-GB" noProof="0" dirty="0"/>
            </a:br>
            <a:r>
              <a:rPr lang="en-GB" noProof="0" dirty="0"/>
              <a:t>To adjust graph/smart art placement use CROP-tool</a:t>
            </a:r>
          </a:p>
        </p:txBody>
      </p:sp>
      <p:sp>
        <p:nvSpPr>
          <p:cNvPr id="5" name="Slide Number Placeholder 4"/>
          <p:cNvSpPr>
            <a:spLocks noGrp="1"/>
          </p:cNvSpPr>
          <p:nvPr>
            <p:ph type="sldNum" sz="quarter" idx="10"/>
          </p:nvPr>
        </p:nvSpPr>
        <p:spPr/>
        <p:txBody>
          <a:bodyPr/>
          <a:lstStyle/>
          <a:p>
            <a:fld id="{191422C9-2495-47AA-B201-BF726A2B5232}" type="slidenum">
              <a:rPr lang="en-GB" noProof="0" smtClean="0"/>
              <a:pPr/>
              <a:t>‹#›</a:t>
            </a:fld>
            <a:endParaRPr lang="en-GB" noProof="0" dirty="0"/>
          </a:p>
        </p:txBody>
      </p:sp>
      <p:sp>
        <p:nvSpPr>
          <p:cNvPr id="19" name="Content Placeholder 18"/>
          <p:cNvSpPr>
            <a:spLocks noGrp="1"/>
          </p:cNvSpPr>
          <p:nvPr>
            <p:ph sz="quarter" idx="12" hasCustomPrompt="1"/>
          </p:nvPr>
        </p:nvSpPr>
        <p:spPr>
          <a:xfrm>
            <a:off x="335360" y="2084852"/>
            <a:ext cx="5354496" cy="4107923"/>
          </a:xfrm>
        </p:spPr>
        <p:txBody>
          <a:bodyPr/>
          <a:lstStyle/>
          <a:p>
            <a:pPr lvl="0"/>
            <a:r>
              <a:rPr lang="en-GB" noProof="0" dirty="0"/>
              <a:t>Click to edit text </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3"/>
          <p:cNvSpPr>
            <a:spLocks noGrp="1"/>
          </p:cNvSpPr>
          <p:nvPr>
            <p:ph type="body" sz="quarter" idx="16" hasCustomPrompt="1"/>
          </p:nvPr>
        </p:nvSpPr>
        <p:spPr>
          <a:xfrm>
            <a:off x="334658" y="1604798"/>
            <a:ext cx="5354972" cy="315932"/>
          </a:xfrm>
        </p:spPr>
        <p:txBody>
          <a:bodyPr lIns="90000" tIns="0" rIns="90000" bIns="0" anchor="ctr" anchorCtr="0">
            <a:noAutofit/>
          </a:bodyPr>
          <a:lstStyle>
            <a:lvl1pPr marL="0" indent="0">
              <a:buFontTx/>
              <a:buNone/>
              <a:defRPr sz="1600" b="1" cap="all" spc="67" baseline="0">
                <a:solidFill>
                  <a:schemeClr val="accent1"/>
                </a:solidFill>
              </a:defRPr>
            </a:lvl1pPr>
          </a:lstStyle>
          <a:p>
            <a:pPr lvl="0"/>
            <a:r>
              <a:rPr lang="en-GB" noProof="0" dirty="0"/>
              <a:t>CLICK TO EDIT SUBTITLE </a:t>
            </a:r>
          </a:p>
        </p:txBody>
      </p:sp>
      <p:sp>
        <p:nvSpPr>
          <p:cNvPr id="2" name="Title 1"/>
          <p:cNvSpPr>
            <a:spLocks noGrp="1"/>
          </p:cNvSpPr>
          <p:nvPr>
            <p:ph type="title" hasCustomPrompt="1"/>
          </p:nvPr>
        </p:nvSpPr>
        <p:spPr>
          <a:xfrm>
            <a:off x="335360" y="567797"/>
            <a:ext cx="5354496" cy="778544"/>
          </a:xfrm>
        </p:spPr>
        <p:txBody>
          <a:bodyPr/>
          <a:lstStyle/>
          <a:p>
            <a:r>
              <a:rPr lang="en-GB" noProof="0" dirty="0"/>
              <a:t>Click to edit title</a:t>
            </a:r>
          </a:p>
        </p:txBody>
      </p:sp>
      <p:sp>
        <p:nvSpPr>
          <p:cNvPr id="9" name="Plassholder for tekst 3"/>
          <p:cNvSpPr>
            <a:spLocks noGrp="1"/>
          </p:cNvSpPr>
          <p:nvPr>
            <p:ph type="body" sz="quarter" idx="17" hasCustomPrompt="1"/>
          </p:nvPr>
        </p:nvSpPr>
        <p:spPr>
          <a:xfrm>
            <a:off x="815415" y="6547243"/>
            <a:ext cx="4874216" cy="242147"/>
          </a:xfrm>
        </p:spPr>
        <p:txBody>
          <a:bodyPr lIns="0" tIns="0" rIns="0" bIns="0"/>
          <a:lstStyle>
            <a:lvl1pPr marL="0" marR="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sz="1067">
                <a:solidFill>
                  <a:srgbClr val="A6A6A6"/>
                </a:solidFill>
              </a:defRPr>
            </a:lvl1pPr>
          </a:lstStyle>
          <a:p>
            <a:pPr marL="0" marR="0" lvl="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a:pPr>
            <a:r>
              <a:rPr lang="en-GB" noProof="0" dirty="0"/>
              <a:t>Click to edit: Source</a:t>
            </a:r>
          </a:p>
        </p:txBody>
      </p:sp>
    </p:spTree>
    <p:extLst>
      <p:ext uri="{BB962C8B-B14F-4D97-AF65-F5344CB8AC3E}">
        <p14:creationId xmlns:p14="http://schemas.microsoft.com/office/powerpoint/2010/main" val="2763428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328A4888-03DD-4A90-AAAE-F51278C209CC}" type="datetimeFigureOut">
              <a:rPr lang="nb-NO" smtClean="0"/>
              <a:t>01.02.2018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C54FF86-E589-40F0-A720-4547AF0CBB0A}" type="slidenum">
              <a:rPr lang="nb-NO" smtClean="0"/>
              <a:t>‹#›</a:t>
            </a:fld>
            <a:endParaRPr lang="nb-NO"/>
          </a:p>
        </p:txBody>
      </p:sp>
    </p:spTree>
    <p:extLst>
      <p:ext uri="{BB962C8B-B14F-4D97-AF65-F5344CB8AC3E}">
        <p14:creationId xmlns:p14="http://schemas.microsoft.com/office/powerpoint/2010/main" val="368404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eft picture column">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6307531" y="6547243"/>
            <a:ext cx="384043" cy="242131"/>
          </a:xfrm>
        </p:spPr>
        <p:txBody>
          <a:bodyPr/>
          <a:lstStyle/>
          <a:p>
            <a:fld id="{191422C9-2495-47AA-B201-BF726A2B5232}" type="slidenum">
              <a:rPr lang="en-GB" noProof="0" smtClean="0"/>
              <a:pPr/>
              <a:t>‹#›</a:t>
            </a:fld>
            <a:endParaRPr lang="en-GB" noProof="0" dirty="0"/>
          </a:p>
        </p:txBody>
      </p:sp>
      <p:sp>
        <p:nvSpPr>
          <p:cNvPr id="19" name="Content Placeholder 18"/>
          <p:cNvSpPr>
            <a:spLocks noGrp="1"/>
          </p:cNvSpPr>
          <p:nvPr>
            <p:ph sz="quarter" idx="12" hasCustomPrompt="1"/>
          </p:nvPr>
        </p:nvSpPr>
        <p:spPr>
          <a:xfrm>
            <a:off x="6307531" y="2084852"/>
            <a:ext cx="5354271" cy="4107923"/>
          </a:xfrm>
        </p:spPr>
        <p:txBody>
          <a:bodyPr/>
          <a:lstStyle/>
          <a:p>
            <a:pPr lvl="0"/>
            <a:r>
              <a:rPr lang="en-GB" noProof="0" dirty="0"/>
              <a:t>Click to edit text </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3"/>
          <p:cNvSpPr>
            <a:spLocks noGrp="1"/>
          </p:cNvSpPr>
          <p:nvPr>
            <p:ph type="body" sz="quarter" idx="16" hasCustomPrompt="1"/>
          </p:nvPr>
        </p:nvSpPr>
        <p:spPr>
          <a:xfrm>
            <a:off x="6307513" y="1604798"/>
            <a:ext cx="5354747" cy="315932"/>
          </a:xfrm>
        </p:spPr>
        <p:txBody>
          <a:bodyPr lIns="90000" tIns="0" rIns="90000" bIns="0" anchor="ctr" anchorCtr="0">
            <a:noAutofit/>
          </a:bodyPr>
          <a:lstStyle>
            <a:lvl1pPr marL="0" indent="0">
              <a:buFontTx/>
              <a:buNone/>
              <a:defRPr sz="1600" b="1" cap="all" spc="67" baseline="0">
                <a:solidFill>
                  <a:schemeClr val="accent1"/>
                </a:solidFill>
              </a:defRPr>
            </a:lvl1pPr>
          </a:lstStyle>
          <a:p>
            <a:pPr lvl="0"/>
            <a:r>
              <a:rPr lang="en-GB" noProof="0" dirty="0"/>
              <a:t>CLICK TO EDIT SUBTITLE </a:t>
            </a:r>
          </a:p>
        </p:txBody>
      </p:sp>
      <p:sp>
        <p:nvSpPr>
          <p:cNvPr id="2" name="Title 1"/>
          <p:cNvSpPr>
            <a:spLocks noGrp="1"/>
          </p:cNvSpPr>
          <p:nvPr>
            <p:ph type="title" hasCustomPrompt="1"/>
          </p:nvPr>
        </p:nvSpPr>
        <p:spPr>
          <a:xfrm>
            <a:off x="6307531" y="567797"/>
            <a:ext cx="5354271" cy="778544"/>
          </a:xfrm>
        </p:spPr>
        <p:txBody>
          <a:bodyPr/>
          <a:lstStyle/>
          <a:p>
            <a:r>
              <a:rPr lang="en-GB" noProof="0" dirty="0"/>
              <a:t>Click to edit title</a:t>
            </a:r>
          </a:p>
        </p:txBody>
      </p:sp>
      <p:sp>
        <p:nvSpPr>
          <p:cNvPr id="9" name="Plassholder for tekst 3"/>
          <p:cNvSpPr>
            <a:spLocks noGrp="1"/>
          </p:cNvSpPr>
          <p:nvPr>
            <p:ph type="body" sz="quarter" idx="17" hasCustomPrompt="1"/>
          </p:nvPr>
        </p:nvSpPr>
        <p:spPr>
          <a:xfrm>
            <a:off x="6787585" y="6547243"/>
            <a:ext cx="4874216" cy="242147"/>
          </a:xfrm>
        </p:spPr>
        <p:txBody>
          <a:bodyPr lIns="0" tIns="0" rIns="0" bIns="0"/>
          <a:lstStyle>
            <a:lvl1pPr marL="0" marR="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sz="1067">
                <a:solidFill>
                  <a:srgbClr val="A6A6A6"/>
                </a:solidFill>
              </a:defRPr>
            </a:lvl1pPr>
          </a:lstStyle>
          <a:p>
            <a:pPr marL="0" marR="0" lvl="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a:pPr>
            <a:r>
              <a:rPr lang="en-GB" noProof="0" dirty="0"/>
              <a:t>Click to edit: Source</a:t>
            </a:r>
          </a:p>
        </p:txBody>
      </p:sp>
      <p:sp>
        <p:nvSpPr>
          <p:cNvPr id="8" name="Content Placeholder 8"/>
          <p:cNvSpPr>
            <a:spLocks noGrp="1"/>
          </p:cNvSpPr>
          <p:nvPr>
            <p:ph sz="quarter" idx="18" hasCustomPrompt="1"/>
          </p:nvPr>
        </p:nvSpPr>
        <p:spPr>
          <a:xfrm>
            <a:off x="0" y="0"/>
            <a:ext cx="6192011" cy="6858000"/>
          </a:xfrm>
          <a:solidFill>
            <a:schemeClr val="bg2">
              <a:alpha val="20000"/>
            </a:schemeClr>
          </a:solidFill>
        </p:spPr>
        <p:txBody>
          <a:bodyPr>
            <a:normAutofit/>
          </a:bodyPr>
          <a:lstStyle>
            <a:lvl1pPr marL="0" indent="0">
              <a:buNone/>
              <a:defRPr sz="1600" b="0"/>
            </a:lvl1pPr>
          </a:lstStyle>
          <a:p>
            <a:pPr lvl="0"/>
            <a:r>
              <a:rPr lang="en-GB" noProof="0" dirty="0"/>
              <a:t>Graph/smart art</a:t>
            </a:r>
            <a:br>
              <a:rPr lang="en-GB" noProof="0" dirty="0"/>
            </a:br>
            <a:r>
              <a:rPr lang="en-GB" noProof="0" dirty="0"/>
              <a:t>To adjust graph/smart art placement use CROP-tool</a:t>
            </a:r>
          </a:p>
        </p:txBody>
      </p:sp>
    </p:spTree>
    <p:extLst>
      <p:ext uri="{BB962C8B-B14F-4D97-AF65-F5344CB8AC3E}">
        <p14:creationId xmlns:p14="http://schemas.microsoft.com/office/powerpoint/2010/main" val="293787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lumns title">
    <p:spTree>
      <p:nvGrpSpPr>
        <p:cNvPr id="1" name=""/>
        <p:cNvGrpSpPr/>
        <p:nvPr/>
      </p:nvGrpSpPr>
      <p:grpSpPr>
        <a:xfrm>
          <a:off x="0" y="0"/>
          <a:ext cx="0" cy="0"/>
          <a:chOff x="0" y="0"/>
          <a:chExt cx="0" cy="0"/>
        </a:xfrm>
      </p:grpSpPr>
      <p:sp>
        <p:nvSpPr>
          <p:cNvPr id="8" name="Slide Number Placeholder 7"/>
          <p:cNvSpPr>
            <a:spLocks noGrp="1"/>
          </p:cNvSpPr>
          <p:nvPr>
            <p:ph type="sldNum" sz="quarter" idx="14"/>
          </p:nvPr>
        </p:nvSpPr>
        <p:spPr/>
        <p:txBody>
          <a:bodyPr/>
          <a:lstStyle/>
          <a:p>
            <a:fld id="{191422C9-2495-47AA-B201-BF726A2B5232}" type="slidenum">
              <a:rPr lang="en-GB" noProof="0" smtClean="0"/>
              <a:pPr/>
              <a:t>‹#›</a:t>
            </a:fld>
            <a:endParaRPr lang="en-GB" noProof="0" dirty="0"/>
          </a:p>
        </p:txBody>
      </p:sp>
      <p:sp>
        <p:nvSpPr>
          <p:cNvPr id="16" name="Content Placeholder 4"/>
          <p:cNvSpPr>
            <a:spLocks noGrp="1"/>
          </p:cNvSpPr>
          <p:nvPr>
            <p:ph sz="quarter" idx="16" hasCustomPrompt="1"/>
          </p:nvPr>
        </p:nvSpPr>
        <p:spPr>
          <a:xfrm>
            <a:off x="335361" y="1604797"/>
            <a:ext cx="5616703" cy="2208248"/>
          </a:xfrm>
          <a:prstGeom prst="rect">
            <a:avLst/>
          </a:prstGeom>
        </p:spPr>
        <p:txBody>
          <a:bodyPr>
            <a:no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Content Placeholder 4"/>
          <p:cNvSpPr>
            <a:spLocks noGrp="1"/>
          </p:cNvSpPr>
          <p:nvPr>
            <p:ph sz="quarter" idx="17" hasCustomPrompt="1"/>
          </p:nvPr>
        </p:nvSpPr>
        <p:spPr>
          <a:xfrm>
            <a:off x="335361" y="3961743"/>
            <a:ext cx="5616703" cy="2231032"/>
          </a:xfrm>
          <a:prstGeom prst="rect">
            <a:avLst/>
          </a:prstGeom>
        </p:spPr>
        <p:txBody>
          <a:bodyPr>
            <a:no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Content Placeholder 4"/>
          <p:cNvSpPr>
            <a:spLocks noGrp="1"/>
          </p:cNvSpPr>
          <p:nvPr>
            <p:ph sz="quarter" idx="18" hasCustomPrompt="1"/>
          </p:nvPr>
        </p:nvSpPr>
        <p:spPr>
          <a:xfrm>
            <a:off x="6186773" y="1604797"/>
            <a:ext cx="5616703" cy="2208248"/>
          </a:xfrm>
          <a:prstGeom prst="rect">
            <a:avLst/>
          </a:prstGeom>
        </p:spPr>
        <p:txBody>
          <a:bodyPr>
            <a:no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0" name="Content Placeholder 4"/>
          <p:cNvSpPr>
            <a:spLocks noGrp="1"/>
          </p:cNvSpPr>
          <p:nvPr>
            <p:ph sz="quarter" idx="19" hasCustomPrompt="1"/>
          </p:nvPr>
        </p:nvSpPr>
        <p:spPr>
          <a:xfrm>
            <a:off x="6186773" y="3961743"/>
            <a:ext cx="5616703" cy="2231032"/>
          </a:xfrm>
          <a:prstGeom prst="rect">
            <a:avLst/>
          </a:prstGeom>
        </p:spPr>
        <p:txBody>
          <a:bodyPr>
            <a:no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le 1"/>
          <p:cNvSpPr>
            <a:spLocks noGrp="1"/>
          </p:cNvSpPr>
          <p:nvPr>
            <p:ph type="title" hasCustomPrompt="1"/>
          </p:nvPr>
        </p:nvSpPr>
        <p:spPr/>
        <p:txBody>
          <a:bodyPr/>
          <a:lstStyle/>
          <a:p>
            <a:r>
              <a:rPr lang="en-GB" noProof="0" dirty="0"/>
              <a:t>Click to edit title</a:t>
            </a:r>
          </a:p>
        </p:txBody>
      </p:sp>
      <p:sp>
        <p:nvSpPr>
          <p:cNvPr id="9" name="Plassholder for tekst 3"/>
          <p:cNvSpPr>
            <a:spLocks noGrp="1"/>
          </p:cNvSpPr>
          <p:nvPr>
            <p:ph type="body" sz="quarter" idx="20" hasCustomPrompt="1"/>
          </p:nvPr>
        </p:nvSpPr>
        <p:spPr>
          <a:xfrm>
            <a:off x="815414" y="6547243"/>
            <a:ext cx="5672015" cy="242147"/>
          </a:xfrm>
        </p:spPr>
        <p:txBody>
          <a:bodyPr lIns="0" tIns="0" rIns="0" bIns="0"/>
          <a:lstStyle>
            <a:lvl1pPr marL="0" marR="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sz="1067">
                <a:solidFill>
                  <a:srgbClr val="A6A6A6"/>
                </a:solidFill>
              </a:defRPr>
            </a:lvl1pPr>
          </a:lstStyle>
          <a:p>
            <a:pPr marL="0" marR="0" lvl="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a:pPr>
            <a:r>
              <a:rPr lang="en-GB" noProof="0" dirty="0"/>
              <a:t>Click to edit: Source</a:t>
            </a:r>
          </a:p>
        </p:txBody>
      </p:sp>
    </p:spTree>
    <p:extLst>
      <p:ext uri="{BB962C8B-B14F-4D97-AF65-F5344CB8AC3E}">
        <p14:creationId xmlns:p14="http://schemas.microsoft.com/office/powerpoint/2010/main" val="4141088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lumns title #2">
    <p:spTree>
      <p:nvGrpSpPr>
        <p:cNvPr id="1" name=""/>
        <p:cNvGrpSpPr/>
        <p:nvPr/>
      </p:nvGrpSpPr>
      <p:grpSpPr>
        <a:xfrm>
          <a:off x="0" y="0"/>
          <a:ext cx="0" cy="0"/>
          <a:chOff x="0" y="0"/>
          <a:chExt cx="0" cy="0"/>
        </a:xfrm>
      </p:grpSpPr>
      <p:sp>
        <p:nvSpPr>
          <p:cNvPr id="8" name="Slide Number Placeholder 7"/>
          <p:cNvSpPr>
            <a:spLocks noGrp="1"/>
          </p:cNvSpPr>
          <p:nvPr>
            <p:ph type="sldNum" sz="quarter" idx="14"/>
          </p:nvPr>
        </p:nvSpPr>
        <p:spPr/>
        <p:txBody>
          <a:bodyPr/>
          <a:lstStyle/>
          <a:p>
            <a:fld id="{191422C9-2495-47AA-B201-BF726A2B5232}" type="slidenum">
              <a:rPr lang="en-GB" noProof="0" smtClean="0"/>
              <a:pPr/>
              <a:t>‹#›</a:t>
            </a:fld>
            <a:endParaRPr lang="en-GB" noProof="0" dirty="0"/>
          </a:p>
        </p:txBody>
      </p:sp>
      <p:sp>
        <p:nvSpPr>
          <p:cNvPr id="16" name="Content Placeholder 4"/>
          <p:cNvSpPr>
            <a:spLocks noGrp="1"/>
          </p:cNvSpPr>
          <p:nvPr>
            <p:ph sz="quarter" idx="16" hasCustomPrompt="1"/>
          </p:nvPr>
        </p:nvSpPr>
        <p:spPr>
          <a:xfrm>
            <a:off x="335359" y="2085889"/>
            <a:ext cx="5616703" cy="1727155"/>
          </a:xfrm>
          <a:prstGeom prst="rect">
            <a:avLst/>
          </a:prstGeom>
        </p:spPr>
        <p:txBody>
          <a:bodyPr>
            <a:no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Content Placeholder 4"/>
          <p:cNvSpPr>
            <a:spLocks noGrp="1"/>
          </p:cNvSpPr>
          <p:nvPr>
            <p:ph sz="quarter" idx="18" hasCustomPrompt="1"/>
          </p:nvPr>
        </p:nvSpPr>
        <p:spPr>
          <a:xfrm>
            <a:off x="6184274" y="2085888"/>
            <a:ext cx="5616703" cy="1727155"/>
          </a:xfrm>
          <a:prstGeom prst="rect">
            <a:avLst/>
          </a:prstGeom>
        </p:spPr>
        <p:txBody>
          <a:bodyPr>
            <a:no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ext Placeholder 3"/>
          <p:cNvSpPr>
            <a:spLocks noGrp="1"/>
          </p:cNvSpPr>
          <p:nvPr>
            <p:ph type="body" sz="quarter" idx="20" hasCustomPrompt="1"/>
          </p:nvPr>
        </p:nvSpPr>
        <p:spPr>
          <a:xfrm>
            <a:off x="335359" y="1604798"/>
            <a:ext cx="5616703" cy="320977"/>
          </a:xfrm>
        </p:spPr>
        <p:txBody>
          <a:bodyPr lIns="90000" tIns="0" rIns="90000" bIns="0" anchor="ctr" anchorCtr="0">
            <a:noAutofit/>
          </a:bodyPr>
          <a:lstStyle>
            <a:lvl1pPr marL="0" indent="0">
              <a:buFontTx/>
              <a:buNone/>
              <a:defRPr sz="1600" b="1" cap="all" spc="67" baseline="0">
                <a:solidFill>
                  <a:schemeClr val="accent1"/>
                </a:solidFill>
              </a:defRPr>
            </a:lvl1pPr>
          </a:lstStyle>
          <a:p>
            <a:pPr lvl="0"/>
            <a:r>
              <a:rPr lang="en-GB" noProof="0" dirty="0"/>
              <a:t>CLICK TO EDIT SUBTITLE </a:t>
            </a:r>
          </a:p>
        </p:txBody>
      </p:sp>
      <p:sp>
        <p:nvSpPr>
          <p:cNvPr id="11" name="Text Placeholder 3"/>
          <p:cNvSpPr>
            <a:spLocks noGrp="1"/>
          </p:cNvSpPr>
          <p:nvPr>
            <p:ph type="body" sz="quarter" idx="21" hasCustomPrompt="1"/>
          </p:nvPr>
        </p:nvSpPr>
        <p:spPr>
          <a:xfrm>
            <a:off x="6184274" y="1604798"/>
            <a:ext cx="5616703" cy="319255"/>
          </a:xfrm>
        </p:spPr>
        <p:txBody>
          <a:bodyPr lIns="90000" tIns="0" rIns="90000" bIns="0" anchor="ctr" anchorCtr="0">
            <a:noAutofit/>
          </a:bodyPr>
          <a:lstStyle>
            <a:lvl1pPr marL="0" indent="0">
              <a:buFontTx/>
              <a:buNone/>
              <a:defRPr sz="1600" b="1" cap="all" spc="67" baseline="0">
                <a:solidFill>
                  <a:schemeClr val="accent1"/>
                </a:solidFill>
              </a:defRPr>
            </a:lvl1pPr>
          </a:lstStyle>
          <a:p>
            <a:pPr lvl="0"/>
            <a:r>
              <a:rPr lang="en-GB" noProof="0" dirty="0"/>
              <a:t>CLICK TO EDIT SUBTITLE </a:t>
            </a:r>
          </a:p>
        </p:txBody>
      </p:sp>
      <p:sp>
        <p:nvSpPr>
          <p:cNvPr id="2" name="Title 1"/>
          <p:cNvSpPr>
            <a:spLocks noGrp="1"/>
          </p:cNvSpPr>
          <p:nvPr>
            <p:ph type="title" hasCustomPrompt="1"/>
          </p:nvPr>
        </p:nvSpPr>
        <p:spPr/>
        <p:txBody>
          <a:bodyPr/>
          <a:lstStyle/>
          <a:p>
            <a:r>
              <a:rPr lang="en-GB" noProof="0" dirty="0"/>
              <a:t>Click to edit title</a:t>
            </a:r>
          </a:p>
        </p:txBody>
      </p:sp>
      <p:sp>
        <p:nvSpPr>
          <p:cNvPr id="25" name="Content Placeholder 4"/>
          <p:cNvSpPr>
            <a:spLocks noGrp="1"/>
          </p:cNvSpPr>
          <p:nvPr>
            <p:ph sz="quarter" idx="27" hasCustomPrompt="1"/>
          </p:nvPr>
        </p:nvSpPr>
        <p:spPr>
          <a:xfrm>
            <a:off x="6184274" y="4469876"/>
            <a:ext cx="5616703" cy="1727155"/>
          </a:xfrm>
          <a:prstGeom prst="rect">
            <a:avLst/>
          </a:prstGeom>
        </p:spPr>
        <p:txBody>
          <a:bodyPr>
            <a:no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6" name="Text Placeholder 3"/>
          <p:cNvSpPr>
            <a:spLocks noGrp="1"/>
          </p:cNvSpPr>
          <p:nvPr>
            <p:ph type="body" sz="quarter" idx="28" hasCustomPrompt="1"/>
          </p:nvPr>
        </p:nvSpPr>
        <p:spPr>
          <a:xfrm>
            <a:off x="6184274" y="3966001"/>
            <a:ext cx="5616703" cy="328084"/>
          </a:xfrm>
        </p:spPr>
        <p:txBody>
          <a:bodyPr lIns="90000" tIns="0" rIns="90000" bIns="0" anchor="ctr" anchorCtr="0">
            <a:noAutofit/>
          </a:bodyPr>
          <a:lstStyle>
            <a:lvl1pPr marL="0" indent="0">
              <a:buFontTx/>
              <a:buNone/>
              <a:defRPr sz="1600" b="1" cap="all" spc="67" baseline="0">
                <a:solidFill>
                  <a:schemeClr val="accent1"/>
                </a:solidFill>
              </a:defRPr>
            </a:lvl1pPr>
          </a:lstStyle>
          <a:p>
            <a:pPr lvl="0"/>
            <a:r>
              <a:rPr lang="en-GB" noProof="0" dirty="0"/>
              <a:t>CLICK TO EDIT SUBTITLE </a:t>
            </a:r>
          </a:p>
        </p:txBody>
      </p:sp>
      <p:sp>
        <p:nvSpPr>
          <p:cNvPr id="27" name="Content Placeholder 4"/>
          <p:cNvSpPr>
            <a:spLocks noGrp="1"/>
          </p:cNvSpPr>
          <p:nvPr>
            <p:ph sz="quarter" idx="29" hasCustomPrompt="1"/>
          </p:nvPr>
        </p:nvSpPr>
        <p:spPr>
          <a:xfrm>
            <a:off x="335361" y="4465619"/>
            <a:ext cx="5616703" cy="1727155"/>
          </a:xfrm>
          <a:prstGeom prst="rect">
            <a:avLst/>
          </a:prstGeom>
        </p:spPr>
        <p:txBody>
          <a:bodyPr>
            <a:no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8" name="Text Placeholder 3"/>
          <p:cNvSpPr>
            <a:spLocks noGrp="1"/>
          </p:cNvSpPr>
          <p:nvPr>
            <p:ph type="body" sz="quarter" idx="30" hasCustomPrompt="1"/>
          </p:nvPr>
        </p:nvSpPr>
        <p:spPr>
          <a:xfrm>
            <a:off x="335361" y="3961743"/>
            <a:ext cx="5616703" cy="328084"/>
          </a:xfrm>
        </p:spPr>
        <p:txBody>
          <a:bodyPr lIns="90000" tIns="0" rIns="90000" bIns="0" anchor="ctr" anchorCtr="0">
            <a:noAutofit/>
          </a:bodyPr>
          <a:lstStyle>
            <a:lvl1pPr marL="0" indent="0">
              <a:buFontTx/>
              <a:buNone/>
              <a:defRPr sz="1600" b="1" cap="all" spc="67" baseline="0">
                <a:solidFill>
                  <a:schemeClr val="accent1"/>
                </a:solidFill>
              </a:defRPr>
            </a:lvl1pPr>
          </a:lstStyle>
          <a:p>
            <a:pPr lvl="0"/>
            <a:r>
              <a:rPr lang="en-GB" noProof="0" dirty="0"/>
              <a:t>CLICK TO EDIT SUBTITLE </a:t>
            </a:r>
          </a:p>
        </p:txBody>
      </p:sp>
      <p:sp>
        <p:nvSpPr>
          <p:cNvPr id="13" name="Plassholder for tekst 3"/>
          <p:cNvSpPr>
            <a:spLocks noGrp="1"/>
          </p:cNvSpPr>
          <p:nvPr>
            <p:ph type="body" sz="quarter" idx="31" hasCustomPrompt="1"/>
          </p:nvPr>
        </p:nvSpPr>
        <p:spPr>
          <a:xfrm>
            <a:off x="815414" y="6547243"/>
            <a:ext cx="5672015" cy="242147"/>
          </a:xfrm>
        </p:spPr>
        <p:txBody>
          <a:bodyPr lIns="0" tIns="0" rIns="0" bIns="0"/>
          <a:lstStyle>
            <a:lvl1pPr marL="0" marR="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sz="1067">
                <a:solidFill>
                  <a:srgbClr val="A6A6A6"/>
                </a:solidFill>
              </a:defRPr>
            </a:lvl1pPr>
          </a:lstStyle>
          <a:p>
            <a:pPr marL="0" marR="0" lvl="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a:pPr>
            <a:r>
              <a:rPr lang="en-GB" noProof="0" dirty="0"/>
              <a:t>Click to edit: Source</a:t>
            </a:r>
          </a:p>
        </p:txBody>
      </p:sp>
    </p:spTree>
    <p:extLst>
      <p:ext uri="{BB962C8B-B14F-4D97-AF65-F5344CB8AC3E}">
        <p14:creationId xmlns:p14="http://schemas.microsoft.com/office/powerpoint/2010/main" val="3590673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6" name="Rectangle 5"/>
          <p:cNvSpPr/>
          <p:nvPr/>
        </p:nvSpPr>
        <p:spPr bwMode="auto">
          <a:xfrm>
            <a:off x="6005089" y="6021289"/>
            <a:ext cx="181822" cy="463846"/>
          </a:xfrm>
          <a:prstGeom prst="rect">
            <a:avLst/>
          </a:prstGeom>
          <a:solidFill>
            <a:schemeClr val="bg1"/>
          </a:solidFill>
          <a:ln w="9525" cap="flat" cmpd="sng" algn="ctr">
            <a:solidFill>
              <a:schemeClr val="bg1"/>
            </a:solidFill>
            <a:prstDash val="solid"/>
            <a:round/>
            <a:headEnd type="none" w="med" len="med"/>
            <a:tailEnd type="triangle" w="med" len="med"/>
          </a:ln>
          <a:effectLst/>
        </p:spPr>
        <p:txBody>
          <a:bodyPr vert="horz" wrap="none" lIns="90000" tIns="46800" rIns="90000" bIns="46800" numCol="1" rtlCol="0" anchor="t" anchorCtr="0" compatLnSpc="1">
            <a:prstTxWarp prst="textNoShape">
              <a:avLst/>
            </a:prstTxWarp>
            <a:spAutoFit/>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noProof="0" dirty="0">
              <a:ln>
                <a:noFill/>
              </a:ln>
              <a:solidFill>
                <a:srgbClr val="000000"/>
              </a:solidFill>
              <a:effectLst/>
              <a:latin typeface="Arial" charset="0"/>
            </a:endParaRPr>
          </a:p>
        </p:txBody>
      </p:sp>
      <p:sp>
        <p:nvSpPr>
          <p:cNvPr id="8" name="Rectangle 7"/>
          <p:cNvSpPr/>
          <p:nvPr userDrawn="1"/>
        </p:nvSpPr>
        <p:spPr bwMode="auto">
          <a:xfrm>
            <a:off x="6005089" y="6021289"/>
            <a:ext cx="181822" cy="463846"/>
          </a:xfrm>
          <a:prstGeom prst="rect">
            <a:avLst/>
          </a:prstGeom>
          <a:solidFill>
            <a:schemeClr val="bg1"/>
          </a:solidFill>
          <a:ln w="9525" cap="flat" cmpd="sng" algn="ctr">
            <a:solidFill>
              <a:schemeClr val="bg1"/>
            </a:solidFill>
            <a:prstDash val="solid"/>
            <a:round/>
            <a:headEnd type="none" w="med" len="med"/>
            <a:tailEnd type="triangle" w="med" len="med"/>
          </a:ln>
          <a:effectLst/>
        </p:spPr>
        <p:txBody>
          <a:bodyPr vert="horz" wrap="none" lIns="90000" tIns="46800" rIns="90000" bIns="46800" numCol="1" rtlCol="0" anchor="t" anchorCtr="0" compatLnSpc="1">
            <a:prstTxWarp prst="textNoShape">
              <a:avLst/>
            </a:prstTxWarp>
            <a:spAutoFit/>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noProof="0" dirty="0">
              <a:ln>
                <a:noFill/>
              </a:ln>
              <a:solidFill>
                <a:srgbClr val="000000"/>
              </a:solidFill>
              <a:effectLst/>
              <a:latin typeface="Arial" charset="0"/>
            </a:endParaRPr>
          </a:p>
        </p:txBody>
      </p:sp>
      <p:sp>
        <p:nvSpPr>
          <p:cNvPr id="4" name="Slide Number Placeholder 3"/>
          <p:cNvSpPr>
            <a:spLocks noGrp="1"/>
          </p:cNvSpPr>
          <p:nvPr>
            <p:ph type="sldNum" sz="quarter" idx="10"/>
          </p:nvPr>
        </p:nvSpPr>
        <p:spPr/>
        <p:txBody>
          <a:bodyPr/>
          <a:lstStyle/>
          <a:p>
            <a:fld id="{191422C9-2495-47AA-B201-BF726A2B5232}" type="slidenum">
              <a:rPr lang="en-GB" noProof="0" smtClean="0"/>
              <a:pPr/>
              <a:t>‹#›</a:t>
            </a:fld>
            <a:endParaRPr lang="en-GB" noProof="0" dirty="0"/>
          </a:p>
        </p:txBody>
      </p:sp>
      <p:sp>
        <p:nvSpPr>
          <p:cNvPr id="7" name="Plassholder for tekst 3"/>
          <p:cNvSpPr>
            <a:spLocks noGrp="1"/>
          </p:cNvSpPr>
          <p:nvPr>
            <p:ph type="body" sz="quarter" idx="14" hasCustomPrompt="1"/>
          </p:nvPr>
        </p:nvSpPr>
        <p:spPr>
          <a:xfrm>
            <a:off x="815414" y="6547243"/>
            <a:ext cx="5672015" cy="242147"/>
          </a:xfrm>
        </p:spPr>
        <p:txBody>
          <a:bodyPr lIns="0" tIns="0" rIns="0" bIns="0"/>
          <a:lstStyle>
            <a:lvl1pPr marL="0" marR="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sz="1067">
                <a:solidFill>
                  <a:srgbClr val="A6A6A6"/>
                </a:solidFill>
              </a:defRPr>
            </a:lvl1pPr>
          </a:lstStyle>
          <a:p>
            <a:pPr marL="0" marR="0" lvl="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a:pPr>
            <a:r>
              <a:rPr lang="en-GB" noProof="0" dirty="0"/>
              <a:t>Click to edit: Source</a:t>
            </a:r>
          </a:p>
        </p:txBody>
      </p:sp>
    </p:spTree>
    <p:extLst>
      <p:ext uri="{BB962C8B-B14F-4D97-AF65-F5344CB8AC3E}">
        <p14:creationId xmlns:p14="http://schemas.microsoft.com/office/powerpoint/2010/main" val="1313058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ktangel 6"/>
          <p:cNvSpPr/>
          <p:nvPr userDrawn="1"/>
        </p:nvSpPr>
        <p:spPr bwMode="auto">
          <a:xfrm>
            <a:off x="0" y="1555"/>
            <a:ext cx="12192000" cy="413342"/>
          </a:xfrm>
          <a:prstGeom prst="rect">
            <a:avLst/>
          </a:prstGeom>
          <a:gradFill flip="none" rotWithShape="1">
            <a:gsLst>
              <a:gs pos="11000">
                <a:schemeClr val="tx2">
                  <a:lumMod val="50000"/>
                </a:schemeClr>
              </a:gs>
              <a:gs pos="55000">
                <a:srgbClr val="1779A1"/>
              </a:gs>
              <a:gs pos="100000">
                <a:schemeClr val="accent3">
                  <a:lumMod val="75000"/>
                </a:schemeClr>
              </a:gs>
            </a:gsLst>
            <a:lin ang="18900000" scaled="1"/>
            <a:tileRect/>
          </a:gradFill>
          <a:ln w="9525" cap="flat" cmpd="sng" algn="ctr">
            <a:noFill/>
            <a:prstDash val="solid"/>
            <a:round/>
            <a:headEnd type="none" w="med" len="med"/>
            <a:tailEnd type="triangle" w="med" len="med"/>
          </a:ln>
          <a:effectLst/>
        </p:spPr>
        <p:txBody>
          <a:bodyPr vert="horz" wrap="square" lIns="120000" tIns="62400" rIns="120000" bIns="62400" numCol="1" rtlCol="0" anchor="t" anchorCtr="0" compatLnSpc="1">
            <a:prstTxWarp prst="textNoShape">
              <a:avLst/>
            </a:prstTxWarp>
            <a:spAutoFit/>
          </a:bodyPr>
          <a:lstStyle/>
          <a:p>
            <a:pPr marL="0" marR="0" indent="0" algn="ctr" defTabSz="1219170" rtl="0" eaLnBrk="1" fontAlgn="base" latinLnBrk="0" hangingPunct="1">
              <a:lnSpc>
                <a:spcPct val="100000"/>
              </a:lnSpc>
              <a:spcBef>
                <a:spcPct val="0"/>
              </a:spcBef>
              <a:spcAft>
                <a:spcPct val="0"/>
              </a:spcAft>
              <a:buClrTx/>
              <a:buSzTx/>
              <a:buFontTx/>
              <a:buNone/>
              <a:tabLst/>
            </a:pPr>
            <a:endParaRPr kumimoji="0" lang="nb-NO" sz="1867" b="0" i="0" u="none" strike="noStrike" cap="none" normalizeH="0" baseline="0" dirty="0" err="1">
              <a:ln>
                <a:noFill/>
              </a:ln>
              <a:solidFill>
                <a:schemeClr val="bg1"/>
              </a:solidFill>
              <a:effectLst/>
              <a:latin typeface="+mn-lt"/>
            </a:endParaRPr>
          </a:p>
        </p:txBody>
      </p:sp>
      <p:sp>
        <p:nvSpPr>
          <p:cNvPr id="10" name="Content Placeholder 9"/>
          <p:cNvSpPr>
            <a:spLocks noGrp="1"/>
          </p:cNvSpPr>
          <p:nvPr>
            <p:ph sz="quarter" idx="10" hasCustomPrompt="1"/>
          </p:nvPr>
        </p:nvSpPr>
        <p:spPr>
          <a:xfrm>
            <a:off x="335361" y="1700809"/>
            <a:ext cx="11464929" cy="449196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Title 10"/>
          <p:cNvSpPr>
            <a:spLocks noGrp="1"/>
          </p:cNvSpPr>
          <p:nvPr>
            <p:ph type="title" hasCustomPrompt="1"/>
          </p:nvPr>
        </p:nvSpPr>
        <p:spPr/>
        <p:txBody>
          <a:bodyPr/>
          <a:lstStyle>
            <a:lvl1pPr>
              <a:defRPr>
                <a:solidFill>
                  <a:schemeClr val="bg1"/>
                </a:solidFill>
              </a:defRPr>
            </a:lvl1pPr>
          </a:lstStyle>
          <a:p>
            <a:r>
              <a:rPr lang="en-GB" noProof="0" dirty="0"/>
              <a:t>Click to edit title</a:t>
            </a:r>
          </a:p>
        </p:txBody>
      </p:sp>
      <p:sp>
        <p:nvSpPr>
          <p:cNvPr id="3" name="Plassholder for lysbildenummer 2"/>
          <p:cNvSpPr>
            <a:spLocks noGrp="1"/>
          </p:cNvSpPr>
          <p:nvPr>
            <p:ph type="sldNum" sz="quarter" idx="12"/>
          </p:nvPr>
        </p:nvSpPr>
        <p:spPr/>
        <p:txBody>
          <a:bodyPr/>
          <a:lstStyle/>
          <a:p>
            <a:fld id="{191422C9-2495-47AA-B201-BF726A2B5232}" type="slidenum">
              <a:rPr lang="en-GB" noProof="0" smtClean="0"/>
              <a:pPr/>
              <a:t>‹#›</a:t>
            </a:fld>
            <a:endParaRPr lang="en-GB" noProof="0" dirty="0"/>
          </a:p>
        </p:txBody>
      </p:sp>
      <p:sp>
        <p:nvSpPr>
          <p:cNvPr id="8" name="Plassholder for tekst 3"/>
          <p:cNvSpPr>
            <a:spLocks noGrp="1"/>
          </p:cNvSpPr>
          <p:nvPr>
            <p:ph type="body" sz="quarter" idx="14" hasCustomPrompt="1"/>
          </p:nvPr>
        </p:nvSpPr>
        <p:spPr>
          <a:xfrm>
            <a:off x="815414" y="6547243"/>
            <a:ext cx="5672015" cy="242147"/>
          </a:xfrm>
        </p:spPr>
        <p:txBody>
          <a:bodyPr lIns="0" tIns="0" rIns="0" bIns="0"/>
          <a:lstStyle>
            <a:lvl1pPr marL="0" marR="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sz="1067">
                <a:solidFill>
                  <a:srgbClr val="A6A6A6"/>
                </a:solidFill>
              </a:defRPr>
            </a:lvl1pPr>
          </a:lstStyle>
          <a:p>
            <a:pPr marL="0" marR="0" lvl="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a:pPr>
            <a:r>
              <a:rPr lang="en-GB" noProof="0" dirty="0"/>
              <a:t>Click to edit: Source</a:t>
            </a:r>
          </a:p>
        </p:txBody>
      </p:sp>
    </p:spTree>
    <p:extLst>
      <p:ext uri="{BB962C8B-B14F-4D97-AF65-F5344CB8AC3E}">
        <p14:creationId xmlns:p14="http://schemas.microsoft.com/office/powerpoint/2010/main" val="1428834068"/>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p:bg>
      <p:bgRef idx="1001">
        <a:schemeClr val="bg1"/>
      </p:bgRef>
    </p:bg>
    <p:spTree>
      <p:nvGrpSpPr>
        <p:cNvPr id="1" name=""/>
        <p:cNvGrpSpPr/>
        <p:nvPr/>
      </p:nvGrpSpPr>
      <p:grpSpPr>
        <a:xfrm>
          <a:off x="0" y="0"/>
          <a:ext cx="0" cy="0"/>
          <a:chOff x="0" y="0"/>
          <a:chExt cx="0" cy="0"/>
        </a:xfrm>
      </p:grpSpPr>
      <p:sp>
        <p:nvSpPr>
          <p:cNvPr id="6" name="Rektangel 5"/>
          <p:cNvSpPr/>
          <p:nvPr userDrawn="1"/>
        </p:nvSpPr>
        <p:spPr bwMode="auto">
          <a:xfrm>
            <a:off x="-3" y="-51850"/>
            <a:ext cx="12192000" cy="413342"/>
          </a:xfrm>
          <a:prstGeom prst="rect">
            <a:avLst/>
          </a:prstGeom>
          <a:gradFill flip="none" rotWithShape="1">
            <a:gsLst>
              <a:gs pos="0">
                <a:schemeClr val="tx1"/>
              </a:gs>
              <a:gs pos="46000">
                <a:schemeClr val="tx2">
                  <a:lumMod val="75000"/>
                </a:schemeClr>
              </a:gs>
              <a:gs pos="99000">
                <a:schemeClr val="tx2">
                  <a:lumMod val="60000"/>
                  <a:lumOff val="40000"/>
                </a:schemeClr>
              </a:gs>
            </a:gsLst>
            <a:lin ang="18900000" scaled="1"/>
            <a:tileRect/>
          </a:gradFill>
          <a:ln w="9525" cap="flat" cmpd="sng" algn="ctr">
            <a:noFill/>
            <a:prstDash val="solid"/>
            <a:round/>
            <a:headEnd type="none" w="med" len="med"/>
            <a:tailEnd type="triangle" w="med" len="med"/>
          </a:ln>
          <a:effectLst/>
        </p:spPr>
        <p:txBody>
          <a:bodyPr vert="horz" wrap="square" lIns="120000" tIns="62400" rIns="120000" bIns="62400" numCol="1" rtlCol="0" anchor="t" anchorCtr="0" compatLnSpc="1">
            <a:prstTxWarp prst="textNoShape">
              <a:avLst/>
            </a:prstTxWarp>
            <a:spAutoFit/>
          </a:bodyPr>
          <a:lstStyle/>
          <a:p>
            <a:pPr marL="0" marR="0" indent="0" algn="ctr" defTabSz="1219170" rtl="0" eaLnBrk="1" fontAlgn="base" latinLnBrk="0" hangingPunct="1">
              <a:lnSpc>
                <a:spcPct val="100000"/>
              </a:lnSpc>
              <a:spcBef>
                <a:spcPct val="0"/>
              </a:spcBef>
              <a:spcAft>
                <a:spcPct val="0"/>
              </a:spcAft>
              <a:buClrTx/>
              <a:buSzTx/>
              <a:buFontTx/>
              <a:buNone/>
              <a:tabLst/>
            </a:pPr>
            <a:endParaRPr kumimoji="0" lang="nb-NO" sz="1867" b="0" i="0" u="none" strike="noStrike" cap="none" normalizeH="0" baseline="0" dirty="0" err="1">
              <a:ln>
                <a:noFill/>
              </a:ln>
              <a:solidFill>
                <a:schemeClr val="bg1"/>
              </a:solidFill>
              <a:effectLst/>
              <a:latin typeface="+mn-lt"/>
            </a:endParaRPr>
          </a:p>
        </p:txBody>
      </p:sp>
      <p:sp>
        <p:nvSpPr>
          <p:cNvPr id="9" name="Title 8"/>
          <p:cNvSpPr>
            <a:spLocks noGrp="1"/>
          </p:cNvSpPr>
          <p:nvPr>
            <p:ph type="title" hasCustomPrompt="1"/>
          </p:nvPr>
        </p:nvSpPr>
        <p:spPr>
          <a:xfrm>
            <a:off x="909106" y="2660914"/>
            <a:ext cx="10373785" cy="1322388"/>
          </a:xfrm>
        </p:spPr>
        <p:txBody>
          <a:bodyPr/>
          <a:lstStyle>
            <a:lvl1pPr algn="ctr">
              <a:defRPr b="0">
                <a:solidFill>
                  <a:schemeClr val="bg1"/>
                </a:solidFill>
              </a:defRPr>
            </a:lvl1pPr>
          </a:lstStyle>
          <a:p>
            <a:r>
              <a:rPr lang="en-GB" noProof="0" dirty="0"/>
              <a:t>CLICK TO EDIT TITLE</a:t>
            </a:r>
          </a:p>
        </p:txBody>
      </p:sp>
      <p:sp>
        <p:nvSpPr>
          <p:cNvPr id="3" name="Plassholder for lysbildenummer 2"/>
          <p:cNvSpPr>
            <a:spLocks noGrp="1"/>
          </p:cNvSpPr>
          <p:nvPr>
            <p:ph type="sldNum" sz="quarter" idx="11"/>
          </p:nvPr>
        </p:nvSpPr>
        <p:spPr/>
        <p:txBody>
          <a:bodyPr/>
          <a:lstStyle/>
          <a:p>
            <a:fld id="{191422C9-2495-47AA-B201-BF726A2B5232}" type="slidenum">
              <a:rPr lang="en-GB" noProof="0" smtClean="0"/>
              <a:pPr/>
              <a:t>‹#›</a:t>
            </a:fld>
            <a:endParaRPr lang="en-GB" noProof="0" dirty="0"/>
          </a:p>
        </p:txBody>
      </p:sp>
      <p:sp>
        <p:nvSpPr>
          <p:cNvPr id="7" name="Plassholder for tekst 3"/>
          <p:cNvSpPr>
            <a:spLocks noGrp="1"/>
          </p:cNvSpPr>
          <p:nvPr>
            <p:ph type="body" sz="quarter" idx="14" hasCustomPrompt="1"/>
          </p:nvPr>
        </p:nvSpPr>
        <p:spPr>
          <a:xfrm>
            <a:off x="815414" y="6547243"/>
            <a:ext cx="5672015" cy="242147"/>
          </a:xfrm>
        </p:spPr>
        <p:txBody>
          <a:bodyPr lIns="0" tIns="0" rIns="0" bIns="0"/>
          <a:lstStyle>
            <a:lvl1pPr marL="0" marR="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sz="1067">
                <a:solidFill>
                  <a:srgbClr val="A6A6A6"/>
                </a:solidFill>
              </a:defRPr>
            </a:lvl1pPr>
          </a:lstStyle>
          <a:p>
            <a:pPr marL="0" marR="0" lvl="0" indent="0" algn="l" defTabSz="1219170" rtl="0" eaLnBrk="1" fontAlgn="base" latinLnBrk="0" hangingPunct="1">
              <a:lnSpc>
                <a:spcPct val="100000"/>
              </a:lnSpc>
              <a:spcBef>
                <a:spcPct val="0"/>
              </a:spcBef>
              <a:spcAft>
                <a:spcPct val="30000"/>
              </a:spcAft>
              <a:buClr>
                <a:schemeClr val="accent1"/>
              </a:buClr>
              <a:buSzTx/>
              <a:buFont typeface="Arial" panose="020B0604020202020204" pitchFamily="34" charset="0"/>
              <a:buNone/>
              <a:tabLst/>
              <a:defRPr/>
            </a:pPr>
            <a:r>
              <a:rPr lang="en-GB" noProof="0" dirty="0"/>
              <a:t>Click to edit: Source</a:t>
            </a:r>
          </a:p>
        </p:txBody>
      </p:sp>
    </p:spTree>
    <p:extLst>
      <p:ext uri="{BB962C8B-B14F-4D97-AF65-F5344CB8AC3E}">
        <p14:creationId xmlns:p14="http://schemas.microsoft.com/office/powerpoint/2010/main" val="820350458"/>
      </p:ext>
    </p:extLst>
  </p:cSld>
  <p:clrMapOvr>
    <a:overrideClrMapping bg1="lt1" tx1="dk1" bg2="lt2" tx2="dk2" accent1="accent1" accent2="accent2" accent3="accent3" accent4="accent4" accent5="accent5" accent6="accent6" hlink="hlink" folHlink="folHlink"/>
  </p:clrMapOvr>
  <p:hf hdr="0" dt="0"/>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
    <p:spTree>
      <p:nvGrpSpPr>
        <p:cNvPr id="1" name=""/>
        <p:cNvGrpSpPr/>
        <p:nvPr/>
      </p:nvGrpSpPr>
      <p:grpSpPr>
        <a:xfrm>
          <a:off x="0" y="0"/>
          <a:ext cx="0" cy="0"/>
          <a:chOff x="0" y="0"/>
          <a:chExt cx="0" cy="0"/>
        </a:xfrm>
      </p:grpSpPr>
      <p:sp>
        <p:nvSpPr>
          <p:cNvPr id="7" name="Rektangel 6"/>
          <p:cNvSpPr/>
          <p:nvPr userDrawn="1"/>
        </p:nvSpPr>
        <p:spPr bwMode="auto">
          <a:xfrm>
            <a:off x="0" y="1555"/>
            <a:ext cx="12192000" cy="413342"/>
          </a:xfrm>
          <a:prstGeom prst="rect">
            <a:avLst/>
          </a:prstGeom>
          <a:gradFill flip="none" rotWithShape="1">
            <a:gsLst>
              <a:gs pos="11000">
                <a:schemeClr val="tx2">
                  <a:lumMod val="50000"/>
                </a:schemeClr>
              </a:gs>
              <a:gs pos="55000">
                <a:srgbClr val="1779A1"/>
              </a:gs>
              <a:gs pos="100000">
                <a:schemeClr val="accent3">
                  <a:lumMod val="75000"/>
                </a:schemeClr>
              </a:gs>
            </a:gsLst>
            <a:lin ang="18900000" scaled="1"/>
            <a:tileRect/>
          </a:gradFill>
          <a:ln w="9525" cap="flat" cmpd="sng" algn="ctr">
            <a:noFill/>
            <a:prstDash val="solid"/>
            <a:round/>
            <a:headEnd type="none" w="med" len="med"/>
            <a:tailEnd type="triangle" w="med" len="med"/>
          </a:ln>
          <a:effectLst/>
        </p:spPr>
        <p:txBody>
          <a:bodyPr vert="horz" wrap="square" lIns="120000" tIns="62400" rIns="120000" bIns="62400" numCol="1" rtlCol="0" anchor="t" anchorCtr="0" compatLnSpc="1">
            <a:prstTxWarp prst="textNoShape">
              <a:avLst/>
            </a:prstTxWarp>
            <a:spAutoFit/>
          </a:bodyPr>
          <a:lstStyle/>
          <a:p>
            <a:pPr marL="0" marR="0" indent="0" algn="ctr" defTabSz="1219170" rtl="0" eaLnBrk="1" fontAlgn="base" latinLnBrk="0" hangingPunct="1">
              <a:lnSpc>
                <a:spcPct val="100000"/>
              </a:lnSpc>
              <a:spcBef>
                <a:spcPct val="0"/>
              </a:spcBef>
              <a:spcAft>
                <a:spcPct val="0"/>
              </a:spcAft>
              <a:buClrTx/>
              <a:buSzTx/>
              <a:buFontTx/>
              <a:buNone/>
              <a:tabLst/>
            </a:pPr>
            <a:endParaRPr kumimoji="0" lang="nb-NO" sz="1867" b="0" i="0" u="none" strike="noStrike" cap="none" normalizeH="0" baseline="0" dirty="0" err="1">
              <a:ln>
                <a:noFill/>
              </a:ln>
              <a:solidFill>
                <a:schemeClr val="bg1"/>
              </a:solidFill>
              <a:effectLst/>
              <a:latin typeface="+mn-lt"/>
            </a:endParaRPr>
          </a:p>
        </p:txBody>
      </p:sp>
      <p:sp>
        <p:nvSpPr>
          <p:cNvPr id="5" name="Title 1"/>
          <p:cNvSpPr txBox="1">
            <a:spLocks/>
          </p:cNvSpPr>
          <p:nvPr userDrawn="1"/>
        </p:nvSpPr>
        <p:spPr>
          <a:xfrm>
            <a:off x="909108" y="2276873"/>
            <a:ext cx="10373785" cy="864108"/>
          </a:xfrm>
          <a:prstGeom prst="rect">
            <a:avLst/>
          </a:prstGeom>
        </p:spPr>
        <p:txBody>
          <a:bodyPr vert="horz" lIns="0" tIns="60960" rIns="121920" bIns="60960" rtlCol="0" anchor="b" anchorCtr="0">
            <a:normAutofit fontScale="97500"/>
          </a:bodyPr>
          <a:lstStyle>
            <a:lvl1pPr algn="ctr" rtl="0" eaLnBrk="1" fontAlgn="base" hangingPunct="1">
              <a:spcBef>
                <a:spcPct val="0"/>
              </a:spcBef>
              <a:spcAft>
                <a:spcPct val="0"/>
              </a:spcAft>
              <a:defRPr sz="2400" b="0" i="0" cap="none" spc="0">
                <a:solidFill>
                  <a:schemeClr val="bg1"/>
                </a:solidFill>
                <a:latin typeface="Calibri Light" charset="0"/>
                <a:ea typeface="Calibri Light" charset="0"/>
                <a:cs typeface="Calibri Light" charset="0"/>
              </a:defRPr>
            </a:lvl1pPr>
            <a:lvl2pPr algn="l" rtl="0" eaLnBrk="1" fontAlgn="base" hangingPunct="1">
              <a:spcBef>
                <a:spcPct val="0"/>
              </a:spcBef>
              <a:spcAft>
                <a:spcPct val="0"/>
              </a:spcAft>
              <a:defRPr sz="2850">
                <a:solidFill>
                  <a:srgbClr val="D7182A"/>
                </a:solidFill>
                <a:latin typeface="Arial" charset="0"/>
              </a:defRPr>
            </a:lvl2pPr>
            <a:lvl3pPr algn="l" rtl="0" eaLnBrk="1" fontAlgn="base" hangingPunct="1">
              <a:spcBef>
                <a:spcPct val="0"/>
              </a:spcBef>
              <a:spcAft>
                <a:spcPct val="0"/>
              </a:spcAft>
              <a:defRPr sz="2850">
                <a:solidFill>
                  <a:srgbClr val="D7182A"/>
                </a:solidFill>
                <a:latin typeface="Arial" charset="0"/>
              </a:defRPr>
            </a:lvl3pPr>
            <a:lvl4pPr algn="l" rtl="0" eaLnBrk="1" fontAlgn="base" hangingPunct="1">
              <a:spcBef>
                <a:spcPct val="0"/>
              </a:spcBef>
              <a:spcAft>
                <a:spcPct val="0"/>
              </a:spcAft>
              <a:defRPr sz="2850">
                <a:solidFill>
                  <a:srgbClr val="D7182A"/>
                </a:solidFill>
                <a:latin typeface="Arial" charset="0"/>
              </a:defRPr>
            </a:lvl4pPr>
            <a:lvl5pPr algn="l" rtl="0" eaLnBrk="1" fontAlgn="base" hangingPunct="1">
              <a:spcBef>
                <a:spcPct val="0"/>
              </a:spcBef>
              <a:spcAft>
                <a:spcPct val="0"/>
              </a:spcAft>
              <a:defRPr sz="2850">
                <a:solidFill>
                  <a:srgbClr val="D7182A"/>
                </a:solidFill>
                <a:latin typeface="Arial" charset="0"/>
              </a:defRPr>
            </a:lvl5pPr>
            <a:lvl6pPr marL="402335" algn="l" rtl="0" eaLnBrk="1" fontAlgn="base" hangingPunct="1">
              <a:spcBef>
                <a:spcPct val="0"/>
              </a:spcBef>
              <a:spcAft>
                <a:spcPct val="0"/>
              </a:spcAft>
              <a:defRPr sz="2850">
                <a:solidFill>
                  <a:srgbClr val="D7182A"/>
                </a:solidFill>
                <a:latin typeface="Arial" charset="0"/>
              </a:defRPr>
            </a:lvl6pPr>
            <a:lvl7pPr marL="804669" algn="l" rtl="0" eaLnBrk="1" fontAlgn="base" hangingPunct="1">
              <a:spcBef>
                <a:spcPct val="0"/>
              </a:spcBef>
              <a:spcAft>
                <a:spcPct val="0"/>
              </a:spcAft>
              <a:defRPr sz="2850">
                <a:solidFill>
                  <a:srgbClr val="D7182A"/>
                </a:solidFill>
                <a:latin typeface="Arial" charset="0"/>
              </a:defRPr>
            </a:lvl7pPr>
            <a:lvl8pPr marL="1207004" algn="l" rtl="0" eaLnBrk="1" fontAlgn="base" hangingPunct="1">
              <a:spcBef>
                <a:spcPct val="0"/>
              </a:spcBef>
              <a:spcAft>
                <a:spcPct val="0"/>
              </a:spcAft>
              <a:defRPr sz="2850">
                <a:solidFill>
                  <a:srgbClr val="D7182A"/>
                </a:solidFill>
                <a:latin typeface="Arial" charset="0"/>
              </a:defRPr>
            </a:lvl8pPr>
            <a:lvl9pPr marL="1609339" algn="l" rtl="0" eaLnBrk="1" fontAlgn="base" hangingPunct="1">
              <a:spcBef>
                <a:spcPct val="0"/>
              </a:spcBef>
              <a:spcAft>
                <a:spcPct val="0"/>
              </a:spcAft>
              <a:defRPr sz="2850">
                <a:solidFill>
                  <a:srgbClr val="D7182A"/>
                </a:solidFill>
                <a:latin typeface="Arial" charset="0"/>
              </a:defRPr>
            </a:lvl9pPr>
          </a:lstStyle>
          <a:p>
            <a:r>
              <a:rPr lang="en-US" sz="3200" b="0" i="0" kern="1200" cap="all" spc="0" baseline="0" noProof="0" dirty="0">
                <a:solidFill>
                  <a:schemeClr val="bg1"/>
                </a:solidFill>
                <a:effectLst/>
                <a:latin typeface="Calibri Light" charset="0"/>
                <a:ea typeface="Calibri Light" charset="0"/>
                <a:cs typeface="Calibri Light" charset="0"/>
              </a:rPr>
              <a:t>Delivering your potential</a:t>
            </a:r>
            <a:endParaRPr lang="en-US" sz="3200" kern="0" cap="all" baseline="0" noProof="0" dirty="0"/>
          </a:p>
        </p:txBody>
      </p:sp>
      <p:pic>
        <p:nvPicPr>
          <p:cNvPr id="8"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l="3922" t="-657" r="2706" b="67987"/>
          <a:stretch/>
        </p:blipFill>
        <p:spPr>
          <a:xfrm>
            <a:off x="-1" y="4457733"/>
            <a:ext cx="12192000" cy="2400267"/>
          </a:xfrm>
          <a:prstGeom prst="rect">
            <a:avLst/>
          </a:prstGeom>
        </p:spPr>
      </p:pic>
    </p:spTree>
    <p:extLst>
      <p:ext uri="{BB962C8B-B14F-4D97-AF65-F5344CB8AC3E}">
        <p14:creationId xmlns:p14="http://schemas.microsoft.com/office/powerpoint/2010/main" val="2990288036"/>
      </p:ext>
    </p:extLst>
  </p:cSld>
  <p:clrMapOvr>
    <a:masterClrMapping/>
  </p:clrMapOvr>
  <p:hf hdr="0" dt="0"/>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3"/>
            <a:ext cx="10363200" cy="1362075"/>
          </a:xfrm>
        </p:spPr>
        <p:txBody>
          <a:bodyPr anchor="t"/>
          <a:lstStyle>
            <a:lvl1pPr algn="l">
              <a:defRPr sz="3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328A4888-03DD-4A90-AAAE-F51278C209CC}" type="datetimeFigureOut">
              <a:rPr lang="nb-NO" smtClean="0"/>
              <a:t>01.02.2018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C54FF86-E589-40F0-A720-4547AF0CBB0A}" type="slidenum">
              <a:rPr lang="nb-NO" smtClean="0"/>
              <a:t>‹#›</a:t>
            </a:fld>
            <a:endParaRPr lang="nb-NO"/>
          </a:p>
        </p:txBody>
      </p:sp>
    </p:spTree>
    <p:extLst>
      <p:ext uri="{BB962C8B-B14F-4D97-AF65-F5344CB8AC3E}">
        <p14:creationId xmlns:p14="http://schemas.microsoft.com/office/powerpoint/2010/main" val="1179517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328A4888-03DD-4A90-AAAE-F51278C209CC}" type="datetimeFigureOut">
              <a:rPr lang="nb-NO" smtClean="0"/>
              <a:t>01.02.2018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C54FF86-E589-40F0-A720-4547AF0CBB0A}" type="slidenum">
              <a:rPr lang="nb-NO" smtClean="0"/>
              <a:t>‹#›</a:t>
            </a:fld>
            <a:endParaRPr lang="nb-NO"/>
          </a:p>
        </p:txBody>
      </p:sp>
    </p:spTree>
    <p:extLst>
      <p:ext uri="{BB962C8B-B14F-4D97-AF65-F5344CB8AC3E}">
        <p14:creationId xmlns:p14="http://schemas.microsoft.com/office/powerpoint/2010/main" val="3151189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Rediger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Rediger tekststiler i malen</a:t>
            </a:r>
          </a:p>
        </p:txBody>
      </p:sp>
      <p:sp>
        <p:nvSpPr>
          <p:cNvPr id="6" name="Plassholder for innhold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328A4888-03DD-4A90-AAAE-F51278C209CC}" type="datetimeFigureOut">
              <a:rPr lang="nb-NO" smtClean="0"/>
              <a:t>01.02.2018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0C54FF86-E589-40F0-A720-4547AF0CBB0A}" type="slidenum">
              <a:rPr lang="nb-NO" smtClean="0"/>
              <a:t>‹#›</a:t>
            </a:fld>
            <a:endParaRPr lang="nb-NO"/>
          </a:p>
        </p:txBody>
      </p:sp>
    </p:spTree>
    <p:extLst>
      <p:ext uri="{BB962C8B-B14F-4D97-AF65-F5344CB8AC3E}">
        <p14:creationId xmlns:p14="http://schemas.microsoft.com/office/powerpoint/2010/main" val="3019266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328A4888-03DD-4A90-AAAE-F51278C209CC}" type="datetimeFigureOut">
              <a:rPr lang="nb-NO" smtClean="0"/>
              <a:t>01.02.2018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0C54FF86-E589-40F0-A720-4547AF0CBB0A}" type="slidenum">
              <a:rPr lang="nb-NO" smtClean="0"/>
              <a:t>‹#›</a:t>
            </a:fld>
            <a:endParaRPr lang="nb-NO"/>
          </a:p>
        </p:txBody>
      </p:sp>
    </p:spTree>
    <p:extLst>
      <p:ext uri="{BB962C8B-B14F-4D97-AF65-F5344CB8AC3E}">
        <p14:creationId xmlns:p14="http://schemas.microsoft.com/office/powerpoint/2010/main" val="1712449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328A4888-03DD-4A90-AAAE-F51278C209CC}" type="datetimeFigureOut">
              <a:rPr lang="nb-NO" smtClean="0"/>
              <a:t>01.02.2018</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0C54FF86-E589-40F0-A720-4547AF0CBB0A}" type="slidenum">
              <a:rPr lang="nb-NO" smtClean="0"/>
              <a:t>‹#›</a:t>
            </a:fld>
            <a:endParaRPr lang="nb-NO"/>
          </a:p>
        </p:txBody>
      </p:sp>
    </p:spTree>
    <p:extLst>
      <p:ext uri="{BB962C8B-B14F-4D97-AF65-F5344CB8AC3E}">
        <p14:creationId xmlns:p14="http://schemas.microsoft.com/office/powerpoint/2010/main" val="310118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2" y="273050"/>
            <a:ext cx="4011084" cy="1162050"/>
          </a:xfrm>
        </p:spPr>
        <p:txBody>
          <a:bodyPr anchor="b"/>
          <a:lstStyle>
            <a:lvl1pPr algn="l">
              <a:defRPr sz="1500" b="1"/>
            </a:lvl1pPr>
          </a:lstStyle>
          <a:p>
            <a:r>
              <a:rPr lang="nb-NO"/>
              <a:t>Klikk for å redigere tittelstil</a:t>
            </a:r>
          </a:p>
        </p:txBody>
      </p:sp>
      <p:sp>
        <p:nvSpPr>
          <p:cNvPr id="3" name="Plassholder for innhold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Rediger tekststiler i malen</a:t>
            </a:r>
          </a:p>
        </p:txBody>
      </p:sp>
      <p:sp>
        <p:nvSpPr>
          <p:cNvPr id="5" name="Plassholder for dato 4"/>
          <p:cNvSpPr>
            <a:spLocks noGrp="1"/>
          </p:cNvSpPr>
          <p:nvPr>
            <p:ph type="dt" sz="half" idx="10"/>
          </p:nvPr>
        </p:nvSpPr>
        <p:spPr/>
        <p:txBody>
          <a:bodyPr/>
          <a:lstStyle/>
          <a:p>
            <a:fld id="{328A4888-03DD-4A90-AAAE-F51278C209CC}" type="datetimeFigureOut">
              <a:rPr lang="nb-NO" smtClean="0"/>
              <a:t>01.02.2018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C54FF86-E589-40F0-A720-4547AF0CBB0A}" type="slidenum">
              <a:rPr lang="nb-NO" smtClean="0"/>
              <a:t>‹#›</a:t>
            </a:fld>
            <a:endParaRPr lang="nb-NO"/>
          </a:p>
        </p:txBody>
      </p:sp>
    </p:spTree>
    <p:extLst>
      <p:ext uri="{BB962C8B-B14F-4D97-AF65-F5344CB8AC3E}">
        <p14:creationId xmlns:p14="http://schemas.microsoft.com/office/powerpoint/2010/main" val="3594161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15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a:t>Klikk på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Rediger tekststiler i malen</a:t>
            </a:r>
          </a:p>
        </p:txBody>
      </p:sp>
      <p:sp>
        <p:nvSpPr>
          <p:cNvPr id="5" name="Plassholder for dato 4"/>
          <p:cNvSpPr>
            <a:spLocks noGrp="1"/>
          </p:cNvSpPr>
          <p:nvPr>
            <p:ph type="dt" sz="half" idx="10"/>
          </p:nvPr>
        </p:nvSpPr>
        <p:spPr/>
        <p:txBody>
          <a:bodyPr/>
          <a:lstStyle/>
          <a:p>
            <a:fld id="{328A4888-03DD-4A90-AAAE-F51278C209CC}" type="datetimeFigureOut">
              <a:rPr lang="nb-NO" smtClean="0"/>
              <a:t>01.02.2018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C54FF86-E589-40F0-A720-4547AF0CBB0A}" type="slidenum">
              <a:rPr lang="nb-NO" smtClean="0"/>
              <a:t>‹#›</a:t>
            </a:fld>
            <a:endParaRPr lang="nb-NO"/>
          </a:p>
        </p:txBody>
      </p:sp>
    </p:spTree>
    <p:extLst>
      <p:ext uri="{BB962C8B-B14F-4D97-AF65-F5344CB8AC3E}">
        <p14:creationId xmlns:p14="http://schemas.microsoft.com/office/powerpoint/2010/main" val="1998862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8A4888-03DD-4A90-AAAE-F51278C209CC}" type="datetimeFigureOut">
              <a:rPr lang="nb-NO" smtClean="0"/>
              <a:t>01.02.2018</a:t>
            </a:fld>
            <a:endParaRPr lang="nb-NO"/>
          </a:p>
        </p:txBody>
      </p:sp>
      <p:sp>
        <p:nvSpPr>
          <p:cNvPr id="5" name="Plassholder for bunntekst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C54FF86-E589-40F0-A720-4547AF0CBB0A}" type="slidenum">
              <a:rPr lang="nb-NO" smtClean="0"/>
              <a:t>‹#›</a:t>
            </a:fld>
            <a:endParaRPr lang="nb-NO"/>
          </a:p>
        </p:txBody>
      </p:sp>
    </p:spTree>
    <p:extLst>
      <p:ext uri="{BB962C8B-B14F-4D97-AF65-F5344CB8AC3E}">
        <p14:creationId xmlns:p14="http://schemas.microsoft.com/office/powerpoint/2010/main" val="1114878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335363" y="567797"/>
            <a:ext cx="11465613" cy="778544"/>
          </a:xfrm>
          <a:prstGeom prst="rect">
            <a:avLst/>
          </a:prstGeom>
        </p:spPr>
        <p:txBody>
          <a:bodyPr vert="horz" lIns="90000" tIns="90000" rIns="90000" bIns="90000" rtlCol="0" anchor="t" anchorCtr="0">
            <a:noAutofit/>
          </a:bodyPr>
          <a:lstStyle/>
          <a:p>
            <a:r>
              <a:rPr lang="en-GB" noProof="0" dirty="0"/>
              <a:t>Click to edit title</a:t>
            </a:r>
          </a:p>
        </p:txBody>
      </p:sp>
      <p:sp>
        <p:nvSpPr>
          <p:cNvPr id="7" name="Plassholder for lysbildenummer 5"/>
          <p:cNvSpPr>
            <a:spLocks noGrp="1"/>
          </p:cNvSpPr>
          <p:nvPr>
            <p:ph type="sldNum" sz="quarter" idx="4"/>
          </p:nvPr>
        </p:nvSpPr>
        <p:spPr>
          <a:xfrm>
            <a:off x="335360" y="6547243"/>
            <a:ext cx="384043" cy="242131"/>
          </a:xfrm>
          <a:prstGeom prst="rect">
            <a:avLst/>
          </a:prstGeom>
        </p:spPr>
        <p:txBody>
          <a:bodyPr lIns="0" tIns="0" rIns="0" bIns="0"/>
          <a:lstStyle>
            <a:lvl1pPr algn="l">
              <a:defRPr sz="1200" b="0" i="0">
                <a:solidFill>
                  <a:srgbClr val="A6A6A6"/>
                </a:solidFill>
                <a:latin typeface="Calibri" charset="0"/>
                <a:ea typeface="Calibri" charset="0"/>
                <a:cs typeface="Calibri" charset="0"/>
              </a:defRPr>
            </a:lvl1pPr>
          </a:lstStyle>
          <a:p>
            <a:fld id="{191422C9-2495-47AA-B201-BF726A2B5232}" type="slidenum">
              <a:rPr lang="en-GB" noProof="0" smtClean="0"/>
              <a:pPr/>
              <a:t>‹#›</a:t>
            </a:fld>
            <a:endParaRPr lang="en-GB" noProof="0" dirty="0"/>
          </a:p>
        </p:txBody>
      </p:sp>
      <p:sp>
        <p:nvSpPr>
          <p:cNvPr id="2" name="Text Placeholder 1"/>
          <p:cNvSpPr>
            <a:spLocks noGrp="1"/>
          </p:cNvSpPr>
          <p:nvPr>
            <p:ph type="body" idx="1"/>
          </p:nvPr>
        </p:nvSpPr>
        <p:spPr>
          <a:xfrm>
            <a:off x="335360" y="1604798"/>
            <a:ext cx="11465613" cy="4587977"/>
          </a:xfrm>
          <a:prstGeom prst="rect">
            <a:avLst/>
          </a:prstGeom>
        </p:spPr>
        <p:txBody>
          <a:bodyPr vert="horz" lIns="90000" tIns="90000" rIns="90000" bIns="90000" rtlCol="0">
            <a:noAutofit/>
          </a:body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lassholder for bunntekst 10"/>
          <p:cNvSpPr>
            <a:spLocks noGrp="1"/>
          </p:cNvSpPr>
          <p:nvPr>
            <p:ph type="ftr" sz="quarter" idx="3"/>
          </p:nvPr>
        </p:nvSpPr>
        <p:spPr>
          <a:xfrm>
            <a:off x="816103" y="6547243"/>
            <a:ext cx="5674309" cy="242131"/>
          </a:xfrm>
          <a:prstGeom prst="rect">
            <a:avLst/>
          </a:prstGeom>
        </p:spPr>
        <p:txBody>
          <a:bodyPr vert="horz" lIns="0" tIns="0" rIns="0" bIns="0" rtlCol="0" anchor="t"/>
          <a:lstStyle>
            <a:lvl1pPr algn="l">
              <a:defRPr sz="1067">
                <a:solidFill>
                  <a:schemeClr val="tx1">
                    <a:tint val="75000"/>
                  </a:schemeClr>
                </a:solidFill>
                <a:latin typeface="Calibri Light" panose="020F0302020204030204" pitchFamily="34" charset="0"/>
              </a:defRPr>
            </a:lvl1pPr>
          </a:lstStyle>
          <a:p>
            <a:r>
              <a:rPr lang="en-GB" noProof="0" dirty="0"/>
              <a:t>Click to edit: Source</a:t>
            </a:r>
          </a:p>
        </p:txBody>
      </p:sp>
      <p:pic>
        <p:nvPicPr>
          <p:cNvPr id="5" name="Bilde 4"/>
          <p:cNvPicPr>
            <a:picLocks noChangeAspect="1"/>
          </p:cNvPicPr>
          <p:nvPr userDrawn="1"/>
        </p:nvPicPr>
        <p:blipFill>
          <a:blip r:embed="rId17"/>
          <a:stretch>
            <a:fillRect/>
          </a:stretch>
        </p:blipFill>
        <p:spPr>
          <a:xfrm>
            <a:off x="10724605" y="6336792"/>
            <a:ext cx="1076369" cy="354315"/>
          </a:xfrm>
          <a:prstGeom prst="rect">
            <a:avLst/>
          </a:prstGeom>
        </p:spPr>
      </p:pic>
    </p:spTree>
    <p:extLst>
      <p:ext uri="{BB962C8B-B14F-4D97-AF65-F5344CB8AC3E}">
        <p14:creationId xmlns:p14="http://schemas.microsoft.com/office/powerpoint/2010/main" val="31112434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Lst>
  <p:hf hdr="0" dt="0"/>
  <p:txStyles>
    <p:titleStyle>
      <a:lvl1pPr algn="l" rtl="0" eaLnBrk="1" fontAlgn="base" hangingPunct="1">
        <a:lnSpc>
          <a:spcPct val="90000"/>
        </a:lnSpc>
        <a:spcBef>
          <a:spcPct val="0"/>
        </a:spcBef>
        <a:spcAft>
          <a:spcPct val="0"/>
        </a:spcAft>
        <a:defRPr sz="2933" b="0" i="0" cap="none" spc="0">
          <a:solidFill>
            <a:schemeClr val="tx1"/>
          </a:solidFill>
          <a:latin typeface="Calibri" charset="0"/>
          <a:ea typeface="Calibri" charset="0"/>
          <a:cs typeface="Calibri" charset="0"/>
        </a:defRPr>
      </a:lvl1pPr>
      <a:lvl2pPr algn="l" rtl="0" eaLnBrk="1" fontAlgn="base" hangingPunct="1">
        <a:spcBef>
          <a:spcPct val="0"/>
        </a:spcBef>
        <a:spcAft>
          <a:spcPct val="0"/>
        </a:spcAft>
        <a:defRPr sz="3800">
          <a:solidFill>
            <a:srgbClr val="D7182A"/>
          </a:solidFill>
          <a:latin typeface="Arial" charset="0"/>
        </a:defRPr>
      </a:lvl2pPr>
      <a:lvl3pPr algn="l" rtl="0" eaLnBrk="1" fontAlgn="base" hangingPunct="1">
        <a:spcBef>
          <a:spcPct val="0"/>
        </a:spcBef>
        <a:spcAft>
          <a:spcPct val="0"/>
        </a:spcAft>
        <a:defRPr sz="3800">
          <a:solidFill>
            <a:srgbClr val="D7182A"/>
          </a:solidFill>
          <a:latin typeface="Arial" charset="0"/>
        </a:defRPr>
      </a:lvl3pPr>
      <a:lvl4pPr algn="l" rtl="0" eaLnBrk="1" fontAlgn="base" hangingPunct="1">
        <a:spcBef>
          <a:spcPct val="0"/>
        </a:spcBef>
        <a:spcAft>
          <a:spcPct val="0"/>
        </a:spcAft>
        <a:defRPr sz="3800">
          <a:solidFill>
            <a:srgbClr val="D7182A"/>
          </a:solidFill>
          <a:latin typeface="Arial" charset="0"/>
        </a:defRPr>
      </a:lvl4pPr>
      <a:lvl5pPr algn="l" rtl="0" eaLnBrk="1" fontAlgn="base" hangingPunct="1">
        <a:spcBef>
          <a:spcPct val="0"/>
        </a:spcBef>
        <a:spcAft>
          <a:spcPct val="0"/>
        </a:spcAft>
        <a:defRPr sz="3800">
          <a:solidFill>
            <a:srgbClr val="D7182A"/>
          </a:solidFill>
          <a:latin typeface="Arial" charset="0"/>
        </a:defRPr>
      </a:lvl5pPr>
      <a:lvl6pPr marL="536433" algn="l" rtl="0" eaLnBrk="1" fontAlgn="base" hangingPunct="1">
        <a:spcBef>
          <a:spcPct val="0"/>
        </a:spcBef>
        <a:spcAft>
          <a:spcPct val="0"/>
        </a:spcAft>
        <a:defRPr sz="3800">
          <a:solidFill>
            <a:srgbClr val="D7182A"/>
          </a:solidFill>
          <a:latin typeface="Arial" charset="0"/>
        </a:defRPr>
      </a:lvl6pPr>
      <a:lvl7pPr marL="1072865" algn="l" rtl="0" eaLnBrk="1" fontAlgn="base" hangingPunct="1">
        <a:spcBef>
          <a:spcPct val="0"/>
        </a:spcBef>
        <a:spcAft>
          <a:spcPct val="0"/>
        </a:spcAft>
        <a:defRPr sz="3800">
          <a:solidFill>
            <a:srgbClr val="D7182A"/>
          </a:solidFill>
          <a:latin typeface="Arial" charset="0"/>
        </a:defRPr>
      </a:lvl7pPr>
      <a:lvl8pPr marL="1609298" algn="l" rtl="0" eaLnBrk="1" fontAlgn="base" hangingPunct="1">
        <a:spcBef>
          <a:spcPct val="0"/>
        </a:spcBef>
        <a:spcAft>
          <a:spcPct val="0"/>
        </a:spcAft>
        <a:defRPr sz="3800">
          <a:solidFill>
            <a:srgbClr val="D7182A"/>
          </a:solidFill>
          <a:latin typeface="Arial" charset="0"/>
        </a:defRPr>
      </a:lvl8pPr>
      <a:lvl9pPr marL="2145732" algn="l" rtl="0" eaLnBrk="1" fontAlgn="base" hangingPunct="1">
        <a:spcBef>
          <a:spcPct val="0"/>
        </a:spcBef>
        <a:spcAft>
          <a:spcPct val="0"/>
        </a:spcAft>
        <a:defRPr sz="3800">
          <a:solidFill>
            <a:srgbClr val="D7182A"/>
          </a:solidFill>
          <a:latin typeface="Arial" charset="0"/>
        </a:defRPr>
      </a:lvl9pPr>
    </p:titleStyle>
    <p:bodyStyle>
      <a:lvl1pPr marL="190075" indent="-190075" algn="l" rtl="0" eaLnBrk="1" fontAlgn="base" hangingPunct="1">
        <a:lnSpc>
          <a:spcPct val="90000"/>
        </a:lnSpc>
        <a:spcBef>
          <a:spcPts val="400"/>
        </a:spcBef>
        <a:spcAft>
          <a:spcPts val="400"/>
        </a:spcAft>
        <a:buClr>
          <a:schemeClr val="accent1"/>
        </a:buClr>
        <a:buFont typeface="Arial" panose="020B0604020202020204" pitchFamily="34" charset="0"/>
        <a:buChar char="•"/>
        <a:defRPr sz="1867" b="0" i="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383990" indent="-191995" algn="l" rtl="0" eaLnBrk="1" fontAlgn="base" hangingPunct="1">
        <a:lnSpc>
          <a:spcPct val="90000"/>
        </a:lnSpc>
        <a:spcBef>
          <a:spcPts val="400"/>
        </a:spcBef>
        <a:spcAft>
          <a:spcPts val="400"/>
        </a:spcAft>
        <a:buClr>
          <a:schemeClr val="accent1"/>
        </a:buClr>
        <a:buFont typeface="Calibri Light" panose="020F0302020204030204" pitchFamily="34" charset="0"/>
        <a:buChar char="-"/>
        <a:defRPr sz="16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575986" indent="-190075" algn="l" rtl="0" eaLnBrk="1" fontAlgn="base" hangingPunct="1">
        <a:lnSpc>
          <a:spcPct val="90000"/>
        </a:lnSpc>
        <a:spcBef>
          <a:spcPts val="400"/>
        </a:spcBef>
        <a:spcAft>
          <a:spcPts val="400"/>
        </a:spcAft>
        <a:buClr>
          <a:schemeClr val="accent1"/>
        </a:buClr>
        <a:buFont typeface="Arial" panose="020B0604020202020204" pitchFamily="34" charset="0"/>
        <a:buChar char="•"/>
        <a:defRPr sz="1467" b="0" i="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767981" indent="-191995" algn="l" rtl="0" eaLnBrk="1" fontAlgn="base" hangingPunct="1">
        <a:lnSpc>
          <a:spcPct val="90000"/>
        </a:lnSpc>
        <a:spcBef>
          <a:spcPts val="400"/>
        </a:spcBef>
        <a:spcAft>
          <a:spcPts val="400"/>
        </a:spcAft>
        <a:buClr>
          <a:schemeClr val="accent1"/>
        </a:buClr>
        <a:buFont typeface="Calibri Light" panose="020F0302020204030204" pitchFamily="34" charset="0"/>
        <a:buChar char="-"/>
        <a:defRPr sz="1400" b="0" i="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959976" indent="-190075" algn="l" rtl="0" eaLnBrk="1" fontAlgn="base" hangingPunct="1">
        <a:lnSpc>
          <a:spcPct val="90000"/>
        </a:lnSpc>
        <a:spcBef>
          <a:spcPts val="400"/>
        </a:spcBef>
        <a:spcAft>
          <a:spcPts val="400"/>
        </a:spcAft>
        <a:buClr>
          <a:schemeClr val="accent1"/>
        </a:buClr>
        <a:buFont typeface="Arial" panose="020B0604020202020204" pitchFamily="34" charset="0"/>
        <a:buChar char="•"/>
        <a:defRPr sz="1400" b="0" i="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950381" indent="-268216" algn="l" rtl="0" eaLnBrk="1" fontAlgn="base" hangingPunct="1">
        <a:spcBef>
          <a:spcPct val="0"/>
        </a:spcBef>
        <a:spcAft>
          <a:spcPct val="30000"/>
        </a:spcAft>
        <a:buClr>
          <a:srgbClr val="D7162A"/>
        </a:buClr>
        <a:buChar char="–"/>
        <a:defRPr>
          <a:solidFill>
            <a:srgbClr val="000000"/>
          </a:solidFill>
          <a:latin typeface="+mn-lt"/>
        </a:defRPr>
      </a:lvl6pPr>
      <a:lvl7pPr marL="3486813" indent="-268216" algn="l" rtl="0" eaLnBrk="1" fontAlgn="base" hangingPunct="1">
        <a:spcBef>
          <a:spcPct val="0"/>
        </a:spcBef>
        <a:spcAft>
          <a:spcPct val="30000"/>
        </a:spcAft>
        <a:buClr>
          <a:srgbClr val="D7162A"/>
        </a:buClr>
        <a:buChar char="–"/>
        <a:defRPr>
          <a:solidFill>
            <a:srgbClr val="000000"/>
          </a:solidFill>
          <a:latin typeface="+mn-lt"/>
        </a:defRPr>
      </a:lvl7pPr>
      <a:lvl8pPr marL="4023246" indent="-268216" algn="l" rtl="0" eaLnBrk="1" fontAlgn="base" hangingPunct="1">
        <a:spcBef>
          <a:spcPct val="0"/>
        </a:spcBef>
        <a:spcAft>
          <a:spcPct val="30000"/>
        </a:spcAft>
        <a:buClr>
          <a:srgbClr val="D7162A"/>
        </a:buClr>
        <a:buChar char="–"/>
        <a:defRPr>
          <a:solidFill>
            <a:srgbClr val="000000"/>
          </a:solidFill>
          <a:latin typeface="+mn-lt"/>
        </a:defRPr>
      </a:lvl8pPr>
      <a:lvl9pPr marL="4559678" indent="-268216" algn="l" rtl="0" eaLnBrk="1" fontAlgn="base" hangingPunct="1">
        <a:spcBef>
          <a:spcPct val="0"/>
        </a:spcBef>
        <a:spcAft>
          <a:spcPct val="30000"/>
        </a:spcAft>
        <a:buClr>
          <a:srgbClr val="D7162A"/>
        </a:buClr>
        <a:buChar char="–"/>
        <a:defRPr>
          <a:solidFill>
            <a:srgbClr val="000000"/>
          </a:solidFill>
          <a:latin typeface="+mn-lt"/>
        </a:defRPr>
      </a:lvl9pPr>
    </p:bodyStyle>
    <p:otherStyle>
      <a:defPPr>
        <a:defRPr lang="nb-NO"/>
      </a:defPPr>
      <a:lvl1pPr marL="0" algn="l" defTabSz="1072865" rtl="0" eaLnBrk="1" latinLnBrk="0" hangingPunct="1">
        <a:defRPr sz="2100" kern="1200">
          <a:solidFill>
            <a:schemeClr val="tx1"/>
          </a:solidFill>
          <a:latin typeface="+mn-lt"/>
          <a:ea typeface="+mn-ea"/>
          <a:cs typeface="+mn-cs"/>
        </a:defRPr>
      </a:lvl1pPr>
      <a:lvl2pPr marL="536433" algn="l" defTabSz="1072865" rtl="0" eaLnBrk="1" latinLnBrk="0" hangingPunct="1">
        <a:defRPr sz="2100" kern="1200">
          <a:solidFill>
            <a:schemeClr val="tx1"/>
          </a:solidFill>
          <a:latin typeface="+mn-lt"/>
          <a:ea typeface="+mn-ea"/>
          <a:cs typeface="+mn-cs"/>
        </a:defRPr>
      </a:lvl2pPr>
      <a:lvl3pPr marL="1072865" algn="l" defTabSz="1072865" rtl="0" eaLnBrk="1" latinLnBrk="0" hangingPunct="1">
        <a:defRPr sz="2100" kern="1200">
          <a:solidFill>
            <a:schemeClr val="tx1"/>
          </a:solidFill>
          <a:latin typeface="+mn-lt"/>
          <a:ea typeface="+mn-ea"/>
          <a:cs typeface="+mn-cs"/>
        </a:defRPr>
      </a:lvl3pPr>
      <a:lvl4pPr marL="1609298" algn="l" defTabSz="1072865" rtl="0" eaLnBrk="1" latinLnBrk="0" hangingPunct="1">
        <a:defRPr sz="2100" kern="1200">
          <a:solidFill>
            <a:schemeClr val="tx1"/>
          </a:solidFill>
          <a:latin typeface="+mn-lt"/>
          <a:ea typeface="+mn-ea"/>
          <a:cs typeface="+mn-cs"/>
        </a:defRPr>
      </a:lvl4pPr>
      <a:lvl5pPr marL="2145732" algn="l" defTabSz="1072865" rtl="0" eaLnBrk="1" latinLnBrk="0" hangingPunct="1">
        <a:defRPr sz="2100" kern="1200">
          <a:solidFill>
            <a:schemeClr val="tx1"/>
          </a:solidFill>
          <a:latin typeface="+mn-lt"/>
          <a:ea typeface="+mn-ea"/>
          <a:cs typeface="+mn-cs"/>
        </a:defRPr>
      </a:lvl5pPr>
      <a:lvl6pPr marL="2682164" algn="l" defTabSz="1072865" rtl="0" eaLnBrk="1" latinLnBrk="0" hangingPunct="1">
        <a:defRPr sz="2100" kern="1200">
          <a:solidFill>
            <a:schemeClr val="tx1"/>
          </a:solidFill>
          <a:latin typeface="+mn-lt"/>
          <a:ea typeface="+mn-ea"/>
          <a:cs typeface="+mn-cs"/>
        </a:defRPr>
      </a:lvl6pPr>
      <a:lvl7pPr marL="3218597" algn="l" defTabSz="1072865" rtl="0" eaLnBrk="1" latinLnBrk="0" hangingPunct="1">
        <a:defRPr sz="2100" kern="1200">
          <a:solidFill>
            <a:schemeClr val="tx1"/>
          </a:solidFill>
          <a:latin typeface="+mn-lt"/>
          <a:ea typeface="+mn-ea"/>
          <a:cs typeface="+mn-cs"/>
        </a:defRPr>
      </a:lvl7pPr>
      <a:lvl8pPr marL="3755029" algn="l" defTabSz="1072865" rtl="0" eaLnBrk="1" latinLnBrk="0" hangingPunct="1">
        <a:defRPr sz="2100" kern="1200">
          <a:solidFill>
            <a:schemeClr val="tx1"/>
          </a:solidFill>
          <a:latin typeface="+mn-lt"/>
          <a:ea typeface="+mn-ea"/>
          <a:cs typeface="+mn-cs"/>
        </a:defRPr>
      </a:lvl8pPr>
      <a:lvl9pPr marL="4291462" algn="l" defTabSz="1072865" rtl="0" eaLnBrk="1" latinLnBrk="0" hangingPunct="1">
        <a:defRPr sz="21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emf"/><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hyperlink" Target="http://www.google.no/url?sa=i&amp;rct=j&amp;q=&amp;esrc=s&amp;frm=1&amp;source=images&amp;cd=&amp;cad=rja&amp;uact=8&amp;ved=0CAcQjRw&amp;url=http://www.eztrubal.co.il/category/%D7%9B%D7%9C%D7%9C%D7%99/&amp;ei=hO0sVdXVJ4L1aMfEgJAH&amp;bvm=bv.90790515,d.d2s&amp;psig=AFQjCNHPErKSGmeP9wNFIx0xgeZI6Voadw&amp;ust=1429093843062832" TargetMode="External"/><Relationship Id="rId7" Type="http://schemas.openxmlformats.org/officeDocument/2006/relationships/image" Target="../media/image58.png"/><Relationship Id="rId12" Type="http://schemas.openxmlformats.org/officeDocument/2006/relationships/image" Target="../media/image60.png"/><Relationship Id="rId17" Type="http://schemas.openxmlformats.org/officeDocument/2006/relationships/image" Target="../media/image62.png"/><Relationship Id="rId2" Type="http://schemas.openxmlformats.org/officeDocument/2006/relationships/notesSlide" Target="../notesSlides/notesSlide9.xml"/><Relationship Id="rId16"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57.jpeg"/><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61.png"/><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hyperlink" Target="http://www.google.no/url?sa=i&amp;rct=j&amp;q=&amp;esrc=s&amp;frm=1&amp;source=images&amp;cd=&amp;cad=rja&amp;uact=8&amp;ved=0CAcQjRw&amp;url=http://no.wikipedia.org/wiki/Kongle&amp;ei=hO0sVdXVJ4L1aMfEgJAH&amp;bvm=bv.90790515,d.d2s&amp;psig=AFQjCNHPErKSGmeP9wNFIx0xgeZI6Voadw&amp;ust=1429093843062832" TargetMode="External"/><Relationship Id="rId14" Type="http://schemas.openxmlformats.org/officeDocument/2006/relationships/hyperlink" Target="http://www.google.no/url?sa=i&amp;rct=j&amp;q=&amp;esrc=s&amp;frm=1&amp;source=images&amp;cd=&amp;cad=rja&amp;uact=8&amp;ved=0CAcQjRw&amp;url=http://www.cchobby.fi/mannynkavyt-40-mm-500-g.aspx&amp;ei=Y-4sVcy9OsH1aKS6gKAF&amp;bvm=bv.90790515,d.d2s&amp;psig=AFQjCNGWSLgmVPwUbnkSytQoGU4eyHHt1g&amp;ust=1429094349509786"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jp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emf"/><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emf"/><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emf"/><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emf"/><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jp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11.jp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3.png"/><Relationship Id="rId3" Type="http://schemas.openxmlformats.org/officeDocument/2006/relationships/image" Target="../media/image3.jpeg"/><Relationship Id="rId21" Type="http://schemas.openxmlformats.org/officeDocument/2006/relationships/image" Target="../media/image49.png"/><Relationship Id="rId7" Type="http://schemas.openxmlformats.org/officeDocument/2006/relationships/image" Target="../media/image7.jpg"/><Relationship Id="rId12" Type="http://schemas.openxmlformats.org/officeDocument/2006/relationships/image" Target="../media/image40.JPG"/><Relationship Id="rId17" Type="http://schemas.openxmlformats.org/officeDocument/2006/relationships/image" Target="../media/image45.png"/><Relationship Id="rId25" Type="http://schemas.openxmlformats.org/officeDocument/2006/relationships/image" Target="../media/image52.jpeg"/><Relationship Id="rId2" Type="http://schemas.openxmlformats.org/officeDocument/2006/relationships/notesSlide" Target="../notesSlides/notesSlide8.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1.jpg"/><Relationship Id="rId24" Type="http://schemas.openxmlformats.org/officeDocument/2006/relationships/image" Target="../media/image51.png"/><Relationship Id="rId5" Type="http://schemas.openxmlformats.org/officeDocument/2006/relationships/image" Target="../media/image5.emf"/><Relationship Id="rId15" Type="http://schemas.openxmlformats.org/officeDocument/2006/relationships/image" Target="../media/image43.png"/><Relationship Id="rId23" Type="http://schemas.openxmlformats.org/officeDocument/2006/relationships/image" Target="../media/image31.jpeg"/><Relationship Id="rId28" Type="http://schemas.openxmlformats.org/officeDocument/2006/relationships/image" Target="../media/image55.png"/><Relationship Id="rId10" Type="http://schemas.openxmlformats.org/officeDocument/2006/relationships/image" Target="../media/image10.png"/><Relationship Id="rId19" Type="http://schemas.openxmlformats.org/officeDocument/2006/relationships/image" Target="../media/image47.png"/><Relationship Id="rId4" Type="http://schemas.openxmlformats.org/officeDocument/2006/relationships/image" Target="../media/image4.jpeg"/><Relationship Id="rId9" Type="http://schemas.openxmlformats.org/officeDocument/2006/relationships/image" Target="../media/image9.jp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FD4034B-74A2-4347-ACA6-FF79C586FE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4735" y="6004227"/>
            <a:ext cx="1303834" cy="869223"/>
          </a:xfrm>
          <a:prstGeom prst="rect">
            <a:avLst/>
          </a:prstGeom>
        </p:spPr>
      </p:pic>
      <p:pic>
        <p:nvPicPr>
          <p:cNvPr id="5" name="Bilde 4">
            <a:extLst>
              <a:ext uri="{FF2B5EF4-FFF2-40B4-BE49-F238E27FC236}">
                <a16:creationId xmlns:a16="http://schemas.microsoft.com/office/drawing/2014/main" id="{B66C78BC-0085-4313-A262-C55BED17159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9022"/>
          <a:stretch/>
        </p:blipFill>
        <p:spPr>
          <a:xfrm rot="5400000">
            <a:off x="444777" y="6018586"/>
            <a:ext cx="877996" cy="820878"/>
          </a:xfrm>
          <a:prstGeom prst="rect">
            <a:avLst/>
          </a:prstGeom>
        </p:spPr>
      </p:pic>
      <p:pic>
        <p:nvPicPr>
          <p:cNvPr id="8" name="Bilde 7">
            <a:extLst>
              <a:ext uri="{FF2B5EF4-FFF2-40B4-BE49-F238E27FC236}">
                <a16:creationId xmlns:a16="http://schemas.microsoft.com/office/drawing/2014/main" id="{C2C615AF-EC63-445D-B899-B951017B25EA}"/>
              </a:ext>
            </a:extLst>
          </p:cNvPr>
          <p:cNvPicPr>
            <a:picLocks noChangeAspect="1"/>
          </p:cNvPicPr>
          <p:nvPr/>
        </p:nvPicPr>
        <p:blipFill>
          <a:blip r:embed="rId4"/>
          <a:stretch>
            <a:fillRect/>
          </a:stretch>
        </p:blipFill>
        <p:spPr>
          <a:xfrm>
            <a:off x="4197056" y="6002689"/>
            <a:ext cx="1296147" cy="872298"/>
          </a:xfrm>
          <a:prstGeom prst="rect">
            <a:avLst/>
          </a:prstGeom>
        </p:spPr>
      </p:pic>
      <p:pic>
        <p:nvPicPr>
          <p:cNvPr id="11" name="Bilde 10">
            <a:extLst>
              <a:ext uri="{FF2B5EF4-FFF2-40B4-BE49-F238E27FC236}">
                <a16:creationId xmlns:a16="http://schemas.microsoft.com/office/drawing/2014/main" id="{4EE757D5-EB45-419F-B9F8-665DE7F37A2E}"/>
              </a:ext>
            </a:extLst>
          </p:cNvPr>
          <p:cNvPicPr>
            <a:picLocks noChangeAspect="1"/>
          </p:cNvPicPr>
          <p:nvPr/>
        </p:nvPicPr>
        <p:blipFill rotWithShape="1">
          <a:blip r:embed="rId5">
            <a:extLst>
              <a:ext uri="{28A0092B-C50C-407E-A947-70E740481C1C}">
                <a14:useLocalDpi xmlns:a14="http://schemas.microsoft.com/office/drawing/2010/main" val="0"/>
              </a:ext>
            </a:extLst>
          </a:blip>
          <a:srcRect l="32385" t="23285" r="36261"/>
          <a:stretch/>
        </p:blipFill>
        <p:spPr>
          <a:xfrm>
            <a:off x="0" y="5990027"/>
            <a:ext cx="472995" cy="867973"/>
          </a:xfrm>
          <a:prstGeom prst="rect">
            <a:avLst/>
          </a:prstGeom>
        </p:spPr>
      </p:pic>
      <p:pic>
        <p:nvPicPr>
          <p:cNvPr id="13" name="Bilde 12">
            <a:extLst>
              <a:ext uri="{FF2B5EF4-FFF2-40B4-BE49-F238E27FC236}">
                <a16:creationId xmlns:a16="http://schemas.microsoft.com/office/drawing/2014/main" id="{99A4C0C3-EE62-4D31-810C-FAE2A7EAE4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0101" y="6000050"/>
            <a:ext cx="872298" cy="872298"/>
          </a:xfrm>
          <a:prstGeom prst="rect">
            <a:avLst/>
          </a:prstGeom>
        </p:spPr>
      </p:pic>
      <p:pic>
        <p:nvPicPr>
          <p:cNvPr id="3" name="Plassholder for innhold 6">
            <a:extLst>
              <a:ext uri="{FF2B5EF4-FFF2-40B4-BE49-F238E27FC236}">
                <a16:creationId xmlns:a16="http://schemas.microsoft.com/office/drawing/2014/main" id="{5284D9CC-72EE-4F7D-A6D1-2D186F763FE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692400" y="5994736"/>
            <a:ext cx="1421087" cy="873288"/>
          </a:xfrm>
          <a:prstGeom prst="rect">
            <a:avLst/>
          </a:prstGeom>
        </p:spPr>
      </p:pic>
      <p:pic>
        <p:nvPicPr>
          <p:cNvPr id="15" name="Bilde 14">
            <a:extLst>
              <a:ext uri="{FF2B5EF4-FFF2-40B4-BE49-F238E27FC236}">
                <a16:creationId xmlns:a16="http://schemas.microsoft.com/office/drawing/2014/main" id="{A59AF400-28C0-4AE3-BFFE-5498F927E2CD}"/>
              </a:ext>
            </a:extLst>
          </p:cNvPr>
          <p:cNvPicPr>
            <a:picLocks noChangeAspect="1"/>
          </p:cNvPicPr>
          <p:nvPr/>
        </p:nvPicPr>
        <p:blipFill rotWithShape="1">
          <a:blip r:embed="rId8">
            <a:extLst>
              <a:ext uri="{28A0092B-C50C-407E-A947-70E740481C1C}">
                <a14:useLocalDpi xmlns:a14="http://schemas.microsoft.com/office/drawing/2010/main" val="0"/>
              </a:ext>
            </a:extLst>
          </a:blip>
          <a:srcRect l="5439"/>
          <a:stretch/>
        </p:blipFill>
        <p:spPr>
          <a:xfrm>
            <a:off x="1305746" y="5994798"/>
            <a:ext cx="1578134" cy="858429"/>
          </a:xfrm>
          <a:prstGeom prst="rect">
            <a:avLst/>
          </a:prstGeom>
        </p:spPr>
      </p:pic>
      <p:pic>
        <p:nvPicPr>
          <p:cNvPr id="9" name="Bilde 8">
            <a:extLst>
              <a:ext uri="{FF2B5EF4-FFF2-40B4-BE49-F238E27FC236}">
                <a16:creationId xmlns:a16="http://schemas.microsoft.com/office/drawing/2014/main" id="{293ECB2C-6E54-46DB-BAA1-77A96C9FC930}"/>
              </a:ext>
            </a:extLst>
          </p:cNvPr>
          <p:cNvPicPr>
            <a:picLocks noChangeAspect="1"/>
          </p:cNvPicPr>
          <p:nvPr/>
        </p:nvPicPr>
        <p:blipFill>
          <a:blip r:embed="rId9"/>
          <a:stretch>
            <a:fillRect/>
          </a:stretch>
        </p:blipFill>
        <p:spPr>
          <a:xfrm>
            <a:off x="2895412" y="6003047"/>
            <a:ext cx="1303835" cy="871940"/>
          </a:xfrm>
          <a:prstGeom prst="rect">
            <a:avLst/>
          </a:prstGeom>
        </p:spPr>
      </p:pic>
      <p:pic>
        <p:nvPicPr>
          <p:cNvPr id="2" name="Bilde 1">
            <a:extLst>
              <a:ext uri="{FF2B5EF4-FFF2-40B4-BE49-F238E27FC236}">
                <a16:creationId xmlns:a16="http://schemas.microsoft.com/office/drawing/2014/main" id="{7A65D6B6-0EFB-4A23-B7AB-288237C4667C}"/>
              </a:ext>
            </a:extLst>
          </p:cNvPr>
          <p:cNvPicPr>
            <a:picLocks noChangeAspect="1"/>
          </p:cNvPicPr>
          <p:nvPr/>
        </p:nvPicPr>
        <p:blipFill rotWithShape="1">
          <a:blip r:embed="rId10">
            <a:extLst>
              <a:ext uri="{28A0092B-C50C-407E-A947-70E740481C1C}">
                <a14:useLocalDpi xmlns:a14="http://schemas.microsoft.com/office/drawing/2010/main" val="0"/>
              </a:ext>
            </a:extLst>
          </a:blip>
          <a:srcRect r="1832"/>
          <a:stretch/>
        </p:blipFill>
        <p:spPr>
          <a:xfrm>
            <a:off x="9113488" y="6000050"/>
            <a:ext cx="3074196" cy="868419"/>
          </a:xfrm>
          <a:prstGeom prst="rect">
            <a:avLst/>
          </a:prstGeom>
        </p:spPr>
      </p:pic>
      <p:sp>
        <p:nvSpPr>
          <p:cNvPr id="12" name="Tittel 5">
            <a:extLst>
              <a:ext uri="{FF2B5EF4-FFF2-40B4-BE49-F238E27FC236}">
                <a16:creationId xmlns:a16="http://schemas.microsoft.com/office/drawing/2014/main" id="{7557F029-0538-4AE7-8E19-6419D7525DE1}"/>
              </a:ext>
            </a:extLst>
          </p:cNvPr>
          <p:cNvSpPr txBox="1">
            <a:spLocks/>
          </p:cNvSpPr>
          <p:nvPr/>
        </p:nvSpPr>
        <p:spPr>
          <a:xfrm>
            <a:off x="2157048" y="923757"/>
            <a:ext cx="7999207" cy="1879127"/>
          </a:xfrm>
          <a:prstGeom prst="rect">
            <a:avLst/>
          </a:prstGeom>
        </p:spPr>
        <p:txBody>
          <a:bodyPr>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nb-NO" sz="3200" b="1" dirty="0"/>
              <a:t>Blågrønt innovasjonssenter i Nordland – </a:t>
            </a:r>
          </a:p>
          <a:p>
            <a:endParaRPr lang="nb-NO" sz="3200" b="1" dirty="0"/>
          </a:p>
          <a:p>
            <a:r>
              <a:rPr lang="nb-NO" sz="3200" b="1" dirty="0"/>
              <a:t>hvordan får vi det til?</a:t>
            </a:r>
          </a:p>
        </p:txBody>
      </p:sp>
      <p:sp>
        <p:nvSpPr>
          <p:cNvPr id="14" name="Undertittel 6">
            <a:extLst>
              <a:ext uri="{FF2B5EF4-FFF2-40B4-BE49-F238E27FC236}">
                <a16:creationId xmlns:a16="http://schemas.microsoft.com/office/drawing/2014/main" id="{CECCE8A3-59FC-4959-9529-527813BD19C2}"/>
              </a:ext>
            </a:extLst>
          </p:cNvPr>
          <p:cNvSpPr>
            <a:spLocks noGrp="1"/>
          </p:cNvSpPr>
          <p:nvPr/>
        </p:nvSpPr>
        <p:spPr>
          <a:xfrm>
            <a:off x="1879660" y="2807208"/>
            <a:ext cx="8034664" cy="2926617"/>
          </a:xfrm>
          <a:prstGeom prst="rect">
            <a:avLst/>
          </a:prstGeom>
        </p:spPr>
        <p:txBody>
          <a:bodyPr vert="horz" lIns="91440" tIns="45720" rIns="91440" bIns="45720" rtlCol="0">
            <a:normAutofit/>
          </a:bodyPr>
          <a:lstStyle>
            <a:lvl1pPr marL="0" indent="0" algn="ctr" defTabSz="6858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1pPr>
            <a:lvl2pPr marL="342900" indent="0" algn="ctr" defTabSz="685800" rtl="0" eaLnBrk="1" latinLnBrk="0" hangingPunct="1">
              <a:spcBef>
                <a:spcPct val="20000"/>
              </a:spcBef>
              <a:buFont typeface="Arial" panose="020B0604020202020204" pitchFamily="34" charset="0"/>
              <a:buNone/>
              <a:defRPr sz="2100" kern="1200">
                <a:solidFill>
                  <a:schemeClr val="tx1">
                    <a:tint val="75000"/>
                  </a:schemeClr>
                </a:solidFill>
                <a:latin typeface="+mn-lt"/>
                <a:ea typeface="+mn-ea"/>
                <a:cs typeface="+mn-cs"/>
              </a:defRPr>
            </a:lvl2pPr>
            <a:lvl3pPr marL="685800" indent="0" algn="ctr" defTabSz="6858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3pPr>
            <a:lvl4pPr marL="10287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4pPr>
            <a:lvl5pPr marL="13716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5pPr>
            <a:lvl6pPr marL="17145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6pPr>
            <a:lvl7pPr marL="20574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7pPr>
            <a:lvl8pPr marL="24003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8pPr>
            <a:lvl9pPr marL="27432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9pPr>
          </a:lstStyle>
          <a:p>
            <a:r>
              <a:rPr lang="nn-NO" sz="2800" dirty="0"/>
              <a:t>Utviklingsseminar 1. februar 2018</a:t>
            </a:r>
          </a:p>
          <a:p>
            <a:endParaRPr lang="nb-NO" sz="1600" dirty="0"/>
          </a:p>
          <a:p>
            <a:endParaRPr lang="nb-NO" sz="1600" dirty="0"/>
          </a:p>
          <a:p>
            <a:r>
              <a:rPr lang="nb-NO" sz="1800" dirty="0"/>
              <a:t>Skognæringsforum Nordland, Nordland Bondelag, Nord Universitet, NHO Nordland, </a:t>
            </a:r>
          </a:p>
          <a:p>
            <a:r>
              <a:rPr lang="nb-NO" sz="1800" dirty="0"/>
              <a:t>Fylkesmannen i Nordland, Norges Forskningsråd (Bodø) og Nordland Fylkeskommune</a:t>
            </a:r>
            <a:endParaRPr lang="nb-NO" sz="1200" dirty="0"/>
          </a:p>
        </p:txBody>
      </p:sp>
    </p:spTree>
    <p:extLst>
      <p:ext uri="{BB962C8B-B14F-4D97-AF65-F5344CB8AC3E}">
        <p14:creationId xmlns:p14="http://schemas.microsoft.com/office/powerpoint/2010/main" val="3030513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eztrubal.co.il/wp-content/uploads/2014/05/pine-cone-black.jpg">
            <a:hlinkClick r:id="rId3"/>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910189">
            <a:off x="10528076" y="5019878"/>
            <a:ext cx="1479803" cy="1970918"/>
          </a:xfrm>
          <a:prstGeom prst="rect">
            <a:avLst/>
          </a:prstGeom>
          <a:noFill/>
          <a:extLst>
            <a:ext uri="{909E8E84-426E-40DD-AFC4-6F175D3DCCD1}">
              <a14:hiddenFill xmlns:a14="http://schemas.microsoft.com/office/drawing/2010/main">
                <a:solidFill>
                  <a:srgbClr val="FFFFFF"/>
                </a:solidFill>
              </a14:hiddenFill>
            </a:ext>
          </a:extLst>
        </p:spPr>
      </p:pic>
      <p:pic>
        <p:nvPicPr>
          <p:cNvPr id="4" name="Plassholder for innhold 3"/>
          <p:cNvPicPr>
            <a:picLocks noGrp="1" noChangeAspect="1"/>
          </p:cNvPicPr>
          <p:nvPr>
            <p:ph idx="1"/>
          </p:nvPr>
        </p:nvPicPr>
        <p:blipFill>
          <a:blip r:embed="rId6" cstate="screen">
            <a:extLst>
              <a:ext uri="{28A0092B-C50C-407E-A947-70E740481C1C}">
                <a14:useLocalDpi xmlns:a14="http://schemas.microsoft.com/office/drawing/2010/main" val="0"/>
              </a:ext>
            </a:extLst>
          </a:blip>
          <a:stretch>
            <a:fillRect/>
          </a:stretch>
        </p:blipFill>
        <p:spPr>
          <a:xfrm>
            <a:off x="-23654" y="0"/>
            <a:ext cx="4639218" cy="6864895"/>
          </a:xfrm>
          <a:prstGeom prst="rect">
            <a:avLst/>
          </a:prstGeom>
        </p:spPr>
      </p:pic>
      <p:pic>
        <p:nvPicPr>
          <p:cNvPr id="5" name="Bilde 4"/>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14596" b="90511" l="23489" r="53957">
                        <a14:foregroundMark x1="48365" y1="15082" x2="46957" y2="15506"/>
                        <a14:foregroundMark x1="34650" y1="22653" x2="34650" y2="22653"/>
                        <a14:foregroundMark x1="42416" y1="21199" x2="39873" y2="25621"/>
                        <a14:foregroundMark x1="39873" y1="25621" x2="36876" y2="24773"/>
                        <a14:foregroundMark x1="36876" y1="24773" x2="35468" y2="28770"/>
                        <a14:foregroundMark x1="35468" y1="28770" x2="33243" y2="27498"/>
                        <a14:foregroundMark x1="33243" y1="27498" x2="32925" y2="29194"/>
                        <a14:foregroundMark x1="32925" y1="29194" x2="30563" y2="29194"/>
                        <a14:foregroundMark x1="30563" y1="29800" x2="32470" y2="31314"/>
                      </a14:backgroundRemoval>
                    </a14:imgEffect>
                  </a14:imgLayer>
                </a14:imgProps>
              </a:ext>
              <a:ext uri="{28A0092B-C50C-407E-A947-70E740481C1C}">
                <a14:useLocalDpi xmlns:a14="http://schemas.microsoft.com/office/drawing/2010/main" val="0"/>
              </a:ext>
            </a:extLst>
          </a:blip>
          <a:srcRect l="19681" t="5107" r="42234"/>
          <a:stretch/>
        </p:blipFill>
        <p:spPr>
          <a:xfrm rot="17255468">
            <a:off x="5045068" y="4699610"/>
            <a:ext cx="1541337" cy="2880319"/>
          </a:xfrm>
          <a:prstGeom prst="rect">
            <a:avLst/>
          </a:prstGeom>
        </p:spPr>
      </p:pic>
      <p:pic>
        <p:nvPicPr>
          <p:cNvPr id="1028" name="Picture 4" descr="http://upload.wikimedia.org/wikipedia/commons/thumb/f/f3/Pinus_nigra_cone.jpg/300px-Pinus_nigra_cone.jpg">
            <a:hlinkClick r:id="rId9"/>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6900000">
            <a:off x="9985825" y="5887707"/>
            <a:ext cx="985292" cy="11692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upload.wikimedia.org/wikipedia/commons/thumb/f/f3/Pinus_nigra_cone.jpg/300px-Pinus_nigra_cone.jpg">
            <a:hlinkClick r:id="rId9"/>
          </p:cNvPr>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80000">
            <a:off x="8489557" y="5700695"/>
            <a:ext cx="985292" cy="11692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fotoagent.dk/single_picture/11222/138/mega/50226_1.jpg">
            <a:hlinkClick r:id="rId14"/>
          </p:cNvPr>
          <p:cNvPicPr>
            <a:picLocks noChangeAspect="1" noChangeArrowheads="1"/>
          </p:cNvPicPr>
          <p:nvPr/>
        </p:nvPicPr>
        <p:blipFill>
          <a:blip r:embed="rId15" cstate="screen">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833861" y="5013658"/>
            <a:ext cx="1983360" cy="19833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upload.wikimedia.org/wikipedia/commons/thumb/f/f3/Pinus_nigra_cone.jpg/300px-Pinus_nigra_cone.jpg">
            <a:hlinkClick r:id="rId9"/>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6900000">
            <a:off x="4708217" y="5940172"/>
            <a:ext cx="985292" cy="11692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www.fotoagent.dk/single_picture/11222/138/mega/50226_1.jpg">
            <a:hlinkClick r:id="rId14"/>
          </p:cNvPr>
          <p:cNvPicPr>
            <a:picLocks noChangeAspect="1" noChangeArrowheads="1"/>
          </p:cNvPicPr>
          <p:nvPr/>
        </p:nvPicPr>
        <p:blipFill>
          <a:blip r:embed="rId15" cstate="screen">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65008" y="5049402"/>
            <a:ext cx="1983360" cy="1983360"/>
          </a:xfrm>
          <a:prstGeom prst="rect">
            <a:avLst/>
          </a:prstGeom>
          <a:noFill/>
          <a:extLst>
            <a:ext uri="{909E8E84-426E-40DD-AFC4-6F175D3DCCD1}">
              <a14:hiddenFill xmlns:a14="http://schemas.microsoft.com/office/drawing/2010/main">
                <a:solidFill>
                  <a:srgbClr val="FFFFFF"/>
                </a:solidFill>
              </a14:hiddenFill>
            </a:ext>
          </a:extLst>
        </p:spPr>
      </p:pic>
      <p:sp>
        <p:nvSpPr>
          <p:cNvPr id="14" name="Plassholder for innhold 2"/>
          <p:cNvSpPr txBox="1">
            <a:spLocks/>
          </p:cNvSpPr>
          <p:nvPr/>
        </p:nvSpPr>
        <p:spPr>
          <a:xfrm>
            <a:off x="4994690" y="787022"/>
            <a:ext cx="6812997" cy="496855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nb-NO" dirty="0"/>
              <a:t>Innovasjons og utvikling basert på fornybare bioressurser – </a:t>
            </a:r>
          </a:p>
          <a:p>
            <a:pPr marL="0" indent="0" algn="ctr">
              <a:buNone/>
            </a:pPr>
            <a:endParaRPr lang="nb-NO" dirty="0"/>
          </a:p>
          <a:p>
            <a:pPr marL="0" indent="0" algn="ctr">
              <a:buNone/>
            </a:pPr>
            <a:r>
              <a:rPr lang="nb-NO" dirty="0"/>
              <a:t> Bærekraftprinsippet må legges til grunn for all virksomhet.</a:t>
            </a:r>
          </a:p>
          <a:p>
            <a:pPr marL="0" indent="0">
              <a:buNone/>
            </a:pPr>
            <a:endParaRPr lang="nb-NO" dirty="0"/>
          </a:p>
          <a:p>
            <a:pPr marL="0" indent="0" algn="ctr">
              <a:buNone/>
            </a:pPr>
            <a:r>
              <a:rPr lang="nb-NO" b="1" dirty="0"/>
              <a:t>Vi ønsker oss selv lykke til i dag!</a:t>
            </a:r>
          </a:p>
          <a:p>
            <a:pPr marL="0" indent="0">
              <a:buNone/>
            </a:pPr>
            <a:endParaRPr lang="nb-NO" dirty="0"/>
          </a:p>
        </p:txBody>
      </p:sp>
      <p:pic>
        <p:nvPicPr>
          <p:cNvPr id="15" name="Picture 6" descr="http://www.eztrubal.co.il/wp-content/uploads/2014/05/pine-cone-black.jpg">
            <a:hlinkClick r:id="rId3"/>
            <a:extLst>
              <a:ext uri="{FF2B5EF4-FFF2-40B4-BE49-F238E27FC236}">
                <a16:creationId xmlns:a16="http://schemas.microsoft.com/office/drawing/2014/main" id="{281048FF-7689-45DA-A2A3-59BFFFBA15AA}"/>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9011635">
            <a:off x="7354112" y="5446784"/>
            <a:ext cx="1138799" cy="15167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upload.wikimedia.org/wikipedia/commons/thumb/f/f3/Pinus_nigra_cone.jpg/300px-Pinus_nigra_cone.jpg">
            <a:hlinkClick r:id="rId9"/>
            <a:extLst>
              <a:ext uri="{FF2B5EF4-FFF2-40B4-BE49-F238E27FC236}">
                <a16:creationId xmlns:a16="http://schemas.microsoft.com/office/drawing/2014/main" id="{D737D13C-A06B-4BDD-B97B-E36DDCA893D7}"/>
              </a:ext>
            </a:extLst>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6900000">
            <a:off x="8081832" y="5846528"/>
            <a:ext cx="985292" cy="1169213"/>
          </a:xfrm>
          <a:prstGeom prst="rect">
            <a:avLst/>
          </a:prstGeom>
          <a:noFill/>
          <a:extLst>
            <a:ext uri="{909E8E84-426E-40DD-AFC4-6F175D3DCCD1}">
              <a14:hiddenFill xmlns:a14="http://schemas.microsoft.com/office/drawing/2010/main">
                <a:solidFill>
                  <a:srgbClr val="FFFFFF"/>
                </a:solidFill>
              </a14:hiddenFill>
            </a:ext>
          </a:extLst>
        </p:spPr>
      </p:pic>
      <p:pic>
        <p:nvPicPr>
          <p:cNvPr id="3" name="Bilde 2">
            <a:extLst>
              <a:ext uri="{FF2B5EF4-FFF2-40B4-BE49-F238E27FC236}">
                <a16:creationId xmlns:a16="http://schemas.microsoft.com/office/drawing/2014/main" id="{A1E2729C-F2F1-4B2C-B031-40C559337725}"/>
              </a:ext>
            </a:extLst>
          </p:cNvPr>
          <p:cNvPicPr>
            <a:picLocks noChangeAspect="1"/>
          </p:cNvPicPr>
          <p:nvPr/>
        </p:nvPicPr>
        <p:blipFill>
          <a:blip r:embed="rId17"/>
          <a:stretch>
            <a:fillRect/>
          </a:stretch>
        </p:blipFill>
        <p:spPr>
          <a:xfrm rot="12622582">
            <a:off x="11147332" y="5779516"/>
            <a:ext cx="1289881" cy="1210259"/>
          </a:xfrm>
          <a:prstGeom prst="rect">
            <a:avLst/>
          </a:prstGeom>
        </p:spPr>
      </p:pic>
    </p:spTree>
    <p:extLst>
      <p:ext uri="{BB962C8B-B14F-4D97-AF65-F5344CB8AC3E}">
        <p14:creationId xmlns:p14="http://schemas.microsoft.com/office/powerpoint/2010/main" val="3442211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91122"/>
            <a:ext cx="10972800" cy="1143000"/>
          </a:xfrm>
        </p:spPr>
        <p:txBody>
          <a:bodyPr/>
          <a:lstStyle/>
          <a:p>
            <a:r>
              <a:rPr lang="nb-NO" dirty="0"/>
              <a:t>Faglig program</a:t>
            </a:r>
          </a:p>
        </p:txBody>
      </p:sp>
      <p:sp>
        <p:nvSpPr>
          <p:cNvPr id="3" name="Plassholder for innhold 2"/>
          <p:cNvSpPr>
            <a:spLocks noGrp="1"/>
          </p:cNvSpPr>
          <p:nvPr>
            <p:ph idx="1"/>
          </p:nvPr>
        </p:nvSpPr>
        <p:spPr>
          <a:xfrm>
            <a:off x="609600" y="816864"/>
            <a:ext cx="11667744" cy="5876544"/>
          </a:xfrm>
        </p:spPr>
        <p:txBody>
          <a:bodyPr>
            <a:normAutofit fontScale="85000" lnSpcReduction="20000"/>
          </a:bodyPr>
          <a:lstStyle/>
          <a:p>
            <a:pPr marL="0" indent="0">
              <a:buNone/>
            </a:pPr>
            <a:r>
              <a:rPr lang="nb-NO" b="1" dirty="0">
                <a:solidFill>
                  <a:schemeClr val="tx1">
                    <a:lumMod val="65000"/>
                    <a:lumOff val="35000"/>
                  </a:schemeClr>
                </a:solidFill>
              </a:rPr>
              <a:t>Del 1, kl 0900-1035</a:t>
            </a:r>
          </a:p>
          <a:p>
            <a:r>
              <a:rPr lang="nb-NO" b="1" dirty="0"/>
              <a:t>Universitets samfunnsrolle – Hvordan arbeider Nord Universitet strategisk med senterutvikling?</a:t>
            </a:r>
          </a:p>
          <a:p>
            <a:r>
              <a:rPr lang="nb-NO" b="1" dirty="0"/>
              <a:t>Norsk </a:t>
            </a:r>
            <a:r>
              <a:rPr lang="nb-NO" b="1" dirty="0" err="1"/>
              <a:t>bioøkonomi</a:t>
            </a:r>
            <a:r>
              <a:rPr lang="nb-NO" b="1" dirty="0"/>
              <a:t> i en akselerasjonenes tidsalder </a:t>
            </a:r>
            <a:r>
              <a:rPr lang="nb-NO" dirty="0"/>
              <a:t>– utfordringer og muligheter i nye markedstrender, </a:t>
            </a:r>
            <a:br>
              <a:rPr lang="nb-NO" dirty="0"/>
            </a:br>
            <a:r>
              <a:rPr lang="nb-NO" dirty="0"/>
              <a:t>ny teknologi, og ny politikk.</a:t>
            </a:r>
          </a:p>
          <a:p>
            <a:r>
              <a:rPr lang="nb-NO" b="1" dirty="0"/>
              <a:t>Alger – nye muligheter.</a:t>
            </a:r>
            <a:r>
              <a:rPr lang="nb-NO" dirty="0"/>
              <a:t> Kunnskapsdeling mellom blå og grønne næringer.</a:t>
            </a:r>
          </a:p>
          <a:p>
            <a:r>
              <a:rPr lang="nb-NO" b="1" dirty="0"/>
              <a:t>Hva kan et «senter» i denne sammenhengen være? </a:t>
            </a:r>
            <a:r>
              <a:rPr lang="nb-NO" dirty="0"/>
              <a:t>Et «senters» mange former, erfaringer fra </a:t>
            </a:r>
            <a:r>
              <a:rPr lang="nb-NO" dirty="0" err="1"/>
              <a:t>Engage</a:t>
            </a:r>
            <a:r>
              <a:rPr lang="nb-NO" dirty="0"/>
              <a:t>. Hvordan utvikle et senter slik at det blir et «nav» i et innovasjonssystem?</a:t>
            </a:r>
            <a:br>
              <a:rPr lang="nb-NO" dirty="0"/>
            </a:br>
            <a:endParaRPr lang="nb-NO" dirty="0"/>
          </a:p>
          <a:p>
            <a:pPr marL="0" indent="0">
              <a:buNone/>
            </a:pPr>
            <a:r>
              <a:rPr lang="nb-NO" b="1" dirty="0">
                <a:solidFill>
                  <a:schemeClr val="tx1">
                    <a:lumMod val="65000"/>
                    <a:lumOff val="35000"/>
                  </a:schemeClr>
                </a:solidFill>
              </a:rPr>
              <a:t>Del II, kl 1045-1200</a:t>
            </a:r>
          </a:p>
          <a:p>
            <a:r>
              <a:rPr lang="nb-NO" b="1" dirty="0"/>
              <a:t>Hva er driverne bak virkemiddelbruken i Forskningsrådet og </a:t>
            </a:r>
            <a:r>
              <a:rPr lang="nb-NO" b="1" dirty="0" err="1"/>
              <a:t>EU’s</a:t>
            </a:r>
            <a:r>
              <a:rPr lang="nb-NO" b="1" dirty="0"/>
              <a:t> </a:t>
            </a:r>
            <a:r>
              <a:rPr lang="nb-NO" b="1" dirty="0" err="1"/>
              <a:t>bioøkonomisatsing</a:t>
            </a:r>
            <a:r>
              <a:rPr lang="nb-NO" b="1" dirty="0"/>
              <a:t>.</a:t>
            </a:r>
            <a:r>
              <a:rPr lang="nb-NO" dirty="0"/>
              <a:t> </a:t>
            </a:r>
            <a:br>
              <a:rPr lang="nb-NO" dirty="0"/>
            </a:br>
            <a:r>
              <a:rPr lang="nb-NO" dirty="0"/>
              <a:t>Hva kan det bety for enkeltaktører i Nordland?</a:t>
            </a:r>
          </a:p>
          <a:p>
            <a:r>
              <a:rPr lang="nb-NO" b="1" dirty="0"/>
              <a:t>Vi kan – Vi vil: Forskningsinstitusjonene svarer</a:t>
            </a:r>
            <a:r>
              <a:rPr lang="nb-NO" dirty="0"/>
              <a:t> på </a:t>
            </a:r>
            <a:br>
              <a:rPr lang="nb-NO" dirty="0"/>
            </a:br>
            <a:r>
              <a:rPr lang="nb-NO" dirty="0"/>
              <a:t>1) Hvorfor er det viktig å utvikle et blågrønt innovasjonssenter i Nordland? </a:t>
            </a:r>
            <a:br>
              <a:rPr lang="nb-NO" dirty="0"/>
            </a:br>
            <a:r>
              <a:rPr lang="nb-NO" dirty="0"/>
              <a:t>2) Hva kan vår konkrete leveranse inn til et slikt senter være?</a:t>
            </a:r>
          </a:p>
          <a:p>
            <a:r>
              <a:rPr lang="nb-NO" dirty="0"/>
              <a:t>Innledning til gruppearbeid</a:t>
            </a:r>
            <a:br>
              <a:rPr lang="nb-NO" dirty="0"/>
            </a:br>
            <a:endParaRPr lang="nb-NO" dirty="0"/>
          </a:p>
          <a:p>
            <a:pPr marL="0" indent="0">
              <a:buNone/>
            </a:pPr>
            <a:r>
              <a:rPr lang="nb-NO" b="1" dirty="0">
                <a:solidFill>
                  <a:schemeClr val="tx1">
                    <a:lumMod val="65000"/>
                    <a:lumOff val="35000"/>
                  </a:schemeClr>
                </a:solidFill>
              </a:rPr>
              <a:t>Del III, kl 1245-1530</a:t>
            </a:r>
            <a:endParaRPr lang="nb-NO" dirty="0">
              <a:solidFill>
                <a:schemeClr val="tx1">
                  <a:lumMod val="65000"/>
                  <a:lumOff val="35000"/>
                </a:schemeClr>
              </a:solidFill>
            </a:endParaRPr>
          </a:p>
          <a:p>
            <a:r>
              <a:rPr lang="nb-NO" b="1" dirty="0"/>
              <a:t>Gruppearbeid og diskusjon med innspill til blågrønt samarbeid og innovasjonssenter</a:t>
            </a:r>
          </a:p>
          <a:p>
            <a:r>
              <a:rPr lang="nb-NO" b="1" dirty="0"/>
              <a:t>Konkretisering av videre prosess vedr. Blågrønt Innovasjonssenter</a:t>
            </a:r>
          </a:p>
          <a:p>
            <a:r>
              <a:rPr lang="nb-NO" b="1" dirty="0"/>
              <a:t>Oppsummering og avslutning</a:t>
            </a:r>
          </a:p>
          <a:p>
            <a:endParaRPr lang="nb-NO" dirty="0"/>
          </a:p>
          <a:p>
            <a:endParaRPr lang="nb-NO" dirty="0"/>
          </a:p>
        </p:txBody>
      </p:sp>
    </p:spTree>
    <p:extLst>
      <p:ext uri="{BB962C8B-B14F-4D97-AF65-F5344CB8AC3E}">
        <p14:creationId xmlns:p14="http://schemas.microsoft.com/office/powerpoint/2010/main" val="136855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FD4034B-74A2-4347-ACA6-FF79C586FE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4735" y="6004227"/>
            <a:ext cx="1303834" cy="869223"/>
          </a:xfrm>
          <a:prstGeom prst="rect">
            <a:avLst/>
          </a:prstGeom>
        </p:spPr>
      </p:pic>
      <p:pic>
        <p:nvPicPr>
          <p:cNvPr id="5" name="Bilde 4">
            <a:extLst>
              <a:ext uri="{FF2B5EF4-FFF2-40B4-BE49-F238E27FC236}">
                <a16:creationId xmlns:a16="http://schemas.microsoft.com/office/drawing/2014/main" id="{B66C78BC-0085-4313-A262-C55BED17159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19022"/>
          <a:stretch/>
        </p:blipFill>
        <p:spPr>
          <a:xfrm rot="5400000">
            <a:off x="444777" y="6018586"/>
            <a:ext cx="877996" cy="820878"/>
          </a:xfrm>
          <a:prstGeom prst="rect">
            <a:avLst/>
          </a:prstGeom>
        </p:spPr>
      </p:pic>
      <p:pic>
        <p:nvPicPr>
          <p:cNvPr id="8" name="Bilde 7">
            <a:extLst>
              <a:ext uri="{FF2B5EF4-FFF2-40B4-BE49-F238E27FC236}">
                <a16:creationId xmlns:a16="http://schemas.microsoft.com/office/drawing/2014/main" id="{C2C615AF-EC63-445D-B899-B951017B25EA}"/>
              </a:ext>
            </a:extLst>
          </p:cNvPr>
          <p:cNvPicPr>
            <a:picLocks noChangeAspect="1"/>
          </p:cNvPicPr>
          <p:nvPr/>
        </p:nvPicPr>
        <p:blipFill>
          <a:blip r:embed="rId5"/>
          <a:stretch>
            <a:fillRect/>
          </a:stretch>
        </p:blipFill>
        <p:spPr>
          <a:xfrm>
            <a:off x="4197056" y="6002689"/>
            <a:ext cx="1296147" cy="872298"/>
          </a:xfrm>
          <a:prstGeom prst="rect">
            <a:avLst/>
          </a:prstGeom>
        </p:spPr>
      </p:pic>
      <p:pic>
        <p:nvPicPr>
          <p:cNvPr id="11" name="Bilde 10">
            <a:extLst>
              <a:ext uri="{FF2B5EF4-FFF2-40B4-BE49-F238E27FC236}">
                <a16:creationId xmlns:a16="http://schemas.microsoft.com/office/drawing/2014/main" id="{4EE757D5-EB45-419F-B9F8-665DE7F37A2E}"/>
              </a:ext>
            </a:extLst>
          </p:cNvPr>
          <p:cNvPicPr>
            <a:picLocks noChangeAspect="1"/>
          </p:cNvPicPr>
          <p:nvPr/>
        </p:nvPicPr>
        <p:blipFill rotWithShape="1">
          <a:blip r:embed="rId6">
            <a:extLst>
              <a:ext uri="{28A0092B-C50C-407E-A947-70E740481C1C}">
                <a14:useLocalDpi xmlns:a14="http://schemas.microsoft.com/office/drawing/2010/main" val="0"/>
              </a:ext>
            </a:extLst>
          </a:blip>
          <a:srcRect l="32385" t="23285" r="36261"/>
          <a:stretch/>
        </p:blipFill>
        <p:spPr>
          <a:xfrm>
            <a:off x="0" y="5990027"/>
            <a:ext cx="472995" cy="867973"/>
          </a:xfrm>
          <a:prstGeom prst="rect">
            <a:avLst/>
          </a:prstGeom>
        </p:spPr>
      </p:pic>
      <p:pic>
        <p:nvPicPr>
          <p:cNvPr id="13" name="Bilde 12">
            <a:extLst>
              <a:ext uri="{FF2B5EF4-FFF2-40B4-BE49-F238E27FC236}">
                <a16:creationId xmlns:a16="http://schemas.microsoft.com/office/drawing/2014/main" id="{99A4C0C3-EE62-4D31-810C-FAE2A7EAE4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0101" y="6000050"/>
            <a:ext cx="872298" cy="872298"/>
          </a:xfrm>
          <a:prstGeom prst="rect">
            <a:avLst/>
          </a:prstGeom>
        </p:spPr>
      </p:pic>
      <p:pic>
        <p:nvPicPr>
          <p:cNvPr id="3" name="Plassholder for innhold 6">
            <a:extLst>
              <a:ext uri="{FF2B5EF4-FFF2-40B4-BE49-F238E27FC236}">
                <a16:creationId xmlns:a16="http://schemas.microsoft.com/office/drawing/2014/main" id="{5284D9CC-72EE-4F7D-A6D1-2D186F763FE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692400" y="5994736"/>
            <a:ext cx="1421087" cy="873288"/>
          </a:xfrm>
          <a:prstGeom prst="rect">
            <a:avLst/>
          </a:prstGeom>
        </p:spPr>
      </p:pic>
      <p:pic>
        <p:nvPicPr>
          <p:cNvPr id="15" name="Bilde 14">
            <a:extLst>
              <a:ext uri="{FF2B5EF4-FFF2-40B4-BE49-F238E27FC236}">
                <a16:creationId xmlns:a16="http://schemas.microsoft.com/office/drawing/2014/main" id="{A59AF400-28C0-4AE3-BFFE-5498F927E2CD}"/>
              </a:ext>
            </a:extLst>
          </p:cNvPr>
          <p:cNvPicPr>
            <a:picLocks noChangeAspect="1"/>
          </p:cNvPicPr>
          <p:nvPr/>
        </p:nvPicPr>
        <p:blipFill rotWithShape="1">
          <a:blip r:embed="rId9">
            <a:extLst>
              <a:ext uri="{28A0092B-C50C-407E-A947-70E740481C1C}">
                <a14:useLocalDpi xmlns:a14="http://schemas.microsoft.com/office/drawing/2010/main" val="0"/>
              </a:ext>
            </a:extLst>
          </a:blip>
          <a:srcRect l="5439"/>
          <a:stretch/>
        </p:blipFill>
        <p:spPr>
          <a:xfrm>
            <a:off x="1305746" y="5994798"/>
            <a:ext cx="1578134" cy="858429"/>
          </a:xfrm>
          <a:prstGeom prst="rect">
            <a:avLst/>
          </a:prstGeom>
        </p:spPr>
      </p:pic>
      <p:pic>
        <p:nvPicPr>
          <p:cNvPr id="9" name="Bilde 8">
            <a:extLst>
              <a:ext uri="{FF2B5EF4-FFF2-40B4-BE49-F238E27FC236}">
                <a16:creationId xmlns:a16="http://schemas.microsoft.com/office/drawing/2014/main" id="{293ECB2C-6E54-46DB-BAA1-77A96C9FC930}"/>
              </a:ext>
            </a:extLst>
          </p:cNvPr>
          <p:cNvPicPr>
            <a:picLocks noChangeAspect="1"/>
          </p:cNvPicPr>
          <p:nvPr/>
        </p:nvPicPr>
        <p:blipFill>
          <a:blip r:embed="rId10"/>
          <a:stretch>
            <a:fillRect/>
          </a:stretch>
        </p:blipFill>
        <p:spPr>
          <a:xfrm>
            <a:off x="2895412" y="6003047"/>
            <a:ext cx="1303835" cy="871940"/>
          </a:xfrm>
          <a:prstGeom prst="rect">
            <a:avLst/>
          </a:prstGeom>
        </p:spPr>
      </p:pic>
      <p:pic>
        <p:nvPicPr>
          <p:cNvPr id="2" name="Bilde 1">
            <a:extLst>
              <a:ext uri="{FF2B5EF4-FFF2-40B4-BE49-F238E27FC236}">
                <a16:creationId xmlns:a16="http://schemas.microsoft.com/office/drawing/2014/main" id="{7A65D6B6-0EFB-4A23-B7AB-288237C4667C}"/>
              </a:ext>
            </a:extLst>
          </p:cNvPr>
          <p:cNvPicPr>
            <a:picLocks noChangeAspect="1"/>
          </p:cNvPicPr>
          <p:nvPr/>
        </p:nvPicPr>
        <p:blipFill rotWithShape="1">
          <a:blip r:embed="rId11">
            <a:extLst>
              <a:ext uri="{28A0092B-C50C-407E-A947-70E740481C1C}">
                <a14:useLocalDpi xmlns:a14="http://schemas.microsoft.com/office/drawing/2010/main" val="0"/>
              </a:ext>
            </a:extLst>
          </a:blip>
          <a:srcRect r="1832"/>
          <a:stretch/>
        </p:blipFill>
        <p:spPr>
          <a:xfrm>
            <a:off x="9113488" y="6000050"/>
            <a:ext cx="3074196" cy="868419"/>
          </a:xfrm>
          <a:prstGeom prst="rect">
            <a:avLst/>
          </a:prstGeom>
        </p:spPr>
      </p:pic>
      <p:pic>
        <p:nvPicPr>
          <p:cNvPr id="19" name="Bilde 18">
            <a:extLst>
              <a:ext uri="{FF2B5EF4-FFF2-40B4-BE49-F238E27FC236}">
                <a16:creationId xmlns:a16="http://schemas.microsoft.com/office/drawing/2014/main" id="{FAE50D43-1975-4DC0-BC62-220E193F4354}"/>
              </a:ext>
            </a:extLst>
          </p:cNvPr>
          <p:cNvPicPr>
            <a:picLocks noChangeAspect="1"/>
          </p:cNvPicPr>
          <p:nvPr/>
        </p:nvPicPr>
        <p:blipFill>
          <a:blip r:embed="rId12"/>
          <a:stretch>
            <a:fillRect/>
          </a:stretch>
        </p:blipFill>
        <p:spPr>
          <a:xfrm>
            <a:off x="7982856" y="0"/>
            <a:ext cx="4204827" cy="2365215"/>
          </a:xfrm>
          <a:prstGeom prst="rect">
            <a:avLst/>
          </a:prstGeom>
        </p:spPr>
      </p:pic>
      <p:pic>
        <p:nvPicPr>
          <p:cNvPr id="21" name="Bilde 20">
            <a:extLst>
              <a:ext uri="{FF2B5EF4-FFF2-40B4-BE49-F238E27FC236}">
                <a16:creationId xmlns:a16="http://schemas.microsoft.com/office/drawing/2014/main" id="{F51269C7-6F8C-4A17-A6DC-FED22572182A}"/>
              </a:ext>
            </a:extLst>
          </p:cNvPr>
          <p:cNvPicPr>
            <a:picLocks noChangeAspect="1"/>
          </p:cNvPicPr>
          <p:nvPr/>
        </p:nvPicPr>
        <p:blipFill>
          <a:blip r:embed="rId13"/>
          <a:stretch>
            <a:fillRect/>
          </a:stretch>
        </p:blipFill>
        <p:spPr>
          <a:xfrm>
            <a:off x="4316" y="0"/>
            <a:ext cx="4204827" cy="2363403"/>
          </a:xfrm>
          <a:prstGeom prst="rect">
            <a:avLst/>
          </a:prstGeom>
        </p:spPr>
      </p:pic>
      <p:pic>
        <p:nvPicPr>
          <p:cNvPr id="22" name="Bilde 21">
            <a:extLst>
              <a:ext uri="{FF2B5EF4-FFF2-40B4-BE49-F238E27FC236}">
                <a16:creationId xmlns:a16="http://schemas.microsoft.com/office/drawing/2014/main" id="{DDF419B8-ACC7-497D-A093-112563330CAB}"/>
              </a:ext>
            </a:extLst>
          </p:cNvPr>
          <p:cNvPicPr>
            <a:picLocks noChangeAspect="1"/>
          </p:cNvPicPr>
          <p:nvPr/>
        </p:nvPicPr>
        <p:blipFill>
          <a:blip r:embed="rId14"/>
          <a:stretch>
            <a:fillRect/>
          </a:stretch>
        </p:blipFill>
        <p:spPr>
          <a:xfrm>
            <a:off x="4143828" y="0"/>
            <a:ext cx="3895711" cy="2918023"/>
          </a:xfrm>
          <a:prstGeom prst="rect">
            <a:avLst/>
          </a:prstGeom>
        </p:spPr>
      </p:pic>
      <p:pic>
        <p:nvPicPr>
          <p:cNvPr id="16" name="Bilde 15">
            <a:extLst>
              <a:ext uri="{FF2B5EF4-FFF2-40B4-BE49-F238E27FC236}">
                <a16:creationId xmlns:a16="http://schemas.microsoft.com/office/drawing/2014/main" id="{95A7B006-7104-4064-8DDB-77495EF581CE}"/>
              </a:ext>
            </a:extLst>
          </p:cNvPr>
          <p:cNvPicPr>
            <a:picLocks noChangeAspect="1"/>
          </p:cNvPicPr>
          <p:nvPr/>
        </p:nvPicPr>
        <p:blipFill>
          <a:blip r:embed="rId15"/>
          <a:stretch>
            <a:fillRect/>
          </a:stretch>
        </p:blipFill>
        <p:spPr>
          <a:xfrm>
            <a:off x="-4316" y="2339563"/>
            <a:ext cx="12192000" cy="4535424"/>
          </a:xfrm>
          <a:prstGeom prst="rect">
            <a:avLst/>
          </a:prstGeom>
        </p:spPr>
      </p:pic>
    </p:spTree>
    <p:extLst>
      <p:ext uri="{BB962C8B-B14F-4D97-AF65-F5344CB8AC3E}">
        <p14:creationId xmlns:p14="http://schemas.microsoft.com/office/powerpoint/2010/main" val="75740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FD4034B-74A2-4347-ACA6-FF79C586FE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4735" y="6004227"/>
            <a:ext cx="1303834" cy="869223"/>
          </a:xfrm>
          <a:prstGeom prst="rect">
            <a:avLst/>
          </a:prstGeom>
        </p:spPr>
      </p:pic>
      <p:pic>
        <p:nvPicPr>
          <p:cNvPr id="5" name="Bilde 4">
            <a:extLst>
              <a:ext uri="{FF2B5EF4-FFF2-40B4-BE49-F238E27FC236}">
                <a16:creationId xmlns:a16="http://schemas.microsoft.com/office/drawing/2014/main" id="{B66C78BC-0085-4313-A262-C55BED17159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19022"/>
          <a:stretch/>
        </p:blipFill>
        <p:spPr>
          <a:xfrm rot="5400000">
            <a:off x="444777" y="6018586"/>
            <a:ext cx="877996" cy="820878"/>
          </a:xfrm>
          <a:prstGeom prst="rect">
            <a:avLst/>
          </a:prstGeom>
        </p:spPr>
      </p:pic>
      <p:pic>
        <p:nvPicPr>
          <p:cNvPr id="8" name="Bilde 7">
            <a:extLst>
              <a:ext uri="{FF2B5EF4-FFF2-40B4-BE49-F238E27FC236}">
                <a16:creationId xmlns:a16="http://schemas.microsoft.com/office/drawing/2014/main" id="{C2C615AF-EC63-445D-B899-B951017B25EA}"/>
              </a:ext>
            </a:extLst>
          </p:cNvPr>
          <p:cNvPicPr>
            <a:picLocks noChangeAspect="1"/>
          </p:cNvPicPr>
          <p:nvPr/>
        </p:nvPicPr>
        <p:blipFill>
          <a:blip r:embed="rId5"/>
          <a:stretch>
            <a:fillRect/>
          </a:stretch>
        </p:blipFill>
        <p:spPr>
          <a:xfrm>
            <a:off x="4197056" y="6002689"/>
            <a:ext cx="1296147" cy="872298"/>
          </a:xfrm>
          <a:prstGeom prst="rect">
            <a:avLst/>
          </a:prstGeom>
        </p:spPr>
      </p:pic>
      <p:pic>
        <p:nvPicPr>
          <p:cNvPr id="11" name="Bilde 10">
            <a:extLst>
              <a:ext uri="{FF2B5EF4-FFF2-40B4-BE49-F238E27FC236}">
                <a16:creationId xmlns:a16="http://schemas.microsoft.com/office/drawing/2014/main" id="{4EE757D5-EB45-419F-B9F8-665DE7F37A2E}"/>
              </a:ext>
            </a:extLst>
          </p:cNvPr>
          <p:cNvPicPr>
            <a:picLocks noChangeAspect="1"/>
          </p:cNvPicPr>
          <p:nvPr/>
        </p:nvPicPr>
        <p:blipFill rotWithShape="1">
          <a:blip r:embed="rId6">
            <a:extLst>
              <a:ext uri="{28A0092B-C50C-407E-A947-70E740481C1C}">
                <a14:useLocalDpi xmlns:a14="http://schemas.microsoft.com/office/drawing/2010/main" val="0"/>
              </a:ext>
            </a:extLst>
          </a:blip>
          <a:srcRect l="32385" t="23285" r="36261"/>
          <a:stretch/>
        </p:blipFill>
        <p:spPr>
          <a:xfrm>
            <a:off x="0" y="5990027"/>
            <a:ext cx="472995" cy="867973"/>
          </a:xfrm>
          <a:prstGeom prst="rect">
            <a:avLst/>
          </a:prstGeom>
        </p:spPr>
      </p:pic>
      <p:pic>
        <p:nvPicPr>
          <p:cNvPr id="13" name="Bilde 12">
            <a:extLst>
              <a:ext uri="{FF2B5EF4-FFF2-40B4-BE49-F238E27FC236}">
                <a16:creationId xmlns:a16="http://schemas.microsoft.com/office/drawing/2014/main" id="{99A4C0C3-EE62-4D31-810C-FAE2A7EAE4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0101" y="6000050"/>
            <a:ext cx="872298" cy="872298"/>
          </a:xfrm>
          <a:prstGeom prst="rect">
            <a:avLst/>
          </a:prstGeom>
        </p:spPr>
      </p:pic>
      <p:pic>
        <p:nvPicPr>
          <p:cNvPr id="3" name="Plassholder for innhold 6">
            <a:extLst>
              <a:ext uri="{FF2B5EF4-FFF2-40B4-BE49-F238E27FC236}">
                <a16:creationId xmlns:a16="http://schemas.microsoft.com/office/drawing/2014/main" id="{5284D9CC-72EE-4F7D-A6D1-2D186F763FE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692400" y="5994736"/>
            <a:ext cx="1421087" cy="873288"/>
          </a:xfrm>
          <a:prstGeom prst="rect">
            <a:avLst/>
          </a:prstGeom>
        </p:spPr>
      </p:pic>
      <p:pic>
        <p:nvPicPr>
          <p:cNvPr id="15" name="Bilde 14">
            <a:extLst>
              <a:ext uri="{FF2B5EF4-FFF2-40B4-BE49-F238E27FC236}">
                <a16:creationId xmlns:a16="http://schemas.microsoft.com/office/drawing/2014/main" id="{A59AF400-28C0-4AE3-BFFE-5498F927E2CD}"/>
              </a:ext>
            </a:extLst>
          </p:cNvPr>
          <p:cNvPicPr>
            <a:picLocks noChangeAspect="1"/>
          </p:cNvPicPr>
          <p:nvPr/>
        </p:nvPicPr>
        <p:blipFill rotWithShape="1">
          <a:blip r:embed="rId9">
            <a:extLst>
              <a:ext uri="{28A0092B-C50C-407E-A947-70E740481C1C}">
                <a14:useLocalDpi xmlns:a14="http://schemas.microsoft.com/office/drawing/2010/main" val="0"/>
              </a:ext>
            </a:extLst>
          </a:blip>
          <a:srcRect l="5439"/>
          <a:stretch/>
        </p:blipFill>
        <p:spPr>
          <a:xfrm>
            <a:off x="1305746" y="5994798"/>
            <a:ext cx="1578134" cy="858429"/>
          </a:xfrm>
          <a:prstGeom prst="rect">
            <a:avLst/>
          </a:prstGeom>
        </p:spPr>
      </p:pic>
      <p:pic>
        <p:nvPicPr>
          <p:cNvPr id="9" name="Bilde 8">
            <a:extLst>
              <a:ext uri="{FF2B5EF4-FFF2-40B4-BE49-F238E27FC236}">
                <a16:creationId xmlns:a16="http://schemas.microsoft.com/office/drawing/2014/main" id="{293ECB2C-6E54-46DB-BAA1-77A96C9FC930}"/>
              </a:ext>
            </a:extLst>
          </p:cNvPr>
          <p:cNvPicPr>
            <a:picLocks noChangeAspect="1"/>
          </p:cNvPicPr>
          <p:nvPr/>
        </p:nvPicPr>
        <p:blipFill>
          <a:blip r:embed="rId10"/>
          <a:stretch>
            <a:fillRect/>
          </a:stretch>
        </p:blipFill>
        <p:spPr>
          <a:xfrm>
            <a:off x="2895412" y="6003047"/>
            <a:ext cx="1303835" cy="871940"/>
          </a:xfrm>
          <a:prstGeom prst="rect">
            <a:avLst/>
          </a:prstGeom>
        </p:spPr>
      </p:pic>
      <p:pic>
        <p:nvPicPr>
          <p:cNvPr id="2" name="Bilde 1">
            <a:extLst>
              <a:ext uri="{FF2B5EF4-FFF2-40B4-BE49-F238E27FC236}">
                <a16:creationId xmlns:a16="http://schemas.microsoft.com/office/drawing/2014/main" id="{7A65D6B6-0EFB-4A23-B7AB-288237C4667C}"/>
              </a:ext>
            </a:extLst>
          </p:cNvPr>
          <p:cNvPicPr>
            <a:picLocks noChangeAspect="1"/>
          </p:cNvPicPr>
          <p:nvPr/>
        </p:nvPicPr>
        <p:blipFill rotWithShape="1">
          <a:blip r:embed="rId11">
            <a:extLst>
              <a:ext uri="{28A0092B-C50C-407E-A947-70E740481C1C}">
                <a14:useLocalDpi xmlns:a14="http://schemas.microsoft.com/office/drawing/2010/main" val="0"/>
              </a:ext>
            </a:extLst>
          </a:blip>
          <a:srcRect r="1832"/>
          <a:stretch/>
        </p:blipFill>
        <p:spPr>
          <a:xfrm>
            <a:off x="9113488" y="6000050"/>
            <a:ext cx="3074196" cy="868419"/>
          </a:xfrm>
          <a:prstGeom prst="rect">
            <a:avLst/>
          </a:prstGeom>
        </p:spPr>
      </p:pic>
      <p:sp>
        <p:nvSpPr>
          <p:cNvPr id="12" name="Rektangel 11">
            <a:extLst>
              <a:ext uri="{FF2B5EF4-FFF2-40B4-BE49-F238E27FC236}">
                <a16:creationId xmlns:a16="http://schemas.microsoft.com/office/drawing/2014/main" id="{12AC5F62-C469-49C7-8755-2E970A22E42F}"/>
              </a:ext>
            </a:extLst>
          </p:cNvPr>
          <p:cNvSpPr/>
          <p:nvPr/>
        </p:nvSpPr>
        <p:spPr>
          <a:xfrm>
            <a:off x="647939" y="558994"/>
            <a:ext cx="8713694" cy="584775"/>
          </a:xfrm>
          <a:prstGeom prst="rect">
            <a:avLst/>
          </a:prstGeom>
        </p:spPr>
        <p:txBody>
          <a:bodyPr wrap="square">
            <a:spAutoFit/>
          </a:bodyPr>
          <a:lstStyle/>
          <a:p>
            <a:pPr defTabSz="457200">
              <a:spcBef>
                <a:spcPct val="20000"/>
              </a:spcBef>
              <a:defRPr/>
            </a:pPr>
            <a:r>
              <a:rPr lang="nb-NO" sz="3200" b="1" kern="0" dirty="0">
                <a:solidFill>
                  <a:prstClr val="black"/>
                </a:solidFill>
              </a:rPr>
              <a:t>Havbruk i Nordland</a:t>
            </a:r>
          </a:p>
        </p:txBody>
      </p:sp>
      <p:sp>
        <p:nvSpPr>
          <p:cNvPr id="7" name="Plassholder for innhold 6">
            <a:extLst>
              <a:ext uri="{FF2B5EF4-FFF2-40B4-BE49-F238E27FC236}">
                <a16:creationId xmlns:a16="http://schemas.microsoft.com/office/drawing/2014/main" id="{B46E139D-209B-436A-8E1C-BA4E73179CA7}"/>
              </a:ext>
            </a:extLst>
          </p:cNvPr>
          <p:cNvSpPr>
            <a:spLocks noGrp="1"/>
          </p:cNvSpPr>
          <p:nvPr>
            <p:ph idx="1"/>
          </p:nvPr>
        </p:nvSpPr>
        <p:spPr>
          <a:xfrm>
            <a:off x="446394" y="1143769"/>
            <a:ext cx="11245669" cy="4836235"/>
          </a:xfrm>
        </p:spPr>
        <p:txBody>
          <a:bodyPr>
            <a:normAutofit lnSpcReduction="10000"/>
          </a:bodyPr>
          <a:lstStyle/>
          <a:p>
            <a:pPr>
              <a:lnSpc>
                <a:spcPct val="150000"/>
              </a:lnSpc>
            </a:pPr>
            <a:r>
              <a:rPr lang="nb-NO" sz="2800" dirty="0"/>
              <a:t>ca. 27 % av norsk kystlinje </a:t>
            </a:r>
          </a:p>
          <a:p>
            <a:pPr>
              <a:lnSpc>
                <a:spcPct val="150000"/>
              </a:lnSpc>
            </a:pPr>
            <a:r>
              <a:rPr lang="nb-NO" sz="2800" dirty="0"/>
              <a:t>Slaktet laks i 2015 til en verdi av </a:t>
            </a:r>
          </a:p>
          <a:p>
            <a:pPr lvl="1">
              <a:lnSpc>
                <a:spcPct val="150000"/>
              </a:lnSpc>
            </a:pPr>
            <a:r>
              <a:rPr lang="nb-NO" sz="2400" dirty="0"/>
              <a:t>9,3  milliarder kroner i Nordland</a:t>
            </a:r>
          </a:p>
          <a:p>
            <a:pPr lvl="1">
              <a:lnSpc>
                <a:spcPct val="150000"/>
              </a:lnSpc>
            </a:pPr>
            <a:r>
              <a:rPr lang="nb-NO" sz="2400" dirty="0"/>
              <a:t>3,5 milliarder kroner i Nord-Trøndelag</a:t>
            </a:r>
          </a:p>
          <a:p>
            <a:pPr marL="0" indent="0">
              <a:lnSpc>
                <a:spcPct val="150000"/>
              </a:lnSpc>
              <a:buNone/>
            </a:pPr>
            <a:endParaRPr lang="nb-NO" sz="1600" dirty="0"/>
          </a:p>
          <a:p>
            <a:pPr>
              <a:lnSpc>
                <a:spcPct val="120000"/>
              </a:lnSpc>
            </a:pPr>
            <a:r>
              <a:rPr lang="nb-NO" sz="2800" dirty="0"/>
              <a:t>Estimert etterspørselsveksten etter laks og ørret </a:t>
            </a:r>
            <a:r>
              <a:rPr lang="nb-NO" sz="2800" b="1" dirty="0"/>
              <a:t>globalt</a:t>
            </a:r>
            <a:r>
              <a:rPr lang="nb-NO" sz="2800" dirty="0"/>
              <a:t>: 5-7 % årlig</a:t>
            </a:r>
          </a:p>
          <a:p>
            <a:pPr>
              <a:lnSpc>
                <a:spcPct val="120000"/>
              </a:lnSpc>
              <a:buFont typeface="Wingdings" panose="05000000000000000000" pitchFamily="2" charset="2"/>
              <a:buChar char="à"/>
            </a:pPr>
            <a:r>
              <a:rPr lang="nb-NO" sz="2800" dirty="0"/>
              <a:t> fordobling av dagens lakseproduksjon på om lag 1 million tonn i Norge.</a:t>
            </a:r>
            <a:endParaRPr lang="nb-NO" sz="1400" dirty="0"/>
          </a:p>
          <a:p>
            <a:pPr marL="0" indent="0">
              <a:lnSpc>
                <a:spcPct val="120000"/>
              </a:lnSpc>
              <a:buNone/>
            </a:pPr>
            <a:r>
              <a:rPr lang="nb-NO" sz="2800" dirty="0">
                <a:sym typeface="Wingdings" panose="05000000000000000000" pitchFamily="2" charset="2"/>
              </a:rPr>
              <a:t></a:t>
            </a:r>
            <a:r>
              <a:rPr lang="nb-NO" sz="2800" dirty="0" err="1"/>
              <a:t>Fiskefór</a:t>
            </a:r>
            <a:r>
              <a:rPr lang="nb-NO" sz="2800" dirty="0"/>
              <a:t> blir minimumsfaktor?</a:t>
            </a:r>
          </a:p>
          <a:p>
            <a:endParaRPr lang="nb-NO" dirty="0"/>
          </a:p>
        </p:txBody>
      </p:sp>
      <p:pic>
        <p:nvPicPr>
          <p:cNvPr id="10" name="Bilde 9">
            <a:extLst>
              <a:ext uri="{FF2B5EF4-FFF2-40B4-BE49-F238E27FC236}">
                <a16:creationId xmlns:a16="http://schemas.microsoft.com/office/drawing/2014/main" id="{821C5948-25DF-48E6-A89E-7963AC67463E}"/>
              </a:ext>
            </a:extLst>
          </p:cNvPr>
          <p:cNvPicPr>
            <a:picLocks noChangeAspect="1"/>
          </p:cNvPicPr>
          <p:nvPr/>
        </p:nvPicPr>
        <p:blipFill>
          <a:blip r:embed="rId12"/>
          <a:stretch>
            <a:fillRect/>
          </a:stretch>
        </p:blipFill>
        <p:spPr>
          <a:xfrm>
            <a:off x="7956534" y="0"/>
            <a:ext cx="4200508" cy="2365453"/>
          </a:xfrm>
          <a:prstGeom prst="rect">
            <a:avLst/>
          </a:prstGeom>
        </p:spPr>
      </p:pic>
    </p:spTree>
    <p:extLst>
      <p:ext uri="{BB962C8B-B14F-4D97-AF65-F5344CB8AC3E}">
        <p14:creationId xmlns:p14="http://schemas.microsoft.com/office/powerpoint/2010/main" val="1711542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FD4034B-74A2-4347-ACA6-FF79C586FE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4735" y="6004227"/>
            <a:ext cx="1303834" cy="869223"/>
          </a:xfrm>
          <a:prstGeom prst="rect">
            <a:avLst/>
          </a:prstGeom>
        </p:spPr>
      </p:pic>
      <p:pic>
        <p:nvPicPr>
          <p:cNvPr id="5" name="Bilde 4">
            <a:extLst>
              <a:ext uri="{FF2B5EF4-FFF2-40B4-BE49-F238E27FC236}">
                <a16:creationId xmlns:a16="http://schemas.microsoft.com/office/drawing/2014/main" id="{B66C78BC-0085-4313-A262-C55BED17159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19022"/>
          <a:stretch/>
        </p:blipFill>
        <p:spPr>
          <a:xfrm rot="5400000">
            <a:off x="444777" y="6018586"/>
            <a:ext cx="877996" cy="820878"/>
          </a:xfrm>
          <a:prstGeom prst="rect">
            <a:avLst/>
          </a:prstGeom>
        </p:spPr>
      </p:pic>
      <p:pic>
        <p:nvPicPr>
          <p:cNvPr id="8" name="Bilde 7">
            <a:extLst>
              <a:ext uri="{FF2B5EF4-FFF2-40B4-BE49-F238E27FC236}">
                <a16:creationId xmlns:a16="http://schemas.microsoft.com/office/drawing/2014/main" id="{C2C615AF-EC63-445D-B899-B951017B25EA}"/>
              </a:ext>
            </a:extLst>
          </p:cNvPr>
          <p:cNvPicPr>
            <a:picLocks noChangeAspect="1"/>
          </p:cNvPicPr>
          <p:nvPr/>
        </p:nvPicPr>
        <p:blipFill>
          <a:blip r:embed="rId5"/>
          <a:stretch>
            <a:fillRect/>
          </a:stretch>
        </p:blipFill>
        <p:spPr>
          <a:xfrm>
            <a:off x="4197056" y="6002689"/>
            <a:ext cx="1296147" cy="872298"/>
          </a:xfrm>
          <a:prstGeom prst="rect">
            <a:avLst/>
          </a:prstGeom>
        </p:spPr>
      </p:pic>
      <p:pic>
        <p:nvPicPr>
          <p:cNvPr id="11" name="Bilde 10">
            <a:extLst>
              <a:ext uri="{FF2B5EF4-FFF2-40B4-BE49-F238E27FC236}">
                <a16:creationId xmlns:a16="http://schemas.microsoft.com/office/drawing/2014/main" id="{4EE757D5-EB45-419F-B9F8-665DE7F37A2E}"/>
              </a:ext>
            </a:extLst>
          </p:cNvPr>
          <p:cNvPicPr>
            <a:picLocks noChangeAspect="1"/>
          </p:cNvPicPr>
          <p:nvPr/>
        </p:nvPicPr>
        <p:blipFill rotWithShape="1">
          <a:blip r:embed="rId6">
            <a:extLst>
              <a:ext uri="{28A0092B-C50C-407E-A947-70E740481C1C}">
                <a14:useLocalDpi xmlns:a14="http://schemas.microsoft.com/office/drawing/2010/main" val="0"/>
              </a:ext>
            </a:extLst>
          </a:blip>
          <a:srcRect l="32385" t="23285" r="36261"/>
          <a:stretch/>
        </p:blipFill>
        <p:spPr>
          <a:xfrm>
            <a:off x="0" y="5990027"/>
            <a:ext cx="472995" cy="867973"/>
          </a:xfrm>
          <a:prstGeom prst="rect">
            <a:avLst/>
          </a:prstGeom>
        </p:spPr>
      </p:pic>
      <p:pic>
        <p:nvPicPr>
          <p:cNvPr id="13" name="Bilde 12">
            <a:extLst>
              <a:ext uri="{FF2B5EF4-FFF2-40B4-BE49-F238E27FC236}">
                <a16:creationId xmlns:a16="http://schemas.microsoft.com/office/drawing/2014/main" id="{99A4C0C3-EE62-4D31-810C-FAE2A7EAE4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0101" y="6000050"/>
            <a:ext cx="872298" cy="872298"/>
          </a:xfrm>
          <a:prstGeom prst="rect">
            <a:avLst/>
          </a:prstGeom>
        </p:spPr>
      </p:pic>
      <p:pic>
        <p:nvPicPr>
          <p:cNvPr id="3" name="Plassholder for innhold 6">
            <a:extLst>
              <a:ext uri="{FF2B5EF4-FFF2-40B4-BE49-F238E27FC236}">
                <a16:creationId xmlns:a16="http://schemas.microsoft.com/office/drawing/2014/main" id="{5284D9CC-72EE-4F7D-A6D1-2D186F763FE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692400" y="5994736"/>
            <a:ext cx="1421087" cy="873288"/>
          </a:xfrm>
          <a:prstGeom prst="rect">
            <a:avLst/>
          </a:prstGeom>
        </p:spPr>
      </p:pic>
      <p:pic>
        <p:nvPicPr>
          <p:cNvPr id="15" name="Bilde 14">
            <a:extLst>
              <a:ext uri="{FF2B5EF4-FFF2-40B4-BE49-F238E27FC236}">
                <a16:creationId xmlns:a16="http://schemas.microsoft.com/office/drawing/2014/main" id="{A59AF400-28C0-4AE3-BFFE-5498F927E2CD}"/>
              </a:ext>
            </a:extLst>
          </p:cNvPr>
          <p:cNvPicPr>
            <a:picLocks noChangeAspect="1"/>
          </p:cNvPicPr>
          <p:nvPr/>
        </p:nvPicPr>
        <p:blipFill rotWithShape="1">
          <a:blip r:embed="rId9">
            <a:extLst>
              <a:ext uri="{28A0092B-C50C-407E-A947-70E740481C1C}">
                <a14:useLocalDpi xmlns:a14="http://schemas.microsoft.com/office/drawing/2010/main" val="0"/>
              </a:ext>
            </a:extLst>
          </a:blip>
          <a:srcRect l="5439"/>
          <a:stretch/>
        </p:blipFill>
        <p:spPr>
          <a:xfrm>
            <a:off x="1305746" y="5994798"/>
            <a:ext cx="1578134" cy="858429"/>
          </a:xfrm>
          <a:prstGeom prst="rect">
            <a:avLst/>
          </a:prstGeom>
        </p:spPr>
      </p:pic>
      <p:pic>
        <p:nvPicPr>
          <p:cNvPr id="9" name="Bilde 8">
            <a:extLst>
              <a:ext uri="{FF2B5EF4-FFF2-40B4-BE49-F238E27FC236}">
                <a16:creationId xmlns:a16="http://schemas.microsoft.com/office/drawing/2014/main" id="{293ECB2C-6E54-46DB-BAA1-77A96C9FC930}"/>
              </a:ext>
            </a:extLst>
          </p:cNvPr>
          <p:cNvPicPr>
            <a:picLocks noChangeAspect="1"/>
          </p:cNvPicPr>
          <p:nvPr/>
        </p:nvPicPr>
        <p:blipFill>
          <a:blip r:embed="rId10"/>
          <a:stretch>
            <a:fillRect/>
          </a:stretch>
        </p:blipFill>
        <p:spPr>
          <a:xfrm>
            <a:off x="2895412" y="6003047"/>
            <a:ext cx="1303835" cy="871940"/>
          </a:xfrm>
          <a:prstGeom prst="rect">
            <a:avLst/>
          </a:prstGeom>
        </p:spPr>
      </p:pic>
      <p:pic>
        <p:nvPicPr>
          <p:cNvPr id="2" name="Bilde 1">
            <a:extLst>
              <a:ext uri="{FF2B5EF4-FFF2-40B4-BE49-F238E27FC236}">
                <a16:creationId xmlns:a16="http://schemas.microsoft.com/office/drawing/2014/main" id="{7A65D6B6-0EFB-4A23-B7AB-288237C4667C}"/>
              </a:ext>
            </a:extLst>
          </p:cNvPr>
          <p:cNvPicPr>
            <a:picLocks noChangeAspect="1"/>
          </p:cNvPicPr>
          <p:nvPr/>
        </p:nvPicPr>
        <p:blipFill rotWithShape="1">
          <a:blip r:embed="rId11">
            <a:extLst>
              <a:ext uri="{28A0092B-C50C-407E-A947-70E740481C1C}">
                <a14:useLocalDpi xmlns:a14="http://schemas.microsoft.com/office/drawing/2010/main" val="0"/>
              </a:ext>
            </a:extLst>
          </a:blip>
          <a:srcRect r="1832"/>
          <a:stretch/>
        </p:blipFill>
        <p:spPr>
          <a:xfrm>
            <a:off x="9113488" y="6000050"/>
            <a:ext cx="3074196" cy="868419"/>
          </a:xfrm>
          <a:prstGeom prst="rect">
            <a:avLst/>
          </a:prstGeom>
        </p:spPr>
      </p:pic>
      <p:sp>
        <p:nvSpPr>
          <p:cNvPr id="6" name="Tittel 5">
            <a:extLst>
              <a:ext uri="{FF2B5EF4-FFF2-40B4-BE49-F238E27FC236}">
                <a16:creationId xmlns:a16="http://schemas.microsoft.com/office/drawing/2014/main" id="{9496B676-AF12-4281-B832-6C41D2DE99CB}"/>
              </a:ext>
            </a:extLst>
          </p:cNvPr>
          <p:cNvSpPr>
            <a:spLocks noGrp="1"/>
          </p:cNvSpPr>
          <p:nvPr>
            <p:ph type="title"/>
          </p:nvPr>
        </p:nvSpPr>
        <p:spPr/>
        <p:txBody>
          <a:bodyPr/>
          <a:lstStyle/>
          <a:p>
            <a:pPr algn="l"/>
            <a:r>
              <a:rPr lang="nb-NO" b="1" dirty="0"/>
              <a:t>Jordbruk i Nordland</a:t>
            </a:r>
          </a:p>
        </p:txBody>
      </p:sp>
      <p:sp>
        <p:nvSpPr>
          <p:cNvPr id="10" name="Plassholder for innhold 9">
            <a:extLst>
              <a:ext uri="{FF2B5EF4-FFF2-40B4-BE49-F238E27FC236}">
                <a16:creationId xmlns:a16="http://schemas.microsoft.com/office/drawing/2014/main" id="{61B08BA4-8EC5-4073-9C56-BED132AACCB7}"/>
              </a:ext>
            </a:extLst>
          </p:cNvPr>
          <p:cNvSpPr>
            <a:spLocks noGrp="1"/>
          </p:cNvSpPr>
          <p:nvPr>
            <p:ph idx="1"/>
          </p:nvPr>
        </p:nvSpPr>
        <p:spPr>
          <a:xfrm>
            <a:off x="609600" y="1476639"/>
            <a:ext cx="10972800" cy="4525963"/>
          </a:xfrm>
        </p:spPr>
        <p:txBody>
          <a:bodyPr>
            <a:normAutofit/>
          </a:bodyPr>
          <a:lstStyle/>
          <a:p>
            <a:pPr>
              <a:lnSpc>
                <a:spcPct val="150000"/>
              </a:lnSpc>
            </a:pPr>
            <a:r>
              <a:rPr lang="nb-NO" dirty="0"/>
              <a:t>556 200 dekar jordbruksareal i drift (2013)</a:t>
            </a:r>
          </a:p>
          <a:p>
            <a:pPr>
              <a:lnSpc>
                <a:spcPct val="150000"/>
              </a:lnSpc>
            </a:pPr>
            <a:r>
              <a:rPr lang="nb-NO" dirty="0"/>
              <a:t>19 000 landbrukseiendommer (Snitt 256 daa/bruk).</a:t>
            </a:r>
          </a:p>
          <a:p>
            <a:pPr>
              <a:lnSpc>
                <a:spcPct val="150000"/>
              </a:lnSpc>
            </a:pPr>
            <a:r>
              <a:rPr lang="nb-NO" dirty="0"/>
              <a:t>9,8 % av befolkningen bosatt på landbrukseiendommer</a:t>
            </a:r>
          </a:p>
          <a:p>
            <a:pPr>
              <a:lnSpc>
                <a:spcPct val="150000"/>
              </a:lnSpc>
            </a:pPr>
            <a:r>
              <a:rPr lang="nb-NO" dirty="0" err="1"/>
              <a:t>Grovfórbaserte</a:t>
            </a:r>
            <a:r>
              <a:rPr lang="nb-NO" dirty="0"/>
              <a:t> produksjoner: storfe, sau og geit</a:t>
            </a:r>
          </a:p>
          <a:p>
            <a:pPr>
              <a:lnSpc>
                <a:spcPct val="150000"/>
              </a:lnSpc>
            </a:pPr>
            <a:r>
              <a:rPr lang="nb-NO" dirty="0"/>
              <a:t>Verdiskapinga er økende!</a:t>
            </a:r>
          </a:p>
          <a:p>
            <a:pPr>
              <a:lnSpc>
                <a:spcPct val="150000"/>
              </a:lnSpc>
            </a:pPr>
            <a:r>
              <a:rPr lang="nb-NO" dirty="0"/>
              <a:t>Jordbruk = levende bygder </a:t>
            </a:r>
            <a:r>
              <a:rPr lang="nb-NO" dirty="0">
                <a:sym typeface="Wingdings" panose="05000000000000000000" pitchFamily="2" charset="2"/>
              </a:rPr>
              <a:t> viktig for reiseliv, skogbruk og havbruk!!</a:t>
            </a:r>
            <a:endParaRPr lang="nb-NO" dirty="0"/>
          </a:p>
          <a:p>
            <a:endParaRPr lang="nb-NO" dirty="0"/>
          </a:p>
        </p:txBody>
      </p:sp>
      <p:pic>
        <p:nvPicPr>
          <p:cNvPr id="7" name="Bilde 6">
            <a:extLst>
              <a:ext uri="{FF2B5EF4-FFF2-40B4-BE49-F238E27FC236}">
                <a16:creationId xmlns:a16="http://schemas.microsoft.com/office/drawing/2014/main" id="{5091C631-B870-470E-9595-CD8AD54FA498}"/>
              </a:ext>
            </a:extLst>
          </p:cNvPr>
          <p:cNvPicPr>
            <a:picLocks noChangeAspect="1"/>
          </p:cNvPicPr>
          <p:nvPr/>
        </p:nvPicPr>
        <p:blipFill>
          <a:blip r:embed="rId12"/>
          <a:stretch>
            <a:fillRect/>
          </a:stretch>
        </p:blipFill>
        <p:spPr>
          <a:xfrm>
            <a:off x="8279809" y="-16028"/>
            <a:ext cx="3907875" cy="2926334"/>
          </a:xfrm>
          <a:prstGeom prst="rect">
            <a:avLst/>
          </a:prstGeom>
        </p:spPr>
      </p:pic>
    </p:spTree>
    <p:extLst>
      <p:ext uri="{BB962C8B-B14F-4D97-AF65-F5344CB8AC3E}">
        <p14:creationId xmlns:p14="http://schemas.microsoft.com/office/powerpoint/2010/main" val="1916065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6B44BF11-10DC-40D2-A2B7-63E8DF0AF732}"/>
              </a:ext>
            </a:extLst>
          </p:cNvPr>
          <p:cNvPicPr>
            <a:picLocks noChangeAspect="1"/>
          </p:cNvPicPr>
          <p:nvPr/>
        </p:nvPicPr>
        <p:blipFill rotWithShape="1">
          <a:blip r:embed="rId3"/>
          <a:srcRect l="3041" r="41140"/>
          <a:stretch/>
        </p:blipFill>
        <p:spPr>
          <a:xfrm>
            <a:off x="8166445" y="1704228"/>
            <a:ext cx="3291841" cy="3327391"/>
          </a:xfrm>
          <a:prstGeom prst="rect">
            <a:avLst/>
          </a:prstGeom>
        </p:spPr>
      </p:pic>
      <p:pic>
        <p:nvPicPr>
          <p:cNvPr id="4" name="Bilde 3">
            <a:extLst>
              <a:ext uri="{FF2B5EF4-FFF2-40B4-BE49-F238E27FC236}">
                <a16:creationId xmlns:a16="http://schemas.microsoft.com/office/drawing/2014/main" id="{0FD4034B-74A2-4347-ACA6-FF79C586FE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4735" y="6004227"/>
            <a:ext cx="1303834" cy="869223"/>
          </a:xfrm>
          <a:prstGeom prst="rect">
            <a:avLst/>
          </a:prstGeom>
        </p:spPr>
      </p:pic>
      <p:pic>
        <p:nvPicPr>
          <p:cNvPr id="5" name="Bilde 4">
            <a:extLst>
              <a:ext uri="{FF2B5EF4-FFF2-40B4-BE49-F238E27FC236}">
                <a16:creationId xmlns:a16="http://schemas.microsoft.com/office/drawing/2014/main" id="{B66C78BC-0085-4313-A262-C55BED171595}"/>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19022"/>
          <a:stretch/>
        </p:blipFill>
        <p:spPr>
          <a:xfrm rot="5400000">
            <a:off x="444777" y="6018586"/>
            <a:ext cx="877996" cy="820878"/>
          </a:xfrm>
          <a:prstGeom prst="rect">
            <a:avLst/>
          </a:prstGeom>
        </p:spPr>
      </p:pic>
      <p:pic>
        <p:nvPicPr>
          <p:cNvPr id="8" name="Bilde 7">
            <a:extLst>
              <a:ext uri="{FF2B5EF4-FFF2-40B4-BE49-F238E27FC236}">
                <a16:creationId xmlns:a16="http://schemas.microsoft.com/office/drawing/2014/main" id="{C2C615AF-EC63-445D-B899-B951017B25EA}"/>
              </a:ext>
            </a:extLst>
          </p:cNvPr>
          <p:cNvPicPr>
            <a:picLocks noChangeAspect="1"/>
          </p:cNvPicPr>
          <p:nvPr/>
        </p:nvPicPr>
        <p:blipFill>
          <a:blip r:embed="rId6"/>
          <a:stretch>
            <a:fillRect/>
          </a:stretch>
        </p:blipFill>
        <p:spPr>
          <a:xfrm>
            <a:off x="4197056" y="6002689"/>
            <a:ext cx="1296147" cy="872298"/>
          </a:xfrm>
          <a:prstGeom prst="rect">
            <a:avLst/>
          </a:prstGeom>
        </p:spPr>
      </p:pic>
      <p:pic>
        <p:nvPicPr>
          <p:cNvPr id="11" name="Bilde 10">
            <a:extLst>
              <a:ext uri="{FF2B5EF4-FFF2-40B4-BE49-F238E27FC236}">
                <a16:creationId xmlns:a16="http://schemas.microsoft.com/office/drawing/2014/main" id="{4EE757D5-EB45-419F-B9F8-665DE7F37A2E}"/>
              </a:ext>
            </a:extLst>
          </p:cNvPr>
          <p:cNvPicPr>
            <a:picLocks noChangeAspect="1"/>
          </p:cNvPicPr>
          <p:nvPr/>
        </p:nvPicPr>
        <p:blipFill rotWithShape="1">
          <a:blip r:embed="rId7">
            <a:extLst>
              <a:ext uri="{28A0092B-C50C-407E-A947-70E740481C1C}">
                <a14:useLocalDpi xmlns:a14="http://schemas.microsoft.com/office/drawing/2010/main" val="0"/>
              </a:ext>
            </a:extLst>
          </a:blip>
          <a:srcRect l="32385" t="23285" r="36261"/>
          <a:stretch/>
        </p:blipFill>
        <p:spPr>
          <a:xfrm>
            <a:off x="0" y="5990027"/>
            <a:ext cx="472995" cy="867973"/>
          </a:xfrm>
          <a:prstGeom prst="rect">
            <a:avLst/>
          </a:prstGeom>
        </p:spPr>
      </p:pic>
      <p:pic>
        <p:nvPicPr>
          <p:cNvPr id="13" name="Bilde 12">
            <a:extLst>
              <a:ext uri="{FF2B5EF4-FFF2-40B4-BE49-F238E27FC236}">
                <a16:creationId xmlns:a16="http://schemas.microsoft.com/office/drawing/2014/main" id="{99A4C0C3-EE62-4D31-810C-FAE2A7EAE4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0101" y="6000050"/>
            <a:ext cx="872298" cy="872298"/>
          </a:xfrm>
          <a:prstGeom prst="rect">
            <a:avLst/>
          </a:prstGeom>
        </p:spPr>
      </p:pic>
      <p:pic>
        <p:nvPicPr>
          <p:cNvPr id="3" name="Plassholder for innhold 6">
            <a:extLst>
              <a:ext uri="{FF2B5EF4-FFF2-40B4-BE49-F238E27FC236}">
                <a16:creationId xmlns:a16="http://schemas.microsoft.com/office/drawing/2014/main" id="{5284D9CC-72EE-4F7D-A6D1-2D186F763FE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692400" y="5994736"/>
            <a:ext cx="1421087" cy="873288"/>
          </a:xfrm>
          <a:prstGeom prst="rect">
            <a:avLst/>
          </a:prstGeom>
        </p:spPr>
      </p:pic>
      <p:pic>
        <p:nvPicPr>
          <p:cNvPr id="15" name="Bilde 14">
            <a:extLst>
              <a:ext uri="{FF2B5EF4-FFF2-40B4-BE49-F238E27FC236}">
                <a16:creationId xmlns:a16="http://schemas.microsoft.com/office/drawing/2014/main" id="{A59AF400-28C0-4AE3-BFFE-5498F927E2CD}"/>
              </a:ext>
            </a:extLst>
          </p:cNvPr>
          <p:cNvPicPr>
            <a:picLocks noChangeAspect="1"/>
          </p:cNvPicPr>
          <p:nvPr/>
        </p:nvPicPr>
        <p:blipFill rotWithShape="1">
          <a:blip r:embed="rId10">
            <a:extLst>
              <a:ext uri="{28A0092B-C50C-407E-A947-70E740481C1C}">
                <a14:useLocalDpi xmlns:a14="http://schemas.microsoft.com/office/drawing/2010/main" val="0"/>
              </a:ext>
            </a:extLst>
          </a:blip>
          <a:srcRect l="5439"/>
          <a:stretch/>
        </p:blipFill>
        <p:spPr>
          <a:xfrm>
            <a:off x="1305746" y="5994798"/>
            <a:ext cx="1578134" cy="858429"/>
          </a:xfrm>
          <a:prstGeom prst="rect">
            <a:avLst/>
          </a:prstGeom>
        </p:spPr>
      </p:pic>
      <p:pic>
        <p:nvPicPr>
          <p:cNvPr id="9" name="Bilde 8">
            <a:extLst>
              <a:ext uri="{FF2B5EF4-FFF2-40B4-BE49-F238E27FC236}">
                <a16:creationId xmlns:a16="http://schemas.microsoft.com/office/drawing/2014/main" id="{293ECB2C-6E54-46DB-BAA1-77A96C9FC930}"/>
              </a:ext>
            </a:extLst>
          </p:cNvPr>
          <p:cNvPicPr>
            <a:picLocks noChangeAspect="1"/>
          </p:cNvPicPr>
          <p:nvPr/>
        </p:nvPicPr>
        <p:blipFill>
          <a:blip r:embed="rId11"/>
          <a:stretch>
            <a:fillRect/>
          </a:stretch>
        </p:blipFill>
        <p:spPr>
          <a:xfrm>
            <a:off x="2895412" y="6003047"/>
            <a:ext cx="1303835" cy="871940"/>
          </a:xfrm>
          <a:prstGeom prst="rect">
            <a:avLst/>
          </a:prstGeom>
        </p:spPr>
      </p:pic>
      <p:pic>
        <p:nvPicPr>
          <p:cNvPr id="2" name="Bilde 1">
            <a:extLst>
              <a:ext uri="{FF2B5EF4-FFF2-40B4-BE49-F238E27FC236}">
                <a16:creationId xmlns:a16="http://schemas.microsoft.com/office/drawing/2014/main" id="{7A65D6B6-0EFB-4A23-B7AB-288237C4667C}"/>
              </a:ext>
            </a:extLst>
          </p:cNvPr>
          <p:cNvPicPr>
            <a:picLocks noChangeAspect="1"/>
          </p:cNvPicPr>
          <p:nvPr/>
        </p:nvPicPr>
        <p:blipFill rotWithShape="1">
          <a:blip r:embed="rId12">
            <a:extLst>
              <a:ext uri="{28A0092B-C50C-407E-A947-70E740481C1C}">
                <a14:useLocalDpi xmlns:a14="http://schemas.microsoft.com/office/drawing/2010/main" val="0"/>
              </a:ext>
            </a:extLst>
          </a:blip>
          <a:srcRect r="1832"/>
          <a:stretch/>
        </p:blipFill>
        <p:spPr>
          <a:xfrm>
            <a:off x="9113488" y="6000050"/>
            <a:ext cx="3074196" cy="868419"/>
          </a:xfrm>
          <a:prstGeom prst="rect">
            <a:avLst/>
          </a:prstGeom>
        </p:spPr>
      </p:pic>
      <p:sp>
        <p:nvSpPr>
          <p:cNvPr id="12" name="Rektangel 11">
            <a:extLst>
              <a:ext uri="{FF2B5EF4-FFF2-40B4-BE49-F238E27FC236}">
                <a16:creationId xmlns:a16="http://schemas.microsoft.com/office/drawing/2014/main" id="{12AC5F62-C469-49C7-8755-2E970A22E42F}"/>
              </a:ext>
            </a:extLst>
          </p:cNvPr>
          <p:cNvSpPr/>
          <p:nvPr/>
        </p:nvSpPr>
        <p:spPr>
          <a:xfrm>
            <a:off x="488282" y="381118"/>
            <a:ext cx="8713694" cy="5016758"/>
          </a:xfrm>
          <a:prstGeom prst="rect">
            <a:avLst/>
          </a:prstGeom>
        </p:spPr>
        <p:txBody>
          <a:bodyPr wrap="square">
            <a:spAutoFit/>
          </a:bodyPr>
          <a:lstStyle/>
          <a:p>
            <a:pPr defTabSz="457200">
              <a:spcBef>
                <a:spcPct val="20000"/>
              </a:spcBef>
              <a:defRPr/>
            </a:pPr>
            <a:r>
              <a:rPr lang="nb-NO" sz="3200" b="1" kern="0" dirty="0">
                <a:solidFill>
                  <a:prstClr val="black"/>
                </a:solidFill>
              </a:rPr>
              <a:t>Skogbruk i Nordland</a:t>
            </a:r>
          </a:p>
          <a:p>
            <a:pPr marL="342900" indent="-342900" defTabSz="457200">
              <a:lnSpc>
                <a:spcPct val="150000"/>
              </a:lnSpc>
              <a:spcBef>
                <a:spcPct val="20000"/>
              </a:spcBef>
              <a:buFont typeface="Arial"/>
              <a:buChar char="•"/>
              <a:defRPr/>
            </a:pPr>
            <a:r>
              <a:rPr lang="nb-NO" sz="2400" i="1" kern="0" dirty="0">
                <a:solidFill>
                  <a:prstClr val="black"/>
                </a:solidFill>
              </a:rPr>
              <a:t>6,4 millioner dekar produktivt skogareal, likt fordelt sør og nord for Saltfjellet. </a:t>
            </a:r>
          </a:p>
          <a:p>
            <a:pPr marL="342900" indent="-342900" defTabSz="457200">
              <a:lnSpc>
                <a:spcPct val="150000"/>
              </a:lnSpc>
              <a:spcBef>
                <a:spcPct val="20000"/>
              </a:spcBef>
              <a:buFont typeface="Arial"/>
              <a:buChar char="•"/>
              <a:defRPr/>
            </a:pPr>
            <a:r>
              <a:rPr lang="nb-NO" sz="2400" i="1" kern="0" dirty="0">
                <a:solidFill>
                  <a:prstClr val="black"/>
                </a:solidFill>
              </a:rPr>
              <a:t>Mest barskog i sør, og mest lauvskog i nord.</a:t>
            </a:r>
            <a:endParaRPr lang="nb-NO" sz="2400" kern="0" dirty="0">
              <a:solidFill>
                <a:prstClr val="black"/>
              </a:solidFill>
            </a:endParaRPr>
          </a:p>
          <a:p>
            <a:pPr marL="342900" indent="-342900" defTabSz="457200">
              <a:lnSpc>
                <a:spcPct val="150000"/>
              </a:lnSpc>
              <a:spcBef>
                <a:spcPct val="20000"/>
              </a:spcBef>
              <a:buFont typeface="Arial"/>
              <a:buChar char="•"/>
              <a:defRPr/>
            </a:pPr>
            <a:r>
              <a:rPr lang="nb-NO" sz="2400" i="1" kern="0" dirty="0">
                <a:solidFill>
                  <a:prstClr val="black"/>
                </a:solidFill>
              </a:rPr>
              <a:t>700 000 dekar skogreisingsareal (mest i landet). </a:t>
            </a:r>
          </a:p>
          <a:p>
            <a:pPr marL="342900" indent="-342900" defTabSz="457200">
              <a:lnSpc>
                <a:spcPct val="150000"/>
              </a:lnSpc>
              <a:spcBef>
                <a:spcPct val="20000"/>
              </a:spcBef>
              <a:buFont typeface="Arial"/>
              <a:buChar char="•"/>
              <a:defRPr/>
            </a:pPr>
            <a:r>
              <a:rPr lang="nb-NO" sz="2400" i="1" kern="0" dirty="0">
                <a:solidFill>
                  <a:prstClr val="black"/>
                </a:solidFill>
              </a:rPr>
              <a:t>Langsiktig avvirkningspotensial på 500 000 </a:t>
            </a:r>
            <a:r>
              <a:rPr lang="nb-NO" sz="2400" i="1" kern="0" dirty="0" err="1">
                <a:solidFill>
                  <a:prstClr val="black"/>
                </a:solidFill>
              </a:rPr>
              <a:t>kbm</a:t>
            </a:r>
            <a:r>
              <a:rPr lang="nb-NO" sz="2400" i="1" kern="0" dirty="0">
                <a:solidFill>
                  <a:prstClr val="black"/>
                </a:solidFill>
              </a:rPr>
              <a:t>.</a:t>
            </a:r>
            <a:endParaRPr lang="nb-NO" sz="2400" kern="0" dirty="0">
              <a:solidFill>
                <a:prstClr val="black"/>
              </a:solidFill>
            </a:endParaRPr>
          </a:p>
          <a:p>
            <a:pPr marL="342900" indent="-342900" defTabSz="457200">
              <a:lnSpc>
                <a:spcPct val="150000"/>
              </a:lnSpc>
              <a:spcBef>
                <a:spcPct val="20000"/>
              </a:spcBef>
              <a:buFont typeface="Arial"/>
              <a:buChar char="•"/>
              <a:defRPr/>
            </a:pPr>
            <a:r>
              <a:rPr lang="nb-NO" sz="2400" i="1" kern="0" dirty="0">
                <a:solidFill>
                  <a:prstClr val="black"/>
                </a:solidFill>
              </a:rPr>
              <a:t>10 650 skogeiendommer</a:t>
            </a:r>
          </a:p>
          <a:p>
            <a:pPr marL="742950" lvl="1" indent="-285750" defTabSz="457200">
              <a:spcBef>
                <a:spcPct val="20000"/>
              </a:spcBef>
              <a:buFont typeface="Arial"/>
              <a:buChar char="–"/>
              <a:defRPr/>
            </a:pPr>
            <a:r>
              <a:rPr lang="nb-NO" sz="2000" i="1" kern="0" dirty="0">
                <a:solidFill>
                  <a:prstClr val="black"/>
                </a:solidFill>
              </a:rPr>
              <a:t>6350 er mindre enn 250 da</a:t>
            </a:r>
          </a:p>
          <a:p>
            <a:pPr marL="742950" lvl="1" indent="-285750" defTabSz="457200">
              <a:spcBef>
                <a:spcPct val="20000"/>
              </a:spcBef>
              <a:buFont typeface="Arial"/>
              <a:buChar char="–"/>
              <a:defRPr/>
            </a:pPr>
            <a:r>
              <a:rPr lang="nb-NO" sz="2000" i="1" kern="0" dirty="0">
                <a:solidFill>
                  <a:prstClr val="black"/>
                </a:solidFill>
              </a:rPr>
              <a:t>15 % er dødsbo og sameier</a:t>
            </a:r>
          </a:p>
        </p:txBody>
      </p:sp>
      <p:pic>
        <p:nvPicPr>
          <p:cNvPr id="7" name="Bilde 6">
            <a:extLst>
              <a:ext uri="{FF2B5EF4-FFF2-40B4-BE49-F238E27FC236}">
                <a16:creationId xmlns:a16="http://schemas.microsoft.com/office/drawing/2014/main" id="{9DF75C21-CE7A-43A9-948D-18DD29EA6F69}"/>
              </a:ext>
            </a:extLst>
          </p:cNvPr>
          <p:cNvPicPr>
            <a:picLocks noChangeAspect="1"/>
          </p:cNvPicPr>
          <p:nvPr/>
        </p:nvPicPr>
        <p:blipFill>
          <a:blip r:embed="rId13"/>
          <a:stretch>
            <a:fillRect/>
          </a:stretch>
        </p:blipFill>
        <p:spPr>
          <a:xfrm>
            <a:off x="4845129" y="4090847"/>
            <a:ext cx="2322061" cy="1307029"/>
          </a:xfrm>
          <a:prstGeom prst="rect">
            <a:avLst/>
          </a:prstGeom>
        </p:spPr>
      </p:pic>
      <p:pic>
        <p:nvPicPr>
          <p:cNvPr id="14" name="Bilde 13">
            <a:extLst>
              <a:ext uri="{FF2B5EF4-FFF2-40B4-BE49-F238E27FC236}">
                <a16:creationId xmlns:a16="http://schemas.microsoft.com/office/drawing/2014/main" id="{0FB885B6-B3DA-423D-9D7B-42C5CA3B4108}"/>
              </a:ext>
            </a:extLst>
          </p:cNvPr>
          <p:cNvPicPr>
            <a:picLocks noChangeAspect="1"/>
          </p:cNvPicPr>
          <p:nvPr/>
        </p:nvPicPr>
        <p:blipFill>
          <a:blip r:embed="rId14"/>
          <a:stretch>
            <a:fillRect/>
          </a:stretch>
        </p:blipFill>
        <p:spPr>
          <a:xfrm>
            <a:off x="472995" y="308071"/>
            <a:ext cx="11128501" cy="6241858"/>
          </a:xfrm>
          <a:prstGeom prst="rect">
            <a:avLst/>
          </a:prstGeom>
        </p:spPr>
      </p:pic>
    </p:spTree>
    <p:extLst>
      <p:ext uri="{BB962C8B-B14F-4D97-AF65-F5344CB8AC3E}">
        <p14:creationId xmlns:p14="http://schemas.microsoft.com/office/powerpoint/2010/main" val="262046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2890695" y="104329"/>
            <a:ext cx="6674219" cy="2136290"/>
          </a:xfrm>
        </p:spPr>
        <p:txBody>
          <a:bodyPr>
            <a:normAutofit/>
          </a:bodyPr>
          <a:lstStyle/>
          <a:p>
            <a:pPr marL="0" indent="0">
              <a:buNone/>
            </a:pPr>
            <a:r>
              <a:rPr lang="nb-NO" sz="2800" b="1" dirty="0"/>
              <a:t>Verdikjedene fra skogen: </a:t>
            </a:r>
            <a:r>
              <a:rPr lang="nb-NO" sz="2800" dirty="0">
                <a:solidFill>
                  <a:srgbClr val="FF0000"/>
                </a:solidFill>
              </a:rPr>
              <a:t>Råvarepris x 4 – 12</a:t>
            </a:r>
          </a:p>
          <a:p>
            <a:pPr marL="0" indent="0">
              <a:buNone/>
            </a:pPr>
            <a:r>
              <a:rPr lang="nb-NO" sz="2800" b="1" dirty="0"/>
              <a:t>Norsk matindustri:</a:t>
            </a:r>
            <a:r>
              <a:rPr lang="nb-NO" sz="2800" dirty="0">
                <a:solidFill>
                  <a:srgbClr val="FF0000"/>
                </a:solidFill>
              </a:rPr>
              <a:t> </a:t>
            </a:r>
          </a:p>
          <a:p>
            <a:pPr marL="0" indent="0">
              <a:buNone/>
            </a:pPr>
            <a:r>
              <a:rPr lang="nb-NO" sz="2800" dirty="0">
                <a:solidFill>
                  <a:srgbClr val="FF0000"/>
                </a:solidFill>
              </a:rPr>
              <a:t>Norges største fastlandsindustri </a:t>
            </a:r>
          </a:p>
          <a:p>
            <a:pPr marL="0" indent="0">
              <a:buNone/>
            </a:pPr>
            <a:r>
              <a:rPr lang="nb-NO" sz="2800" dirty="0">
                <a:solidFill>
                  <a:srgbClr val="FF0000"/>
                </a:solidFill>
              </a:rPr>
              <a:t>målt på omsetning </a:t>
            </a:r>
            <a:r>
              <a:rPr lang="nb-NO" sz="2100" dirty="0">
                <a:solidFill>
                  <a:srgbClr val="FF0000"/>
                </a:solidFill>
              </a:rPr>
              <a:t>(Menon 2016)</a:t>
            </a:r>
            <a:endParaRPr lang="nb-NO" sz="2800" dirty="0">
              <a:solidFill>
                <a:srgbClr val="FF0000"/>
              </a:solidFill>
            </a:endParaRPr>
          </a:p>
        </p:txBody>
      </p:sp>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9478" y="2066620"/>
            <a:ext cx="7187374" cy="4775973"/>
          </a:xfrm>
          <a:prstGeom prst="rect">
            <a:avLst/>
          </a:prstGeom>
        </p:spPr>
      </p:pic>
      <p:pic>
        <p:nvPicPr>
          <p:cNvPr id="14" name="Bilde 13">
            <a:extLst>
              <a:ext uri="{FF2B5EF4-FFF2-40B4-BE49-F238E27FC236}">
                <a16:creationId xmlns:a16="http://schemas.microsoft.com/office/drawing/2014/main" id="{8BA31E02-7AF7-4E04-8264-64CFD5C76E04}"/>
              </a:ext>
            </a:extLst>
          </p:cNvPr>
          <p:cNvPicPr>
            <a:picLocks noChangeAspect="1"/>
          </p:cNvPicPr>
          <p:nvPr/>
        </p:nvPicPr>
        <p:blipFill>
          <a:blip r:embed="rId4"/>
          <a:stretch>
            <a:fillRect/>
          </a:stretch>
        </p:blipFill>
        <p:spPr>
          <a:xfrm>
            <a:off x="8049848" y="1395347"/>
            <a:ext cx="4142433" cy="5462654"/>
          </a:xfrm>
          <a:prstGeom prst="rect">
            <a:avLst/>
          </a:prstGeom>
        </p:spPr>
      </p:pic>
      <p:pic>
        <p:nvPicPr>
          <p:cNvPr id="9" name="Bil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1386" y="0"/>
            <a:ext cx="2480614" cy="1395346"/>
          </a:xfrm>
          <a:prstGeom prst="rect">
            <a:avLst/>
          </a:prstGeom>
        </p:spPr>
      </p:pic>
      <p:pic>
        <p:nvPicPr>
          <p:cNvPr id="16" name="Bilde 15">
            <a:extLst>
              <a:ext uri="{FF2B5EF4-FFF2-40B4-BE49-F238E27FC236}">
                <a16:creationId xmlns:a16="http://schemas.microsoft.com/office/drawing/2014/main" id="{DA8B6F3E-8006-40ED-BB0C-17F5E1701528}"/>
              </a:ext>
            </a:extLst>
          </p:cNvPr>
          <p:cNvPicPr>
            <a:picLocks noChangeAspect="1"/>
          </p:cNvPicPr>
          <p:nvPr/>
        </p:nvPicPr>
        <p:blipFill>
          <a:blip r:embed="rId6"/>
          <a:stretch>
            <a:fillRect/>
          </a:stretch>
        </p:blipFill>
        <p:spPr>
          <a:xfrm>
            <a:off x="-281" y="-1"/>
            <a:ext cx="2852058" cy="2136290"/>
          </a:xfrm>
          <a:prstGeom prst="rect">
            <a:avLst/>
          </a:prstGeom>
        </p:spPr>
      </p:pic>
      <p:pic>
        <p:nvPicPr>
          <p:cNvPr id="18" name="Bilde 17">
            <a:extLst>
              <a:ext uri="{FF2B5EF4-FFF2-40B4-BE49-F238E27FC236}">
                <a16:creationId xmlns:a16="http://schemas.microsoft.com/office/drawing/2014/main" id="{12C184EA-4460-460B-9AE8-D9C3315EF238}"/>
              </a:ext>
            </a:extLst>
          </p:cNvPr>
          <p:cNvPicPr>
            <a:picLocks noChangeAspect="1"/>
          </p:cNvPicPr>
          <p:nvPr/>
        </p:nvPicPr>
        <p:blipFill>
          <a:blip r:embed="rId7"/>
          <a:stretch>
            <a:fillRect/>
          </a:stretch>
        </p:blipFill>
        <p:spPr>
          <a:xfrm>
            <a:off x="-34012" y="2180608"/>
            <a:ext cx="3633490" cy="2382530"/>
          </a:xfrm>
          <a:prstGeom prst="rect">
            <a:avLst/>
          </a:prstGeom>
        </p:spPr>
      </p:pic>
      <p:pic>
        <p:nvPicPr>
          <p:cNvPr id="19" name="Bilde 18">
            <a:extLst>
              <a:ext uri="{FF2B5EF4-FFF2-40B4-BE49-F238E27FC236}">
                <a16:creationId xmlns:a16="http://schemas.microsoft.com/office/drawing/2014/main" id="{5E1D31A0-CE6C-4BF9-A274-F63F2A9853FE}"/>
              </a:ext>
            </a:extLst>
          </p:cNvPr>
          <p:cNvPicPr>
            <a:picLocks noChangeAspect="1"/>
          </p:cNvPicPr>
          <p:nvPr/>
        </p:nvPicPr>
        <p:blipFill>
          <a:blip r:embed="rId8"/>
          <a:stretch>
            <a:fillRect/>
          </a:stretch>
        </p:blipFill>
        <p:spPr>
          <a:xfrm>
            <a:off x="9092964" y="1937837"/>
            <a:ext cx="3092970" cy="1622231"/>
          </a:xfrm>
          <a:prstGeom prst="rect">
            <a:avLst/>
          </a:prstGeom>
        </p:spPr>
      </p:pic>
      <p:pic>
        <p:nvPicPr>
          <p:cNvPr id="15" name="Bilde 14">
            <a:extLst>
              <a:ext uri="{FF2B5EF4-FFF2-40B4-BE49-F238E27FC236}">
                <a16:creationId xmlns:a16="http://schemas.microsoft.com/office/drawing/2014/main" id="{5F521845-8436-43AA-B974-8AFD2DE50A6B}"/>
              </a:ext>
            </a:extLst>
          </p:cNvPr>
          <p:cNvPicPr>
            <a:picLocks noChangeAspect="1"/>
          </p:cNvPicPr>
          <p:nvPr/>
        </p:nvPicPr>
        <p:blipFill>
          <a:blip r:embed="rId9"/>
          <a:stretch>
            <a:fillRect/>
          </a:stretch>
        </p:blipFill>
        <p:spPr>
          <a:xfrm>
            <a:off x="0" y="4534470"/>
            <a:ext cx="5725331" cy="2323530"/>
          </a:xfrm>
          <a:prstGeom prst="rect">
            <a:avLst/>
          </a:prstGeom>
        </p:spPr>
      </p:pic>
      <p:pic>
        <p:nvPicPr>
          <p:cNvPr id="6" name="Bilde 5">
            <a:extLst>
              <a:ext uri="{FF2B5EF4-FFF2-40B4-BE49-F238E27FC236}">
                <a16:creationId xmlns:a16="http://schemas.microsoft.com/office/drawing/2014/main" id="{EAAD9231-5AC7-4509-B7FF-C549CB94A554}"/>
              </a:ext>
            </a:extLst>
          </p:cNvPr>
          <p:cNvPicPr>
            <a:picLocks noChangeAspect="1"/>
          </p:cNvPicPr>
          <p:nvPr/>
        </p:nvPicPr>
        <p:blipFill>
          <a:blip r:embed="rId10"/>
          <a:stretch>
            <a:fillRect/>
          </a:stretch>
        </p:blipFill>
        <p:spPr>
          <a:xfrm>
            <a:off x="-34294" y="0"/>
            <a:ext cx="12226293" cy="6866472"/>
          </a:xfrm>
          <a:prstGeom prst="rect">
            <a:avLst/>
          </a:prstGeom>
        </p:spPr>
      </p:pic>
      <p:sp>
        <p:nvSpPr>
          <p:cNvPr id="13" name="Rektangel 12">
            <a:extLst>
              <a:ext uri="{FF2B5EF4-FFF2-40B4-BE49-F238E27FC236}">
                <a16:creationId xmlns:a16="http://schemas.microsoft.com/office/drawing/2014/main" id="{F13B1792-5313-436C-92E9-6A80669E255D}"/>
              </a:ext>
            </a:extLst>
          </p:cNvPr>
          <p:cNvSpPr/>
          <p:nvPr/>
        </p:nvSpPr>
        <p:spPr>
          <a:xfrm>
            <a:off x="1923804" y="1068144"/>
            <a:ext cx="8154981" cy="4524315"/>
          </a:xfrm>
          <a:prstGeom prst="rect">
            <a:avLst/>
          </a:prstGeom>
        </p:spPr>
        <p:txBody>
          <a:bodyPr wrap="square">
            <a:spAutoFit/>
          </a:bodyPr>
          <a:lstStyle/>
          <a:p>
            <a:pPr algn="ctr"/>
            <a:r>
              <a:rPr lang="nb-NO" sz="7200" b="1" dirty="0"/>
              <a:t>Bioøkonomien gir muligheter for økt verdiskaping –</a:t>
            </a:r>
          </a:p>
          <a:p>
            <a:pPr algn="ctr"/>
            <a:r>
              <a:rPr lang="nb-NO" sz="7200" b="1" dirty="0"/>
              <a:t>lokalt og regionalt </a:t>
            </a:r>
          </a:p>
        </p:txBody>
      </p:sp>
    </p:spTree>
    <p:extLst>
      <p:ext uri="{BB962C8B-B14F-4D97-AF65-F5344CB8AC3E}">
        <p14:creationId xmlns:p14="http://schemas.microsoft.com/office/powerpoint/2010/main" val="2006620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2064550" y="0"/>
            <a:ext cx="4925623" cy="3818686"/>
          </a:xfrm>
          <a:prstGeom prst="rect">
            <a:avLst/>
          </a:prstGeom>
        </p:spPr>
      </p:pic>
      <p:pic>
        <p:nvPicPr>
          <p:cNvPr id="2" name="Bilde 1"/>
          <p:cNvPicPr>
            <a:picLocks noChangeAspect="1"/>
          </p:cNvPicPr>
          <p:nvPr/>
        </p:nvPicPr>
        <p:blipFill rotWithShape="1">
          <a:blip r:embed="rId4"/>
          <a:srcRect l="30380" t="510" r="52469"/>
          <a:stretch/>
        </p:blipFill>
        <p:spPr>
          <a:xfrm>
            <a:off x="0" y="-1"/>
            <a:ext cx="2064550" cy="6858001"/>
          </a:xfrm>
          <a:prstGeom prst="rect">
            <a:avLst/>
          </a:prstGeom>
        </p:spPr>
      </p:pic>
      <p:pic>
        <p:nvPicPr>
          <p:cNvPr id="9" name="Bilde 8">
            <a:extLst>
              <a:ext uri="{FF2B5EF4-FFF2-40B4-BE49-F238E27FC236}">
                <a16:creationId xmlns:a16="http://schemas.microsoft.com/office/drawing/2014/main" id="{4705A530-7A16-43EA-91F5-AEE17920F633}"/>
              </a:ext>
            </a:extLst>
          </p:cNvPr>
          <p:cNvPicPr>
            <a:picLocks noChangeAspect="1"/>
          </p:cNvPicPr>
          <p:nvPr/>
        </p:nvPicPr>
        <p:blipFill rotWithShape="1">
          <a:blip r:embed="rId5">
            <a:extLst>
              <a:ext uri="{28A0092B-C50C-407E-A947-70E740481C1C}">
                <a14:useLocalDpi xmlns:a14="http://schemas.microsoft.com/office/drawing/2010/main" val="0"/>
              </a:ext>
            </a:extLst>
          </a:blip>
          <a:srcRect r="1143"/>
          <a:stretch/>
        </p:blipFill>
        <p:spPr>
          <a:xfrm>
            <a:off x="2100520" y="2441409"/>
            <a:ext cx="4925623" cy="1377278"/>
          </a:xfrm>
          <a:prstGeom prst="rect">
            <a:avLst/>
          </a:prstGeom>
        </p:spPr>
      </p:pic>
      <p:pic>
        <p:nvPicPr>
          <p:cNvPr id="20" name="Bilde 19">
            <a:extLst>
              <a:ext uri="{FF2B5EF4-FFF2-40B4-BE49-F238E27FC236}">
                <a16:creationId xmlns:a16="http://schemas.microsoft.com/office/drawing/2014/main" id="{A768F675-4FAA-4715-8277-30B85C56D4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0401" y="4323172"/>
            <a:ext cx="4645859" cy="2350258"/>
          </a:xfrm>
          <a:prstGeom prst="rect">
            <a:avLst/>
          </a:prstGeom>
        </p:spPr>
      </p:pic>
      <p:sp>
        <p:nvSpPr>
          <p:cNvPr id="8" name="Rektangel 7">
            <a:extLst>
              <a:ext uri="{FF2B5EF4-FFF2-40B4-BE49-F238E27FC236}">
                <a16:creationId xmlns:a16="http://schemas.microsoft.com/office/drawing/2014/main" id="{D0BFBF19-E1B8-4320-AFAA-3532BC9B5986}"/>
              </a:ext>
            </a:extLst>
          </p:cNvPr>
          <p:cNvSpPr/>
          <p:nvPr/>
        </p:nvSpPr>
        <p:spPr>
          <a:xfrm>
            <a:off x="7468236" y="3428999"/>
            <a:ext cx="4114164" cy="2862322"/>
          </a:xfrm>
          <a:prstGeom prst="rect">
            <a:avLst/>
          </a:prstGeom>
        </p:spPr>
        <p:txBody>
          <a:bodyPr wrap="square">
            <a:spAutoFit/>
          </a:bodyPr>
          <a:lstStyle/>
          <a:p>
            <a:r>
              <a:rPr lang="nn-NO" b="1" dirty="0"/>
              <a:t>Våren 2015 – arbeidsgruppe etablert:</a:t>
            </a:r>
          </a:p>
          <a:p>
            <a:r>
              <a:rPr lang="nn-NO" dirty="0"/>
              <a:t>Nordland Bondelag</a:t>
            </a:r>
          </a:p>
          <a:p>
            <a:r>
              <a:rPr lang="nn-NO" dirty="0"/>
              <a:t>FM i Nordland</a:t>
            </a:r>
          </a:p>
          <a:p>
            <a:r>
              <a:rPr lang="nn-NO" dirty="0"/>
              <a:t>Nord Universitet</a:t>
            </a:r>
          </a:p>
          <a:p>
            <a:r>
              <a:rPr lang="nn-NO" dirty="0"/>
              <a:t>Forskningsrådet</a:t>
            </a:r>
          </a:p>
          <a:p>
            <a:r>
              <a:rPr lang="nn-NO" dirty="0"/>
              <a:t>NHO Nordland</a:t>
            </a:r>
          </a:p>
          <a:p>
            <a:r>
              <a:rPr lang="nn-NO" dirty="0"/>
              <a:t>Havbruksnæringa</a:t>
            </a:r>
          </a:p>
          <a:p>
            <a:r>
              <a:rPr lang="nn-NO" dirty="0"/>
              <a:t>Skognæringsforum Nordland</a:t>
            </a:r>
          </a:p>
          <a:p>
            <a:endParaRPr lang="nn-NO" dirty="0"/>
          </a:p>
          <a:p>
            <a:r>
              <a:rPr lang="nn-NO" dirty="0"/>
              <a:t>Nordland Fylkeskommune </a:t>
            </a:r>
          </a:p>
        </p:txBody>
      </p:sp>
      <p:pic>
        <p:nvPicPr>
          <p:cNvPr id="10" name="Bilde 9">
            <a:extLst>
              <a:ext uri="{FF2B5EF4-FFF2-40B4-BE49-F238E27FC236}">
                <a16:creationId xmlns:a16="http://schemas.microsoft.com/office/drawing/2014/main" id="{FB0A6E86-2146-4ABE-B7EB-184C5950D122}"/>
              </a:ext>
            </a:extLst>
          </p:cNvPr>
          <p:cNvPicPr>
            <a:picLocks noChangeAspect="1"/>
          </p:cNvPicPr>
          <p:nvPr/>
        </p:nvPicPr>
        <p:blipFill>
          <a:blip r:embed="rId7"/>
          <a:stretch>
            <a:fillRect/>
          </a:stretch>
        </p:blipFill>
        <p:spPr>
          <a:xfrm>
            <a:off x="7211285" y="-1"/>
            <a:ext cx="4871265" cy="3244429"/>
          </a:xfrm>
          <a:prstGeom prst="rect">
            <a:avLst/>
          </a:prstGeom>
        </p:spPr>
      </p:pic>
      <p:pic>
        <p:nvPicPr>
          <p:cNvPr id="12" name="Bilde 11">
            <a:extLst>
              <a:ext uri="{FF2B5EF4-FFF2-40B4-BE49-F238E27FC236}">
                <a16:creationId xmlns:a16="http://schemas.microsoft.com/office/drawing/2014/main" id="{D617DA87-2E59-4FE3-8DD2-CDC05EC9B2DC}"/>
              </a:ext>
            </a:extLst>
          </p:cNvPr>
          <p:cNvPicPr>
            <a:picLocks noChangeAspect="1"/>
          </p:cNvPicPr>
          <p:nvPr/>
        </p:nvPicPr>
        <p:blipFill>
          <a:blip r:embed="rId8"/>
          <a:stretch>
            <a:fillRect/>
          </a:stretch>
        </p:blipFill>
        <p:spPr>
          <a:xfrm>
            <a:off x="8876512" y="1221516"/>
            <a:ext cx="1747698" cy="1219893"/>
          </a:xfrm>
          <a:prstGeom prst="rect">
            <a:avLst/>
          </a:prstGeom>
        </p:spPr>
      </p:pic>
    </p:spTree>
    <p:extLst>
      <p:ext uri="{BB962C8B-B14F-4D97-AF65-F5344CB8AC3E}">
        <p14:creationId xmlns:p14="http://schemas.microsoft.com/office/powerpoint/2010/main" val="429072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Vertical)">
                                      <p:cBhvr>
                                        <p:cTn id="19" dur="500"/>
                                        <p:tgtEl>
                                          <p:spTgt spid="10"/>
                                        </p:tgtEl>
                                      </p:cBhvr>
                                    </p:animEffect>
                                  </p:childTnLst>
                                </p:cTn>
                              </p:par>
                              <p:par>
                                <p:cTn id="20" presetID="16" presetClass="entr" presetSubtype="37"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stretch>
            <a:fillRect/>
          </a:stretch>
        </p:blipFill>
        <p:spPr>
          <a:xfrm rot="662411">
            <a:off x="7709612" y="409206"/>
            <a:ext cx="1413769" cy="2001673"/>
          </a:xfrm>
          <a:prstGeom prst="rect">
            <a:avLst/>
          </a:prstGeom>
        </p:spPr>
      </p:pic>
      <p:pic>
        <p:nvPicPr>
          <p:cNvPr id="2" name="Bilde 1"/>
          <p:cNvPicPr>
            <a:picLocks noChangeAspect="1"/>
          </p:cNvPicPr>
          <p:nvPr/>
        </p:nvPicPr>
        <p:blipFill rotWithShape="1">
          <a:blip r:embed="rId4"/>
          <a:srcRect l="30380" t="510" r="52469"/>
          <a:stretch/>
        </p:blipFill>
        <p:spPr>
          <a:xfrm>
            <a:off x="0" y="-1"/>
            <a:ext cx="2064550" cy="6858001"/>
          </a:xfrm>
          <a:prstGeom prst="rect">
            <a:avLst/>
          </a:prstGeom>
        </p:spPr>
      </p:pic>
      <p:pic>
        <p:nvPicPr>
          <p:cNvPr id="3" name="Bilde 2"/>
          <p:cNvPicPr>
            <a:picLocks noChangeAspect="1"/>
          </p:cNvPicPr>
          <p:nvPr/>
        </p:nvPicPr>
        <p:blipFill>
          <a:blip r:embed="rId5"/>
          <a:stretch>
            <a:fillRect/>
          </a:stretch>
        </p:blipFill>
        <p:spPr>
          <a:xfrm rot="620948">
            <a:off x="8852131" y="408680"/>
            <a:ext cx="1449968" cy="2113312"/>
          </a:xfrm>
          <a:prstGeom prst="rect">
            <a:avLst/>
          </a:prstGeom>
        </p:spPr>
      </p:pic>
      <p:pic>
        <p:nvPicPr>
          <p:cNvPr id="5" name="Bilde 4"/>
          <p:cNvPicPr>
            <a:picLocks noChangeAspect="1"/>
          </p:cNvPicPr>
          <p:nvPr/>
        </p:nvPicPr>
        <p:blipFill>
          <a:blip r:embed="rId6"/>
          <a:stretch>
            <a:fillRect/>
          </a:stretch>
        </p:blipFill>
        <p:spPr>
          <a:xfrm rot="635046">
            <a:off x="9805794" y="508312"/>
            <a:ext cx="1498335" cy="2114428"/>
          </a:xfrm>
          <a:prstGeom prst="rect">
            <a:avLst/>
          </a:prstGeom>
        </p:spPr>
      </p:pic>
      <p:pic>
        <p:nvPicPr>
          <p:cNvPr id="21" name="Bilde 20">
            <a:extLst>
              <a:ext uri="{FF2B5EF4-FFF2-40B4-BE49-F238E27FC236}">
                <a16:creationId xmlns:a16="http://schemas.microsoft.com/office/drawing/2014/main" id="{967FB390-AA58-4421-AFB4-C4891462DFC7}"/>
              </a:ext>
            </a:extLst>
          </p:cNvPr>
          <p:cNvPicPr>
            <a:picLocks noChangeAspect="1"/>
          </p:cNvPicPr>
          <p:nvPr/>
        </p:nvPicPr>
        <p:blipFill>
          <a:blip r:embed="rId7"/>
          <a:stretch>
            <a:fillRect/>
          </a:stretch>
        </p:blipFill>
        <p:spPr>
          <a:xfrm rot="554702">
            <a:off x="7301664" y="2583829"/>
            <a:ext cx="2003481" cy="2850832"/>
          </a:xfrm>
          <a:prstGeom prst="rect">
            <a:avLst/>
          </a:prstGeom>
        </p:spPr>
      </p:pic>
      <p:pic>
        <p:nvPicPr>
          <p:cNvPr id="22" name="Bilde 21">
            <a:extLst>
              <a:ext uri="{FF2B5EF4-FFF2-40B4-BE49-F238E27FC236}">
                <a16:creationId xmlns:a16="http://schemas.microsoft.com/office/drawing/2014/main" id="{789B2420-4D97-4F3A-A980-E8B4043B446C}"/>
              </a:ext>
            </a:extLst>
          </p:cNvPr>
          <p:cNvPicPr>
            <a:picLocks noChangeAspect="1"/>
          </p:cNvPicPr>
          <p:nvPr/>
        </p:nvPicPr>
        <p:blipFill>
          <a:blip r:embed="rId8"/>
          <a:stretch>
            <a:fillRect/>
          </a:stretch>
        </p:blipFill>
        <p:spPr>
          <a:xfrm rot="563857">
            <a:off x="9130746" y="2905962"/>
            <a:ext cx="2266108" cy="3190256"/>
          </a:xfrm>
          <a:prstGeom prst="rect">
            <a:avLst/>
          </a:prstGeom>
        </p:spPr>
      </p:pic>
      <p:pic>
        <p:nvPicPr>
          <p:cNvPr id="23" name="Bilde 22">
            <a:extLst>
              <a:ext uri="{FF2B5EF4-FFF2-40B4-BE49-F238E27FC236}">
                <a16:creationId xmlns:a16="http://schemas.microsoft.com/office/drawing/2014/main" id="{63D4892F-EC37-4922-9DF9-FE9DB167E17A}"/>
              </a:ext>
            </a:extLst>
          </p:cNvPr>
          <p:cNvPicPr>
            <a:picLocks noChangeAspect="1"/>
          </p:cNvPicPr>
          <p:nvPr/>
        </p:nvPicPr>
        <p:blipFill>
          <a:blip r:embed="rId9"/>
          <a:stretch>
            <a:fillRect/>
          </a:stretch>
        </p:blipFill>
        <p:spPr>
          <a:xfrm rot="476649">
            <a:off x="7347337" y="363298"/>
            <a:ext cx="4347598" cy="6131401"/>
          </a:xfrm>
          <a:prstGeom prst="rect">
            <a:avLst/>
          </a:prstGeom>
        </p:spPr>
      </p:pic>
      <p:sp>
        <p:nvSpPr>
          <p:cNvPr id="14" name="Rektangel 13">
            <a:extLst>
              <a:ext uri="{FF2B5EF4-FFF2-40B4-BE49-F238E27FC236}">
                <a16:creationId xmlns:a16="http://schemas.microsoft.com/office/drawing/2014/main" id="{0E4FE0CF-C1C2-4B12-9FF5-1832F58B0D99}"/>
              </a:ext>
            </a:extLst>
          </p:cNvPr>
          <p:cNvSpPr/>
          <p:nvPr/>
        </p:nvSpPr>
        <p:spPr>
          <a:xfrm>
            <a:off x="2201010" y="292361"/>
            <a:ext cx="4781447" cy="6370975"/>
          </a:xfrm>
          <a:prstGeom prst="rect">
            <a:avLst/>
          </a:prstGeom>
        </p:spPr>
        <p:txBody>
          <a:bodyPr wrap="square">
            <a:spAutoFit/>
          </a:bodyPr>
          <a:lstStyle/>
          <a:p>
            <a:r>
              <a:rPr lang="nb-NO" sz="2400" b="1" dirty="0"/>
              <a:t>Arbeidet i korte trekk:</a:t>
            </a:r>
          </a:p>
          <a:p>
            <a:pPr marL="285750" indent="-285750">
              <a:buFont typeface="Arial" panose="020B0604020202020204" pitchFamily="34" charset="0"/>
              <a:buChar char="•"/>
            </a:pPr>
            <a:r>
              <a:rPr lang="nb-NO" sz="2400" dirty="0"/>
              <a:t>Søkt ut midler til gjennomføring av utviklingsseminar – støtte fra </a:t>
            </a:r>
            <a:r>
              <a:rPr lang="nb-NO" sz="2400" dirty="0" err="1"/>
              <a:t>NoFK</a:t>
            </a:r>
            <a:r>
              <a:rPr lang="nb-NO" sz="2400" dirty="0"/>
              <a:t> og </a:t>
            </a:r>
            <a:r>
              <a:rPr lang="nb-NO" sz="2400" dirty="0" err="1"/>
              <a:t>FMNo</a:t>
            </a:r>
            <a:endParaRPr lang="nb-NO" sz="2400" dirty="0"/>
          </a:p>
          <a:p>
            <a:pPr marL="285750" indent="-285750">
              <a:buFont typeface="Arial" panose="020B0604020202020204" pitchFamily="34" charset="0"/>
              <a:buChar char="•"/>
            </a:pPr>
            <a:r>
              <a:rPr lang="nb-NO" sz="2400" dirty="0"/>
              <a:t>Diskusjoner i gruppa knyttet til</a:t>
            </a:r>
          </a:p>
          <a:p>
            <a:pPr marL="742950" lvl="1" indent="-285750">
              <a:buFont typeface="Arial" panose="020B0604020202020204" pitchFamily="34" charset="0"/>
              <a:buChar char="•"/>
            </a:pPr>
            <a:r>
              <a:rPr lang="nb-NO" sz="2400" dirty="0"/>
              <a:t>forankringsarbeid</a:t>
            </a:r>
          </a:p>
          <a:p>
            <a:pPr marL="742950" lvl="1" indent="-285750">
              <a:buFont typeface="Arial" panose="020B0604020202020204" pitchFamily="34" charset="0"/>
              <a:buChar char="•"/>
            </a:pPr>
            <a:r>
              <a:rPr lang="nb-NO" sz="2400" dirty="0"/>
              <a:t>innhold og form (tenketank/innovasjons-senter/kunnskaps- og kompetanse-senter/meglerrolle)</a:t>
            </a:r>
          </a:p>
          <a:p>
            <a:pPr marL="742950" lvl="1" indent="-285750">
              <a:buFont typeface="Arial" panose="020B0604020202020204" pitchFamily="34" charset="0"/>
              <a:buChar char="•"/>
            </a:pPr>
            <a:r>
              <a:rPr lang="nb-NO" sz="2400" dirty="0"/>
              <a:t>Rollefordeling mellom NU, næringssaktørene, FoU-aktørene </a:t>
            </a:r>
          </a:p>
          <a:p>
            <a:pPr marL="742950" lvl="1" indent="-285750">
              <a:buFont typeface="Arial" panose="020B0604020202020204" pitchFamily="34" charset="0"/>
              <a:buChar char="•"/>
            </a:pPr>
            <a:r>
              <a:rPr lang="nb-NO" sz="2400" dirty="0"/>
              <a:t>Konseptutvikling – finansiering av etablering og drift</a:t>
            </a:r>
          </a:p>
          <a:p>
            <a:pPr marL="285750" indent="-285750">
              <a:buFont typeface="Arial" panose="020B0604020202020204" pitchFamily="34" charset="0"/>
              <a:buChar char="•"/>
            </a:pPr>
            <a:r>
              <a:rPr lang="nb-NO" sz="2400" dirty="0"/>
              <a:t>Planlegging av utviklingsseminar</a:t>
            </a:r>
          </a:p>
        </p:txBody>
      </p:sp>
    </p:spTree>
    <p:extLst>
      <p:ext uri="{BB962C8B-B14F-4D97-AF65-F5344CB8AC3E}">
        <p14:creationId xmlns:p14="http://schemas.microsoft.com/office/powerpoint/2010/main" val="368693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Effect transition="in" filter="fade">
                                      <p:cBhvr>
                                        <p:cTn id="21" dur="1000"/>
                                        <p:tgtEl>
                                          <p:spTgt spid="5"/>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Effect transition="in" filter="fade">
                                      <p:cBhvr>
                                        <p:cTn id="27" dur="1000"/>
                                        <p:tgtEl>
                                          <p:spTgt spid="21"/>
                                        </p:tgtEl>
                                      </p:cBhvr>
                                    </p:animEffect>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1000" fill="hold"/>
                                        <p:tgtEl>
                                          <p:spTgt spid="22"/>
                                        </p:tgtEl>
                                        <p:attrNameLst>
                                          <p:attrName>ppt_w</p:attrName>
                                        </p:attrNameLst>
                                      </p:cBhvr>
                                      <p:tavLst>
                                        <p:tav tm="0">
                                          <p:val>
                                            <p:fltVal val="0"/>
                                          </p:val>
                                        </p:tav>
                                        <p:tav tm="100000">
                                          <p:val>
                                            <p:strVal val="#ppt_w"/>
                                          </p:val>
                                        </p:tav>
                                      </p:tavLst>
                                    </p:anim>
                                    <p:anim calcmode="lin" valueType="num">
                                      <p:cBhvr>
                                        <p:cTn id="32" dur="1000" fill="hold"/>
                                        <p:tgtEl>
                                          <p:spTgt spid="22"/>
                                        </p:tgtEl>
                                        <p:attrNameLst>
                                          <p:attrName>ppt_h</p:attrName>
                                        </p:attrNameLst>
                                      </p:cBhvr>
                                      <p:tavLst>
                                        <p:tav tm="0">
                                          <p:val>
                                            <p:fltVal val="0"/>
                                          </p:val>
                                        </p:tav>
                                        <p:tav tm="100000">
                                          <p:val>
                                            <p:strVal val="#ppt_h"/>
                                          </p:val>
                                        </p:tav>
                                      </p:tavLst>
                                    </p:anim>
                                    <p:animEffect transition="in" filter="fade">
                                      <p:cBhvr>
                                        <p:cTn id="33" dur="1000"/>
                                        <p:tgtEl>
                                          <p:spTgt spid="22"/>
                                        </p:tgtEl>
                                      </p:cBhvr>
                                    </p:animEffect>
                                  </p:childTnLst>
                                </p:cTn>
                              </p:par>
                            </p:childTnLst>
                          </p:cTn>
                        </p:par>
                        <p:par>
                          <p:cTn id="34" fill="hold">
                            <p:stCondLst>
                              <p:cond delay="5000"/>
                            </p:stCondLst>
                            <p:childTnLst>
                              <p:par>
                                <p:cTn id="35" presetID="53" presetClass="entr" presetSubtype="16"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2000" fill="hold"/>
                                        <p:tgtEl>
                                          <p:spTgt spid="23"/>
                                        </p:tgtEl>
                                        <p:attrNameLst>
                                          <p:attrName>ppt_w</p:attrName>
                                        </p:attrNameLst>
                                      </p:cBhvr>
                                      <p:tavLst>
                                        <p:tav tm="0">
                                          <p:val>
                                            <p:fltVal val="0"/>
                                          </p:val>
                                        </p:tav>
                                        <p:tav tm="100000">
                                          <p:val>
                                            <p:strVal val="#ppt_w"/>
                                          </p:val>
                                        </p:tav>
                                      </p:tavLst>
                                    </p:anim>
                                    <p:anim calcmode="lin" valueType="num">
                                      <p:cBhvr>
                                        <p:cTn id="38" dur="2000" fill="hold"/>
                                        <p:tgtEl>
                                          <p:spTgt spid="23"/>
                                        </p:tgtEl>
                                        <p:attrNameLst>
                                          <p:attrName>ppt_h</p:attrName>
                                        </p:attrNameLst>
                                      </p:cBhvr>
                                      <p:tavLst>
                                        <p:tav tm="0">
                                          <p:val>
                                            <p:fltVal val="0"/>
                                          </p:val>
                                        </p:tav>
                                        <p:tav tm="100000">
                                          <p:val>
                                            <p:strVal val="#ppt_h"/>
                                          </p:val>
                                        </p:tav>
                                      </p:tavLst>
                                    </p:anim>
                                    <p:animEffect transition="in" filter="fade">
                                      <p:cBhvr>
                                        <p:cTn id="39" dur="20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up)">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FD4034B-74A2-4347-ACA6-FF79C586FE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4735" y="6004227"/>
            <a:ext cx="1303834" cy="869223"/>
          </a:xfrm>
          <a:prstGeom prst="rect">
            <a:avLst/>
          </a:prstGeom>
        </p:spPr>
      </p:pic>
      <p:pic>
        <p:nvPicPr>
          <p:cNvPr id="5" name="Bilde 4">
            <a:extLst>
              <a:ext uri="{FF2B5EF4-FFF2-40B4-BE49-F238E27FC236}">
                <a16:creationId xmlns:a16="http://schemas.microsoft.com/office/drawing/2014/main" id="{B66C78BC-0085-4313-A262-C55BED17159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19022"/>
          <a:stretch/>
        </p:blipFill>
        <p:spPr>
          <a:xfrm rot="5400000">
            <a:off x="444777" y="6018586"/>
            <a:ext cx="877996" cy="820878"/>
          </a:xfrm>
          <a:prstGeom prst="rect">
            <a:avLst/>
          </a:prstGeom>
        </p:spPr>
      </p:pic>
      <p:pic>
        <p:nvPicPr>
          <p:cNvPr id="8" name="Bilde 7">
            <a:extLst>
              <a:ext uri="{FF2B5EF4-FFF2-40B4-BE49-F238E27FC236}">
                <a16:creationId xmlns:a16="http://schemas.microsoft.com/office/drawing/2014/main" id="{C2C615AF-EC63-445D-B899-B951017B25EA}"/>
              </a:ext>
            </a:extLst>
          </p:cNvPr>
          <p:cNvPicPr>
            <a:picLocks noChangeAspect="1"/>
          </p:cNvPicPr>
          <p:nvPr/>
        </p:nvPicPr>
        <p:blipFill>
          <a:blip r:embed="rId5"/>
          <a:stretch>
            <a:fillRect/>
          </a:stretch>
        </p:blipFill>
        <p:spPr>
          <a:xfrm>
            <a:off x="4197056" y="6002689"/>
            <a:ext cx="1296147" cy="872298"/>
          </a:xfrm>
          <a:prstGeom prst="rect">
            <a:avLst/>
          </a:prstGeom>
        </p:spPr>
      </p:pic>
      <p:pic>
        <p:nvPicPr>
          <p:cNvPr id="11" name="Bilde 10">
            <a:extLst>
              <a:ext uri="{FF2B5EF4-FFF2-40B4-BE49-F238E27FC236}">
                <a16:creationId xmlns:a16="http://schemas.microsoft.com/office/drawing/2014/main" id="{4EE757D5-EB45-419F-B9F8-665DE7F37A2E}"/>
              </a:ext>
            </a:extLst>
          </p:cNvPr>
          <p:cNvPicPr>
            <a:picLocks noChangeAspect="1"/>
          </p:cNvPicPr>
          <p:nvPr/>
        </p:nvPicPr>
        <p:blipFill rotWithShape="1">
          <a:blip r:embed="rId6">
            <a:extLst>
              <a:ext uri="{28A0092B-C50C-407E-A947-70E740481C1C}">
                <a14:useLocalDpi xmlns:a14="http://schemas.microsoft.com/office/drawing/2010/main" val="0"/>
              </a:ext>
            </a:extLst>
          </a:blip>
          <a:srcRect l="32385" t="23285" r="36261"/>
          <a:stretch/>
        </p:blipFill>
        <p:spPr>
          <a:xfrm>
            <a:off x="0" y="5990027"/>
            <a:ext cx="472995" cy="867973"/>
          </a:xfrm>
          <a:prstGeom prst="rect">
            <a:avLst/>
          </a:prstGeom>
        </p:spPr>
      </p:pic>
      <p:pic>
        <p:nvPicPr>
          <p:cNvPr id="13" name="Bilde 12">
            <a:extLst>
              <a:ext uri="{FF2B5EF4-FFF2-40B4-BE49-F238E27FC236}">
                <a16:creationId xmlns:a16="http://schemas.microsoft.com/office/drawing/2014/main" id="{99A4C0C3-EE62-4D31-810C-FAE2A7EAE4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0101" y="6000050"/>
            <a:ext cx="872298" cy="872298"/>
          </a:xfrm>
          <a:prstGeom prst="rect">
            <a:avLst/>
          </a:prstGeom>
        </p:spPr>
      </p:pic>
      <p:pic>
        <p:nvPicPr>
          <p:cNvPr id="3" name="Plassholder for innhold 6">
            <a:extLst>
              <a:ext uri="{FF2B5EF4-FFF2-40B4-BE49-F238E27FC236}">
                <a16:creationId xmlns:a16="http://schemas.microsoft.com/office/drawing/2014/main" id="{5284D9CC-72EE-4F7D-A6D1-2D186F763FE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692400" y="5994736"/>
            <a:ext cx="1421087" cy="873288"/>
          </a:xfrm>
          <a:prstGeom prst="rect">
            <a:avLst/>
          </a:prstGeom>
        </p:spPr>
      </p:pic>
      <p:pic>
        <p:nvPicPr>
          <p:cNvPr id="15" name="Bilde 14">
            <a:extLst>
              <a:ext uri="{FF2B5EF4-FFF2-40B4-BE49-F238E27FC236}">
                <a16:creationId xmlns:a16="http://schemas.microsoft.com/office/drawing/2014/main" id="{A59AF400-28C0-4AE3-BFFE-5498F927E2CD}"/>
              </a:ext>
            </a:extLst>
          </p:cNvPr>
          <p:cNvPicPr>
            <a:picLocks noChangeAspect="1"/>
          </p:cNvPicPr>
          <p:nvPr/>
        </p:nvPicPr>
        <p:blipFill rotWithShape="1">
          <a:blip r:embed="rId9">
            <a:extLst>
              <a:ext uri="{28A0092B-C50C-407E-A947-70E740481C1C}">
                <a14:useLocalDpi xmlns:a14="http://schemas.microsoft.com/office/drawing/2010/main" val="0"/>
              </a:ext>
            </a:extLst>
          </a:blip>
          <a:srcRect l="5439"/>
          <a:stretch/>
        </p:blipFill>
        <p:spPr>
          <a:xfrm>
            <a:off x="1305746" y="5994798"/>
            <a:ext cx="1578134" cy="858429"/>
          </a:xfrm>
          <a:prstGeom prst="rect">
            <a:avLst/>
          </a:prstGeom>
        </p:spPr>
      </p:pic>
      <p:pic>
        <p:nvPicPr>
          <p:cNvPr id="9" name="Bilde 8">
            <a:extLst>
              <a:ext uri="{FF2B5EF4-FFF2-40B4-BE49-F238E27FC236}">
                <a16:creationId xmlns:a16="http://schemas.microsoft.com/office/drawing/2014/main" id="{293ECB2C-6E54-46DB-BAA1-77A96C9FC930}"/>
              </a:ext>
            </a:extLst>
          </p:cNvPr>
          <p:cNvPicPr>
            <a:picLocks noChangeAspect="1"/>
          </p:cNvPicPr>
          <p:nvPr/>
        </p:nvPicPr>
        <p:blipFill>
          <a:blip r:embed="rId10"/>
          <a:stretch>
            <a:fillRect/>
          </a:stretch>
        </p:blipFill>
        <p:spPr>
          <a:xfrm>
            <a:off x="2895412" y="6003047"/>
            <a:ext cx="1303835" cy="871940"/>
          </a:xfrm>
          <a:prstGeom prst="rect">
            <a:avLst/>
          </a:prstGeom>
        </p:spPr>
      </p:pic>
      <p:pic>
        <p:nvPicPr>
          <p:cNvPr id="2" name="Bilde 1">
            <a:extLst>
              <a:ext uri="{FF2B5EF4-FFF2-40B4-BE49-F238E27FC236}">
                <a16:creationId xmlns:a16="http://schemas.microsoft.com/office/drawing/2014/main" id="{7A65D6B6-0EFB-4A23-B7AB-288237C4667C}"/>
              </a:ext>
            </a:extLst>
          </p:cNvPr>
          <p:cNvPicPr>
            <a:picLocks noChangeAspect="1"/>
          </p:cNvPicPr>
          <p:nvPr/>
        </p:nvPicPr>
        <p:blipFill rotWithShape="1">
          <a:blip r:embed="rId11">
            <a:extLst>
              <a:ext uri="{28A0092B-C50C-407E-A947-70E740481C1C}">
                <a14:useLocalDpi xmlns:a14="http://schemas.microsoft.com/office/drawing/2010/main" val="0"/>
              </a:ext>
            </a:extLst>
          </a:blip>
          <a:srcRect r="1832"/>
          <a:stretch/>
        </p:blipFill>
        <p:spPr>
          <a:xfrm>
            <a:off x="9113488" y="6000050"/>
            <a:ext cx="3074196" cy="868419"/>
          </a:xfrm>
          <a:prstGeom prst="rect">
            <a:avLst/>
          </a:prstGeom>
        </p:spPr>
      </p:pic>
      <p:sp>
        <p:nvSpPr>
          <p:cNvPr id="6" name="Tittel 5">
            <a:extLst>
              <a:ext uri="{FF2B5EF4-FFF2-40B4-BE49-F238E27FC236}">
                <a16:creationId xmlns:a16="http://schemas.microsoft.com/office/drawing/2014/main" id="{F9C78061-1181-4E56-A787-DCCB1DFA2053}"/>
              </a:ext>
            </a:extLst>
          </p:cNvPr>
          <p:cNvSpPr>
            <a:spLocks noGrp="1"/>
          </p:cNvSpPr>
          <p:nvPr>
            <p:ph type="title"/>
          </p:nvPr>
        </p:nvSpPr>
        <p:spPr>
          <a:xfrm>
            <a:off x="609600" y="274638"/>
            <a:ext cx="10703859" cy="1143000"/>
          </a:xfrm>
        </p:spPr>
        <p:txBody>
          <a:bodyPr/>
          <a:lstStyle/>
          <a:p>
            <a:r>
              <a:rPr lang="nb-NO" dirty="0"/>
              <a:t>Kompetansemegling</a:t>
            </a:r>
          </a:p>
        </p:txBody>
      </p:sp>
      <p:pic>
        <p:nvPicPr>
          <p:cNvPr id="14" name="Plassholder for innhold 13">
            <a:extLst>
              <a:ext uri="{FF2B5EF4-FFF2-40B4-BE49-F238E27FC236}">
                <a16:creationId xmlns:a16="http://schemas.microsoft.com/office/drawing/2014/main" id="{1010BC92-E5C8-4F92-ABF9-E0CF8A8CAC75}"/>
              </a:ext>
            </a:extLst>
          </p:cNvPr>
          <p:cNvPicPr>
            <a:picLocks noGrp="1"/>
          </p:cNvPicPr>
          <p:nvPr>
            <p:ph idx="1"/>
          </p:nvPr>
        </p:nvPicPr>
        <p:blipFill>
          <a:blip r:embed="rId12">
            <a:extLst>
              <a:ext uri="{28A0092B-C50C-407E-A947-70E740481C1C}">
                <a14:useLocalDpi xmlns:a14="http://schemas.microsoft.com/office/drawing/2010/main" val="0"/>
              </a:ext>
            </a:extLst>
          </a:blip>
          <a:stretch>
            <a:fillRect/>
          </a:stretch>
        </p:blipFill>
        <p:spPr>
          <a:xfrm>
            <a:off x="2724627" y="1417638"/>
            <a:ext cx="6422651" cy="4284803"/>
          </a:xfrm>
          <a:prstGeom prst="rect">
            <a:avLst/>
          </a:prstGeom>
        </p:spPr>
      </p:pic>
      <p:pic>
        <p:nvPicPr>
          <p:cNvPr id="12" name="Bilde 11">
            <a:extLst>
              <a:ext uri="{FF2B5EF4-FFF2-40B4-BE49-F238E27FC236}">
                <a16:creationId xmlns:a16="http://schemas.microsoft.com/office/drawing/2014/main" id="{ED363331-E038-447A-9396-FC1CEF8BEFD1}"/>
              </a:ext>
            </a:extLst>
          </p:cNvPr>
          <p:cNvPicPr>
            <a:picLocks noChangeAspect="1"/>
          </p:cNvPicPr>
          <p:nvPr/>
        </p:nvPicPr>
        <p:blipFill>
          <a:blip r:embed="rId13"/>
          <a:stretch>
            <a:fillRect/>
          </a:stretch>
        </p:blipFill>
        <p:spPr>
          <a:xfrm>
            <a:off x="9555583" y="1760278"/>
            <a:ext cx="2189991" cy="739122"/>
          </a:xfrm>
          <a:prstGeom prst="rect">
            <a:avLst/>
          </a:prstGeom>
        </p:spPr>
      </p:pic>
      <p:pic>
        <p:nvPicPr>
          <p:cNvPr id="19" name="Bilde 18">
            <a:extLst>
              <a:ext uri="{FF2B5EF4-FFF2-40B4-BE49-F238E27FC236}">
                <a16:creationId xmlns:a16="http://schemas.microsoft.com/office/drawing/2014/main" id="{CA1EDE1B-8CEE-448D-BB6D-2A83A440D087}"/>
              </a:ext>
            </a:extLst>
          </p:cNvPr>
          <p:cNvPicPr>
            <a:picLocks noChangeAspect="1"/>
          </p:cNvPicPr>
          <p:nvPr/>
        </p:nvPicPr>
        <p:blipFill>
          <a:blip r:embed="rId14"/>
          <a:stretch>
            <a:fillRect/>
          </a:stretch>
        </p:blipFill>
        <p:spPr>
          <a:xfrm>
            <a:off x="9557308" y="4041253"/>
            <a:ext cx="2189991" cy="640070"/>
          </a:xfrm>
          <a:prstGeom prst="rect">
            <a:avLst/>
          </a:prstGeom>
        </p:spPr>
      </p:pic>
      <p:pic>
        <p:nvPicPr>
          <p:cNvPr id="20" name="Bilde 19">
            <a:extLst>
              <a:ext uri="{FF2B5EF4-FFF2-40B4-BE49-F238E27FC236}">
                <a16:creationId xmlns:a16="http://schemas.microsoft.com/office/drawing/2014/main" id="{23FDA90D-3748-424D-934B-AD6044B8B8AB}"/>
              </a:ext>
            </a:extLst>
          </p:cNvPr>
          <p:cNvPicPr>
            <a:picLocks noChangeAspect="1"/>
          </p:cNvPicPr>
          <p:nvPr/>
        </p:nvPicPr>
        <p:blipFill>
          <a:blip r:embed="rId15"/>
          <a:stretch>
            <a:fillRect/>
          </a:stretch>
        </p:blipFill>
        <p:spPr>
          <a:xfrm>
            <a:off x="9559304" y="919578"/>
            <a:ext cx="2189991" cy="799678"/>
          </a:xfrm>
          <a:prstGeom prst="rect">
            <a:avLst/>
          </a:prstGeom>
        </p:spPr>
      </p:pic>
      <p:pic>
        <p:nvPicPr>
          <p:cNvPr id="21" name="Bilde 20">
            <a:extLst>
              <a:ext uri="{FF2B5EF4-FFF2-40B4-BE49-F238E27FC236}">
                <a16:creationId xmlns:a16="http://schemas.microsoft.com/office/drawing/2014/main" id="{D22BB52C-551E-41A8-B267-2B8757866081}"/>
              </a:ext>
            </a:extLst>
          </p:cNvPr>
          <p:cNvPicPr>
            <a:picLocks noChangeAspect="1"/>
          </p:cNvPicPr>
          <p:nvPr/>
        </p:nvPicPr>
        <p:blipFill>
          <a:blip r:embed="rId16"/>
          <a:stretch>
            <a:fillRect/>
          </a:stretch>
        </p:blipFill>
        <p:spPr>
          <a:xfrm>
            <a:off x="9531973" y="2525155"/>
            <a:ext cx="2213601" cy="1474812"/>
          </a:xfrm>
          <a:prstGeom prst="rect">
            <a:avLst/>
          </a:prstGeom>
        </p:spPr>
      </p:pic>
      <p:pic>
        <p:nvPicPr>
          <p:cNvPr id="22" name="Bilde 21">
            <a:extLst>
              <a:ext uri="{FF2B5EF4-FFF2-40B4-BE49-F238E27FC236}">
                <a16:creationId xmlns:a16="http://schemas.microsoft.com/office/drawing/2014/main" id="{8232D645-50F0-4718-9B68-1A5664ED9F4A}"/>
              </a:ext>
            </a:extLst>
          </p:cNvPr>
          <p:cNvPicPr>
            <a:picLocks noChangeAspect="1"/>
          </p:cNvPicPr>
          <p:nvPr/>
        </p:nvPicPr>
        <p:blipFill>
          <a:blip r:embed="rId17"/>
          <a:stretch>
            <a:fillRect/>
          </a:stretch>
        </p:blipFill>
        <p:spPr>
          <a:xfrm>
            <a:off x="9531973" y="4712060"/>
            <a:ext cx="2213601" cy="456555"/>
          </a:xfrm>
          <a:prstGeom prst="rect">
            <a:avLst/>
          </a:prstGeom>
        </p:spPr>
      </p:pic>
      <p:pic>
        <p:nvPicPr>
          <p:cNvPr id="23" name="Bilde 22">
            <a:extLst>
              <a:ext uri="{FF2B5EF4-FFF2-40B4-BE49-F238E27FC236}">
                <a16:creationId xmlns:a16="http://schemas.microsoft.com/office/drawing/2014/main" id="{60B73A5F-88BB-4C33-A9E6-148AB4C620AC}"/>
              </a:ext>
            </a:extLst>
          </p:cNvPr>
          <p:cNvPicPr>
            <a:picLocks noChangeAspect="1"/>
          </p:cNvPicPr>
          <p:nvPr/>
        </p:nvPicPr>
        <p:blipFill>
          <a:blip r:embed="rId18"/>
          <a:stretch>
            <a:fillRect/>
          </a:stretch>
        </p:blipFill>
        <p:spPr>
          <a:xfrm>
            <a:off x="291228" y="106167"/>
            <a:ext cx="2283807" cy="690217"/>
          </a:xfrm>
          <a:prstGeom prst="rect">
            <a:avLst/>
          </a:prstGeom>
        </p:spPr>
      </p:pic>
      <p:pic>
        <p:nvPicPr>
          <p:cNvPr id="24" name="Bilde 23">
            <a:extLst>
              <a:ext uri="{FF2B5EF4-FFF2-40B4-BE49-F238E27FC236}">
                <a16:creationId xmlns:a16="http://schemas.microsoft.com/office/drawing/2014/main" id="{144D19A2-5DA3-4FB1-A13F-723D6A0AF0E0}"/>
              </a:ext>
            </a:extLst>
          </p:cNvPr>
          <p:cNvPicPr>
            <a:picLocks noChangeAspect="1"/>
          </p:cNvPicPr>
          <p:nvPr/>
        </p:nvPicPr>
        <p:blipFill>
          <a:blip r:embed="rId19"/>
          <a:stretch>
            <a:fillRect/>
          </a:stretch>
        </p:blipFill>
        <p:spPr>
          <a:xfrm>
            <a:off x="288873" y="841585"/>
            <a:ext cx="2292859" cy="860466"/>
          </a:xfrm>
          <a:prstGeom prst="rect">
            <a:avLst/>
          </a:prstGeom>
        </p:spPr>
      </p:pic>
      <p:sp>
        <p:nvSpPr>
          <p:cNvPr id="33" name="TekstSylinder 32">
            <a:extLst>
              <a:ext uri="{FF2B5EF4-FFF2-40B4-BE49-F238E27FC236}">
                <a16:creationId xmlns:a16="http://schemas.microsoft.com/office/drawing/2014/main" id="{75A85B2B-8060-4AA6-9E73-7E35A3E69E8E}"/>
              </a:ext>
            </a:extLst>
          </p:cNvPr>
          <p:cNvSpPr txBox="1"/>
          <p:nvPr/>
        </p:nvSpPr>
        <p:spPr>
          <a:xfrm>
            <a:off x="4444298" y="2585538"/>
            <a:ext cx="3048000" cy="2123658"/>
          </a:xfrm>
          <a:prstGeom prst="rect">
            <a:avLst/>
          </a:prstGeom>
          <a:gradFill flip="none" rotWithShape="1">
            <a:gsLst>
              <a:gs pos="28000">
                <a:schemeClr val="accent3"/>
              </a:gs>
              <a:gs pos="73000">
                <a:schemeClr val="accent1">
                  <a:lumMod val="45000"/>
                  <a:lumOff val="55000"/>
                </a:schemeClr>
              </a:gs>
              <a:gs pos="88000">
                <a:schemeClr val="tx2">
                  <a:lumMod val="60000"/>
                  <a:lumOff val="40000"/>
                </a:schemeClr>
              </a:gs>
              <a:gs pos="98000">
                <a:schemeClr val="tx2">
                  <a:lumMod val="60000"/>
                  <a:lumOff val="40000"/>
                </a:schemeClr>
              </a:gs>
            </a:gsLst>
            <a:lin ang="5400000" scaled="1"/>
            <a:tileRect/>
          </a:gradFill>
        </p:spPr>
        <p:txBody>
          <a:bodyPr wrap="square" rtlCol="0">
            <a:spAutoFit/>
          </a:bodyPr>
          <a:lstStyle/>
          <a:p>
            <a:pPr algn="ctr"/>
            <a:endParaRPr lang="nb-NO" dirty="0"/>
          </a:p>
          <a:p>
            <a:pPr algn="ctr"/>
            <a:endParaRPr lang="nb-NO" dirty="0"/>
          </a:p>
          <a:p>
            <a:pPr algn="ctr"/>
            <a:endParaRPr lang="nb-NO" dirty="0"/>
          </a:p>
          <a:p>
            <a:pPr algn="ctr"/>
            <a:r>
              <a:rPr lang="nb-NO" sz="2400" dirty="0"/>
              <a:t>BIOØKONOMIEN</a:t>
            </a:r>
          </a:p>
          <a:p>
            <a:pPr algn="ctr"/>
            <a:endParaRPr lang="nb-NO" dirty="0"/>
          </a:p>
          <a:p>
            <a:pPr algn="ctr"/>
            <a:endParaRPr lang="nb-NO" dirty="0"/>
          </a:p>
          <a:p>
            <a:pPr algn="ctr"/>
            <a:endParaRPr lang="nb-NO" dirty="0"/>
          </a:p>
        </p:txBody>
      </p:sp>
      <p:pic>
        <p:nvPicPr>
          <p:cNvPr id="37" name="Bilde 36">
            <a:extLst>
              <a:ext uri="{FF2B5EF4-FFF2-40B4-BE49-F238E27FC236}">
                <a16:creationId xmlns:a16="http://schemas.microsoft.com/office/drawing/2014/main" id="{940A709F-46B4-4CB2-8F08-EF804E2BFD0D}"/>
              </a:ext>
            </a:extLst>
          </p:cNvPr>
          <p:cNvPicPr>
            <a:picLocks noChangeAspect="1"/>
          </p:cNvPicPr>
          <p:nvPr/>
        </p:nvPicPr>
        <p:blipFill>
          <a:blip r:embed="rId20"/>
          <a:stretch>
            <a:fillRect/>
          </a:stretch>
        </p:blipFill>
        <p:spPr>
          <a:xfrm>
            <a:off x="277428" y="1754238"/>
            <a:ext cx="2333034" cy="661953"/>
          </a:xfrm>
          <a:prstGeom prst="rect">
            <a:avLst/>
          </a:prstGeom>
        </p:spPr>
      </p:pic>
      <p:pic>
        <p:nvPicPr>
          <p:cNvPr id="39" name="Bilde 38">
            <a:extLst>
              <a:ext uri="{FF2B5EF4-FFF2-40B4-BE49-F238E27FC236}">
                <a16:creationId xmlns:a16="http://schemas.microsoft.com/office/drawing/2014/main" id="{87BFFADD-93FF-4E48-8F5F-D82E6899C5C4}"/>
              </a:ext>
            </a:extLst>
          </p:cNvPr>
          <p:cNvPicPr>
            <a:picLocks noChangeAspect="1"/>
          </p:cNvPicPr>
          <p:nvPr/>
        </p:nvPicPr>
        <p:blipFill>
          <a:blip r:embed="rId21"/>
          <a:stretch>
            <a:fillRect/>
          </a:stretch>
        </p:blipFill>
        <p:spPr>
          <a:xfrm>
            <a:off x="9531973" y="86711"/>
            <a:ext cx="2213601" cy="781270"/>
          </a:xfrm>
          <a:prstGeom prst="rect">
            <a:avLst/>
          </a:prstGeom>
        </p:spPr>
      </p:pic>
      <p:pic>
        <p:nvPicPr>
          <p:cNvPr id="40" name="Bilde 39">
            <a:extLst>
              <a:ext uri="{FF2B5EF4-FFF2-40B4-BE49-F238E27FC236}">
                <a16:creationId xmlns:a16="http://schemas.microsoft.com/office/drawing/2014/main" id="{48D958F8-36C9-4887-8A08-7C7F9E6CDB45}"/>
              </a:ext>
            </a:extLst>
          </p:cNvPr>
          <p:cNvPicPr>
            <a:picLocks noChangeAspect="1"/>
          </p:cNvPicPr>
          <p:nvPr/>
        </p:nvPicPr>
        <p:blipFill>
          <a:blip r:embed="rId22"/>
          <a:stretch>
            <a:fillRect/>
          </a:stretch>
        </p:blipFill>
        <p:spPr>
          <a:xfrm>
            <a:off x="264892" y="4528253"/>
            <a:ext cx="2310143" cy="1346816"/>
          </a:xfrm>
          <a:prstGeom prst="rect">
            <a:avLst/>
          </a:prstGeom>
        </p:spPr>
      </p:pic>
      <p:pic>
        <p:nvPicPr>
          <p:cNvPr id="10" name="Bilde 9">
            <a:extLst>
              <a:ext uri="{FF2B5EF4-FFF2-40B4-BE49-F238E27FC236}">
                <a16:creationId xmlns:a16="http://schemas.microsoft.com/office/drawing/2014/main" id="{91EAC277-AD5E-4AE9-B5FE-3E72C8D2AB2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7428" y="2464643"/>
            <a:ext cx="2310172" cy="1168675"/>
          </a:xfrm>
          <a:prstGeom prst="rect">
            <a:avLst/>
          </a:prstGeom>
        </p:spPr>
      </p:pic>
      <p:pic>
        <p:nvPicPr>
          <p:cNvPr id="18" name="Bilde 17">
            <a:extLst>
              <a:ext uri="{FF2B5EF4-FFF2-40B4-BE49-F238E27FC236}">
                <a16:creationId xmlns:a16="http://schemas.microsoft.com/office/drawing/2014/main" id="{0A5E99FD-182C-4861-946E-B7BF9D60C080}"/>
              </a:ext>
            </a:extLst>
          </p:cNvPr>
          <p:cNvPicPr>
            <a:picLocks noChangeAspect="1"/>
          </p:cNvPicPr>
          <p:nvPr/>
        </p:nvPicPr>
        <p:blipFill>
          <a:blip r:embed="rId24"/>
          <a:stretch>
            <a:fillRect/>
          </a:stretch>
        </p:blipFill>
        <p:spPr>
          <a:xfrm>
            <a:off x="272613" y="3643720"/>
            <a:ext cx="2319802" cy="858429"/>
          </a:xfrm>
          <a:prstGeom prst="rect">
            <a:avLst/>
          </a:prstGeom>
        </p:spPr>
      </p:pic>
      <p:sp>
        <p:nvSpPr>
          <p:cNvPr id="25" name="TekstSylinder 24">
            <a:extLst>
              <a:ext uri="{FF2B5EF4-FFF2-40B4-BE49-F238E27FC236}">
                <a16:creationId xmlns:a16="http://schemas.microsoft.com/office/drawing/2014/main" id="{94130129-D31A-4AEC-A13B-B33A8979FA3F}"/>
              </a:ext>
            </a:extLst>
          </p:cNvPr>
          <p:cNvSpPr txBox="1"/>
          <p:nvPr/>
        </p:nvSpPr>
        <p:spPr>
          <a:xfrm>
            <a:off x="858861" y="4215482"/>
            <a:ext cx="1181693" cy="276999"/>
          </a:xfrm>
          <a:prstGeom prst="rect">
            <a:avLst/>
          </a:prstGeom>
          <a:noFill/>
        </p:spPr>
        <p:txBody>
          <a:bodyPr wrap="square" rtlCol="0">
            <a:spAutoFit/>
          </a:bodyPr>
          <a:lstStyle/>
          <a:p>
            <a:r>
              <a:rPr lang="nb-NO" sz="1200" b="1" dirty="0">
                <a:latin typeface="Times New Roman" panose="02020603050405020304" pitchFamily="18" charset="0"/>
                <a:cs typeface="Times New Roman" panose="02020603050405020304" pitchFamily="18" charset="0"/>
              </a:rPr>
              <a:t>NORDLAND</a:t>
            </a:r>
          </a:p>
        </p:txBody>
      </p:sp>
      <p:pic>
        <p:nvPicPr>
          <p:cNvPr id="22532" name="Picture 4" descr="logo@2x.jpg">
            <a:extLst>
              <a:ext uri="{FF2B5EF4-FFF2-40B4-BE49-F238E27FC236}">
                <a16:creationId xmlns:a16="http://schemas.microsoft.com/office/drawing/2014/main" id="{1E014318-BC6C-469C-9000-5840A7BE922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511669" y="5194373"/>
            <a:ext cx="2249336" cy="332902"/>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RURALIS">
            <a:extLst>
              <a:ext uri="{FF2B5EF4-FFF2-40B4-BE49-F238E27FC236}">
                <a16:creationId xmlns:a16="http://schemas.microsoft.com/office/drawing/2014/main" id="{F82CEBF8-70D3-43BF-8336-6670D31E35F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496239" y="5566372"/>
            <a:ext cx="2280196" cy="569748"/>
          </a:xfrm>
          <a:prstGeom prst="rect">
            <a:avLst/>
          </a:prstGeom>
          <a:solidFill>
            <a:schemeClr val="bg1"/>
          </a:solidFill>
        </p:spPr>
      </p:pic>
      <p:pic>
        <p:nvPicPr>
          <p:cNvPr id="28" name="Bilde 27">
            <a:extLst>
              <a:ext uri="{FF2B5EF4-FFF2-40B4-BE49-F238E27FC236}">
                <a16:creationId xmlns:a16="http://schemas.microsoft.com/office/drawing/2014/main" id="{854E4241-3729-4E1C-BED9-AD5B349718AD}"/>
              </a:ext>
            </a:extLst>
          </p:cNvPr>
          <p:cNvPicPr>
            <a:picLocks noChangeAspect="1"/>
          </p:cNvPicPr>
          <p:nvPr/>
        </p:nvPicPr>
        <p:blipFill>
          <a:blip r:embed="rId27"/>
          <a:stretch>
            <a:fillRect/>
          </a:stretch>
        </p:blipFill>
        <p:spPr>
          <a:xfrm>
            <a:off x="9496239" y="6162442"/>
            <a:ext cx="2289864" cy="663032"/>
          </a:xfrm>
          <a:prstGeom prst="rect">
            <a:avLst/>
          </a:prstGeom>
        </p:spPr>
      </p:pic>
      <p:pic>
        <p:nvPicPr>
          <p:cNvPr id="22537" name="Picture 9" descr="SjømatNorge_NORD">
            <a:extLst>
              <a:ext uri="{FF2B5EF4-FFF2-40B4-BE49-F238E27FC236}">
                <a16:creationId xmlns:a16="http://schemas.microsoft.com/office/drawing/2014/main" id="{B184557A-763A-46F6-803B-B8319CBFFBA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81268" y="5772641"/>
            <a:ext cx="2280196" cy="1102346"/>
          </a:xfrm>
          <a:prstGeom prst="rect">
            <a:avLst/>
          </a:prstGeom>
          <a:solidFill>
            <a:schemeClr val="bg1"/>
          </a:solidFill>
          <a:ln w="6350">
            <a:solidFill>
              <a:schemeClr val="tx1"/>
            </a:solidFill>
          </a:ln>
        </p:spPr>
      </p:pic>
    </p:spTree>
    <p:extLst>
      <p:ext uri="{BB962C8B-B14F-4D97-AF65-F5344CB8AC3E}">
        <p14:creationId xmlns:p14="http://schemas.microsoft.com/office/powerpoint/2010/main" val="120160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theme/theme1.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L Skognæringsforum Nordland" id="{A764280F-FD4D-48EC-8825-27C3DACCADFF}" vid="{B242BFDF-B0EF-4E77-9E87-4FBC3D57844A}"/>
    </a:ext>
  </a:extLst>
</a:theme>
</file>

<file path=ppt/theme/theme2.xml><?xml version="1.0" encoding="utf-8"?>
<a:theme xmlns:a="http://schemas.openxmlformats.org/drawingml/2006/main" name="Elkem-theme-2014">
  <a:themeElements>
    <a:clrScheme name="ELKEM_2016_fargepalett">
      <a:dk1>
        <a:srgbClr val="14171B"/>
      </a:dk1>
      <a:lt1>
        <a:srgbClr val="FFFFFF"/>
      </a:lt1>
      <a:dk2>
        <a:srgbClr val="6D6E71"/>
      </a:dk2>
      <a:lt2>
        <a:srgbClr val="B1B3B6"/>
      </a:lt2>
      <a:accent1>
        <a:srgbClr val="0066A6"/>
      </a:accent1>
      <a:accent2>
        <a:srgbClr val="00A9E9"/>
      </a:accent2>
      <a:accent3>
        <a:srgbClr val="8BD1EE"/>
      </a:accent3>
      <a:accent4>
        <a:srgbClr val="FBB034"/>
      </a:accent4>
      <a:accent5>
        <a:srgbClr val="F58220"/>
      </a:accent5>
      <a:accent6>
        <a:srgbClr val="BE001E"/>
      </a:accent6>
      <a:hlink>
        <a:srgbClr val="5C2D91"/>
      </a:hlink>
      <a:folHlink>
        <a:srgbClr val="954F72"/>
      </a:folHlink>
    </a:clrScheme>
    <a:fontScheme name="Egendefinert 11">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triangle" w="med" len="med"/>
        </a:ln>
        <a:effectLst/>
      </a:spPr>
      <a:bodyPr vert="horz" wrap="none" lIns="90000" tIns="46800" rIns="90000" bIns="46800" numCol="1" rtlCol="0"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dirty="0" err="1" smtClean="0">
            <a:ln>
              <a:noFill/>
            </a:ln>
            <a:solidFill>
              <a:schemeClr val="bg1"/>
            </a:solidFill>
            <a:effectLst/>
            <a:latin typeface="+mn-lt"/>
          </a:defRPr>
        </a:defPPr>
      </a:lstStyle>
    </a:spDef>
    <a:lnDef>
      <a:spPr bwMode="auto">
        <a:solidFill>
          <a:schemeClr val="accent1"/>
        </a:solidFill>
        <a:ln w="9525" cap="flat" cmpd="sng" algn="ctr">
          <a:solidFill>
            <a:schemeClr val="tx1"/>
          </a:solidFill>
          <a:prstDash val="solid"/>
          <a:round/>
          <a:headEnd type="none" w="med" len="med"/>
          <a:tailEnd type="none" w="med" len="med"/>
        </a:ln>
        <a:effectLst/>
      </a:spPr>
      <a:bodyPr/>
      <a:lstStyle/>
    </a:lnDef>
    <a:txDef>
      <a:spPr>
        <a:noFill/>
      </a:spPr>
      <a:bodyPr wrap="square" rtlCol="0">
        <a:noAutofit/>
      </a:bodyPr>
      <a:lstStyle>
        <a:defPPr marL="144000" indent="-144000" algn="l">
          <a:buClr>
            <a:schemeClr val="accent1"/>
          </a:buClr>
          <a:buFont typeface="Arial" panose="020B0604020202020204" pitchFamily="34" charset="0"/>
          <a:buChar char="•"/>
          <a:defRPr sz="1400" dirty="0" err="1" smtClean="0">
            <a:solidFill>
              <a:schemeClr val="tx1"/>
            </a:solidFill>
            <a:latin typeface="+mn-lt"/>
          </a:defRPr>
        </a:defPPr>
      </a:lstStyle>
    </a:txDef>
  </a:objectDefaults>
  <a:extraClrSchemeLst>
    <a:extraClrScheme>
      <a:clrScheme name="elkem_10juni 1">
        <a:dk1>
          <a:srgbClr val="000000"/>
        </a:dk1>
        <a:lt1>
          <a:srgbClr val="FFFFFF"/>
        </a:lt1>
        <a:dk2>
          <a:srgbClr val="000000"/>
        </a:dk2>
        <a:lt2>
          <a:srgbClr val="A7A9AC"/>
        </a:lt2>
        <a:accent1>
          <a:srgbClr val="F37536"/>
        </a:accent1>
        <a:accent2>
          <a:srgbClr val="64A345"/>
        </a:accent2>
        <a:accent3>
          <a:srgbClr val="FFFFFF"/>
        </a:accent3>
        <a:accent4>
          <a:srgbClr val="000000"/>
        </a:accent4>
        <a:accent5>
          <a:srgbClr val="F8BDAE"/>
        </a:accent5>
        <a:accent6>
          <a:srgbClr val="5A933E"/>
        </a:accent6>
        <a:hlink>
          <a:srgbClr val="427CBE"/>
        </a:hlink>
        <a:folHlink>
          <a:srgbClr val="5858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orporate template.potx" id="{3F4F4C32-523C-478B-8933-73C55A41006A}" vid="{19786484-9583-4314-8712-381219C3DF0B}"/>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Skognæringsforum Nordland Valgkampmøte 2017</Template>
  <TotalTime>5472</TotalTime>
  <Words>1327</Words>
  <Application>Microsoft Office PowerPoint</Application>
  <PresentationFormat>Widescreen</PresentationFormat>
  <Paragraphs>140</Paragraphs>
  <Slides>11</Slides>
  <Notes>9</Notes>
  <HiddenSlides>0</HiddenSlides>
  <MMClips>0</MMClips>
  <ScaleCrop>false</ScaleCrop>
  <HeadingPairs>
    <vt:vector size="6" baseType="variant">
      <vt:variant>
        <vt:lpstr>Brukte skrifter</vt:lpstr>
      </vt:variant>
      <vt:variant>
        <vt:i4>5</vt:i4>
      </vt:variant>
      <vt:variant>
        <vt:lpstr>Tema</vt:lpstr>
      </vt:variant>
      <vt:variant>
        <vt:i4>2</vt:i4>
      </vt:variant>
      <vt:variant>
        <vt:lpstr>Lysbildetitler</vt:lpstr>
      </vt:variant>
      <vt:variant>
        <vt:i4>11</vt:i4>
      </vt:variant>
    </vt:vector>
  </HeadingPairs>
  <TitlesOfParts>
    <vt:vector size="18" baseType="lpstr">
      <vt:lpstr>Arial</vt:lpstr>
      <vt:lpstr>Calibri</vt:lpstr>
      <vt:lpstr>Calibri Light</vt:lpstr>
      <vt:lpstr>Times New Roman</vt:lpstr>
      <vt:lpstr>Wingdings</vt:lpstr>
      <vt:lpstr>1_Office-tema</vt:lpstr>
      <vt:lpstr>Elkem-theme-2014</vt:lpstr>
      <vt:lpstr>PowerPoint-presentasjon</vt:lpstr>
      <vt:lpstr>PowerPoint-presentasjon</vt:lpstr>
      <vt:lpstr>PowerPoint-presentasjon</vt:lpstr>
      <vt:lpstr>Jordbruk i Nordland</vt:lpstr>
      <vt:lpstr>PowerPoint-presentasjon</vt:lpstr>
      <vt:lpstr>PowerPoint-presentasjon</vt:lpstr>
      <vt:lpstr>PowerPoint-presentasjon</vt:lpstr>
      <vt:lpstr>PowerPoint-presentasjon</vt:lpstr>
      <vt:lpstr>Kompetansemegling</vt:lpstr>
      <vt:lpstr>PowerPoint-presentasjon</vt:lpstr>
      <vt:lpstr>Faglig program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Skognæringspolitikk</dc:title>
  <dc:creator>Torgunn Sollid</dc:creator>
  <cp:lastModifiedBy>Trager, Hanne-Sofie</cp:lastModifiedBy>
  <cp:revision>207</cp:revision>
  <dcterms:created xsi:type="dcterms:W3CDTF">2017-10-06T08:25:14Z</dcterms:created>
  <dcterms:modified xsi:type="dcterms:W3CDTF">2018-02-01T07:18:30Z</dcterms:modified>
</cp:coreProperties>
</file>