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Economica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atistikk.helsedirektoratet.no/bi/Dashboard/ef1e2a78-f938-45f0-a748-38d0ad6dfe59?e=false&amp;vo=viewonl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0"/>
            <a:ext cx="33402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IPLOS</a:t>
            </a:r>
            <a:br>
              <a:rPr lang="no"/>
            </a:br>
            <a:r>
              <a:rPr lang="no"/>
              <a:t>Narvik kommune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07.06.2018</a:t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I oktober 2016...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I forkant av det møtet hadde jeg møtt med ledere/avdelingsledere fra de fleste HOS enhetene og med administrasjonen og med tildelingskontoret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Kort oppsummert: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Utøvende enheter brukte i liten eller ingen grad IPLOS til å styre eller utvikle egne enheter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Utøvende enheter forholdt seg hovedsakelig bare til IPLOS når de evaluerte tjenester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Tildelingskontoret brukte IPLOS flittig, og benyttet IPLOS vurderinger (både egne og utført av utøvende enheter) som bakgrunn for saksbehandling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Administrasjonen stolte ikke på IPLOS data, og kunne/ville ikke bruke SUM-rapportene til noe</a:t>
            </a:r>
            <a:endParaRPr/>
          </a:p>
          <a:p>
            <a:pPr marL="9144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har skjedd siden 2016?</a:t>
            </a: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861750"/>
            <a:ext cx="8520600" cy="3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no" sz="25000"/>
              <a:t>?</a:t>
            </a:r>
            <a:endParaRPr sz="2500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KS nettverk for personer med utviklingshemming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 var i hele 2017 med i et nettverk som omhandlet tjenester til utviklingshemmede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Mye av fokuset i nettverket var på å avdekke sannheter om hvordan disse tjenestene gis, sammenlignet med andre kommuner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</a:pPr>
            <a:r>
              <a:rPr lang="no"/>
              <a:t>Hvor mange brukere har vi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Hvor mye penger brukte vi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Hvor mange boliger har vi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Hvilke tjenester gir vi i boligene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Hvilke tjenester gir vi utenfor boligene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Hvordan er personalgruppen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Hva er kostnadene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++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-955243">
            <a:off x="1839210" y="1204392"/>
            <a:ext cx="1626281" cy="166246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For de som lurer...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Shape 166"/>
          <p:cNvSpPr/>
          <p:nvPr/>
        </p:nvSpPr>
        <p:spPr>
          <a:xfrm rot="577515">
            <a:off x="3022245" y="1708718"/>
            <a:ext cx="1665040" cy="1666814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Narvik kommune bruker mer penger pr. tjenestemottaker en de andre…...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Shape 167"/>
          <p:cNvSpPr/>
          <p:nvPr/>
        </p:nvSpPr>
        <p:spPr>
          <a:xfrm rot="-954980">
            <a:off x="3853801" y="2439008"/>
            <a:ext cx="1543576" cy="16119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Og vi funnet flere tiltak vi kan jobbe med..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KS nettverk for personer med utviklingshemming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Men så dukket det opp spørsmålet: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Har de utviklingshemmede i Narvik et større tjenestebehov enn i de andre kommunene?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Dette spørsmålet burde være enkelt å finne ut av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IPLOS score hos oss satt opp mot IPLOS score hos de andre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KS nettverk for personer med utviklingshemming</a:t>
            </a: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Men vi kunne ikke gjøre dette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kan ikke sammenligne data i detalj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vet at ikke på at alle brukere har fått oppdatert IPLOS i tråd med kommunens rutiner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stoler ikke på at alle IPLOS vurderinger blir gjort likt av ulikt personell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Og selv om vi skulle stolt på våre IPLOS data: ville vi kunne stolt på andre?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Dermed ble spørsmålet aldri besvart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UH-tjenesten er forresten i gang med et tiltak for å forbedre journalskriving og forbedre rutiner rundt evaluering av brukere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Går dette som planlagt vil vi på sikt kunne få mye bedre IPLOS data for denne enheten</a:t>
            </a: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-955032">
            <a:off x="3590611" y="2475791"/>
            <a:ext cx="1842129" cy="182815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Men UH-tjenesten er i gang med tiltak for å forbedre journalskriving og evaluering (inkludert IPLOS)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3" name="Shape 183"/>
          <p:cNvSpPr/>
          <p:nvPr/>
        </p:nvSpPr>
        <p:spPr>
          <a:xfrm rot="123764">
            <a:off x="5264472" y="2660733"/>
            <a:ext cx="1841994" cy="1828181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Så jeg håper at om et år vil vi i større grad kunne stole på disse dataene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Kommunesammenslåing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Viktig: Fellesnemnda er lagt ned og kommunen har politisk vedtatt at arbeid med kommunesammenslåing skal stoppe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Men…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kommunesammenslåing kommer nok uansett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Innenfor administrasjon vil det da bli et stort behov for å se på statistikk og data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Å kunne lage profiler for enheter og avdelinger ville hjulpet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Hvor mange brukere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Hvor pleietrengende er de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etc..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Kommunesammenslåing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no"/>
              <a:t>IPLOS data på brukere burde være kjernen i dette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må vite hvilke brukere vi har og hvilke behov de har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må vite svar på spørsmålet “Får man samme tjenester for samme behov”?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Vi vet hvilke tjenester vi gir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Men vet vi hvilke behov brukerne har?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o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IPLOS hos utøvende enheter</a:t>
            </a: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 har et voksende behov for å forbedre journalskriving, systematisere primærkontakt arbeid og forbedre evalueringsarbeid for brukere og pasienter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 vet at mange enheter har utfordringer, som også inkluderer gjennomføring av IPLOS vurderinger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 rot="344894">
            <a:off x="5264634" y="2616293"/>
            <a:ext cx="2135639" cy="20493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2016 var et at utfordringene at ansatte “på gulvet” ikke så noe gevinst med IPLOS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stopper en ansatt fra å score noen for høyt, for å rettferdiggjøre at personen skal få et større tilbud om hjelp?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Hva stopper en ansatt fra å score noen, uten å forholde seg til hva definisjonen av hver IPLOS variabel egentlig er?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IPLOS hos utøvende enheter</a:t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 rot="410010">
            <a:off x="1573966" y="2522191"/>
            <a:ext cx="2135571" cy="204916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en hvilken som helst privat bedrift </a:t>
            </a:r>
            <a:r>
              <a:rPr lang="no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 flere titalls tusen ansatte</a:t>
            </a:r>
            <a:r>
              <a:rPr lang="no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ville man krevd fra sine IT-leverandører at hjelpetekster/kontroller var inkludert i fagsystemet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Shape 214"/>
          <p:cNvSpPr/>
          <p:nvPr/>
        </p:nvSpPr>
        <p:spPr>
          <a:xfrm rot="-337110">
            <a:off x="4005718" y="2703826"/>
            <a:ext cx="2135761" cy="204925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 i kommunene så godtar vi at fagsystemene ikke støtter de ansatte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IPLOS hos utøvende enheter</a:t>
            </a: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Det positive de siste årene er at fokuset, ansvarliggjøringen og synliggjøringen av manglene som finnes innenfor journalskriving, evaluering og IPLOS fører til at mange enheter nå spør om hjelp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Og mange har fått opplæring (gjerne for første gang) i blant annet føring av IPLOS</a:t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Narvik kommune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7050">
            <a:off x="525850" y="932629"/>
            <a:ext cx="7258824" cy="3705015"/>
          </a:xfrm>
          <a:prstGeom prst="rect">
            <a:avLst/>
          </a:prstGeom>
          <a:noFill/>
          <a:ln>
            <a:noFill/>
          </a:ln>
          <a:effectLst>
            <a:outerShdw blurRad="57150" dist="76200" dir="22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Dette har også ført til at enheter som tidligere syns IPLOS var veldig lite relevant (f.eks. Rus og Psykiatri) nå begynner å se relevansen med IPLOS og gjennomføringen av IPLOS vurderinger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IPLOS hos utøvende enheter</a:t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 rot="-337110">
            <a:off x="1090618" y="2586876"/>
            <a:ext cx="2135761" cy="204925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 eksempel er for å bruke IPLOS variabler som indikatorer på om de målene man setter oppnås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Shape 230"/>
          <p:cNvSpPr/>
          <p:nvPr/>
        </p:nvSpPr>
        <p:spPr>
          <a:xfrm rot="276515">
            <a:off x="3208921" y="2492591"/>
            <a:ext cx="2135705" cy="204932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 annet er på å bygge en felles forståelse av en brukers behov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Derimot er det enda vanskelig å benytte IPLOS data til styring eller utvikling av enhetene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IPLOS hos utøvende enheter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Administrasjon</a:t>
            </a: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 er i Narvik kommune blitt mer og mer glade i tall og statistikker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ønsker i større og større grad å basere drift og planlegging av kommunen på fakta i stedet for antagelser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Innenfor HOS er det utfordrende at for å få nok fakta, må man bryte ned gruppene med brukere /pasienter og man må kunne se på detaljer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o"/>
              <a:t>Dermed treffer man raskt en vegg som umuliggjør å få informasjonen man ønsker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Administrasjon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no"/>
              <a:t>Men vi ser at Norge er på rett vei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Blant annet SAMDATA gir oss mye nyttig informasjon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 rot="699242">
            <a:off x="4144685" y="2418544"/>
            <a:ext cx="2135626" cy="2049255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https://statistikk.helsedirektoratet.no/bi/Dashboard/ef1e2a78-f938-45f0-a748-38d0ad6dfe59?e=false&amp;vo=viewonly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 rot="490811">
            <a:off x="6027309" y="1465146"/>
            <a:ext cx="2135831" cy="2049111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Så </a:t>
            </a:r>
            <a:r>
              <a:rPr lang="no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jeg </a:t>
            </a: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mer positivt på IPLOS nå enn før.. 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Og jeg tror/håper at vi på sikt vil få bedre data og flere bruksområder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Konklusjon</a:t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 rot="-337110">
            <a:off x="1009843" y="1283301"/>
            <a:ext cx="2135761" cy="204925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å bedre gjennomføring av IPLOS-vurderinger og øke nytteverdien må man gjennomføre opplæring og gi mye informasjon til de ansatte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Shape 261"/>
          <p:cNvSpPr/>
          <p:nvPr/>
        </p:nvSpPr>
        <p:spPr>
          <a:xfrm rot="155057">
            <a:off x="3330058" y="1335790"/>
            <a:ext cx="2135772" cy="2049284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 er enda vanskelig å benytte IPLOS på et administrativt nivå i kommunen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2" name="Shape 262"/>
          <p:cNvSpPr/>
          <p:nvPr/>
        </p:nvSpPr>
        <p:spPr>
          <a:xfrm rot="-509864">
            <a:off x="3718136" y="2895304"/>
            <a:ext cx="2135747" cy="2049324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o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 vi analyserer i alle fall mulighetene for å benytte IPLOS i mange flere tilfeller en det vi gjorde før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Litt bakgrunnsinformasjon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725" y="1299625"/>
            <a:ext cx="2473200" cy="2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 rot="-954751">
            <a:off x="2346877" y="1596906"/>
            <a:ext cx="1580045" cy="171335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Narvik har ca. 18500 innbyggere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Shape 79"/>
          <p:cNvSpPr/>
          <p:nvPr/>
        </p:nvSpPr>
        <p:spPr>
          <a:xfrm rot="786203">
            <a:off x="2860166" y="2398783"/>
            <a:ext cx="1693802" cy="1672485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Men det er mange eldre...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..og i % er det flere eldre enn hos de vi vi sammenligner oss med..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Shape 80"/>
          <p:cNvSpPr/>
          <p:nvPr/>
        </p:nvSpPr>
        <p:spPr>
          <a:xfrm rot="-434509">
            <a:off x="3598156" y="2311494"/>
            <a:ext cx="1715888" cy="1566228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Og det blir flere og flere...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Litt bakgrunnsinformasjon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2431">
            <a:off x="2620314" y="1084175"/>
            <a:ext cx="2676462" cy="36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 rot="-954980">
            <a:off x="2288026" y="1916933"/>
            <a:ext cx="1543576" cy="16119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Narvik er i areal en stor kommune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Shape 89"/>
          <p:cNvSpPr/>
          <p:nvPr/>
        </p:nvSpPr>
        <p:spPr>
          <a:xfrm rot="668">
            <a:off x="4935663" y="1736360"/>
            <a:ext cx="1543500" cy="1611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Og som en bonus bor det folk i nesten hver eneste krok av kommunen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Shape 90"/>
          <p:cNvSpPr/>
          <p:nvPr/>
        </p:nvSpPr>
        <p:spPr>
          <a:xfrm rot="1001059">
            <a:off x="3382963" y="2560723"/>
            <a:ext cx="1543374" cy="1611907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og vi skal slå oss sammen med Tysfjord og Ballangen og bli enda større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Shape 91"/>
          <p:cNvSpPr/>
          <p:nvPr/>
        </p:nvSpPr>
        <p:spPr>
          <a:xfrm rot="-862270">
            <a:off x="3896942" y="3305511"/>
            <a:ext cx="1543499" cy="1611968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Men det har nå politikerne bestemt av vi ikke skal jobbe med...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148">
            <a:off x="2226329" y="1005338"/>
            <a:ext cx="4284233" cy="37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Litt bakgrunnsinformasjon</a:t>
            </a:r>
            <a:endParaRPr/>
          </a:p>
        </p:txBody>
      </p:sp>
      <p:sp>
        <p:nvSpPr>
          <p:cNvPr id="99" name="Shape 99"/>
          <p:cNvSpPr/>
          <p:nvPr/>
        </p:nvSpPr>
        <p:spPr>
          <a:xfrm rot="-954980">
            <a:off x="2288026" y="1916933"/>
            <a:ext cx="1543576" cy="16119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Narvik var tidligere en rik kommune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Shape 100"/>
          <p:cNvSpPr/>
          <p:nvPr/>
        </p:nvSpPr>
        <p:spPr>
          <a:xfrm rot="1001059">
            <a:off x="3382963" y="2560723"/>
            <a:ext cx="1543374" cy="161190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Men det gikk over...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Shape 101"/>
          <p:cNvSpPr/>
          <p:nvPr/>
        </p:nvSpPr>
        <p:spPr>
          <a:xfrm rot="-839582">
            <a:off x="4370106" y="1916912"/>
            <a:ext cx="1543400" cy="1612014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Men vi bruker enda masse penger…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...litt for mye faktisk...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Litt bakgrunnsinformasjon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339" y="1049163"/>
            <a:ext cx="6899952" cy="3691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9" name="Shape 109"/>
          <p:cNvSpPr/>
          <p:nvPr/>
        </p:nvSpPr>
        <p:spPr>
          <a:xfrm rot="-954980">
            <a:off x="2320926" y="1183083"/>
            <a:ext cx="1543576" cy="16119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Vi har en 2 nivås modell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Shape 110"/>
          <p:cNvSpPr/>
          <p:nvPr/>
        </p:nvSpPr>
        <p:spPr>
          <a:xfrm rot="-955060">
            <a:off x="1158113" y="3660029"/>
            <a:ext cx="1021674" cy="1037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Comic Sans MS"/>
                <a:ea typeface="Comic Sans MS"/>
                <a:cs typeface="Comic Sans MS"/>
                <a:sym typeface="Comic Sans MS"/>
              </a:rPr>
              <a:t>Hjemme- tjenesten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Shape 111"/>
          <p:cNvSpPr/>
          <p:nvPr/>
        </p:nvSpPr>
        <p:spPr>
          <a:xfrm rot="-955060">
            <a:off x="1781763" y="3660029"/>
            <a:ext cx="1021674" cy="1037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Comic Sans MS"/>
                <a:ea typeface="Comic Sans MS"/>
                <a:cs typeface="Comic Sans MS"/>
                <a:sym typeface="Comic Sans MS"/>
              </a:rPr>
              <a:t>Furumoen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Comic Sans MS"/>
                <a:ea typeface="Comic Sans MS"/>
                <a:cs typeface="Comic Sans MS"/>
                <a:sym typeface="Comic Sans MS"/>
              </a:rPr>
              <a:t>sykehjem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Shape 112"/>
          <p:cNvSpPr/>
          <p:nvPr/>
        </p:nvSpPr>
        <p:spPr>
          <a:xfrm rot="-955060">
            <a:off x="2593938" y="3660029"/>
            <a:ext cx="1021674" cy="1037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Comic Sans MS"/>
                <a:ea typeface="Comic Sans MS"/>
                <a:cs typeface="Comic Sans MS"/>
                <a:sym typeface="Comic Sans MS"/>
              </a:rPr>
              <a:t>Ankenes Bo og Servicenter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Shape 113"/>
          <p:cNvSpPr/>
          <p:nvPr/>
        </p:nvSpPr>
        <p:spPr>
          <a:xfrm rot="-955060">
            <a:off x="3682138" y="3531504"/>
            <a:ext cx="1021674" cy="1037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Comic Sans MS"/>
                <a:ea typeface="Comic Sans MS"/>
                <a:cs typeface="Comic Sans MS"/>
                <a:sym typeface="Comic Sans MS"/>
              </a:rPr>
              <a:t>UH-tjenesten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Shape 114"/>
          <p:cNvSpPr/>
          <p:nvPr/>
        </p:nvSpPr>
        <p:spPr>
          <a:xfrm rot="-955060">
            <a:off x="4810713" y="3531504"/>
            <a:ext cx="1021674" cy="1037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800">
                <a:latin typeface="Comic Sans MS"/>
                <a:ea typeface="Comic Sans MS"/>
                <a:cs typeface="Comic Sans MS"/>
                <a:sym typeface="Comic Sans MS"/>
              </a:rPr>
              <a:t>Fysio-/Ergo- terapitjenesten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Shape 115"/>
          <p:cNvSpPr/>
          <p:nvPr/>
        </p:nvSpPr>
        <p:spPr>
          <a:xfrm rot="-955060">
            <a:off x="6235538" y="3481954"/>
            <a:ext cx="1021674" cy="1037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latin typeface="Comic Sans MS"/>
                <a:ea typeface="Comic Sans MS"/>
                <a:cs typeface="Comic Sans MS"/>
                <a:sym typeface="Comic Sans MS"/>
              </a:rPr>
              <a:t>Enhet Rus og psykiatri</a:t>
            </a:r>
            <a:endParaRPr sz="1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Shape 116"/>
          <p:cNvSpPr/>
          <p:nvPr/>
        </p:nvSpPr>
        <p:spPr>
          <a:xfrm rot="337251">
            <a:off x="3792794" y="1140252"/>
            <a:ext cx="1543722" cy="161184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Hvor hver enhet stort sett er inndelt etter hva de driver med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25" y="1366950"/>
            <a:ext cx="4866525" cy="2652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Litt bakgrunnsinformasjon</a:t>
            </a:r>
            <a:endParaRPr/>
          </a:p>
        </p:txBody>
      </p:sp>
      <p:sp>
        <p:nvSpPr>
          <p:cNvPr id="124" name="Shape 124"/>
          <p:cNvSpPr/>
          <p:nvPr/>
        </p:nvSpPr>
        <p:spPr>
          <a:xfrm rot="-954980">
            <a:off x="2288026" y="1916933"/>
            <a:ext cx="1543576" cy="16119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Vi har et Tildelingskontor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Shape 125"/>
          <p:cNvSpPr/>
          <p:nvPr/>
        </p:nvSpPr>
        <p:spPr>
          <a:xfrm rot="1001059">
            <a:off x="3510888" y="2964673"/>
            <a:ext cx="1543374" cy="1611907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Som tildeler tjenester for de aller fleste enhetene innenfor HOS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 oktober 2016...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no"/>
              <a:t>...Hadde vi en presentasjon om IPLOS i Narvik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4589">
            <a:off x="740553" y="2198050"/>
            <a:ext cx="2390725" cy="1794226"/>
          </a:xfrm>
          <a:prstGeom prst="rect">
            <a:avLst/>
          </a:prstGeom>
          <a:noFill/>
          <a:ln>
            <a:noFill/>
          </a:ln>
          <a:effectLst>
            <a:outerShdw blurRad="57150" dist="57150" dir="27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1871">
            <a:off x="3265200" y="1734675"/>
            <a:ext cx="2746225" cy="2052301"/>
          </a:xfrm>
          <a:prstGeom prst="rect">
            <a:avLst/>
          </a:prstGeom>
          <a:noFill/>
          <a:ln>
            <a:noFill/>
          </a:ln>
          <a:effectLst>
            <a:outerShdw blurRad="57150" dist="47625" dir="21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31423">
            <a:off x="5855422" y="2422801"/>
            <a:ext cx="2653655" cy="1985672"/>
          </a:xfrm>
          <a:prstGeom prst="rect">
            <a:avLst/>
          </a:prstGeom>
          <a:noFill/>
          <a:ln>
            <a:noFill/>
          </a:ln>
          <a:effectLst>
            <a:outerShdw blurRad="57150" dist="57150" dir="2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I oktober 2016...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Fokuset på den presentasjonen var å belyse hvordan IPLOS ble eller ikke ble brukt i de ulike delene av kommunen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Utøvende enheter HOS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Tildelingskontor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Administrasjon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075" y="71625"/>
            <a:ext cx="793400" cy="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Microsoft Office PowerPoint</Application>
  <PresentationFormat>Skjermfremvisning (16:9)</PresentationFormat>
  <Paragraphs>129</Paragraphs>
  <Slides>24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Arial</vt:lpstr>
      <vt:lpstr>Open Sans</vt:lpstr>
      <vt:lpstr>Comic Sans MS</vt:lpstr>
      <vt:lpstr>Economica</vt:lpstr>
      <vt:lpstr>Luxe</vt:lpstr>
      <vt:lpstr>IPLOS Narvik kommune</vt:lpstr>
      <vt:lpstr>Narvik kommune</vt:lpstr>
      <vt:lpstr>Litt bakgrunnsinformasjon</vt:lpstr>
      <vt:lpstr>Litt bakgrunnsinformasjon</vt:lpstr>
      <vt:lpstr>Litt bakgrunnsinformasjon</vt:lpstr>
      <vt:lpstr>Litt bakgrunnsinformasjon</vt:lpstr>
      <vt:lpstr>Litt bakgrunnsinformasjon</vt:lpstr>
      <vt:lpstr>I oktober 2016...</vt:lpstr>
      <vt:lpstr>I oktober 2016...</vt:lpstr>
      <vt:lpstr>I oktober 2016...</vt:lpstr>
      <vt:lpstr>Hva har skjedd siden 2016?</vt:lpstr>
      <vt:lpstr>KS nettverk for personer med utviklingshemming</vt:lpstr>
      <vt:lpstr>KS nettverk for personer med utviklingshemming</vt:lpstr>
      <vt:lpstr>KS nettverk for personer med utviklingshemming</vt:lpstr>
      <vt:lpstr>Kommunesammenslåing</vt:lpstr>
      <vt:lpstr>Kommunesammenslåing</vt:lpstr>
      <vt:lpstr>IPLOS hos utøvende enheter</vt:lpstr>
      <vt:lpstr>IPLOS hos utøvende enheter</vt:lpstr>
      <vt:lpstr>IPLOS hos utøvende enheter</vt:lpstr>
      <vt:lpstr>IPLOS hos utøvende enheter</vt:lpstr>
      <vt:lpstr>IPLOS hos utøvende enheter</vt:lpstr>
      <vt:lpstr>Administrasjon</vt:lpstr>
      <vt:lpstr>Administrasjon</vt:lpstr>
      <vt:lpstr>Konklusjon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IPLOS Narvik kommune</dc:title>
  <dc:creator>Kjølmoen, Berit</dc:creator>
  <cp:lastModifiedBy>Kjølmoen, Berit</cp:lastModifiedBy>
  <cp:revision>1</cp:revision>
  <dcterms:modified xsi:type="dcterms:W3CDTF">2018-06-11T11:22:52Z</dcterms:modified>
</cp:coreProperties>
</file>