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762" r:id="rId7"/>
  </p:sldMasterIdLst>
  <p:notesMasterIdLst>
    <p:notesMasterId r:id="rId31"/>
  </p:notesMasterIdLst>
  <p:sldIdLst>
    <p:sldId id="257" r:id="rId8"/>
    <p:sldId id="258" r:id="rId9"/>
    <p:sldId id="279" r:id="rId10"/>
    <p:sldId id="273" r:id="rId11"/>
    <p:sldId id="278" r:id="rId12"/>
    <p:sldId id="264" r:id="rId13"/>
    <p:sldId id="265" r:id="rId14"/>
    <p:sldId id="266" r:id="rId15"/>
    <p:sldId id="260" r:id="rId16"/>
    <p:sldId id="261" r:id="rId17"/>
    <p:sldId id="262" r:id="rId18"/>
    <p:sldId id="263" r:id="rId19"/>
    <p:sldId id="259" r:id="rId20"/>
    <p:sldId id="272" r:id="rId21"/>
    <p:sldId id="270" r:id="rId22"/>
    <p:sldId id="269" r:id="rId23"/>
    <p:sldId id="268" r:id="rId24"/>
    <p:sldId id="276" r:id="rId25"/>
    <p:sldId id="277" r:id="rId26"/>
    <p:sldId id="280" r:id="rId27"/>
    <p:sldId id="281" r:id="rId28"/>
    <p:sldId id="282" r:id="rId29"/>
    <p:sldId id="274" r:id="rId30"/>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2" autoAdjust="0"/>
    <p:restoredTop sz="95438" autoAdjust="0"/>
  </p:normalViewPr>
  <p:slideViewPr>
    <p:cSldViewPr snapToGrid="0">
      <p:cViewPr varScale="1">
        <p:scale>
          <a:sx n="56" d="100"/>
          <a:sy n="56" d="100"/>
        </p:scale>
        <p:origin x="53" y="5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370"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a:t>samfunnssikkerhet</a:t>
          </a:r>
          <a:br>
            <a:rPr lang="nb-NO" sz="1050"/>
          </a:br>
          <a:r>
            <a:rPr lang="nb-NO" sz="1050"/>
            <a:t>og beredskap</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accent1"/>
        </a:solidFill>
      </dgm:spPr>
      <dgm:t>
        <a:bodyPr/>
        <a:lstStyle/>
        <a:p>
          <a:r>
            <a:rPr lang="nb-NO" sz="1000"/>
            <a:t>justis og </a:t>
          </a:r>
          <a:br>
            <a:rPr lang="nb-NO" sz="1000"/>
          </a:br>
          <a:r>
            <a:rPr lang="nb-NO" sz="1000"/>
            <a:t>kommunal</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accent1"/>
        </a:solidFill>
      </dgm:spPr>
      <dgm:t>
        <a:bodyPr/>
        <a:lstStyle/>
        <a:p>
          <a:r>
            <a:rPr lang="nb-NO" sz="1050"/>
            <a:t>helse og sosial</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accent1"/>
        </a:solidFill>
      </dgm:spPr>
      <dgm:t>
        <a:bodyPr/>
        <a:lstStyle/>
        <a:p>
          <a:r>
            <a:rPr lang="nb-NO" sz="1000"/>
            <a:t>oppvekst og barnevern</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a:t>støtte og</a:t>
          </a:r>
          <a:br>
            <a:rPr lang="nb-NO" sz="1050"/>
          </a:br>
          <a:r>
            <a:rPr lang="nb-NO" sz="1050"/>
            <a:t>kommunikasjon</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accent1"/>
        </a:solidFill>
      </dgm:spPr>
      <dgm:t>
        <a:bodyPr/>
        <a:lstStyle/>
        <a:p>
          <a:r>
            <a:rPr lang="nb-NO" sz="1050"/>
            <a:t>miljø</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accent1"/>
        </a:solidFill>
      </dgm:spPr>
      <dgm:t>
        <a:bodyPr/>
        <a:lstStyle/>
        <a:p>
          <a:r>
            <a:rPr lang="nb-NO" sz="1050"/>
            <a:t>reindrift</a:t>
          </a:r>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B7BD07FB-4A52-4F46-B7CF-45288A060C8B}">
      <dgm:prSet custT="1"/>
      <dgm:spPr>
        <a:solidFill>
          <a:schemeClr val="accent1"/>
        </a:solidFill>
      </dgm:spPr>
      <dgm:t>
        <a:bodyPr/>
        <a:lstStyle/>
        <a:p>
          <a:r>
            <a:rPr lang="nb-NO" sz="1050"/>
            <a:t>landbruk</a:t>
          </a:r>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a:ln>
          <a:prstDash val="sysDot"/>
        </a:ln>
      </dgm:spPr>
      <dgm:t>
        <a:bodyPr/>
        <a:lstStyle/>
        <a:p>
          <a:endParaRPr lang="nb-NO"/>
        </a:p>
      </dgm:t>
    </dgm:pt>
    <dgm:pt modelId="{F89426CD-3C33-417F-8833-A757159C52E0}">
      <dgm:prSet custT="1"/>
      <dgm:spPr>
        <a:solidFill>
          <a:schemeClr val="accent1"/>
        </a:solidFill>
      </dgm:spPr>
      <dgm:t>
        <a:bodyPr/>
        <a:lstStyle/>
        <a:p>
          <a:r>
            <a:rPr lang="nb-NO" sz="1050"/>
            <a:t>HR og </a:t>
          </a:r>
          <a:br>
            <a:rPr lang="nb-NO" sz="1050"/>
          </a:br>
          <a:r>
            <a:rPr lang="nb-NO" sz="1050"/>
            <a:t>økonomi</a:t>
          </a:r>
        </a:p>
      </dgm:t>
    </dgm:pt>
    <dgm:pt modelId="{68DAD9AE-207E-43AE-8A00-45EE7A7F6A50}" type="parTrans" cxnId="{974E630E-5039-4AC6-944C-43BB0D1FFE39}">
      <dgm:prSet/>
      <dgm:spPr/>
      <dgm:t>
        <a:bodyPr/>
        <a:lstStyle/>
        <a:p>
          <a:endParaRPr lang="nb-NO"/>
        </a:p>
      </dgm:t>
    </dgm:pt>
    <dgm:pt modelId="{440A130C-B3D5-45C5-BCC3-B604C4B6D2D1}" type="sibTrans" cxnId="{974E630E-5039-4AC6-944C-43BB0D1FFE39}">
      <dgm:prSet/>
      <dgm:spPr>
        <a:ln>
          <a:prstDash val="sysDot"/>
        </a:ln>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9"/>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7">
        <dgm:presLayoutVars>
          <dgm:chPref val="3"/>
        </dgm:presLayoutVars>
      </dgm:prSet>
      <dgm:spPr/>
    </dgm:pt>
    <dgm:pt modelId="{AE4389E1-B609-4079-BE33-9ECB31A0F409}" type="pres">
      <dgm:prSet presAssocID="{AF9041BD-C952-4B86-A894-89148F6C266A}" presName="rootConnector" presStyleLbl="node2" presStyleIdx="0" presStyleCnt="7"/>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9"/>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7">
        <dgm:presLayoutVars>
          <dgm:chPref val="3"/>
        </dgm:presLayoutVars>
      </dgm:prSet>
      <dgm:spPr/>
    </dgm:pt>
    <dgm:pt modelId="{7A59863C-2861-4554-B51D-123C8AA5A637}" type="pres">
      <dgm:prSet presAssocID="{F249FCF1-CCE9-4FA2-88E8-C45F2F78328C}" presName="rootConnector" presStyleLbl="node2" presStyleIdx="1" presStyleCnt="7"/>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9"/>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7">
        <dgm:presLayoutVars>
          <dgm:chPref val="3"/>
        </dgm:presLayoutVars>
      </dgm:prSet>
      <dgm:spPr/>
    </dgm:pt>
    <dgm:pt modelId="{B0F3984F-6014-4942-85E2-FDA6A38EFAE1}" type="pres">
      <dgm:prSet presAssocID="{D0344DDC-8F55-4033-A6F4-FD81D681618A}" presName="rootConnector" presStyleLbl="node2" presStyleIdx="2" presStyleCnt="7"/>
      <dgm:spPr/>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9"/>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7">
        <dgm:presLayoutVars>
          <dgm:chPref val="3"/>
        </dgm:presLayoutVars>
      </dgm:prSet>
      <dgm:spPr/>
    </dgm:pt>
    <dgm:pt modelId="{7DC5A37F-945F-478E-874B-4E751415A05D}" type="pres">
      <dgm:prSet presAssocID="{72C476B0-F20A-4EF5-BE1E-2645092B995D}" presName="rootConnector" presStyleLbl="node2" presStyleIdx="3" presStyleCnt="7"/>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9"/>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7">
        <dgm:presLayoutVars>
          <dgm:chPref val="3"/>
        </dgm:presLayoutVars>
      </dgm:prSet>
      <dgm:spPr/>
    </dgm:pt>
    <dgm:pt modelId="{F42F21AF-77E6-4C77-B028-0A93254097F5}" type="pres">
      <dgm:prSet presAssocID="{B138A119-6A79-4DD2-A846-3768E0A6ED27}" presName="rootConnector" presStyleLbl="node2" presStyleIdx="4" presStyleCnt="7"/>
      <dgm:spPr/>
    </dgm:pt>
    <dgm:pt modelId="{C386CC39-F35C-4312-9D74-E87BB518E54C}" type="pres">
      <dgm:prSet presAssocID="{B138A119-6A79-4DD2-A846-3768E0A6ED27}" presName="hierChild4" presStyleCnt="0"/>
      <dgm:spPr/>
    </dgm:pt>
    <dgm:pt modelId="{F7031164-559C-4D58-B794-70A4AAF0DD4E}" type="pres">
      <dgm:prSet presAssocID="{B138A119-6A79-4DD2-A846-3768E0A6ED27}" presName="hierChild5" presStyleCnt="0"/>
      <dgm:spPr/>
    </dgm:pt>
    <dgm:pt modelId="{6C543AC1-CDEB-4FB0-958B-F8BD89E27C2C}" type="pres">
      <dgm:prSet presAssocID="{01E3AB34-70C7-4DF5-9D46-DD82E07704A7}" presName="Name37" presStyleLbl="parChTrans1D2" presStyleIdx="5" presStyleCnt="9"/>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5" presStyleCnt="7">
        <dgm:presLayoutVars>
          <dgm:chPref val="3"/>
        </dgm:presLayoutVars>
      </dgm:prSet>
      <dgm:spPr/>
    </dgm:pt>
    <dgm:pt modelId="{591D1F56-5BC4-4C89-89CA-2A723395BE04}" type="pres">
      <dgm:prSet presAssocID="{B7BD07FB-4A52-4F46-B7CF-45288A060C8B}" presName="rootConnector" presStyleLbl="node2" presStyleIdx="5" presStyleCnt="7"/>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E15DAFD9-2F03-4F3B-81CB-80275CCB718E}" type="pres">
      <dgm:prSet presAssocID="{68DAD9AE-207E-43AE-8A00-45EE7A7F6A50}" presName="Name37" presStyleLbl="parChTrans1D2" presStyleIdx="6" presStyleCnt="9"/>
      <dgm:spPr/>
    </dgm:pt>
    <dgm:pt modelId="{D0BA33BD-A2E5-4B8C-85DF-EC332CCD0AF4}" type="pres">
      <dgm:prSet presAssocID="{F89426CD-3C33-417F-8833-A757159C52E0}" presName="hierRoot2" presStyleCnt="0">
        <dgm:presLayoutVars>
          <dgm:hierBranch val="init"/>
        </dgm:presLayoutVars>
      </dgm:prSet>
      <dgm:spPr/>
    </dgm:pt>
    <dgm:pt modelId="{D377FCF5-9DEE-4C89-B5E9-1E07388F847A}" type="pres">
      <dgm:prSet presAssocID="{F89426CD-3C33-417F-8833-A757159C52E0}" presName="rootComposite" presStyleCnt="0"/>
      <dgm:spPr/>
    </dgm:pt>
    <dgm:pt modelId="{1F9F70E5-8640-45BD-B6C4-BF02659BB8A4}" type="pres">
      <dgm:prSet presAssocID="{F89426CD-3C33-417F-8833-A757159C52E0}" presName="rootText" presStyleLbl="node2" presStyleIdx="6" presStyleCnt="7">
        <dgm:presLayoutVars>
          <dgm:chPref val="3"/>
        </dgm:presLayoutVars>
      </dgm:prSet>
      <dgm:spPr/>
    </dgm:pt>
    <dgm:pt modelId="{20CFE40E-2A89-4173-A120-E24EC3FC83C6}" type="pres">
      <dgm:prSet presAssocID="{F89426CD-3C33-417F-8833-A757159C52E0}" presName="rootConnector" presStyleLbl="node2" presStyleIdx="6" presStyleCnt="7"/>
      <dgm:spPr/>
    </dgm:pt>
    <dgm:pt modelId="{8C43FA99-9F4B-43A4-8D1F-BD07681F27CD}" type="pres">
      <dgm:prSet presAssocID="{F89426CD-3C33-417F-8833-A757159C52E0}" presName="hierChild4" presStyleCnt="0"/>
      <dgm:spPr/>
    </dgm:pt>
    <dgm:pt modelId="{D4BBCC7C-6036-4557-BFAA-AD4A61C0FF1E}" type="pres">
      <dgm:prSet presAssocID="{F89426CD-3C33-417F-8833-A757159C52E0}"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7" presStyleCnt="9"/>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2" custScaleX="136884" custScaleY="88309" custLinFactNeighborY="-3440">
        <dgm:presLayoutVars>
          <dgm:chPref val="3"/>
        </dgm:presLayoutVars>
      </dgm:prSet>
      <dgm:spPr/>
    </dgm:pt>
    <dgm:pt modelId="{22931169-4821-442F-ACFF-23A8E905F159}" type="pres">
      <dgm:prSet presAssocID="{4979C5B7-ED4F-4BC1-9551-65903E80FDE2}" presName="rootConnector3" presStyleLbl="asst1" presStyleIdx="0" presStyleCnt="2"/>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5D40459F-5C50-401D-84C7-174C86CC711B}" type="pres">
      <dgm:prSet presAssocID="{755A17E0-002C-4D8F-B3AE-45B127348748}" presName="Name111" presStyleLbl="parChTrans1D2" presStyleIdx="8" presStyleCnt="9"/>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1" presStyleCnt="2" custScaleX="136884" custScaleY="88309"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1" presStyleCnt="2"/>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5" destOrd="0" parTransId="{502E90F9-E424-48C6-8D41-00118DE56928}" sibTransId="{328CCD12-1967-44E8-ADD3-6F0E8339E938}"/>
    <dgm:cxn modelId="{974E630E-5039-4AC6-944C-43BB0D1FFE39}" srcId="{02DF0E28-7F03-47C9-BE2A-3E1C280F7C0C}" destId="{F89426CD-3C33-417F-8833-A757159C52E0}" srcOrd="8" destOrd="0" parTransId="{68DAD9AE-207E-43AE-8A00-45EE7A7F6A50}" sibTransId="{440A130C-B3D5-45C5-BCC3-B604C4B6D2D1}"/>
    <dgm:cxn modelId="{24E74616-6731-4DDD-8C02-723EAF961BC8}" srcId="{02DF0E28-7F03-47C9-BE2A-3E1C280F7C0C}" destId="{F249FCF1-CCE9-4FA2-88E8-C45F2F78328C}" srcOrd="3"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4B956D1C-BF2D-47DF-B3B1-F62C04593369}" type="presOf" srcId="{F89426CD-3C33-417F-8833-A757159C52E0}" destId="{1F9F70E5-8640-45BD-B6C4-BF02659BB8A4}"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0F08973C-C640-44C2-A59D-04DE68ADCB9B}" type="presOf" srcId="{F89426CD-3C33-417F-8833-A757159C52E0}" destId="{20CFE40E-2A89-4173-A120-E24EC3FC83C6}" srcOrd="1" destOrd="0" presId="urn:microsoft.com/office/officeart/2005/8/layout/orgChart1"/>
    <dgm:cxn modelId="{04CD4662-0504-437C-BFF9-5AE332A13DBE}" type="presOf" srcId="{B9819CD3-02A0-40A1-B8E6-86EAAEC2805B}" destId="{C32C0C48-A0F3-41D4-8BB6-B6566DFE356D}"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1A77F972-16B6-465D-8E40-FF07EF978B30}" srcId="{02DF0E28-7F03-47C9-BE2A-3E1C280F7C0C}" destId="{B138A119-6A79-4DD2-A846-3768E0A6ED27}" srcOrd="6" destOrd="0" parTransId="{015048EC-7211-4F3F-85D3-2A8FBA80A4C0}" sibTransId="{61BDAA26-51FE-4348-8011-F8A8FF29D85B}"/>
    <dgm:cxn modelId="{E491CD53-40BC-4777-9FDB-C68678E25FCF}" srcId="{02DF0E28-7F03-47C9-BE2A-3E1C280F7C0C}" destId="{B7BD07FB-4A52-4F46-B7CF-45288A060C8B}" srcOrd="7"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338C0684-F8D9-4760-8D40-B7C1ACC06FE0}" type="presOf" srcId="{68DAD9AE-207E-43AE-8A00-45EE7A7F6A50}" destId="{E15DAFD9-2F03-4F3B-81CB-80275CCB718E}" srcOrd="0" destOrd="0" presId="urn:microsoft.com/office/officeart/2005/8/layout/orgChart1"/>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113A4E9A-DE8A-47B5-BF75-82B1A7ECBB58}" type="presOf" srcId="{5251EA3F-89EC-4743-A003-15A6A41BAA58}" destId="{69296D94-1EBA-4052-9436-0A0E51B6D6E6}"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2" destOrd="0" parTransId="{36C0BA03-B3F1-4EFA-A62F-84B733E6686C}" sibTransId="{414D6496-57F0-4C69-9D0A-7BCAF1F387C5}"/>
    <dgm:cxn modelId="{124A32C0-ED76-4CF5-BBBD-CD0F102A694A}" type="presOf" srcId="{B138A119-6A79-4DD2-A846-3768E0A6ED27}" destId="{AC8D6E1D-9DDA-40FF-98C0-9DE0A1663417}" srcOrd="0" destOrd="0" presId="urn:microsoft.com/office/officeart/2005/8/layout/orgChart1"/>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677E70E9-64CA-471A-BCD2-C53347F72DC7}" srcId="{02DF0E28-7F03-47C9-BE2A-3E1C280F7C0C}" destId="{B9819CD3-02A0-40A1-B8E6-86EAAEC2805B}" srcOrd="1"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4" destOrd="0" parTransId="{C629C5F7-014C-465C-9F44-7F7ED9C0D3AC}" sibTransId="{016316BA-4626-478F-B619-4F74B90C64FF}"/>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BC07A839-98C2-48C4-A3B9-DF1A46FD3584}" type="presParOf" srcId="{3EA867F1-AC1B-459B-80F7-AEB6AB13D79D}" destId="{6C543AC1-CDEB-4FB0-958B-F8BD89E27C2C}" srcOrd="10" destOrd="0" presId="urn:microsoft.com/office/officeart/2005/8/layout/orgChart1"/>
    <dgm:cxn modelId="{C0FDB761-9A6F-49FA-8307-E29D8F452725}" type="presParOf" srcId="{3EA867F1-AC1B-459B-80F7-AEB6AB13D79D}" destId="{3DD3B26F-87B0-4F5F-9479-6D9BD47930A2}" srcOrd="11"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C2DC730B-C6ED-46C6-957A-2F7F556016F1}" type="presParOf" srcId="{3EA867F1-AC1B-459B-80F7-AEB6AB13D79D}" destId="{E15DAFD9-2F03-4F3B-81CB-80275CCB718E}" srcOrd="12" destOrd="0" presId="urn:microsoft.com/office/officeart/2005/8/layout/orgChart1"/>
    <dgm:cxn modelId="{12A1FDF1-B5F9-4014-9683-AD8FC0B12864}" type="presParOf" srcId="{3EA867F1-AC1B-459B-80F7-AEB6AB13D79D}" destId="{D0BA33BD-A2E5-4B8C-85DF-EC332CCD0AF4}" srcOrd="13" destOrd="0" presId="urn:microsoft.com/office/officeart/2005/8/layout/orgChart1"/>
    <dgm:cxn modelId="{D89811EA-D043-4913-B60A-93EAE1FA4FF7}" type="presParOf" srcId="{D0BA33BD-A2E5-4B8C-85DF-EC332CCD0AF4}" destId="{D377FCF5-9DEE-4C89-B5E9-1E07388F847A}" srcOrd="0" destOrd="0" presId="urn:microsoft.com/office/officeart/2005/8/layout/orgChart1"/>
    <dgm:cxn modelId="{D7C85E37-067D-44E8-945B-DFA781646D81}" type="presParOf" srcId="{D377FCF5-9DEE-4C89-B5E9-1E07388F847A}" destId="{1F9F70E5-8640-45BD-B6C4-BF02659BB8A4}" srcOrd="0" destOrd="0" presId="urn:microsoft.com/office/officeart/2005/8/layout/orgChart1"/>
    <dgm:cxn modelId="{8B8EB28B-5489-47C8-BAF8-9F76B9FA920B}" type="presParOf" srcId="{D377FCF5-9DEE-4C89-B5E9-1E07388F847A}" destId="{20CFE40E-2A89-4173-A120-E24EC3FC83C6}" srcOrd="1" destOrd="0" presId="urn:microsoft.com/office/officeart/2005/8/layout/orgChart1"/>
    <dgm:cxn modelId="{E866CEE4-6BE1-4D03-9D79-86769BD7912F}" type="presParOf" srcId="{D0BA33BD-A2E5-4B8C-85DF-EC332CCD0AF4}" destId="{8C43FA99-9F4B-43A4-8D1F-BD07681F27CD}" srcOrd="1" destOrd="0" presId="urn:microsoft.com/office/officeart/2005/8/layout/orgChart1"/>
    <dgm:cxn modelId="{05941B49-4E44-44C1-A144-BDD2FC454BF0}" type="presParOf" srcId="{D0BA33BD-A2E5-4B8C-85DF-EC332CCD0AF4}" destId="{D4BBCC7C-6036-4557-BFAA-AD4A61C0FF1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0E9FA9D8-7279-455D-B0E1-1CBD1BDBC2CE}" type="presParOf" srcId="{0D12B508-1CD4-4C9C-8EEA-0560C19CD9EC}" destId="{5D40459F-5C50-401D-84C7-174C86CC711B}" srcOrd="2" destOrd="0" presId="urn:microsoft.com/office/officeart/2005/8/layout/orgChart1"/>
    <dgm:cxn modelId="{C0966F3E-FBB6-4C88-8435-91DB8F3E8973}" type="presParOf" srcId="{0D12B508-1CD4-4C9C-8EEA-0560C19CD9EC}" destId="{33109E18-10ED-449E-8AF1-AFA7926EC76C}" srcOrd="3"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a:t>samfunnssikkerhet</a:t>
          </a:r>
          <a:br>
            <a:rPr lang="nb-NO" sz="1050"/>
          </a:br>
          <a:r>
            <a:rPr lang="nb-NO" sz="1050"/>
            <a:t>og beredskap</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tx1"/>
        </a:solidFill>
      </dgm:spPr>
      <dgm:t>
        <a:bodyPr/>
        <a:lstStyle/>
        <a:p>
          <a:r>
            <a:rPr lang="nb-NO" sz="1000"/>
            <a:t>justis og </a:t>
          </a:r>
          <a:br>
            <a:rPr lang="nb-NO" sz="1000"/>
          </a:br>
          <a:r>
            <a:rPr lang="nb-NO" sz="1000"/>
            <a:t>kommunal</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tx1"/>
        </a:solidFill>
      </dgm:spPr>
      <dgm:t>
        <a:bodyPr/>
        <a:lstStyle/>
        <a:p>
          <a:r>
            <a:rPr lang="nb-NO" sz="1050"/>
            <a:t>helse og sosial</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tx1"/>
        </a:solidFill>
      </dgm:spPr>
      <dgm:t>
        <a:bodyPr/>
        <a:lstStyle/>
        <a:p>
          <a:r>
            <a:rPr lang="nb-NO" sz="1000"/>
            <a:t>oppvekst og barnevern</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a:t>støtte og</a:t>
          </a:r>
          <a:br>
            <a:rPr lang="nb-NO" sz="1050"/>
          </a:br>
          <a:r>
            <a:rPr lang="nb-NO" sz="1050"/>
            <a:t>kommunikasjon</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tx1"/>
        </a:solidFill>
      </dgm:spPr>
      <dgm:t>
        <a:bodyPr/>
        <a:lstStyle/>
        <a:p>
          <a:r>
            <a:rPr lang="nb-NO" sz="1050"/>
            <a:t>miljø</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tx1"/>
        </a:solidFill>
      </dgm:spPr>
      <dgm:t>
        <a:bodyPr/>
        <a:lstStyle/>
        <a:p>
          <a:r>
            <a:rPr lang="nb-NO" sz="1050"/>
            <a:t>reindrift</a:t>
          </a:r>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B7BD07FB-4A52-4F46-B7CF-45288A060C8B}">
      <dgm:prSet custT="1"/>
      <dgm:spPr>
        <a:solidFill>
          <a:schemeClr val="tx1"/>
        </a:solidFill>
      </dgm:spPr>
      <dgm:t>
        <a:bodyPr/>
        <a:lstStyle/>
        <a:p>
          <a:r>
            <a:rPr lang="nb-NO" sz="1050"/>
            <a:t>landbruk</a:t>
          </a:r>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a:ln>
          <a:prstDash val="sysDot"/>
        </a:ln>
      </dgm:spPr>
      <dgm:t>
        <a:bodyPr/>
        <a:lstStyle/>
        <a:p>
          <a:endParaRPr lang="nb-NO"/>
        </a:p>
      </dgm:t>
    </dgm:pt>
    <dgm:pt modelId="{F89426CD-3C33-417F-8833-A757159C52E0}">
      <dgm:prSet custT="1"/>
      <dgm:spPr>
        <a:solidFill>
          <a:schemeClr val="tx1"/>
        </a:solidFill>
      </dgm:spPr>
      <dgm:t>
        <a:bodyPr/>
        <a:lstStyle/>
        <a:p>
          <a:r>
            <a:rPr lang="nb-NO" sz="1050"/>
            <a:t>HR og </a:t>
          </a:r>
          <a:br>
            <a:rPr lang="nb-NO" sz="1050"/>
          </a:br>
          <a:r>
            <a:rPr lang="nb-NO" sz="1050"/>
            <a:t>økonomi</a:t>
          </a:r>
        </a:p>
      </dgm:t>
    </dgm:pt>
    <dgm:pt modelId="{68DAD9AE-207E-43AE-8A00-45EE7A7F6A50}" type="parTrans" cxnId="{974E630E-5039-4AC6-944C-43BB0D1FFE39}">
      <dgm:prSet/>
      <dgm:spPr/>
      <dgm:t>
        <a:bodyPr/>
        <a:lstStyle/>
        <a:p>
          <a:endParaRPr lang="nb-NO"/>
        </a:p>
      </dgm:t>
    </dgm:pt>
    <dgm:pt modelId="{440A130C-B3D5-45C5-BCC3-B604C4B6D2D1}" type="sibTrans" cxnId="{974E630E-5039-4AC6-944C-43BB0D1FFE39}">
      <dgm:prSet/>
      <dgm:spPr>
        <a:ln>
          <a:prstDash val="sysDot"/>
        </a:ln>
      </dgm:spPr>
      <dgm:t>
        <a:bodyPr/>
        <a:lstStyle/>
        <a:p>
          <a:endParaRPr lang="nb-NO"/>
        </a:p>
      </dgm:t>
    </dgm:pt>
    <dgm:pt modelId="{9E64DC1F-672B-49C1-B66C-1414000629FF}">
      <dgm:prSet custT="1"/>
      <dgm:spPr/>
      <dgm:t>
        <a:bodyPr/>
        <a:lstStyle/>
        <a:p>
          <a:pPr algn="ctr"/>
          <a:r>
            <a:rPr lang="nb-NO" sz="900"/>
            <a:t>juridisk</a:t>
          </a:r>
        </a:p>
      </dgm:t>
    </dgm:pt>
    <dgm:pt modelId="{2EE74801-71E1-4ADE-8DAD-43D4635A0FFA}" type="parTrans" cxnId="{00CE875A-554F-440D-9608-7018E234E20F}">
      <dgm:prSet/>
      <dgm:spPr/>
      <dgm:t>
        <a:bodyPr/>
        <a:lstStyle/>
        <a:p>
          <a:endParaRPr lang="nb-NO"/>
        </a:p>
      </dgm:t>
    </dgm:pt>
    <dgm:pt modelId="{85483221-64C4-4CA2-8AC6-A913D5B1F305}" type="sibTrans" cxnId="{00CE875A-554F-440D-9608-7018E234E20F}">
      <dgm:prSet/>
      <dgm:spPr/>
      <dgm:t>
        <a:bodyPr/>
        <a:lstStyle/>
        <a:p>
          <a:endParaRPr lang="nb-NO"/>
        </a:p>
      </dgm:t>
    </dgm:pt>
    <dgm:pt modelId="{8B46BCB3-9871-4FAC-8864-FF461453ABAB}">
      <dgm:prSet custT="1"/>
      <dgm:spPr/>
      <dgm:t>
        <a:bodyPr/>
        <a:lstStyle/>
        <a:p>
          <a:pPr algn="ctr"/>
          <a:r>
            <a:rPr lang="nb-NO" sz="900"/>
            <a:t>vergemål</a:t>
          </a:r>
        </a:p>
      </dgm:t>
    </dgm:pt>
    <dgm:pt modelId="{9A4954C4-19B1-4AE0-8BF7-E71342749479}" type="parTrans" cxnId="{4C82CC4C-A8F7-46EF-938B-BF3D076A4FFC}">
      <dgm:prSet/>
      <dgm:spPr/>
      <dgm:t>
        <a:bodyPr/>
        <a:lstStyle/>
        <a:p>
          <a:endParaRPr lang="nb-NO"/>
        </a:p>
      </dgm:t>
    </dgm:pt>
    <dgm:pt modelId="{E2559A79-93DB-4A09-A600-34C36C7B8990}" type="sibTrans" cxnId="{4C82CC4C-A8F7-46EF-938B-BF3D076A4FFC}">
      <dgm:prSet/>
      <dgm:spPr/>
      <dgm:t>
        <a:bodyPr/>
        <a:lstStyle/>
        <a:p>
          <a:endParaRPr lang="nb-NO"/>
        </a:p>
      </dgm:t>
    </dgm:pt>
    <dgm:pt modelId="{F3FAB0EC-2EFE-4B82-A0F5-80D672030D4E}">
      <dgm:prSet custT="1"/>
      <dgm:spPr/>
      <dgm:t>
        <a:bodyPr/>
        <a:lstStyle/>
        <a:p>
          <a:pPr algn="ctr"/>
          <a:r>
            <a:rPr lang="nb-NO" sz="900"/>
            <a:t>plan</a:t>
          </a:r>
        </a:p>
      </dgm:t>
    </dgm:pt>
    <dgm:pt modelId="{57DC5134-19E6-4616-935A-F930F277E77A}" type="parTrans" cxnId="{0261C2AB-9357-49AE-B651-9C3806E03986}">
      <dgm:prSet/>
      <dgm:spPr/>
      <dgm:t>
        <a:bodyPr/>
        <a:lstStyle/>
        <a:p>
          <a:endParaRPr lang="nb-NO"/>
        </a:p>
      </dgm:t>
    </dgm:pt>
    <dgm:pt modelId="{A7717640-FD8E-4B25-95CA-52713E4E99F5}" type="sibTrans" cxnId="{0261C2AB-9357-49AE-B651-9C3806E03986}">
      <dgm:prSet/>
      <dgm:spPr/>
      <dgm:t>
        <a:bodyPr/>
        <a:lstStyle/>
        <a:p>
          <a:endParaRPr lang="nb-NO"/>
        </a:p>
      </dgm:t>
    </dgm:pt>
    <dgm:pt modelId="{75DB5BD8-C3A4-4756-B7CE-6A6512298477}">
      <dgm:prSet custT="1"/>
      <dgm:spPr/>
      <dgm:t>
        <a:bodyPr/>
        <a:lstStyle/>
        <a:p>
          <a:pPr algn="ctr"/>
          <a:r>
            <a:rPr lang="nb-NO" sz="900"/>
            <a:t>helse og omsorg</a:t>
          </a:r>
        </a:p>
      </dgm:t>
    </dgm:pt>
    <dgm:pt modelId="{ACBB83F8-E9B9-4FAC-895D-167CF11EF099}" type="parTrans" cxnId="{2C68588F-9699-4370-9F27-572EC7057616}">
      <dgm:prSet/>
      <dgm:spPr/>
      <dgm:t>
        <a:bodyPr/>
        <a:lstStyle/>
        <a:p>
          <a:endParaRPr lang="nb-NO"/>
        </a:p>
      </dgm:t>
    </dgm:pt>
    <dgm:pt modelId="{6CF9E294-6E02-4177-85D9-5C57FDAD6DCF}" type="sibTrans" cxnId="{2C68588F-9699-4370-9F27-572EC7057616}">
      <dgm:prSet/>
      <dgm:spPr/>
      <dgm:t>
        <a:bodyPr/>
        <a:lstStyle/>
        <a:p>
          <a:endParaRPr lang="nb-NO"/>
        </a:p>
      </dgm:t>
    </dgm:pt>
    <dgm:pt modelId="{BB004931-FB7A-4722-A044-3E064B88D5E3}">
      <dgm:prSet custT="1"/>
      <dgm:spPr/>
      <dgm:t>
        <a:bodyPr/>
        <a:lstStyle/>
        <a:p>
          <a:pPr algn="ctr"/>
          <a:r>
            <a:rPr lang="nb-NO" sz="900"/>
            <a:t>sosial og familie</a:t>
          </a:r>
        </a:p>
      </dgm:t>
    </dgm:pt>
    <dgm:pt modelId="{15A72FFE-B452-4C90-A0EB-CC34E6A473AA}" type="parTrans" cxnId="{98A6998B-4C12-4C98-88A1-F249BFA4C052}">
      <dgm:prSet/>
      <dgm:spPr/>
      <dgm:t>
        <a:bodyPr/>
        <a:lstStyle/>
        <a:p>
          <a:endParaRPr lang="nb-NO"/>
        </a:p>
      </dgm:t>
    </dgm:pt>
    <dgm:pt modelId="{524BC8E2-7D8D-4773-AAB7-249EE78D3BEE}" type="sibTrans" cxnId="{98A6998B-4C12-4C98-88A1-F249BFA4C052}">
      <dgm:prSet/>
      <dgm:spPr/>
      <dgm:t>
        <a:bodyPr/>
        <a:lstStyle/>
        <a:p>
          <a:endParaRPr lang="nb-NO"/>
        </a:p>
      </dgm:t>
    </dgm:pt>
    <dgm:pt modelId="{22006AAA-A47D-494C-8775-C9D8FA095457}">
      <dgm:prSet custT="1"/>
      <dgm:spPr/>
      <dgm:t>
        <a:bodyPr/>
        <a:lstStyle/>
        <a:p>
          <a:pPr algn="ctr"/>
          <a:r>
            <a:rPr lang="nb-NO" sz="900"/>
            <a:t>skole</a:t>
          </a:r>
        </a:p>
      </dgm:t>
    </dgm:pt>
    <dgm:pt modelId="{E36D5A10-F501-4DDD-AED5-130A5D8C1D2C}" type="parTrans" cxnId="{3290688B-4DD3-40C9-97D6-F7BD64E209CF}">
      <dgm:prSet/>
      <dgm:spPr/>
      <dgm:t>
        <a:bodyPr/>
        <a:lstStyle/>
        <a:p>
          <a:endParaRPr lang="nb-NO"/>
        </a:p>
      </dgm:t>
    </dgm:pt>
    <dgm:pt modelId="{D164F481-D36B-40DA-9AF5-0943DE2AA1B9}" type="sibTrans" cxnId="{3290688B-4DD3-40C9-97D6-F7BD64E209CF}">
      <dgm:prSet/>
      <dgm:spPr/>
      <dgm:t>
        <a:bodyPr/>
        <a:lstStyle/>
        <a:p>
          <a:endParaRPr lang="nb-NO"/>
        </a:p>
      </dgm:t>
    </dgm:pt>
    <dgm:pt modelId="{107B4AD6-E221-4697-9792-20C964819541}">
      <dgm:prSet custT="1"/>
      <dgm:spPr/>
      <dgm:t>
        <a:bodyPr/>
        <a:lstStyle/>
        <a:p>
          <a:pPr algn="ctr"/>
          <a:r>
            <a:rPr lang="nb-NO" sz="900"/>
            <a:t>barnehage</a:t>
          </a:r>
        </a:p>
      </dgm:t>
    </dgm:pt>
    <dgm:pt modelId="{9CDDA110-0282-4B73-BAE7-39DDB93E4CF6}" type="parTrans" cxnId="{A648EF98-C262-4844-A84B-00F227436B0F}">
      <dgm:prSet/>
      <dgm:spPr/>
      <dgm:t>
        <a:bodyPr/>
        <a:lstStyle/>
        <a:p>
          <a:endParaRPr lang="nb-NO"/>
        </a:p>
      </dgm:t>
    </dgm:pt>
    <dgm:pt modelId="{5C9265A7-455B-4223-8610-E479E7575BEC}" type="sibTrans" cxnId="{A648EF98-C262-4844-A84B-00F227436B0F}">
      <dgm:prSet/>
      <dgm:spPr/>
      <dgm:t>
        <a:bodyPr/>
        <a:lstStyle/>
        <a:p>
          <a:endParaRPr lang="nb-NO"/>
        </a:p>
      </dgm:t>
    </dgm:pt>
    <dgm:pt modelId="{32468B7D-8285-495A-9993-F3A119679601}">
      <dgm:prSet custT="1"/>
      <dgm:spPr/>
      <dgm:t>
        <a:bodyPr/>
        <a:lstStyle/>
        <a:p>
          <a:pPr algn="ctr"/>
          <a:r>
            <a:rPr lang="nb-NO" sz="900"/>
            <a:t>barnevern</a:t>
          </a:r>
        </a:p>
      </dgm:t>
    </dgm:pt>
    <dgm:pt modelId="{A9AFFEB5-F5B5-42F1-86C8-6E545229C358}" type="parTrans" cxnId="{E837CA40-238B-41D1-810A-FC82A09B4D81}">
      <dgm:prSet/>
      <dgm:spPr/>
      <dgm:t>
        <a:bodyPr/>
        <a:lstStyle/>
        <a:p>
          <a:endParaRPr lang="nb-NO"/>
        </a:p>
      </dgm:t>
    </dgm:pt>
    <dgm:pt modelId="{3B15CA53-34F9-4E85-BA7B-9326FD7A7F15}" type="sibTrans" cxnId="{E837CA40-238B-41D1-810A-FC82A09B4D81}">
      <dgm:prSet/>
      <dgm:spPr/>
      <dgm:t>
        <a:bodyPr/>
        <a:lstStyle/>
        <a:p>
          <a:endParaRPr lang="nb-NO"/>
        </a:p>
      </dgm:t>
    </dgm:pt>
    <dgm:pt modelId="{E0353EE4-59C3-4D77-9E2C-54C1371DF5E1}">
      <dgm:prSet custT="1"/>
      <dgm:spPr/>
      <dgm:t>
        <a:bodyPr/>
        <a:lstStyle/>
        <a:p>
          <a:pPr algn="ctr"/>
          <a:r>
            <a:rPr lang="nb-NO" sz="900"/>
            <a:t>naturmangfold</a:t>
          </a:r>
          <a:br>
            <a:rPr lang="nb-NO" sz="900"/>
          </a:br>
          <a:r>
            <a:rPr lang="nb-NO" sz="900"/>
            <a:t>og naturvern</a:t>
          </a:r>
        </a:p>
      </dgm:t>
    </dgm:pt>
    <dgm:pt modelId="{D962012B-A854-44AA-856D-16B1C4C3DF26}" type="parTrans" cxnId="{B8776756-9BF4-48E7-BD88-0D2E902391B1}">
      <dgm:prSet/>
      <dgm:spPr/>
      <dgm:t>
        <a:bodyPr/>
        <a:lstStyle/>
        <a:p>
          <a:endParaRPr lang="nb-NO"/>
        </a:p>
      </dgm:t>
    </dgm:pt>
    <dgm:pt modelId="{1E32B75C-6D90-432B-877F-BB2F122E2A3E}" type="sibTrans" cxnId="{B8776756-9BF4-48E7-BD88-0D2E902391B1}">
      <dgm:prSet/>
      <dgm:spPr/>
      <dgm:t>
        <a:bodyPr/>
        <a:lstStyle/>
        <a:p>
          <a:endParaRPr lang="nb-NO"/>
        </a:p>
      </dgm:t>
    </dgm:pt>
    <dgm:pt modelId="{B599504E-6D5F-4A3D-9362-0EFCD89082FA}">
      <dgm:prSet custT="1"/>
      <dgm:spPr/>
      <dgm:t>
        <a:bodyPr/>
        <a:lstStyle/>
        <a:p>
          <a:pPr algn="ctr"/>
          <a:r>
            <a:rPr lang="nb-NO" sz="900"/>
            <a:t>vannforvaltning</a:t>
          </a:r>
          <a:br>
            <a:rPr lang="nb-NO" sz="900"/>
          </a:br>
          <a:r>
            <a:rPr lang="nb-NO" sz="900"/>
            <a:t>og forurensing</a:t>
          </a:r>
        </a:p>
      </dgm:t>
    </dgm:pt>
    <dgm:pt modelId="{72D853A5-24E0-4FC1-8EF4-07D5D3C824C5}" type="parTrans" cxnId="{CFA4ECD9-E009-40AB-AF8C-2BCCC2642D0E}">
      <dgm:prSet/>
      <dgm:spPr/>
      <dgm:t>
        <a:bodyPr/>
        <a:lstStyle/>
        <a:p>
          <a:endParaRPr lang="nb-NO"/>
        </a:p>
      </dgm:t>
    </dgm:pt>
    <dgm:pt modelId="{10D89764-2AA7-4D46-A7BB-94291C3CCDA6}" type="sibTrans" cxnId="{CFA4ECD9-E009-40AB-AF8C-2BCCC2642D0E}">
      <dgm:prSet/>
      <dgm:spPr/>
      <dgm:t>
        <a:bodyPr/>
        <a:lstStyle/>
        <a:p>
          <a:endParaRPr lang="nb-NO"/>
        </a:p>
      </dgm:t>
    </dgm:pt>
    <dgm:pt modelId="{911312A4-2381-41A9-A622-1453E48FC1D3}">
      <dgm:prSet custT="1"/>
      <dgm:spPr/>
      <dgm:t>
        <a:bodyPr/>
        <a:lstStyle/>
        <a:p>
          <a:pPr algn="ctr"/>
          <a:r>
            <a:rPr lang="nb-NO" sz="900"/>
            <a:t>Øst-Finnmark</a:t>
          </a:r>
        </a:p>
      </dgm:t>
    </dgm:pt>
    <dgm:pt modelId="{1062DA9B-7A83-458E-8231-EBEC82B63987}" type="parTrans" cxnId="{D439999E-826D-4117-8EC0-0725155DCB3B}">
      <dgm:prSet/>
      <dgm:spPr/>
      <dgm:t>
        <a:bodyPr/>
        <a:lstStyle/>
        <a:p>
          <a:endParaRPr lang="nb-NO"/>
        </a:p>
      </dgm:t>
    </dgm:pt>
    <dgm:pt modelId="{C240BD8D-5214-4280-99DE-63DB86976045}" type="sibTrans" cxnId="{D439999E-826D-4117-8EC0-0725155DCB3B}">
      <dgm:prSet/>
      <dgm:spPr/>
      <dgm:t>
        <a:bodyPr/>
        <a:lstStyle/>
        <a:p>
          <a:endParaRPr lang="nb-NO"/>
        </a:p>
      </dgm:t>
    </dgm:pt>
    <dgm:pt modelId="{F263D652-E330-4E13-9CBF-2D5D44BD6E69}">
      <dgm:prSet custT="1"/>
      <dgm:spPr/>
      <dgm:t>
        <a:bodyPr/>
        <a:lstStyle/>
        <a:p>
          <a:pPr algn="ctr"/>
          <a:r>
            <a:rPr lang="nb-NO" sz="900"/>
            <a:t>Vest-Finnmark</a:t>
          </a:r>
          <a:br>
            <a:rPr lang="nb-NO" sz="900"/>
          </a:br>
          <a:r>
            <a:rPr lang="nb-NO" sz="900"/>
            <a:t>og Troms</a:t>
          </a:r>
        </a:p>
      </dgm:t>
    </dgm:pt>
    <dgm:pt modelId="{3430913E-96E0-4D2D-8712-2942F60E5C07}" type="parTrans" cxnId="{6F0C268D-63DB-41E4-BA13-141CAF5CC4F3}">
      <dgm:prSet/>
      <dgm:spPr/>
      <dgm:t>
        <a:bodyPr/>
        <a:lstStyle/>
        <a:p>
          <a:endParaRPr lang="nb-NO"/>
        </a:p>
      </dgm:t>
    </dgm:pt>
    <dgm:pt modelId="{40EC209D-B906-4088-BF3B-98651DBBA0CA}" type="sibTrans" cxnId="{6F0C268D-63DB-41E4-BA13-141CAF5CC4F3}">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9"/>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7">
        <dgm:presLayoutVars>
          <dgm:chPref val="3"/>
        </dgm:presLayoutVars>
      </dgm:prSet>
      <dgm:spPr/>
    </dgm:pt>
    <dgm:pt modelId="{AE4389E1-B609-4079-BE33-9ECB31A0F409}" type="pres">
      <dgm:prSet presAssocID="{AF9041BD-C952-4B86-A894-89148F6C266A}" presName="rootConnector" presStyleLbl="node2" presStyleIdx="0" presStyleCnt="7"/>
      <dgm:spPr/>
    </dgm:pt>
    <dgm:pt modelId="{F68195F7-5F61-4FF3-84AD-DB2175C0DE5C}" type="pres">
      <dgm:prSet presAssocID="{AF9041BD-C952-4B86-A894-89148F6C266A}" presName="hierChild4" presStyleCnt="0"/>
      <dgm:spPr/>
    </dgm:pt>
    <dgm:pt modelId="{83F1C2BB-3FD3-4CC4-9712-03150EDFD366}" type="pres">
      <dgm:prSet presAssocID="{2EE74801-71E1-4ADE-8DAD-43D4635A0FFA}" presName="Name37" presStyleLbl="parChTrans1D3" presStyleIdx="0" presStyleCnt="12"/>
      <dgm:spPr/>
    </dgm:pt>
    <dgm:pt modelId="{A0D3D68C-E802-48E2-A2C3-5938D4F34449}" type="pres">
      <dgm:prSet presAssocID="{9E64DC1F-672B-49C1-B66C-1414000629FF}" presName="hierRoot2" presStyleCnt="0">
        <dgm:presLayoutVars>
          <dgm:hierBranch val="init"/>
        </dgm:presLayoutVars>
      </dgm:prSet>
      <dgm:spPr/>
    </dgm:pt>
    <dgm:pt modelId="{D1D398F9-BCEC-4CE7-AEE3-D106DE145F95}" type="pres">
      <dgm:prSet presAssocID="{9E64DC1F-672B-49C1-B66C-1414000629FF}" presName="rootComposite" presStyleCnt="0"/>
      <dgm:spPr/>
    </dgm:pt>
    <dgm:pt modelId="{553631B5-CBD2-4A84-8241-4CFEDA684922}" type="pres">
      <dgm:prSet presAssocID="{9E64DC1F-672B-49C1-B66C-1414000629FF}" presName="rootText" presStyleLbl="node3" presStyleIdx="0" presStyleCnt="12" custScaleY="66232">
        <dgm:presLayoutVars>
          <dgm:chPref val="3"/>
        </dgm:presLayoutVars>
      </dgm:prSet>
      <dgm:spPr/>
    </dgm:pt>
    <dgm:pt modelId="{D081F199-C51D-4286-AE79-B9CA09B24249}" type="pres">
      <dgm:prSet presAssocID="{9E64DC1F-672B-49C1-B66C-1414000629FF}" presName="rootConnector" presStyleLbl="node3" presStyleIdx="0" presStyleCnt="12"/>
      <dgm:spPr/>
    </dgm:pt>
    <dgm:pt modelId="{FC20E947-AF59-4357-9823-49AAF5E6DD81}" type="pres">
      <dgm:prSet presAssocID="{9E64DC1F-672B-49C1-B66C-1414000629FF}" presName="hierChild4" presStyleCnt="0"/>
      <dgm:spPr/>
    </dgm:pt>
    <dgm:pt modelId="{CCF33E07-5145-47F6-9D6C-CD26B20FF880}" type="pres">
      <dgm:prSet presAssocID="{9E64DC1F-672B-49C1-B66C-1414000629FF}" presName="hierChild5" presStyleCnt="0"/>
      <dgm:spPr/>
    </dgm:pt>
    <dgm:pt modelId="{5FA58794-42C6-47D6-B783-B6B4DB58EAAC}" type="pres">
      <dgm:prSet presAssocID="{9A4954C4-19B1-4AE0-8BF7-E71342749479}" presName="Name37" presStyleLbl="parChTrans1D3" presStyleIdx="1" presStyleCnt="12"/>
      <dgm:spPr/>
    </dgm:pt>
    <dgm:pt modelId="{E9D6CCEF-B8A0-4520-BC5D-CC91E3203B8C}" type="pres">
      <dgm:prSet presAssocID="{8B46BCB3-9871-4FAC-8864-FF461453ABAB}" presName="hierRoot2" presStyleCnt="0">
        <dgm:presLayoutVars>
          <dgm:hierBranch val="init"/>
        </dgm:presLayoutVars>
      </dgm:prSet>
      <dgm:spPr/>
    </dgm:pt>
    <dgm:pt modelId="{2E5D80D1-38C5-4931-B879-99F36696858A}" type="pres">
      <dgm:prSet presAssocID="{8B46BCB3-9871-4FAC-8864-FF461453ABAB}" presName="rootComposite" presStyleCnt="0"/>
      <dgm:spPr/>
    </dgm:pt>
    <dgm:pt modelId="{F13E7E48-981B-43A9-9979-E605E6B970F9}" type="pres">
      <dgm:prSet presAssocID="{8B46BCB3-9871-4FAC-8864-FF461453ABAB}" presName="rootText" presStyleLbl="node3" presStyleIdx="1" presStyleCnt="12" custScaleY="66232">
        <dgm:presLayoutVars>
          <dgm:chPref val="3"/>
        </dgm:presLayoutVars>
      </dgm:prSet>
      <dgm:spPr/>
    </dgm:pt>
    <dgm:pt modelId="{6F0A6178-D3C6-4969-A72F-E0B3F5536A65}" type="pres">
      <dgm:prSet presAssocID="{8B46BCB3-9871-4FAC-8864-FF461453ABAB}" presName="rootConnector" presStyleLbl="node3" presStyleIdx="1" presStyleCnt="12"/>
      <dgm:spPr/>
    </dgm:pt>
    <dgm:pt modelId="{C62B1325-2860-4BBB-9B8E-52E197A8EC5F}" type="pres">
      <dgm:prSet presAssocID="{8B46BCB3-9871-4FAC-8864-FF461453ABAB}" presName="hierChild4" presStyleCnt="0"/>
      <dgm:spPr/>
    </dgm:pt>
    <dgm:pt modelId="{DA1B0158-5636-40A5-95AE-270D127BD220}" type="pres">
      <dgm:prSet presAssocID="{8B46BCB3-9871-4FAC-8864-FF461453ABAB}" presName="hierChild5" presStyleCnt="0"/>
      <dgm:spPr/>
    </dgm:pt>
    <dgm:pt modelId="{5F6EB147-1DD8-4327-8878-CEDCB30BE517}" type="pres">
      <dgm:prSet presAssocID="{57DC5134-19E6-4616-935A-F930F277E77A}" presName="Name37" presStyleLbl="parChTrans1D3" presStyleIdx="2" presStyleCnt="12"/>
      <dgm:spPr/>
    </dgm:pt>
    <dgm:pt modelId="{FB6A465C-9A24-47BA-BE80-F171242FC4B3}" type="pres">
      <dgm:prSet presAssocID="{F3FAB0EC-2EFE-4B82-A0F5-80D672030D4E}" presName="hierRoot2" presStyleCnt="0">
        <dgm:presLayoutVars>
          <dgm:hierBranch val="init"/>
        </dgm:presLayoutVars>
      </dgm:prSet>
      <dgm:spPr/>
    </dgm:pt>
    <dgm:pt modelId="{F67674EC-E617-40AA-8855-2DF82D431497}" type="pres">
      <dgm:prSet presAssocID="{F3FAB0EC-2EFE-4B82-A0F5-80D672030D4E}" presName="rootComposite" presStyleCnt="0"/>
      <dgm:spPr/>
    </dgm:pt>
    <dgm:pt modelId="{838C790D-277C-4318-B19C-4E18F5216499}" type="pres">
      <dgm:prSet presAssocID="{F3FAB0EC-2EFE-4B82-A0F5-80D672030D4E}" presName="rootText" presStyleLbl="node3" presStyleIdx="2" presStyleCnt="12" custScaleY="66232">
        <dgm:presLayoutVars>
          <dgm:chPref val="3"/>
        </dgm:presLayoutVars>
      </dgm:prSet>
      <dgm:spPr/>
    </dgm:pt>
    <dgm:pt modelId="{03D7907E-B3FC-4860-BDFF-CBE51089CF17}" type="pres">
      <dgm:prSet presAssocID="{F3FAB0EC-2EFE-4B82-A0F5-80D672030D4E}" presName="rootConnector" presStyleLbl="node3" presStyleIdx="2" presStyleCnt="12"/>
      <dgm:spPr/>
    </dgm:pt>
    <dgm:pt modelId="{2A9A4F41-D2DE-426C-8FC3-D783143BA2F3}" type="pres">
      <dgm:prSet presAssocID="{F3FAB0EC-2EFE-4B82-A0F5-80D672030D4E}" presName="hierChild4" presStyleCnt="0"/>
      <dgm:spPr/>
    </dgm:pt>
    <dgm:pt modelId="{F2F232A1-F3D4-40B1-84B4-22FB96231C73}" type="pres">
      <dgm:prSet presAssocID="{F3FAB0EC-2EFE-4B82-A0F5-80D672030D4E}" presName="hierChild5"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9"/>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7">
        <dgm:presLayoutVars>
          <dgm:chPref val="3"/>
        </dgm:presLayoutVars>
      </dgm:prSet>
      <dgm:spPr/>
    </dgm:pt>
    <dgm:pt modelId="{7A59863C-2861-4554-B51D-123C8AA5A637}" type="pres">
      <dgm:prSet presAssocID="{F249FCF1-CCE9-4FA2-88E8-C45F2F78328C}" presName="rootConnector" presStyleLbl="node2" presStyleIdx="1" presStyleCnt="7"/>
      <dgm:spPr/>
    </dgm:pt>
    <dgm:pt modelId="{FF001A87-F164-47F4-983B-1BC94792FCE0}" type="pres">
      <dgm:prSet presAssocID="{F249FCF1-CCE9-4FA2-88E8-C45F2F78328C}" presName="hierChild4" presStyleCnt="0"/>
      <dgm:spPr/>
    </dgm:pt>
    <dgm:pt modelId="{FB082140-D1BA-4FB2-8CF4-BF2166A2BB71}" type="pres">
      <dgm:prSet presAssocID="{ACBB83F8-E9B9-4FAC-895D-167CF11EF099}" presName="Name37" presStyleLbl="parChTrans1D3" presStyleIdx="3" presStyleCnt="12"/>
      <dgm:spPr/>
    </dgm:pt>
    <dgm:pt modelId="{9A048E1B-93F7-4575-80F0-32C0E2F5AFC8}" type="pres">
      <dgm:prSet presAssocID="{75DB5BD8-C3A4-4756-B7CE-6A6512298477}" presName="hierRoot2" presStyleCnt="0">
        <dgm:presLayoutVars>
          <dgm:hierBranch val="init"/>
        </dgm:presLayoutVars>
      </dgm:prSet>
      <dgm:spPr/>
    </dgm:pt>
    <dgm:pt modelId="{006823F7-A764-4AAC-B112-76FA221AF44D}" type="pres">
      <dgm:prSet presAssocID="{75DB5BD8-C3A4-4756-B7CE-6A6512298477}" presName="rootComposite" presStyleCnt="0"/>
      <dgm:spPr/>
    </dgm:pt>
    <dgm:pt modelId="{FF9BC0BE-EDB8-40F1-8B24-627FF34A5A2F}" type="pres">
      <dgm:prSet presAssocID="{75DB5BD8-C3A4-4756-B7CE-6A6512298477}" presName="rootText" presStyleLbl="node3" presStyleIdx="3" presStyleCnt="12" custScaleY="66232">
        <dgm:presLayoutVars>
          <dgm:chPref val="3"/>
        </dgm:presLayoutVars>
      </dgm:prSet>
      <dgm:spPr/>
    </dgm:pt>
    <dgm:pt modelId="{2CB855CF-56DE-4CA2-B4F1-2022331691CB}" type="pres">
      <dgm:prSet presAssocID="{75DB5BD8-C3A4-4756-B7CE-6A6512298477}" presName="rootConnector" presStyleLbl="node3" presStyleIdx="3" presStyleCnt="12"/>
      <dgm:spPr/>
    </dgm:pt>
    <dgm:pt modelId="{3B96C482-58DA-4514-A0DD-672350039A38}" type="pres">
      <dgm:prSet presAssocID="{75DB5BD8-C3A4-4756-B7CE-6A6512298477}" presName="hierChild4" presStyleCnt="0"/>
      <dgm:spPr/>
    </dgm:pt>
    <dgm:pt modelId="{37BD4219-1A13-4288-B692-24A30B59E812}" type="pres">
      <dgm:prSet presAssocID="{75DB5BD8-C3A4-4756-B7CE-6A6512298477}" presName="hierChild5" presStyleCnt="0"/>
      <dgm:spPr/>
    </dgm:pt>
    <dgm:pt modelId="{A827BD6F-D553-46F4-9772-B96E1C19EA4D}" type="pres">
      <dgm:prSet presAssocID="{15A72FFE-B452-4C90-A0EB-CC34E6A473AA}" presName="Name37" presStyleLbl="parChTrans1D3" presStyleIdx="4" presStyleCnt="12"/>
      <dgm:spPr/>
    </dgm:pt>
    <dgm:pt modelId="{A36EC881-B8BD-4151-B91E-8A2C64F010F8}" type="pres">
      <dgm:prSet presAssocID="{BB004931-FB7A-4722-A044-3E064B88D5E3}" presName="hierRoot2" presStyleCnt="0">
        <dgm:presLayoutVars>
          <dgm:hierBranch val="init"/>
        </dgm:presLayoutVars>
      </dgm:prSet>
      <dgm:spPr/>
    </dgm:pt>
    <dgm:pt modelId="{564B6B07-E2F9-47F8-9FC2-A7D8FBD973AF}" type="pres">
      <dgm:prSet presAssocID="{BB004931-FB7A-4722-A044-3E064B88D5E3}" presName="rootComposite" presStyleCnt="0"/>
      <dgm:spPr/>
    </dgm:pt>
    <dgm:pt modelId="{A31324D4-E64F-4E57-96FD-598ACBBACD19}" type="pres">
      <dgm:prSet presAssocID="{BB004931-FB7A-4722-A044-3E064B88D5E3}" presName="rootText" presStyleLbl="node3" presStyleIdx="4" presStyleCnt="12" custScaleY="66232">
        <dgm:presLayoutVars>
          <dgm:chPref val="3"/>
        </dgm:presLayoutVars>
      </dgm:prSet>
      <dgm:spPr/>
    </dgm:pt>
    <dgm:pt modelId="{452CB0CB-CC04-4811-AB62-A3CB8C0061D7}" type="pres">
      <dgm:prSet presAssocID="{BB004931-FB7A-4722-A044-3E064B88D5E3}" presName="rootConnector" presStyleLbl="node3" presStyleIdx="4" presStyleCnt="12"/>
      <dgm:spPr/>
    </dgm:pt>
    <dgm:pt modelId="{E748E94E-5D48-4D8E-A775-5B7D8297B5BE}" type="pres">
      <dgm:prSet presAssocID="{BB004931-FB7A-4722-A044-3E064B88D5E3}" presName="hierChild4" presStyleCnt="0"/>
      <dgm:spPr/>
    </dgm:pt>
    <dgm:pt modelId="{F9CF94D4-858E-4154-9760-AB86F9373BF0}" type="pres">
      <dgm:prSet presAssocID="{BB004931-FB7A-4722-A044-3E064B88D5E3}" presName="hierChild5"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9"/>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7">
        <dgm:presLayoutVars>
          <dgm:chPref val="3"/>
        </dgm:presLayoutVars>
      </dgm:prSet>
      <dgm:spPr/>
    </dgm:pt>
    <dgm:pt modelId="{B0F3984F-6014-4942-85E2-FDA6A38EFAE1}" type="pres">
      <dgm:prSet presAssocID="{D0344DDC-8F55-4033-A6F4-FD81D681618A}" presName="rootConnector" presStyleLbl="node2" presStyleIdx="2" presStyleCnt="7"/>
      <dgm:spPr/>
    </dgm:pt>
    <dgm:pt modelId="{089CF33F-B4E6-4691-A461-4775C17C5091}" type="pres">
      <dgm:prSet presAssocID="{D0344DDC-8F55-4033-A6F4-FD81D681618A}" presName="hierChild4" presStyleCnt="0"/>
      <dgm:spPr/>
    </dgm:pt>
    <dgm:pt modelId="{542805B6-DB5A-46FB-830B-8EBDC7DABBD0}" type="pres">
      <dgm:prSet presAssocID="{E36D5A10-F501-4DDD-AED5-130A5D8C1D2C}" presName="Name37" presStyleLbl="parChTrans1D3" presStyleIdx="5" presStyleCnt="12"/>
      <dgm:spPr/>
    </dgm:pt>
    <dgm:pt modelId="{A0F759F1-0CEA-4502-847D-82C3D952DB6F}" type="pres">
      <dgm:prSet presAssocID="{22006AAA-A47D-494C-8775-C9D8FA095457}" presName="hierRoot2" presStyleCnt="0">
        <dgm:presLayoutVars>
          <dgm:hierBranch val="init"/>
        </dgm:presLayoutVars>
      </dgm:prSet>
      <dgm:spPr/>
    </dgm:pt>
    <dgm:pt modelId="{7B8ADD53-3686-42A8-BE36-08DC43451199}" type="pres">
      <dgm:prSet presAssocID="{22006AAA-A47D-494C-8775-C9D8FA095457}" presName="rootComposite" presStyleCnt="0"/>
      <dgm:spPr/>
    </dgm:pt>
    <dgm:pt modelId="{ECADBA38-16A9-407D-8A5F-D6DE9BF43E1B}" type="pres">
      <dgm:prSet presAssocID="{22006AAA-A47D-494C-8775-C9D8FA095457}" presName="rootText" presStyleLbl="node3" presStyleIdx="5" presStyleCnt="12" custScaleY="66232">
        <dgm:presLayoutVars>
          <dgm:chPref val="3"/>
        </dgm:presLayoutVars>
      </dgm:prSet>
      <dgm:spPr/>
    </dgm:pt>
    <dgm:pt modelId="{E86F0161-CEE8-48E7-94E0-234520B35ED8}" type="pres">
      <dgm:prSet presAssocID="{22006AAA-A47D-494C-8775-C9D8FA095457}" presName="rootConnector" presStyleLbl="node3" presStyleIdx="5" presStyleCnt="12"/>
      <dgm:spPr/>
    </dgm:pt>
    <dgm:pt modelId="{8F7FE0A4-FD47-4A53-8E6C-152729FE3D8C}" type="pres">
      <dgm:prSet presAssocID="{22006AAA-A47D-494C-8775-C9D8FA095457}" presName="hierChild4" presStyleCnt="0"/>
      <dgm:spPr/>
    </dgm:pt>
    <dgm:pt modelId="{D6EFA701-1169-4100-83B1-26D028E97CD5}" type="pres">
      <dgm:prSet presAssocID="{22006AAA-A47D-494C-8775-C9D8FA095457}" presName="hierChild5" presStyleCnt="0"/>
      <dgm:spPr/>
    </dgm:pt>
    <dgm:pt modelId="{6CE4BE4B-A1BA-4233-8A37-0D2F8F05C676}" type="pres">
      <dgm:prSet presAssocID="{9CDDA110-0282-4B73-BAE7-39DDB93E4CF6}" presName="Name37" presStyleLbl="parChTrans1D3" presStyleIdx="6" presStyleCnt="12"/>
      <dgm:spPr/>
    </dgm:pt>
    <dgm:pt modelId="{757A5ED4-FBEF-497A-A6DA-065CAAD7840B}" type="pres">
      <dgm:prSet presAssocID="{107B4AD6-E221-4697-9792-20C964819541}" presName="hierRoot2" presStyleCnt="0">
        <dgm:presLayoutVars>
          <dgm:hierBranch val="init"/>
        </dgm:presLayoutVars>
      </dgm:prSet>
      <dgm:spPr/>
    </dgm:pt>
    <dgm:pt modelId="{33410336-F0B5-42AB-A262-CC92698828FE}" type="pres">
      <dgm:prSet presAssocID="{107B4AD6-E221-4697-9792-20C964819541}" presName="rootComposite" presStyleCnt="0"/>
      <dgm:spPr/>
    </dgm:pt>
    <dgm:pt modelId="{666E077F-97D3-4355-9F84-AD1816C49B12}" type="pres">
      <dgm:prSet presAssocID="{107B4AD6-E221-4697-9792-20C964819541}" presName="rootText" presStyleLbl="node3" presStyleIdx="6" presStyleCnt="12" custScaleY="66232">
        <dgm:presLayoutVars>
          <dgm:chPref val="3"/>
        </dgm:presLayoutVars>
      </dgm:prSet>
      <dgm:spPr/>
    </dgm:pt>
    <dgm:pt modelId="{A251A243-D777-4290-85F9-ACCD0F09FCC7}" type="pres">
      <dgm:prSet presAssocID="{107B4AD6-E221-4697-9792-20C964819541}" presName="rootConnector" presStyleLbl="node3" presStyleIdx="6" presStyleCnt="12"/>
      <dgm:spPr/>
    </dgm:pt>
    <dgm:pt modelId="{39BD48AE-A4B0-4945-A1F6-F604653F0B59}" type="pres">
      <dgm:prSet presAssocID="{107B4AD6-E221-4697-9792-20C964819541}" presName="hierChild4" presStyleCnt="0"/>
      <dgm:spPr/>
    </dgm:pt>
    <dgm:pt modelId="{922C7C30-0D95-45B0-A528-FD08F8E14D45}" type="pres">
      <dgm:prSet presAssocID="{107B4AD6-E221-4697-9792-20C964819541}" presName="hierChild5" presStyleCnt="0"/>
      <dgm:spPr/>
    </dgm:pt>
    <dgm:pt modelId="{8C7150A1-00E7-4A5E-89C4-D654F2B38B15}" type="pres">
      <dgm:prSet presAssocID="{A9AFFEB5-F5B5-42F1-86C8-6E545229C358}" presName="Name37" presStyleLbl="parChTrans1D3" presStyleIdx="7" presStyleCnt="12"/>
      <dgm:spPr/>
    </dgm:pt>
    <dgm:pt modelId="{C56C9F73-F581-426D-BD21-7D92EBC27883}" type="pres">
      <dgm:prSet presAssocID="{32468B7D-8285-495A-9993-F3A119679601}" presName="hierRoot2" presStyleCnt="0">
        <dgm:presLayoutVars>
          <dgm:hierBranch val="init"/>
        </dgm:presLayoutVars>
      </dgm:prSet>
      <dgm:spPr/>
    </dgm:pt>
    <dgm:pt modelId="{79A96015-BBFA-4161-B669-A0650E015746}" type="pres">
      <dgm:prSet presAssocID="{32468B7D-8285-495A-9993-F3A119679601}" presName="rootComposite" presStyleCnt="0"/>
      <dgm:spPr/>
    </dgm:pt>
    <dgm:pt modelId="{B8289C61-4606-4F43-91FF-7C0EDDCA438B}" type="pres">
      <dgm:prSet presAssocID="{32468B7D-8285-495A-9993-F3A119679601}" presName="rootText" presStyleLbl="node3" presStyleIdx="7" presStyleCnt="12" custScaleY="66232">
        <dgm:presLayoutVars>
          <dgm:chPref val="3"/>
        </dgm:presLayoutVars>
      </dgm:prSet>
      <dgm:spPr/>
    </dgm:pt>
    <dgm:pt modelId="{995D3D0C-3AFD-422D-9617-1CBE9F115B50}" type="pres">
      <dgm:prSet presAssocID="{32468B7D-8285-495A-9993-F3A119679601}" presName="rootConnector" presStyleLbl="node3" presStyleIdx="7" presStyleCnt="12"/>
      <dgm:spPr/>
    </dgm:pt>
    <dgm:pt modelId="{8ED93F79-3319-4A9D-A23E-6AE30300E781}" type="pres">
      <dgm:prSet presAssocID="{32468B7D-8285-495A-9993-F3A119679601}" presName="hierChild4" presStyleCnt="0"/>
      <dgm:spPr/>
    </dgm:pt>
    <dgm:pt modelId="{3C6862A6-ADA3-47EB-B23D-A0D9CBEC22DD}" type="pres">
      <dgm:prSet presAssocID="{32468B7D-8285-495A-9993-F3A119679601}" presName="hierChild5"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9"/>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7">
        <dgm:presLayoutVars>
          <dgm:chPref val="3"/>
        </dgm:presLayoutVars>
      </dgm:prSet>
      <dgm:spPr/>
    </dgm:pt>
    <dgm:pt modelId="{7DC5A37F-945F-478E-874B-4E751415A05D}" type="pres">
      <dgm:prSet presAssocID="{72C476B0-F20A-4EF5-BE1E-2645092B995D}" presName="rootConnector" presStyleLbl="node2" presStyleIdx="3" presStyleCnt="7"/>
      <dgm:spPr/>
    </dgm:pt>
    <dgm:pt modelId="{F94F0064-9D7E-4453-8DBA-355B414DC0C4}" type="pres">
      <dgm:prSet presAssocID="{72C476B0-F20A-4EF5-BE1E-2645092B995D}" presName="hierChild4" presStyleCnt="0"/>
      <dgm:spPr/>
    </dgm:pt>
    <dgm:pt modelId="{975418A9-EF74-4F25-B1CB-6683F4E773B6}" type="pres">
      <dgm:prSet presAssocID="{D962012B-A854-44AA-856D-16B1C4C3DF26}" presName="Name37" presStyleLbl="parChTrans1D3" presStyleIdx="8" presStyleCnt="12"/>
      <dgm:spPr/>
    </dgm:pt>
    <dgm:pt modelId="{1299DE2E-5BF0-4532-B086-5B652E686CC7}" type="pres">
      <dgm:prSet presAssocID="{E0353EE4-59C3-4D77-9E2C-54C1371DF5E1}" presName="hierRoot2" presStyleCnt="0">
        <dgm:presLayoutVars>
          <dgm:hierBranch val="init"/>
        </dgm:presLayoutVars>
      </dgm:prSet>
      <dgm:spPr/>
    </dgm:pt>
    <dgm:pt modelId="{D6D58BC0-1E56-4F34-A097-4CA622EC0678}" type="pres">
      <dgm:prSet presAssocID="{E0353EE4-59C3-4D77-9E2C-54C1371DF5E1}" presName="rootComposite" presStyleCnt="0"/>
      <dgm:spPr/>
    </dgm:pt>
    <dgm:pt modelId="{61819400-3ED5-499D-95E6-64ECC88F62D3}" type="pres">
      <dgm:prSet presAssocID="{E0353EE4-59C3-4D77-9E2C-54C1371DF5E1}" presName="rootText" presStyleLbl="node3" presStyleIdx="8" presStyleCnt="12" custScaleY="66232">
        <dgm:presLayoutVars>
          <dgm:chPref val="3"/>
        </dgm:presLayoutVars>
      </dgm:prSet>
      <dgm:spPr/>
    </dgm:pt>
    <dgm:pt modelId="{8157BD5F-A0BD-458C-87B0-EF0DB0C34D9F}" type="pres">
      <dgm:prSet presAssocID="{E0353EE4-59C3-4D77-9E2C-54C1371DF5E1}" presName="rootConnector" presStyleLbl="node3" presStyleIdx="8" presStyleCnt="12"/>
      <dgm:spPr/>
    </dgm:pt>
    <dgm:pt modelId="{A1F10945-D159-4483-AA97-A60156AFBEE8}" type="pres">
      <dgm:prSet presAssocID="{E0353EE4-59C3-4D77-9E2C-54C1371DF5E1}" presName="hierChild4" presStyleCnt="0"/>
      <dgm:spPr/>
    </dgm:pt>
    <dgm:pt modelId="{AD047436-214B-4258-9426-76BA1F270CE6}" type="pres">
      <dgm:prSet presAssocID="{E0353EE4-59C3-4D77-9E2C-54C1371DF5E1}" presName="hierChild5" presStyleCnt="0"/>
      <dgm:spPr/>
    </dgm:pt>
    <dgm:pt modelId="{BD41D9B9-25A0-4E5D-9B6E-ECFF8CA85C56}" type="pres">
      <dgm:prSet presAssocID="{72D853A5-24E0-4FC1-8EF4-07D5D3C824C5}" presName="Name37" presStyleLbl="parChTrans1D3" presStyleIdx="9" presStyleCnt="12"/>
      <dgm:spPr/>
    </dgm:pt>
    <dgm:pt modelId="{68D83435-84E7-42C1-A52A-BA13700B9DAE}" type="pres">
      <dgm:prSet presAssocID="{B599504E-6D5F-4A3D-9362-0EFCD89082FA}" presName="hierRoot2" presStyleCnt="0">
        <dgm:presLayoutVars>
          <dgm:hierBranch val="init"/>
        </dgm:presLayoutVars>
      </dgm:prSet>
      <dgm:spPr/>
    </dgm:pt>
    <dgm:pt modelId="{1D9ED7A0-7C54-4D65-89BF-A3A333E69B78}" type="pres">
      <dgm:prSet presAssocID="{B599504E-6D5F-4A3D-9362-0EFCD89082FA}" presName="rootComposite" presStyleCnt="0"/>
      <dgm:spPr/>
    </dgm:pt>
    <dgm:pt modelId="{904DE4B9-5AFB-4A5D-BEB0-39D5D1B6F5E4}" type="pres">
      <dgm:prSet presAssocID="{B599504E-6D5F-4A3D-9362-0EFCD89082FA}" presName="rootText" presStyleLbl="node3" presStyleIdx="9" presStyleCnt="12" custScaleY="66232">
        <dgm:presLayoutVars>
          <dgm:chPref val="3"/>
        </dgm:presLayoutVars>
      </dgm:prSet>
      <dgm:spPr/>
    </dgm:pt>
    <dgm:pt modelId="{257116C2-A7AC-4CEE-9EAC-FB7E33AB6955}" type="pres">
      <dgm:prSet presAssocID="{B599504E-6D5F-4A3D-9362-0EFCD89082FA}" presName="rootConnector" presStyleLbl="node3" presStyleIdx="9" presStyleCnt="12"/>
      <dgm:spPr/>
    </dgm:pt>
    <dgm:pt modelId="{1E3BEC5E-C476-4857-9CEA-3A4ECEFB8004}" type="pres">
      <dgm:prSet presAssocID="{B599504E-6D5F-4A3D-9362-0EFCD89082FA}" presName="hierChild4" presStyleCnt="0"/>
      <dgm:spPr/>
    </dgm:pt>
    <dgm:pt modelId="{E3A5EE5C-CC19-4C69-90C9-6D62A5A80014}" type="pres">
      <dgm:prSet presAssocID="{B599504E-6D5F-4A3D-9362-0EFCD89082FA}" presName="hierChild5"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9"/>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7">
        <dgm:presLayoutVars>
          <dgm:chPref val="3"/>
        </dgm:presLayoutVars>
      </dgm:prSet>
      <dgm:spPr/>
    </dgm:pt>
    <dgm:pt modelId="{F42F21AF-77E6-4C77-B028-0A93254097F5}" type="pres">
      <dgm:prSet presAssocID="{B138A119-6A79-4DD2-A846-3768E0A6ED27}" presName="rootConnector" presStyleLbl="node2" presStyleIdx="4" presStyleCnt="7"/>
      <dgm:spPr/>
    </dgm:pt>
    <dgm:pt modelId="{C386CC39-F35C-4312-9D74-E87BB518E54C}" type="pres">
      <dgm:prSet presAssocID="{B138A119-6A79-4DD2-A846-3768E0A6ED27}" presName="hierChild4" presStyleCnt="0"/>
      <dgm:spPr/>
    </dgm:pt>
    <dgm:pt modelId="{F19875C1-257F-4BDD-812A-AC6659C56383}" type="pres">
      <dgm:prSet presAssocID="{1062DA9B-7A83-458E-8231-EBEC82B63987}" presName="Name37" presStyleLbl="parChTrans1D3" presStyleIdx="10" presStyleCnt="12"/>
      <dgm:spPr/>
    </dgm:pt>
    <dgm:pt modelId="{7D0F9D8F-2E73-4141-8D7A-B16EFD0A24F1}" type="pres">
      <dgm:prSet presAssocID="{911312A4-2381-41A9-A622-1453E48FC1D3}" presName="hierRoot2" presStyleCnt="0">
        <dgm:presLayoutVars>
          <dgm:hierBranch val="init"/>
        </dgm:presLayoutVars>
      </dgm:prSet>
      <dgm:spPr/>
    </dgm:pt>
    <dgm:pt modelId="{78D0DC7E-140E-4AF1-AF65-99CB5FB3B6D4}" type="pres">
      <dgm:prSet presAssocID="{911312A4-2381-41A9-A622-1453E48FC1D3}" presName="rootComposite" presStyleCnt="0"/>
      <dgm:spPr/>
    </dgm:pt>
    <dgm:pt modelId="{9FEA9DB0-FFA5-45AA-B9E3-AAF758E2979C}" type="pres">
      <dgm:prSet presAssocID="{911312A4-2381-41A9-A622-1453E48FC1D3}" presName="rootText" presStyleLbl="node3" presStyleIdx="10" presStyleCnt="12" custScaleY="66232">
        <dgm:presLayoutVars>
          <dgm:chPref val="3"/>
        </dgm:presLayoutVars>
      </dgm:prSet>
      <dgm:spPr/>
    </dgm:pt>
    <dgm:pt modelId="{9586E4B6-4E9E-479C-8FD4-033B9114A73E}" type="pres">
      <dgm:prSet presAssocID="{911312A4-2381-41A9-A622-1453E48FC1D3}" presName="rootConnector" presStyleLbl="node3" presStyleIdx="10" presStyleCnt="12"/>
      <dgm:spPr/>
    </dgm:pt>
    <dgm:pt modelId="{45F397EE-4E68-47B0-84B7-C7CACF87CCE8}" type="pres">
      <dgm:prSet presAssocID="{911312A4-2381-41A9-A622-1453E48FC1D3}" presName="hierChild4" presStyleCnt="0"/>
      <dgm:spPr/>
    </dgm:pt>
    <dgm:pt modelId="{4882AC58-855E-4F65-869C-BE8DCF40E2EF}" type="pres">
      <dgm:prSet presAssocID="{911312A4-2381-41A9-A622-1453E48FC1D3}" presName="hierChild5" presStyleCnt="0"/>
      <dgm:spPr/>
    </dgm:pt>
    <dgm:pt modelId="{35D4BA28-8B84-45C9-AE3C-77083807C385}" type="pres">
      <dgm:prSet presAssocID="{3430913E-96E0-4D2D-8712-2942F60E5C07}" presName="Name37" presStyleLbl="parChTrans1D3" presStyleIdx="11" presStyleCnt="12"/>
      <dgm:spPr/>
    </dgm:pt>
    <dgm:pt modelId="{AFEACAE8-DAEE-4F6F-9811-A2F918B1D98C}" type="pres">
      <dgm:prSet presAssocID="{F263D652-E330-4E13-9CBF-2D5D44BD6E69}" presName="hierRoot2" presStyleCnt="0">
        <dgm:presLayoutVars>
          <dgm:hierBranch val="init"/>
        </dgm:presLayoutVars>
      </dgm:prSet>
      <dgm:spPr/>
    </dgm:pt>
    <dgm:pt modelId="{886510D5-B7DD-40AC-A1C8-6644368E5AC5}" type="pres">
      <dgm:prSet presAssocID="{F263D652-E330-4E13-9CBF-2D5D44BD6E69}" presName="rootComposite" presStyleCnt="0"/>
      <dgm:spPr/>
    </dgm:pt>
    <dgm:pt modelId="{B9868352-61DD-4892-B03E-9732D332EBD8}" type="pres">
      <dgm:prSet presAssocID="{F263D652-E330-4E13-9CBF-2D5D44BD6E69}" presName="rootText" presStyleLbl="node3" presStyleIdx="11" presStyleCnt="12" custScaleY="66232">
        <dgm:presLayoutVars>
          <dgm:chPref val="3"/>
        </dgm:presLayoutVars>
      </dgm:prSet>
      <dgm:spPr/>
    </dgm:pt>
    <dgm:pt modelId="{B4867BEA-F98B-466B-9E4D-853399E64048}" type="pres">
      <dgm:prSet presAssocID="{F263D652-E330-4E13-9CBF-2D5D44BD6E69}" presName="rootConnector" presStyleLbl="node3" presStyleIdx="11" presStyleCnt="12"/>
      <dgm:spPr/>
    </dgm:pt>
    <dgm:pt modelId="{D1182DBB-C42A-488A-AB9B-95BC22266D6C}" type="pres">
      <dgm:prSet presAssocID="{F263D652-E330-4E13-9CBF-2D5D44BD6E69}" presName="hierChild4" presStyleCnt="0"/>
      <dgm:spPr/>
    </dgm:pt>
    <dgm:pt modelId="{50243B8D-1225-4CE1-9AFC-3F4CCD4DD6BA}" type="pres">
      <dgm:prSet presAssocID="{F263D652-E330-4E13-9CBF-2D5D44BD6E69}" presName="hierChild5" presStyleCnt="0"/>
      <dgm:spPr/>
    </dgm:pt>
    <dgm:pt modelId="{F7031164-559C-4D58-B794-70A4AAF0DD4E}" type="pres">
      <dgm:prSet presAssocID="{B138A119-6A79-4DD2-A846-3768E0A6ED27}" presName="hierChild5" presStyleCnt="0"/>
      <dgm:spPr/>
    </dgm:pt>
    <dgm:pt modelId="{6C543AC1-CDEB-4FB0-958B-F8BD89E27C2C}" type="pres">
      <dgm:prSet presAssocID="{01E3AB34-70C7-4DF5-9D46-DD82E07704A7}" presName="Name37" presStyleLbl="parChTrans1D2" presStyleIdx="5" presStyleCnt="9"/>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5" presStyleCnt="7">
        <dgm:presLayoutVars>
          <dgm:chPref val="3"/>
        </dgm:presLayoutVars>
      </dgm:prSet>
      <dgm:spPr/>
    </dgm:pt>
    <dgm:pt modelId="{591D1F56-5BC4-4C89-89CA-2A723395BE04}" type="pres">
      <dgm:prSet presAssocID="{B7BD07FB-4A52-4F46-B7CF-45288A060C8B}" presName="rootConnector" presStyleLbl="node2" presStyleIdx="5" presStyleCnt="7"/>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E15DAFD9-2F03-4F3B-81CB-80275CCB718E}" type="pres">
      <dgm:prSet presAssocID="{68DAD9AE-207E-43AE-8A00-45EE7A7F6A50}" presName="Name37" presStyleLbl="parChTrans1D2" presStyleIdx="6" presStyleCnt="9"/>
      <dgm:spPr/>
    </dgm:pt>
    <dgm:pt modelId="{D0BA33BD-A2E5-4B8C-85DF-EC332CCD0AF4}" type="pres">
      <dgm:prSet presAssocID="{F89426CD-3C33-417F-8833-A757159C52E0}" presName="hierRoot2" presStyleCnt="0">
        <dgm:presLayoutVars>
          <dgm:hierBranch val="init"/>
        </dgm:presLayoutVars>
      </dgm:prSet>
      <dgm:spPr/>
    </dgm:pt>
    <dgm:pt modelId="{D377FCF5-9DEE-4C89-B5E9-1E07388F847A}" type="pres">
      <dgm:prSet presAssocID="{F89426CD-3C33-417F-8833-A757159C52E0}" presName="rootComposite" presStyleCnt="0"/>
      <dgm:spPr/>
    </dgm:pt>
    <dgm:pt modelId="{1F9F70E5-8640-45BD-B6C4-BF02659BB8A4}" type="pres">
      <dgm:prSet presAssocID="{F89426CD-3C33-417F-8833-A757159C52E0}" presName="rootText" presStyleLbl="node2" presStyleIdx="6" presStyleCnt="7">
        <dgm:presLayoutVars>
          <dgm:chPref val="3"/>
        </dgm:presLayoutVars>
      </dgm:prSet>
      <dgm:spPr/>
    </dgm:pt>
    <dgm:pt modelId="{20CFE40E-2A89-4173-A120-E24EC3FC83C6}" type="pres">
      <dgm:prSet presAssocID="{F89426CD-3C33-417F-8833-A757159C52E0}" presName="rootConnector" presStyleLbl="node2" presStyleIdx="6" presStyleCnt="7"/>
      <dgm:spPr/>
    </dgm:pt>
    <dgm:pt modelId="{8C43FA99-9F4B-43A4-8D1F-BD07681F27CD}" type="pres">
      <dgm:prSet presAssocID="{F89426CD-3C33-417F-8833-A757159C52E0}" presName="hierChild4" presStyleCnt="0"/>
      <dgm:spPr/>
    </dgm:pt>
    <dgm:pt modelId="{D4BBCC7C-6036-4557-BFAA-AD4A61C0FF1E}" type="pres">
      <dgm:prSet presAssocID="{F89426CD-3C33-417F-8833-A757159C52E0}"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7" presStyleCnt="9"/>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2" custScaleX="136884" custScaleY="88309" custLinFactNeighborY="-3440">
        <dgm:presLayoutVars>
          <dgm:chPref val="3"/>
        </dgm:presLayoutVars>
      </dgm:prSet>
      <dgm:spPr/>
    </dgm:pt>
    <dgm:pt modelId="{22931169-4821-442F-ACFF-23A8E905F159}" type="pres">
      <dgm:prSet presAssocID="{4979C5B7-ED4F-4BC1-9551-65903E80FDE2}" presName="rootConnector3" presStyleLbl="asst1" presStyleIdx="0" presStyleCnt="2"/>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5D40459F-5C50-401D-84C7-174C86CC711B}" type="pres">
      <dgm:prSet presAssocID="{755A17E0-002C-4D8F-B3AE-45B127348748}" presName="Name111" presStyleLbl="parChTrans1D2" presStyleIdx="8" presStyleCnt="9"/>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1" presStyleCnt="2" custScaleX="136884" custScaleY="88309"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1" presStyleCnt="2"/>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346BB405-795B-4B81-9562-FD2668301D5E}" type="presOf" srcId="{911312A4-2381-41A9-A622-1453E48FC1D3}" destId="{9FEA9DB0-FFA5-45AA-B9E3-AAF758E2979C}" srcOrd="0" destOrd="0" presId="urn:microsoft.com/office/officeart/2005/8/layout/orgChart1"/>
    <dgm:cxn modelId="{4C2D2006-F8B7-4480-9438-D7185AED68F1}" type="presOf" srcId="{36C0BA03-B3F1-4EFA-A62F-84B733E6686C}" destId="{E6EA9A81-E724-450C-A319-67A2806CFCDB}" srcOrd="0" destOrd="0" presId="urn:microsoft.com/office/officeart/2005/8/layout/orgChart1"/>
    <dgm:cxn modelId="{6C486406-EBD5-474F-AE15-82B850199F02}" type="presOf" srcId="{911312A4-2381-41A9-A622-1453E48FC1D3}" destId="{9586E4B6-4E9E-479C-8FD4-033B9114A73E}" srcOrd="1" destOrd="0" presId="urn:microsoft.com/office/officeart/2005/8/layout/orgChart1"/>
    <dgm:cxn modelId="{38CB4A07-8950-4381-8C9B-FC81054A17E7}" type="presOf" srcId="{A9AFFEB5-F5B5-42F1-86C8-6E545229C358}" destId="{8C7150A1-00E7-4A5E-89C4-D654F2B38B15}"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5" destOrd="0" parTransId="{502E90F9-E424-48C6-8D41-00118DE56928}" sibTransId="{328CCD12-1967-44E8-ADD3-6F0E8339E938}"/>
    <dgm:cxn modelId="{974E630E-5039-4AC6-944C-43BB0D1FFE39}" srcId="{02DF0E28-7F03-47C9-BE2A-3E1C280F7C0C}" destId="{F89426CD-3C33-417F-8833-A757159C52E0}" srcOrd="8" destOrd="0" parTransId="{68DAD9AE-207E-43AE-8A00-45EE7A7F6A50}" sibTransId="{440A130C-B3D5-45C5-BCC3-B604C4B6D2D1}"/>
    <dgm:cxn modelId="{24E74616-6731-4DDD-8C02-723EAF961BC8}" srcId="{02DF0E28-7F03-47C9-BE2A-3E1C280F7C0C}" destId="{F249FCF1-CCE9-4FA2-88E8-C45F2F78328C}" srcOrd="3"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4B956D1C-BF2D-47DF-B3B1-F62C04593369}" type="presOf" srcId="{F89426CD-3C33-417F-8833-A757159C52E0}" destId="{1F9F70E5-8640-45BD-B6C4-BF02659BB8A4}" srcOrd="0" destOrd="0" presId="urn:microsoft.com/office/officeart/2005/8/layout/orgChart1"/>
    <dgm:cxn modelId="{B4122F1D-B1D0-4625-B256-013560C41BDD}" type="presOf" srcId="{3430913E-96E0-4D2D-8712-2942F60E5C07}" destId="{35D4BA28-8B84-45C9-AE3C-77083807C385}" srcOrd="0" destOrd="0" presId="urn:microsoft.com/office/officeart/2005/8/layout/orgChart1"/>
    <dgm:cxn modelId="{47D2D91D-C283-4B9C-9F3B-8ED30B4DE7F8}" type="presOf" srcId="{57DC5134-19E6-4616-935A-F930F277E77A}" destId="{5F6EB147-1DD8-4327-8878-CEDCB30BE517}"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8E346E21-C313-4057-81BE-7D6E881B0BC7}" type="presOf" srcId="{8B46BCB3-9871-4FAC-8864-FF461453ABAB}" destId="{F13E7E48-981B-43A9-9979-E605E6B970F9}"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5B3E582C-BF5F-4893-840F-DD137E33CC44}" type="presOf" srcId="{F3FAB0EC-2EFE-4B82-A0F5-80D672030D4E}" destId="{838C790D-277C-4318-B19C-4E18F5216499}" srcOrd="0" destOrd="0" presId="urn:microsoft.com/office/officeart/2005/8/layout/orgChart1"/>
    <dgm:cxn modelId="{46347A2C-CBF4-4E36-B50D-F098F5D7628A}" type="presOf" srcId="{75DB5BD8-C3A4-4756-B7CE-6A6512298477}" destId="{2CB855CF-56DE-4CA2-B4F1-2022331691CB}" srcOrd="1" destOrd="0" presId="urn:microsoft.com/office/officeart/2005/8/layout/orgChart1"/>
    <dgm:cxn modelId="{9259D52C-D311-4456-9989-6362A72085ED}" type="presOf" srcId="{22006AAA-A47D-494C-8775-C9D8FA095457}" destId="{E86F0161-CEE8-48E7-94E0-234520B35ED8}" srcOrd="1" destOrd="0" presId="urn:microsoft.com/office/officeart/2005/8/layout/orgChart1"/>
    <dgm:cxn modelId="{67C5D32F-BFBF-4E52-ABFE-81FFBF3F83B5}" type="presOf" srcId="{BB004931-FB7A-4722-A044-3E064B88D5E3}" destId="{A31324D4-E64F-4E57-96FD-598ACBBACD19}"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0F08973C-C640-44C2-A59D-04DE68ADCB9B}" type="presOf" srcId="{F89426CD-3C33-417F-8833-A757159C52E0}" destId="{20CFE40E-2A89-4173-A120-E24EC3FC83C6}" srcOrd="1" destOrd="0" presId="urn:microsoft.com/office/officeart/2005/8/layout/orgChart1"/>
    <dgm:cxn modelId="{9C99B73D-D317-4002-9F74-4E3C2B86090C}" type="presOf" srcId="{75DB5BD8-C3A4-4756-B7CE-6A6512298477}" destId="{FF9BC0BE-EDB8-40F1-8B24-627FF34A5A2F}" srcOrd="0" destOrd="0" presId="urn:microsoft.com/office/officeart/2005/8/layout/orgChart1"/>
    <dgm:cxn modelId="{E837CA40-238B-41D1-810A-FC82A09B4D81}" srcId="{D0344DDC-8F55-4033-A6F4-FD81D681618A}" destId="{32468B7D-8285-495A-9993-F3A119679601}" srcOrd="2" destOrd="0" parTransId="{A9AFFEB5-F5B5-42F1-86C8-6E545229C358}" sibTransId="{3B15CA53-34F9-4E85-BA7B-9326FD7A7F15}"/>
    <dgm:cxn modelId="{04CD4662-0504-437C-BFF9-5AE332A13DBE}" type="presOf" srcId="{B9819CD3-02A0-40A1-B8E6-86EAAEC2805B}" destId="{C32C0C48-A0F3-41D4-8BB6-B6566DFE356D}" srcOrd="0" destOrd="0" presId="urn:microsoft.com/office/officeart/2005/8/layout/orgChart1"/>
    <dgm:cxn modelId="{FEF39242-CC3A-4589-9EE6-B7A625C161A5}" type="presOf" srcId="{32468B7D-8285-495A-9993-F3A119679601}" destId="{995D3D0C-3AFD-422D-9617-1CBE9F115B50}" srcOrd="1" destOrd="0" presId="urn:microsoft.com/office/officeart/2005/8/layout/orgChart1"/>
    <dgm:cxn modelId="{6B533F65-3DAF-47D8-A90B-2479D1B5F6D3}" type="presOf" srcId="{B599504E-6D5F-4A3D-9362-0EFCD89082FA}" destId="{904DE4B9-5AFB-4A5D-BEB0-39D5D1B6F5E4}" srcOrd="0" destOrd="0" presId="urn:microsoft.com/office/officeart/2005/8/layout/orgChart1"/>
    <dgm:cxn modelId="{B0E62C6C-2E68-474C-AC35-36C96615269B}" type="presOf" srcId="{32468B7D-8285-495A-9993-F3A119679601}" destId="{B8289C61-4606-4F43-91FF-7C0EDDCA438B}" srcOrd="0" destOrd="0" presId="urn:microsoft.com/office/officeart/2005/8/layout/orgChart1"/>
    <dgm:cxn modelId="{4C82CC4C-A8F7-46EF-938B-BF3D076A4FFC}" srcId="{AF9041BD-C952-4B86-A894-89148F6C266A}" destId="{8B46BCB3-9871-4FAC-8864-FF461453ABAB}" srcOrd="1" destOrd="0" parTransId="{9A4954C4-19B1-4AE0-8BF7-E71342749479}" sibTransId="{E2559A79-93DB-4A09-A600-34C36C7B8990}"/>
    <dgm:cxn modelId="{0D15976E-E288-4E4B-BB30-EA0C38710AEC}" type="presOf" srcId="{9E64DC1F-672B-49C1-B66C-1414000629FF}" destId="{D081F199-C51D-4286-AE79-B9CA09B24249}" srcOrd="1" destOrd="0" presId="urn:microsoft.com/office/officeart/2005/8/layout/orgChart1"/>
    <dgm:cxn modelId="{42F33C4F-2EA6-4939-A01C-A677A6391E9F}" type="presOf" srcId="{1062DA9B-7A83-458E-8231-EBEC82B63987}" destId="{F19875C1-257F-4BDD-812A-AC6659C56383}" srcOrd="0" destOrd="0" presId="urn:microsoft.com/office/officeart/2005/8/layout/orgChart1"/>
    <dgm:cxn modelId="{0436C86F-84A3-41AD-9919-59124FF57BC2}" type="presOf" srcId="{E0353EE4-59C3-4D77-9E2C-54C1371DF5E1}" destId="{8157BD5F-A0BD-458C-87B0-EF0DB0C34D9F}" srcOrd="1" destOrd="0" presId="urn:microsoft.com/office/officeart/2005/8/layout/orgChart1"/>
    <dgm:cxn modelId="{3E9E3D50-EADC-4C93-9F1B-6EFAD9F2F4FC}" type="presOf" srcId="{B599504E-6D5F-4A3D-9362-0EFCD89082FA}" destId="{257116C2-A7AC-4CEE-9EAC-FB7E33AB6955}" srcOrd="1"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1A77F972-16B6-465D-8E40-FF07EF978B30}" srcId="{02DF0E28-7F03-47C9-BE2A-3E1C280F7C0C}" destId="{B138A119-6A79-4DD2-A846-3768E0A6ED27}" srcOrd="6" destOrd="0" parTransId="{015048EC-7211-4F3F-85D3-2A8FBA80A4C0}" sibTransId="{61BDAA26-51FE-4348-8011-F8A8FF29D85B}"/>
    <dgm:cxn modelId="{E491CD53-40BC-4777-9FDB-C68678E25FCF}" srcId="{02DF0E28-7F03-47C9-BE2A-3E1C280F7C0C}" destId="{B7BD07FB-4A52-4F46-B7CF-45288A060C8B}" srcOrd="7"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B8776756-9BF4-48E7-BD88-0D2E902391B1}" srcId="{72C476B0-F20A-4EF5-BE1E-2645092B995D}" destId="{E0353EE4-59C3-4D77-9E2C-54C1371DF5E1}" srcOrd="0" destOrd="0" parTransId="{D962012B-A854-44AA-856D-16B1C4C3DF26}" sibTransId="{1E32B75C-6D90-432B-877F-BB2F122E2A3E}"/>
    <dgm:cxn modelId="{BECC6059-C9F1-4514-820C-3B1FED8F47A9}" type="presOf" srcId="{F263D652-E330-4E13-9CBF-2D5D44BD6E69}" destId="{B4867BEA-F98B-466B-9E4D-853399E64048}" srcOrd="1" destOrd="0" presId="urn:microsoft.com/office/officeart/2005/8/layout/orgChart1"/>
    <dgm:cxn modelId="{00CE875A-554F-440D-9608-7018E234E20F}" srcId="{AF9041BD-C952-4B86-A894-89148F6C266A}" destId="{9E64DC1F-672B-49C1-B66C-1414000629FF}" srcOrd="0" destOrd="0" parTransId="{2EE74801-71E1-4ADE-8DAD-43D4635A0FFA}" sibTransId="{85483221-64C4-4CA2-8AC6-A913D5B1F305}"/>
    <dgm:cxn modelId="{59A18E7C-706F-4F40-B199-3C90F3473FCF}" type="presOf" srcId="{F3FAB0EC-2EFE-4B82-A0F5-80D672030D4E}" destId="{03D7907E-B3FC-4860-BDFF-CBE51089CF17}" srcOrd="1" destOrd="0" presId="urn:microsoft.com/office/officeart/2005/8/layout/orgChart1"/>
    <dgm:cxn modelId="{4808AD80-28F7-4BB7-AC9D-1801FCD459DF}" type="presOf" srcId="{8B46BCB3-9871-4FAC-8864-FF461453ABAB}" destId="{6F0A6178-D3C6-4969-A72F-E0B3F5536A65}" srcOrd="1" destOrd="0" presId="urn:microsoft.com/office/officeart/2005/8/layout/orgChart1"/>
    <dgm:cxn modelId="{338C0684-F8D9-4760-8D40-B7C1ACC06FE0}" type="presOf" srcId="{68DAD9AE-207E-43AE-8A00-45EE7A7F6A50}" destId="{E15DAFD9-2F03-4F3B-81CB-80275CCB718E}" srcOrd="0" destOrd="0" presId="urn:microsoft.com/office/officeart/2005/8/layout/orgChart1"/>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48296987-D7ED-4B95-B29B-75871EEBDDC3}" type="presOf" srcId="{D962012B-A854-44AA-856D-16B1C4C3DF26}" destId="{975418A9-EF74-4F25-B1CB-6683F4E773B6}" srcOrd="0" destOrd="0" presId="urn:microsoft.com/office/officeart/2005/8/layout/orgChart1"/>
    <dgm:cxn modelId="{33C64A89-0DE3-4D79-8C61-87AB84AE41D7}" type="presOf" srcId="{15A72FFE-B452-4C90-A0EB-CC34E6A473AA}" destId="{A827BD6F-D553-46F4-9772-B96E1C19EA4D}" srcOrd="0" destOrd="0" presId="urn:microsoft.com/office/officeart/2005/8/layout/orgChart1"/>
    <dgm:cxn modelId="{3290688B-4DD3-40C9-97D6-F7BD64E209CF}" srcId="{D0344DDC-8F55-4033-A6F4-FD81D681618A}" destId="{22006AAA-A47D-494C-8775-C9D8FA095457}" srcOrd="0" destOrd="0" parTransId="{E36D5A10-F501-4DDD-AED5-130A5D8C1D2C}" sibTransId="{D164F481-D36B-40DA-9AF5-0943DE2AA1B9}"/>
    <dgm:cxn modelId="{98A6998B-4C12-4C98-88A1-F249BFA4C052}" srcId="{F249FCF1-CCE9-4FA2-88E8-C45F2F78328C}" destId="{BB004931-FB7A-4722-A044-3E064B88D5E3}" srcOrd="1" destOrd="0" parTransId="{15A72FFE-B452-4C90-A0EB-CC34E6A473AA}" sibTransId="{524BC8E2-7D8D-4773-AAB7-249EE78D3BEE}"/>
    <dgm:cxn modelId="{5557C88B-A77E-47FD-8D5A-1B6EBF524F98}" type="presOf" srcId="{107B4AD6-E221-4697-9792-20C964819541}" destId="{A251A243-D777-4290-85F9-ACCD0F09FCC7}" srcOrd="1" destOrd="0" presId="urn:microsoft.com/office/officeart/2005/8/layout/orgChart1"/>
    <dgm:cxn modelId="{6F0C268D-63DB-41E4-BA13-141CAF5CC4F3}" srcId="{B138A119-6A79-4DD2-A846-3768E0A6ED27}" destId="{F263D652-E330-4E13-9CBF-2D5D44BD6E69}" srcOrd="1" destOrd="0" parTransId="{3430913E-96E0-4D2D-8712-2942F60E5C07}" sibTransId="{40EC209D-B906-4088-BF3B-98651DBBA0CA}"/>
    <dgm:cxn modelId="{2C68588F-9699-4370-9F27-572EC7057616}" srcId="{F249FCF1-CCE9-4FA2-88E8-C45F2F78328C}" destId="{75DB5BD8-C3A4-4756-B7CE-6A6512298477}" srcOrd="0" destOrd="0" parTransId="{ACBB83F8-E9B9-4FAC-895D-167CF11EF099}" sibTransId="{6CF9E294-6E02-4177-85D9-5C57FDAD6DCF}"/>
    <dgm:cxn modelId="{0B4CCE8F-B7AE-4C07-8A7F-08979C338D76}" type="presOf" srcId="{E36D5A10-F501-4DDD-AED5-130A5D8C1D2C}" destId="{542805B6-DB5A-46FB-830B-8EBDC7DABBD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BDB83A93-1930-4413-9F3D-16349B1CA9A1}" type="presOf" srcId="{BB004931-FB7A-4722-A044-3E064B88D5E3}" destId="{452CB0CB-CC04-4811-AB62-A3CB8C0061D7}"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AA868A97-CF69-4622-9817-D10AA81D83F8}" type="presOf" srcId="{9A4954C4-19B1-4AE0-8BF7-E71342749479}" destId="{5FA58794-42C6-47D6-B783-B6B4DB58EAAC}"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A648EF98-C262-4844-A84B-00F227436B0F}" srcId="{D0344DDC-8F55-4033-A6F4-FD81D681618A}" destId="{107B4AD6-E221-4697-9792-20C964819541}" srcOrd="1" destOrd="0" parTransId="{9CDDA110-0282-4B73-BAE7-39DDB93E4CF6}" sibTransId="{5C9265A7-455B-4223-8610-E479E7575BEC}"/>
    <dgm:cxn modelId="{113A4E9A-DE8A-47B5-BF75-82B1A7ECBB58}" type="presOf" srcId="{5251EA3F-89EC-4743-A003-15A6A41BAA58}" destId="{69296D94-1EBA-4052-9436-0A0E51B6D6E6}" srcOrd="0" destOrd="0" presId="urn:microsoft.com/office/officeart/2005/8/layout/orgChart1"/>
    <dgm:cxn modelId="{D439999E-826D-4117-8EC0-0725155DCB3B}" srcId="{B138A119-6A79-4DD2-A846-3768E0A6ED27}" destId="{911312A4-2381-41A9-A622-1453E48FC1D3}" srcOrd="0" destOrd="0" parTransId="{1062DA9B-7A83-458E-8231-EBEC82B63987}" sibTransId="{C240BD8D-5214-4280-99DE-63DB86976045}"/>
    <dgm:cxn modelId="{3FC009A1-7290-4450-BEC8-FB613ADBA9B8}" type="presOf" srcId="{AF9041BD-C952-4B86-A894-89148F6C266A}" destId="{AE4389E1-B609-4079-BE33-9ECB31A0F409}" srcOrd="1" destOrd="0" presId="urn:microsoft.com/office/officeart/2005/8/layout/orgChart1"/>
    <dgm:cxn modelId="{384D18A7-84F5-404F-90CE-ACF30D0063F3}" type="presOf" srcId="{ACBB83F8-E9B9-4FAC-895D-167CF11EF099}" destId="{FB082140-D1BA-4FB2-8CF4-BF2166A2BB71}" srcOrd="0" destOrd="0" presId="urn:microsoft.com/office/officeart/2005/8/layout/orgChart1"/>
    <dgm:cxn modelId="{79A521A9-4811-4D23-9126-DBCB45B54FAB}" type="presOf" srcId="{F263D652-E330-4E13-9CBF-2D5D44BD6E69}" destId="{B9868352-61DD-4892-B03E-9732D332EBD8}" srcOrd="0"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0261C2AB-9357-49AE-B651-9C3806E03986}" srcId="{AF9041BD-C952-4B86-A894-89148F6C266A}" destId="{F3FAB0EC-2EFE-4B82-A0F5-80D672030D4E}" srcOrd="2" destOrd="0" parTransId="{57DC5134-19E6-4616-935A-F930F277E77A}" sibTransId="{A7717640-FD8E-4B25-95CA-52713E4E99F5}"/>
    <dgm:cxn modelId="{178ABAB5-70EE-480F-A65C-8F953DCFC877}" type="presOf" srcId="{9E64DC1F-672B-49C1-B66C-1414000629FF}" destId="{553631B5-CBD2-4A84-8241-4CFEDA684922}"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2" destOrd="0" parTransId="{36C0BA03-B3F1-4EFA-A62F-84B733E6686C}" sibTransId="{414D6496-57F0-4C69-9D0A-7BCAF1F387C5}"/>
    <dgm:cxn modelId="{124A32C0-ED76-4CF5-BBBD-CD0F102A694A}" type="presOf" srcId="{B138A119-6A79-4DD2-A846-3768E0A6ED27}" destId="{AC8D6E1D-9DDA-40FF-98C0-9DE0A1663417}" srcOrd="0" destOrd="0" presId="urn:microsoft.com/office/officeart/2005/8/layout/orgChart1"/>
    <dgm:cxn modelId="{FD4BF2C1-3768-459D-A9F0-78992EFF7511}" type="presOf" srcId="{2EE74801-71E1-4ADE-8DAD-43D4635A0FFA}" destId="{83F1C2BB-3FD3-4CC4-9712-03150EDFD366}" srcOrd="0" destOrd="0" presId="urn:microsoft.com/office/officeart/2005/8/layout/orgChart1"/>
    <dgm:cxn modelId="{D35BADC5-40D8-441A-A624-5D9745E4C8E0}" type="presOf" srcId="{72D853A5-24E0-4FC1-8EF4-07D5D3C824C5}" destId="{BD41D9B9-25A0-4E5D-9B6E-ECFF8CA85C56}" srcOrd="0" destOrd="0" presId="urn:microsoft.com/office/officeart/2005/8/layout/orgChart1"/>
    <dgm:cxn modelId="{CFA4ECD9-E009-40AB-AF8C-2BCCC2642D0E}" srcId="{72C476B0-F20A-4EF5-BE1E-2645092B995D}" destId="{B599504E-6D5F-4A3D-9362-0EFCD89082FA}" srcOrd="1" destOrd="0" parTransId="{72D853A5-24E0-4FC1-8EF4-07D5D3C824C5}" sibTransId="{10D89764-2AA7-4D46-A7BB-94291C3CCDA6}"/>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DBB06CE6-D773-4BA8-AE48-B9C039147FAA}" type="presOf" srcId="{9CDDA110-0282-4B73-BAE7-39DDB93E4CF6}" destId="{6CE4BE4B-A1BA-4233-8A37-0D2F8F05C676}" srcOrd="0" destOrd="0" presId="urn:microsoft.com/office/officeart/2005/8/layout/orgChart1"/>
    <dgm:cxn modelId="{AC9F79E8-CE85-4BAE-B632-7980A4639728}" type="presOf" srcId="{22006AAA-A47D-494C-8775-C9D8FA095457}" destId="{ECADBA38-16A9-407D-8A5F-D6DE9BF43E1B}" srcOrd="0" destOrd="0" presId="urn:microsoft.com/office/officeart/2005/8/layout/orgChart1"/>
    <dgm:cxn modelId="{DE20FDE8-CB22-4A78-8E6C-073655000C7F}" type="presOf" srcId="{107B4AD6-E221-4697-9792-20C964819541}" destId="{666E077F-97D3-4355-9F84-AD1816C49B12}" srcOrd="0" destOrd="0" presId="urn:microsoft.com/office/officeart/2005/8/layout/orgChart1"/>
    <dgm:cxn modelId="{677E70E9-64CA-471A-BCD2-C53347F72DC7}" srcId="{02DF0E28-7F03-47C9-BE2A-3E1C280F7C0C}" destId="{B9819CD3-02A0-40A1-B8E6-86EAAEC2805B}" srcOrd="1"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4" destOrd="0" parTransId="{C629C5F7-014C-465C-9F44-7F7ED9C0D3AC}" sibTransId="{016316BA-4626-478F-B619-4F74B90C64FF}"/>
    <dgm:cxn modelId="{57DD31FD-4833-42E1-93FB-0D8CE65F61ED}" type="presOf" srcId="{E0353EE4-59C3-4D77-9E2C-54C1371DF5E1}" destId="{61819400-3ED5-499D-95E6-64ECC88F62D3}" srcOrd="0"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314C5E1-CA87-4759-A8B6-BFE2122ED366}" type="presParOf" srcId="{F68195F7-5F61-4FF3-84AD-DB2175C0DE5C}" destId="{83F1C2BB-3FD3-4CC4-9712-03150EDFD366}" srcOrd="0" destOrd="0" presId="urn:microsoft.com/office/officeart/2005/8/layout/orgChart1"/>
    <dgm:cxn modelId="{2CC82B29-0797-4698-B0D5-3181FDF96FC9}" type="presParOf" srcId="{F68195F7-5F61-4FF3-84AD-DB2175C0DE5C}" destId="{A0D3D68C-E802-48E2-A2C3-5938D4F34449}" srcOrd="1" destOrd="0" presId="urn:microsoft.com/office/officeart/2005/8/layout/orgChart1"/>
    <dgm:cxn modelId="{0F5849D9-D5E1-4C22-8A8F-DB7FA44B2EF5}" type="presParOf" srcId="{A0D3D68C-E802-48E2-A2C3-5938D4F34449}" destId="{D1D398F9-BCEC-4CE7-AEE3-D106DE145F95}" srcOrd="0" destOrd="0" presId="urn:microsoft.com/office/officeart/2005/8/layout/orgChart1"/>
    <dgm:cxn modelId="{1DC19F75-187C-437B-BD9E-60A886601041}" type="presParOf" srcId="{D1D398F9-BCEC-4CE7-AEE3-D106DE145F95}" destId="{553631B5-CBD2-4A84-8241-4CFEDA684922}" srcOrd="0" destOrd="0" presId="urn:microsoft.com/office/officeart/2005/8/layout/orgChart1"/>
    <dgm:cxn modelId="{6AAE829E-B4D3-4FE3-A579-064CF9567C2D}" type="presParOf" srcId="{D1D398F9-BCEC-4CE7-AEE3-D106DE145F95}" destId="{D081F199-C51D-4286-AE79-B9CA09B24249}" srcOrd="1" destOrd="0" presId="urn:microsoft.com/office/officeart/2005/8/layout/orgChart1"/>
    <dgm:cxn modelId="{8F6F8766-8005-4B11-8441-4A9C3E52B009}" type="presParOf" srcId="{A0D3D68C-E802-48E2-A2C3-5938D4F34449}" destId="{FC20E947-AF59-4357-9823-49AAF5E6DD81}" srcOrd="1" destOrd="0" presId="urn:microsoft.com/office/officeart/2005/8/layout/orgChart1"/>
    <dgm:cxn modelId="{CEB82FB5-C471-4286-9306-8AD161D4E1B4}" type="presParOf" srcId="{A0D3D68C-E802-48E2-A2C3-5938D4F34449}" destId="{CCF33E07-5145-47F6-9D6C-CD26B20FF880}" srcOrd="2" destOrd="0" presId="urn:microsoft.com/office/officeart/2005/8/layout/orgChart1"/>
    <dgm:cxn modelId="{1CA15395-C091-4837-9571-47803AC4D6D4}" type="presParOf" srcId="{F68195F7-5F61-4FF3-84AD-DB2175C0DE5C}" destId="{5FA58794-42C6-47D6-B783-B6B4DB58EAAC}" srcOrd="2" destOrd="0" presId="urn:microsoft.com/office/officeart/2005/8/layout/orgChart1"/>
    <dgm:cxn modelId="{F4BA8010-7225-4756-AFF0-7812739AF288}" type="presParOf" srcId="{F68195F7-5F61-4FF3-84AD-DB2175C0DE5C}" destId="{E9D6CCEF-B8A0-4520-BC5D-CC91E3203B8C}" srcOrd="3" destOrd="0" presId="urn:microsoft.com/office/officeart/2005/8/layout/orgChart1"/>
    <dgm:cxn modelId="{5158E63B-E70B-4C68-B8CC-358F67645D08}" type="presParOf" srcId="{E9D6CCEF-B8A0-4520-BC5D-CC91E3203B8C}" destId="{2E5D80D1-38C5-4931-B879-99F36696858A}" srcOrd="0" destOrd="0" presId="urn:microsoft.com/office/officeart/2005/8/layout/orgChart1"/>
    <dgm:cxn modelId="{E2B6C18D-00C1-4C4E-899B-7A9F360A98A6}" type="presParOf" srcId="{2E5D80D1-38C5-4931-B879-99F36696858A}" destId="{F13E7E48-981B-43A9-9979-E605E6B970F9}" srcOrd="0" destOrd="0" presId="urn:microsoft.com/office/officeart/2005/8/layout/orgChart1"/>
    <dgm:cxn modelId="{94E4DAA5-CCE1-4ACE-909A-16E66AE261C8}" type="presParOf" srcId="{2E5D80D1-38C5-4931-B879-99F36696858A}" destId="{6F0A6178-D3C6-4969-A72F-E0B3F5536A65}" srcOrd="1" destOrd="0" presId="urn:microsoft.com/office/officeart/2005/8/layout/orgChart1"/>
    <dgm:cxn modelId="{B96A76C1-F792-4DAC-BEAE-A52790E678F9}" type="presParOf" srcId="{E9D6CCEF-B8A0-4520-BC5D-CC91E3203B8C}" destId="{C62B1325-2860-4BBB-9B8E-52E197A8EC5F}" srcOrd="1" destOrd="0" presId="urn:microsoft.com/office/officeart/2005/8/layout/orgChart1"/>
    <dgm:cxn modelId="{E166949A-0D08-47F0-8A83-03A51C036D6F}" type="presParOf" srcId="{E9D6CCEF-B8A0-4520-BC5D-CC91E3203B8C}" destId="{DA1B0158-5636-40A5-95AE-270D127BD220}" srcOrd="2" destOrd="0" presId="urn:microsoft.com/office/officeart/2005/8/layout/orgChart1"/>
    <dgm:cxn modelId="{ACB5708A-E6EC-495A-B0E4-3971BFB388C7}" type="presParOf" srcId="{F68195F7-5F61-4FF3-84AD-DB2175C0DE5C}" destId="{5F6EB147-1DD8-4327-8878-CEDCB30BE517}" srcOrd="4" destOrd="0" presId="urn:microsoft.com/office/officeart/2005/8/layout/orgChart1"/>
    <dgm:cxn modelId="{9437A219-66EA-4B38-BD3D-477664AB3E49}" type="presParOf" srcId="{F68195F7-5F61-4FF3-84AD-DB2175C0DE5C}" destId="{FB6A465C-9A24-47BA-BE80-F171242FC4B3}" srcOrd="5" destOrd="0" presId="urn:microsoft.com/office/officeart/2005/8/layout/orgChart1"/>
    <dgm:cxn modelId="{27BBB0FD-668A-45E9-84B9-343931F969FB}" type="presParOf" srcId="{FB6A465C-9A24-47BA-BE80-F171242FC4B3}" destId="{F67674EC-E617-40AA-8855-2DF82D431497}" srcOrd="0" destOrd="0" presId="urn:microsoft.com/office/officeart/2005/8/layout/orgChart1"/>
    <dgm:cxn modelId="{FD2A4ABD-E5D5-4683-9845-19A988198083}" type="presParOf" srcId="{F67674EC-E617-40AA-8855-2DF82D431497}" destId="{838C790D-277C-4318-B19C-4E18F5216499}" srcOrd="0" destOrd="0" presId="urn:microsoft.com/office/officeart/2005/8/layout/orgChart1"/>
    <dgm:cxn modelId="{303D75B8-55F7-430F-ABA3-F343A94CEFB7}" type="presParOf" srcId="{F67674EC-E617-40AA-8855-2DF82D431497}" destId="{03D7907E-B3FC-4860-BDFF-CBE51089CF17}" srcOrd="1" destOrd="0" presId="urn:microsoft.com/office/officeart/2005/8/layout/orgChart1"/>
    <dgm:cxn modelId="{F14239C1-6B4C-472A-9FC7-B3B205234472}" type="presParOf" srcId="{FB6A465C-9A24-47BA-BE80-F171242FC4B3}" destId="{2A9A4F41-D2DE-426C-8FC3-D783143BA2F3}" srcOrd="1" destOrd="0" presId="urn:microsoft.com/office/officeart/2005/8/layout/orgChart1"/>
    <dgm:cxn modelId="{0B37D8BD-43D1-43E4-8E65-2E432D419C0C}" type="presParOf" srcId="{FB6A465C-9A24-47BA-BE80-F171242FC4B3}" destId="{F2F232A1-F3D4-40B1-84B4-22FB96231C73}" srcOrd="2"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3A339B18-54B9-4728-B29C-9126C5093303}" type="presParOf" srcId="{FF001A87-F164-47F4-983B-1BC94792FCE0}" destId="{FB082140-D1BA-4FB2-8CF4-BF2166A2BB71}" srcOrd="0" destOrd="0" presId="urn:microsoft.com/office/officeart/2005/8/layout/orgChart1"/>
    <dgm:cxn modelId="{F2B006AC-A7A2-420C-9E40-97DD350040B9}" type="presParOf" srcId="{FF001A87-F164-47F4-983B-1BC94792FCE0}" destId="{9A048E1B-93F7-4575-80F0-32C0E2F5AFC8}" srcOrd="1" destOrd="0" presId="urn:microsoft.com/office/officeart/2005/8/layout/orgChart1"/>
    <dgm:cxn modelId="{C01CB43C-9F13-469A-A9B7-25101DD1B1FB}" type="presParOf" srcId="{9A048E1B-93F7-4575-80F0-32C0E2F5AFC8}" destId="{006823F7-A764-4AAC-B112-76FA221AF44D}" srcOrd="0" destOrd="0" presId="urn:microsoft.com/office/officeart/2005/8/layout/orgChart1"/>
    <dgm:cxn modelId="{66B06156-CDD6-445A-93CA-B50FC4BF3548}" type="presParOf" srcId="{006823F7-A764-4AAC-B112-76FA221AF44D}" destId="{FF9BC0BE-EDB8-40F1-8B24-627FF34A5A2F}" srcOrd="0" destOrd="0" presId="urn:microsoft.com/office/officeart/2005/8/layout/orgChart1"/>
    <dgm:cxn modelId="{A8F9D181-8ED9-476D-A7C9-DD385D115C0D}" type="presParOf" srcId="{006823F7-A764-4AAC-B112-76FA221AF44D}" destId="{2CB855CF-56DE-4CA2-B4F1-2022331691CB}" srcOrd="1" destOrd="0" presId="urn:microsoft.com/office/officeart/2005/8/layout/orgChart1"/>
    <dgm:cxn modelId="{CF09C975-6B27-42C0-A021-3A9AB5BDA75F}" type="presParOf" srcId="{9A048E1B-93F7-4575-80F0-32C0E2F5AFC8}" destId="{3B96C482-58DA-4514-A0DD-672350039A38}" srcOrd="1" destOrd="0" presId="urn:microsoft.com/office/officeart/2005/8/layout/orgChart1"/>
    <dgm:cxn modelId="{7EA3D0C7-E685-42FA-A1D1-995358E61745}" type="presParOf" srcId="{9A048E1B-93F7-4575-80F0-32C0E2F5AFC8}" destId="{37BD4219-1A13-4288-B692-24A30B59E812}" srcOrd="2" destOrd="0" presId="urn:microsoft.com/office/officeart/2005/8/layout/orgChart1"/>
    <dgm:cxn modelId="{004C3FB0-1254-47BB-B3E7-4531492CFE87}" type="presParOf" srcId="{FF001A87-F164-47F4-983B-1BC94792FCE0}" destId="{A827BD6F-D553-46F4-9772-B96E1C19EA4D}" srcOrd="2" destOrd="0" presId="urn:microsoft.com/office/officeart/2005/8/layout/orgChart1"/>
    <dgm:cxn modelId="{D858779E-D041-4993-A5F9-A74000709E9D}" type="presParOf" srcId="{FF001A87-F164-47F4-983B-1BC94792FCE0}" destId="{A36EC881-B8BD-4151-B91E-8A2C64F010F8}" srcOrd="3" destOrd="0" presId="urn:microsoft.com/office/officeart/2005/8/layout/orgChart1"/>
    <dgm:cxn modelId="{62526E5E-BC38-4075-AEF6-79327DF108AF}" type="presParOf" srcId="{A36EC881-B8BD-4151-B91E-8A2C64F010F8}" destId="{564B6B07-E2F9-47F8-9FC2-A7D8FBD973AF}" srcOrd="0" destOrd="0" presId="urn:microsoft.com/office/officeart/2005/8/layout/orgChart1"/>
    <dgm:cxn modelId="{A554D7C3-CBA0-486B-9776-4F54687F220B}" type="presParOf" srcId="{564B6B07-E2F9-47F8-9FC2-A7D8FBD973AF}" destId="{A31324D4-E64F-4E57-96FD-598ACBBACD19}" srcOrd="0" destOrd="0" presId="urn:microsoft.com/office/officeart/2005/8/layout/orgChart1"/>
    <dgm:cxn modelId="{6E877C16-8E37-4122-9D62-AA201EAC29A6}" type="presParOf" srcId="{564B6B07-E2F9-47F8-9FC2-A7D8FBD973AF}" destId="{452CB0CB-CC04-4811-AB62-A3CB8C0061D7}" srcOrd="1" destOrd="0" presId="urn:microsoft.com/office/officeart/2005/8/layout/orgChart1"/>
    <dgm:cxn modelId="{1E891FF3-2F80-45B7-9C2B-4BEE27FF889B}" type="presParOf" srcId="{A36EC881-B8BD-4151-B91E-8A2C64F010F8}" destId="{E748E94E-5D48-4D8E-A775-5B7D8297B5BE}" srcOrd="1" destOrd="0" presId="urn:microsoft.com/office/officeart/2005/8/layout/orgChart1"/>
    <dgm:cxn modelId="{8D62A2F6-1B24-4388-B006-76EA5911CE22}" type="presParOf" srcId="{A36EC881-B8BD-4151-B91E-8A2C64F010F8}" destId="{F9CF94D4-858E-4154-9760-AB86F9373BF0}" srcOrd="2"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C7B9CF5D-B73A-474D-8DAC-D4489BE11303}" type="presParOf" srcId="{089CF33F-B4E6-4691-A461-4775C17C5091}" destId="{542805B6-DB5A-46FB-830B-8EBDC7DABBD0}" srcOrd="0" destOrd="0" presId="urn:microsoft.com/office/officeart/2005/8/layout/orgChart1"/>
    <dgm:cxn modelId="{C4E3C0D5-B28C-4B5E-8C69-054132880655}" type="presParOf" srcId="{089CF33F-B4E6-4691-A461-4775C17C5091}" destId="{A0F759F1-0CEA-4502-847D-82C3D952DB6F}" srcOrd="1" destOrd="0" presId="urn:microsoft.com/office/officeart/2005/8/layout/orgChart1"/>
    <dgm:cxn modelId="{E2D4E077-98D5-4021-B764-8D0E6B464F3C}" type="presParOf" srcId="{A0F759F1-0CEA-4502-847D-82C3D952DB6F}" destId="{7B8ADD53-3686-42A8-BE36-08DC43451199}" srcOrd="0" destOrd="0" presId="urn:microsoft.com/office/officeart/2005/8/layout/orgChart1"/>
    <dgm:cxn modelId="{A0A35FBD-18AF-4C1A-B5F8-77B2C5874BB9}" type="presParOf" srcId="{7B8ADD53-3686-42A8-BE36-08DC43451199}" destId="{ECADBA38-16A9-407D-8A5F-D6DE9BF43E1B}" srcOrd="0" destOrd="0" presId="urn:microsoft.com/office/officeart/2005/8/layout/orgChart1"/>
    <dgm:cxn modelId="{4FB71CE0-FF6E-41ED-93C1-EAD164FA7FFA}" type="presParOf" srcId="{7B8ADD53-3686-42A8-BE36-08DC43451199}" destId="{E86F0161-CEE8-48E7-94E0-234520B35ED8}" srcOrd="1" destOrd="0" presId="urn:microsoft.com/office/officeart/2005/8/layout/orgChart1"/>
    <dgm:cxn modelId="{6C8E2873-0BF5-4538-AE06-207F8267C8B8}" type="presParOf" srcId="{A0F759F1-0CEA-4502-847D-82C3D952DB6F}" destId="{8F7FE0A4-FD47-4A53-8E6C-152729FE3D8C}" srcOrd="1" destOrd="0" presId="urn:microsoft.com/office/officeart/2005/8/layout/orgChart1"/>
    <dgm:cxn modelId="{BE1856FC-BF56-496D-8453-1AC1BDA0ABBA}" type="presParOf" srcId="{A0F759F1-0CEA-4502-847D-82C3D952DB6F}" destId="{D6EFA701-1169-4100-83B1-26D028E97CD5}" srcOrd="2" destOrd="0" presId="urn:microsoft.com/office/officeart/2005/8/layout/orgChart1"/>
    <dgm:cxn modelId="{C6763CFE-F403-4C0F-B312-0B8DAA336627}" type="presParOf" srcId="{089CF33F-B4E6-4691-A461-4775C17C5091}" destId="{6CE4BE4B-A1BA-4233-8A37-0D2F8F05C676}" srcOrd="2" destOrd="0" presId="urn:microsoft.com/office/officeart/2005/8/layout/orgChart1"/>
    <dgm:cxn modelId="{93CE3CC2-32CA-40D5-AB57-57B81CE564F4}" type="presParOf" srcId="{089CF33F-B4E6-4691-A461-4775C17C5091}" destId="{757A5ED4-FBEF-497A-A6DA-065CAAD7840B}" srcOrd="3" destOrd="0" presId="urn:microsoft.com/office/officeart/2005/8/layout/orgChart1"/>
    <dgm:cxn modelId="{28C21E98-9345-4203-922D-BF8F0F4418C6}" type="presParOf" srcId="{757A5ED4-FBEF-497A-A6DA-065CAAD7840B}" destId="{33410336-F0B5-42AB-A262-CC92698828FE}" srcOrd="0" destOrd="0" presId="urn:microsoft.com/office/officeart/2005/8/layout/orgChart1"/>
    <dgm:cxn modelId="{C9A81131-27A7-4619-B8BE-A9E9FCB7BFB0}" type="presParOf" srcId="{33410336-F0B5-42AB-A262-CC92698828FE}" destId="{666E077F-97D3-4355-9F84-AD1816C49B12}" srcOrd="0" destOrd="0" presId="urn:microsoft.com/office/officeart/2005/8/layout/orgChart1"/>
    <dgm:cxn modelId="{75FCEE2B-BDB7-41B9-9F39-C4AD1872E990}" type="presParOf" srcId="{33410336-F0B5-42AB-A262-CC92698828FE}" destId="{A251A243-D777-4290-85F9-ACCD0F09FCC7}" srcOrd="1" destOrd="0" presId="urn:microsoft.com/office/officeart/2005/8/layout/orgChart1"/>
    <dgm:cxn modelId="{FC1806D9-4E8E-47B7-83B7-A28C4C6D6969}" type="presParOf" srcId="{757A5ED4-FBEF-497A-A6DA-065CAAD7840B}" destId="{39BD48AE-A4B0-4945-A1F6-F604653F0B59}" srcOrd="1" destOrd="0" presId="urn:microsoft.com/office/officeart/2005/8/layout/orgChart1"/>
    <dgm:cxn modelId="{F133CBE4-950D-41E5-92FC-8D5941BCBC50}" type="presParOf" srcId="{757A5ED4-FBEF-497A-A6DA-065CAAD7840B}" destId="{922C7C30-0D95-45B0-A528-FD08F8E14D45}" srcOrd="2" destOrd="0" presId="urn:microsoft.com/office/officeart/2005/8/layout/orgChart1"/>
    <dgm:cxn modelId="{0F317523-C058-4BD5-AFAE-CD2318CAD3CA}" type="presParOf" srcId="{089CF33F-B4E6-4691-A461-4775C17C5091}" destId="{8C7150A1-00E7-4A5E-89C4-D654F2B38B15}" srcOrd="4" destOrd="0" presId="urn:microsoft.com/office/officeart/2005/8/layout/orgChart1"/>
    <dgm:cxn modelId="{BB27290E-7A2A-4AC7-80C8-0EC30B6E8A4C}" type="presParOf" srcId="{089CF33F-B4E6-4691-A461-4775C17C5091}" destId="{C56C9F73-F581-426D-BD21-7D92EBC27883}" srcOrd="5" destOrd="0" presId="urn:microsoft.com/office/officeart/2005/8/layout/orgChart1"/>
    <dgm:cxn modelId="{4AAF419E-92B8-4448-AAC8-98B6DC5A3574}" type="presParOf" srcId="{C56C9F73-F581-426D-BD21-7D92EBC27883}" destId="{79A96015-BBFA-4161-B669-A0650E015746}" srcOrd="0" destOrd="0" presId="urn:microsoft.com/office/officeart/2005/8/layout/orgChart1"/>
    <dgm:cxn modelId="{4F5838B1-887A-4829-8CF0-FACD6E751B41}" type="presParOf" srcId="{79A96015-BBFA-4161-B669-A0650E015746}" destId="{B8289C61-4606-4F43-91FF-7C0EDDCA438B}" srcOrd="0" destOrd="0" presId="urn:microsoft.com/office/officeart/2005/8/layout/orgChart1"/>
    <dgm:cxn modelId="{9E70E38B-3A0C-44F4-A7FE-666E3626E74C}" type="presParOf" srcId="{79A96015-BBFA-4161-B669-A0650E015746}" destId="{995D3D0C-3AFD-422D-9617-1CBE9F115B50}" srcOrd="1" destOrd="0" presId="urn:microsoft.com/office/officeart/2005/8/layout/orgChart1"/>
    <dgm:cxn modelId="{25659455-1EE2-45F3-83A6-821B8583EF52}" type="presParOf" srcId="{C56C9F73-F581-426D-BD21-7D92EBC27883}" destId="{8ED93F79-3319-4A9D-A23E-6AE30300E781}" srcOrd="1" destOrd="0" presId="urn:microsoft.com/office/officeart/2005/8/layout/orgChart1"/>
    <dgm:cxn modelId="{B63F190B-0E34-466D-8EDD-AC7F855808F9}" type="presParOf" srcId="{C56C9F73-F581-426D-BD21-7D92EBC27883}" destId="{3C6862A6-ADA3-47EB-B23D-A0D9CBEC22DD}" srcOrd="2"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579DFCC-BEAD-44B9-8BC4-66344AE91300}" type="presParOf" srcId="{F94F0064-9D7E-4453-8DBA-355B414DC0C4}" destId="{975418A9-EF74-4F25-B1CB-6683F4E773B6}" srcOrd="0" destOrd="0" presId="urn:microsoft.com/office/officeart/2005/8/layout/orgChart1"/>
    <dgm:cxn modelId="{7FBCA841-2D4B-4DB3-B0F0-8ACD0651B570}" type="presParOf" srcId="{F94F0064-9D7E-4453-8DBA-355B414DC0C4}" destId="{1299DE2E-5BF0-4532-B086-5B652E686CC7}" srcOrd="1" destOrd="0" presId="urn:microsoft.com/office/officeart/2005/8/layout/orgChart1"/>
    <dgm:cxn modelId="{1D8E6377-8B7C-45C8-84D7-51CC4A02AB39}" type="presParOf" srcId="{1299DE2E-5BF0-4532-B086-5B652E686CC7}" destId="{D6D58BC0-1E56-4F34-A097-4CA622EC0678}" srcOrd="0" destOrd="0" presId="urn:microsoft.com/office/officeart/2005/8/layout/orgChart1"/>
    <dgm:cxn modelId="{CE12076C-C2AC-4A64-A927-60693040EEAA}" type="presParOf" srcId="{D6D58BC0-1E56-4F34-A097-4CA622EC0678}" destId="{61819400-3ED5-499D-95E6-64ECC88F62D3}" srcOrd="0" destOrd="0" presId="urn:microsoft.com/office/officeart/2005/8/layout/orgChart1"/>
    <dgm:cxn modelId="{72129A48-101B-485C-BE26-ACBF468BF168}" type="presParOf" srcId="{D6D58BC0-1E56-4F34-A097-4CA622EC0678}" destId="{8157BD5F-A0BD-458C-87B0-EF0DB0C34D9F}" srcOrd="1" destOrd="0" presId="urn:microsoft.com/office/officeart/2005/8/layout/orgChart1"/>
    <dgm:cxn modelId="{119660C8-F9AA-437A-AD4C-CC89BE49C306}" type="presParOf" srcId="{1299DE2E-5BF0-4532-B086-5B652E686CC7}" destId="{A1F10945-D159-4483-AA97-A60156AFBEE8}" srcOrd="1" destOrd="0" presId="urn:microsoft.com/office/officeart/2005/8/layout/orgChart1"/>
    <dgm:cxn modelId="{F36D79A6-D235-4F5F-A7F5-001091D8A841}" type="presParOf" srcId="{1299DE2E-5BF0-4532-B086-5B652E686CC7}" destId="{AD047436-214B-4258-9426-76BA1F270CE6}" srcOrd="2" destOrd="0" presId="urn:microsoft.com/office/officeart/2005/8/layout/orgChart1"/>
    <dgm:cxn modelId="{BFD1BB6A-96A0-424C-A1FF-66307561875A}" type="presParOf" srcId="{F94F0064-9D7E-4453-8DBA-355B414DC0C4}" destId="{BD41D9B9-25A0-4E5D-9B6E-ECFF8CA85C56}" srcOrd="2" destOrd="0" presId="urn:microsoft.com/office/officeart/2005/8/layout/orgChart1"/>
    <dgm:cxn modelId="{7C17FDBE-5B19-470D-A8B2-EA0751D23F44}" type="presParOf" srcId="{F94F0064-9D7E-4453-8DBA-355B414DC0C4}" destId="{68D83435-84E7-42C1-A52A-BA13700B9DAE}" srcOrd="3" destOrd="0" presId="urn:microsoft.com/office/officeart/2005/8/layout/orgChart1"/>
    <dgm:cxn modelId="{D321E509-D1B4-406E-8397-FD2710A0D6D9}" type="presParOf" srcId="{68D83435-84E7-42C1-A52A-BA13700B9DAE}" destId="{1D9ED7A0-7C54-4D65-89BF-A3A333E69B78}" srcOrd="0" destOrd="0" presId="urn:microsoft.com/office/officeart/2005/8/layout/orgChart1"/>
    <dgm:cxn modelId="{F7489548-7227-4695-BBC5-B646C233A1A4}" type="presParOf" srcId="{1D9ED7A0-7C54-4D65-89BF-A3A333E69B78}" destId="{904DE4B9-5AFB-4A5D-BEB0-39D5D1B6F5E4}" srcOrd="0" destOrd="0" presId="urn:microsoft.com/office/officeart/2005/8/layout/orgChart1"/>
    <dgm:cxn modelId="{7B9E8C2A-5C19-41A2-8E26-04222E654BAB}" type="presParOf" srcId="{1D9ED7A0-7C54-4D65-89BF-A3A333E69B78}" destId="{257116C2-A7AC-4CEE-9EAC-FB7E33AB6955}" srcOrd="1" destOrd="0" presId="urn:microsoft.com/office/officeart/2005/8/layout/orgChart1"/>
    <dgm:cxn modelId="{D4C3B535-45B9-4ECB-831C-77267CAAAF3C}" type="presParOf" srcId="{68D83435-84E7-42C1-A52A-BA13700B9DAE}" destId="{1E3BEC5E-C476-4857-9CEA-3A4ECEFB8004}" srcOrd="1" destOrd="0" presId="urn:microsoft.com/office/officeart/2005/8/layout/orgChart1"/>
    <dgm:cxn modelId="{4429E0C9-D27A-4A06-BC52-07D5483C1681}" type="presParOf" srcId="{68D83435-84E7-42C1-A52A-BA13700B9DAE}" destId="{E3A5EE5C-CC19-4C69-90C9-6D62A5A80014}" srcOrd="2"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BB4E2E5E-DF65-4E83-A5E6-4A845717D5B7}" type="presParOf" srcId="{C386CC39-F35C-4312-9D74-E87BB518E54C}" destId="{F19875C1-257F-4BDD-812A-AC6659C56383}" srcOrd="0" destOrd="0" presId="urn:microsoft.com/office/officeart/2005/8/layout/orgChart1"/>
    <dgm:cxn modelId="{DDE13F2F-E106-4467-B919-5FB8A92F7571}" type="presParOf" srcId="{C386CC39-F35C-4312-9D74-E87BB518E54C}" destId="{7D0F9D8F-2E73-4141-8D7A-B16EFD0A24F1}" srcOrd="1" destOrd="0" presId="urn:microsoft.com/office/officeart/2005/8/layout/orgChart1"/>
    <dgm:cxn modelId="{4CA9D0A1-A4CF-4584-803B-7B43B57DC1B5}" type="presParOf" srcId="{7D0F9D8F-2E73-4141-8D7A-B16EFD0A24F1}" destId="{78D0DC7E-140E-4AF1-AF65-99CB5FB3B6D4}" srcOrd="0" destOrd="0" presId="urn:microsoft.com/office/officeart/2005/8/layout/orgChart1"/>
    <dgm:cxn modelId="{0E5DAD36-373D-4755-8A67-5E12EEF14F63}" type="presParOf" srcId="{78D0DC7E-140E-4AF1-AF65-99CB5FB3B6D4}" destId="{9FEA9DB0-FFA5-45AA-B9E3-AAF758E2979C}" srcOrd="0" destOrd="0" presId="urn:microsoft.com/office/officeart/2005/8/layout/orgChart1"/>
    <dgm:cxn modelId="{E9CA19CF-9152-4A83-85E1-889358CA6C1C}" type="presParOf" srcId="{78D0DC7E-140E-4AF1-AF65-99CB5FB3B6D4}" destId="{9586E4B6-4E9E-479C-8FD4-033B9114A73E}" srcOrd="1" destOrd="0" presId="urn:microsoft.com/office/officeart/2005/8/layout/orgChart1"/>
    <dgm:cxn modelId="{42CDC4C4-47D9-4908-96EA-96824F0F51A1}" type="presParOf" srcId="{7D0F9D8F-2E73-4141-8D7A-B16EFD0A24F1}" destId="{45F397EE-4E68-47B0-84B7-C7CACF87CCE8}" srcOrd="1" destOrd="0" presId="urn:microsoft.com/office/officeart/2005/8/layout/orgChart1"/>
    <dgm:cxn modelId="{E7E3904C-E788-4814-BF56-006D58361321}" type="presParOf" srcId="{7D0F9D8F-2E73-4141-8D7A-B16EFD0A24F1}" destId="{4882AC58-855E-4F65-869C-BE8DCF40E2EF}" srcOrd="2" destOrd="0" presId="urn:microsoft.com/office/officeart/2005/8/layout/orgChart1"/>
    <dgm:cxn modelId="{B450846B-944F-43FD-AB15-960BAC92DD1B}" type="presParOf" srcId="{C386CC39-F35C-4312-9D74-E87BB518E54C}" destId="{35D4BA28-8B84-45C9-AE3C-77083807C385}" srcOrd="2" destOrd="0" presId="urn:microsoft.com/office/officeart/2005/8/layout/orgChart1"/>
    <dgm:cxn modelId="{9255779B-6FB3-4A7C-9342-6ADFCFC838B9}" type="presParOf" srcId="{C386CC39-F35C-4312-9D74-E87BB518E54C}" destId="{AFEACAE8-DAEE-4F6F-9811-A2F918B1D98C}" srcOrd="3" destOrd="0" presId="urn:microsoft.com/office/officeart/2005/8/layout/orgChart1"/>
    <dgm:cxn modelId="{19D2CD0E-8A05-4A1B-94B4-E16C9E1B8E22}" type="presParOf" srcId="{AFEACAE8-DAEE-4F6F-9811-A2F918B1D98C}" destId="{886510D5-B7DD-40AC-A1C8-6644368E5AC5}" srcOrd="0" destOrd="0" presId="urn:microsoft.com/office/officeart/2005/8/layout/orgChart1"/>
    <dgm:cxn modelId="{2FEFAFB2-F639-4EFA-91FF-99C58C386F4C}" type="presParOf" srcId="{886510D5-B7DD-40AC-A1C8-6644368E5AC5}" destId="{B9868352-61DD-4892-B03E-9732D332EBD8}" srcOrd="0" destOrd="0" presId="urn:microsoft.com/office/officeart/2005/8/layout/orgChart1"/>
    <dgm:cxn modelId="{47318FBD-E3D6-4FB0-A0DC-CA9224731D55}" type="presParOf" srcId="{886510D5-B7DD-40AC-A1C8-6644368E5AC5}" destId="{B4867BEA-F98B-466B-9E4D-853399E64048}" srcOrd="1" destOrd="0" presId="urn:microsoft.com/office/officeart/2005/8/layout/orgChart1"/>
    <dgm:cxn modelId="{E9215D5E-734F-4526-B1F6-7C9985A3D781}" type="presParOf" srcId="{AFEACAE8-DAEE-4F6F-9811-A2F918B1D98C}" destId="{D1182DBB-C42A-488A-AB9B-95BC22266D6C}" srcOrd="1" destOrd="0" presId="urn:microsoft.com/office/officeart/2005/8/layout/orgChart1"/>
    <dgm:cxn modelId="{CE5C365D-230D-4E9D-847C-3DC926B348E7}" type="presParOf" srcId="{AFEACAE8-DAEE-4F6F-9811-A2F918B1D98C}" destId="{50243B8D-1225-4CE1-9AFC-3F4CCD4DD6BA}" srcOrd="2"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BC07A839-98C2-48C4-A3B9-DF1A46FD3584}" type="presParOf" srcId="{3EA867F1-AC1B-459B-80F7-AEB6AB13D79D}" destId="{6C543AC1-CDEB-4FB0-958B-F8BD89E27C2C}" srcOrd="10" destOrd="0" presId="urn:microsoft.com/office/officeart/2005/8/layout/orgChart1"/>
    <dgm:cxn modelId="{C0FDB761-9A6F-49FA-8307-E29D8F452725}" type="presParOf" srcId="{3EA867F1-AC1B-459B-80F7-AEB6AB13D79D}" destId="{3DD3B26F-87B0-4F5F-9479-6D9BD47930A2}" srcOrd="11"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C2DC730B-C6ED-46C6-957A-2F7F556016F1}" type="presParOf" srcId="{3EA867F1-AC1B-459B-80F7-AEB6AB13D79D}" destId="{E15DAFD9-2F03-4F3B-81CB-80275CCB718E}" srcOrd="12" destOrd="0" presId="urn:microsoft.com/office/officeart/2005/8/layout/orgChart1"/>
    <dgm:cxn modelId="{12A1FDF1-B5F9-4014-9683-AD8FC0B12864}" type="presParOf" srcId="{3EA867F1-AC1B-459B-80F7-AEB6AB13D79D}" destId="{D0BA33BD-A2E5-4B8C-85DF-EC332CCD0AF4}" srcOrd="13" destOrd="0" presId="urn:microsoft.com/office/officeart/2005/8/layout/orgChart1"/>
    <dgm:cxn modelId="{D89811EA-D043-4913-B60A-93EAE1FA4FF7}" type="presParOf" srcId="{D0BA33BD-A2E5-4B8C-85DF-EC332CCD0AF4}" destId="{D377FCF5-9DEE-4C89-B5E9-1E07388F847A}" srcOrd="0" destOrd="0" presId="urn:microsoft.com/office/officeart/2005/8/layout/orgChart1"/>
    <dgm:cxn modelId="{D7C85E37-067D-44E8-945B-DFA781646D81}" type="presParOf" srcId="{D377FCF5-9DEE-4C89-B5E9-1E07388F847A}" destId="{1F9F70E5-8640-45BD-B6C4-BF02659BB8A4}" srcOrd="0" destOrd="0" presId="urn:microsoft.com/office/officeart/2005/8/layout/orgChart1"/>
    <dgm:cxn modelId="{8B8EB28B-5489-47C8-BAF8-9F76B9FA920B}" type="presParOf" srcId="{D377FCF5-9DEE-4C89-B5E9-1E07388F847A}" destId="{20CFE40E-2A89-4173-A120-E24EC3FC83C6}" srcOrd="1" destOrd="0" presId="urn:microsoft.com/office/officeart/2005/8/layout/orgChart1"/>
    <dgm:cxn modelId="{E866CEE4-6BE1-4D03-9D79-86769BD7912F}" type="presParOf" srcId="{D0BA33BD-A2E5-4B8C-85DF-EC332CCD0AF4}" destId="{8C43FA99-9F4B-43A4-8D1F-BD07681F27CD}" srcOrd="1" destOrd="0" presId="urn:microsoft.com/office/officeart/2005/8/layout/orgChart1"/>
    <dgm:cxn modelId="{05941B49-4E44-44C1-A144-BDD2FC454BF0}" type="presParOf" srcId="{D0BA33BD-A2E5-4B8C-85DF-EC332CCD0AF4}" destId="{D4BBCC7C-6036-4557-BFAA-AD4A61C0FF1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0E9FA9D8-7279-455D-B0E1-1CBD1BDBC2CE}" type="presParOf" srcId="{0D12B508-1CD4-4C9C-8EEA-0560C19CD9EC}" destId="{5D40459F-5C50-401D-84C7-174C86CC711B}" srcOrd="2" destOrd="0" presId="urn:microsoft.com/office/officeart/2005/8/layout/orgChart1"/>
    <dgm:cxn modelId="{C0966F3E-FBB6-4C88-8435-91DB8F3E8973}" type="presParOf" srcId="{0D12B508-1CD4-4C9C-8EEA-0560C19CD9EC}" destId="{33109E18-10ED-449E-8AF1-AFA7926EC76C}" srcOrd="3"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a:t>samfunnssikkerhet</a:t>
          </a:r>
          <a:br>
            <a:rPr lang="nb-NO" sz="1050"/>
          </a:br>
          <a:r>
            <a:rPr lang="nb-NO" sz="1050"/>
            <a:t>og beredskap</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accent1"/>
        </a:solidFill>
      </dgm:spPr>
      <dgm:t>
        <a:bodyPr/>
        <a:lstStyle/>
        <a:p>
          <a:r>
            <a:rPr lang="nb-NO" sz="1000"/>
            <a:t>justis og </a:t>
          </a:r>
          <a:br>
            <a:rPr lang="nb-NO" sz="1000"/>
          </a:br>
          <a:r>
            <a:rPr lang="nb-NO" sz="1000"/>
            <a:t>kommunal</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accent1"/>
        </a:solidFill>
      </dgm:spPr>
      <dgm:t>
        <a:bodyPr/>
        <a:lstStyle/>
        <a:p>
          <a:r>
            <a:rPr lang="nb-NO" sz="1050"/>
            <a:t>helse og sosial</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accent1"/>
        </a:solidFill>
      </dgm:spPr>
      <dgm:t>
        <a:bodyPr/>
        <a:lstStyle/>
        <a:p>
          <a:r>
            <a:rPr lang="nb-NO" sz="1000"/>
            <a:t>oppvekst og barnevern</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a:t>støtte og</a:t>
          </a:r>
          <a:br>
            <a:rPr lang="nb-NO" sz="1050"/>
          </a:br>
          <a:r>
            <a:rPr lang="nb-NO" sz="1050"/>
            <a:t>kommunikasjon</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accent1"/>
        </a:solidFill>
      </dgm:spPr>
      <dgm:t>
        <a:bodyPr/>
        <a:lstStyle/>
        <a:p>
          <a:r>
            <a:rPr lang="nb-NO" sz="1050"/>
            <a:t>miljø</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accent1"/>
        </a:solidFill>
      </dgm:spPr>
      <dgm:t>
        <a:bodyPr/>
        <a:lstStyle/>
        <a:p>
          <a:r>
            <a:rPr lang="nb-NO" sz="1050"/>
            <a:t>reindrift</a:t>
          </a:r>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B7BD07FB-4A52-4F46-B7CF-45288A060C8B}">
      <dgm:prSet custT="1"/>
      <dgm:spPr>
        <a:solidFill>
          <a:schemeClr val="accent1"/>
        </a:solidFill>
      </dgm:spPr>
      <dgm:t>
        <a:bodyPr/>
        <a:lstStyle/>
        <a:p>
          <a:r>
            <a:rPr lang="nb-NO" sz="1050"/>
            <a:t>landbruk</a:t>
          </a:r>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a:ln>
          <a:prstDash val="sysDot"/>
        </a:ln>
      </dgm:spPr>
      <dgm:t>
        <a:bodyPr/>
        <a:lstStyle/>
        <a:p>
          <a:endParaRPr lang="nb-NO"/>
        </a:p>
      </dgm:t>
    </dgm:pt>
    <dgm:pt modelId="{F89426CD-3C33-417F-8833-A757159C52E0}">
      <dgm:prSet custT="1"/>
      <dgm:spPr>
        <a:solidFill>
          <a:schemeClr val="accent1"/>
        </a:solidFill>
      </dgm:spPr>
      <dgm:t>
        <a:bodyPr/>
        <a:lstStyle/>
        <a:p>
          <a:r>
            <a:rPr lang="nb-NO" sz="1050"/>
            <a:t>HR og </a:t>
          </a:r>
          <a:br>
            <a:rPr lang="nb-NO" sz="1050"/>
          </a:br>
          <a:r>
            <a:rPr lang="nb-NO" sz="1050"/>
            <a:t>økonomi</a:t>
          </a:r>
        </a:p>
      </dgm:t>
    </dgm:pt>
    <dgm:pt modelId="{68DAD9AE-207E-43AE-8A00-45EE7A7F6A50}" type="parTrans" cxnId="{974E630E-5039-4AC6-944C-43BB0D1FFE39}">
      <dgm:prSet/>
      <dgm:spPr/>
      <dgm:t>
        <a:bodyPr/>
        <a:lstStyle/>
        <a:p>
          <a:endParaRPr lang="nb-NO"/>
        </a:p>
      </dgm:t>
    </dgm:pt>
    <dgm:pt modelId="{440A130C-B3D5-45C5-BCC3-B604C4B6D2D1}" type="sibTrans" cxnId="{974E630E-5039-4AC6-944C-43BB0D1FFE39}">
      <dgm:prSet/>
      <dgm:spPr>
        <a:ln>
          <a:prstDash val="sysDot"/>
        </a:ln>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9"/>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7">
        <dgm:presLayoutVars>
          <dgm:chPref val="3"/>
        </dgm:presLayoutVars>
      </dgm:prSet>
      <dgm:spPr/>
    </dgm:pt>
    <dgm:pt modelId="{AE4389E1-B609-4079-BE33-9ECB31A0F409}" type="pres">
      <dgm:prSet presAssocID="{AF9041BD-C952-4B86-A894-89148F6C266A}" presName="rootConnector" presStyleLbl="node2" presStyleIdx="0" presStyleCnt="7"/>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9"/>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7">
        <dgm:presLayoutVars>
          <dgm:chPref val="3"/>
        </dgm:presLayoutVars>
      </dgm:prSet>
      <dgm:spPr/>
    </dgm:pt>
    <dgm:pt modelId="{7A59863C-2861-4554-B51D-123C8AA5A637}" type="pres">
      <dgm:prSet presAssocID="{F249FCF1-CCE9-4FA2-88E8-C45F2F78328C}" presName="rootConnector" presStyleLbl="node2" presStyleIdx="1" presStyleCnt="7"/>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9"/>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7">
        <dgm:presLayoutVars>
          <dgm:chPref val="3"/>
        </dgm:presLayoutVars>
      </dgm:prSet>
      <dgm:spPr/>
    </dgm:pt>
    <dgm:pt modelId="{B0F3984F-6014-4942-85E2-FDA6A38EFAE1}" type="pres">
      <dgm:prSet presAssocID="{D0344DDC-8F55-4033-A6F4-FD81D681618A}" presName="rootConnector" presStyleLbl="node2" presStyleIdx="2" presStyleCnt="7"/>
      <dgm:spPr/>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9"/>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7">
        <dgm:presLayoutVars>
          <dgm:chPref val="3"/>
        </dgm:presLayoutVars>
      </dgm:prSet>
      <dgm:spPr/>
    </dgm:pt>
    <dgm:pt modelId="{7DC5A37F-945F-478E-874B-4E751415A05D}" type="pres">
      <dgm:prSet presAssocID="{72C476B0-F20A-4EF5-BE1E-2645092B995D}" presName="rootConnector" presStyleLbl="node2" presStyleIdx="3" presStyleCnt="7"/>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9"/>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7">
        <dgm:presLayoutVars>
          <dgm:chPref val="3"/>
        </dgm:presLayoutVars>
      </dgm:prSet>
      <dgm:spPr/>
    </dgm:pt>
    <dgm:pt modelId="{F42F21AF-77E6-4C77-B028-0A93254097F5}" type="pres">
      <dgm:prSet presAssocID="{B138A119-6A79-4DD2-A846-3768E0A6ED27}" presName="rootConnector" presStyleLbl="node2" presStyleIdx="4" presStyleCnt="7"/>
      <dgm:spPr/>
    </dgm:pt>
    <dgm:pt modelId="{C386CC39-F35C-4312-9D74-E87BB518E54C}" type="pres">
      <dgm:prSet presAssocID="{B138A119-6A79-4DD2-A846-3768E0A6ED27}" presName="hierChild4" presStyleCnt="0"/>
      <dgm:spPr/>
    </dgm:pt>
    <dgm:pt modelId="{F7031164-559C-4D58-B794-70A4AAF0DD4E}" type="pres">
      <dgm:prSet presAssocID="{B138A119-6A79-4DD2-A846-3768E0A6ED27}" presName="hierChild5" presStyleCnt="0"/>
      <dgm:spPr/>
    </dgm:pt>
    <dgm:pt modelId="{6C543AC1-CDEB-4FB0-958B-F8BD89E27C2C}" type="pres">
      <dgm:prSet presAssocID="{01E3AB34-70C7-4DF5-9D46-DD82E07704A7}" presName="Name37" presStyleLbl="parChTrans1D2" presStyleIdx="5" presStyleCnt="9"/>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5" presStyleCnt="7">
        <dgm:presLayoutVars>
          <dgm:chPref val="3"/>
        </dgm:presLayoutVars>
      </dgm:prSet>
      <dgm:spPr/>
    </dgm:pt>
    <dgm:pt modelId="{591D1F56-5BC4-4C89-89CA-2A723395BE04}" type="pres">
      <dgm:prSet presAssocID="{B7BD07FB-4A52-4F46-B7CF-45288A060C8B}" presName="rootConnector" presStyleLbl="node2" presStyleIdx="5" presStyleCnt="7"/>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E15DAFD9-2F03-4F3B-81CB-80275CCB718E}" type="pres">
      <dgm:prSet presAssocID="{68DAD9AE-207E-43AE-8A00-45EE7A7F6A50}" presName="Name37" presStyleLbl="parChTrans1D2" presStyleIdx="6" presStyleCnt="9"/>
      <dgm:spPr/>
    </dgm:pt>
    <dgm:pt modelId="{D0BA33BD-A2E5-4B8C-85DF-EC332CCD0AF4}" type="pres">
      <dgm:prSet presAssocID="{F89426CD-3C33-417F-8833-A757159C52E0}" presName="hierRoot2" presStyleCnt="0">
        <dgm:presLayoutVars>
          <dgm:hierBranch val="init"/>
        </dgm:presLayoutVars>
      </dgm:prSet>
      <dgm:spPr/>
    </dgm:pt>
    <dgm:pt modelId="{D377FCF5-9DEE-4C89-B5E9-1E07388F847A}" type="pres">
      <dgm:prSet presAssocID="{F89426CD-3C33-417F-8833-A757159C52E0}" presName="rootComposite" presStyleCnt="0"/>
      <dgm:spPr/>
    </dgm:pt>
    <dgm:pt modelId="{1F9F70E5-8640-45BD-B6C4-BF02659BB8A4}" type="pres">
      <dgm:prSet presAssocID="{F89426CD-3C33-417F-8833-A757159C52E0}" presName="rootText" presStyleLbl="node2" presStyleIdx="6" presStyleCnt="7">
        <dgm:presLayoutVars>
          <dgm:chPref val="3"/>
        </dgm:presLayoutVars>
      </dgm:prSet>
      <dgm:spPr/>
    </dgm:pt>
    <dgm:pt modelId="{20CFE40E-2A89-4173-A120-E24EC3FC83C6}" type="pres">
      <dgm:prSet presAssocID="{F89426CD-3C33-417F-8833-A757159C52E0}" presName="rootConnector" presStyleLbl="node2" presStyleIdx="6" presStyleCnt="7"/>
      <dgm:spPr/>
    </dgm:pt>
    <dgm:pt modelId="{8C43FA99-9F4B-43A4-8D1F-BD07681F27CD}" type="pres">
      <dgm:prSet presAssocID="{F89426CD-3C33-417F-8833-A757159C52E0}" presName="hierChild4" presStyleCnt="0"/>
      <dgm:spPr/>
    </dgm:pt>
    <dgm:pt modelId="{D4BBCC7C-6036-4557-BFAA-AD4A61C0FF1E}" type="pres">
      <dgm:prSet presAssocID="{F89426CD-3C33-417F-8833-A757159C52E0}"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7" presStyleCnt="9"/>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2" custScaleX="136884" custScaleY="88309" custLinFactNeighborY="-3440">
        <dgm:presLayoutVars>
          <dgm:chPref val="3"/>
        </dgm:presLayoutVars>
      </dgm:prSet>
      <dgm:spPr/>
    </dgm:pt>
    <dgm:pt modelId="{22931169-4821-442F-ACFF-23A8E905F159}" type="pres">
      <dgm:prSet presAssocID="{4979C5B7-ED4F-4BC1-9551-65903E80FDE2}" presName="rootConnector3" presStyleLbl="asst1" presStyleIdx="0" presStyleCnt="2"/>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5D40459F-5C50-401D-84C7-174C86CC711B}" type="pres">
      <dgm:prSet presAssocID="{755A17E0-002C-4D8F-B3AE-45B127348748}" presName="Name111" presStyleLbl="parChTrans1D2" presStyleIdx="8" presStyleCnt="9"/>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1" presStyleCnt="2" custScaleX="136884" custScaleY="88309"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1" presStyleCnt="2"/>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5" destOrd="0" parTransId="{502E90F9-E424-48C6-8D41-00118DE56928}" sibTransId="{328CCD12-1967-44E8-ADD3-6F0E8339E938}"/>
    <dgm:cxn modelId="{974E630E-5039-4AC6-944C-43BB0D1FFE39}" srcId="{02DF0E28-7F03-47C9-BE2A-3E1C280F7C0C}" destId="{F89426CD-3C33-417F-8833-A757159C52E0}" srcOrd="8" destOrd="0" parTransId="{68DAD9AE-207E-43AE-8A00-45EE7A7F6A50}" sibTransId="{440A130C-B3D5-45C5-BCC3-B604C4B6D2D1}"/>
    <dgm:cxn modelId="{24E74616-6731-4DDD-8C02-723EAF961BC8}" srcId="{02DF0E28-7F03-47C9-BE2A-3E1C280F7C0C}" destId="{F249FCF1-CCE9-4FA2-88E8-C45F2F78328C}" srcOrd="3"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4B956D1C-BF2D-47DF-B3B1-F62C04593369}" type="presOf" srcId="{F89426CD-3C33-417F-8833-A757159C52E0}" destId="{1F9F70E5-8640-45BD-B6C4-BF02659BB8A4}"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0F08973C-C640-44C2-A59D-04DE68ADCB9B}" type="presOf" srcId="{F89426CD-3C33-417F-8833-A757159C52E0}" destId="{20CFE40E-2A89-4173-A120-E24EC3FC83C6}" srcOrd="1" destOrd="0" presId="urn:microsoft.com/office/officeart/2005/8/layout/orgChart1"/>
    <dgm:cxn modelId="{04CD4662-0504-437C-BFF9-5AE332A13DBE}" type="presOf" srcId="{B9819CD3-02A0-40A1-B8E6-86EAAEC2805B}" destId="{C32C0C48-A0F3-41D4-8BB6-B6566DFE356D}"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1A77F972-16B6-465D-8E40-FF07EF978B30}" srcId="{02DF0E28-7F03-47C9-BE2A-3E1C280F7C0C}" destId="{B138A119-6A79-4DD2-A846-3768E0A6ED27}" srcOrd="6" destOrd="0" parTransId="{015048EC-7211-4F3F-85D3-2A8FBA80A4C0}" sibTransId="{61BDAA26-51FE-4348-8011-F8A8FF29D85B}"/>
    <dgm:cxn modelId="{E491CD53-40BC-4777-9FDB-C68678E25FCF}" srcId="{02DF0E28-7F03-47C9-BE2A-3E1C280F7C0C}" destId="{B7BD07FB-4A52-4F46-B7CF-45288A060C8B}" srcOrd="7"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338C0684-F8D9-4760-8D40-B7C1ACC06FE0}" type="presOf" srcId="{68DAD9AE-207E-43AE-8A00-45EE7A7F6A50}" destId="{E15DAFD9-2F03-4F3B-81CB-80275CCB718E}" srcOrd="0" destOrd="0" presId="urn:microsoft.com/office/officeart/2005/8/layout/orgChart1"/>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113A4E9A-DE8A-47B5-BF75-82B1A7ECBB58}" type="presOf" srcId="{5251EA3F-89EC-4743-A003-15A6A41BAA58}" destId="{69296D94-1EBA-4052-9436-0A0E51B6D6E6}"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2" destOrd="0" parTransId="{36C0BA03-B3F1-4EFA-A62F-84B733E6686C}" sibTransId="{414D6496-57F0-4C69-9D0A-7BCAF1F387C5}"/>
    <dgm:cxn modelId="{124A32C0-ED76-4CF5-BBBD-CD0F102A694A}" type="presOf" srcId="{B138A119-6A79-4DD2-A846-3768E0A6ED27}" destId="{AC8D6E1D-9DDA-40FF-98C0-9DE0A1663417}" srcOrd="0" destOrd="0" presId="urn:microsoft.com/office/officeart/2005/8/layout/orgChart1"/>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677E70E9-64CA-471A-BCD2-C53347F72DC7}" srcId="{02DF0E28-7F03-47C9-BE2A-3E1C280F7C0C}" destId="{B9819CD3-02A0-40A1-B8E6-86EAAEC2805B}" srcOrd="1"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4" destOrd="0" parTransId="{C629C5F7-014C-465C-9F44-7F7ED9C0D3AC}" sibTransId="{016316BA-4626-478F-B619-4F74B90C64FF}"/>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BC07A839-98C2-48C4-A3B9-DF1A46FD3584}" type="presParOf" srcId="{3EA867F1-AC1B-459B-80F7-AEB6AB13D79D}" destId="{6C543AC1-CDEB-4FB0-958B-F8BD89E27C2C}" srcOrd="10" destOrd="0" presId="urn:microsoft.com/office/officeart/2005/8/layout/orgChart1"/>
    <dgm:cxn modelId="{C0FDB761-9A6F-49FA-8307-E29D8F452725}" type="presParOf" srcId="{3EA867F1-AC1B-459B-80F7-AEB6AB13D79D}" destId="{3DD3B26F-87B0-4F5F-9479-6D9BD47930A2}" srcOrd="11"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C2DC730B-C6ED-46C6-957A-2F7F556016F1}" type="presParOf" srcId="{3EA867F1-AC1B-459B-80F7-AEB6AB13D79D}" destId="{E15DAFD9-2F03-4F3B-81CB-80275CCB718E}" srcOrd="12" destOrd="0" presId="urn:microsoft.com/office/officeart/2005/8/layout/orgChart1"/>
    <dgm:cxn modelId="{12A1FDF1-B5F9-4014-9683-AD8FC0B12864}" type="presParOf" srcId="{3EA867F1-AC1B-459B-80F7-AEB6AB13D79D}" destId="{D0BA33BD-A2E5-4B8C-85DF-EC332CCD0AF4}" srcOrd="13" destOrd="0" presId="urn:microsoft.com/office/officeart/2005/8/layout/orgChart1"/>
    <dgm:cxn modelId="{D89811EA-D043-4913-B60A-93EAE1FA4FF7}" type="presParOf" srcId="{D0BA33BD-A2E5-4B8C-85DF-EC332CCD0AF4}" destId="{D377FCF5-9DEE-4C89-B5E9-1E07388F847A}" srcOrd="0" destOrd="0" presId="urn:microsoft.com/office/officeart/2005/8/layout/orgChart1"/>
    <dgm:cxn modelId="{D7C85E37-067D-44E8-945B-DFA781646D81}" type="presParOf" srcId="{D377FCF5-9DEE-4C89-B5E9-1E07388F847A}" destId="{1F9F70E5-8640-45BD-B6C4-BF02659BB8A4}" srcOrd="0" destOrd="0" presId="urn:microsoft.com/office/officeart/2005/8/layout/orgChart1"/>
    <dgm:cxn modelId="{8B8EB28B-5489-47C8-BAF8-9F76B9FA920B}" type="presParOf" srcId="{D377FCF5-9DEE-4C89-B5E9-1E07388F847A}" destId="{20CFE40E-2A89-4173-A120-E24EC3FC83C6}" srcOrd="1" destOrd="0" presId="urn:microsoft.com/office/officeart/2005/8/layout/orgChart1"/>
    <dgm:cxn modelId="{E866CEE4-6BE1-4D03-9D79-86769BD7912F}" type="presParOf" srcId="{D0BA33BD-A2E5-4B8C-85DF-EC332CCD0AF4}" destId="{8C43FA99-9F4B-43A4-8D1F-BD07681F27CD}" srcOrd="1" destOrd="0" presId="urn:microsoft.com/office/officeart/2005/8/layout/orgChart1"/>
    <dgm:cxn modelId="{05941B49-4E44-44C1-A144-BDD2FC454BF0}" type="presParOf" srcId="{D0BA33BD-A2E5-4B8C-85DF-EC332CCD0AF4}" destId="{D4BBCC7C-6036-4557-BFAA-AD4A61C0FF1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0E9FA9D8-7279-455D-B0E1-1CBD1BDBC2CE}" type="presParOf" srcId="{0D12B508-1CD4-4C9C-8EEA-0560C19CD9EC}" destId="{5D40459F-5C50-401D-84C7-174C86CC711B}" srcOrd="2" destOrd="0" presId="urn:microsoft.com/office/officeart/2005/8/layout/orgChart1"/>
    <dgm:cxn modelId="{C0966F3E-FBB6-4C88-8435-91DB8F3E8973}" type="presParOf" srcId="{0D12B508-1CD4-4C9C-8EEA-0560C19CD9EC}" destId="{33109E18-10ED-449E-8AF1-AFA7926EC76C}" srcOrd="3"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a:t>samfunnssikkerhet</a:t>
          </a:r>
          <a:br>
            <a:rPr lang="nb-NO" sz="1050"/>
          </a:br>
          <a:r>
            <a:rPr lang="nb-NO" sz="1050"/>
            <a:t>og beredskap</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tx1"/>
        </a:solidFill>
      </dgm:spPr>
      <dgm:t>
        <a:bodyPr/>
        <a:lstStyle/>
        <a:p>
          <a:r>
            <a:rPr lang="nb-NO" sz="1000"/>
            <a:t>justis og </a:t>
          </a:r>
          <a:br>
            <a:rPr lang="nb-NO" sz="1000"/>
          </a:br>
          <a:r>
            <a:rPr lang="nb-NO" sz="1000"/>
            <a:t>kommunal</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tx1"/>
        </a:solidFill>
      </dgm:spPr>
      <dgm:t>
        <a:bodyPr/>
        <a:lstStyle/>
        <a:p>
          <a:r>
            <a:rPr lang="nb-NO" sz="1050"/>
            <a:t>helse og sosial</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tx1"/>
        </a:solidFill>
      </dgm:spPr>
      <dgm:t>
        <a:bodyPr/>
        <a:lstStyle/>
        <a:p>
          <a:r>
            <a:rPr lang="nb-NO" sz="1000"/>
            <a:t>oppvekst og barnevern</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a:t>støtte og</a:t>
          </a:r>
          <a:br>
            <a:rPr lang="nb-NO" sz="1050"/>
          </a:br>
          <a:r>
            <a:rPr lang="nb-NO" sz="1050"/>
            <a:t>kommunikasjon</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tx1"/>
        </a:solidFill>
      </dgm:spPr>
      <dgm:t>
        <a:bodyPr/>
        <a:lstStyle/>
        <a:p>
          <a:r>
            <a:rPr lang="nb-NO" sz="1050"/>
            <a:t>miljø</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tx1"/>
        </a:solidFill>
      </dgm:spPr>
      <dgm:t>
        <a:bodyPr/>
        <a:lstStyle/>
        <a:p>
          <a:r>
            <a:rPr lang="nb-NO" sz="1050"/>
            <a:t>reindrift</a:t>
          </a:r>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B7BD07FB-4A52-4F46-B7CF-45288A060C8B}">
      <dgm:prSet custT="1"/>
      <dgm:spPr>
        <a:solidFill>
          <a:schemeClr val="tx1"/>
        </a:solidFill>
      </dgm:spPr>
      <dgm:t>
        <a:bodyPr/>
        <a:lstStyle/>
        <a:p>
          <a:r>
            <a:rPr lang="nb-NO" sz="1050"/>
            <a:t>landbruk</a:t>
          </a:r>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a:ln>
          <a:prstDash val="sysDot"/>
        </a:ln>
      </dgm:spPr>
      <dgm:t>
        <a:bodyPr/>
        <a:lstStyle/>
        <a:p>
          <a:endParaRPr lang="nb-NO"/>
        </a:p>
      </dgm:t>
    </dgm:pt>
    <dgm:pt modelId="{F89426CD-3C33-417F-8833-A757159C52E0}">
      <dgm:prSet custT="1"/>
      <dgm:spPr>
        <a:solidFill>
          <a:schemeClr val="tx1"/>
        </a:solidFill>
      </dgm:spPr>
      <dgm:t>
        <a:bodyPr/>
        <a:lstStyle/>
        <a:p>
          <a:r>
            <a:rPr lang="nb-NO" sz="1050"/>
            <a:t>HR og </a:t>
          </a:r>
          <a:br>
            <a:rPr lang="nb-NO" sz="1050"/>
          </a:br>
          <a:r>
            <a:rPr lang="nb-NO" sz="1050"/>
            <a:t>økonomi</a:t>
          </a:r>
        </a:p>
      </dgm:t>
    </dgm:pt>
    <dgm:pt modelId="{68DAD9AE-207E-43AE-8A00-45EE7A7F6A50}" type="parTrans" cxnId="{974E630E-5039-4AC6-944C-43BB0D1FFE39}">
      <dgm:prSet/>
      <dgm:spPr/>
      <dgm:t>
        <a:bodyPr/>
        <a:lstStyle/>
        <a:p>
          <a:endParaRPr lang="nb-NO"/>
        </a:p>
      </dgm:t>
    </dgm:pt>
    <dgm:pt modelId="{440A130C-B3D5-45C5-BCC3-B604C4B6D2D1}" type="sibTrans" cxnId="{974E630E-5039-4AC6-944C-43BB0D1FFE39}">
      <dgm:prSet/>
      <dgm:spPr>
        <a:ln>
          <a:prstDash val="sysDot"/>
        </a:ln>
      </dgm:spPr>
      <dgm:t>
        <a:bodyPr/>
        <a:lstStyle/>
        <a:p>
          <a:endParaRPr lang="nb-NO"/>
        </a:p>
      </dgm:t>
    </dgm:pt>
    <dgm:pt modelId="{9E64DC1F-672B-49C1-B66C-1414000629FF}">
      <dgm:prSet custT="1"/>
      <dgm:spPr/>
      <dgm:t>
        <a:bodyPr/>
        <a:lstStyle/>
        <a:p>
          <a:pPr algn="ctr"/>
          <a:r>
            <a:rPr lang="nb-NO" sz="900"/>
            <a:t>juridisk</a:t>
          </a:r>
        </a:p>
      </dgm:t>
    </dgm:pt>
    <dgm:pt modelId="{2EE74801-71E1-4ADE-8DAD-43D4635A0FFA}" type="parTrans" cxnId="{00CE875A-554F-440D-9608-7018E234E20F}">
      <dgm:prSet/>
      <dgm:spPr/>
      <dgm:t>
        <a:bodyPr/>
        <a:lstStyle/>
        <a:p>
          <a:endParaRPr lang="nb-NO"/>
        </a:p>
      </dgm:t>
    </dgm:pt>
    <dgm:pt modelId="{85483221-64C4-4CA2-8AC6-A913D5B1F305}" type="sibTrans" cxnId="{00CE875A-554F-440D-9608-7018E234E20F}">
      <dgm:prSet/>
      <dgm:spPr/>
      <dgm:t>
        <a:bodyPr/>
        <a:lstStyle/>
        <a:p>
          <a:endParaRPr lang="nb-NO"/>
        </a:p>
      </dgm:t>
    </dgm:pt>
    <dgm:pt modelId="{8B46BCB3-9871-4FAC-8864-FF461453ABAB}">
      <dgm:prSet custT="1"/>
      <dgm:spPr/>
      <dgm:t>
        <a:bodyPr/>
        <a:lstStyle/>
        <a:p>
          <a:pPr algn="ctr"/>
          <a:r>
            <a:rPr lang="nb-NO" sz="900"/>
            <a:t>vergemål</a:t>
          </a:r>
        </a:p>
      </dgm:t>
    </dgm:pt>
    <dgm:pt modelId="{9A4954C4-19B1-4AE0-8BF7-E71342749479}" type="parTrans" cxnId="{4C82CC4C-A8F7-46EF-938B-BF3D076A4FFC}">
      <dgm:prSet/>
      <dgm:spPr/>
      <dgm:t>
        <a:bodyPr/>
        <a:lstStyle/>
        <a:p>
          <a:endParaRPr lang="nb-NO"/>
        </a:p>
      </dgm:t>
    </dgm:pt>
    <dgm:pt modelId="{E2559A79-93DB-4A09-A600-34C36C7B8990}" type="sibTrans" cxnId="{4C82CC4C-A8F7-46EF-938B-BF3D076A4FFC}">
      <dgm:prSet/>
      <dgm:spPr/>
      <dgm:t>
        <a:bodyPr/>
        <a:lstStyle/>
        <a:p>
          <a:endParaRPr lang="nb-NO"/>
        </a:p>
      </dgm:t>
    </dgm:pt>
    <dgm:pt modelId="{F3FAB0EC-2EFE-4B82-A0F5-80D672030D4E}">
      <dgm:prSet custT="1"/>
      <dgm:spPr/>
      <dgm:t>
        <a:bodyPr/>
        <a:lstStyle/>
        <a:p>
          <a:pPr algn="ctr"/>
          <a:r>
            <a:rPr lang="nb-NO" sz="900"/>
            <a:t>plan</a:t>
          </a:r>
        </a:p>
      </dgm:t>
    </dgm:pt>
    <dgm:pt modelId="{57DC5134-19E6-4616-935A-F930F277E77A}" type="parTrans" cxnId="{0261C2AB-9357-49AE-B651-9C3806E03986}">
      <dgm:prSet/>
      <dgm:spPr/>
      <dgm:t>
        <a:bodyPr/>
        <a:lstStyle/>
        <a:p>
          <a:endParaRPr lang="nb-NO"/>
        </a:p>
      </dgm:t>
    </dgm:pt>
    <dgm:pt modelId="{A7717640-FD8E-4B25-95CA-52713E4E99F5}" type="sibTrans" cxnId="{0261C2AB-9357-49AE-B651-9C3806E03986}">
      <dgm:prSet/>
      <dgm:spPr/>
      <dgm:t>
        <a:bodyPr/>
        <a:lstStyle/>
        <a:p>
          <a:endParaRPr lang="nb-NO"/>
        </a:p>
      </dgm:t>
    </dgm:pt>
    <dgm:pt modelId="{75DB5BD8-C3A4-4756-B7CE-6A6512298477}">
      <dgm:prSet custT="1"/>
      <dgm:spPr/>
      <dgm:t>
        <a:bodyPr/>
        <a:lstStyle/>
        <a:p>
          <a:pPr algn="ctr"/>
          <a:r>
            <a:rPr lang="nb-NO" sz="900"/>
            <a:t>helse og omsorg</a:t>
          </a:r>
        </a:p>
      </dgm:t>
    </dgm:pt>
    <dgm:pt modelId="{ACBB83F8-E9B9-4FAC-895D-167CF11EF099}" type="parTrans" cxnId="{2C68588F-9699-4370-9F27-572EC7057616}">
      <dgm:prSet/>
      <dgm:spPr/>
      <dgm:t>
        <a:bodyPr/>
        <a:lstStyle/>
        <a:p>
          <a:endParaRPr lang="nb-NO"/>
        </a:p>
      </dgm:t>
    </dgm:pt>
    <dgm:pt modelId="{6CF9E294-6E02-4177-85D9-5C57FDAD6DCF}" type="sibTrans" cxnId="{2C68588F-9699-4370-9F27-572EC7057616}">
      <dgm:prSet/>
      <dgm:spPr/>
      <dgm:t>
        <a:bodyPr/>
        <a:lstStyle/>
        <a:p>
          <a:endParaRPr lang="nb-NO"/>
        </a:p>
      </dgm:t>
    </dgm:pt>
    <dgm:pt modelId="{BB004931-FB7A-4722-A044-3E064B88D5E3}">
      <dgm:prSet custT="1"/>
      <dgm:spPr/>
      <dgm:t>
        <a:bodyPr/>
        <a:lstStyle/>
        <a:p>
          <a:pPr algn="ctr"/>
          <a:r>
            <a:rPr lang="nb-NO" sz="900"/>
            <a:t>sosial og familie</a:t>
          </a:r>
        </a:p>
      </dgm:t>
    </dgm:pt>
    <dgm:pt modelId="{15A72FFE-B452-4C90-A0EB-CC34E6A473AA}" type="parTrans" cxnId="{98A6998B-4C12-4C98-88A1-F249BFA4C052}">
      <dgm:prSet/>
      <dgm:spPr/>
      <dgm:t>
        <a:bodyPr/>
        <a:lstStyle/>
        <a:p>
          <a:endParaRPr lang="nb-NO"/>
        </a:p>
      </dgm:t>
    </dgm:pt>
    <dgm:pt modelId="{524BC8E2-7D8D-4773-AAB7-249EE78D3BEE}" type="sibTrans" cxnId="{98A6998B-4C12-4C98-88A1-F249BFA4C052}">
      <dgm:prSet/>
      <dgm:spPr/>
      <dgm:t>
        <a:bodyPr/>
        <a:lstStyle/>
        <a:p>
          <a:endParaRPr lang="nb-NO"/>
        </a:p>
      </dgm:t>
    </dgm:pt>
    <dgm:pt modelId="{22006AAA-A47D-494C-8775-C9D8FA095457}">
      <dgm:prSet custT="1"/>
      <dgm:spPr/>
      <dgm:t>
        <a:bodyPr/>
        <a:lstStyle/>
        <a:p>
          <a:pPr algn="ctr"/>
          <a:r>
            <a:rPr lang="nb-NO" sz="900"/>
            <a:t>skole</a:t>
          </a:r>
        </a:p>
      </dgm:t>
    </dgm:pt>
    <dgm:pt modelId="{E36D5A10-F501-4DDD-AED5-130A5D8C1D2C}" type="parTrans" cxnId="{3290688B-4DD3-40C9-97D6-F7BD64E209CF}">
      <dgm:prSet/>
      <dgm:spPr/>
      <dgm:t>
        <a:bodyPr/>
        <a:lstStyle/>
        <a:p>
          <a:endParaRPr lang="nb-NO"/>
        </a:p>
      </dgm:t>
    </dgm:pt>
    <dgm:pt modelId="{D164F481-D36B-40DA-9AF5-0943DE2AA1B9}" type="sibTrans" cxnId="{3290688B-4DD3-40C9-97D6-F7BD64E209CF}">
      <dgm:prSet/>
      <dgm:spPr/>
      <dgm:t>
        <a:bodyPr/>
        <a:lstStyle/>
        <a:p>
          <a:endParaRPr lang="nb-NO"/>
        </a:p>
      </dgm:t>
    </dgm:pt>
    <dgm:pt modelId="{107B4AD6-E221-4697-9792-20C964819541}">
      <dgm:prSet custT="1"/>
      <dgm:spPr/>
      <dgm:t>
        <a:bodyPr/>
        <a:lstStyle/>
        <a:p>
          <a:pPr algn="ctr"/>
          <a:r>
            <a:rPr lang="nb-NO" sz="900"/>
            <a:t>barnehage</a:t>
          </a:r>
        </a:p>
      </dgm:t>
    </dgm:pt>
    <dgm:pt modelId="{9CDDA110-0282-4B73-BAE7-39DDB93E4CF6}" type="parTrans" cxnId="{A648EF98-C262-4844-A84B-00F227436B0F}">
      <dgm:prSet/>
      <dgm:spPr/>
      <dgm:t>
        <a:bodyPr/>
        <a:lstStyle/>
        <a:p>
          <a:endParaRPr lang="nb-NO"/>
        </a:p>
      </dgm:t>
    </dgm:pt>
    <dgm:pt modelId="{5C9265A7-455B-4223-8610-E479E7575BEC}" type="sibTrans" cxnId="{A648EF98-C262-4844-A84B-00F227436B0F}">
      <dgm:prSet/>
      <dgm:spPr/>
      <dgm:t>
        <a:bodyPr/>
        <a:lstStyle/>
        <a:p>
          <a:endParaRPr lang="nb-NO"/>
        </a:p>
      </dgm:t>
    </dgm:pt>
    <dgm:pt modelId="{32468B7D-8285-495A-9993-F3A119679601}">
      <dgm:prSet custT="1"/>
      <dgm:spPr/>
      <dgm:t>
        <a:bodyPr/>
        <a:lstStyle/>
        <a:p>
          <a:pPr algn="ctr"/>
          <a:r>
            <a:rPr lang="nb-NO" sz="900"/>
            <a:t>barnevern</a:t>
          </a:r>
        </a:p>
      </dgm:t>
    </dgm:pt>
    <dgm:pt modelId="{A9AFFEB5-F5B5-42F1-86C8-6E545229C358}" type="parTrans" cxnId="{E837CA40-238B-41D1-810A-FC82A09B4D81}">
      <dgm:prSet/>
      <dgm:spPr/>
      <dgm:t>
        <a:bodyPr/>
        <a:lstStyle/>
        <a:p>
          <a:endParaRPr lang="nb-NO"/>
        </a:p>
      </dgm:t>
    </dgm:pt>
    <dgm:pt modelId="{3B15CA53-34F9-4E85-BA7B-9326FD7A7F15}" type="sibTrans" cxnId="{E837CA40-238B-41D1-810A-FC82A09B4D81}">
      <dgm:prSet/>
      <dgm:spPr/>
      <dgm:t>
        <a:bodyPr/>
        <a:lstStyle/>
        <a:p>
          <a:endParaRPr lang="nb-NO"/>
        </a:p>
      </dgm:t>
    </dgm:pt>
    <dgm:pt modelId="{E0353EE4-59C3-4D77-9E2C-54C1371DF5E1}">
      <dgm:prSet custT="1"/>
      <dgm:spPr/>
      <dgm:t>
        <a:bodyPr/>
        <a:lstStyle/>
        <a:p>
          <a:pPr algn="ctr"/>
          <a:r>
            <a:rPr lang="nb-NO" sz="900"/>
            <a:t>naturmangfold</a:t>
          </a:r>
          <a:br>
            <a:rPr lang="nb-NO" sz="900"/>
          </a:br>
          <a:r>
            <a:rPr lang="nb-NO" sz="900"/>
            <a:t>og naturvern</a:t>
          </a:r>
        </a:p>
      </dgm:t>
    </dgm:pt>
    <dgm:pt modelId="{D962012B-A854-44AA-856D-16B1C4C3DF26}" type="parTrans" cxnId="{B8776756-9BF4-48E7-BD88-0D2E902391B1}">
      <dgm:prSet/>
      <dgm:spPr/>
      <dgm:t>
        <a:bodyPr/>
        <a:lstStyle/>
        <a:p>
          <a:endParaRPr lang="nb-NO"/>
        </a:p>
      </dgm:t>
    </dgm:pt>
    <dgm:pt modelId="{1E32B75C-6D90-432B-877F-BB2F122E2A3E}" type="sibTrans" cxnId="{B8776756-9BF4-48E7-BD88-0D2E902391B1}">
      <dgm:prSet/>
      <dgm:spPr/>
      <dgm:t>
        <a:bodyPr/>
        <a:lstStyle/>
        <a:p>
          <a:endParaRPr lang="nb-NO"/>
        </a:p>
      </dgm:t>
    </dgm:pt>
    <dgm:pt modelId="{B599504E-6D5F-4A3D-9362-0EFCD89082FA}">
      <dgm:prSet custT="1"/>
      <dgm:spPr/>
      <dgm:t>
        <a:bodyPr/>
        <a:lstStyle/>
        <a:p>
          <a:pPr algn="ctr"/>
          <a:r>
            <a:rPr lang="nb-NO" sz="900"/>
            <a:t>vannforvaltning</a:t>
          </a:r>
          <a:br>
            <a:rPr lang="nb-NO" sz="900"/>
          </a:br>
          <a:r>
            <a:rPr lang="nb-NO" sz="900"/>
            <a:t>og forurensing</a:t>
          </a:r>
        </a:p>
      </dgm:t>
    </dgm:pt>
    <dgm:pt modelId="{72D853A5-24E0-4FC1-8EF4-07D5D3C824C5}" type="parTrans" cxnId="{CFA4ECD9-E009-40AB-AF8C-2BCCC2642D0E}">
      <dgm:prSet/>
      <dgm:spPr/>
      <dgm:t>
        <a:bodyPr/>
        <a:lstStyle/>
        <a:p>
          <a:endParaRPr lang="nb-NO"/>
        </a:p>
      </dgm:t>
    </dgm:pt>
    <dgm:pt modelId="{10D89764-2AA7-4D46-A7BB-94291C3CCDA6}" type="sibTrans" cxnId="{CFA4ECD9-E009-40AB-AF8C-2BCCC2642D0E}">
      <dgm:prSet/>
      <dgm:spPr/>
      <dgm:t>
        <a:bodyPr/>
        <a:lstStyle/>
        <a:p>
          <a:endParaRPr lang="nb-NO"/>
        </a:p>
      </dgm:t>
    </dgm:pt>
    <dgm:pt modelId="{911312A4-2381-41A9-A622-1453E48FC1D3}">
      <dgm:prSet custT="1"/>
      <dgm:spPr/>
      <dgm:t>
        <a:bodyPr/>
        <a:lstStyle/>
        <a:p>
          <a:pPr algn="ctr"/>
          <a:r>
            <a:rPr lang="nb-NO" sz="900"/>
            <a:t>Øst-Finnmark</a:t>
          </a:r>
        </a:p>
      </dgm:t>
    </dgm:pt>
    <dgm:pt modelId="{1062DA9B-7A83-458E-8231-EBEC82B63987}" type="parTrans" cxnId="{D439999E-826D-4117-8EC0-0725155DCB3B}">
      <dgm:prSet/>
      <dgm:spPr/>
      <dgm:t>
        <a:bodyPr/>
        <a:lstStyle/>
        <a:p>
          <a:endParaRPr lang="nb-NO"/>
        </a:p>
      </dgm:t>
    </dgm:pt>
    <dgm:pt modelId="{C240BD8D-5214-4280-99DE-63DB86976045}" type="sibTrans" cxnId="{D439999E-826D-4117-8EC0-0725155DCB3B}">
      <dgm:prSet/>
      <dgm:spPr/>
      <dgm:t>
        <a:bodyPr/>
        <a:lstStyle/>
        <a:p>
          <a:endParaRPr lang="nb-NO"/>
        </a:p>
      </dgm:t>
    </dgm:pt>
    <dgm:pt modelId="{F263D652-E330-4E13-9CBF-2D5D44BD6E69}">
      <dgm:prSet custT="1"/>
      <dgm:spPr/>
      <dgm:t>
        <a:bodyPr/>
        <a:lstStyle/>
        <a:p>
          <a:pPr algn="ctr"/>
          <a:r>
            <a:rPr lang="nb-NO" sz="900"/>
            <a:t>Vest-Finnmark</a:t>
          </a:r>
          <a:br>
            <a:rPr lang="nb-NO" sz="900"/>
          </a:br>
          <a:r>
            <a:rPr lang="nb-NO" sz="900"/>
            <a:t>og Troms</a:t>
          </a:r>
        </a:p>
      </dgm:t>
    </dgm:pt>
    <dgm:pt modelId="{3430913E-96E0-4D2D-8712-2942F60E5C07}" type="parTrans" cxnId="{6F0C268D-63DB-41E4-BA13-141CAF5CC4F3}">
      <dgm:prSet/>
      <dgm:spPr/>
      <dgm:t>
        <a:bodyPr/>
        <a:lstStyle/>
        <a:p>
          <a:endParaRPr lang="nb-NO"/>
        </a:p>
      </dgm:t>
    </dgm:pt>
    <dgm:pt modelId="{40EC209D-B906-4088-BF3B-98651DBBA0CA}" type="sibTrans" cxnId="{6F0C268D-63DB-41E4-BA13-141CAF5CC4F3}">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9"/>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7">
        <dgm:presLayoutVars>
          <dgm:chPref val="3"/>
        </dgm:presLayoutVars>
      </dgm:prSet>
      <dgm:spPr/>
    </dgm:pt>
    <dgm:pt modelId="{AE4389E1-B609-4079-BE33-9ECB31A0F409}" type="pres">
      <dgm:prSet presAssocID="{AF9041BD-C952-4B86-A894-89148F6C266A}" presName="rootConnector" presStyleLbl="node2" presStyleIdx="0" presStyleCnt="7"/>
      <dgm:spPr/>
    </dgm:pt>
    <dgm:pt modelId="{F68195F7-5F61-4FF3-84AD-DB2175C0DE5C}" type="pres">
      <dgm:prSet presAssocID="{AF9041BD-C952-4B86-A894-89148F6C266A}" presName="hierChild4" presStyleCnt="0"/>
      <dgm:spPr/>
    </dgm:pt>
    <dgm:pt modelId="{83F1C2BB-3FD3-4CC4-9712-03150EDFD366}" type="pres">
      <dgm:prSet presAssocID="{2EE74801-71E1-4ADE-8DAD-43D4635A0FFA}" presName="Name37" presStyleLbl="parChTrans1D3" presStyleIdx="0" presStyleCnt="12"/>
      <dgm:spPr/>
    </dgm:pt>
    <dgm:pt modelId="{A0D3D68C-E802-48E2-A2C3-5938D4F34449}" type="pres">
      <dgm:prSet presAssocID="{9E64DC1F-672B-49C1-B66C-1414000629FF}" presName="hierRoot2" presStyleCnt="0">
        <dgm:presLayoutVars>
          <dgm:hierBranch val="init"/>
        </dgm:presLayoutVars>
      </dgm:prSet>
      <dgm:spPr/>
    </dgm:pt>
    <dgm:pt modelId="{D1D398F9-BCEC-4CE7-AEE3-D106DE145F95}" type="pres">
      <dgm:prSet presAssocID="{9E64DC1F-672B-49C1-B66C-1414000629FF}" presName="rootComposite" presStyleCnt="0"/>
      <dgm:spPr/>
    </dgm:pt>
    <dgm:pt modelId="{553631B5-CBD2-4A84-8241-4CFEDA684922}" type="pres">
      <dgm:prSet presAssocID="{9E64DC1F-672B-49C1-B66C-1414000629FF}" presName="rootText" presStyleLbl="node3" presStyleIdx="0" presStyleCnt="12" custScaleY="66232">
        <dgm:presLayoutVars>
          <dgm:chPref val="3"/>
        </dgm:presLayoutVars>
      </dgm:prSet>
      <dgm:spPr/>
    </dgm:pt>
    <dgm:pt modelId="{D081F199-C51D-4286-AE79-B9CA09B24249}" type="pres">
      <dgm:prSet presAssocID="{9E64DC1F-672B-49C1-B66C-1414000629FF}" presName="rootConnector" presStyleLbl="node3" presStyleIdx="0" presStyleCnt="12"/>
      <dgm:spPr/>
    </dgm:pt>
    <dgm:pt modelId="{FC20E947-AF59-4357-9823-49AAF5E6DD81}" type="pres">
      <dgm:prSet presAssocID="{9E64DC1F-672B-49C1-B66C-1414000629FF}" presName="hierChild4" presStyleCnt="0"/>
      <dgm:spPr/>
    </dgm:pt>
    <dgm:pt modelId="{CCF33E07-5145-47F6-9D6C-CD26B20FF880}" type="pres">
      <dgm:prSet presAssocID="{9E64DC1F-672B-49C1-B66C-1414000629FF}" presName="hierChild5" presStyleCnt="0"/>
      <dgm:spPr/>
    </dgm:pt>
    <dgm:pt modelId="{5FA58794-42C6-47D6-B783-B6B4DB58EAAC}" type="pres">
      <dgm:prSet presAssocID="{9A4954C4-19B1-4AE0-8BF7-E71342749479}" presName="Name37" presStyleLbl="parChTrans1D3" presStyleIdx="1" presStyleCnt="12"/>
      <dgm:spPr/>
    </dgm:pt>
    <dgm:pt modelId="{E9D6CCEF-B8A0-4520-BC5D-CC91E3203B8C}" type="pres">
      <dgm:prSet presAssocID="{8B46BCB3-9871-4FAC-8864-FF461453ABAB}" presName="hierRoot2" presStyleCnt="0">
        <dgm:presLayoutVars>
          <dgm:hierBranch val="init"/>
        </dgm:presLayoutVars>
      </dgm:prSet>
      <dgm:spPr/>
    </dgm:pt>
    <dgm:pt modelId="{2E5D80D1-38C5-4931-B879-99F36696858A}" type="pres">
      <dgm:prSet presAssocID="{8B46BCB3-9871-4FAC-8864-FF461453ABAB}" presName="rootComposite" presStyleCnt="0"/>
      <dgm:spPr/>
    </dgm:pt>
    <dgm:pt modelId="{F13E7E48-981B-43A9-9979-E605E6B970F9}" type="pres">
      <dgm:prSet presAssocID="{8B46BCB3-9871-4FAC-8864-FF461453ABAB}" presName="rootText" presStyleLbl="node3" presStyleIdx="1" presStyleCnt="12" custScaleY="66232">
        <dgm:presLayoutVars>
          <dgm:chPref val="3"/>
        </dgm:presLayoutVars>
      </dgm:prSet>
      <dgm:spPr/>
    </dgm:pt>
    <dgm:pt modelId="{6F0A6178-D3C6-4969-A72F-E0B3F5536A65}" type="pres">
      <dgm:prSet presAssocID="{8B46BCB3-9871-4FAC-8864-FF461453ABAB}" presName="rootConnector" presStyleLbl="node3" presStyleIdx="1" presStyleCnt="12"/>
      <dgm:spPr/>
    </dgm:pt>
    <dgm:pt modelId="{C62B1325-2860-4BBB-9B8E-52E197A8EC5F}" type="pres">
      <dgm:prSet presAssocID="{8B46BCB3-9871-4FAC-8864-FF461453ABAB}" presName="hierChild4" presStyleCnt="0"/>
      <dgm:spPr/>
    </dgm:pt>
    <dgm:pt modelId="{DA1B0158-5636-40A5-95AE-270D127BD220}" type="pres">
      <dgm:prSet presAssocID="{8B46BCB3-9871-4FAC-8864-FF461453ABAB}" presName="hierChild5" presStyleCnt="0"/>
      <dgm:spPr/>
    </dgm:pt>
    <dgm:pt modelId="{5F6EB147-1DD8-4327-8878-CEDCB30BE517}" type="pres">
      <dgm:prSet presAssocID="{57DC5134-19E6-4616-935A-F930F277E77A}" presName="Name37" presStyleLbl="parChTrans1D3" presStyleIdx="2" presStyleCnt="12"/>
      <dgm:spPr/>
    </dgm:pt>
    <dgm:pt modelId="{FB6A465C-9A24-47BA-BE80-F171242FC4B3}" type="pres">
      <dgm:prSet presAssocID="{F3FAB0EC-2EFE-4B82-A0F5-80D672030D4E}" presName="hierRoot2" presStyleCnt="0">
        <dgm:presLayoutVars>
          <dgm:hierBranch val="init"/>
        </dgm:presLayoutVars>
      </dgm:prSet>
      <dgm:spPr/>
    </dgm:pt>
    <dgm:pt modelId="{F67674EC-E617-40AA-8855-2DF82D431497}" type="pres">
      <dgm:prSet presAssocID="{F3FAB0EC-2EFE-4B82-A0F5-80D672030D4E}" presName="rootComposite" presStyleCnt="0"/>
      <dgm:spPr/>
    </dgm:pt>
    <dgm:pt modelId="{838C790D-277C-4318-B19C-4E18F5216499}" type="pres">
      <dgm:prSet presAssocID="{F3FAB0EC-2EFE-4B82-A0F5-80D672030D4E}" presName="rootText" presStyleLbl="node3" presStyleIdx="2" presStyleCnt="12" custScaleY="66232">
        <dgm:presLayoutVars>
          <dgm:chPref val="3"/>
        </dgm:presLayoutVars>
      </dgm:prSet>
      <dgm:spPr/>
    </dgm:pt>
    <dgm:pt modelId="{03D7907E-B3FC-4860-BDFF-CBE51089CF17}" type="pres">
      <dgm:prSet presAssocID="{F3FAB0EC-2EFE-4B82-A0F5-80D672030D4E}" presName="rootConnector" presStyleLbl="node3" presStyleIdx="2" presStyleCnt="12"/>
      <dgm:spPr/>
    </dgm:pt>
    <dgm:pt modelId="{2A9A4F41-D2DE-426C-8FC3-D783143BA2F3}" type="pres">
      <dgm:prSet presAssocID="{F3FAB0EC-2EFE-4B82-A0F5-80D672030D4E}" presName="hierChild4" presStyleCnt="0"/>
      <dgm:spPr/>
    </dgm:pt>
    <dgm:pt modelId="{F2F232A1-F3D4-40B1-84B4-22FB96231C73}" type="pres">
      <dgm:prSet presAssocID="{F3FAB0EC-2EFE-4B82-A0F5-80D672030D4E}" presName="hierChild5"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9"/>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7">
        <dgm:presLayoutVars>
          <dgm:chPref val="3"/>
        </dgm:presLayoutVars>
      </dgm:prSet>
      <dgm:spPr/>
    </dgm:pt>
    <dgm:pt modelId="{7A59863C-2861-4554-B51D-123C8AA5A637}" type="pres">
      <dgm:prSet presAssocID="{F249FCF1-CCE9-4FA2-88E8-C45F2F78328C}" presName="rootConnector" presStyleLbl="node2" presStyleIdx="1" presStyleCnt="7"/>
      <dgm:spPr/>
    </dgm:pt>
    <dgm:pt modelId="{FF001A87-F164-47F4-983B-1BC94792FCE0}" type="pres">
      <dgm:prSet presAssocID="{F249FCF1-CCE9-4FA2-88E8-C45F2F78328C}" presName="hierChild4" presStyleCnt="0"/>
      <dgm:spPr/>
    </dgm:pt>
    <dgm:pt modelId="{FB082140-D1BA-4FB2-8CF4-BF2166A2BB71}" type="pres">
      <dgm:prSet presAssocID="{ACBB83F8-E9B9-4FAC-895D-167CF11EF099}" presName="Name37" presStyleLbl="parChTrans1D3" presStyleIdx="3" presStyleCnt="12"/>
      <dgm:spPr/>
    </dgm:pt>
    <dgm:pt modelId="{9A048E1B-93F7-4575-80F0-32C0E2F5AFC8}" type="pres">
      <dgm:prSet presAssocID="{75DB5BD8-C3A4-4756-B7CE-6A6512298477}" presName="hierRoot2" presStyleCnt="0">
        <dgm:presLayoutVars>
          <dgm:hierBranch val="init"/>
        </dgm:presLayoutVars>
      </dgm:prSet>
      <dgm:spPr/>
    </dgm:pt>
    <dgm:pt modelId="{006823F7-A764-4AAC-B112-76FA221AF44D}" type="pres">
      <dgm:prSet presAssocID="{75DB5BD8-C3A4-4756-B7CE-6A6512298477}" presName="rootComposite" presStyleCnt="0"/>
      <dgm:spPr/>
    </dgm:pt>
    <dgm:pt modelId="{FF9BC0BE-EDB8-40F1-8B24-627FF34A5A2F}" type="pres">
      <dgm:prSet presAssocID="{75DB5BD8-C3A4-4756-B7CE-6A6512298477}" presName="rootText" presStyleLbl="node3" presStyleIdx="3" presStyleCnt="12" custScaleY="66232">
        <dgm:presLayoutVars>
          <dgm:chPref val="3"/>
        </dgm:presLayoutVars>
      </dgm:prSet>
      <dgm:spPr/>
    </dgm:pt>
    <dgm:pt modelId="{2CB855CF-56DE-4CA2-B4F1-2022331691CB}" type="pres">
      <dgm:prSet presAssocID="{75DB5BD8-C3A4-4756-B7CE-6A6512298477}" presName="rootConnector" presStyleLbl="node3" presStyleIdx="3" presStyleCnt="12"/>
      <dgm:spPr/>
    </dgm:pt>
    <dgm:pt modelId="{3B96C482-58DA-4514-A0DD-672350039A38}" type="pres">
      <dgm:prSet presAssocID="{75DB5BD8-C3A4-4756-B7CE-6A6512298477}" presName="hierChild4" presStyleCnt="0"/>
      <dgm:spPr/>
    </dgm:pt>
    <dgm:pt modelId="{37BD4219-1A13-4288-B692-24A30B59E812}" type="pres">
      <dgm:prSet presAssocID="{75DB5BD8-C3A4-4756-B7CE-6A6512298477}" presName="hierChild5" presStyleCnt="0"/>
      <dgm:spPr/>
    </dgm:pt>
    <dgm:pt modelId="{A827BD6F-D553-46F4-9772-B96E1C19EA4D}" type="pres">
      <dgm:prSet presAssocID="{15A72FFE-B452-4C90-A0EB-CC34E6A473AA}" presName="Name37" presStyleLbl="parChTrans1D3" presStyleIdx="4" presStyleCnt="12"/>
      <dgm:spPr/>
    </dgm:pt>
    <dgm:pt modelId="{A36EC881-B8BD-4151-B91E-8A2C64F010F8}" type="pres">
      <dgm:prSet presAssocID="{BB004931-FB7A-4722-A044-3E064B88D5E3}" presName="hierRoot2" presStyleCnt="0">
        <dgm:presLayoutVars>
          <dgm:hierBranch val="init"/>
        </dgm:presLayoutVars>
      </dgm:prSet>
      <dgm:spPr/>
    </dgm:pt>
    <dgm:pt modelId="{564B6B07-E2F9-47F8-9FC2-A7D8FBD973AF}" type="pres">
      <dgm:prSet presAssocID="{BB004931-FB7A-4722-A044-3E064B88D5E3}" presName="rootComposite" presStyleCnt="0"/>
      <dgm:spPr/>
    </dgm:pt>
    <dgm:pt modelId="{A31324D4-E64F-4E57-96FD-598ACBBACD19}" type="pres">
      <dgm:prSet presAssocID="{BB004931-FB7A-4722-A044-3E064B88D5E3}" presName="rootText" presStyleLbl="node3" presStyleIdx="4" presStyleCnt="12" custScaleY="66232">
        <dgm:presLayoutVars>
          <dgm:chPref val="3"/>
        </dgm:presLayoutVars>
      </dgm:prSet>
      <dgm:spPr/>
    </dgm:pt>
    <dgm:pt modelId="{452CB0CB-CC04-4811-AB62-A3CB8C0061D7}" type="pres">
      <dgm:prSet presAssocID="{BB004931-FB7A-4722-A044-3E064B88D5E3}" presName="rootConnector" presStyleLbl="node3" presStyleIdx="4" presStyleCnt="12"/>
      <dgm:spPr/>
    </dgm:pt>
    <dgm:pt modelId="{E748E94E-5D48-4D8E-A775-5B7D8297B5BE}" type="pres">
      <dgm:prSet presAssocID="{BB004931-FB7A-4722-A044-3E064B88D5E3}" presName="hierChild4" presStyleCnt="0"/>
      <dgm:spPr/>
    </dgm:pt>
    <dgm:pt modelId="{F9CF94D4-858E-4154-9760-AB86F9373BF0}" type="pres">
      <dgm:prSet presAssocID="{BB004931-FB7A-4722-A044-3E064B88D5E3}" presName="hierChild5"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9"/>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7">
        <dgm:presLayoutVars>
          <dgm:chPref val="3"/>
        </dgm:presLayoutVars>
      </dgm:prSet>
      <dgm:spPr/>
    </dgm:pt>
    <dgm:pt modelId="{B0F3984F-6014-4942-85E2-FDA6A38EFAE1}" type="pres">
      <dgm:prSet presAssocID="{D0344DDC-8F55-4033-A6F4-FD81D681618A}" presName="rootConnector" presStyleLbl="node2" presStyleIdx="2" presStyleCnt="7"/>
      <dgm:spPr/>
    </dgm:pt>
    <dgm:pt modelId="{089CF33F-B4E6-4691-A461-4775C17C5091}" type="pres">
      <dgm:prSet presAssocID="{D0344DDC-8F55-4033-A6F4-FD81D681618A}" presName="hierChild4" presStyleCnt="0"/>
      <dgm:spPr/>
    </dgm:pt>
    <dgm:pt modelId="{542805B6-DB5A-46FB-830B-8EBDC7DABBD0}" type="pres">
      <dgm:prSet presAssocID="{E36D5A10-F501-4DDD-AED5-130A5D8C1D2C}" presName="Name37" presStyleLbl="parChTrans1D3" presStyleIdx="5" presStyleCnt="12"/>
      <dgm:spPr/>
    </dgm:pt>
    <dgm:pt modelId="{A0F759F1-0CEA-4502-847D-82C3D952DB6F}" type="pres">
      <dgm:prSet presAssocID="{22006AAA-A47D-494C-8775-C9D8FA095457}" presName="hierRoot2" presStyleCnt="0">
        <dgm:presLayoutVars>
          <dgm:hierBranch val="init"/>
        </dgm:presLayoutVars>
      </dgm:prSet>
      <dgm:spPr/>
    </dgm:pt>
    <dgm:pt modelId="{7B8ADD53-3686-42A8-BE36-08DC43451199}" type="pres">
      <dgm:prSet presAssocID="{22006AAA-A47D-494C-8775-C9D8FA095457}" presName="rootComposite" presStyleCnt="0"/>
      <dgm:spPr/>
    </dgm:pt>
    <dgm:pt modelId="{ECADBA38-16A9-407D-8A5F-D6DE9BF43E1B}" type="pres">
      <dgm:prSet presAssocID="{22006AAA-A47D-494C-8775-C9D8FA095457}" presName="rootText" presStyleLbl="node3" presStyleIdx="5" presStyleCnt="12" custScaleY="66232">
        <dgm:presLayoutVars>
          <dgm:chPref val="3"/>
        </dgm:presLayoutVars>
      </dgm:prSet>
      <dgm:spPr/>
    </dgm:pt>
    <dgm:pt modelId="{E86F0161-CEE8-48E7-94E0-234520B35ED8}" type="pres">
      <dgm:prSet presAssocID="{22006AAA-A47D-494C-8775-C9D8FA095457}" presName="rootConnector" presStyleLbl="node3" presStyleIdx="5" presStyleCnt="12"/>
      <dgm:spPr/>
    </dgm:pt>
    <dgm:pt modelId="{8F7FE0A4-FD47-4A53-8E6C-152729FE3D8C}" type="pres">
      <dgm:prSet presAssocID="{22006AAA-A47D-494C-8775-C9D8FA095457}" presName="hierChild4" presStyleCnt="0"/>
      <dgm:spPr/>
    </dgm:pt>
    <dgm:pt modelId="{D6EFA701-1169-4100-83B1-26D028E97CD5}" type="pres">
      <dgm:prSet presAssocID="{22006AAA-A47D-494C-8775-C9D8FA095457}" presName="hierChild5" presStyleCnt="0"/>
      <dgm:spPr/>
    </dgm:pt>
    <dgm:pt modelId="{6CE4BE4B-A1BA-4233-8A37-0D2F8F05C676}" type="pres">
      <dgm:prSet presAssocID="{9CDDA110-0282-4B73-BAE7-39DDB93E4CF6}" presName="Name37" presStyleLbl="parChTrans1D3" presStyleIdx="6" presStyleCnt="12"/>
      <dgm:spPr/>
    </dgm:pt>
    <dgm:pt modelId="{757A5ED4-FBEF-497A-A6DA-065CAAD7840B}" type="pres">
      <dgm:prSet presAssocID="{107B4AD6-E221-4697-9792-20C964819541}" presName="hierRoot2" presStyleCnt="0">
        <dgm:presLayoutVars>
          <dgm:hierBranch val="init"/>
        </dgm:presLayoutVars>
      </dgm:prSet>
      <dgm:spPr/>
    </dgm:pt>
    <dgm:pt modelId="{33410336-F0B5-42AB-A262-CC92698828FE}" type="pres">
      <dgm:prSet presAssocID="{107B4AD6-E221-4697-9792-20C964819541}" presName="rootComposite" presStyleCnt="0"/>
      <dgm:spPr/>
    </dgm:pt>
    <dgm:pt modelId="{666E077F-97D3-4355-9F84-AD1816C49B12}" type="pres">
      <dgm:prSet presAssocID="{107B4AD6-E221-4697-9792-20C964819541}" presName="rootText" presStyleLbl="node3" presStyleIdx="6" presStyleCnt="12" custScaleY="66232">
        <dgm:presLayoutVars>
          <dgm:chPref val="3"/>
        </dgm:presLayoutVars>
      </dgm:prSet>
      <dgm:spPr/>
    </dgm:pt>
    <dgm:pt modelId="{A251A243-D777-4290-85F9-ACCD0F09FCC7}" type="pres">
      <dgm:prSet presAssocID="{107B4AD6-E221-4697-9792-20C964819541}" presName="rootConnector" presStyleLbl="node3" presStyleIdx="6" presStyleCnt="12"/>
      <dgm:spPr/>
    </dgm:pt>
    <dgm:pt modelId="{39BD48AE-A4B0-4945-A1F6-F604653F0B59}" type="pres">
      <dgm:prSet presAssocID="{107B4AD6-E221-4697-9792-20C964819541}" presName="hierChild4" presStyleCnt="0"/>
      <dgm:spPr/>
    </dgm:pt>
    <dgm:pt modelId="{922C7C30-0D95-45B0-A528-FD08F8E14D45}" type="pres">
      <dgm:prSet presAssocID="{107B4AD6-E221-4697-9792-20C964819541}" presName="hierChild5" presStyleCnt="0"/>
      <dgm:spPr/>
    </dgm:pt>
    <dgm:pt modelId="{8C7150A1-00E7-4A5E-89C4-D654F2B38B15}" type="pres">
      <dgm:prSet presAssocID="{A9AFFEB5-F5B5-42F1-86C8-6E545229C358}" presName="Name37" presStyleLbl="parChTrans1D3" presStyleIdx="7" presStyleCnt="12"/>
      <dgm:spPr/>
    </dgm:pt>
    <dgm:pt modelId="{C56C9F73-F581-426D-BD21-7D92EBC27883}" type="pres">
      <dgm:prSet presAssocID="{32468B7D-8285-495A-9993-F3A119679601}" presName="hierRoot2" presStyleCnt="0">
        <dgm:presLayoutVars>
          <dgm:hierBranch val="init"/>
        </dgm:presLayoutVars>
      </dgm:prSet>
      <dgm:spPr/>
    </dgm:pt>
    <dgm:pt modelId="{79A96015-BBFA-4161-B669-A0650E015746}" type="pres">
      <dgm:prSet presAssocID="{32468B7D-8285-495A-9993-F3A119679601}" presName="rootComposite" presStyleCnt="0"/>
      <dgm:spPr/>
    </dgm:pt>
    <dgm:pt modelId="{B8289C61-4606-4F43-91FF-7C0EDDCA438B}" type="pres">
      <dgm:prSet presAssocID="{32468B7D-8285-495A-9993-F3A119679601}" presName="rootText" presStyleLbl="node3" presStyleIdx="7" presStyleCnt="12" custScaleY="66232">
        <dgm:presLayoutVars>
          <dgm:chPref val="3"/>
        </dgm:presLayoutVars>
      </dgm:prSet>
      <dgm:spPr/>
    </dgm:pt>
    <dgm:pt modelId="{995D3D0C-3AFD-422D-9617-1CBE9F115B50}" type="pres">
      <dgm:prSet presAssocID="{32468B7D-8285-495A-9993-F3A119679601}" presName="rootConnector" presStyleLbl="node3" presStyleIdx="7" presStyleCnt="12"/>
      <dgm:spPr/>
    </dgm:pt>
    <dgm:pt modelId="{8ED93F79-3319-4A9D-A23E-6AE30300E781}" type="pres">
      <dgm:prSet presAssocID="{32468B7D-8285-495A-9993-F3A119679601}" presName="hierChild4" presStyleCnt="0"/>
      <dgm:spPr/>
    </dgm:pt>
    <dgm:pt modelId="{3C6862A6-ADA3-47EB-B23D-A0D9CBEC22DD}" type="pres">
      <dgm:prSet presAssocID="{32468B7D-8285-495A-9993-F3A119679601}" presName="hierChild5"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9"/>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7">
        <dgm:presLayoutVars>
          <dgm:chPref val="3"/>
        </dgm:presLayoutVars>
      </dgm:prSet>
      <dgm:spPr/>
    </dgm:pt>
    <dgm:pt modelId="{7DC5A37F-945F-478E-874B-4E751415A05D}" type="pres">
      <dgm:prSet presAssocID="{72C476B0-F20A-4EF5-BE1E-2645092B995D}" presName="rootConnector" presStyleLbl="node2" presStyleIdx="3" presStyleCnt="7"/>
      <dgm:spPr/>
    </dgm:pt>
    <dgm:pt modelId="{F94F0064-9D7E-4453-8DBA-355B414DC0C4}" type="pres">
      <dgm:prSet presAssocID="{72C476B0-F20A-4EF5-BE1E-2645092B995D}" presName="hierChild4" presStyleCnt="0"/>
      <dgm:spPr/>
    </dgm:pt>
    <dgm:pt modelId="{975418A9-EF74-4F25-B1CB-6683F4E773B6}" type="pres">
      <dgm:prSet presAssocID="{D962012B-A854-44AA-856D-16B1C4C3DF26}" presName="Name37" presStyleLbl="parChTrans1D3" presStyleIdx="8" presStyleCnt="12"/>
      <dgm:spPr/>
    </dgm:pt>
    <dgm:pt modelId="{1299DE2E-5BF0-4532-B086-5B652E686CC7}" type="pres">
      <dgm:prSet presAssocID="{E0353EE4-59C3-4D77-9E2C-54C1371DF5E1}" presName="hierRoot2" presStyleCnt="0">
        <dgm:presLayoutVars>
          <dgm:hierBranch val="init"/>
        </dgm:presLayoutVars>
      </dgm:prSet>
      <dgm:spPr/>
    </dgm:pt>
    <dgm:pt modelId="{D6D58BC0-1E56-4F34-A097-4CA622EC0678}" type="pres">
      <dgm:prSet presAssocID="{E0353EE4-59C3-4D77-9E2C-54C1371DF5E1}" presName="rootComposite" presStyleCnt="0"/>
      <dgm:spPr/>
    </dgm:pt>
    <dgm:pt modelId="{61819400-3ED5-499D-95E6-64ECC88F62D3}" type="pres">
      <dgm:prSet presAssocID="{E0353EE4-59C3-4D77-9E2C-54C1371DF5E1}" presName="rootText" presStyleLbl="node3" presStyleIdx="8" presStyleCnt="12" custScaleY="66232">
        <dgm:presLayoutVars>
          <dgm:chPref val="3"/>
        </dgm:presLayoutVars>
      </dgm:prSet>
      <dgm:spPr/>
    </dgm:pt>
    <dgm:pt modelId="{8157BD5F-A0BD-458C-87B0-EF0DB0C34D9F}" type="pres">
      <dgm:prSet presAssocID="{E0353EE4-59C3-4D77-9E2C-54C1371DF5E1}" presName="rootConnector" presStyleLbl="node3" presStyleIdx="8" presStyleCnt="12"/>
      <dgm:spPr/>
    </dgm:pt>
    <dgm:pt modelId="{A1F10945-D159-4483-AA97-A60156AFBEE8}" type="pres">
      <dgm:prSet presAssocID="{E0353EE4-59C3-4D77-9E2C-54C1371DF5E1}" presName="hierChild4" presStyleCnt="0"/>
      <dgm:spPr/>
    </dgm:pt>
    <dgm:pt modelId="{AD047436-214B-4258-9426-76BA1F270CE6}" type="pres">
      <dgm:prSet presAssocID="{E0353EE4-59C3-4D77-9E2C-54C1371DF5E1}" presName="hierChild5" presStyleCnt="0"/>
      <dgm:spPr/>
    </dgm:pt>
    <dgm:pt modelId="{BD41D9B9-25A0-4E5D-9B6E-ECFF8CA85C56}" type="pres">
      <dgm:prSet presAssocID="{72D853A5-24E0-4FC1-8EF4-07D5D3C824C5}" presName="Name37" presStyleLbl="parChTrans1D3" presStyleIdx="9" presStyleCnt="12"/>
      <dgm:spPr/>
    </dgm:pt>
    <dgm:pt modelId="{68D83435-84E7-42C1-A52A-BA13700B9DAE}" type="pres">
      <dgm:prSet presAssocID="{B599504E-6D5F-4A3D-9362-0EFCD89082FA}" presName="hierRoot2" presStyleCnt="0">
        <dgm:presLayoutVars>
          <dgm:hierBranch val="init"/>
        </dgm:presLayoutVars>
      </dgm:prSet>
      <dgm:spPr/>
    </dgm:pt>
    <dgm:pt modelId="{1D9ED7A0-7C54-4D65-89BF-A3A333E69B78}" type="pres">
      <dgm:prSet presAssocID="{B599504E-6D5F-4A3D-9362-0EFCD89082FA}" presName="rootComposite" presStyleCnt="0"/>
      <dgm:spPr/>
    </dgm:pt>
    <dgm:pt modelId="{904DE4B9-5AFB-4A5D-BEB0-39D5D1B6F5E4}" type="pres">
      <dgm:prSet presAssocID="{B599504E-6D5F-4A3D-9362-0EFCD89082FA}" presName="rootText" presStyleLbl="node3" presStyleIdx="9" presStyleCnt="12" custScaleY="66232">
        <dgm:presLayoutVars>
          <dgm:chPref val="3"/>
        </dgm:presLayoutVars>
      </dgm:prSet>
      <dgm:spPr/>
    </dgm:pt>
    <dgm:pt modelId="{257116C2-A7AC-4CEE-9EAC-FB7E33AB6955}" type="pres">
      <dgm:prSet presAssocID="{B599504E-6D5F-4A3D-9362-0EFCD89082FA}" presName="rootConnector" presStyleLbl="node3" presStyleIdx="9" presStyleCnt="12"/>
      <dgm:spPr/>
    </dgm:pt>
    <dgm:pt modelId="{1E3BEC5E-C476-4857-9CEA-3A4ECEFB8004}" type="pres">
      <dgm:prSet presAssocID="{B599504E-6D5F-4A3D-9362-0EFCD89082FA}" presName="hierChild4" presStyleCnt="0"/>
      <dgm:spPr/>
    </dgm:pt>
    <dgm:pt modelId="{E3A5EE5C-CC19-4C69-90C9-6D62A5A80014}" type="pres">
      <dgm:prSet presAssocID="{B599504E-6D5F-4A3D-9362-0EFCD89082FA}" presName="hierChild5"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9"/>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7">
        <dgm:presLayoutVars>
          <dgm:chPref val="3"/>
        </dgm:presLayoutVars>
      </dgm:prSet>
      <dgm:spPr/>
    </dgm:pt>
    <dgm:pt modelId="{F42F21AF-77E6-4C77-B028-0A93254097F5}" type="pres">
      <dgm:prSet presAssocID="{B138A119-6A79-4DD2-A846-3768E0A6ED27}" presName="rootConnector" presStyleLbl="node2" presStyleIdx="4" presStyleCnt="7"/>
      <dgm:spPr/>
    </dgm:pt>
    <dgm:pt modelId="{C386CC39-F35C-4312-9D74-E87BB518E54C}" type="pres">
      <dgm:prSet presAssocID="{B138A119-6A79-4DD2-A846-3768E0A6ED27}" presName="hierChild4" presStyleCnt="0"/>
      <dgm:spPr/>
    </dgm:pt>
    <dgm:pt modelId="{F19875C1-257F-4BDD-812A-AC6659C56383}" type="pres">
      <dgm:prSet presAssocID="{1062DA9B-7A83-458E-8231-EBEC82B63987}" presName="Name37" presStyleLbl="parChTrans1D3" presStyleIdx="10" presStyleCnt="12"/>
      <dgm:spPr/>
    </dgm:pt>
    <dgm:pt modelId="{7D0F9D8F-2E73-4141-8D7A-B16EFD0A24F1}" type="pres">
      <dgm:prSet presAssocID="{911312A4-2381-41A9-A622-1453E48FC1D3}" presName="hierRoot2" presStyleCnt="0">
        <dgm:presLayoutVars>
          <dgm:hierBranch val="init"/>
        </dgm:presLayoutVars>
      </dgm:prSet>
      <dgm:spPr/>
    </dgm:pt>
    <dgm:pt modelId="{78D0DC7E-140E-4AF1-AF65-99CB5FB3B6D4}" type="pres">
      <dgm:prSet presAssocID="{911312A4-2381-41A9-A622-1453E48FC1D3}" presName="rootComposite" presStyleCnt="0"/>
      <dgm:spPr/>
    </dgm:pt>
    <dgm:pt modelId="{9FEA9DB0-FFA5-45AA-B9E3-AAF758E2979C}" type="pres">
      <dgm:prSet presAssocID="{911312A4-2381-41A9-A622-1453E48FC1D3}" presName="rootText" presStyleLbl="node3" presStyleIdx="10" presStyleCnt="12" custScaleY="66232">
        <dgm:presLayoutVars>
          <dgm:chPref val="3"/>
        </dgm:presLayoutVars>
      </dgm:prSet>
      <dgm:spPr/>
    </dgm:pt>
    <dgm:pt modelId="{9586E4B6-4E9E-479C-8FD4-033B9114A73E}" type="pres">
      <dgm:prSet presAssocID="{911312A4-2381-41A9-A622-1453E48FC1D3}" presName="rootConnector" presStyleLbl="node3" presStyleIdx="10" presStyleCnt="12"/>
      <dgm:spPr/>
    </dgm:pt>
    <dgm:pt modelId="{45F397EE-4E68-47B0-84B7-C7CACF87CCE8}" type="pres">
      <dgm:prSet presAssocID="{911312A4-2381-41A9-A622-1453E48FC1D3}" presName="hierChild4" presStyleCnt="0"/>
      <dgm:spPr/>
    </dgm:pt>
    <dgm:pt modelId="{4882AC58-855E-4F65-869C-BE8DCF40E2EF}" type="pres">
      <dgm:prSet presAssocID="{911312A4-2381-41A9-A622-1453E48FC1D3}" presName="hierChild5" presStyleCnt="0"/>
      <dgm:spPr/>
    </dgm:pt>
    <dgm:pt modelId="{35D4BA28-8B84-45C9-AE3C-77083807C385}" type="pres">
      <dgm:prSet presAssocID="{3430913E-96E0-4D2D-8712-2942F60E5C07}" presName="Name37" presStyleLbl="parChTrans1D3" presStyleIdx="11" presStyleCnt="12"/>
      <dgm:spPr/>
    </dgm:pt>
    <dgm:pt modelId="{AFEACAE8-DAEE-4F6F-9811-A2F918B1D98C}" type="pres">
      <dgm:prSet presAssocID="{F263D652-E330-4E13-9CBF-2D5D44BD6E69}" presName="hierRoot2" presStyleCnt="0">
        <dgm:presLayoutVars>
          <dgm:hierBranch val="init"/>
        </dgm:presLayoutVars>
      </dgm:prSet>
      <dgm:spPr/>
    </dgm:pt>
    <dgm:pt modelId="{886510D5-B7DD-40AC-A1C8-6644368E5AC5}" type="pres">
      <dgm:prSet presAssocID="{F263D652-E330-4E13-9CBF-2D5D44BD6E69}" presName="rootComposite" presStyleCnt="0"/>
      <dgm:spPr/>
    </dgm:pt>
    <dgm:pt modelId="{B9868352-61DD-4892-B03E-9732D332EBD8}" type="pres">
      <dgm:prSet presAssocID="{F263D652-E330-4E13-9CBF-2D5D44BD6E69}" presName="rootText" presStyleLbl="node3" presStyleIdx="11" presStyleCnt="12" custScaleY="66232">
        <dgm:presLayoutVars>
          <dgm:chPref val="3"/>
        </dgm:presLayoutVars>
      </dgm:prSet>
      <dgm:spPr/>
    </dgm:pt>
    <dgm:pt modelId="{B4867BEA-F98B-466B-9E4D-853399E64048}" type="pres">
      <dgm:prSet presAssocID="{F263D652-E330-4E13-9CBF-2D5D44BD6E69}" presName="rootConnector" presStyleLbl="node3" presStyleIdx="11" presStyleCnt="12"/>
      <dgm:spPr/>
    </dgm:pt>
    <dgm:pt modelId="{D1182DBB-C42A-488A-AB9B-95BC22266D6C}" type="pres">
      <dgm:prSet presAssocID="{F263D652-E330-4E13-9CBF-2D5D44BD6E69}" presName="hierChild4" presStyleCnt="0"/>
      <dgm:spPr/>
    </dgm:pt>
    <dgm:pt modelId="{50243B8D-1225-4CE1-9AFC-3F4CCD4DD6BA}" type="pres">
      <dgm:prSet presAssocID="{F263D652-E330-4E13-9CBF-2D5D44BD6E69}" presName="hierChild5" presStyleCnt="0"/>
      <dgm:spPr/>
    </dgm:pt>
    <dgm:pt modelId="{F7031164-559C-4D58-B794-70A4AAF0DD4E}" type="pres">
      <dgm:prSet presAssocID="{B138A119-6A79-4DD2-A846-3768E0A6ED27}" presName="hierChild5" presStyleCnt="0"/>
      <dgm:spPr/>
    </dgm:pt>
    <dgm:pt modelId="{6C543AC1-CDEB-4FB0-958B-F8BD89E27C2C}" type="pres">
      <dgm:prSet presAssocID="{01E3AB34-70C7-4DF5-9D46-DD82E07704A7}" presName="Name37" presStyleLbl="parChTrans1D2" presStyleIdx="5" presStyleCnt="9"/>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5" presStyleCnt="7">
        <dgm:presLayoutVars>
          <dgm:chPref val="3"/>
        </dgm:presLayoutVars>
      </dgm:prSet>
      <dgm:spPr/>
    </dgm:pt>
    <dgm:pt modelId="{591D1F56-5BC4-4C89-89CA-2A723395BE04}" type="pres">
      <dgm:prSet presAssocID="{B7BD07FB-4A52-4F46-B7CF-45288A060C8B}" presName="rootConnector" presStyleLbl="node2" presStyleIdx="5" presStyleCnt="7"/>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E15DAFD9-2F03-4F3B-81CB-80275CCB718E}" type="pres">
      <dgm:prSet presAssocID="{68DAD9AE-207E-43AE-8A00-45EE7A7F6A50}" presName="Name37" presStyleLbl="parChTrans1D2" presStyleIdx="6" presStyleCnt="9"/>
      <dgm:spPr/>
    </dgm:pt>
    <dgm:pt modelId="{D0BA33BD-A2E5-4B8C-85DF-EC332CCD0AF4}" type="pres">
      <dgm:prSet presAssocID="{F89426CD-3C33-417F-8833-A757159C52E0}" presName="hierRoot2" presStyleCnt="0">
        <dgm:presLayoutVars>
          <dgm:hierBranch val="init"/>
        </dgm:presLayoutVars>
      </dgm:prSet>
      <dgm:spPr/>
    </dgm:pt>
    <dgm:pt modelId="{D377FCF5-9DEE-4C89-B5E9-1E07388F847A}" type="pres">
      <dgm:prSet presAssocID="{F89426CD-3C33-417F-8833-A757159C52E0}" presName="rootComposite" presStyleCnt="0"/>
      <dgm:spPr/>
    </dgm:pt>
    <dgm:pt modelId="{1F9F70E5-8640-45BD-B6C4-BF02659BB8A4}" type="pres">
      <dgm:prSet presAssocID="{F89426CD-3C33-417F-8833-A757159C52E0}" presName="rootText" presStyleLbl="node2" presStyleIdx="6" presStyleCnt="7">
        <dgm:presLayoutVars>
          <dgm:chPref val="3"/>
        </dgm:presLayoutVars>
      </dgm:prSet>
      <dgm:spPr/>
    </dgm:pt>
    <dgm:pt modelId="{20CFE40E-2A89-4173-A120-E24EC3FC83C6}" type="pres">
      <dgm:prSet presAssocID="{F89426CD-3C33-417F-8833-A757159C52E0}" presName="rootConnector" presStyleLbl="node2" presStyleIdx="6" presStyleCnt="7"/>
      <dgm:spPr/>
    </dgm:pt>
    <dgm:pt modelId="{8C43FA99-9F4B-43A4-8D1F-BD07681F27CD}" type="pres">
      <dgm:prSet presAssocID="{F89426CD-3C33-417F-8833-A757159C52E0}" presName="hierChild4" presStyleCnt="0"/>
      <dgm:spPr/>
    </dgm:pt>
    <dgm:pt modelId="{D4BBCC7C-6036-4557-BFAA-AD4A61C0FF1E}" type="pres">
      <dgm:prSet presAssocID="{F89426CD-3C33-417F-8833-A757159C52E0}"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7" presStyleCnt="9"/>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2" custScaleX="136884" custScaleY="88309" custLinFactNeighborY="-3440">
        <dgm:presLayoutVars>
          <dgm:chPref val="3"/>
        </dgm:presLayoutVars>
      </dgm:prSet>
      <dgm:spPr/>
    </dgm:pt>
    <dgm:pt modelId="{22931169-4821-442F-ACFF-23A8E905F159}" type="pres">
      <dgm:prSet presAssocID="{4979C5B7-ED4F-4BC1-9551-65903E80FDE2}" presName="rootConnector3" presStyleLbl="asst1" presStyleIdx="0" presStyleCnt="2"/>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5D40459F-5C50-401D-84C7-174C86CC711B}" type="pres">
      <dgm:prSet presAssocID="{755A17E0-002C-4D8F-B3AE-45B127348748}" presName="Name111" presStyleLbl="parChTrans1D2" presStyleIdx="8" presStyleCnt="9"/>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1" presStyleCnt="2" custScaleX="136884" custScaleY="88309"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1" presStyleCnt="2"/>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346BB405-795B-4B81-9562-FD2668301D5E}" type="presOf" srcId="{911312A4-2381-41A9-A622-1453E48FC1D3}" destId="{9FEA9DB0-FFA5-45AA-B9E3-AAF758E2979C}" srcOrd="0" destOrd="0" presId="urn:microsoft.com/office/officeart/2005/8/layout/orgChart1"/>
    <dgm:cxn modelId="{4C2D2006-F8B7-4480-9438-D7185AED68F1}" type="presOf" srcId="{36C0BA03-B3F1-4EFA-A62F-84B733E6686C}" destId="{E6EA9A81-E724-450C-A319-67A2806CFCDB}" srcOrd="0" destOrd="0" presId="urn:microsoft.com/office/officeart/2005/8/layout/orgChart1"/>
    <dgm:cxn modelId="{6C486406-EBD5-474F-AE15-82B850199F02}" type="presOf" srcId="{911312A4-2381-41A9-A622-1453E48FC1D3}" destId="{9586E4B6-4E9E-479C-8FD4-033B9114A73E}" srcOrd="1" destOrd="0" presId="urn:microsoft.com/office/officeart/2005/8/layout/orgChart1"/>
    <dgm:cxn modelId="{38CB4A07-8950-4381-8C9B-FC81054A17E7}" type="presOf" srcId="{A9AFFEB5-F5B5-42F1-86C8-6E545229C358}" destId="{8C7150A1-00E7-4A5E-89C4-D654F2B38B15}"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5" destOrd="0" parTransId="{502E90F9-E424-48C6-8D41-00118DE56928}" sibTransId="{328CCD12-1967-44E8-ADD3-6F0E8339E938}"/>
    <dgm:cxn modelId="{974E630E-5039-4AC6-944C-43BB0D1FFE39}" srcId="{02DF0E28-7F03-47C9-BE2A-3E1C280F7C0C}" destId="{F89426CD-3C33-417F-8833-A757159C52E0}" srcOrd="8" destOrd="0" parTransId="{68DAD9AE-207E-43AE-8A00-45EE7A7F6A50}" sibTransId="{440A130C-B3D5-45C5-BCC3-B604C4B6D2D1}"/>
    <dgm:cxn modelId="{24E74616-6731-4DDD-8C02-723EAF961BC8}" srcId="{02DF0E28-7F03-47C9-BE2A-3E1C280F7C0C}" destId="{F249FCF1-CCE9-4FA2-88E8-C45F2F78328C}" srcOrd="3"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4B956D1C-BF2D-47DF-B3B1-F62C04593369}" type="presOf" srcId="{F89426CD-3C33-417F-8833-A757159C52E0}" destId="{1F9F70E5-8640-45BD-B6C4-BF02659BB8A4}" srcOrd="0" destOrd="0" presId="urn:microsoft.com/office/officeart/2005/8/layout/orgChart1"/>
    <dgm:cxn modelId="{B4122F1D-B1D0-4625-B256-013560C41BDD}" type="presOf" srcId="{3430913E-96E0-4D2D-8712-2942F60E5C07}" destId="{35D4BA28-8B84-45C9-AE3C-77083807C385}" srcOrd="0" destOrd="0" presId="urn:microsoft.com/office/officeart/2005/8/layout/orgChart1"/>
    <dgm:cxn modelId="{47D2D91D-C283-4B9C-9F3B-8ED30B4DE7F8}" type="presOf" srcId="{57DC5134-19E6-4616-935A-F930F277E77A}" destId="{5F6EB147-1DD8-4327-8878-CEDCB30BE517}"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8E346E21-C313-4057-81BE-7D6E881B0BC7}" type="presOf" srcId="{8B46BCB3-9871-4FAC-8864-FF461453ABAB}" destId="{F13E7E48-981B-43A9-9979-E605E6B970F9}"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5B3E582C-BF5F-4893-840F-DD137E33CC44}" type="presOf" srcId="{F3FAB0EC-2EFE-4B82-A0F5-80D672030D4E}" destId="{838C790D-277C-4318-B19C-4E18F5216499}" srcOrd="0" destOrd="0" presId="urn:microsoft.com/office/officeart/2005/8/layout/orgChart1"/>
    <dgm:cxn modelId="{46347A2C-CBF4-4E36-B50D-F098F5D7628A}" type="presOf" srcId="{75DB5BD8-C3A4-4756-B7CE-6A6512298477}" destId="{2CB855CF-56DE-4CA2-B4F1-2022331691CB}" srcOrd="1" destOrd="0" presId="urn:microsoft.com/office/officeart/2005/8/layout/orgChart1"/>
    <dgm:cxn modelId="{9259D52C-D311-4456-9989-6362A72085ED}" type="presOf" srcId="{22006AAA-A47D-494C-8775-C9D8FA095457}" destId="{E86F0161-CEE8-48E7-94E0-234520B35ED8}" srcOrd="1" destOrd="0" presId="urn:microsoft.com/office/officeart/2005/8/layout/orgChart1"/>
    <dgm:cxn modelId="{67C5D32F-BFBF-4E52-ABFE-81FFBF3F83B5}" type="presOf" srcId="{BB004931-FB7A-4722-A044-3E064B88D5E3}" destId="{A31324D4-E64F-4E57-96FD-598ACBBACD19}"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0F08973C-C640-44C2-A59D-04DE68ADCB9B}" type="presOf" srcId="{F89426CD-3C33-417F-8833-A757159C52E0}" destId="{20CFE40E-2A89-4173-A120-E24EC3FC83C6}" srcOrd="1" destOrd="0" presId="urn:microsoft.com/office/officeart/2005/8/layout/orgChart1"/>
    <dgm:cxn modelId="{9C99B73D-D317-4002-9F74-4E3C2B86090C}" type="presOf" srcId="{75DB5BD8-C3A4-4756-B7CE-6A6512298477}" destId="{FF9BC0BE-EDB8-40F1-8B24-627FF34A5A2F}" srcOrd="0" destOrd="0" presId="urn:microsoft.com/office/officeart/2005/8/layout/orgChart1"/>
    <dgm:cxn modelId="{E837CA40-238B-41D1-810A-FC82A09B4D81}" srcId="{D0344DDC-8F55-4033-A6F4-FD81D681618A}" destId="{32468B7D-8285-495A-9993-F3A119679601}" srcOrd="2" destOrd="0" parTransId="{A9AFFEB5-F5B5-42F1-86C8-6E545229C358}" sibTransId="{3B15CA53-34F9-4E85-BA7B-9326FD7A7F15}"/>
    <dgm:cxn modelId="{04CD4662-0504-437C-BFF9-5AE332A13DBE}" type="presOf" srcId="{B9819CD3-02A0-40A1-B8E6-86EAAEC2805B}" destId="{C32C0C48-A0F3-41D4-8BB6-B6566DFE356D}" srcOrd="0" destOrd="0" presId="urn:microsoft.com/office/officeart/2005/8/layout/orgChart1"/>
    <dgm:cxn modelId="{FEF39242-CC3A-4589-9EE6-B7A625C161A5}" type="presOf" srcId="{32468B7D-8285-495A-9993-F3A119679601}" destId="{995D3D0C-3AFD-422D-9617-1CBE9F115B50}" srcOrd="1" destOrd="0" presId="urn:microsoft.com/office/officeart/2005/8/layout/orgChart1"/>
    <dgm:cxn modelId="{6B533F65-3DAF-47D8-A90B-2479D1B5F6D3}" type="presOf" srcId="{B599504E-6D5F-4A3D-9362-0EFCD89082FA}" destId="{904DE4B9-5AFB-4A5D-BEB0-39D5D1B6F5E4}" srcOrd="0" destOrd="0" presId="urn:microsoft.com/office/officeart/2005/8/layout/orgChart1"/>
    <dgm:cxn modelId="{B0E62C6C-2E68-474C-AC35-36C96615269B}" type="presOf" srcId="{32468B7D-8285-495A-9993-F3A119679601}" destId="{B8289C61-4606-4F43-91FF-7C0EDDCA438B}" srcOrd="0" destOrd="0" presId="urn:microsoft.com/office/officeart/2005/8/layout/orgChart1"/>
    <dgm:cxn modelId="{4C82CC4C-A8F7-46EF-938B-BF3D076A4FFC}" srcId="{AF9041BD-C952-4B86-A894-89148F6C266A}" destId="{8B46BCB3-9871-4FAC-8864-FF461453ABAB}" srcOrd="1" destOrd="0" parTransId="{9A4954C4-19B1-4AE0-8BF7-E71342749479}" sibTransId="{E2559A79-93DB-4A09-A600-34C36C7B8990}"/>
    <dgm:cxn modelId="{0D15976E-E288-4E4B-BB30-EA0C38710AEC}" type="presOf" srcId="{9E64DC1F-672B-49C1-B66C-1414000629FF}" destId="{D081F199-C51D-4286-AE79-B9CA09B24249}" srcOrd="1" destOrd="0" presId="urn:microsoft.com/office/officeart/2005/8/layout/orgChart1"/>
    <dgm:cxn modelId="{42F33C4F-2EA6-4939-A01C-A677A6391E9F}" type="presOf" srcId="{1062DA9B-7A83-458E-8231-EBEC82B63987}" destId="{F19875C1-257F-4BDD-812A-AC6659C56383}" srcOrd="0" destOrd="0" presId="urn:microsoft.com/office/officeart/2005/8/layout/orgChart1"/>
    <dgm:cxn modelId="{0436C86F-84A3-41AD-9919-59124FF57BC2}" type="presOf" srcId="{E0353EE4-59C3-4D77-9E2C-54C1371DF5E1}" destId="{8157BD5F-A0BD-458C-87B0-EF0DB0C34D9F}" srcOrd="1" destOrd="0" presId="urn:microsoft.com/office/officeart/2005/8/layout/orgChart1"/>
    <dgm:cxn modelId="{3E9E3D50-EADC-4C93-9F1B-6EFAD9F2F4FC}" type="presOf" srcId="{B599504E-6D5F-4A3D-9362-0EFCD89082FA}" destId="{257116C2-A7AC-4CEE-9EAC-FB7E33AB6955}" srcOrd="1"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1A77F972-16B6-465D-8E40-FF07EF978B30}" srcId="{02DF0E28-7F03-47C9-BE2A-3E1C280F7C0C}" destId="{B138A119-6A79-4DD2-A846-3768E0A6ED27}" srcOrd="6" destOrd="0" parTransId="{015048EC-7211-4F3F-85D3-2A8FBA80A4C0}" sibTransId="{61BDAA26-51FE-4348-8011-F8A8FF29D85B}"/>
    <dgm:cxn modelId="{E491CD53-40BC-4777-9FDB-C68678E25FCF}" srcId="{02DF0E28-7F03-47C9-BE2A-3E1C280F7C0C}" destId="{B7BD07FB-4A52-4F46-B7CF-45288A060C8B}" srcOrd="7"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B8776756-9BF4-48E7-BD88-0D2E902391B1}" srcId="{72C476B0-F20A-4EF5-BE1E-2645092B995D}" destId="{E0353EE4-59C3-4D77-9E2C-54C1371DF5E1}" srcOrd="0" destOrd="0" parTransId="{D962012B-A854-44AA-856D-16B1C4C3DF26}" sibTransId="{1E32B75C-6D90-432B-877F-BB2F122E2A3E}"/>
    <dgm:cxn modelId="{BECC6059-C9F1-4514-820C-3B1FED8F47A9}" type="presOf" srcId="{F263D652-E330-4E13-9CBF-2D5D44BD6E69}" destId="{B4867BEA-F98B-466B-9E4D-853399E64048}" srcOrd="1" destOrd="0" presId="urn:microsoft.com/office/officeart/2005/8/layout/orgChart1"/>
    <dgm:cxn modelId="{00CE875A-554F-440D-9608-7018E234E20F}" srcId="{AF9041BD-C952-4B86-A894-89148F6C266A}" destId="{9E64DC1F-672B-49C1-B66C-1414000629FF}" srcOrd="0" destOrd="0" parTransId="{2EE74801-71E1-4ADE-8DAD-43D4635A0FFA}" sibTransId="{85483221-64C4-4CA2-8AC6-A913D5B1F305}"/>
    <dgm:cxn modelId="{59A18E7C-706F-4F40-B199-3C90F3473FCF}" type="presOf" srcId="{F3FAB0EC-2EFE-4B82-A0F5-80D672030D4E}" destId="{03D7907E-B3FC-4860-BDFF-CBE51089CF17}" srcOrd="1" destOrd="0" presId="urn:microsoft.com/office/officeart/2005/8/layout/orgChart1"/>
    <dgm:cxn modelId="{4808AD80-28F7-4BB7-AC9D-1801FCD459DF}" type="presOf" srcId="{8B46BCB3-9871-4FAC-8864-FF461453ABAB}" destId="{6F0A6178-D3C6-4969-A72F-E0B3F5536A65}" srcOrd="1" destOrd="0" presId="urn:microsoft.com/office/officeart/2005/8/layout/orgChart1"/>
    <dgm:cxn modelId="{338C0684-F8D9-4760-8D40-B7C1ACC06FE0}" type="presOf" srcId="{68DAD9AE-207E-43AE-8A00-45EE7A7F6A50}" destId="{E15DAFD9-2F03-4F3B-81CB-80275CCB718E}" srcOrd="0" destOrd="0" presId="urn:microsoft.com/office/officeart/2005/8/layout/orgChart1"/>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48296987-D7ED-4B95-B29B-75871EEBDDC3}" type="presOf" srcId="{D962012B-A854-44AA-856D-16B1C4C3DF26}" destId="{975418A9-EF74-4F25-B1CB-6683F4E773B6}" srcOrd="0" destOrd="0" presId="urn:microsoft.com/office/officeart/2005/8/layout/orgChart1"/>
    <dgm:cxn modelId="{33C64A89-0DE3-4D79-8C61-87AB84AE41D7}" type="presOf" srcId="{15A72FFE-B452-4C90-A0EB-CC34E6A473AA}" destId="{A827BD6F-D553-46F4-9772-B96E1C19EA4D}" srcOrd="0" destOrd="0" presId="urn:microsoft.com/office/officeart/2005/8/layout/orgChart1"/>
    <dgm:cxn modelId="{3290688B-4DD3-40C9-97D6-F7BD64E209CF}" srcId="{D0344DDC-8F55-4033-A6F4-FD81D681618A}" destId="{22006AAA-A47D-494C-8775-C9D8FA095457}" srcOrd="0" destOrd="0" parTransId="{E36D5A10-F501-4DDD-AED5-130A5D8C1D2C}" sibTransId="{D164F481-D36B-40DA-9AF5-0943DE2AA1B9}"/>
    <dgm:cxn modelId="{98A6998B-4C12-4C98-88A1-F249BFA4C052}" srcId="{F249FCF1-CCE9-4FA2-88E8-C45F2F78328C}" destId="{BB004931-FB7A-4722-A044-3E064B88D5E3}" srcOrd="1" destOrd="0" parTransId="{15A72FFE-B452-4C90-A0EB-CC34E6A473AA}" sibTransId="{524BC8E2-7D8D-4773-AAB7-249EE78D3BEE}"/>
    <dgm:cxn modelId="{5557C88B-A77E-47FD-8D5A-1B6EBF524F98}" type="presOf" srcId="{107B4AD6-E221-4697-9792-20C964819541}" destId="{A251A243-D777-4290-85F9-ACCD0F09FCC7}" srcOrd="1" destOrd="0" presId="urn:microsoft.com/office/officeart/2005/8/layout/orgChart1"/>
    <dgm:cxn modelId="{6F0C268D-63DB-41E4-BA13-141CAF5CC4F3}" srcId="{B138A119-6A79-4DD2-A846-3768E0A6ED27}" destId="{F263D652-E330-4E13-9CBF-2D5D44BD6E69}" srcOrd="1" destOrd="0" parTransId="{3430913E-96E0-4D2D-8712-2942F60E5C07}" sibTransId="{40EC209D-B906-4088-BF3B-98651DBBA0CA}"/>
    <dgm:cxn modelId="{2C68588F-9699-4370-9F27-572EC7057616}" srcId="{F249FCF1-CCE9-4FA2-88E8-C45F2F78328C}" destId="{75DB5BD8-C3A4-4756-B7CE-6A6512298477}" srcOrd="0" destOrd="0" parTransId="{ACBB83F8-E9B9-4FAC-895D-167CF11EF099}" sibTransId="{6CF9E294-6E02-4177-85D9-5C57FDAD6DCF}"/>
    <dgm:cxn modelId="{0B4CCE8F-B7AE-4C07-8A7F-08979C338D76}" type="presOf" srcId="{E36D5A10-F501-4DDD-AED5-130A5D8C1D2C}" destId="{542805B6-DB5A-46FB-830B-8EBDC7DABBD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BDB83A93-1930-4413-9F3D-16349B1CA9A1}" type="presOf" srcId="{BB004931-FB7A-4722-A044-3E064B88D5E3}" destId="{452CB0CB-CC04-4811-AB62-A3CB8C0061D7}"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AA868A97-CF69-4622-9817-D10AA81D83F8}" type="presOf" srcId="{9A4954C4-19B1-4AE0-8BF7-E71342749479}" destId="{5FA58794-42C6-47D6-B783-B6B4DB58EAAC}"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A648EF98-C262-4844-A84B-00F227436B0F}" srcId="{D0344DDC-8F55-4033-A6F4-FD81D681618A}" destId="{107B4AD6-E221-4697-9792-20C964819541}" srcOrd="1" destOrd="0" parTransId="{9CDDA110-0282-4B73-BAE7-39DDB93E4CF6}" sibTransId="{5C9265A7-455B-4223-8610-E479E7575BEC}"/>
    <dgm:cxn modelId="{113A4E9A-DE8A-47B5-BF75-82B1A7ECBB58}" type="presOf" srcId="{5251EA3F-89EC-4743-A003-15A6A41BAA58}" destId="{69296D94-1EBA-4052-9436-0A0E51B6D6E6}" srcOrd="0" destOrd="0" presId="urn:microsoft.com/office/officeart/2005/8/layout/orgChart1"/>
    <dgm:cxn modelId="{D439999E-826D-4117-8EC0-0725155DCB3B}" srcId="{B138A119-6A79-4DD2-A846-3768E0A6ED27}" destId="{911312A4-2381-41A9-A622-1453E48FC1D3}" srcOrd="0" destOrd="0" parTransId="{1062DA9B-7A83-458E-8231-EBEC82B63987}" sibTransId="{C240BD8D-5214-4280-99DE-63DB86976045}"/>
    <dgm:cxn modelId="{3FC009A1-7290-4450-BEC8-FB613ADBA9B8}" type="presOf" srcId="{AF9041BD-C952-4B86-A894-89148F6C266A}" destId="{AE4389E1-B609-4079-BE33-9ECB31A0F409}" srcOrd="1" destOrd="0" presId="urn:microsoft.com/office/officeart/2005/8/layout/orgChart1"/>
    <dgm:cxn modelId="{384D18A7-84F5-404F-90CE-ACF30D0063F3}" type="presOf" srcId="{ACBB83F8-E9B9-4FAC-895D-167CF11EF099}" destId="{FB082140-D1BA-4FB2-8CF4-BF2166A2BB71}" srcOrd="0" destOrd="0" presId="urn:microsoft.com/office/officeart/2005/8/layout/orgChart1"/>
    <dgm:cxn modelId="{79A521A9-4811-4D23-9126-DBCB45B54FAB}" type="presOf" srcId="{F263D652-E330-4E13-9CBF-2D5D44BD6E69}" destId="{B9868352-61DD-4892-B03E-9732D332EBD8}" srcOrd="0"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0261C2AB-9357-49AE-B651-9C3806E03986}" srcId="{AF9041BD-C952-4B86-A894-89148F6C266A}" destId="{F3FAB0EC-2EFE-4B82-A0F5-80D672030D4E}" srcOrd="2" destOrd="0" parTransId="{57DC5134-19E6-4616-935A-F930F277E77A}" sibTransId="{A7717640-FD8E-4B25-95CA-52713E4E99F5}"/>
    <dgm:cxn modelId="{178ABAB5-70EE-480F-A65C-8F953DCFC877}" type="presOf" srcId="{9E64DC1F-672B-49C1-B66C-1414000629FF}" destId="{553631B5-CBD2-4A84-8241-4CFEDA684922}"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2" destOrd="0" parTransId="{36C0BA03-B3F1-4EFA-A62F-84B733E6686C}" sibTransId="{414D6496-57F0-4C69-9D0A-7BCAF1F387C5}"/>
    <dgm:cxn modelId="{124A32C0-ED76-4CF5-BBBD-CD0F102A694A}" type="presOf" srcId="{B138A119-6A79-4DD2-A846-3768E0A6ED27}" destId="{AC8D6E1D-9DDA-40FF-98C0-9DE0A1663417}" srcOrd="0" destOrd="0" presId="urn:microsoft.com/office/officeart/2005/8/layout/orgChart1"/>
    <dgm:cxn modelId="{FD4BF2C1-3768-459D-A9F0-78992EFF7511}" type="presOf" srcId="{2EE74801-71E1-4ADE-8DAD-43D4635A0FFA}" destId="{83F1C2BB-3FD3-4CC4-9712-03150EDFD366}" srcOrd="0" destOrd="0" presId="urn:microsoft.com/office/officeart/2005/8/layout/orgChart1"/>
    <dgm:cxn modelId="{D35BADC5-40D8-441A-A624-5D9745E4C8E0}" type="presOf" srcId="{72D853A5-24E0-4FC1-8EF4-07D5D3C824C5}" destId="{BD41D9B9-25A0-4E5D-9B6E-ECFF8CA85C56}" srcOrd="0" destOrd="0" presId="urn:microsoft.com/office/officeart/2005/8/layout/orgChart1"/>
    <dgm:cxn modelId="{CFA4ECD9-E009-40AB-AF8C-2BCCC2642D0E}" srcId="{72C476B0-F20A-4EF5-BE1E-2645092B995D}" destId="{B599504E-6D5F-4A3D-9362-0EFCD89082FA}" srcOrd="1" destOrd="0" parTransId="{72D853A5-24E0-4FC1-8EF4-07D5D3C824C5}" sibTransId="{10D89764-2AA7-4D46-A7BB-94291C3CCDA6}"/>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DBB06CE6-D773-4BA8-AE48-B9C039147FAA}" type="presOf" srcId="{9CDDA110-0282-4B73-BAE7-39DDB93E4CF6}" destId="{6CE4BE4B-A1BA-4233-8A37-0D2F8F05C676}" srcOrd="0" destOrd="0" presId="urn:microsoft.com/office/officeart/2005/8/layout/orgChart1"/>
    <dgm:cxn modelId="{AC9F79E8-CE85-4BAE-B632-7980A4639728}" type="presOf" srcId="{22006AAA-A47D-494C-8775-C9D8FA095457}" destId="{ECADBA38-16A9-407D-8A5F-D6DE9BF43E1B}" srcOrd="0" destOrd="0" presId="urn:microsoft.com/office/officeart/2005/8/layout/orgChart1"/>
    <dgm:cxn modelId="{DE20FDE8-CB22-4A78-8E6C-073655000C7F}" type="presOf" srcId="{107B4AD6-E221-4697-9792-20C964819541}" destId="{666E077F-97D3-4355-9F84-AD1816C49B12}" srcOrd="0" destOrd="0" presId="urn:microsoft.com/office/officeart/2005/8/layout/orgChart1"/>
    <dgm:cxn modelId="{677E70E9-64CA-471A-BCD2-C53347F72DC7}" srcId="{02DF0E28-7F03-47C9-BE2A-3E1C280F7C0C}" destId="{B9819CD3-02A0-40A1-B8E6-86EAAEC2805B}" srcOrd="1"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4" destOrd="0" parTransId="{C629C5F7-014C-465C-9F44-7F7ED9C0D3AC}" sibTransId="{016316BA-4626-478F-B619-4F74B90C64FF}"/>
    <dgm:cxn modelId="{57DD31FD-4833-42E1-93FB-0D8CE65F61ED}" type="presOf" srcId="{E0353EE4-59C3-4D77-9E2C-54C1371DF5E1}" destId="{61819400-3ED5-499D-95E6-64ECC88F62D3}" srcOrd="0"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314C5E1-CA87-4759-A8B6-BFE2122ED366}" type="presParOf" srcId="{F68195F7-5F61-4FF3-84AD-DB2175C0DE5C}" destId="{83F1C2BB-3FD3-4CC4-9712-03150EDFD366}" srcOrd="0" destOrd="0" presId="urn:microsoft.com/office/officeart/2005/8/layout/orgChart1"/>
    <dgm:cxn modelId="{2CC82B29-0797-4698-B0D5-3181FDF96FC9}" type="presParOf" srcId="{F68195F7-5F61-4FF3-84AD-DB2175C0DE5C}" destId="{A0D3D68C-E802-48E2-A2C3-5938D4F34449}" srcOrd="1" destOrd="0" presId="urn:microsoft.com/office/officeart/2005/8/layout/orgChart1"/>
    <dgm:cxn modelId="{0F5849D9-D5E1-4C22-8A8F-DB7FA44B2EF5}" type="presParOf" srcId="{A0D3D68C-E802-48E2-A2C3-5938D4F34449}" destId="{D1D398F9-BCEC-4CE7-AEE3-D106DE145F95}" srcOrd="0" destOrd="0" presId="urn:microsoft.com/office/officeart/2005/8/layout/orgChart1"/>
    <dgm:cxn modelId="{1DC19F75-187C-437B-BD9E-60A886601041}" type="presParOf" srcId="{D1D398F9-BCEC-4CE7-AEE3-D106DE145F95}" destId="{553631B5-CBD2-4A84-8241-4CFEDA684922}" srcOrd="0" destOrd="0" presId="urn:microsoft.com/office/officeart/2005/8/layout/orgChart1"/>
    <dgm:cxn modelId="{6AAE829E-B4D3-4FE3-A579-064CF9567C2D}" type="presParOf" srcId="{D1D398F9-BCEC-4CE7-AEE3-D106DE145F95}" destId="{D081F199-C51D-4286-AE79-B9CA09B24249}" srcOrd="1" destOrd="0" presId="urn:microsoft.com/office/officeart/2005/8/layout/orgChart1"/>
    <dgm:cxn modelId="{8F6F8766-8005-4B11-8441-4A9C3E52B009}" type="presParOf" srcId="{A0D3D68C-E802-48E2-A2C3-5938D4F34449}" destId="{FC20E947-AF59-4357-9823-49AAF5E6DD81}" srcOrd="1" destOrd="0" presId="urn:microsoft.com/office/officeart/2005/8/layout/orgChart1"/>
    <dgm:cxn modelId="{CEB82FB5-C471-4286-9306-8AD161D4E1B4}" type="presParOf" srcId="{A0D3D68C-E802-48E2-A2C3-5938D4F34449}" destId="{CCF33E07-5145-47F6-9D6C-CD26B20FF880}" srcOrd="2" destOrd="0" presId="urn:microsoft.com/office/officeart/2005/8/layout/orgChart1"/>
    <dgm:cxn modelId="{1CA15395-C091-4837-9571-47803AC4D6D4}" type="presParOf" srcId="{F68195F7-5F61-4FF3-84AD-DB2175C0DE5C}" destId="{5FA58794-42C6-47D6-B783-B6B4DB58EAAC}" srcOrd="2" destOrd="0" presId="urn:microsoft.com/office/officeart/2005/8/layout/orgChart1"/>
    <dgm:cxn modelId="{F4BA8010-7225-4756-AFF0-7812739AF288}" type="presParOf" srcId="{F68195F7-5F61-4FF3-84AD-DB2175C0DE5C}" destId="{E9D6CCEF-B8A0-4520-BC5D-CC91E3203B8C}" srcOrd="3" destOrd="0" presId="urn:microsoft.com/office/officeart/2005/8/layout/orgChart1"/>
    <dgm:cxn modelId="{5158E63B-E70B-4C68-B8CC-358F67645D08}" type="presParOf" srcId="{E9D6CCEF-B8A0-4520-BC5D-CC91E3203B8C}" destId="{2E5D80D1-38C5-4931-B879-99F36696858A}" srcOrd="0" destOrd="0" presId="urn:microsoft.com/office/officeart/2005/8/layout/orgChart1"/>
    <dgm:cxn modelId="{E2B6C18D-00C1-4C4E-899B-7A9F360A98A6}" type="presParOf" srcId="{2E5D80D1-38C5-4931-B879-99F36696858A}" destId="{F13E7E48-981B-43A9-9979-E605E6B970F9}" srcOrd="0" destOrd="0" presId="urn:microsoft.com/office/officeart/2005/8/layout/orgChart1"/>
    <dgm:cxn modelId="{94E4DAA5-CCE1-4ACE-909A-16E66AE261C8}" type="presParOf" srcId="{2E5D80D1-38C5-4931-B879-99F36696858A}" destId="{6F0A6178-D3C6-4969-A72F-E0B3F5536A65}" srcOrd="1" destOrd="0" presId="urn:microsoft.com/office/officeart/2005/8/layout/orgChart1"/>
    <dgm:cxn modelId="{B96A76C1-F792-4DAC-BEAE-A52790E678F9}" type="presParOf" srcId="{E9D6CCEF-B8A0-4520-BC5D-CC91E3203B8C}" destId="{C62B1325-2860-4BBB-9B8E-52E197A8EC5F}" srcOrd="1" destOrd="0" presId="urn:microsoft.com/office/officeart/2005/8/layout/orgChart1"/>
    <dgm:cxn modelId="{E166949A-0D08-47F0-8A83-03A51C036D6F}" type="presParOf" srcId="{E9D6CCEF-B8A0-4520-BC5D-CC91E3203B8C}" destId="{DA1B0158-5636-40A5-95AE-270D127BD220}" srcOrd="2" destOrd="0" presId="urn:microsoft.com/office/officeart/2005/8/layout/orgChart1"/>
    <dgm:cxn modelId="{ACB5708A-E6EC-495A-B0E4-3971BFB388C7}" type="presParOf" srcId="{F68195F7-5F61-4FF3-84AD-DB2175C0DE5C}" destId="{5F6EB147-1DD8-4327-8878-CEDCB30BE517}" srcOrd="4" destOrd="0" presId="urn:microsoft.com/office/officeart/2005/8/layout/orgChart1"/>
    <dgm:cxn modelId="{9437A219-66EA-4B38-BD3D-477664AB3E49}" type="presParOf" srcId="{F68195F7-5F61-4FF3-84AD-DB2175C0DE5C}" destId="{FB6A465C-9A24-47BA-BE80-F171242FC4B3}" srcOrd="5" destOrd="0" presId="urn:microsoft.com/office/officeart/2005/8/layout/orgChart1"/>
    <dgm:cxn modelId="{27BBB0FD-668A-45E9-84B9-343931F969FB}" type="presParOf" srcId="{FB6A465C-9A24-47BA-BE80-F171242FC4B3}" destId="{F67674EC-E617-40AA-8855-2DF82D431497}" srcOrd="0" destOrd="0" presId="urn:microsoft.com/office/officeart/2005/8/layout/orgChart1"/>
    <dgm:cxn modelId="{FD2A4ABD-E5D5-4683-9845-19A988198083}" type="presParOf" srcId="{F67674EC-E617-40AA-8855-2DF82D431497}" destId="{838C790D-277C-4318-B19C-4E18F5216499}" srcOrd="0" destOrd="0" presId="urn:microsoft.com/office/officeart/2005/8/layout/orgChart1"/>
    <dgm:cxn modelId="{303D75B8-55F7-430F-ABA3-F343A94CEFB7}" type="presParOf" srcId="{F67674EC-E617-40AA-8855-2DF82D431497}" destId="{03D7907E-B3FC-4860-BDFF-CBE51089CF17}" srcOrd="1" destOrd="0" presId="urn:microsoft.com/office/officeart/2005/8/layout/orgChart1"/>
    <dgm:cxn modelId="{F14239C1-6B4C-472A-9FC7-B3B205234472}" type="presParOf" srcId="{FB6A465C-9A24-47BA-BE80-F171242FC4B3}" destId="{2A9A4F41-D2DE-426C-8FC3-D783143BA2F3}" srcOrd="1" destOrd="0" presId="urn:microsoft.com/office/officeart/2005/8/layout/orgChart1"/>
    <dgm:cxn modelId="{0B37D8BD-43D1-43E4-8E65-2E432D419C0C}" type="presParOf" srcId="{FB6A465C-9A24-47BA-BE80-F171242FC4B3}" destId="{F2F232A1-F3D4-40B1-84B4-22FB96231C73}" srcOrd="2"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3A339B18-54B9-4728-B29C-9126C5093303}" type="presParOf" srcId="{FF001A87-F164-47F4-983B-1BC94792FCE0}" destId="{FB082140-D1BA-4FB2-8CF4-BF2166A2BB71}" srcOrd="0" destOrd="0" presId="urn:microsoft.com/office/officeart/2005/8/layout/orgChart1"/>
    <dgm:cxn modelId="{F2B006AC-A7A2-420C-9E40-97DD350040B9}" type="presParOf" srcId="{FF001A87-F164-47F4-983B-1BC94792FCE0}" destId="{9A048E1B-93F7-4575-80F0-32C0E2F5AFC8}" srcOrd="1" destOrd="0" presId="urn:microsoft.com/office/officeart/2005/8/layout/orgChart1"/>
    <dgm:cxn modelId="{C01CB43C-9F13-469A-A9B7-25101DD1B1FB}" type="presParOf" srcId="{9A048E1B-93F7-4575-80F0-32C0E2F5AFC8}" destId="{006823F7-A764-4AAC-B112-76FA221AF44D}" srcOrd="0" destOrd="0" presId="urn:microsoft.com/office/officeart/2005/8/layout/orgChart1"/>
    <dgm:cxn modelId="{66B06156-CDD6-445A-93CA-B50FC4BF3548}" type="presParOf" srcId="{006823F7-A764-4AAC-B112-76FA221AF44D}" destId="{FF9BC0BE-EDB8-40F1-8B24-627FF34A5A2F}" srcOrd="0" destOrd="0" presId="urn:microsoft.com/office/officeart/2005/8/layout/orgChart1"/>
    <dgm:cxn modelId="{A8F9D181-8ED9-476D-A7C9-DD385D115C0D}" type="presParOf" srcId="{006823F7-A764-4AAC-B112-76FA221AF44D}" destId="{2CB855CF-56DE-4CA2-B4F1-2022331691CB}" srcOrd="1" destOrd="0" presId="urn:microsoft.com/office/officeart/2005/8/layout/orgChart1"/>
    <dgm:cxn modelId="{CF09C975-6B27-42C0-A021-3A9AB5BDA75F}" type="presParOf" srcId="{9A048E1B-93F7-4575-80F0-32C0E2F5AFC8}" destId="{3B96C482-58DA-4514-A0DD-672350039A38}" srcOrd="1" destOrd="0" presId="urn:microsoft.com/office/officeart/2005/8/layout/orgChart1"/>
    <dgm:cxn modelId="{7EA3D0C7-E685-42FA-A1D1-995358E61745}" type="presParOf" srcId="{9A048E1B-93F7-4575-80F0-32C0E2F5AFC8}" destId="{37BD4219-1A13-4288-B692-24A30B59E812}" srcOrd="2" destOrd="0" presId="urn:microsoft.com/office/officeart/2005/8/layout/orgChart1"/>
    <dgm:cxn modelId="{004C3FB0-1254-47BB-B3E7-4531492CFE87}" type="presParOf" srcId="{FF001A87-F164-47F4-983B-1BC94792FCE0}" destId="{A827BD6F-D553-46F4-9772-B96E1C19EA4D}" srcOrd="2" destOrd="0" presId="urn:microsoft.com/office/officeart/2005/8/layout/orgChart1"/>
    <dgm:cxn modelId="{D858779E-D041-4993-A5F9-A74000709E9D}" type="presParOf" srcId="{FF001A87-F164-47F4-983B-1BC94792FCE0}" destId="{A36EC881-B8BD-4151-B91E-8A2C64F010F8}" srcOrd="3" destOrd="0" presId="urn:microsoft.com/office/officeart/2005/8/layout/orgChart1"/>
    <dgm:cxn modelId="{62526E5E-BC38-4075-AEF6-79327DF108AF}" type="presParOf" srcId="{A36EC881-B8BD-4151-B91E-8A2C64F010F8}" destId="{564B6B07-E2F9-47F8-9FC2-A7D8FBD973AF}" srcOrd="0" destOrd="0" presId="urn:microsoft.com/office/officeart/2005/8/layout/orgChart1"/>
    <dgm:cxn modelId="{A554D7C3-CBA0-486B-9776-4F54687F220B}" type="presParOf" srcId="{564B6B07-E2F9-47F8-9FC2-A7D8FBD973AF}" destId="{A31324D4-E64F-4E57-96FD-598ACBBACD19}" srcOrd="0" destOrd="0" presId="urn:microsoft.com/office/officeart/2005/8/layout/orgChart1"/>
    <dgm:cxn modelId="{6E877C16-8E37-4122-9D62-AA201EAC29A6}" type="presParOf" srcId="{564B6B07-E2F9-47F8-9FC2-A7D8FBD973AF}" destId="{452CB0CB-CC04-4811-AB62-A3CB8C0061D7}" srcOrd="1" destOrd="0" presId="urn:microsoft.com/office/officeart/2005/8/layout/orgChart1"/>
    <dgm:cxn modelId="{1E891FF3-2F80-45B7-9C2B-4BEE27FF889B}" type="presParOf" srcId="{A36EC881-B8BD-4151-B91E-8A2C64F010F8}" destId="{E748E94E-5D48-4D8E-A775-5B7D8297B5BE}" srcOrd="1" destOrd="0" presId="urn:microsoft.com/office/officeart/2005/8/layout/orgChart1"/>
    <dgm:cxn modelId="{8D62A2F6-1B24-4388-B006-76EA5911CE22}" type="presParOf" srcId="{A36EC881-B8BD-4151-B91E-8A2C64F010F8}" destId="{F9CF94D4-858E-4154-9760-AB86F9373BF0}" srcOrd="2"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C7B9CF5D-B73A-474D-8DAC-D4489BE11303}" type="presParOf" srcId="{089CF33F-B4E6-4691-A461-4775C17C5091}" destId="{542805B6-DB5A-46FB-830B-8EBDC7DABBD0}" srcOrd="0" destOrd="0" presId="urn:microsoft.com/office/officeart/2005/8/layout/orgChart1"/>
    <dgm:cxn modelId="{C4E3C0D5-B28C-4B5E-8C69-054132880655}" type="presParOf" srcId="{089CF33F-B4E6-4691-A461-4775C17C5091}" destId="{A0F759F1-0CEA-4502-847D-82C3D952DB6F}" srcOrd="1" destOrd="0" presId="urn:microsoft.com/office/officeart/2005/8/layout/orgChart1"/>
    <dgm:cxn modelId="{E2D4E077-98D5-4021-B764-8D0E6B464F3C}" type="presParOf" srcId="{A0F759F1-0CEA-4502-847D-82C3D952DB6F}" destId="{7B8ADD53-3686-42A8-BE36-08DC43451199}" srcOrd="0" destOrd="0" presId="urn:microsoft.com/office/officeart/2005/8/layout/orgChart1"/>
    <dgm:cxn modelId="{A0A35FBD-18AF-4C1A-B5F8-77B2C5874BB9}" type="presParOf" srcId="{7B8ADD53-3686-42A8-BE36-08DC43451199}" destId="{ECADBA38-16A9-407D-8A5F-D6DE9BF43E1B}" srcOrd="0" destOrd="0" presId="urn:microsoft.com/office/officeart/2005/8/layout/orgChart1"/>
    <dgm:cxn modelId="{4FB71CE0-FF6E-41ED-93C1-EAD164FA7FFA}" type="presParOf" srcId="{7B8ADD53-3686-42A8-BE36-08DC43451199}" destId="{E86F0161-CEE8-48E7-94E0-234520B35ED8}" srcOrd="1" destOrd="0" presId="urn:microsoft.com/office/officeart/2005/8/layout/orgChart1"/>
    <dgm:cxn modelId="{6C8E2873-0BF5-4538-AE06-207F8267C8B8}" type="presParOf" srcId="{A0F759F1-0CEA-4502-847D-82C3D952DB6F}" destId="{8F7FE0A4-FD47-4A53-8E6C-152729FE3D8C}" srcOrd="1" destOrd="0" presId="urn:microsoft.com/office/officeart/2005/8/layout/orgChart1"/>
    <dgm:cxn modelId="{BE1856FC-BF56-496D-8453-1AC1BDA0ABBA}" type="presParOf" srcId="{A0F759F1-0CEA-4502-847D-82C3D952DB6F}" destId="{D6EFA701-1169-4100-83B1-26D028E97CD5}" srcOrd="2" destOrd="0" presId="urn:microsoft.com/office/officeart/2005/8/layout/orgChart1"/>
    <dgm:cxn modelId="{C6763CFE-F403-4C0F-B312-0B8DAA336627}" type="presParOf" srcId="{089CF33F-B4E6-4691-A461-4775C17C5091}" destId="{6CE4BE4B-A1BA-4233-8A37-0D2F8F05C676}" srcOrd="2" destOrd="0" presId="urn:microsoft.com/office/officeart/2005/8/layout/orgChart1"/>
    <dgm:cxn modelId="{93CE3CC2-32CA-40D5-AB57-57B81CE564F4}" type="presParOf" srcId="{089CF33F-B4E6-4691-A461-4775C17C5091}" destId="{757A5ED4-FBEF-497A-A6DA-065CAAD7840B}" srcOrd="3" destOrd="0" presId="urn:microsoft.com/office/officeart/2005/8/layout/orgChart1"/>
    <dgm:cxn modelId="{28C21E98-9345-4203-922D-BF8F0F4418C6}" type="presParOf" srcId="{757A5ED4-FBEF-497A-A6DA-065CAAD7840B}" destId="{33410336-F0B5-42AB-A262-CC92698828FE}" srcOrd="0" destOrd="0" presId="urn:microsoft.com/office/officeart/2005/8/layout/orgChart1"/>
    <dgm:cxn modelId="{C9A81131-27A7-4619-B8BE-A9E9FCB7BFB0}" type="presParOf" srcId="{33410336-F0B5-42AB-A262-CC92698828FE}" destId="{666E077F-97D3-4355-9F84-AD1816C49B12}" srcOrd="0" destOrd="0" presId="urn:microsoft.com/office/officeart/2005/8/layout/orgChart1"/>
    <dgm:cxn modelId="{75FCEE2B-BDB7-41B9-9F39-C4AD1872E990}" type="presParOf" srcId="{33410336-F0B5-42AB-A262-CC92698828FE}" destId="{A251A243-D777-4290-85F9-ACCD0F09FCC7}" srcOrd="1" destOrd="0" presId="urn:microsoft.com/office/officeart/2005/8/layout/orgChart1"/>
    <dgm:cxn modelId="{FC1806D9-4E8E-47B7-83B7-A28C4C6D6969}" type="presParOf" srcId="{757A5ED4-FBEF-497A-A6DA-065CAAD7840B}" destId="{39BD48AE-A4B0-4945-A1F6-F604653F0B59}" srcOrd="1" destOrd="0" presId="urn:microsoft.com/office/officeart/2005/8/layout/orgChart1"/>
    <dgm:cxn modelId="{F133CBE4-950D-41E5-92FC-8D5941BCBC50}" type="presParOf" srcId="{757A5ED4-FBEF-497A-A6DA-065CAAD7840B}" destId="{922C7C30-0D95-45B0-A528-FD08F8E14D45}" srcOrd="2" destOrd="0" presId="urn:microsoft.com/office/officeart/2005/8/layout/orgChart1"/>
    <dgm:cxn modelId="{0F317523-C058-4BD5-AFAE-CD2318CAD3CA}" type="presParOf" srcId="{089CF33F-B4E6-4691-A461-4775C17C5091}" destId="{8C7150A1-00E7-4A5E-89C4-D654F2B38B15}" srcOrd="4" destOrd="0" presId="urn:microsoft.com/office/officeart/2005/8/layout/orgChart1"/>
    <dgm:cxn modelId="{BB27290E-7A2A-4AC7-80C8-0EC30B6E8A4C}" type="presParOf" srcId="{089CF33F-B4E6-4691-A461-4775C17C5091}" destId="{C56C9F73-F581-426D-BD21-7D92EBC27883}" srcOrd="5" destOrd="0" presId="urn:microsoft.com/office/officeart/2005/8/layout/orgChart1"/>
    <dgm:cxn modelId="{4AAF419E-92B8-4448-AAC8-98B6DC5A3574}" type="presParOf" srcId="{C56C9F73-F581-426D-BD21-7D92EBC27883}" destId="{79A96015-BBFA-4161-B669-A0650E015746}" srcOrd="0" destOrd="0" presId="urn:microsoft.com/office/officeart/2005/8/layout/orgChart1"/>
    <dgm:cxn modelId="{4F5838B1-887A-4829-8CF0-FACD6E751B41}" type="presParOf" srcId="{79A96015-BBFA-4161-B669-A0650E015746}" destId="{B8289C61-4606-4F43-91FF-7C0EDDCA438B}" srcOrd="0" destOrd="0" presId="urn:microsoft.com/office/officeart/2005/8/layout/orgChart1"/>
    <dgm:cxn modelId="{9E70E38B-3A0C-44F4-A7FE-666E3626E74C}" type="presParOf" srcId="{79A96015-BBFA-4161-B669-A0650E015746}" destId="{995D3D0C-3AFD-422D-9617-1CBE9F115B50}" srcOrd="1" destOrd="0" presId="urn:microsoft.com/office/officeart/2005/8/layout/orgChart1"/>
    <dgm:cxn modelId="{25659455-1EE2-45F3-83A6-821B8583EF52}" type="presParOf" srcId="{C56C9F73-F581-426D-BD21-7D92EBC27883}" destId="{8ED93F79-3319-4A9D-A23E-6AE30300E781}" srcOrd="1" destOrd="0" presId="urn:microsoft.com/office/officeart/2005/8/layout/orgChart1"/>
    <dgm:cxn modelId="{B63F190B-0E34-466D-8EDD-AC7F855808F9}" type="presParOf" srcId="{C56C9F73-F581-426D-BD21-7D92EBC27883}" destId="{3C6862A6-ADA3-47EB-B23D-A0D9CBEC22DD}" srcOrd="2"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579DFCC-BEAD-44B9-8BC4-66344AE91300}" type="presParOf" srcId="{F94F0064-9D7E-4453-8DBA-355B414DC0C4}" destId="{975418A9-EF74-4F25-B1CB-6683F4E773B6}" srcOrd="0" destOrd="0" presId="urn:microsoft.com/office/officeart/2005/8/layout/orgChart1"/>
    <dgm:cxn modelId="{7FBCA841-2D4B-4DB3-B0F0-8ACD0651B570}" type="presParOf" srcId="{F94F0064-9D7E-4453-8DBA-355B414DC0C4}" destId="{1299DE2E-5BF0-4532-B086-5B652E686CC7}" srcOrd="1" destOrd="0" presId="urn:microsoft.com/office/officeart/2005/8/layout/orgChart1"/>
    <dgm:cxn modelId="{1D8E6377-8B7C-45C8-84D7-51CC4A02AB39}" type="presParOf" srcId="{1299DE2E-5BF0-4532-B086-5B652E686CC7}" destId="{D6D58BC0-1E56-4F34-A097-4CA622EC0678}" srcOrd="0" destOrd="0" presId="urn:microsoft.com/office/officeart/2005/8/layout/orgChart1"/>
    <dgm:cxn modelId="{CE12076C-C2AC-4A64-A927-60693040EEAA}" type="presParOf" srcId="{D6D58BC0-1E56-4F34-A097-4CA622EC0678}" destId="{61819400-3ED5-499D-95E6-64ECC88F62D3}" srcOrd="0" destOrd="0" presId="urn:microsoft.com/office/officeart/2005/8/layout/orgChart1"/>
    <dgm:cxn modelId="{72129A48-101B-485C-BE26-ACBF468BF168}" type="presParOf" srcId="{D6D58BC0-1E56-4F34-A097-4CA622EC0678}" destId="{8157BD5F-A0BD-458C-87B0-EF0DB0C34D9F}" srcOrd="1" destOrd="0" presId="urn:microsoft.com/office/officeart/2005/8/layout/orgChart1"/>
    <dgm:cxn modelId="{119660C8-F9AA-437A-AD4C-CC89BE49C306}" type="presParOf" srcId="{1299DE2E-5BF0-4532-B086-5B652E686CC7}" destId="{A1F10945-D159-4483-AA97-A60156AFBEE8}" srcOrd="1" destOrd="0" presId="urn:microsoft.com/office/officeart/2005/8/layout/orgChart1"/>
    <dgm:cxn modelId="{F36D79A6-D235-4F5F-A7F5-001091D8A841}" type="presParOf" srcId="{1299DE2E-5BF0-4532-B086-5B652E686CC7}" destId="{AD047436-214B-4258-9426-76BA1F270CE6}" srcOrd="2" destOrd="0" presId="urn:microsoft.com/office/officeart/2005/8/layout/orgChart1"/>
    <dgm:cxn modelId="{BFD1BB6A-96A0-424C-A1FF-66307561875A}" type="presParOf" srcId="{F94F0064-9D7E-4453-8DBA-355B414DC0C4}" destId="{BD41D9B9-25A0-4E5D-9B6E-ECFF8CA85C56}" srcOrd="2" destOrd="0" presId="urn:microsoft.com/office/officeart/2005/8/layout/orgChart1"/>
    <dgm:cxn modelId="{7C17FDBE-5B19-470D-A8B2-EA0751D23F44}" type="presParOf" srcId="{F94F0064-9D7E-4453-8DBA-355B414DC0C4}" destId="{68D83435-84E7-42C1-A52A-BA13700B9DAE}" srcOrd="3" destOrd="0" presId="urn:microsoft.com/office/officeart/2005/8/layout/orgChart1"/>
    <dgm:cxn modelId="{D321E509-D1B4-406E-8397-FD2710A0D6D9}" type="presParOf" srcId="{68D83435-84E7-42C1-A52A-BA13700B9DAE}" destId="{1D9ED7A0-7C54-4D65-89BF-A3A333E69B78}" srcOrd="0" destOrd="0" presId="urn:microsoft.com/office/officeart/2005/8/layout/orgChart1"/>
    <dgm:cxn modelId="{F7489548-7227-4695-BBC5-B646C233A1A4}" type="presParOf" srcId="{1D9ED7A0-7C54-4D65-89BF-A3A333E69B78}" destId="{904DE4B9-5AFB-4A5D-BEB0-39D5D1B6F5E4}" srcOrd="0" destOrd="0" presId="urn:microsoft.com/office/officeart/2005/8/layout/orgChart1"/>
    <dgm:cxn modelId="{7B9E8C2A-5C19-41A2-8E26-04222E654BAB}" type="presParOf" srcId="{1D9ED7A0-7C54-4D65-89BF-A3A333E69B78}" destId="{257116C2-A7AC-4CEE-9EAC-FB7E33AB6955}" srcOrd="1" destOrd="0" presId="urn:microsoft.com/office/officeart/2005/8/layout/orgChart1"/>
    <dgm:cxn modelId="{D4C3B535-45B9-4ECB-831C-77267CAAAF3C}" type="presParOf" srcId="{68D83435-84E7-42C1-A52A-BA13700B9DAE}" destId="{1E3BEC5E-C476-4857-9CEA-3A4ECEFB8004}" srcOrd="1" destOrd="0" presId="urn:microsoft.com/office/officeart/2005/8/layout/orgChart1"/>
    <dgm:cxn modelId="{4429E0C9-D27A-4A06-BC52-07D5483C1681}" type="presParOf" srcId="{68D83435-84E7-42C1-A52A-BA13700B9DAE}" destId="{E3A5EE5C-CC19-4C69-90C9-6D62A5A80014}" srcOrd="2"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BB4E2E5E-DF65-4E83-A5E6-4A845717D5B7}" type="presParOf" srcId="{C386CC39-F35C-4312-9D74-E87BB518E54C}" destId="{F19875C1-257F-4BDD-812A-AC6659C56383}" srcOrd="0" destOrd="0" presId="urn:microsoft.com/office/officeart/2005/8/layout/orgChart1"/>
    <dgm:cxn modelId="{DDE13F2F-E106-4467-B919-5FB8A92F7571}" type="presParOf" srcId="{C386CC39-F35C-4312-9D74-E87BB518E54C}" destId="{7D0F9D8F-2E73-4141-8D7A-B16EFD0A24F1}" srcOrd="1" destOrd="0" presId="urn:microsoft.com/office/officeart/2005/8/layout/orgChart1"/>
    <dgm:cxn modelId="{4CA9D0A1-A4CF-4584-803B-7B43B57DC1B5}" type="presParOf" srcId="{7D0F9D8F-2E73-4141-8D7A-B16EFD0A24F1}" destId="{78D0DC7E-140E-4AF1-AF65-99CB5FB3B6D4}" srcOrd="0" destOrd="0" presId="urn:microsoft.com/office/officeart/2005/8/layout/orgChart1"/>
    <dgm:cxn modelId="{0E5DAD36-373D-4755-8A67-5E12EEF14F63}" type="presParOf" srcId="{78D0DC7E-140E-4AF1-AF65-99CB5FB3B6D4}" destId="{9FEA9DB0-FFA5-45AA-B9E3-AAF758E2979C}" srcOrd="0" destOrd="0" presId="urn:microsoft.com/office/officeart/2005/8/layout/orgChart1"/>
    <dgm:cxn modelId="{E9CA19CF-9152-4A83-85E1-889358CA6C1C}" type="presParOf" srcId="{78D0DC7E-140E-4AF1-AF65-99CB5FB3B6D4}" destId="{9586E4B6-4E9E-479C-8FD4-033B9114A73E}" srcOrd="1" destOrd="0" presId="urn:microsoft.com/office/officeart/2005/8/layout/orgChart1"/>
    <dgm:cxn modelId="{42CDC4C4-47D9-4908-96EA-96824F0F51A1}" type="presParOf" srcId="{7D0F9D8F-2E73-4141-8D7A-B16EFD0A24F1}" destId="{45F397EE-4E68-47B0-84B7-C7CACF87CCE8}" srcOrd="1" destOrd="0" presId="urn:microsoft.com/office/officeart/2005/8/layout/orgChart1"/>
    <dgm:cxn modelId="{E7E3904C-E788-4814-BF56-006D58361321}" type="presParOf" srcId="{7D0F9D8F-2E73-4141-8D7A-B16EFD0A24F1}" destId="{4882AC58-855E-4F65-869C-BE8DCF40E2EF}" srcOrd="2" destOrd="0" presId="urn:microsoft.com/office/officeart/2005/8/layout/orgChart1"/>
    <dgm:cxn modelId="{B450846B-944F-43FD-AB15-960BAC92DD1B}" type="presParOf" srcId="{C386CC39-F35C-4312-9D74-E87BB518E54C}" destId="{35D4BA28-8B84-45C9-AE3C-77083807C385}" srcOrd="2" destOrd="0" presId="urn:microsoft.com/office/officeart/2005/8/layout/orgChart1"/>
    <dgm:cxn modelId="{9255779B-6FB3-4A7C-9342-6ADFCFC838B9}" type="presParOf" srcId="{C386CC39-F35C-4312-9D74-E87BB518E54C}" destId="{AFEACAE8-DAEE-4F6F-9811-A2F918B1D98C}" srcOrd="3" destOrd="0" presId="urn:microsoft.com/office/officeart/2005/8/layout/orgChart1"/>
    <dgm:cxn modelId="{19D2CD0E-8A05-4A1B-94B4-E16C9E1B8E22}" type="presParOf" srcId="{AFEACAE8-DAEE-4F6F-9811-A2F918B1D98C}" destId="{886510D5-B7DD-40AC-A1C8-6644368E5AC5}" srcOrd="0" destOrd="0" presId="urn:microsoft.com/office/officeart/2005/8/layout/orgChart1"/>
    <dgm:cxn modelId="{2FEFAFB2-F639-4EFA-91FF-99C58C386F4C}" type="presParOf" srcId="{886510D5-B7DD-40AC-A1C8-6644368E5AC5}" destId="{B9868352-61DD-4892-B03E-9732D332EBD8}" srcOrd="0" destOrd="0" presId="urn:microsoft.com/office/officeart/2005/8/layout/orgChart1"/>
    <dgm:cxn modelId="{47318FBD-E3D6-4FB0-A0DC-CA9224731D55}" type="presParOf" srcId="{886510D5-B7DD-40AC-A1C8-6644368E5AC5}" destId="{B4867BEA-F98B-466B-9E4D-853399E64048}" srcOrd="1" destOrd="0" presId="urn:microsoft.com/office/officeart/2005/8/layout/orgChart1"/>
    <dgm:cxn modelId="{E9215D5E-734F-4526-B1F6-7C9985A3D781}" type="presParOf" srcId="{AFEACAE8-DAEE-4F6F-9811-A2F918B1D98C}" destId="{D1182DBB-C42A-488A-AB9B-95BC22266D6C}" srcOrd="1" destOrd="0" presId="urn:microsoft.com/office/officeart/2005/8/layout/orgChart1"/>
    <dgm:cxn modelId="{CE5C365D-230D-4E9D-847C-3DC926B348E7}" type="presParOf" srcId="{AFEACAE8-DAEE-4F6F-9811-A2F918B1D98C}" destId="{50243B8D-1225-4CE1-9AFC-3F4CCD4DD6BA}" srcOrd="2"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BC07A839-98C2-48C4-A3B9-DF1A46FD3584}" type="presParOf" srcId="{3EA867F1-AC1B-459B-80F7-AEB6AB13D79D}" destId="{6C543AC1-CDEB-4FB0-958B-F8BD89E27C2C}" srcOrd="10" destOrd="0" presId="urn:microsoft.com/office/officeart/2005/8/layout/orgChart1"/>
    <dgm:cxn modelId="{C0FDB761-9A6F-49FA-8307-E29D8F452725}" type="presParOf" srcId="{3EA867F1-AC1B-459B-80F7-AEB6AB13D79D}" destId="{3DD3B26F-87B0-4F5F-9479-6D9BD47930A2}" srcOrd="11"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C2DC730B-C6ED-46C6-957A-2F7F556016F1}" type="presParOf" srcId="{3EA867F1-AC1B-459B-80F7-AEB6AB13D79D}" destId="{E15DAFD9-2F03-4F3B-81CB-80275CCB718E}" srcOrd="12" destOrd="0" presId="urn:microsoft.com/office/officeart/2005/8/layout/orgChart1"/>
    <dgm:cxn modelId="{12A1FDF1-B5F9-4014-9683-AD8FC0B12864}" type="presParOf" srcId="{3EA867F1-AC1B-459B-80F7-AEB6AB13D79D}" destId="{D0BA33BD-A2E5-4B8C-85DF-EC332CCD0AF4}" srcOrd="13" destOrd="0" presId="urn:microsoft.com/office/officeart/2005/8/layout/orgChart1"/>
    <dgm:cxn modelId="{D89811EA-D043-4913-B60A-93EAE1FA4FF7}" type="presParOf" srcId="{D0BA33BD-A2E5-4B8C-85DF-EC332CCD0AF4}" destId="{D377FCF5-9DEE-4C89-B5E9-1E07388F847A}" srcOrd="0" destOrd="0" presId="urn:microsoft.com/office/officeart/2005/8/layout/orgChart1"/>
    <dgm:cxn modelId="{D7C85E37-067D-44E8-945B-DFA781646D81}" type="presParOf" srcId="{D377FCF5-9DEE-4C89-B5E9-1E07388F847A}" destId="{1F9F70E5-8640-45BD-B6C4-BF02659BB8A4}" srcOrd="0" destOrd="0" presId="urn:microsoft.com/office/officeart/2005/8/layout/orgChart1"/>
    <dgm:cxn modelId="{8B8EB28B-5489-47C8-BAF8-9F76B9FA920B}" type="presParOf" srcId="{D377FCF5-9DEE-4C89-B5E9-1E07388F847A}" destId="{20CFE40E-2A89-4173-A120-E24EC3FC83C6}" srcOrd="1" destOrd="0" presId="urn:microsoft.com/office/officeart/2005/8/layout/orgChart1"/>
    <dgm:cxn modelId="{E866CEE4-6BE1-4D03-9D79-86769BD7912F}" type="presParOf" srcId="{D0BA33BD-A2E5-4B8C-85DF-EC332CCD0AF4}" destId="{8C43FA99-9F4B-43A4-8D1F-BD07681F27CD}" srcOrd="1" destOrd="0" presId="urn:microsoft.com/office/officeart/2005/8/layout/orgChart1"/>
    <dgm:cxn modelId="{05941B49-4E44-44C1-A144-BDD2FC454BF0}" type="presParOf" srcId="{D0BA33BD-A2E5-4B8C-85DF-EC332CCD0AF4}" destId="{D4BBCC7C-6036-4557-BFAA-AD4A61C0FF1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0E9FA9D8-7279-455D-B0E1-1CBD1BDBC2CE}" type="presParOf" srcId="{0D12B508-1CD4-4C9C-8EEA-0560C19CD9EC}" destId="{5D40459F-5C50-401D-84C7-174C86CC711B}" srcOrd="2" destOrd="0" presId="urn:microsoft.com/office/officeart/2005/8/layout/orgChart1"/>
    <dgm:cxn modelId="{C0966F3E-FBB6-4C88-8435-91DB8F3E8973}" type="presParOf" srcId="{0D12B508-1CD4-4C9C-8EEA-0560C19CD9EC}" destId="{33109E18-10ED-449E-8AF1-AFA7926EC76C}" srcOrd="3"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D17ED4-96A1-4B82-A70F-FE5D3D51C5A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54CE1DE2-6949-4C31-92B9-9A9153CF41F3}">
      <dgm:prSet phldrT="[Tekst]" custT="1"/>
      <dgm:spPr>
        <a:xfrm>
          <a:off x="3197077" y="0"/>
          <a:ext cx="4980986" cy="1977994"/>
        </a:xfrm>
        <a:prstGeom prst="rect">
          <a:avLst/>
        </a:prstGeom>
        <a:solidFill>
          <a:srgbClr val="0070C0"/>
        </a:solidFill>
        <a:ln w="12700" cap="flat" cmpd="sng" algn="ctr">
          <a:solidFill>
            <a:srgbClr val="44546A"/>
          </a:solidFill>
          <a:prstDash val="solid"/>
          <a:miter lim="800000"/>
        </a:ln>
        <a:effectLst/>
      </dgm:spPr>
      <dgm:t>
        <a:bodyPr/>
        <a:lstStyle/>
        <a:p>
          <a:pPr>
            <a:buNone/>
          </a:pPr>
          <a:r>
            <a:rPr lang="nb-NO" sz="2400" dirty="0">
              <a:solidFill>
                <a:sysClr val="window" lastClr="FFFFFF"/>
              </a:solidFill>
              <a:latin typeface="Calibri"/>
              <a:ea typeface="+mn-ea"/>
              <a:cs typeface="+mn-cs"/>
            </a:rPr>
            <a:t>Samarbeidsforum for barnehageutvikling  i Nordland</a:t>
          </a:r>
        </a:p>
        <a:p>
          <a:pPr>
            <a:buNone/>
          </a:pPr>
          <a:r>
            <a:rPr lang="nb-NO" sz="1300" dirty="0">
              <a:solidFill>
                <a:sysClr val="window" lastClr="FFFFFF"/>
              </a:solidFill>
              <a:latin typeface="Calibri"/>
              <a:ea typeface="+mn-ea"/>
              <a:cs typeface="+mn-cs"/>
            </a:rPr>
            <a:t>Fylkesmannen 2 </a:t>
          </a:r>
          <a:r>
            <a:rPr lang="nb-NO" sz="1300" dirty="0" err="1">
              <a:solidFill>
                <a:sysClr val="window" lastClr="FFFFFF"/>
              </a:solidFill>
              <a:latin typeface="Calibri"/>
              <a:ea typeface="+mn-ea"/>
              <a:cs typeface="+mn-cs"/>
            </a:rPr>
            <a:t>stk</a:t>
          </a:r>
          <a:r>
            <a:rPr lang="nb-NO" sz="1300" dirty="0">
              <a:solidFill>
                <a:sysClr val="window" lastClr="FFFFFF"/>
              </a:solidFill>
              <a:latin typeface="Calibri"/>
              <a:ea typeface="+mn-ea"/>
              <a:cs typeface="+mn-cs"/>
            </a:rPr>
            <a:t>, Universitetet 2 </a:t>
          </a:r>
          <a:r>
            <a:rPr lang="nb-NO" sz="1300" dirty="0" err="1">
              <a:solidFill>
                <a:sysClr val="window" lastClr="FFFFFF"/>
              </a:solidFill>
              <a:latin typeface="Calibri"/>
              <a:ea typeface="+mn-ea"/>
              <a:cs typeface="+mn-cs"/>
            </a:rPr>
            <a:t>stk</a:t>
          </a:r>
          <a:r>
            <a:rPr lang="nb-NO" sz="1300" dirty="0">
              <a:solidFill>
                <a:sysClr val="window" lastClr="FFFFFF"/>
              </a:solidFill>
              <a:latin typeface="Calibri"/>
              <a:ea typeface="+mn-ea"/>
              <a:cs typeface="+mn-cs"/>
            </a:rPr>
            <a:t>, de ulike komp. regionene representert med 1 stk. Utdanningsforbundet, Fagforbundet, KS og PBL</a:t>
          </a:r>
        </a:p>
        <a:p>
          <a:pPr>
            <a:buNone/>
          </a:pPr>
          <a:r>
            <a:rPr lang="nb-NO" sz="1300" dirty="0">
              <a:solidFill>
                <a:sysClr val="window" lastClr="FFFFFF"/>
              </a:solidFill>
              <a:latin typeface="Calibri"/>
              <a:ea typeface="+mn-ea"/>
              <a:cs typeface="+mn-cs"/>
            </a:rPr>
            <a:t>(16 stk.)</a:t>
          </a:r>
        </a:p>
      </dgm:t>
    </dgm:pt>
    <dgm:pt modelId="{5D814179-810F-4FDA-9C28-E34CF7F92A04}" type="parTrans" cxnId="{1FC9AD25-E678-4177-AE92-F63D53D9150A}">
      <dgm:prSet/>
      <dgm:spPr/>
      <dgm:t>
        <a:bodyPr/>
        <a:lstStyle/>
        <a:p>
          <a:endParaRPr lang="nb-NO"/>
        </a:p>
      </dgm:t>
    </dgm:pt>
    <dgm:pt modelId="{1F3B3B7B-25FA-46D3-909B-750AA76B50F0}" type="sibTrans" cxnId="{1FC9AD25-E678-4177-AE92-F63D53D9150A}">
      <dgm:prSet/>
      <dgm:spPr/>
      <dgm:t>
        <a:bodyPr/>
        <a:lstStyle/>
        <a:p>
          <a:endParaRPr lang="nb-NO"/>
        </a:p>
      </dgm:t>
    </dgm:pt>
    <dgm:pt modelId="{1CDFE1E3-291C-4BF2-8B14-BA2F089D6F69}">
      <dgm:prSet phldrT="[Tekst]" custT="1"/>
      <dgm:spPr>
        <a:xfrm>
          <a:off x="302958" y="2616501"/>
          <a:ext cx="1078779" cy="3806157"/>
        </a:xfrm>
        <a:prstGeom prst="rect">
          <a:avLst/>
        </a:prstGeom>
        <a:solidFill>
          <a:srgbClr val="0070C0"/>
        </a:solidFill>
        <a:ln w="12700" cap="flat" cmpd="sng" algn="ctr">
          <a:solidFill>
            <a:srgbClr val="44546A"/>
          </a:solidFill>
          <a:prstDash val="solid"/>
          <a:miter lim="800000"/>
        </a:ln>
        <a:effectLst/>
      </dgm:spPr>
      <dgm:t>
        <a:bodyPr anchor="t" anchorCtr="0"/>
        <a:lstStyle/>
        <a:p>
          <a:pPr algn="l">
            <a:buNone/>
          </a:pPr>
          <a:endParaRPr lang="nb-NO" sz="1400" b="1" u="sng" dirty="0">
            <a:solidFill>
              <a:sysClr val="window" lastClr="FFFFFF"/>
            </a:solidFill>
            <a:latin typeface="Calibri"/>
            <a:ea typeface="+mn-ea"/>
            <a:cs typeface="+mn-cs"/>
          </a:endParaRPr>
        </a:p>
        <a:p>
          <a:pPr algn="l">
            <a:buNone/>
          </a:pPr>
          <a:r>
            <a:rPr lang="nb-NO" sz="1400" b="0" u="sng" dirty="0">
              <a:solidFill>
                <a:sysClr val="window" lastClr="FFFFFF"/>
              </a:solidFill>
              <a:latin typeface="Calibri"/>
              <a:ea typeface="+mn-ea"/>
              <a:cs typeface="+mn-cs"/>
            </a:rPr>
            <a:t>Salten</a:t>
          </a:r>
        </a:p>
        <a:p>
          <a:pPr algn="l">
            <a:buNone/>
          </a:pPr>
          <a:r>
            <a:rPr lang="nb-NO" sz="1400" dirty="0">
              <a:solidFill>
                <a:sysClr val="window" lastClr="FFFFFF"/>
              </a:solidFill>
              <a:latin typeface="Calibri"/>
              <a:ea typeface="+mn-ea"/>
              <a:cs typeface="+mn-cs"/>
            </a:rPr>
            <a:t>Steigen</a:t>
          </a:r>
        </a:p>
        <a:p>
          <a:pPr algn="l">
            <a:buNone/>
          </a:pPr>
          <a:r>
            <a:rPr lang="nb-NO" sz="1400" dirty="0">
              <a:solidFill>
                <a:sysClr val="window" lastClr="FFFFFF"/>
              </a:solidFill>
              <a:latin typeface="Calibri"/>
              <a:ea typeface="+mn-ea"/>
              <a:cs typeface="+mn-cs"/>
            </a:rPr>
            <a:t>Sørfold</a:t>
          </a:r>
        </a:p>
        <a:p>
          <a:pPr algn="l">
            <a:buNone/>
          </a:pPr>
          <a:r>
            <a:rPr lang="nb-NO" sz="1400" dirty="0">
              <a:solidFill>
                <a:sysClr val="window" lastClr="FFFFFF"/>
              </a:solidFill>
              <a:latin typeface="Calibri"/>
              <a:ea typeface="+mn-ea"/>
              <a:cs typeface="+mn-cs"/>
            </a:rPr>
            <a:t>Fauske</a:t>
          </a:r>
        </a:p>
        <a:p>
          <a:pPr algn="l">
            <a:buNone/>
          </a:pPr>
          <a:r>
            <a:rPr lang="nb-NO" sz="1400" dirty="0">
              <a:solidFill>
                <a:sysClr val="window" lastClr="FFFFFF"/>
              </a:solidFill>
              <a:latin typeface="Calibri"/>
              <a:ea typeface="+mn-ea"/>
              <a:cs typeface="+mn-cs"/>
            </a:rPr>
            <a:t>Saltdal</a:t>
          </a:r>
        </a:p>
        <a:p>
          <a:pPr algn="l">
            <a:buNone/>
          </a:pPr>
          <a:r>
            <a:rPr lang="nb-NO" sz="1400" dirty="0">
              <a:solidFill>
                <a:sysClr val="window" lastClr="FFFFFF"/>
              </a:solidFill>
              <a:latin typeface="Calibri"/>
              <a:ea typeface="+mn-ea"/>
              <a:cs typeface="+mn-cs"/>
            </a:rPr>
            <a:t>Beiarn</a:t>
          </a:r>
        </a:p>
        <a:p>
          <a:pPr algn="l">
            <a:buNone/>
          </a:pPr>
          <a:r>
            <a:rPr lang="nb-NO" sz="1400" dirty="0">
              <a:solidFill>
                <a:sysClr val="window" lastClr="FFFFFF"/>
              </a:solidFill>
              <a:latin typeface="Calibri"/>
              <a:ea typeface="+mn-ea"/>
              <a:cs typeface="+mn-cs"/>
            </a:rPr>
            <a:t>Gildeskål</a:t>
          </a:r>
        </a:p>
        <a:p>
          <a:pPr algn="l">
            <a:buNone/>
          </a:pPr>
          <a:r>
            <a:rPr lang="nb-NO" sz="1400" dirty="0">
              <a:solidFill>
                <a:sysClr val="window" lastClr="FFFFFF"/>
              </a:solidFill>
              <a:latin typeface="Calibri"/>
              <a:ea typeface="+mn-ea"/>
              <a:cs typeface="+mn-cs"/>
            </a:rPr>
            <a:t>Meløy</a:t>
          </a:r>
        </a:p>
        <a:p>
          <a:pPr algn="l">
            <a:buNone/>
          </a:pPr>
          <a:r>
            <a:rPr lang="nb-NO" sz="1400" dirty="0">
              <a:solidFill>
                <a:sysClr val="window" lastClr="FFFFFF"/>
              </a:solidFill>
              <a:latin typeface="Calibri"/>
              <a:ea typeface="+mn-ea"/>
              <a:cs typeface="+mn-cs"/>
            </a:rPr>
            <a:t>Rødøy</a:t>
          </a:r>
        </a:p>
        <a:p>
          <a:pPr algn="l">
            <a:buNone/>
          </a:pPr>
          <a:r>
            <a:rPr lang="nb-NO" sz="1400" dirty="0">
              <a:solidFill>
                <a:sysClr val="window" lastClr="FFFFFF"/>
              </a:solidFill>
              <a:latin typeface="Calibri"/>
              <a:ea typeface="+mn-ea"/>
              <a:cs typeface="+mn-cs"/>
            </a:rPr>
            <a:t>Hamarøy</a:t>
          </a:r>
        </a:p>
        <a:p>
          <a:pPr algn="l">
            <a:buNone/>
          </a:pPr>
          <a:endParaRPr lang="nb-NO" sz="1000" dirty="0">
            <a:solidFill>
              <a:sysClr val="window" lastClr="FFFFFF"/>
            </a:solidFill>
            <a:latin typeface="Calibri"/>
            <a:ea typeface="+mn-ea"/>
            <a:cs typeface="+mn-cs"/>
          </a:endParaRPr>
        </a:p>
        <a:p>
          <a:pPr algn="l">
            <a:buNone/>
          </a:pPr>
          <a:endParaRPr lang="nb-NO" sz="1400" dirty="0">
            <a:solidFill>
              <a:sysClr val="window" lastClr="FFFFFF"/>
            </a:solidFill>
            <a:latin typeface="Calibri"/>
            <a:ea typeface="+mn-ea"/>
            <a:cs typeface="+mn-cs"/>
          </a:endParaRPr>
        </a:p>
        <a:p>
          <a:pPr algn="l">
            <a:buNone/>
          </a:pPr>
          <a:r>
            <a:rPr lang="nb-NO" sz="1400" dirty="0">
              <a:solidFill>
                <a:sysClr val="window" lastClr="FFFFFF"/>
              </a:solidFill>
              <a:latin typeface="Calibri"/>
              <a:ea typeface="+mn-ea"/>
              <a:cs typeface="+mn-cs"/>
            </a:rPr>
            <a:t>UH</a:t>
          </a:r>
        </a:p>
        <a:p>
          <a:pPr algn="l">
            <a:buNone/>
          </a:pPr>
          <a:endParaRPr lang="nb-NO" sz="800" dirty="0">
            <a:solidFill>
              <a:sysClr val="window" lastClr="FFFFFF"/>
            </a:solidFill>
            <a:latin typeface="Calibri"/>
            <a:ea typeface="+mn-ea"/>
            <a:cs typeface="+mn-cs"/>
          </a:endParaRPr>
        </a:p>
      </dgm:t>
    </dgm:pt>
    <dgm:pt modelId="{98A5184B-FC55-4A77-B3D9-2C86B02BDD26}" type="parTrans" cxnId="{EDE30B43-DB55-442F-94F4-5AD9158145D1}">
      <dgm:prSet/>
      <dgm:spPr>
        <a:xfrm>
          <a:off x="842348" y="1977994"/>
          <a:ext cx="4845222" cy="638507"/>
        </a:xfrm>
        <a:custGeom>
          <a:avLst/>
          <a:gdLst/>
          <a:ahLst/>
          <a:cxnLst/>
          <a:rect l="0" t="0" r="0" b="0"/>
          <a:pathLst>
            <a:path>
              <a:moveTo>
                <a:pt x="4845222" y="0"/>
              </a:moveTo>
              <a:lnTo>
                <a:pt x="4845222" y="561894"/>
              </a:lnTo>
              <a:lnTo>
                <a:pt x="0" y="561894"/>
              </a:lnTo>
              <a:lnTo>
                <a:pt x="0" y="63850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nb-NO"/>
        </a:p>
      </dgm:t>
    </dgm:pt>
    <dgm:pt modelId="{202FD9F3-B5F9-4D0B-8229-857C291A6D41}" type="sibTrans" cxnId="{EDE30B43-DB55-442F-94F4-5AD9158145D1}">
      <dgm:prSet/>
      <dgm:spPr/>
      <dgm:t>
        <a:bodyPr/>
        <a:lstStyle/>
        <a:p>
          <a:endParaRPr lang="nb-NO"/>
        </a:p>
      </dgm:t>
    </dgm:pt>
    <dgm:pt modelId="{629F4EAA-CF0E-4E2D-ACA7-2BB00BC2CBFE}">
      <dgm:prSet phldrT="[Tekst]" custT="1"/>
      <dgm:spPr>
        <a:xfrm>
          <a:off x="1535640" y="2608110"/>
          <a:ext cx="1155858" cy="3839115"/>
        </a:xfrm>
        <a:prstGeom prst="rect">
          <a:avLst/>
        </a:prstGeom>
        <a:solidFill>
          <a:srgbClr val="0070C0"/>
        </a:solidFill>
        <a:ln w="12700" cap="flat" cmpd="sng" algn="ctr">
          <a:solidFill>
            <a:srgbClr val="44546A"/>
          </a:solidFill>
          <a:prstDash val="solid"/>
          <a:miter lim="800000"/>
        </a:ln>
        <a:effectLst/>
      </dgm:spPr>
      <dgm:t>
        <a:bodyPr anchor="t" anchorCtr="0"/>
        <a:lstStyle/>
        <a:p>
          <a:pPr algn="l">
            <a:buNone/>
          </a:pPr>
          <a:endParaRPr lang="nb-NO" sz="1400" u="sng" dirty="0">
            <a:solidFill>
              <a:sysClr val="window" lastClr="FFFFFF"/>
            </a:solidFill>
            <a:latin typeface="Calibri"/>
            <a:ea typeface="+mn-ea"/>
            <a:cs typeface="+mn-cs"/>
          </a:endParaRPr>
        </a:p>
        <a:p>
          <a:pPr algn="l">
            <a:buNone/>
          </a:pPr>
          <a:r>
            <a:rPr lang="nb-NO" sz="1400" u="sng" dirty="0">
              <a:solidFill>
                <a:sysClr val="window" lastClr="FFFFFF"/>
              </a:solidFill>
              <a:latin typeface="Calibri"/>
              <a:ea typeface="+mn-ea"/>
              <a:cs typeface="+mn-cs"/>
            </a:rPr>
            <a:t>Ofoten </a:t>
          </a:r>
          <a:endParaRPr lang="nb-NO" sz="1400" u="none" dirty="0">
            <a:solidFill>
              <a:sysClr val="window" lastClr="FFFFFF"/>
            </a:solidFill>
            <a:latin typeface="Calibri"/>
            <a:ea typeface="+mn-ea"/>
            <a:cs typeface="+mn-cs"/>
          </a:endParaRPr>
        </a:p>
        <a:p>
          <a:pPr algn="l">
            <a:buNone/>
          </a:pPr>
          <a:r>
            <a:rPr lang="nb-NO" sz="1400" u="none" dirty="0">
              <a:solidFill>
                <a:sysClr val="window" lastClr="FFFFFF"/>
              </a:solidFill>
              <a:latin typeface="Calibri"/>
              <a:ea typeface="+mn-ea"/>
              <a:cs typeface="+mn-cs"/>
            </a:rPr>
            <a:t>Evenes</a:t>
          </a:r>
        </a:p>
        <a:p>
          <a:pPr algn="l">
            <a:buNone/>
          </a:pPr>
          <a:r>
            <a:rPr lang="nb-NO" sz="1400" u="none" dirty="0">
              <a:solidFill>
                <a:sysClr val="window" lastClr="FFFFFF"/>
              </a:solidFill>
              <a:latin typeface="Calibri"/>
              <a:ea typeface="+mn-ea"/>
              <a:cs typeface="+mn-cs"/>
            </a:rPr>
            <a:t>Narvik</a:t>
          </a:r>
        </a:p>
        <a:p>
          <a:pPr algn="l">
            <a:buNone/>
          </a:pPr>
          <a:r>
            <a:rPr lang="nb-NO" sz="1400" u="none" dirty="0">
              <a:solidFill>
                <a:sysClr val="window" lastClr="FFFFFF"/>
              </a:solidFill>
              <a:latin typeface="Calibri"/>
              <a:ea typeface="+mn-ea"/>
              <a:cs typeface="+mn-cs"/>
            </a:rPr>
            <a:t>Ballangen</a:t>
          </a:r>
        </a:p>
        <a:p>
          <a:pPr algn="l">
            <a:buNone/>
          </a:pPr>
          <a:r>
            <a:rPr lang="nb-NO" sz="1400" u="none" dirty="0">
              <a:solidFill>
                <a:sysClr val="window" lastClr="FFFFFF"/>
              </a:solidFill>
              <a:latin typeface="Calibri"/>
              <a:ea typeface="+mn-ea"/>
              <a:cs typeface="+mn-cs"/>
            </a:rPr>
            <a:t>Tysfjord</a:t>
          </a: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r>
            <a:rPr lang="nb-NO" sz="1400" u="none" dirty="0">
              <a:solidFill>
                <a:sysClr val="window" lastClr="FFFFFF"/>
              </a:solidFill>
              <a:latin typeface="Calibri"/>
              <a:ea typeface="+mn-ea"/>
              <a:cs typeface="+mn-cs"/>
            </a:rPr>
            <a:t>UH</a:t>
          </a:r>
        </a:p>
        <a:p>
          <a:pPr algn="l">
            <a:buNone/>
          </a:pPr>
          <a:endParaRPr lang="nb-NO" sz="1100" u="none" dirty="0">
            <a:solidFill>
              <a:sysClr val="window" lastClr="FFFFFF"/>
            </a:solidFill>
            <a:latin typeface="Calibri"/>
            <a:ea typeface="+mn-ea"/>
            <a:cs typeface="+mn-cs"/>
          </a:endParaRPr>
        </a:p>
      </dgm:t>
    </dgm:pt>
    <dgm:pt modelId="{DB7B42A5-95AE-4AAC-8947-F7B03CE87803}" type="parTrans" cxnId="{5110C0C3-B1AD-4757-A59E-9D5A6971B8B8}">
      <dgm:prSet/>
      <dgm:spPr>
        <a:xfrm>
          <a:off x="2113570" y="1977994"/>
          <a:ext cx="3574000" cy="630116"/>
        </a:xfrm>
        <a:custGeom>
          <a:avLst/>
          <a:gdLst/>
          <a:ahLst/>
          <a:cxnLst/>
          <a:rect l="0" t="0" r="0" b="0"/>
          <a:pathLst>
            <a:path>
              <a:moveTo>
                <a:pt x="3574000" y="0"/>
              </a:moveTo>
              <a:lnTo>
                <a:pt x="3574000" y="553504"/>
              </a:lnTo>
              <a:lnTo>
                <a:pt x="0" y="553504"/>
              </a:lnTo>
              <a:lnTo>
                <a:pt x="0" y="630116"/>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nb-NO"/>
        </a:p>
      </dgm:t>
    </dgm:pt>
    <dgm:pt modelId="{D3E2BA62-E5B1-4DF4-B0D4-C0C459B95519}" type="sibTrans" cxnId="{5110C0C3-B1AD-4757-A59E-9D5A6971B8B8}">
      <dgm:prSet/>
      <dgm:spPr/>
      <dgm:t>
        <a:bodyPr/>
        <a:lstStyle/>
        <a:p>
          <a:endParaRPr lang="nb-NO"/>
        </a:p>
      </dgm:t>
    </dgm:pt>
    <dgm:pt modelId="{E0E87F7A-E46D-4E96-A731-5E2281DBFC61}">
      <dgm:prSet phldrT="[Tekst]" custT="1"/>
      <dgm:spPr>
        <a:xfrm>
          <a:off x="2844723" y="2633370"/>
          <a:ext cx="1228494" cy="3805307"/>
        </a:xfrm>
        <a:prstGeom prst="rect">
          <a:avLst/>
        </a:prstGeom>
        <a:solidFill>
          <a:srgbClr val="0070C0"/>
        </a:solidFill>
        <a:ln w="12700" cap="flat" cmpd="sng" algn="ctr">
          <a:solidFill>
            <a:srgbClr val="44546A"/>
          </a:solidFill>
          <a:prstDash val="solid"/>
          <a:miter lim="800000"/>
        </a:ln>
        <a:effectLst/>
      </dgm:spPr>
      <dgm:t>
        <a:bodyPr anchor="t" anchorCtr="0"/>
        <a:lstStyle/>
        <a:p>
          <a:pPr algn="l">
            <a:buNone/>
          </a:pPr>
          <a:endParaRPr lang="nb-NO" sz="1400" u="sng" dirty="0">
            <a:solidFill>
              <a:sysClr val="window" lastClr="FFFFFF"/>
            </a:solidFill>
            <a:latin typeface="Calibri"/>
            <a:ea typeface="+mn-ea"/>
            <a:cs typeface="+mn-cs"/>
          </a:endParaRPr>
        </a:p>
        <a:p>
          <a:pPr algn="l">
            <a:buNone/>
          </a:pPr>
          <a:r>
            <a:rPr lang="nb-NO" sz="1400" u="sng" dirty="0">
              <a:solidFill>
                <a:sysClr val="window" lastClr="FFFFFF"/>
              </a:solidFill>
              <a:latin typeface="Calibri"/>
              <a:ea typeface="+mn-ea"/>
              <a:cs typeface="+mn-cs"/>
            </a:rPr>
            <a:t>Vesterålen</a:t>
          </a:r>
        </a:p>
        <a:p>
          <a:pPr algn="l">
            <a:buNone/>
          </a:pPr>
          <a:r>
            <a:rPr lang="nb-NO" sz="1400" u="none" dirty="0">
              <a:solidFill>
                <a:sysClr val="window" lastClr="FFFFFF"/>
              </a:solidFill>
              <a:latin typeface="Calibri"/>
              <a:ea typeface="+mn-ea"/>
              <a:cs typeface="+mn-cs"/>
            </a:rPr>
            <a:t>Andøy</a:t>
          </a:r>
        </a:p>
        <a:p>
          <a:pPr algn="l">
            <a:buNone/>
          </a:pPr>
          <a:r>
            <a:rPr lang="nb-NO" sz="1400" u="none" dirty="0">
              <a:solidFill>
                <a:sysClr val="window" lastClr="FFFFFF"/>
              </a:solidFill>
              <a:latin typeface="Calibri"/>
              <a:ea typeface="+mn-ea"/>
              <a:cs typeface="+mn-cs"/>
            </a:rPr>
            <a:t>Bø</a:t>
          </a:r>
        </a:p>
        <a:p>
          <a:pPr algn="l">
            <a:buNone/>
          </a:pPr>
          <a:r>
            <a:rPr lang="nb-NO" sz="1400" u="none" dirty="0">
              <a:solidFill>
                <a:sysClr val="window" lastClr="FFFFFF"/>
              </a:solidFill>
              <a:latin typeface="Calibri"/>
              <a:ea typeface="+mn-ea"/>
              <a:cs typeface="+mn-cs"/>
            </a:rPr>
            <a:t>Hadsel</a:t>
          </a:r>
        </a:p>
        <a:p>
          <a:pPr algn="l">
            <a:buNone/>
          </a:pPr>
          <a:r>
            <a:rPr lang="nb-NO" sz="1400" u="none" dirty="0">
              <a:solidFill>
                <a:sysClr val="window" lastClr="FFFFFF"/>
              </a:solidFill>
              <a:latin typeface="Calibri"/>
              <a:ea typeface="+mn-ea"/>
              <a:cs typeface="+mn-cs"/>
            </a:rPr>
            <a:t>Lødingen</a:t>
          </a:r>
        </a:p>
        <a:p>
          <a:pPr algn="l">
            <a:buNone/>
          </a:pPr>
          <a:r>
            <a:rPr lang="nb-NO" sz="1400" u="none" dirty="0">
              <a:solidFill>
                <a:sysClr val="window" lastClr="FFFFFF"/>
              </a:solidFill>
              <a:latin typeface="Calibri"/>
              <a:ea typeface="+mn-ea"/>
              <a:cs typeface="+mn-cs"/>
            </a:rPr>
            <a:t>Sortland</a:t>
          </a:r>
        </a:p>
        <a:p>
          <a:pPr algn="l">
            <a:buNone/>
          </a:pPr>
          <a:r>
            <a:rPr lang="nb-NO" sz="1400" u="none" dirty="0">
              <a:solidFill>
                <a:sysClr val="window" lastClr="FFFFFF"/>
              </a:solidFill>
              <a:latin typeface="Calibri"/>
              <a:ea typeface="+mn-ea"/>
              <a:cs typeface="+mn-cs"/>
            </a:rPr>
            <a:t>Øksnes</a:t>
          </a: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r>
            <a:rPr lang="nb-NO" sz="1400" u="none" dirty="0">
              <a:solidFill>
                <a:sysClr val="window" lastClr="FFFFFF"/>
              </a:solidFill>
              <a:latin typeface="Calibri"/>
              <a:ea typeface="+mn-ea"/>
              <a:cs typeface="+mn-cs"/>
            </a:rPr>
            <a:t>UH</a:t>
          </a:r>
          <a:endParaRPr lang="nb-NO" sz="1100" u="none" dirty="0">
            <a:solidFill>
              <a:sysClr val="window" lastClr="FFFFFF"/>
            </a:solidFill>
            <a:latin typeface="Calibri"/>
            <a:ea typeface="+mn-ea"/>
            <a:cs typeface="+mn-cs"/>
          </a:endParaRPr>
        </a:p>
        <a:p>
          <a:pPr algn="l">
            <a:buNone/>
          </a:pPr>
          <a:endParaRPr lang="nb-NO" sz="1600" u="none" dirty="0">
            <a:solidFill>
              <a:sysClr val="window" lastClr="FFFFFF"/>
            </a:solidFill>
            <a:latin typeface="Calibri"/>
            <a:ea typeface="+mn-ea"/>
            <a:cs typeface="+mn-cs"/>
          </a:endParaRPr>
        </a:p>
      </dgm:t>
    </dgm:pt>
    <dgm:pt modelId="{3ED36BE6-E117-4A9A-9C35-30CAA7CB5590}" type="parTrans" cxnId="{03A5871C-991C-4BBE-BFF8-F9111A32A1BE}">
      <dgm:prSet/>
      <dgm:spPr>
        <a:xfrm>
          <a:off x="3458970" y="1977994"/>
          <a:ext cx="2228600" cy="655376"/>
        </a:xfrm>
        <a:custGeom>
          <a:avLst/>
          <a:gdLst/>
          <a:ahLst/>
          <a:cxnLst/>
          <a:rect l="0" t="0" r="0" b="0"/>
          <a:pathLst>
            <a:path>
              <a:moveTo>
                <a:pt x="2228600" y="0"/>
              </a:moveTo>
              <a:lnTo>
                <a:pt x="2228600" y="578764"/>
              </a:lnTo>
              <a:lnTo>
                <a:pt x="0" y="578764"/>
              </a:lnTo>
              <a:lnTo>
                <a:pt x="0" y="655376"/>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nb-NO"/>
        </a:p>
      </dgm:t>
    </dgm:pt>
    <dgm:pt modelId="{EF887F4A-B498-4630-A76F-207108060D85}" type="sibTrans" cxnId="{03A5871C-991C-4BBE-BFF8-F9111A32A1BE}">
      <dgm:prSet/>
      <dgm:spPr/>
      <dgm:t>
        <a:bodyPr/>
        <a:lstStyle/>
        <a:p>
          <a:endParaRPr lang="nb-NO"/>
        </a:p>
      </dgm:t>
    </dgm:pt>
    <dgm:pt modelId="{1202063A-ED33-49CF-8655-DEBBA8EC83D5}">
      <dgm:prSet custT="1"/>
      <dgm:spPr>
        <a:xfrm>
          <a:off x="4264799" y="2642035"/>
          <a:ext cx="1176062" cy="3834445"/>
        </a:xfrm>
        <a:prstGeom prst="rect">
          <a:avLst/>
        </a:prstGeom>
        <a:solidFill>
          <a:srgbClr val="0070C0"/>
        </a:solidFill>
        <a:ln w="12700" cap="flat" cmpd="sng" algn="ctr">
          <a:solidFill>
            <a:srgbClr val="44546A"/>
          </a:solidFill>
          <a:prstDash val="solid"/>
          <a:miter lim="800000"/>
        </a:ln>
        <a:effectLst/>
      </dgm:spPr>
      <dgm:t>
        <a:bodyPr anchor="t" anchorCtr="0"/>
        <a:lstStyle/>
        <a:p>
          <a:pPr algn="l">
            <a:buNone/>
          </a:pPr>
          <a:endParaRPr lang="nb-NO" sz="1400" u="sng" dirty="0">
            <a:solidFill>
              <a:sysClr val="window" lastClr="FFFFFF"/>
            </a:solidFill>
            <a:latin typeface="Calibri"/>
            <a:ea typeface="+mn-ea"/>
            <a:cs typeface="+mn-cs"/>
          </a:endParaRPr>
        </a:p>
        <a:p>
          <a:pPr algn="l">
            <a:buNone/>
          </a:pPr>
          <a:r>
            <a:rPr lang="nb-NO" sz="1400" u="sng" dirty="0">
              <a:solidFill>
                <a:sysClr val="window" lastClr="FFFFFF"/>
              </a:solidFill>
              <a:latin typeface="Calibri"/>
              <a:ea typeface="+mn-ea"/>
              <a:cs typeface="+mn-cs"/>
            </a:rPr>
            <a:t>Lofoten</a:t>
          </a:r>
          <a:r>
            <a:rPr lang="nb-NO" sz="1400" u="none" dirty="0">
              <a:solidFill>
                <a:sysClr val="window" lastClr="FFFFFF"/>
              </a:solidFill>
              <a:latin typeface="Calibri"/>
              <a:ea typeface="+mn-ea"/>
              <a:cs typeface="+mn-cs"/>
            </a:rPr>
            <a:t> </a:t>
          </a:r>
        </a:p>
        <a:p>
          <a:pPr algn="l">
            <a:buNone/>
          </a:pPr>
          <a:r>
            <a:rPr lang="nb-NO" sz="1400" u="none" dirty="0">
              <a:solidFill>
                <a:sysClr val="window" lastClr="FFFFFF"/>
              </a:solidFill>
              <a:latin typeface="Calibri"/>
              <a:ea typeface="+mn-ea"/>
              <a:cs typeface="+mn-cs"/>
            </a:rPr>
            <a:t>Vågan</a:t>
          </a:r>
          <a:endParaRPr lang="nb-NO" sz="1400" b="1" u="none" dirty="0">
            <a:solidFill>
              <a:sysClr val="window" lastClr="FFFFFF"/>
            </a:solidFill>
            <a:latin typeface="Calibri"/>
            <a:ea typeface="+mn-ea"/>
            <a:cs typeface="+mn-cs"/>
          </a:endParaRPr>
        </a:p>
        <a:p>
          <a:pPr algn="l">
            <a:buNone/>
          </a:pPr>
          <a:r>
            <a:rPr lang="nb-NO" sz="1400" b="0" u="none" dirty="0">
              <a:solidFill>
                <a:sysClr val="window" lastClr="FFFFFF"/>
              </a:solidFill>
              <a:latin typeface="Calibri"/>
              <a:ea typeface="+mn-ea"/>
              <a:cs typeface="+mn-cs"/>
            </a:rPr>
            <a:t>Vestvåg</a:t>
          </a:r>
          <a:r>
            <a:rPr lang="nb-NO" sz="1400" u="none" dirty="0">
              <a:solidFill>
                <a:sysClr val="window" lastClr="FFFFFF"/>
              </a:solidFill>
              <a:latin typeface="Calibri"/>
              <a:ea typeface="+mn-ea"/>
              <a:cs typeface="+mn-cs"/>
            </a:rPr>
            <a:t>øy</a:t>
          </a:r>
        </a:p>
        <a:p>
          <a:pPr algn="l">
            <a:buNone/>
          </a:pPr>
          <a:r>
            <a:rPr lang="nb-NO" sz="1400" u="none" dirty="0">
              <a:solidFill>
                <a:sysClr val="window" lastClr="FFFFFF"/>
              </a:solidFill>
              <a:latin typeface="Calibri"/>
              <a:ea typeface="+mn-ea"/>
              <a:cs typeface="+mn-cs"/>
            </a:rPr>
            <a:t>Flakstad</a:t>
          </a:r>
        </a:p>
        <a:p>
          <a:pPr algn="l">
            <a:buNone/>
          </a:pPr>
          <a:r>
            <a:rPr lang="nb-NO" sz="1400" u="none" dirty="0">
              <a:solidFill>
                <a:sysClr val="window" lastClr="FFFFFF"/>
              </a:solidFill>
              <a:latin typeface="Calibri"/>
              <a:ea typeface="+mn-ea"/>
              <a:cs typeface="+mn-cs"/>
            </a:rPr>
            <a:t>Moskenes</a:t>
          </a:r>
        </a:p>
        <a:p>
          <a:pPr algn="l">
            <a:buNone/>
          </a:pPr>
          <a:r>
            <a:rPr lang="nb-NO" sz="1400" u="none" dirty="0">
              <a:solidFill>
                <a:sysClr val="window" lastClr="FFFFFF"/>
              </a:solidFill>
              <a:latin typeface="Calibri"/>
              <a:ea typeface="+mn-ea"/>
              <a:cs typeface="+mn-cs"/>
            </a:rPr>
            <a:t>Værøy</a:t>
          </a:r>
        </a:p>
        <a:p>
          <a:pPr algn="l">
            <a:buNone/>
          </a:pPr>
          <a:r>
            <a:rPr lang="nb-NO" sz="1400" u="none" dirty="0">
              <a:solidFill>
                <a:sysClr val="window" lastClr="FFFFFF"/>
              </a:solidFill>
              <a:latin typeface="Calibri"/>
              <a:ea typeface="+mn-ea"/>
              <a:cs typeface="+mn-cs"/>
            </a:rPr>
            <a:t>Røst</a:t>
          </a: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r>
            <a:rPr lang="nb-NO" sz="1400" u="none" dirty="0">
              <a:solidFill>
                <a:sysClr val="window" lastClr="FFFFFF"/>
              </a:solidFill>
              <a:latin typeface="Calibri"/>
              <a:ea typeface="+mn-ea"/>
              <a:cs typeface="+mn-cs"/>
            </a:rPr>
            <a:t>UH</a:t>
          </a:r>
        </a:p>
        <a:p>
          <a:pPr algn="l">
            <a:buNone/>
          </a:pPr>
          <a:endParaRPr lang="nb-NO" sz="1400" u="none" dirty="0">
            <a:solidFill>
              <a:sysClr val="window" lastClr="FFFFFF"/>
            </a:solidFill>
            <a:latin typeface="Calibri"/>
            <a:ea typeface="+mn-ea"/>
            <a:cs typeface="+mn-cs"/>
          </a:endParaRPr>
        </a:p>
        <a:p>
          <a:pPr algn="l">
            <a:buNone/>
          </a:pPr>
          <a:endParaRPr lang="nb-NO" sz="1200" u="none" dirty="0">
            <a:solidFill>
              <a:sysClr val="window" lastClr="FFFFFF"/>
            </a:solidFill>
            <a:latin typeface="Calibri"/>
            <a:ea typeface="+mn-ea"/>
            <a:cs typeface="+mn-cs"/>
          </a:endParaRPr>
        </a:p>
      </dgm:t>
    </dgm:pt>
    <dgm:pt modelId="{33B909EC-3005-4F42-9897-AF297483639B}" type="parTrans" cxnId="{17469AF9-CC49-4E20-8F6E-8CD175AA7389}">
      <dgm:prSet/>
      <dgm:spPr>
        <a:xfrm>
          <a:off x="4852830" y="1977994"/>
          <a:ext cx="834740" cy="664040"/>
        </a:xfrm>
        <a:custGeom>
          <a:avLst/>
          <a:gdLst/>
          <a:ahLst/>
          <a:cxnLst/>
          <a:rect l="0" t="0" r="0" b="0"/>
          <a:pathLst>
            <a:path>
              <a:moveTo>
                <a:pt x="834740" y="0"/>
              </a:moveTo>
              <a:lnTo>
                <a:pt x="834740" y="587428"/>
              </a:lnTo>
              <a:lnTo>
                <a:pt x="0" y="587428"/>
              </a:lnTo>
              <a:lnTo>
                <a:pt x="0" y="66404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nb-NO"/>
        </a:p>
      </dgm:t>
    </dgm:pt>
    <dgm:pt modelId="{5172D008-BB8A-4939-BB0E-2B35CCFF0564}" type="sibTrans" cxnId="{17469AF9-CC49-4E20-8F6E-8CD175AA7389}">
      <dgm:prSet/>
      <dgm:spPr/>
      <dgm:t>
        <a:bodyPr/>
        <a:lstStyle/>
        <a:p>
          <a:endParaRPr lang="nb-NO"/>
        </a:p>
      </dgm:t>
    </dgm:pt>
    <dgm:pt modelId="{B221CB35-27E9-4553-8EDF-743DBB7DB888}">
      <dgm:prSet custT="1"/>
      <dgm:spPr>
        <a:xfrm>
          <a:off x="5581543" y="2625804"/>
          <a:ext cx="1321574" cy="3865466"/>
        </a:xfrm>
        <a:prstGeom prst="rect">
          <a:avLst/>
        </a:prstGeom>
        <a:solidFill>
          <a:srgbClr val="0070C0"/>
        </a:solidFill>
        <a:ln w="12700" cap="flat" cmpd="sng" algn="ctr">
          <a:solidFill>
            <a:srgbClr val="44546A"/>
          </a:solidFill>
          <a:prstDash val="solid"/>
          <a:miter lim="800000"/>
        </a:ln>
        <a:effectLst/>
      </dgm:spPr>
      <dgm:t>
        <a:bodyPr anchor="t" anchorCtr="0"/>
        <a:lstStyle/>
        <a:p>
          <a:pPr algn="l">
            <a:buNone/>
          </a:pPr>
          <a:endParaRPr lang="nb-NO" sz="1400" u="none" dirty="0">
            <a:solidFill>
              <a:sysClr val="window" lastClr="FFFFFF"/>
            </a:solidFill>
            <a:latin typeface="Calibri"/>
            <a:ea typeface="+mn-ea"/>
            <a:cs typeface="+mn-cs"/>
          </a:endParaRPr>
        </a:p>
        <a:p>
          <a:pPr algn="l">
            <a:buNone/>
          </a:pPr>
          <a:r>
            <a:rPr lang="nb-NO" sz="1400" u="sng" dirty="0">
              <a:solidFill>
                <a:sysClr val="window" lastClr="FFFFFF"/>
              </a:solidFill>
              <a:latin typeface="Calibri"/>
              <a:ea typeface="+mn-ea"/>
              <a:cs typeface="+mn-cs"/>
            </a:rPr>
            <a:t>Vefsn</a:t>
          </a:r>
        </a:p>
        <a:p>
          <a:pPr algn="l">
            <a:buNone/>
          </a:pPr>
          <a:r>
            <a:rPr lang="nb-NO" sz="1400" u="none" dirty="0">
              <a:solidFill>
                <a:sysClr val="window" lastClr="FFFFFF"/>
              </a:solidFill>
              <a:latin typeface="Calibri"/>
              <a:ea typeface="+mn-ea"/>
              <a:cs typeface="+mn-cs"/>
            </a:rPr>
            <a:t>Grane</a:t>
          </a:r>
        </a:p>
        <a:p>
          <a:pPr algn="l">
            <a:buNone/>
          </a:pPr>
          <a:r>
            <a:rPr lang="nb-NO" sz="1400" u="none" dirty="0">
              <a:solidFill>
                <a:sysClr val="window" lastClr="FFFFFF"/>
              </a:solidFill>
              <a:latin typeface="Calibri"/>
              <a:ea typeface="+mn-ea"/>
              <a:cs typeface="+mn-cs"/>
            </a:rPr>
            <a:t>Hattfjelldal</a:t>
          </a:r>
        </a:p>
        <a:p>
          <a:pPr algn="l">
            <a:buNone/>
          </a:pPr>
          <a:r>
            <a:rPr lang="nb-NO" sz="1400" u="none" dirty="0">
              <a:solidFill>
                <a:sysClr val="window" lastClr="FFFFFF"/>
              </a:solidFill>
              <a:latin typeface="Calibri"/>
              <a:ea typeface="+mn-ea"/>
              <a:cs typeface="+mn-cs"/>
            </a:rPr>
            <a:t>Hemnes</a:t>
          </a:r>
        </a:p>
        <a:p>
          <a:pPr algn="l">
            <a:buNone/>
          </a:pPr>
          <a:r>
            <a:rPr lang="nb-NO" sz="1400" u="none" dirty="0">
              <a:solidFill>
                <a:sysClr val="window" lastClr="FFFFFF"/>
              </a:solidFill>
              <a:latin typeface="Calibri"/>
              <a:ea typeface="+mn-ea"/>
              <a:cs typeface="+mn-cs"/>
            </a:rPr>
            <a:t>Vefsn</a:t>
          </a:r>
        </a:p>
        <a:p>
          <a:pPr algn="l">
            <a:buNone/>
          </a:pPr>
          <a:endParaRPr lang="nb-NO" sz="14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r>
            <a:rPr lang="nb-NO" sz="1400" i="0" u="none" dirty="0">
              <a:solidFill>
                <a:sysClr val="window" lastClr="FFFFFF"/>
              </a:solidFill>
              <a:latin typeface="Calibri"/>
              <a:ea typeface="+mn-ea"/>
              <a:cs typeface="+mn-cs"/>
            </a:rPr>
            <a:t>UH</a:t>
          </a:r>
        </a:p>
        <a:p>
          <a:pPr algn="l">
            <a:buNone/>
          </a:pPr>
          <a:endParaRPr lang="nb-NO" sz="1100" u="none" dirty="0">
            <a:solidFill>
              <a:sysClr val="window" lastClr="FFFFFF"/>
            </a:solidFill>
            <a:latin typeface="Calibri"/>
            <a:ea typeface="+mn-ea"/>
            <a:cs typeface="+mn-cs"/>
          </a:endParaRPr>
        </a:p>
        <a:p>
          <a:pPr algn="l">
            <a:buNone/>
          </a:pPr>
          <a:endParaRPr lang="nb-NO" sz="1100" dirty="0">
            <a:solidFill>
              <a:sysClr val="window" lastClr="FFFFFF"/>
            </a:solidFill>
            <a:latin typeface="Calibri"/>
            <a:ea typeface="+mn-ea"/>
            <a:cs typeface="+mn-cs"/>
          </a:endParaRPr>
        </a:p>
      </dgm:t>
    </dgm:pt>
    <dgm:pt modelId="{00A2991C-813D-4828-AF11-56413338312E}" type="parTrans" cxnId="{4625EB57-FE9F-42A4-8348-C405F4EC607C}">
      <dgm:prSet/>
      <dgm:spPr>
        <a:xfrm>
          <a:off x="5687571" y="1977994"/>
          <a:ext cx="554759" cy="647810"/>
        </a:xfrm>
        <a:custGeom>
          <a:avLst/>
          <a:gdLst/>
          <a:ahLst/>
          <a:cxnLst/>
          <a:rect l="0" t="0" r="0" b="0"/>
          <a:pathLst>
            <a:path>
              <a:moveTo>
                <a:pt x="0" y="0"/>
              </a:moveTo>
              <a:lnTo>
                <a:pt x="0" y="571197"/>
              </a:lnTo>
              <a:lnTo>
                <a:pt x="554759" y="571197"/>
              </a:lnTo>
              <a:lnTo>
                <a:pt x="554759" y="64781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nb-NO"/>
        </a:p>
      </dgm:t>
    </dgm:pt>
    <dgm:pt modelId="{B3E84A4F-F623-4B30-9CAB-C5363677F9E8}" type="sibTrans" cxnId="{4625EB57-FE9F-42A4-8348-C405F4EC607C}">
      <dgm:prSet/>
      <dgm:spPr/>
      <dgm:t>
        <a:bodyPr/>
        <a:lstStyle/>
        <a:p>
          <a:endParaRPr lang="nb-NO"/>
        </a:p>
      </dgm:t>
    </dgm:pt>
    <dgm:pt modelId="{35FD6865-CE90-4DCE-9B53-4BBA500A0855}">
      <dgm:prSet custT="1"/>
      <dgm:spPr>
        <a:xfrm>
          <a:off x="8345294" y="2667072"/>
          <a:ext cx="1256453" cy="3821895"/>
        </a:xfrm>
        <a:prstGeom prst="rect">
          <a:avLst/>
        </a:prstGeom>
        <a:solidFill>
          <a:srgbClr val="0070C0"/>
        </a:solidFill>
        <a:ln w="12700" cap="flat" cmpd="sng" algn="ctr">
          <a:solidFill>
            <a:srgbClr val="44546A"/>
          </a:solidFill>
          <a:prstDash val="solid"/>
          <a:miter lim="800000"/>
        </a:ln>
        <a:effectLst/>
      </dgm:spPr>
      <dgm:t>
        <a:bodyPr anchor="t" anchorCtr="0"/>
        <a:lstStyle/>
        <a:p>
          <a:pPr algn="l">
            <a:buNone/>
          </a:pPr>
          <a:endParaRPr lang="nb-NO" sz="1400" u="sng" dirty="0">
            <a:solidFill>
              <a:sysClr val="window" lastClr="FFFFFF"/>
            </a:solidFill>
            <a:latin typeface="Calibri"/>
            <a:ea typeface="+mn-ea"/>
            <a:cs typeface="+mn-cs"/>
          </a:endParaRPr>
        </a:p>
        <a:p>
          <a:pPr algn="l">
            <a:buNone/>
          </a:pPr>
          <a:r>
            <a:rPr lang="nb-NO" sz="1400" u="sng" dirty="0">
              <a:solidFill>
                <a:sysClr val="window" lastClr="FFFFFF"/>
              </a:solidFill>
              <a:latin typeface="Calibri"/>
              <a:ea typeface="+mn-ea"/>
              <a:cs typeface="+mn-cs"/>
            </a:rPr>
            <a:t>Sør Helgeland</a:t>
          </a:r>
        </a:p>
        <a:p>
          <a:pPr algn="l">
            <a:buNone/>
          </a:pPr>
          <a:r>
            <a:rPr lang="nb-NO" sz="1400" u="none" dirty="0">
              <a:solidFill>
                <a:sysClr val="window" lastClr="FFFFFF"/>
              </a:solidFill>
              <a:latin typeface="Calibri"/>
              <a:ea typeface="+mn-ea"/>
              <a:cs typeface="+mn-cs"/>
            </a:rPr>
            <a:t>Bindal</a:t>
          </a:r>
        </a:p>
        <a:p>
          <a:pPr algn="l">
            <a:buNone/>
          </a:pPr>
          <a:r>
            <a:rPr lang="nb-NO" sz="1400" u="none" dirty="0">
              <a:solidFill>
                <a:sysClr val="window" lastClr="FFFFFF"/>
              </a:solidFill>
              <a:latin typeface="Calibri"/>
              <a:ea typeface="+mn-ea"/>
              <a:cs typeface="+mn-cs"/>
            </a:rPr>
            <a:t>Sømna</a:t>
          </a:r>
        </a:p>
        <a:p>
          <a:pPr algn="l">
            <a:buNone/>
          </a:pPr>
          <a:r>
            <a:rPr lang="nb-NO" sz="1400" u="none" dirty="0">
              <a:solidFill>
                <a:sysClr val="window" lastClr="FFFFFF"/>
              </a:solidFill>
              <a:latin typeface="Calibri"/>
              <a:ea typeface="+mn-ea"/>
              <a:cs typeface="+mn-cs"/>
            </a:rPr>
            <a:t>Brønnøy</a:t>
          </a:r>
        </a:p>
        <a:p>
          <a:pPr algn="l">
            <a:buNone/>
          </a:pPr>
          <a:r>
            <a:rPr lang="nb-NO" sz="1400" u="none" dirty="0">
              <a:solidFill>
                <a:sysClr val="window" lastClr="FFFFFF"/>
              </a:solidFill>
              <a:latin typeface="Calibri"/>
              <a:ea typeface="+mn-ea"/>
              <a:cs typeface="+mn-cs"/>
            </a:rPr>
            <a:t>Vevelstad</a:t>
          </a:r>
        </a:p>
        <a:p>
          <a:pPr algn="l">
            <a:buNone/>
          </a:pPr>
          <a:r>
            <a:rPr lang="nb-NO" sz="1400" u="none" dirty="0">
              <a:solidFill>
                <a:sysClr val="window" lastClr="FFFFFF"/>
              </a:solidFill>
              <a:latin typeface="Calibri"/>
              <a:ea typeface="+mn-ea"/>
              <a:cs typeface="+mn-cs"/>
            </a:rPr>
            <a:t>Vega</a:t>
          </a: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r>
            <a:rPr lang="nb-NO" sz="1400" u="none" dirty="0">
              <a:solidFill>
                <a:sysClr val="window" lastClr="FFFFFF"/>
              </a:solidFill>
              <a:latin typeface="Calibri"/>
              <a:ea typeface="+mn-ea"/>
              <a:cs typeface="+mn-cs"/>
            </a:rPr>
            <a:t>UH</a:t>
          </a:r>
          <a:endParaRPr lang="nb-NO" sz="11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100" u="none" dirty="0">
            <a:solidFill>
              <a:sysClr val="window" lastClr="FFFFFF"/>
            </a:solidFill>
            <a:latin typeface="Calibri"/>
            <a:ea typeface="+mn-ea"/>
            <a:cs typeface="+mn-cs"/>
          </a:endParaRPr>
        </a:p>
        <a:p>
          <a:pPr algn="l">
            <a:buNone/>
          </a:pPr>
          <a:endParaRPr lang="nb-NO" sz="1600" u="none" dirty="0">
            <a:solidFill>
              <a:sysClr val="window" lastClr="FFFFFF"/>
            </a:solidFill>
            <a:latin typeface="Calibri"/>
            <a:ea typeface="+mn-ea"/>
            <a:cs typeface="+mn-cs"/>
          </a:endParaRPr>
        </a:p>
        <a:p>
          <a:pPr algn="l">
            <a:buNone/>
          </a:pPr>
          <a:endParaRPr lang="nb-NO" sz="1600" u="none" dirty="0">
            <a:solidFill>
              <a:sysClr val="window" lastClr="FFFFFF"/>
            </a:solidFill>
            <a:latin typeface="Calibri"/>
            <a:ea typeface="+mn-ea"/>
            <a:cs typeface="+mn-cs"/>
          </a:endParaRPr>
        </a:p>
        <a:p>
          <a:pPr algn="l">
            <a:buNone/>
          </a:pPr>
          <a:endParaRPr lang="nb-NO" sz="1600" u="none" dirty="0">
            <a:solidFill>
              <a:sysClr val="window" lastClr="FFFFFF"/>
            </a:solidFill>
            <a:latin typeface="Calibri"/>
            <a:ea typeface="+mn-ea"/>
            <a:cs typeface="+mn-cs"/>
          </a:endParaRPr>
        </a:p>
        <a:p>
          <a:pPr algn="l">
            <a:buNone/>
          </a:pPr>
          <a:endParaRPr lang="nb-NO" sz="1600" u="none" dirty="0">
            <a:solidFill>
              <a:sysClr val="window" lastClr="FFFFFF"/>
            </a:solidFill>
            <a:latin typeface="Calibri"/>
            <a:ea typeface="+mn-ea"/>
            <a:cs typeface="+mn-cs"/>
          </a:endParaRPr>
        </a:p>
      </dgm:t>
    </dgm:pt>
    <dgm:pt modelId="{DD7ECB39-5BCA-4238-8EFB-0434B5288BCB}" type="parTrans" cxnId="{E556E8BC-59DC-4AAC-818D-4AABC4B04485}">
      <dgm:prSet/>
      <dgm:spPr>
        <a:xfrm>
          <a:off x="5687571" y="1977994"/>
          <a:ext cx="3285950" cy="689078"/>
        </a:xfrm>
        <a:custGeom>
          <a:avLst/>
          <a:gdLst/>
          <a:ahLst/>
          <a:cxnLst/>
          <a:rect l="0" t="0" r="0" b="0"/>
          <a:pathLst>
            <a:path>
              <a:moveTo>
                <a:pt x="0" y="0"/>
              </a:moveTo>
              <a:lnTo>
                <a:pt x="0" y="612466"/>
              </a:lnTo>
              <a:lnTo>
                <a:pt x="3285950" y="612466"/>
              </a:lnTo>
              <a:lnTo>
                <a:pt x="3285950" y="689078"/>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nb-NO"/>
        </a:p>
      </dgm:t>
    </dgm:pt>
    <dgm:pt modelId="{3922F188-6AE4-4CEF-8530-A7C2F89A774F}" type="sibTrans" cxnId="{E556E8BC-59DC-4AAC-818D-4AABC4B04485}">
      <dgm:prSet/>
      <dgm:spPr/>
      <dgm:t>
        <a:bodyPr/>
        <a:lstStyle/>
        <a:p>
          <a:endParaRPr lang="nb-NO"/>
        </a:p>
      </dgm:t>
    </dgm:pt>
    <dgm:pt modelId="{16056D6B-7F89-4F14-BF26-66A4F61F7641}">
      <dgm:prSet custT="1"/>
      <dgm:spPr>
        <a:xfrm>
          <a:off x="7079303" y="2617045"/>
          <a:ext cx="1179331" cy="3901846"/>
        </a:xfrm>
        <a:prstGeom prst="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nchor="t" anchorCtr="0"/>
        <a:lstStyle/>
        <a:p>
          <a:pPr algn="ctr">
            <a:buNone/>
          </a:pPr>
          <a:endParaRPr lang="nb-NO" sz="1400" u="none" kern="1200" dirty="0">
            <a:solidFill>
              <a:sysClr val="window" lastClr="FFFFFF"/>
            </a:solidFill>
            <a:latin typeface="Calibri"/>
            <a:ea typeface="+mn-ea"/>
            <a:cs typeface="+mn-cs"/>
          </a:endParaRPr>
        </a:p>
        <a:p>
          <a:pPr algn="l">
            <a:buNone/>
          </a:pPr>
          <a:r>
            <a:rPr lang="nb-NO" sz="1400" u="sng" kern="1200" dirty="0">
              <a:solidFill>
                <a:sysClr val="window" lastClr="FFFFFF"/>
              </a:solidFill>
              <a:latin typeface="Calibri"/>
              <a:ea typeface="+mn-ea"/>
              <a:cs typeface="+mn-cs"/>
            </a:rPr>
            <a:t>Ytre Helgeland</a:t>
          </a:r>
        </a:p>
        <a:p>
          <a:pPr algn="l">
            <a:buNone/>
          </a:pPr>
          <a:r>
            <a:rPr lang="nb-NO" sz="1400" u="none" kern="1200" dirty="0">
              <a:solidFill>
                <a:sysClr val="window" lastClr="FFFFFF"/>
              </a:solidFill>
              <a:latin typeface="Calibri"/>
              <a:ea typeface="+mn-ea"/>
              <a:cs typeface="+mn-cs"/>
            </a:rPr>
            <a:t>Nesna</a:t>
          </a:r>
        </a:p>
        <a:p>
          <a:pPr algn="l">
            <a:buNone/>
          </a:pPr>
          <a:r>
            <a:rPr lang="nb-NO" sz="1400" u="none" kern="1200" dirty="0">
              <a:solidFill>
                <a:sysClr val="window" lastClr="FFFFFF"/>
              </a:solidFill>
              <a:latin typeface="Calibri"/>
              <a:ea typeface="+mn-ea"/>
              <a:cs typeface="+mn-cs"/>
            </a:rPr>
            <a:t>Træna</a:t>
          </a:r>
        </a:p>
        <a:p>
          <a:pPr algn="l">
            <a:buNone/>
          </a:pPr>
          <a:r>
            <a:rPr lang="nb-NO" sz="1400" u="none" kern="1200" dirty="0">
              <a:solidFill>
                <a:sysClr val="window" lastClr="FFFFFF"/>
              </a:solidFill>
              <a:latin typeface="Calibri"/>
              <a:ea typeface="+mn-ea"/>
              <a:cs typeface="+mn-cs"/>
            </a:rPr>
            <a:t>Dønna</a:t>
          </a:r>
        </a:p>
        <a:p>
          <a:pPr algn="l">
            <a:buNone/>
          </a:pPr>
          <a:r>
            <a:rPr lang="nb-NO" sz="1400" u="none" kern="1200" dirty="0">
              <a:solidFill>
                <a:sysClr val="window" lastClr="FFFFFF"/>
              </a:solidFill>
              <a:latin typeface="Calibri"/>
              <a:ea typeface="+mn-ea"/>
              <a:cs typeface="+mn-cs"/>
            </a:rPr>
            <a:t>Herøy</a:t>
          </a:r>
        </a:p>
        <a:p>
          <a:pPr algn="l">
            <a:buNone/>
          </a:pPr>
          <a:r>
            <a:rPr lang="nb-NO" sz="1400" u="none" kern="1200" dirty="0">
              <a:solidFill>
                <a:sysClr val="window" lastClr="FFFFFF"/>
              </a:solidFill>
              <a:latin typeface="Calibri"/>
              <a:ea typeface="+mn-ea"/>
              <a:cs typeface="+mn-cs"/>
            </a:rPr>
            <a:t>Lurøy</a:t>
          </a:r>
        </a:p>
        <a:p>
          <a:pPr algn="l">
            <a:buNone/>
          </a:pPr>
          <a:r>
            <a:rPr lang="nb-NO" sz="1400" u="none" kern="1200" dirty="0">
              <a:solidFill>
                <a:sysClr val="window" lastClr="FFFFFF"/>
              </a:solidFill>
              <a:latin typeface="Calibri"/>
              <a:ea typeface="+mn-ea"/>
              <a:cs typeface="+mn-cs"/>
            </a:rPr>
            <a:t>Alstahaug</a:t>
          </a:r>
        </a:p>
        <a:p>
          <a:pPr algn="ctr">
            <a:buNone/>
          </a:pPr>
          <a:endParaRPr lang="nb-NO" sz="1400" u="none" kern="1200" dirty="0">
            <a:solidFill>
              <a:sysClr val="window" lastClr="FFFFFF"/>
            </a:solidFill>
            <a:latin typeface="Calibri"/>
            <a:ea typeface="+mn-ea"/>
            <a:cs typeface="+mn-cs"/>
          </a:endParaRPr>
        </a:p>
        <a:p>
          <a:pPr algn="l">
            <a:buNone/>
          </a:pPr>
          <a:endParaRPr lang="nb-NO" sz="1400" u="none" kern="1200" dirty="0">
            <a:solidFill>
              <a:sysClr val="window" lastClr="FFFFFF"/>
            </a:solidFill>
            <a:latin typeface="Calibri"/>
            <a:ea typeface="+mn-ea"/>
            <a:cs typeface="+mn-cs"/>
          </a:endParaRPr>
        </a:p>
        <a:p>
          <a:pPr algn="l">
            <a:buNone/>
          </a:pPr>
          <a:endParaRPr lang="nb-NO" sz="1400" u="none" kern="1200" dirty="0">
            <a:solidFill>
              <a:sysClr val="window" lastClr="FFFFFF"/>
            </a:solidFill>
            <a:latin typeface="Calibri"/>
            <a:ea typeface="+mn-ea"/>
            <a:cs typeface="+mn-cs"/>
          </a:endParaRPr>
        </a:p>
        <a:p>
          <a:pPr algn="l">
            <a:buNone/>
          </a:pPr>
          <a:endParaRPr lang="nb-NO" sz="1400" u="none" kern="1200" dirty="0">
            <a:solidFill>
              <a:sysClr val="window" lastClr="FFFFFF"/>
            </a:solidFill>
            <a:latin typeface="Calibri"/>
            <a:ea typeface="+mn-ea"/>
            <a:cs typeface="+mn-cs"/>
          </a:endParaRPr>
        </a:p>
        <a:p>
          <a:pPr algn="l">
            <a:buNone/>
          </a:pPr>
          <a:endParaRPr lang="nb-NO" sz="1400" u="none" kern="1200" dirty="0">
            <a:solidFill>
              <a:sysClr val="window" lastClr="FFFFFF"/>
            </a:solidFill>
            <a:latin typeface="Calibri"/>
            <a:ea typeface="+mn-ea"/>
            <a:cs typeface="+mn-cs"/>
          </a:endParaRPr>
        </a:p>
        <a:p>
          <a:pPr algn="l">
            <a:buNone/>
          </a:pPr>
          <a:r>
            <a:rPr lang="nb-NO" sz="1400" u="none" kern="1200" dirty="0">
              <a:solidFill>
                <a:sysClr val="window" lastClr="FFFFFF"/>
              </a:solidFill>
              <a:latin typeface="Calibri"/>
              <a:ea typeface="+mn-ea"/>
              <a:cs typeface="+mn-cs"/>
            </a:rPr>
            <a:t>UH</a:t>
          </a:r>
        </a:p>
        <a:p>
          <a:pPr algn="ctr">
            <a:buNone/>
          </a:pPr>
          <a:endParaRPr lang="nb-NO" sz="1400" u="none" kern="1200" dirty="0">
            <a:solidFill>
              <a:sysClr val="window" lastClr="FFFFFF"/>
            </a:solidFill>
            <a:latin typeface="Calibri"/>
            <a:ea typeface="+mn-ea"/>
            <a:cs typeface="+mn-cs"/>
          </a:endParaRPr>
        </a:p>
        <a:p>
          <a:pPr algn="ctr">
            <a:buNone/>
          </a:pPr>
          <a:endParaRPr lang="nb-NO" sz="1400" u="none" kern="1200" dirty="0">
            <a:solidFill>
              <a:sysClr val="window" lastClr="FFFFFF"/>
            </a:solidFill>
            <a:latin typeface="Calibri"/>
            <a:ea typeface="+mn-ea"/>
            <a:cs typeface="+mn-cs"/>
          </a:endParaRPr>
        </a:p>
        <a:p>
          <a:pPr algn="ctr">
            <a:buNone/>
          </a:pPr>
          <a:endParaRPr lang="nb-NO" sz="1400" u="none" kern="1200" dirty="0">
            <a:solidFill>
              <a:sysClr val="window" lastClr="FFFFFF"/>
            </a:solidFill>
            <a:latin typeface="Calibri"/>
            <a:ea typeface="+mn-ea"/>
            <a:cs typeface="+mn-cs"/>
          </a:endParaRPr>
        </a:p>
        <a:p>
          <a:pPr algn="ctr">
            <a:buNone/>
          </a:pPr>
          <a:endParaRPr lang="nb-NO" sz="1400" u="none" kern="1200" dirty="0">
            <a:solidFill>
              <a:sysClr val="window" lastClr="FFFFFF"/>
            </a:solidFill>
            <a:latin typeface="Calibri"/>
            <a:ea typeface="+mn-ea"/>
            <a:cs typeface="+mn-cs"/>
          </a:endParaRPr>
        </a:p>
        <a:p>
          <a:pPr algn="ctr">
            <a:buNone/>
          </a:pPr>
          <a:endParaRPr lang="nb-NO" sz="1400" u="none" kern="1200" dirty="0">
            <a:solidFill>
              <a:sysClr val="window" lastClr="FFFFFF"/>
            </a:solidFill>
            <a:latin typeface="Calibri"/>
            <a:ea typeface="+mn-ea"/>
            <a:cs typeface="+mn-cs"/>
          </a:endParaRPr>
        </a:p>
        <a:p>
          <a:pPr algn="ctr">
            <a:buNone/>
          </a:pPr>
          <a:endParaRPr lang="nb-NO" sz="1100" u="none" kern="1200" dirty="0">
            <a:solidFill>
              <a:sysClr val="window" lastClr="FFFFFF"/>
            </a:solidFill>
            <a:latin typeface="Calibri"/>
            <a:ea typeface="+mn-ea"/>
            <a:cs typeface="+mn-cs"/>
          </a:endParaRPr>
        </a:p>
        <a:p>
          <a:pPr algn="ctr">
            <a:buNone/>
          </a:pPr>
          <a:endParaRPr lang="nb-NO" sz="1100" u="none" kern="1200" dirty="0">
            <a:solidFill>
              <a:sysClr val="window" lastClr="FFFFFF"/>
            </a:solidFill>
            <a:latin typeface="Calibri"/>
            <a:ea typeface="+mn-ea"/>
            <a:cs typeface="+mn-cs"/>
          </a:endParaRPr>
        </a:p>
        <a:p>
          <a:pPr algn="ctr">
            <a:buNone/>
          </a:pPr>
          <a:endParaRPr lang="nb-NO" sz="1100" u="none" kern="1200" dirty="0">
            <a:solidFill>
              <a:sysClr val="window" lastClr="FFFFFF"/>
            </a:solidFill>
            <a:latin typeface="Calibri"/>
            <a:ea typeface="+mn-ea"/>
            <a:cs typeface="+mn-cs"/>
          </a:endParaRPr>
        </a:p>
        <a:p>
          <a:pPr algn="ctr">
            <a:buNone/>
          </a:pPr>
          <a:r>
            <a:rPr lang="nb-NO" sz="1100" u="none" kern="1200" dirty="0">
              <a:solidFill>
                <a:sysClr val="window" lastClr="FFFFFF"/>
              </a:solidFill>
              <a:latin typeface="Calibri"/>
              <a:ea typeface="+mn-ea"/>
              <a:cs typeface="+mn-cs"/>
            </a:rPr>
            <a:t>(6/98)</a:t>
          </a:r>
        </a:p>
      </dgm:t>
    </dgm:pt>
    <dgm:pt modelId="{AF442118-786C-4ADC-B3C9-79977983C572}" type="parTrans" cxnId="{344E5563-877B-48EA-AC16-1FDBA4D79AAF}">
      <dgm:prSet/>
      <dgm:spPr>
        <a:xfrm>
          <a:off x="5687571" y="1977994"/>
          <a:ext cx="1981398" cy="639050"/>
        </a:xfrm>
        <a:custGeom>
          <a:avLst/>
          <a:gdLst/>
          <a:ahLst/>
          <a:cxnLst/>
          <a:rect l="0" t="0" r="0" b="0"/>
          <a:pathLst>
            <a:path>
              <a:moveTo>
                <a:pt x="0" y="0"/>
              </a:moveTo>
              <a:lnTo>
                <a:pt x="0" y="562438"/>
              </a:lnTo>
              <a:lnTo>
                <a:pt x="1981398" y="562438"/>
              </a:lnTo>
              <a:lnTo>
                <a:pt x="1981398" y="63905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nb-NO"/>
        </a:p>
      </dgm:t>
    </dgm:pt>
    <dgm:pt modelId="{4A23EDE9-9F1E-4495-AB06-9E38E931FE06}" type="sibTrans" cxnId="{344E5563-877B-48EA-AC16-1FDBA4D79AAF}">
      <dgm:prSet/>
      <dgm:spPr/>
      <dgm:t>
        <a:bodyPr/>
        <a:lstStyle/>
        <a:p>
          <a:endParaRPr lang="nb-NO"/>
        </a:p>
      </dgm:t>
    </dgm:pt>
    <dgm:pt modelId="{0DE06574-91D9-48E1-9F1C-251EE7BAEB48}">
      <dgm:prSet custT="1"/>
      <dgm:spPr>
        <a:xfrm>
          <a:off x="9744122" y="2642035"/>
          <a:ext cx="1201351" cy="3850497"/>
        </a:xfrm>
        <a:prstGeom prst="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nchor="t" anchorCtr="0"/>
        <a:lstStyle/>
        <a:p>
          <a:pPr algn="ctr">
            <a:buNone/>
          </a:pPr>
          <a:endParaRPr lang="nb-NO" sz="1200" u="none" dirty="0">
            <a:solidFill>
              <a:sysClr val="window" lastClr="FFFFFF"/>
            </a:solidFill>
            <a:latin typeface="Calibri"/>
            <a:ea typeface="+mn-ea"/>
            <a:cs typeface="+mn-cs"/>
          </a:endParaRPr>
        </a:p>
        <a:p>
          <a:pPr algn="ctr">
            <a:buNone/>
          </a:pPr>
          <a:endParaRPr lang="nb-NO" sz="1400" u="none" dirty="0">
            <a:solidFill>
              <a:sysClr val="window" lastClr="FFFFFF"/>
            </a:solidFill>
            <a:latin typeface="Calibri"/>
            <a:ea typeface="+mn-ea"/>
            <a:cs typeface="+mn-cs"/>
          </a:endParaRPr>
        </a:p>
        <a:p>
          <a:pPr algn="l">
            <a:buNone/>
          </a:pPr>
          <a:r>
            <a:rPr lang="nb-NO" sz="1400" u="none" dirty="0">
              <a:solidFill>
                <a:sysClr val="window" lastClr="FFFFFF"/>
              </a:solidFill>
              <a:latin typeface="Calibri"/>
              <a:ea typeface="+mn-ea"/>
              <a:cs typeface="+mn-cs"/>
            </a:rPr>
            <a:t>Bodø</a:t>
          </a:r>
        </a:p>
        <a:p>
          <a:pPr algn="l">
            <a:buNone/>
          </a:pPr>
          <a:r>
            <a:rPr lang="nb-NO" sz="1400" u="none" dirty="0">
              <a:solidFill>
                <a:sysClr val="window" lastClr="FFFFFF"/>
              </a:solidFill>
              <a:latin typeface="Calibri"/>
              <a:ea typeface="+mn-ea"/>
              <a:cs typeface="+mn-cs"/>
            </a:rPr>
            <a:t>Rana</a:t>
          </a: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400" u="none" dirty="0">
            <a:solidFill>
              <a:sysClr val="window" lastClr="FFFFFF"/>
            </a:solidFill>
            <a:latin typeface="Calibri"/>
            <a:ea typeface="+mn-ea"/>
            <a:cs typeface="+mn-cs"/>
          </a:endParaRPr>
        </a:p>
        <a:p>
          <a:pPr algn="l">
            <a:buNone/>
          </a:pPr>
          <a:endParaRPr lang="nb-NO" sz="1000" u="none" dirty="0">
            <a:solidFill>
              <a:sysClr val="window" lastClr="FFFFFF"/>
            </a:solidFill>
            <a:latin typeface="Calibri"/>
            <a:ea typeface="+mn-ea"/>
            <a:cs typeface="+mn-cs"/>
          </a:endParaRPr>
        </a:p>
        <a:p>
          <a:pPr algn="l">
            <a:buNone/>
          </a:pPr>
          <a:endParaRPr lang="nb-NO" sz="900" u="none" dirty="0">
            <a:solidFill>
              <a:sysClr val="window" lastClr="FFFFFF"/>
            </a:solidFill>
            <a:latin typeface="Calibri"/>
            <a:ea typeface="+mn-ea"/>
            <a:cs typeface="+mn-cs"/>
          </a:endParaRPr>
        </a:p>
        <a:p>
          <a:pPr algn="l">
            <a:buNone/>
          </a:pPr>
          <a:r>
            <a:rPr lang="nb-NO" sz="1400" u="none" dirty="0">
              <a:solidFill>
                <a:sysClr val="window" lastClr="FFFFFF"/>
              </a:solidFill>
              <a:latin typeface="Calibri"/>
              <a:ea typeface="+mn-ea"/>
              <a:cs typeface="+mn-cs"/>
            </a:rPr>
            <a:t>UH</a:t>
          </a:r>
        </a:p>
        <a:p>
          <a:pPr algn="ctr">
            <a:buNone/>
          </a:pPr>
          <a:endParaRPr lang="nb-NO" sz="1100" u="none" dirty="0">
            <a:solidFill>
              <a:sysClr val="window" lastClr="FFFFFF"/>
            </a:solidFill>
            <a:latin typeface="Calibri"/>
            <a:ea typeface="+mn-ea"/>
            <a:cs typeface="+mn-cs"/>
          </a:endParaRPr>
        </a:p>
        <a:p>
          <a:pPr algn="ctr">
            <a:buNone/>
          </a:pPr>
          <a:endParaRPr lang="nb-NO" sz="1100" u="none" dirty="0">
            <a:solidFill>
              <a:sysClr val="window" lastClr="FFFFFF"/>
            </a:solidFill>
            <a:latin typeface="Calibri"/>
            <a:ea typeface="+mn-ea"/>
            <a:cs typeface="+mn-cs"/>
          </a:endParaRPr>
        </a:p>
        <a:p>
          <a:pPr algn="ctr">
            <a:buNone/>
          </a:pPr>
          <a:endParaRPr lang="nb-NO" sz="1400" u="none" dirty="0">
            <a:solidFill>
              <a:sysClr val="window" lastClr="FFFFFF"/>
            </a:solidFill>
            <a:latin typeface="Calibri"/>
            <a:ea typeface="+mn-ea"/>
            <a:cs typeface="+mn-cs"/>
          </a:endParaRPr>
        </a:p>
        <a:p>
          <a:pPr algn="ctr">
            <a:buNone/>
          </a:pPr>
          <a:endParaRPr lang="nb-NO" sz="1400" u="none" dirty="0">
            <a:solidFill>
              <a:sysClr val="window" lastClr="FFFFFF"/>
            </a:solidFill>
            <a:latin typeface="Calibri"/>
            <a:ea typeface="+mn-ea"/>
            <a:cs typeface="+mn-cs"/>
          </a:endParaRPr>
        </a:p>
        <a:p>
          <a:pPr algn="ctr">
            <a:buNone/>
          </a:pPr>
          <a:endParaRPr lang="nb-NO" sz="1400" u="none" dirty="0">
            <a:solidFill>
              <a:sysClr val="window" lastClr="FFFFFF"/>
            </a:solidFill>
            <a:latin typeface="Calibri"/>
            <a:ea typeface="+mn-ea"/>
            <a:cs typeface="+mn-cs"/>
          </a:endParaRPr>
        </a:p>
        <a:p>
          <a:pPr algn="ctr">
            <a:buNone/>
          </a:pPr>
          <a:endParaRPr lang="nb-NO" sz="1100" u="none" dirty="0">
            <a:solidFill>
              <a:sysClr val="window" lastClr="FFFFFF"/>
            </a:solidFill>
            <a:latin typeface="Calibri"/>
            <a:ea typeface="+mn-ea"/>
            <a:cs typeface="+mn-cs"/>
          </a:endParaRPr>
        </a:p>
        <a:p>
          <a:pPr algn="ctr">
            <a:buNone/>
          </a:pPr>
          <a:endParaRPr lang="nb-NO" sz="1100" u="none" dirty="0">
            <a:solidFill>
              <a:sysClr val="window" lastClr="FFFFFF"/>
            </a:solidFill>
            <a:latin typeface="Calibri"/>
            <a:ea typeface="+mn-ea"/>
            <a:cs typeface="+mn-cs"/>
          </a:endParaRPr>
        </a:p>
        <a:p>
          <a:pPr algn="ctr">
            <a:buNone/>
          </a:pPr>
          <a:endParaRPr lang="nb-NO" sz="1100" u="none" dirty="0">
            <a:solidFill>
              <a:sysClr val="window" lastClr="FFFFFF"/>
            </a:solidFill>
            <a:latin typeface="Calibri"/>
            <a:ea typeface="+mn-ea"/>
            <a:cs typeface="+mn-cs"/>
          </a:endParaRPr>
        </a:p>
        <a:p>
          <a:pPr algn="ctr">
            <a:buNone/>
          </a:pPr>
          <a:endParaRPr lang="nb-NO" sz="1100" u="none" dirty="0">
            <a:solidFill>
              <a:sysClr val="window" lastClr="FFFFFF"/>
            </a:solidFill>
            <a:latin typeface="Calibri"/>
            <a:ea typeface="+mn-ea"/>
            <a:cs typeface="+mn-cs"/>
          </a:endParaRPr>
        </a:p>
        <a:p>
          <a:pPr algn="ctr">
            <a:buNone/>
          </a:pPr>
          <a:endParaRPr lang="nb-NO" sz="1100" u="none" dirty="0">
            <a:solidFill>
              <a:sysClr val="window" lastClr="FFFFFF"/>
            </a:solidFill>
            <a:latin typeface="Calibri"/>
            <a:ea typeface="+mn-ea"/>
            <a:cs typeface="+mn-cs"/>
          </a:endParaRPr>
        </a:p>
      </dgm:t>
    </dgm:pt>
    <dgm:pt modelId="{85ABDDB6-BAF7-4202-A76D-50E178EB1269}" type="parTrans" cxnId="{45B5CCF5-4841-40E1-8EFC-39F8D81A9B3B}">
      <dgm:prSet/>
      <dgm:spPr>
        <a:xfrm>
          <a:off x="5687571" y="1977994"/>
          <a:ext cx="4657227" cy="664040"/>
        </a:xfrm>
        <a:custGeom>
          <a:avLst/>
          <a:gdLst/>
          <a:ahLst/>
          <a:cxnLst/>
          <a:rect l="0" t="0" r="0" b="0"/>
          <a:pathLst>
            <a:path>
              <a:moveTo>
                <a:pt x="0" y="0"/>
              </a:moveTo>
              <a:lnTo>
                <a:pt x="0" y="587428"/>
              </a:lnTo>
              <a:lnTo>
                <a:pt x="4657227" y="587428"/>
              </a:lnTo>
              <a:lnTo>
                <a:pt x="4657227" y="66404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nb-NO"/>
        </a:p>
      </dgm:t>
    </dgm:pt>
    <dgm:pt modelId="{76B0934C-B0EC-4F0D-A7EE-D4A35C5E80FB}" type="sibTrans" cxnId="{45B5CCF5-4841-40E1-8EFC-39F8D81A9B3B}">
      <dgm:prSet/>
      <dgm:spPr/>
      <dgm:t>
        <a:bodyPr/>
        <a:lstStyle/>
        <a:p>
          <a:endParaRPr lang="nb-NO"/>
        </a:p>
      </dgm:t>
    </dgm:pt>
    <dgm:pt modelId="{4F537DDC-6C1E-402B-AFB1-6A0CC8924F60}" type="asst">
      <dgm:prSet custT="1"/>
      <dgm:spPr>
        <a:xfrm>
          <a:off x="5963031" y="2065543"/>
          <a:ext cx="2885870" cy="36481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b-NO" sz="2000" dirty="0">
              <a:solidFill>
                <a:sysClr val="window" lastClr="FFFFFF"/>
              </a:solidFill>
              <a:latin typeface="Calibri"/>
              <a:ea typeface="+mn-ea"/>
              <a:cs typeface="+mn-cs"/>
            </a:rPr>
            <a:t>Arbeidsutvalg</a:t>
          </a:r>
        </a:p>
      </dgm:t>
    </dgm:pt>
    <dgm:pt modelId="{BF85119E-B9A8-4BC9-9D1F-D6D4162783C5}" type="parTrans" cxnId="{6E8DDF8F-CA30-4F2B-B7FE-456F41E5ABB6}">
      <dgm:prSet/>
      <dgm:spPr>
        <a:xfrm>
          <a:off x="5687571" y="1977994"/>
          <a:ext cx="275460" cy="269958"/>
        </a:xfrm>
        <a:custGeom>
          <a:avLst/>
          <a:gdLst/>
          <a:ahLst/>
          <a:cxnLst/>
          <a:rect l="0" t="0" r="0" b="0"/>
          <a:pathLst>
            <a:path>
              <a:moveTo>
                <a:pt x="0" y="0"/>
              </a:moveTo>
              <a:lnTo>
                <a:pt x="0" y="269958"/>
              </a:lnTo>
              <a:lnTo>
                <a:pt x="275460" y="269958"/>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nb-NO"/>
        </a:p>
      </dgm:t>
    </dgm:pt>
    <dgm:pt modelId="{4C4C7878-6685-4295-8F45-8757FFDF8A4C}" type="sibTrans" cxnId="{6E8DDF8F-CA30-4F2B-B7FE-456F41E5ABB6}">
      <dgm:prSet/>
      <dgm:spPr/>
      <dgm:t>
        <a:bodyPr/>
        <a:lstStyle/>
        <a:p>
          <a:endParaRPr lang="nb-NO"/>
        </a:p>
      </dgm:t>
    </dgm:pt>
    <dgm:pt modelId="{F5489CBC-A390-4B54-AFB6-850D8DA125EF}" type="pres">
      <dgm:prSet presAssocID="{5ED17ED4-96A1-4B82-A70F-FE5D3D51C5AE}" presName="hierChild1" presStyleCnt="0">
        <dgm:presLayoutVars>
          <dgm:orgChart val="1"/>
          <dgm:chPref val="1"/>
          <dgm:dir/>
          <dgm:animOne val="branch"/>
          <dgm:animLvl val="lvl"/>
          <dgm:resizeHandles/>
        </dgm:presLayoutVars>
      </dgm:prSet>
      <dgm:spPr/>
    </dgm:pt>
    <dgm:pt modelId="{D3752D85-C2D9-4106-BFA4-D86AAF42C196}" type="pres">
      <dgm:prSet presAssocID="{54CE1DE2-6949-4C31-92B9-9A9153CF41F3}" presName="hierRoot1" presStyleCnt="0">
        <dgm:presLayoutVars>
          <dgm:hierBranch val="init"/>
        </dgm:presLayoutVars>
      </dgm:prSet>
      <dgm:spPr/>
    </dgm:pt>
    <dgm:pt modelId="{54634D39-7AA8-4F54-B975-67D7B34B1B27}" type="pres">
      <dgm:prSet presAssocID="{54CE1DE2-6949-4C31-92B9-9A9153CF41F3}" presName="rootComposite1" presStyleCnt="0"/>
      <dgm:spPr/>
    </dgm:pt>
    <dgm:pt modelId="{FAFE8825-B686-4AB7-90EC-338A5D1FA576}" type="pres">
      <dgm:prSet presAssocID="{54CE1DE2-6949-4C31-92B9-9A9153CF41F3}" presName="rootText1" presStyleLbl="node0" presStyleIdx="0" presStyleCnt="1" custScaleX="682664" custScaleY="542184" custLinFactNeighborX="6674" custLinFactNeighborY="-29063">
        <dgm:presLayoutVars>
          <dgm:chPref val="3"/>
        </dgm:presLayoutVars>
      </dgm:prSet>
      <dgm:spPr/>
    </dgm:pt>
    <dgm:pt modelId="{33DFB8FC-EC78-436F-BB4A-47A8FA1645C9}" type="pres">
      <dgm:prSet presAssocID="{54CE1DE2-6949-4C31-92B9-9A9153CF41F3}" presName="rootConnector1" presStyleLbl="node1" presStyleIdx="0" presStyleCnt="0"/>
      <dgm:spPr/>
    </dgm:pt>
    <dgm:pt modelId="{8B151653-9AB1-4677-9360-BE0965821550}" type="pres">
      <dgm:prSet presAssocID="{54CE1DE2-6949-4C31-92B9-9A9153CF41F3}" presName="hierChild2" presStyleCnt="0"/>
      <dgm:spPr/>
    </dgm:pt>
    <dgm:pt modelId="{FA693440-4A3D-4284-86BF-0F77133E5A34}" type="pres">
      <dgm:prSet presAssocID="{98A5184B-FC55-4A77-B3D9-2C86B02BDD26}" presName="Name37" presStyleLbl="parChTrans1D2" presStyleIdx="0" presStyleCnt="9"/>
      <dgm:spPr/>
    </dgm:pt>
    <dgm:pt modelId="{C7BCCFBA-1451-4E98-8FBF-C6F31891AB2C}" type="pres">
      <dgm:prSet presAssocID="{1CDFE1E3-291C-4BF2-8B14-BA2F089D6F69}" presName="hierRoot2" presStyleCnt="0">
        <dgm:presLayoutVars>
          <dgm:hierBranch val="init"/>
        </dgm:presLayoutVars>
      </dgm:prSet>
      <dgm:spPr/>
    </dgm:pt>
    <dgm:pt modelId="{5133EF0C-6207-4550-8AED-88291277F3FA}" type="pres">
      <dgm:prSet presAssocID="{1CDFE1E3-291C-4BF2-8B14-BA2F089D6F69}" presName="rootComposite" presStyleCnt="0"/>
      <dgm:spPr/>
    </dgm:pt>
    <dgm:pt modelId="{2770629A-D1A2-49D2-AD00-412FABDAA6C2}" type="pres">
      <dgm:prSet presAssocID="{1CDFE1E3-291C-4BF2-8B14-BA2F089D6F69}" presName="rootText" presStyleLbl="node2" presStyleIdx="0" presStyleCnt="8" custScaleX="147851" custScaleY="1043298" custLinFactNeighborX="-93" custLinFactNeighborY="-9202">
        <dgm:presLayoutVars>
          <dgm:chPref val="3"/>
        </dgm:presLayoutVars>
      </dgm:prSet>
      <dgm:spPr/>
    </dgm:pt>
    <dgm:pt modelId="{6B9F1FDA-C842-4F27-803F-E93EA4474B4A}" type="pres">
      <dgm:prSet presAssocID="{1CDFE1E3-291C-4BF2-8B14-BA2F089D6F69}" presName="rootConnector" presStyleLbl="node2" presStyleIdx="0" presStyleCnt="8"/>
      <dgm:spPr/>
    </dgm:pt>
    <dgm:pt modelId="{C694710B-517B-454A-9100-16EA45638783}" type="pres">
      <dgm:prSet presAssocID="{1CDFE1E3-291C-4BF2-8B14-BA2F089D6F69}" presName="hierChild4" presStyleCnt="0"/>
      <dgm:spPr/>
    </dgm:pt>
    <dgm:pt modelId="{847E5CFC-B989-4555-974B-0546FCE237C9}" type="pres">
      <dgm:prSet presAssocID="{1CDFE1E3-291C-4BF2-8B14-BA2F089D6F69}" presName="hierChild5" presStyleCnt="0"/>
      <dgm:spPr/>
    </dgm:pt>
    <dgm:pt modelId="{85FAD409-6BA2-4233-A395-9F129A4E8F6E}" type="pres">
      <dgm:prSet presAssocID="{DB7B42A5-95AE-4AAC-8947-F7B03CE87803}" presName="Name37" presStyleLbl="parChTrans1D2" presStyleIdx="1" presStyleCnt="9"/>
      <dgm:spPr/>
    </dgm:pt>
    <dgm:pt modelId="{97058C1C-2B02-477E-9D0E-99C6BF7762DF}" type="pres">
      <dgm:prSet presAssocID="{629F4EAA-CF0E-4E2D-ACA7-2BB00BC2CBFE}" presName="hierRoot2" presStyleCnt="0">
        <dgm:presLayoutVars>
          <dgm:hierBranch val="init"/>
        </dgm:presLayoutVars>
      </dgm:prSet>
      <dgm:spPr/>
    </dgm:pt>
    <dgm:pt modelId="{761F3BC6-EC76-440D-813D-424920A6748D}" type="pres">
      <dgm:prSet presAssocID="{629F4EAA-CF0E-4E2D-ACA7-2BB00BC2CBFE}" presName="rootComposite" presStyleCnt="0"/>
      <dgm:spPr/>
    </dgm:pt>
    <dgm:pt modelId="{035B7F93-8DB5-4EF6-AA28-E684CA59232E}" type="pres">
      <dgm:prSet presAssocID="{629F4EAA-CF0E-4E2D-ACA7-2BB00BC2CBFE}" presName="rootText" presStyleLbl="node2" presStyleIdx="1" presStyleCnt="8" custScaleX="158415" custScaleY="1052332" custLinFactNeighborY="-11502">
        <dgm:presLayoutVars>
          <dgm:chPref val="3"/>
        </dgm:presLayoutVars>
      </dgm:prSet>
      <dgm:spPr/>
    </dgm:pt>
    <dgm:pt modelId="{8914C1C6-1574-4DAF-AED2-072132CC35D6}" type="pres">
      <dgm:prSet presAssocID="{629F4EAA-CF0E-4E2D-ACA7-2BB00BC2CBFE}" presName="rootConnector" presStyleLbl="node2" presStyleIdx="1" presStyleCnt="8"/>
      <dgm:spPr/>
    </dgm:pt>
    <dgm:pt modelId="{A92A8461-B585-4702-99ED-CE0037B5A226}" type="pres">
      <dgm:prSet presAssocID="{629F4EAA-CF0E-4E2D-ACA7-2BB00BC2CBFE}" presName="hierChild4" presStyleCnt="0"/>
      <dgm:spPr/>
    </dgm:pt>
    <dgm:pt modelId="{59D93B07-D1C3-4A18-B589-5C96225199BE}" type="pres">
      <dgm:prSet presAssocID="{629F4EAA-CF0E-4E2D-ACA7-2BB00BC2CBFE}" presName="hierChild5" presStyleCnt="0"/>
      <dgm:spPr/>
    </dgm:pt>
    <dgm:pt modelId="{66B3E452-ACF4-4AD1-943F-833CDFBC3408}" type="pres">
      <dgm:prSet presAssocID="{3ED36BE6-E117-4A9A-9C35-30CAA7CB5590}" presName="Name37" presStyleLbl="parChTrans1D2" presStyleIdx="2" presStyleCnt="9"/>
      <dgm:spPr/>
    </dgm:pt>
    <dgm:pt modelId="{82625AF6-D402-44EF-B1B2-ADD96FB88E79}" type="pres">
      <dgm:prSet presAssocID="{E0E87F7A-E46D-4E96-A731-5E2281DBFC61}" presName="hierRoot2" presStyleCnt="0">
        <dgm:presLayoutVars>
          <dgm:hierBranch val="init"/>
        </dgm:presLayoutVars>
      </dgm:prSet>
      <dgm:spPr/>
    </dgm:pt>
    <dgm:pt modelId="{263F095C-8E9C-447A-9ED7-8AA74F3DB7E1}" type="pres">
      <dgm:prSet presAssocID="{E0E87F7A-E46D-4E96-A731-5E2281DBFC61}" presName="rootComposite" presStyleCnt="0"/>
      <dgm:spPr/>
    </dgm:pt>
    <dgm:pt modelId="{C8BB25B0-3F40-434A-9B1F-CF0D554025FF}" type="pres">
      <dgm:prSet presAssocID="{E0E87F7A-E46D-4E96-A731-5E2281DBFC61}" presName="rootText" presStyleLbl="node2" presStyleIdx="2" presStyleCnt="8" custScaleX="168370" custScaleY="1043065" custLinFactNeighborY="-4578">
        <dgm:presLayoutVars>
          <dgm:chPref val="3"/>
        </dgm:presLayoutVars>
      </dgm:prSet>
      <dgm:spPr/>
    </dgm:pt>
    <dgm:pt modelId="{BEA7AE91-705E-41A7-B6EE-3AE533F87E8F}" type="pres">
      <dgm:prSet presAssocID="{E0E87F7A-E46D-4E96-A731-5E2281DBFC61}" presName="rootConnector" presStyleLbl="node2" presStyleIdx="2" presStyleCnt="8"/>
      <dgm:spPr/>
    </dgm:pt>
    <dgm:pt modelId="{1146F132-E51E-4CC3-99FD-919C36B8840A}" type="pres">
      <dgm:prSet presAssocID="{E0E87F7A-E46D-4E96-A731-5E2281DBFC61}" presName="hierChild4" presStyleCnt="0"/>
      <dgm:spPr/>
    </dgm:pt>
    <dgm:pt modelId="{B5374360-DDA2-4069-BFDE-72BB30DCE031}" type="pres">
      <dgm:prSet presAssocID="{E0E87F7A-E46D-4E96-A731-5E2281DBFC61}" presName="hierChild5" presStyleCnt="0"/>
      <dgm:spPr/>
    </dgm:pt>
    <dgm:pt modelId="{0EDAAE12-F8E5-4CCF-9A8D-6595875DBC74}" type="pres">
      <dgm:prSet presAssocID="{33B909EC-3005-4F42-9897-AF297483639B}" presName="Name37" presStyleLbl="parChTrans1D2" presStyleIdx="3" presStyleCnt="9"/>
      <dgm:spPr/>
    </dgm:pt>
    <dgm:pt modelId="{CCC033FB-FFEE-4BC3-A6E8-A2277652D71F}" type="pres">
      <dgm:prSet presAssocID="{1202063A-ED33-49CF-8655-DEBBA8EC83D5}" presName="hierRoot2" presStyleCnt="0">
        <dgm:presLayoutVars>
          <dgm:hierBranch val="init"/>
        </dgm:presLayoutVars>
      </dgm:prSet>
      <dgm:spPr/>
    </dgm:pt>
    <dgm:pt modelId="{340CA184-485A-43D1-B022-40B813EB2CEE}" type="pres">
      <dgm:prSet presAssocID="{1202063A-ED33-49CF-8655-DEBBA8EC83D5}" presName="rootComposite" presStyleCnt="0"/>
      <dgm:spPr/>
    </dgm:pt>
    <dgm:pt modelId="{D20E2679-21E9-48BB-B8D8-7DDBEF9D99B2}" type="pres">
      <dgm:prSet presAssocID="{1202063A-ED33-49CF-8655-DEBBA8EC83D5}" presName="rootText" presStyleLbl="node2" presStyleIdx="3" presStyleCnt="8" custScaleX="161184" custScaleY="1051052" custLinFactNeighborX="5257" custLinFactNeighborY="-2203">
        <dgm:presLayoutVars>
          <dgm:chPref val="3"/>
        </dgm:presLayoutVars>
      </dgm:prSet>
      <dgm:spPr/>
    </dgm:pt>
    <dgm:pt modelId="{BE9C0E72-6A90-4C2C-A558-D4E2ACF36AEF}" type="pres">
      <dgm:prSet presAssocID="{1202063A-ED33-49CF-8655-DEBBA8EC83D5}" presName="rootConnector" presStyleLbl="node2" presStyleIdx="3" presStyleCnt="8"/>
      <dgm:spPr/>
    </dgm:pt>
    <dgm:pt modelId="{B503C955-2F4E-4150-8841-31B9D602715A}" type="pres">
      <dgm:prSet presAssocID="{1202063A-ED33-49CF-8655-DEBBA8EC83D5}" presName="hierChild4" presStyleCnt="0"/>
      <dgm:spPr/>
    </dgm:pt>
    <dgm:pt modelId="{00CA0A6F-F100-4DAB-9B12-1E593EB26F1D}" type="pres">
      <dgm:prSet presAssocID="{1202063A-ED33-49CF-8655-DEBBA8EC83D5}" presName="hierChild5" presStyleCnt="0"/>
      <dgm:spPr/>
    </dgm:pt>
    <dgm:pt modelId="{288609F7-6A44-40CC-944C-DE4906D0BA73}" type="pres">
      <dgm:prSet presAssocID="{00A2991C-813D-4828-AF11-56413338312E}" presName="Name37" presStyleLbl="parChTrans1D2" presStyleIdx="4" presStyleCnt="9"/>
      <dgm:spPr/>
    </dgm:pt>
    <dgm:pt modelId="{051DA0BD-10B7-41E2-9624-ADAD64049B3C}" type="pres">
      <dgm:prSet presAssocID="{B221CB35-27E9-4553-8EDF-743DBB7DB888}" presName="hierRoot2" presStyleCnt="0">
        <dgm:presLayoutVars>
          <dgm:hierBranch val="init"/>
        </dgm:presLayoutVars>
      </dgm:prSet>
      <dgm:spPr/>
    </dgm:pt>
    <dgm:pt modelId="{AECCEC1F-2194-4DA0-BBEC-DC34A4C4AD1A}" type="pres">
      <dgm:prSet presAssocID="{B221CB35-27E9-4553-8EDF-743DBB7DB888}" presName="rootComposite" presStyleCnt="0"/>
      <dgm:spPr/>
    </dgm:pt>
    <dgm:pt modelId="{AAE251EB-09E1-4964-B04F-3B80D105D866}" type="pres">
      <dgm:prSet presAssocID="{B221CB35-27E9-4553-8EDF-743DBB7DB888}" presName="rootText" presStyleLbl="node2" presStyleIdx="4" presStyleCnt="8" custScaleX="181127" custScaleY="1059555" custLinFactNeighborX="3538" custLinFactNeighborY="-6652">
        <dgm:presLayoutVars>
          <dgm:chPref val="3"/>
        </dgm:presLayoutVars>
      </dgm:prSet>
      <dgm:spPr/>
    </dgm:pt>
    <dgm:pt modelId="{B50F3CDF-9F67-40A0-9350-72BF33E604D2}" type="pres">
      <dgm:prSet presAssocID="{B221CB35-27E9-4553-8EDF-743DBB7DB888}" presName="rootConnector" presStyleLbl="node2" presStyleIdx="4" presStyleCnt="8"/>
      <dgm:spPr/>
    </dgm:pt>
    <dgm:pt modelId="{6E75CC5A-46F4-4871-BE03-42E0303FE16E}" type="pres">
      <dgm:prSet presAssocID="{B221CB35-27E9-4553-8EDF-743DBB7DB888}" presName="hierChild4" presStyleCnt="0"/>
      <dgm:spPr/>
    </dgm:pt>
    <dgm:pt modelId="{14F2C763-F095-45C2-AC73-59D39EBC8D5D}" type="pres">
      <dgm:prSet presAssocID="{B221CB35-27E9-4553-8EDF-743DBB7DB888}" presName="hierChild5" presStyleCnt="0"/>
      <dgm:spPr/>
    </dgm:pt>
    <dgm:pt modelId="{0F64495A-2916-47F6-A72D-ECE007079B10}" type="pres">
      <dgm:prSet presAssocID="{DD7ECB39-5BCA-4238-8EFB-0434B5288BCB}" presName="Name37" presStyleLbl="parChTrans1D2" presStyleIdx="5" presStyleCnt="9"/>
      <dgm:spPr/>
    </dgm:pt>
    <dgm:pt modelId="{2669DC76-36C6-4AB6-AA74-42261A30E70A}" type="pres">
      <dgm:prSet presAssocID="{35FD6865-CE90-4DCE-9B53-4BBA500A0855}" presName="hierRoot2" presStyleCnt="0">
        <dgm:presLayoutVars>
          <dgm:hierBranch val="init"/>
        </dgm:presLayoutVars>
      </dgm:prSet>
      <dgm:spPr/>
    </dgm:pt>
    <dgm:pt modelId="{128B4655-0B4C-447C-B21B-1D074D4401F0}" type="pres">
      <dgm:prSet presAssocID="{35FD6865-CE90-4DCE-9B53-4BBA500A0855}" presName="rootComposite" presStyleCnt="0"/>
      <dgm:spPr/>
    </dgm:pt>
    <dgm:pt modelId="{9009A448-212D-486E-A635-D2E9FEA14D8D}" type="pres">
      <dgm:prSet presAssocID="{35FD6865-CE90-4DCE-9B53-4BBA500A0855}" presName="rootText" presStyleLbl="node2" presStyleIdx="5" presStyleCnt="8" custScaleX="172202" custScaleY="1047612" custLinFactX="80194" custLinFactNeighborX="100000" custLinFactNeighborY="4660">
        <dgm:presLayoutVars>
          <dgm:chPref val="3"/>
        </dgm:presLayoutVars>
      </dgm:prSet>
      <dgm:spPr/>
    </dgm:pt>
    <dgm:pt modelId="{F3028A7E-0726-4A96-99A0-FBD156A89657}" type="pres">
      <dgm:prSet presAssocID="{35FD6865-CE90-4DCE-9B53-4BBA500A0855}" presName="rootConnector" presStyleLbl="node2" presStyleIdx="5" presStyleCnt="8"/>
      <dgm:spPr/>
    </dgm:pt>
    <dgm:pt modelId="{65889963-F613-4F8A-A758-A93E876AAD1D}" type="pres">
      <dgm:prSet presAssocID="{35FD6865-CE90-4DCE-9B53-4BBA500A0855}" presName="hierChild4" presStyleCnt="0"/>
      <dgm:spPr/>
    </dgm:pt>
    <dgm:pt modelId="{3C906F9B-97B9-4B02-A947-89C5BDDD1992}" type="pres">
      <dgm:prSet presAssocID="{35FD6865-CE90-4DCE-9B53-4BBA500A0855}" presName="hierChild5" presStyleCnt="0"/>
      <dgm:spPr/>
    </dgm:pt>
    <dgm:pt modelId="{4A1CF813-B1BB-454D-AA87-AFC1DCB1AF34}" type="pres">
      <dgm:prSet presAssocID="{AF442118-786C-4ADC-B3C9-79977983C572}" presName="Name37" presStyleLbl="parChTrans1D2" presStyleIdx="6" presStyleCnt="9"/>
      <dgm:spPr/>
    </dgm:pt>
    <dgm:pt modelId="{B89B5FA0-1E29-4608-8CEF-E4942E20649E}" type="pres">
      <dgm:prSet presAssocID="{16056D6B-7F89-4F14-BF26-66A4F61F7641}" presName="hierRoot2" presStyleCnt="0">
        <dgm:presLayoutVars>
          <dgm:hierBranch val="init"/>
        </dgm:presLayoutVars>
      </dgm:prSet>
      <dgm:spPr/>
    </dgm:pt>
    <dgm:pt modelId="{08587AB3-15E3-4C96-AE4A-999C9FE6CBF8}" type="pres">
      <dgm:prSet presAssocID="{16056D6B-7F89-4F14-BF26-66A4F61F7641}" presName="rootComposite" presStyleCnt="0"/>
      <dgm:spPr/>
    </dgm:pt>
    <dgm:pt modelId="{0F4C4A2E-24EE-4F21-933B-7D62A7D7E2EA}" type="pres">
      <dgm:prSet presAssocID="{16056D6B-7F89-4F14-BF26-66A4F61F7641}" presName="rootText" presStyleLbl="node2" presStyleIdx="6" presStyleCnt="8" custScaleX="161632" custScaleY="1069527" custLinFactX="-86517" custLinFactNeighborX="-100000" custLinFactNeighborY="-9053">
        <dgm:presLayoutVars>
          <dgm:chPref val="3"/>
        </dgm:presLayoutVars>
      </dgm:prSet>
      <dgm:spPr/>
    </dgm:pt>
    <dgm:pt modelId="{7EF83FA2-7B1A-4996-B26F-4595B654D057}" type="pres">
      <dgm:prSet presAssocID="{16056D6B-7F89-4F14-BF26-66A4F61F7641}" presName="rootConnector" presStyleLbl="node2" presStyleIdx="6" presStyleCnt="8"/>
      <dgm:spPr/>
    </dgm:pt>
    <dgm:pt modelId="{77CDE917-95B3-430D-BD35-657625A6BE77}" type="pres">
      <dgm:prSet presAssocID="{16056D6B-7F89-4F14-BF26-66A4F61F7641}" presName="hierChild4" presStyleCnt="0"/>
      <dgm:spPr/>
    </dgm:pt>
    <dgm:pt modelId="{5431073D-DEB7-4EBA-9DA7-EEC8055DBBD7}" type="pres">
      <dgm:prSet presAssocID="{16056D6B-7F89-4F14-BF26-66A4F61F7641}" presName="hierChild5" presStyleCnt="0"/>
      <dgm:spPr/>
    </dgm:pt>
    <dgm:pt modelId="{D32A7630-7EF5-4725-BF05-386E716DAF74}" type="pres">
      <dgm:prSet presAssocID="{85ABDDB6-BAF7-4202-A76D-50E178EB1269}" presName="Name37" presStyleLbl="parChTrans1D2" presStyleIdx="7" presStyleCnt="9"/>
      <dgm:spPr/>
    </dgm:pt>
    <dgm:pt modelId="{C032DD61-2D4A-4D91-A695-EEC4C520BC1A}" type="pres">
      <dgm:prSet presAssocID="{0DE06574-91D9-48E1-9F1C-251EE7BAEB48}" presName="hierRoot2" presStyleCnt="0">
        <dgm:presLayoutVars>
          <dgm:hierBranch val="init"/>
        </dgm:presLayoutVars>
      </dgm:prSet>
      <dgm:spPr/>
    </dgm:pt>
    <dgm:pt modelId="{B2BE54F3-D9B2-4C1F-B066-8228D2E3D0D6}" type="pres">
      <dgm:prSet presAssocID="{0DE06574-91D9-48E1-9F1C-251EE7BAEB48}" presName="rootComposite" presStyleCnt="0"/>
      <dgm:spPr/>
    </dgm:pt>
    <dgm:pt modelId="{FD7BF162-70A9-4316-BD94-7DF42D2A853E}" type="pres">
      <dgm:prSet presAssocID="{0DE06574-91D9-48E1-9F1C-251EE7BAEB48}" presName="rootText" presStyleLbl="node2" presStyleIdx="7" presStyleCnt="8" custScaleX="164650" custScaleY="1055452" custLinFactNeighborX="-3925" custLinFactNeighborY="-2203">
        <dgm:presLayoutVars>
          <dgm:chPref val="3"/>
        </dgm:presLayoutVars>
      </dgm:prSet>
      <dgm:spPr/>
    </dgm:pt>
    <dgm:pt modelId="{27DB2B77-2259-4621-932F-44056311C77B}" type="pres">
      <dgm:prSet presAssocID="{0DE06574-91D9-48E1-9F1C-251EE7BAEB48}" presName="rootConnector" presStyleLbl="node2" presStyleIdx="7" presStyleCnt="8"/>
      <dgm:spPr/>
    </dgm:pt>
    <dgm:pt modelId="{390353F1-38A0-4258-9990-A497A90B63D5}" type="pres">
      <dgm:prSet presAssocID="{0DE06574-91D9-48E1-9F1C-251EE7BAEB48}" presName="hierChild4" presStyleCnt="0"/>
      <dgm:spPr/>
    </dgm:pt>
    <dgm:pt modelId="{DE38650B-E468-41FF-B4BB-5D2FCAD0F50C}" type="pres">
      <dgm:prSet presAssocID="{0DE06574-91D9-48E1-9F1C-251EE7BAEB48}" presName="hierChild5" presStyleCnt="0"/>
      <dgm:spPr/>
    </dgm:pt>
    <dgm:pt modelId="{F905797E-324E-4FC3-A772-F1EEBAE21E70}" type="pres">
      <dgm:prSet presAssocID="{54CE1DE2-6949-4C31-92B9-9A9153CF41F3}" presName="hierChild3" presStyleCnt="0"/>
      <dgm:spPr/>
    </dgm:pt>
    <dgm:pt modelId="{6C98A44D-BBFA-40B4-B332-266F68D0D61A}" type="pres">
      <dgm:prSet presAssocID="{BF85119E-B9A8-4BC9-9D1F-D6D4162783C5}" presName="Name111" presStyleLbl="parChTrans1D2" presStyleIdx="8" presStyleCnt="9"/>
      <dgm:spPr/>
    </dgm:pt>
    <dgm:pt modelId="{C78F3B63-571D-413D-ADCB-26DC4DF8179E}" type="pres">
      <dgm:prSet presAssocID="{4F537DDC-6C1E-402B-AFB1-6A0CC8924F60}" presName="hierRoot3" presStyleCnt="0">
        <dgm:presLayoutVars>
          <dgm:hierBranch val="init"/>
        </dgm:presLayoutVars>
      </dgm:prSet>
      <dgm:spPr/>
    </dgm:pt>
    <dgm:pt modelId="{F2B2368C-771D-44CA-BAE5-1CE34A0BF54E}" type="pres">
      <dgm:prSet presAssocID="{4F537DDC-6C1E-402B-AFB1-6A0CC8924F60}" presName="rootComposite3" presStyleCnt="0"/>
      <dgm:spPr/>
    </dgm:pt>
    <dgm:pt modelId="{9D39D678-9DC7-4C5C-A486-EDF34848C2EA}" type="pres">
      <dgm:prSet presAssocID="{4F537DDC-6C1E-402B-AFB1-6A0CC8924F60}" presName="rootText3" presStyleLbl="asst1" presStyleIdx="0" presStyleCnt="1" custScaleX="395520" custLinFactX="200000" custLinFactNeighborX="250447" custLinFactNeighborY="-18224">
        <dgm:presLayoutVars>
          <dgm:chPref val="3"/>
        </dgm:presLayoutVars>
      </dgm:prSet>
      <dgm:spPr/>
    </dgm:pt>
    <dgm:pt modelId="{C15E5403-75C7-4432-9927-35E2CACF4124}" type="pres">
      <dgm:prSet presAssocID="{4F537DDC-6C1E-402B-AFB1-6A0CC8924F60}" presName="rootConnector3" presStyleLbl="asst1" presStyleIdx="0" presStyleCnt="1"/>
      <dgm:spPr/>
    </dgm:pt>
    <dgm:pt modelId="{0B520EEA-44D8-44C4-8E26-9EE0B2D72AB4}" type="pres">
      <dgm:prSet presAssocID="{4F537DDC-6C1E-402B-AFB1-6A0CC8924F60}" presName="hierChild6" presStyleCnt="0"/>
      <dgm:spPr/>
    </dgm:pt>
    <dgm:pt modelId="{CB1E215C-18B7-4B5E-8E67-686FD3EBE926}" type="pres">
      <dgm:prSet presAssocID="{4F537DDC-6C1E-402B-AFB1-6A0CC8924F60}" presName="hierChild7" presStyleCnt="0"/>
      <dgm:spPr/>
    </dgm:pt>
  </dgm:ptLst>
  <dgm:cxnLst>
    <dgm:cxn modelId="{4727E300-B355-4DF4-8E67-7F5C123DBE3C}" type="presOf" srcId="{E0E87F7A-E46D-4E96-A731-5E2281DBFC61}" destId="{BEA7AE91-705E-41A7-B6EE-3AE533F87E8F}" srcOrd="1" destOrd="0" presId="urn:microsoft.com/office/officeart/2005/8/layout/orgChart1"/>
    <dgm:cxn modelId="{3BBC3511-3A0D-4D25-85F1-B3FEB5028155}" type="presOf" srcId="{3ED36BE6-E117-4A9A-9C35-30CAA7CB5590}" destId="{66B3E452-ACF4-4AD1-943F-833CDFBC3408}" srcOrd="0" destOrd="0" presId="urn:microsoft.com/office/officeart/2005/8/layout/orgChart1"/>
    <dgm:cxn modelId="{0285A817-1C0D-4BFB-B9D0-AD60FDABE7CF}" type="presOf" srcId="{AF442118-786C-4ADC-B3C9-79977983C572}" destId="{4A1CF813-B1BB-454D-AA87-AFC1DCB1AF34}" srcOrd="0" destOrd="0" presId="urn:microsoft.com/office/officeart/2005/8/layout/orgChart1"/>
    <dgm:cxn modelId="{03A5871C-991C-4BBE-BFF8-F9111A32A1BE}" srcId="{54CE1DE2-6949-4C31-92B9-9A9153CF41F3}" destId="{E0E87F7A-E46D-4E96-A731-5E2281DBFC61}" srcOrd="2" destOrd="0" parTransId="{3ED36BE6-E117-4A9A-9C35-30CAA7CB5590}" sibTransId="{EF887F4A-B498-4630-A76F-207108060D85}"/>
    <dgm:cxn modelId="{1FC9AD25-E678-4177-AE92-F63D53D9150A}" srcId="{5ED17ED4-96A1-4B82-A70F-FE5D3D51C5AE}" destId="{54CE1DE2-6949-4C31-92B9-9A9153CF41F3}" srcOrd="0" destOrd="0" parTransId="{5D814179-810F-4FDA-9C28-E34CF7F92A04}" sibTransId="{1F3B3B7B-25FA-46D3-909B-750AA76B50F0}"/>
    <dgm:cxn modelId="{54CE2F2F-74D2-48FE-9970-3B665299359E}" type="presOf" srcId="{33B909EC-3005-4F42-9897-AF297483639B}" destId="{0EDAAE12-F8E5-4CCF-9A8D-6595875DBC74}" srcOrd="0" destOrd="0" presId="urn:microsoft.com/office/officeart/2005/8/layout/orgChart1"/>
    <dgm:cxn modelId="{A816865B-7E4B-429B-A7FA-3C5FC0CD0FF5}" type="presOf" srcId="{0DE06574-91D9-48E1-9F1C-251EE7BAEB48}" destId="{FD7BF162-70A9-4316-BD94-7DF42D2A853E}" srcOrd="0" destOrd="0" presId="urn:microsoft.com/office/officeart/2005/8/layout/orgChart1"/>
    <dgm:cxn modelId="{8F5DAE60-A54F-4A4B-A2A7-6EC164BC7CAD}" type="presOf" srcId="{DD7ECB39-5BCA-4238-8EFB-0434B5288BCB}" destId="{0F64495A-2916-47F6-A72D-ECE007079B10}" srcOrd="0" destOrd="0" presId="urn:microsoft.com/office/officeart/2005/8/layout/orgChart1"/>
    <dgm:cxn modelId="{E11F2E62-BE08-4176-87CF-DE91ED939428}" type="presOf" srcId="{629F4EAA-CF0E-4E2D-ACA7-2BB00BC2CBFE}" destId="{035B7F93-8DB5-4EF6-AA28-E684CA59232E}" srcOrd="0" destOrd="0" presId="urn:microsoft.com/office/officeart/2005/8/layout/orgChart1"/>
    <dgm:cxn modelId="{EDE30B43-DB55-442F-94F4-5AD9158145D1}" srcId="{54CE1DE2-6949-4C31-92B9-9A9153CF41F3}" destId="{1CDFE1E3-291C-4BF2-8B14-BA2F089D6F69}" srcOrd="0" destOrd="0" parTransId="{98A5184B-FC55-4A77-B3D9-2C86B02BDD26}" sibTransId="{202FD9F3-B5F9-4D0B-8229-857C291A6D41}"/>
    <dgm:cxn modelId="{344E5563-877B-48EA-AC16-1FDBA4D79AAF}" srcId="{54CE1DE2-6949-4C31-92B9-9A9153CF41F3}" destId="{16056D6B-7F89-4F14-BF26-66A4F61F7641}" srcOrd="6" destOrd="0" parTransId="{AF442118-786C-4ADC-B3C9-79977983C572}" sibTransId="{4A23EDE9-9F1E-4495-AB06-9E38E931FE06}"/>
    <dgm:cxn modelId="{CA34FA4A-6D71-4BB3-855B-00531016C326}" type="presOf" srcId="{DB7B42A5-95AE-4AAC-8947-F7B03CE87803}" destId="{85FAD409-6BA2-4233-A395-9F129A4E8F6E}" srcOrd="0" destOrd="0" presId="urn:microsoft.com/office/officeart/2005/8/layout/orgChart1"/>
    <dgm:cxn modelId="{2EB8484D-F199-4459-BB26-D8CD2EB7A39A}" type="presOf" srcId="{98A5184B-FC55-4A77-B3D9-2C86B02BDD26}" destId="{FA693440-4A3D-4284-86BF-0F77133E5A34}" srcOrd="0" destOrd="0" presId="urn:microsoft.com/office/officeart/2005/8/layout/orgChart1"/>
    <dgm:cxn modelId="{7DE06F6D-EA3B-443F-9AE5-A41D8BF18833}" type="presOf" srcId="{E0E87F7A-E46D-4E96-A731-5E2281DBFC61}" destId="{C8BB25B0-3F40-434A-9B1F-CF0D554025FF}" srcOrd="0" destOrd="0" presId="urn:microsoft.com/office/officeart/2005/8/layout/orgChart1"/>
    <dgm:cxn modelId="{5F17404F-1A7D-4125-80B8-FF7C6F0E8647}" type="presOf" srcId="{B221CB35-27E9-4553-8EDF-743DBB7DB888}" destId="{B50F3CDF-9F67-40A0-9350-72BF33E604D2}" srcOrd="1" destOrd="0" presId="urn:microsoft.com/office/officeart/2005/8/layout/orgChart1"/>
    <dgm:cxn modelId="{5E0BD06F-E8B7-4643-B21A-60B67CAF337A}" type="presOf" srcId="{1202063A-ED33-49CF-8655-DEBBA8EC83D5}" destId="{D20E2679-21E9-48BB-B8D8-7DDBEF9D99B2}" srcOrd="0" destOrd="0" presId="urn:microsoft.com/office/officeart/2005/8/layout/orgChart1"/>
    <dgm:cxn modelId="{CE2DE873-A7DE-446B-BCF7-A8135B0A2242}" type="presOf" srcId="{5ED17ED4-96A1-4B82-A70F-FE5D3D51C5AE}" destId="{F5489CBC-A390-4B54-AFB6-850D8DA125EF}" srcOrd="0" destOrd="0" presId="urn:microsoft.com/office/officeart/2005/8/layout/orgChart1"/>
    <dgm:cxn modelId="{4625EB57-FE9F-42A4-8348-C405F4EC607C}" srcId="{54CE1DE2-6949-4C31-92B9-9A9153CF41F3}" destId="{B221CB35-27E9-4553-8EDF-743DBB7DB888}" srcOrd="4" destOrd="0" parTransId="{00A2991C-813D-4828-AF11-56413338312E}" sibTransId="{B3E84A4F-F623-4B30-9CAB-C5363677F9E8}"/>
    <dgm:cxn modelId="{A4D82D58-BB7C-4F18-9D90-4813080775BA}" type="presOf" srcId="{16056D6B-7F89-4F14-BF26-66A4F61F7641}" destId="{0F4C4A2E-24EE-4F21-933B-7D62A7D7E2EA}" srcOrd="0" destOrd="0" presId="urn:microsoft.com/office/officeart/2005/8/layout/orgChart1"/>
    <dgm:cxn modelId="{78B2837D-C7FE-4C41-9813-62542734521C}" type="presOf" srcId="{1CDFE1E3-291C-4BF2-8B14-BA2F089D6F69}" destId="{2770629A-D1A2-49D2-AD00-412FABDAA6C2}" srcOrd="0" destOrd="0" presId="urn:microsoft.com/office/officeart/2005/8/layout/orgChart1"/>
    <dgm:cxn modelId="{64CF9D85-D59B-4C9D-872A-102FACA8747A}" type="presOf" srcId="{1202063A-ED33-49CF-8655-DEBBA8EC83D5}" destId="{BE9C0E72-6A90-4C2C-A558-D4E2ACF36AEF}" srcOrd="1" destOrd="0" presId="urn:microsoft.com/office/officeart/2005/8/layout/orgChart1"/>
    <dgm:cxn modelId="{5CF5568E-5108-4185-9581-FEB9F191D1CB}" type="presOf" srcId="{54CE1DE2-6949-4C31-92B9-9A9153CF41F3}" destId="{FAFE8825-B686-4AB7-90EC-338A5D1FA576}" srcOrd="0" destOrd="0" presId="urn:microsoft.com/office/officeart/2005/8/layout/orgChart1"/>
    <dgm:cxn modelId="{6E8DDF8F-CA30-4F2B-B7FE-456F41E5ABB6}" srcId="{54CE1DE2-6949-4C31-92B9-9A9153CF41F3}" destId="{4F537DDC-6C1E-402B-AFB1-6A0CC8924F60}" srcOrd="8" destOrd="0" parTransId="{BF85119E-B9A8-4BC9-9D1F-D6D4162783C5}" sibTransId="{4C4C7878-6685-4295-8F45-8757FFDF8A4C}"/>
    <dgm:cxn modelId="{26C78B94-DB78-4BD9-8CD9-1AEBAC99D74D}" type="presOf" srcId="{629F4EAA-CF0E-4E2D-ACA7-2BB00BC2CBFE}" destId="{8914C1C6-1574-4DAF-AED2-072132CC35D6}" srcOrd="1" destOrd="0" presId="urn:microsoft.com/office/officeart/2005/8/layout/orgChart1"/>
    <dgm:cxn modelId="{3C619D96-3219-4076-B704-2178B3FD0342}" type="presOf" srcId="{16056D6B-7F89-4F14-BF26-66A4F61F7641}" destId="{7EF83FA2-7B1A-4996-B26F-4595B654D057}" srcOrd="1" destOrd="0" presId="urn:microsoft.com/office/officeart/2005/8/layout/orgChart1"/>
    <dgm:cxn modelId="{FEC5EE9D-867C-4563-9793-900DFD74AD4F}" type="presOf" srcId="{85ABDDB6-BAF7-4202-A76D-50E178EB1269}" destId="{D32A7630-7EF5-4725-BF05-386E716DAF74}" srcOrd="0" destOrd="0" presId="urn:microsoft.com/office/officeart/2005/8/layout/orgChart1"/>
    <dgm:cxn modelId="{8547199E-60F2-4BD1-AF21-FA4D9C9CBD24}" type="presOf" srcId="{54CE1DE2-6949-4C31-92B9-9A9153CF41F3}" destId="{33DFB8FC-EC78-436F-BB4A-47A8FA1645C9}" srcOrd="1" destOrd="0" presId="urn:microsoft.com/office/officeart/2005/8/layout/orgChart1"/>
    <dgm:cxn modelId="{07C6ACBB-3B07-496E-AFDF-6195C209B7B1}" type="presOf" srcId="{4F537DDC-6C1E-402B-AFB1-6A0CC8924F60}" destId="{C15E5403-75C7-4432-9927-35E2CACF4124}" srcOrd="1" destOrd="0" presId="urn:microsoft.com/office/officeart/2005/8/layout/orgChart1"/>
    <dgm:cxn modelId="{E556E8BC-59DC-4AAC-818D-4AABC4B04485}" srcId="{54CE1DE2-6949-4C31-92B9-9A9153CF41F3}" destId="{35FD6865-CE90-4DCE-9B53-4BBA500A0855}" srcOrd="5" destOrd="0" parTransId="{DD7ECB39-5BCA-4238-8EFB-0434B5288BCB}" sibTransId="{3922F188-6AE4-4CEF-8530-A7C2F89A774F}"/>
    <dgm:cxn modelId="{7FD729C1-A49C-49B5-9A2C-A4A6370A40FC}" type="presOf" srcId="{35FD6865-CE90-4DCE-9B53-4BBA500A0855}" destId="{F3028A7E-0726-4A96-99A0-FBD156A89657}" srcOrd="1" destOrd="0" presId="urn:microsoft.com/office/officeart/2005/8/layout/orgChart1"/>
    <dgm:cxn modelId="{A30F72C2-4B84-4C65-84C7-20A1EDEDDDCD}" type="presOf" srcId="{0DE06574-91D9-48E1-9F1C-251EE7BAEB48}" destId="{27DB2B77-2259-4621-932F-44056311C77B}" srcOrd="1" destOrd="0" presId="urn:microsoft.com/office/officeart/2005/8/layout/orgChart1"/>
    <dgm:cxn modelId="{5110C0C3-B1AD-4757-A59E-9D5A6971B8B8}" srcId="{54CE1DE2-6949-4C31-92B9-9A9153CF41F3}" destId="{629F4EAA-CF0E-4E2D-ACA7-2BB00BC2CBFE}" srcOrd="1" destOrd="0" parTransId="{DB7B42A5-95AE-4AAC-8947-F7B03CE87803}" sibTransId="{D3E2BA62-E5B1-4DF4-B0D4-C0C459B95519}"/>
    <dgm:cxn modelId="{71E064D6-FFD7-4B08-ADCC-412B2ACA26A4}" type="presOf" srcId="{B221CB35-27E9-4553-8EDF-743DBB7DB888}" destId="{AAE251EB-09E1-4964-B04F-3B80D105D866}" srcOrd="0" destOrd="0" presId="urn:microsoft.com/office/officeart/2005/8/layout/orgChart1"/>
    <dgm:cxn modelId="{717239D9-78B0-432A-9348-D15404846174}" type="presOf" srcId="{35FD6865-CE90-4DCE-9B53-4BBA500A0855}" destId="{9009A448-212D-486E-A635-D2E9FEA14D8D}" srcOrd="0" destOrd="0" presId="urn:microsoft.com/office/officeart/2005/8/layout/orgChart1"/>
    <dgm:cxn modelId="{1044F8DD-1D46-4720-B00E-F3A931F67D24}" type="presOf" srcId="{1CDFE1E3-291C-4BF2-8B14-BA2F089D6F69}" destId="{6B9F1FDA-C842-4F27-803F-E93EA4474B4A}" srcOrd="1" destOrd="0" presId="urn:microsoft.com/office/officeart/2005/8/layout/orgChart1"/>
    <dgm:cxn modelId="{F34738E1-BAB2-4585-AB62-808D8E973638}" type="presOf" srcId="{BF85119E-B9A8-4BC9-9D1F-D6D4162783C5}" destId="{6C98A44D-BBFA-40B4-B332-266F68D0D61A}" srcOrd="0" destOrd="0" presId="urn:microsoft.com/office/officeart/2005/8/layout/orgChart1"/>
    <dgm:cxn modelId="{926F14EE-25CE-46F0-B2D2-7CE5AD1305C1}" type="presOf" srcId="{00A2991C-813D-4828-AF11-56413338312E}" destId="{288609F7-6A44-40CC-944C-DE4906D0BA73}" srcOrd="0" destOrd="0" presId="urn:microsoft.com/office/officeart/2005/8/layout/orgChart1"/>
    <dgm:cxn modelId="{45B5CCF5-4841-40E1-8EFC-39F8D81A9B3B}" srcId="{54CE1DE2-6949-4C31-92B9-9A9153CF41F3}" destId="{0DE06574-91D9-48E1-9F1C-251EE7BAEB48}" srcOrd="7" destOrd="0" parTransId="{85ABDDB6-BAF7-4202-A76D-50E178EB1269}" sibTransId="{76B0934C-B0EC-4F0D-A7EE-D4A35C5E80FB}"/>
    <dgm:cxn modelId="{17469AF9-CC49-4E20-8F6E-8CD175AA7389}" srcId="{54CE1DE2-6949-4C31-92B9-9A9153CF41F3}" destId="{1202063A-ED33-49CF-8655-DEBBA8EC83D5}" srcOrd="3" destOrd="0" parTransId="{33B909EC-3005-4F42-9897-AF297483639B}" sibTransId="{5172D008-BB8A-4939-BB0E-2B35CCFF0564}"/>
    <dgm:cxn modelId="{49C0EFFE-3C9A-4CC5-825A-A065A636CDF7}" type="presOf" srcId="{4F537DDC-6C1E-402B-AFB1-6A0CC8924F60}" destId="{9D39D678-9DC7-4C5C-A486-EDF34848C2EA}" srcOrd="0" destOrd="0" presId="urn:microsoft.com/office/officeart/2005/8/layout/orgChart1"/>
    <dgm:cxn modelId="{2B6B9A42-4EFD-454F-91EA-297167C10D40}" type="presParOf" srcId="{F5489CBC-A390-4B54-AFB6-850D8DA125EF}" destId="{D3752D85-C2D9-4106-BFA4-D86AAF42C196}" srcOrd="0" destOrd="0" presId="urn:microsoft.com/office/officeart/2005/8/layout/orgChart1"/>
    <dgm:cxn modelId="{3966625E-8CBE-40CA-86F2-204B58EBC1BF}" type="presParOf" srcId="{D3752D85-C2D9-4106-BFA4-D86AAF42C196}" destId="{54634D39-7AA8-4F54-B975-67D7B34B1B27}" srcOrd="0" destOrd="0" presId="urn:microsoft.com/office/officeart/2005/8/layout/orgChart1"/>
    <dgm:cxn modelId="{40F5BAB3-BA41-421E-8128-B58EFF4E7F90}" type="presParOf" srcId="{54634D39-7AA8-4F54-B975-67D7B34B1B27}" destId="{FAFE8825-B686-4AB7-90EC-338A5D1FA576}" srcOrd="0" destOrd="0" presId="urn:microsoft.com/office/officeart/2005/8/layout/orgChart1"/>
    <dgm:cxn modelId="{512DDF5E-36C9-48E5-8DFF-534024A89FD4}" type="presParOf" srcId="{54634D39-7AA8-4F54-B975-67D7B34B1B27}" destId="{33DFB8FC-EC78-436F-BB4A-47A8FA1645C9}" srcOrd="1" destOrd="0" presId="urn:microsoft.com/office/officeart/2005/8/layout/orgChart1"/>
    <dgm:cxn modelId="{74D7A087-A2F6-447A-BE38-77E3E33B662C}" type="presParOf" srcId="{D3752D85-C2D9-4106-BFA4-D86AAF42C196}" destId="{8B151653-9AB1-4677-9360-BE0965821550}" srcOrd="1" destOrd="0" presId="urn:microsoft.com/office/officeart/2005/8/layout/orgChart1"/>
    <dgm:cxn modelId="{53AA12C5-1444-45D1-B602-6AB605A26177}" type="presParOf" srcId="{8B151653-9AB1-4677-9360-BE0965821550}" destId="{FA693440-4A3D-4284-86BF-0F77133E5A34}" srcOrd="0" destOrd="0" presId="urn:microsoft.com/office/officeart/2005/8/layout/orgChart1"/>
    <dgm:cxn modelId="{FEB48901-8B32-442C-AFCF-F9649C8055FD}" type="presParOf" srcId="{8B151653-9AB1-4677-9360-BE0965821550}" destId="{C7BCCFBA-1451-4E98-8FBF-C6F31891AB2C}" srcOrd="1" destOrd="0" presId="urn:microsoft.com/office/officeart/2005/8/layout/orgChart1"/>
    <dgm:cxn modelId="{6F1AA7E9-49CD-40CE-A27E-B8BEEFA2A0FB}" type="presParOf" srcId="{C7BCCFBA-1451-4E98-8FBF-C6F31891AB2C}" destId="{5133EF0C-6207-4550-8AED-88291277F3FA}" srcOrd="0" destOrd="0" presId="urn:microsoft.com/office/officeart/2005/8/layout/orgChart1"/>
    <dgm:cxn modelId="{4FC4300F-7407-4F2F-B83F-CFF0E2EE851B}" type="presParOf" srcId="{5133EF0C-6207-4550-8AED-88291277F3FA}" destId="{2770629A-D1A2-49D2-AD00-412FABDAA6C2}" srcOrd="0" destOrd="0" presId="urn:microsoft.com/office/officeart/2005/8/layout/orgChart1"/>
    <dgm:cxn modelId="{0A6AC70A-E72F-4FF1-B651-9711F6E307B0}" type="presParOf" srcId="{5133EF0C-6207-4550-8AED-88291277F3FA}" destId="{6B9F1FDA-C842-4F27-803F-E93EA4474B4A}" srcOrd="1" destOrd="0" presId="urn:microsoft.com/office/officeart/2005/8/layout/orgChart1"/>
    <dgm:cxn modelId="{478E2E93-A1E6-4DCA-BA9C-4C32729E22FE}" type="presParOf" srcId="{C7BCCFBA-1451-4E98-8FBF-C6F31891AB2C}" destId="{C694710B-517B-454A-9100-16EA45638783}" srcOrd="1" destOrd="0" presId="urn:microsoft.com/office/officeart/2005/8/layout/orgChart1"/>
    <dgm:cxn modelId="{5BD27251-290E-4266-96FB-84212D08855E}" type="presParOf" srcId="{C7BCCFBA-1451-4E98-8FBF-C6F31891AB2C}" destId="{847E5CFC-B989-4555-974B-0546FCE237C9}" srcOrd="2" destOrd="0" presId="urn:microsoft.com/office/officeart/2005/8/layout/orgChart1"/>
    <dgm:cxn modelId="{A14C02A1-5C7F-4301-BD26-4FA2853A28F0}" type="presParOf" srcId="{8B151653-9AB1-4677-9360-BE0965821550}" destId="{85FAD409-6BA2-4233-A395-9F129A4E8F6E}" srcOrd="2" destOrd="0" presId="urn:microsoft.com/office/officeart/2005/8/layout/orgChart1"/>
    <dgm:cxn modelId="{3386B5C8-9D71-46EC-BD77-9A579F9EBE21}" type="presParOf" srcId="{8B151653-9AB1-4677-9360-BE0965821550}" destId="{97058C1C-2B02-477E-9D0E-99C6BF7762DF}" srcOrd="3" destOrd="0" presId="urn:microsoft.com/office/officeart/2005/8/layout/orgChart1"/>
    <dgm:cxn modelId="{276CD0F6-F5FF-4116-8DF7-4519FB804DD4}" type="presParOf" srcId="{97058C1C-2B02-477E-9D0E-99C6BF7762DF}" destId="{761F3BC6-EC76-440D-813D-424920A6748D}" srcOrd="0" destOrd="0" presId="urn:microsoft.com/office/officeart/2005/8/layout/orgChart1"/>
    <dgm:cxn modelId="{C8A4E569-A709-4786-BDDE-3569A47D8B1B}" type="presParOf" srcId="{761F3BC6-EC76-440D-813D-424920A6748D}" destId="{035B7F93-8DB5-4EF6-AA28-E684CA59232E}" srcOrd="0" destOrd="0" presId="urn:microsoft.com/office/officeart/2005/8/layout/orgChart1"/>
    <dgm:cxn modelId="{3BAE67BC-8D86-4DB4-BA0A-20FE8B1E9D4F}" type="presParOf" srcId="{761F3BC6-EC76-440D-813D-424920A6748D}" destId="{8914C1C6-1574-4DAF-AED2-072132CC35D6}" srcOrd="1" destOrd="0" presId="urn:microsoft.com/office/officeart/2005/8/layout/orgChart1"/>
    <dgm:cxn modelId="{572A5CCA-B9C2-49C4-BB1E-BA2286CA0AAC}" type="presParOf" srcId="{97058C1C-2B02-477E-9D0E-99C6BF7762DF}" destId="{A92A8461-B585-4702-99ED-CE0037B5A226}" srcOrd="1" destOrd="0" presId="urn:microsoft.com/office/officeart/2005/8/layout/orgChart1"/>
    <dgm:cxn modelId="{3EB0F138-848C-4212-98E5-77CE7774B664}" type="presParOf" srcId="{97058C1C-2B02-477E-9D0E-99C6BF7762DF}" destId="{59D93B07-D1C3-4A18-B589-5C96225199BE}" srcOrd="2" destOrd="0" presId="urn:microsoft.com/office/officeart/2005/8/layout/orgChart1"/>
    <dgm:cxn modelId="{D23DFA58-B4DA-4D57-905F-E93264EBB6AD}" type="presParOf" srcId="{8B151653-9AB1-4677-9360-BE0965821550}" destId="{66B3E452-ACF4-4AD1-943F-833CDFBC3408}" srcOrd="4" destOrd="0" presId="urn:microsoft.com/office/officeart/2005/8/layout/orgChart1"/>
    <dgm:cxn modelId="{50D59406-025B-4419-8EBE-9048327B2168}" type="presParOf" srcId="{8B151653-9AB1-4677-9360-BE0965821550}" destId="{82625AF6-D402-44EF-B1B2-ADD96FB88E79}" srcOrd="5" destOrd="0" presId="urn:microsoft.com/office/officeart/2005/8/layout/orgChart1"/>
    <dgm:cxn modelId="{5632BBE2-3475-4A45-9087-B92DC7C3ED64}" type="presParOf" srcId="{82625AF6-D402-44EF-B1B2-ADD96FB88E79}" destId="{263F095C-8E9C-447A-9ED7-8AA74F3DB7E1}" srcOrd="0" destOrd="0" presId="urn:microsoft.com/office/officeart/2005/8/layout/orgChart1"/>
    <dgm:cxn modelId="{41B9488F-97E0-4560-A028-4BE210F25E66}" type="presParOf" srcId="{263F095C-8E9C-447A-9ED7-8AA74F3DB7E1}" destId="{C8BB25B0-3F40-434A-9B1F-CF0D554025FF}" srcOrd="0" destOrd="0" presId="urn:microsoft.com/office/officeart/2005/8/layout/orgChart1"/>
    <dgm:cxn modelId="{6492364C-73FE-4D43-91EB-346C15A90659}" type="presParOf" srcId="{263F095C-8E9C-447A-9ED7-8AA74F3DB7E1}" destId="{BEA7AE91-705E-41A7-B6EE-3AE533F87E8F}" srcOrd="1" destOrd="0" presId="urn:microsoft.com/office/officeart/2005/8/layout/orgChart1"/>
    <dgm:cxn modelId="{03E02B06-2845-464F-8659-78664D39D75D}" type="presParOf" srcId="{82625AF6-D402-44EF-B1B2-ADD96FB88E79}" destId="{1146F132-E51E-4CC3-99FD-919C36B8840A}" srcOrd="1" destOrd="0" presId="urn:microsoft.com/office/officeart/2005/8/layout/orgChart1"/>
    <dgm:cxn modelId="{20A338A2-349B-4C3B-819E-C9E7676D8F9A}" type="presParOf" srcId="{82625AF6-D402-44EF-B1B2-ADD96FB88E79}" destId="{B5374360-DDA2-4069-BFDE-72BB30DCE031}" srcOrd="2" destOrd="0" presId="urn:microsoft.com/office/officeart/2005/8/layout/orgChart1"/>
    <dgm:cxn modelId="{D1218A7B-C757-48EA-BD49-8F0709C68455}" type="presParOf" srcId="{8B151653-9AB1-4677-9360-BE0965821550}" destId="{0EDAAE12-F8E5-4CCF-9A8D-6595875DBC74}" srcOrd="6" destOrd="0" presId="urn:microsoft.com/office/officeart/2005/8/layout/orgChart1"/>
    <dgm:cxn modelId="{57DE0BCA-A55E-44B5-9A5A-4FCB33EEC892}" type="presParOf" srcId="{8B151653-9AB1-4677-9360-BE0965821550}" destId="{CCC033FB-FFEE-4BC3-A6E8-A2277652D71F}" srcOrd="7" destOrd="0" presId="urn:microsoft.com/office/officeart/2005/8/layout/orgChart1"/>
    <dgm:cxn modelId="{6C3907C5-AD44-4675-875D-50C6B50D97A0}" type="presParOf" srcId="{CCC033FB-FFEE-4BC3-A6E8-A2277652D71F}" destId="{340CA184-485A-43D1-B022-40B813EB2CEE}" srcOrd="0" destOrd="0" presId="urn:microsoft.com/office/officeart/2005/8/layout/orgChart1"/>
    <dgm:cxn modelId="{CB99584E-1E5A-41B5-9BC9-58D77EBF62B0}" type="presParOf" srcId="{340CA184-485A-43D1-B022-40B813EB2CEE}" destId="{D20E2679-21E9-48BB-B8D8-7DDBEF9D99B2}" srcOrd="0" destOrd="0" presId="urn:microsoft.com/office/officeart/2005/8/layout/orgChart1"/>
    <dgm:cxn modelId="{59EE8C5C-C848-4234-8F2F-F84C43ED3D8B}" type="presParOf" srcId="{340CA184-485A-43D1-B022-40B813EB2CEE}" destId="{BE9C0E72-6A90-4C2C-A558-D4E2ACF36AEF}" srcOrd="1" destOrd="0" presId="urn:microsoft.com/office/officeart/2005/8/layout/orgChart1"/>
    <dgm:cxn modelId="{4E78C7EE-BF6A-4A2C-9C97-97174FFAC6A1}" type="presParOf" srcId="{CCC033FB-FFEE-4BC3-A6E8-A2277652D71F}" destId="{B503C955-2F4E-4150-8841-31B9D602715A}" srcOrd="1" destOrd="0" presId="urn:microsoft.com/office/officeart/2005/8/layout/orgChart1"/>
    <dgm:cxn modelId="{7321A5C1-03C9-4779-A718-999AE3F1C26B}" type="presParOf" srcId="{CCC033FB-FFEE-4BC3-A6E8-A2277652D71F}" destId="{00CA0A6F-F100-4DAB-9B12-1E593EB26F1D}" srcOrd="2" destOrd="0" presId="urn:microsoft.com/office/officeart/2005/8/layout/orgChart1"/>
    <dgm:cxn modelId="{5EB73784-30AD-4FEE-B300-974004AD0F2C}" type="presParOf" srcId="{8B151653-9AB1-4677-9360-BE0965821550}" destId="{288609F7-6A44-40CC-944C-DE4906D0BA73}" srcOrd="8" destOrd="0" presId="urn:microsoft.com/office/officeart/2005/8/layout/orgChart1"/>
    <dgm:cxn modelId="{8A77C99D-36E5-4334-B84C-FC0A57F7A282}" type="presParOf" srcId="{8B151653-9AB1-4677-9360-BE0965821550}" destId="{051DA0BD-10B7-41E2-9624-ADAD64049B3C}" srcOrd="9" destOrd="0" presId="urn:microsoft.com/office/officeart/2005/8/layout/orgChart1"/>
    <dgm:cxn modelId="{5685C3C2-9D5E-4314-812D-1F0DB99921C7}" type="presParOf" srcId="{051DA0BD-10B7-41E2-9624-ADAD64049B3C}" destId="{AECCEC1F-2194-4DA0-BBEC-DC34A4C4AD1A}" srcOrd="0" destOrd="0" presId="urn:microsoft.com/office/officeart/2005/8/layout/orgChart1"/>
    <dgm:cxn modelId="{927546A6-1865-4625-BCEA-F1ED48D7A97C}" type="presParOf" srcId="{AECCEC1F-2194-4DA0-BBEC-DC34A4C4AD1A}" destId="{AAE251EB-09E1-4964-B04F-3B80D105D866}" srcOrd="0" destOrd="0" presId="urn:microsoft.com/office/officeart/2005/8/layout/orgChart1"/>
    <dgm:cxn modelId="{969223BA-D7DA-4A01-BA60-AD72272E05C8}" type="presParOf" srcId="{AECCEC1F-2194-4DA0-BBEC-DC34A4C4AD1A}" destId="{B50F3CDF-9F67-40A0-9350-72BF33E604D2}" srcOrd="1" destOrd="0" presId="urn:microsoft.com/office/officeart/2005/8/layout/orgChart1"/>
    <dgm:cxn modelId="{D50D7C7B-A07A-473C-9CB6-A8493653206A}" type="presParOf" srcId="{051DA0BD-10B7-41E2-9624-ADAD64049B3C}" destId="{6E75CC5A-46F4-4871-BE03-42E0303FE16E}" srcOrd="1" destOrd="0" presId="urn:microsoft.com/office/officeart/2005/8/layout/orgChart1"/>
    <dgm:cxn modelId="{93E2E282-A72E-470E-BE3E-CC080097E604}" type="presParOf" srcId="{051DA0BD-10B7-41E2-9624-ADAD64049B3C}" destId="{14F2C763-F095-45C2-AC73-59D39EBC8D5D}" srcOrd="2" destOrd="0" presId="urn:microsoft.com/office/officeart/2005/8/layout/orgChart1"/>
    <dgm:cxn modelId="{A1DAC03F-8481-4C7A-A05D-EE7B28C7A494}" type="presParOf" srcId="{8B151653-9AB1-4677-9360-BE0965821550}" destId="{0F64495A-2916-47F6-A72D-ECE007079B10}" srcOrd="10" destOrd="0" presId="urn:microsoft.com/office/officeart/2005/8/layout/orgChart1"/>
    <dgm:cxn modelId="{9F3F97EF-6DFE-47BF-8397-E48CECD25EA6}" type="presParOf" srcId="{8B151653-9AB1-4677-9360-BE0965821550}" destId="{2669DC76-36C6-4AB6-AA74-42261A30E70A}" srcOrd="11" destOrd="0" presId="urn:microsoft.com/office/officeart/2005/8/layout/orgChart1"/>
    <dgm:cxn modelId="{6619CA7B-F823-4788-96D8-1A8551F5C4C1}" type="presParOf" srcId="{2669DC76-36C6-4AB6-AA74-42261A30E70A}" destId="{128B4655-0B4C-447C-B21B-1D074D4401F0}" srcOrd="0" destOrd="0" presId="urn:microsoft.com/office/officeart/2005/8/layout/orgChart1"/>
    <dgm:cxn modelId="{C17665E2-DE70-4FEA-A0BA-8CF68402434A}" type="presParOf" srcId="{128B4655-0B4C-447C-B21B-1D074D4401F0}" destId="{9009A448-212D-486E-A635-D2E9FEA14D8D}" srcOrd="0" destOrd="0" presId="urn:microsoft.com/office/officeart/2005/8/layout/orgChart1"/>
    <dgm:cxn modelId="{2505192E-7860-4892-B580-29A0EF60A299}" type="presParOf" srcId="{128B4655-0B4C-447C-B21B-1D074D4401F0}" destId="{F3028A7E-0726-4A96-99A0-FBD156A89657}" srcOrd="1" destOrd="0" presId="urn:microsoft.com/office/officeart/2005/8/layout/orgChart1"/>
    <dgm:cxn modelId="{E4D14682-9F01-48AD-8007-EB1332711BED}" type="presParOf" srcId="{2669DC76-36C6-4AB6-AA74-42261A30E70A}" destId="{65889963-F613-4F8A-A758-A93E876AAD1D}" srcOrd="1" destOrd="0" presId="urn:microsoft.com/office/officeart/2005/8/layout/orgChart1"/>
    <dgm:cxn modelId="{69415C5F-C15C-46CB-AB23-34AEA5ED2535}" type="presParOf" srcId="{2669DC76-36C6-4AB6-AA74-42261A30E70A}" destId="{3C906F9B-97B9-4B02-A947-89C5BDDD1992}" srcOrd="2" destOrd="0" presId="urn:microsoft.com/office/officeart/2005/8/layout/orgChart1"/>
    <dgm:cxn modelId="{97894E0E-5BF9-4CD4-A69E-B3F260554E71}" type="presParOf" srcId="{8B151653-9AB1-4677-9360-BE0965821550}" destId="{4A1CF813-B1BB-454D-AA87-AFC1DCB1AF34}" srcOrd="12" destOrd="0" presId="urn:microsoft.com/office/officeart/2005/8/layout/orgChart1"/>
    <dgm:cxn modelId="{DA808CF4-B060-409A-AEDE-C035CB92A7E9}" type="presParOf" srcId="{8B151653-9AB1-4677-9360-BE0965821550}" destId="{B89B5FA0-1E29-4608-8CEF-E4942E20649E}" srcOrd="13" destOrd="0" presId="urn:microsoft.com/office/officeart/2005/8/layout/orgChart1"/>
    <dgm:cxn modelId="{83E6ED0A-F27F-4D0C-94A8-97F5FB0B249F}" type="presParOf" srcId="{B89B5FA0-1E29-4608-8CEF-E4942E20649E}" destId="{08587AB3-15E3-4C96-AE4A-999C9FE6CBF8}" srcOrd="0" destOrd="0" presId="urn:microsoft.com/office/officeart/2005/8/layout/orgChart1"/>
    <dgm:cxn modelId="{2053A55C-BDA4-4353-BC8B-48969DDC90C2}" type="presParOf" srcId="{08587AB3-15E3-4C96-AE4A-999C9FE6CBF8}" destId="{0F4C4A2E-24EE-4F21-933B-7D62A7D7E2EA}" srcOrd="0" destOrd="0" presId="urn:microsoft.com/office/officeart/2005/8/layout/orgChart1"/>
    <dgm:cxn modelId="{E5D39FA4-4B9B-4260-AAB4-96E18E972C30}" type="presParOf" srcId="{08587AB3-15E3-4C96-AE4A-999C9FE6CBF8}" destId="{7EF83FA2-7B1A-4996-B26F-4595B654D057}" srcOrd="1" destOrd="0" presId="urn:microsoft.com/office/officeart/2005/8/layout/orgChart1"/>
    <dgm:cxn modelId="{49807C55-2DED-4BCA-B3AF-E4B53D1D49BA}" type="presParOf" srcId="{B89B5FA0-1E29-4608-8CEF-E4942E20649E}" destId="{77CDE917-95B3-430D-BD35-657625A6BE77}" srcOrd="1" destOrd="0" presId="urn:microsoft.com/office/officeart/2005/8/layout/orgChart1"/>
    <dgm:cxn modelId="{B5B16082-EA80-4B2F-B5B7-FB70DBE85E32}" type="presParOf" srcId="{B89B5FA0-1E29-4608-8CEF-E4942E20649E}" destId="{5431073D-DEB7-4EBA-9DA7-EEC8055DBBD7}" srcOrd="2" destOrd="0" presId="urn:microsoft.com/office/officeart/2005/8/layout/orgChart1"/>
    <dgm:cxn modelId="{6786A227-E13B-4E33-B2EA-B484F307B8BB}" type="presParOf" srcId="{8B151653-9AB1-4677-9360-BE0965821550}" destId="{D32A7630-7EF5-4725-BF05-386E716DAF74}" srcOrd="14" destOrd="0" presId="urn:microsoft.com/office/officeart/2005/8/layout/orgChart1"/>
    <dgm:cxn modelId="{1EBE9DBA-AF86-43F9-87C1-E8D7E0D2C947}" type="presParOf" srcId="{8B151653-9AB1-4677-9360-BE0965821550}" destId="{C032DD61-2D4A-4D91-A695-EEC4C520BC1A}" srcOrd="15" destOrd="0" presId="urn:microsoft.com/office/officeart/2005/8/layout/orgChart1"/>
    <dgm:cxn modelId="{C15ABC79-7B84-4E29-8FE3-D4E3CCF1C34F}" type="presParOf" srcId="{C032DD61-2D4A-4D91-A695-EEC4C520BC1A}" destId="{B2BE54F3-D9B2-4C1F-B066-8228D2E3D0D6}" srcOrd="0" destOrd="0" presId="urn:microsoft.com/office/officeart/2005/8/layout/orgChart1"/>
    <dgm:cxn modelId="{21C4ABE1-F987-44D4-954E-0D4C485D894B}" type="presParOf" srcId="{B2BE54F3-D9B2-4C1F-B066-8228D2E3D0D6}" destId="{FD7BF162-70A9-4316-BD94-7DF42D2A853E}" srcOrd="0" destOrd="0" presId="urn:microsoft.com/office/officeart/2005/8/layout/orgChart1"/>
    <dgm:cxn modelId="{D7693E9E-D046-4AEB-92BC-F4F5D6C44712}" type="presParOf" srcId="{B2BE54F3-D9B2-4C1F-B066-8228D2E3D0D6}" destId="{27DB2B77-2259-4621-932F-44056311C77B}" srcOrd="1" destOrd="0" presId="urn:microsoft.com/office/officeart/2005/8/layout/orgChart1"/>
    <dgm:cxn modelId="{CBD354C1-BD43-4E3B-8402-0258D7C43167}" type="presParOf" srcId="{C032DD61-2D4A-4D91-A695-EEC4C520BC1A}" destId="{390353F1-38A0-4258-9990-A497A90B63D5}" srcOrd="1" destOrd="0" presId="urn:microsoft.com/office/officeart/2005/8/layout/orgChart1"/>
    <dgm:cxn modelId="{B3B2993C-2198-4955-9ADE-7133CE1027E1}" type="presParOf" srcId="{C032DD61-2D4A-4D91-A695-EEC4C520BC1A}" destId="{DE38650B-E468-41FF-B4BB-5D2FCAD0F50C}" srcOrd="2" destOrd="0" presId="urn:microsoft.com/office/officeart/2005/8/layout/orgChart1"/>
    <dgm:cxn modelId="{3BF442D0-6CA7-4741-81DB-5476EBE3A80C}" type="presParOf" srcId="{D3752D85-C2D9-4106-BFA4-D86AAF42C196}" destId="{F905797E-324E-4FC3-A772-F1EEBAE21E70}" srcOrd="2" destOrd="0" presId="urn:microsoft.com/office/officeart/2005/8/layout/orgChart1"/>
    <dgm:cxn modelId="{8022DB33-661C-4E4F-BCC8-1BA8E8749C2E}" type="presParOf" srcId="{F905797E-324E-4FC3-A772-F1EEBAE21E70}" destId="{6C98A44D-BBFA-40B4-B332-266F68D0D61A}" srcOrd="0" destOrd="0" presId="urn:microsoft.com/office/officeart/2005/8/layout/orgChart1"/>
    <dgm:cxn modelId="{2A1BCFF8-4F9A-4AAA-8B37-DC5889683888}" type="presParOf" srcId="{F905797E-324E-4FC3-A772-F1EEBAE21E70}" destId="{C78F3B63-571D-413D-ADCB-26DC4DF8179E}" srcOrd="1" destOrd="0" presId="urn:microsoft.com/office/officeart/2005/8/layout/orgChart1"/>
    <dgm:cxn modelId="{09D196E6-0E70-4C25-874D-D3D2436C90F0}" type="presParOf" srcId="{C78F3B63-571D-413D-ADCB-26DC4DF8179E}" destId="{F2B2368C-771D-44CA-BAE5-1CE34A0BF54E}" srcOrd="0" destOrd="0" presId="urn:microsoft.com/office/officeart/2005/8/layout/orgChart1"/>
    <dgm:cxn modelId="{886E1A25-F616-4A79-82C5-ABC7EEE2C81F}" type="presParOf" srcId="{F2B2368C-771D-44CA-BAE5-1CE34A0BF54E}" destId="{9D39D678-9DC7-4C5C-A486-EDF34848C2EA}" srcOrd="0" destOrd="0" presId="urn:microsoft.com/office/officeart/2005/8/layout/orgChart1"/>
    <dgm:cxn modelId="{05B1DE9D-B84A-4D89-BC04-9197F8A4802E}" type="presParOf" srcId="{F2B2368C-771D-44CA-BAE5-1CE34A0BF54E}" destId="{C15E5403-75C7-4432-9927-35E2CACF4124}" srcOrd="1" destOrd="0" presId="urn:microsoft.com/office/officeart/2005/8/layout/orgChart1"/>
    <dgm:cxn modelId="{1E051CB2-7608-4CA0-807B-024AAEAD854B}" type="presParOf" srcId="{C78F3B63-571D-413D-ADCB-26DC4DF8179E}" destId="{0B520EEA-44D8-44C4-8E26-9EE0B2D72AB4}" srcOrd="1" destOrd="0" presId="urn:microsoft.com/office/officeart/2005/8/layout/orgChart1"/>
    <dgm:cxn modelId="{9D468EEF-4242-471E-ACFF-81BD934C2CD1}" type="presParOf" srcId="{C78F3B63-571D-413D-ADCB-26DC4DF8179E}" destId="{CB1E215C-18B7-4B5E-8E67-686FD3EBE92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5039093" y="1845529"/>
          <a:ext cx="133289" cy="545230"/>
        </a:xfrm>
        <a:custGeom>
          <a:avLst/>
          <a:gdLst/>
          <a:ahLst/>
          <a:cxnLst/>
          <a:rect l="0" t="0" r="0" b="0"/>
          <a:pathLst>
            <a:path>
              <a:moveTo>
                <a:pt x="0" y="0"/>
              </a:moveTo>
              <a:lnTo>
                <a:pt x="0" y="545230"/>
              </a:lnTo>
              <a:lnTo>
                <a:pt x="133289" y="54523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911047" y="1845529"/>
          <a:ext cx="128045" cy="539986"/>
        </a:xfrm>
        <a:custGeom>
          <a:avLst/>
          <a:gdLst/>
          <a:ahLst/>
          <a:cxnLst/>
          <a:rect l="0" t="0" r="0" b="0"/>
          <a:pathLst>
            <a:path>
              <a:moveTo>
                <a:pt x="128045" y="0"/>
              </a:moveTo>
              <a:lnTo>
                <a:pt x="128045" y="539986"/>
              </a:lnTo>
              <a:lnTo>
                <a:pt x="0" y="53998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DAFD9-2F03-4F3B-81CB-80275CCB718E}">
      <dsp:nvSpPr>
        <dsp:cNvPr id="0" name=""/>
        <dsp:cNvSpPr/>
      </dsp:nvSpPr>
      <dsp:spPr>
        <a:xfrm>
          <a:off x="5039093" y="1845529"/>
          <a:ext cx="4426722" cy="1121924"/>
        </a:xfrm>
        <a:custGeom>
          <a:avLst/>
          <a:gdLst/>
          <a:ahLst/>
          <a:cxnLst/>
          <a:rect l="0" t="0" r="0" b="0"/>
          <a:pathLst>
            <a:path>
              <a:moveTo>
                <a:pt x="0" y="0"/>
              </a:moveTo>
              <a:lnTo>
                <a:pt x="0" y="993878"/>
              </a:lnTo>
              <a:lnTo>
                <a:pt x="4426722" y="993878"/>
              </a:lnTo>
              <a:lnTo>
                <a:pt x="4426722"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5039093" y="1845529"/>
          <a:ext cx="2951148" cy="1121924"/>
        </a:xfrm>
        <a:custGeom>
          <a:avLst/>
          <a:gdLst/>
          <a:ahLst/>
          <a:cxnLst/>
          <a:rect l="0" t="0" r="0" b="0"/>
          <a:pathLst>
            <a:path>
              <a:moveTo>
                <a:pt x="0" y="0"/>
              </a:moveTo>
              <a:lnTo>
                <a:pt x="0" y="993878"/>
              </a:lnTo>
              <a:lnTo>
                <a:pt x="2951148" y="993878"/>
              </a:lnTo>
              <a:lnTo>
                <a:pt x="2951148"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5039093" y="1845529"/>
          <a:ext cx="1475574" cy="1121924"/>
        </a:xfrm>
        <a:custGeom>
          <a:avLst/>
          <a:gdLst/>
          <a:ahLst/>
          <a:cxnLst/>
          <a:rect l="0" t="0" r="0" b="0"/>
          <a:pathLst>
            <a:path>
              <a:moveTo>
                <a:pt x="0" y="0"/>
              </a:moveTo>
              <a:lnTo>
                <a:pt x="0" y="993878"/>
              </a:lnTo>
              <a:lnTo>
                <a:pt x="1475574" y="993878"/>
              </a:lnTo>
              <a:lnTo>
                <a:pt x="1475574"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993372" y="1845529"/>
          <a:ext cx="91440" cy="1121924"/>
        </a:xfrm>
        <a:custGeom>
          <a:avLst/>
          <a:gdLst/>
          <a:ahLst/>
          <a:cxnLst/>
          <a:rect l="0" t="0" r="0" b="0"/>
          <a:pathLst>
            <a:path>
              <a:moveTo>
                <a:pt x="45720" y="0"/>
              </a:moveTo>
              <a:lnTo>
                <a:pt x="4572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3563518" y="1845529"/>
          <a:ext cx="1475574" cy="1121924"/>
        </a:xfrm>
        <a:custGeom>
          <a:avLst/>
          <a:gdLst/>
          <a:ahLst/>
          <a:cxnLst/>
          <a:rect l="0" t="0" r="0" b="0"/>
          <a:pathLst>
            <a:path>
              <a:moveTo>
                <a:pt x="1475574" y="0"/>
              </a:moveTo>
              <a:lnTo>
                <a:pt x="1475574" y="993878"/>
              </a:lnTo>
              <a:lnTo>
                <a:pt x="0" y="993878"/>
              </a:lnTo>
              <a:lnTo>
                <a:pt x="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2087944" y="1845529"/>
          <a:ext cx="2951148" cy="1121924"/>
        </a:xfrm>
        <a:custGeom>
          <a:avLst/>
          <a:gdLst/>
          <a:ahLst/>
          <a:cxnLst/>
          <a:rect l="0" t="0" r="0" b="0"/>
          <a:pathLst>
            <a:path>
              <a:moveTo>
                <a:pt x="2951148" y="0"/>
              </a:moveTo>
              <a:lnTo>
                <a:pt x="2951148" y="993878"/>
              </a:lnTo>
              <a:lnTo>
                <a:pt x="0" y="993878"/>
              </a:lnTo>
              <a:lnTo>
                <a:pt x="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612370" y="1845529"/>
          <a:ext cx="4426722" cy="1121924"/>
        </a:xfrm>
        <a:custGeom>
          <a:avLst/>
          <a:gdLst/>
          <a:ahLst/>
          <a:cxnLst/>
          <a:rect l="0" t="0" r="0" b="0"/>
          <a:pathLst>
            <a:path>
              <a:moveTo>
                <a:pt x="4426722" y="0"/>
              </a:moveTo>
              <a:lnTo>
                <a:pt x="4426722" y="993878"/>
              </a:lnTo>
              <a:lnTo>
                <a:pt x="0" y="993878"/>
              </a:lnTo>
              <a:lnTo>
                <a:pt x="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4068579" y="1441685"/>
          <a:ext cx="1941026" cy="40384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4068579" y="1441685"/>
        <a:ext cx="1941026" cy="403843"/>
      </dsp:txXfrm>
    </dsp:sp>
    <dsp:sp modelId="{909C95B6-E601-4D07-A8B9-4253AA4B192F}">
      <dsp:nvSpPr>
        <dsp:cNvPr id="0" name=""/>
        <dsp:cNvSpPr/>
      </dsp:nvSpPr>
      <dsp:spPr>
        <a:xfrm>
          <a:off x="2629"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justis og </a:t>
          </a:r>
          <a:br>
            <a:rPr lang="nb-NO" sz="1000" kern="1200"/>
          </a:br>
          <a:r>
            <a:rPr lang="nb-NO" sz="1000" kern="1200"/>
            <a:t>kommunal</a:t>
          </a:r>
        </a:p>
      </dsp:txBody>
      <dsp:txXfrm>
        <a:off x="2629" y="2967453"/>
        <a:ext cx="1219482" cy="609741"/>
      </dsp:txXfrm>
    </dsp:sp>
    <dsp:sp modelId="{CDDA0DEA-00AB-4476-B1F6-F3D5C4F5B05A}">
      <dsp:nvSpPr>
        <dsp:cNvPr id="0" name=""/>
        <dsp:cNvSpPr/>
      </dsp:nvSpPr>
      <dsp:spPr>
        <a:xfrm>
          <a:off x="1478203"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helse og sosial</a:t>
          </a:r>
        </a:p>
      </dsp:txBody>
      <dsp:txXfrm>
        <a:off x="1478203" y="2967453"/>
        <a:ext cx="1219482" cy="609741"/>
      </dsp:txXfrm>
    </dsp:sp>
    <dsp:sp modelId="{111B72F2-6D3E-4A9C-A953-9ECE5CECD5F6}">
      <dsp:nvSpPr>
        <dsp:cNvPr id="0" name=""/>
        <dsp:cNvSpPr/>
      </dsp:nvSpPr>
      <dsp:spPr>
        <a:xfrm>
          <a:off x="2953777"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oppvekst og barnevern</a:t>
          </a:r>
        </a:p>
      </dsp:txBody>
      <dsp:txXfrm>
        <a:off x="2953777" y="2967453"/>
        <a:ext cx="1219482" cy="609741"/>
      </dsp:txXfrm>
    </dsp:sp>
    <dsp:sp modelId="{659292F3-2B21-4827-9546-D01800201700}">
      <dsp:nvSpPr>
        <dsp:cNvPr id="0" name=""/>
        <dsp:cNvSpPr/>
      </dsp:nvSpPr>
      <dsp:spPr>
        <a:xfrm>
          <a:off x="4429351"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miljø</a:t>
          </a:r>
        </a:p>
      </dsp:txBody>
      <dsp:txXfrm>
        <a:off x="4429351" y="2967453"/>
        <a:ext cx="1219482" cy="609741"/>
      </dsp:txXfrm>
    </dsp:sp>
    <dsp:sp modelId="{AC8D6E1D-9DDA-40FF-98C0-9DE0A1663417}">
      <dsp:nvSpPr>
        <dsp:cNvPr id="0" name=""/>
        <dsp:cNvSpPr/>
      </dsp:nvSpPr>
      <dsp:spPr>
        <a:xfrm>
          <a:off x="5904925"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reindrift</a:t>
          </a:r>
        </a:p>
      </dsp:txBody>
      <dsp:txXfrm>
        <a:off x="5904925" y="2967453"/>
        <a:ext cx="1219482" cy="609741"/>
      </dsp:txXfrm>
    </dsp:sp>
    <dsp:sp modelId="{EFB304F1-F6B6-401C-BEFD-6DEB5E98C5F2}">
      <dsp:nvSpPr>
        <dsp:cNvPr id="0" name=""/>
        <dsp:cNvSpPr/>
      </dsp:nvSpPr>
      <dsp:spPr>
        <a:xfrm>
          <a:off x="7380499"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landbruk</a:t>
          </a:r>
        </a:p>
      </dsp:txBody>
      <dsp:txXfrm>
        <a:off x="7380499" y="2967453"/>
        <a:ext cx="1219482" cy="609741"/>
      </dsp:txXfrm>
    </dsp:sp>
    <dsp:sp modelId="{1F9F70E5-8640-45BD-B6C4-BF02659BB8A4}">
      <dsp:nvSpPr>
        <dsp:cNvPr id="0" name=""/>
        <dsp:cNvSpPr/>
      </dsp:nvSpPr>
      <dsp:spPr>
        <a:xfrm>
          <a:off x="8856073"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HR og </a:t>
          </a:r>
          <a:br>
            <a:rPr lang="nb-NO" sz="1050" kern="1200"/>
          </a:br>
          <a:r>
            <a:rPr lang="nb-NO" sz="1050" kern="1200"/>
            <a:t>økonomi</a:t>
          </a:r>
        </a:p>
      </dsp:txBody>
      <dsp:txXfrm>
        <a:off x="8856073" y="2967453"/>
        <a:ext cx="1219482" cy="609741"/>
      </dsp:txXfrm>
    </dsp:sp>
    <dsp:sp modelId="{7D1CE52B-6125-4CAE-B58D-0204E7AEA1B6}">
      <dsp:nvSpPr>
        <dsp:cNvPr id="0" name=""/>
        <dsp:cNvSpPr/>
      </dsp:nvSpPr>
      <dsp:spPr>
        <a:xfrm>
          <a:off x="3241770" y="2116287"/>
          <a:ext cx="1669276" cy="538456"/>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samfunnssikkerhet</a:t>
          </a:r>
          <a:br>
            <a:rPr lang="nb-NO" sz="1050" kern="1200"/>
          </a:br>
          <a:r>
            <a:rPr lang="nb-NO" sz="1050" kern="1200"/>
            <a:t>og beredskap</a:t>
          </a:r>
        </a:p>
      </dsp:txBody>
      <dsp:txXfrm>
        <a:off x="3241770" y="2116287"/>
        <a:ext cx="1669276" cy="538456"/>
      </dsp:txXfrm>
    </dsp:sp>
    <dsp:sp modelId="{C32C0C48-A0F3-41D4-8BB6-B6566DFE356D}">
      <dsp:nvSpPr>
        <dsp:cNvPr id="0" name=""/>
        <dsp:cNvSpPr/>
      </dsp:nvSpPr>
      <dsp:spPr>
        <a:xfrm>
          <a:off x="5172382" y="2121531"/>
          <a:ext cx="1669276" cy="538456"/>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støtte og</a:t>
          </a:r>
          <a:br>
            <a:rPr lang="nb-NO" sz="1050" kern="1200"/>
          </a:br>
          <a:r>
            <a:rPr lang="nb-NO" sz="1050" kern="1200"/>
            <a:t>kommunikasjon</a:t>
          </a:r>
        </a:p>
      </dsp:txBody>
      <dsp:txXfrm>
        <a:off x="5172382" y="2121531"/>
        <a:ext cx="1669276" cy="538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4672976" y="793460"/>
          <a:ext cx="123605" cy="505616"/>
        </a:xfrm>
        <a:custGeom>
          <a:avLst/>
          <a:gdLst/>
          <a:ahLst/>
          <a:cxnLst/>
          <a:rect l="0" t="0" r="0" b="0"/>
          <a:pathLst>
            <a:path>
              <a:moveTo>
                <a:pt x="0" y="0"/>
              </a:moveTo>
              <a:lnTo>
                <a:pt x="0" y="505616"/>
              </a:lnTo>
              <a:lnTo>
                <a:pt x="123605" y="50561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554234" y="793460"/>
          <a:ext cx="118742" cy="500754"/>
        </a:xfrm>
        <a:custGeom>
          <a:avLst/>
          <a:gdLst/>
          <a:ahLst/>
          <a:cxnLst/>
          <a:rect l="0" t="0" r="0" b="0"/>
          <a:pathLst>
            <a:path>
              <a:moveTo>
                <a:pt x="118742" y="0"/>
              </a:moveTo>
              <a:lnTo>
                <a:pt x="118742" y="500754"/>
              </a:lnTo>
              <a:lnTo>
                <a:pt x="0" y="50075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DAFD9-2F03-4F3B-81CB-80275CCB718E}">
      <dsp:nvSpPr>
        <dsp:cNvPr id="0" name=""/>
        <dsp:cNvSpPr/>
      </dsp:nvSpPr>
      <dsp:spPr>
        <a:xfrm>
          <a:off x="4672976" y="793460"/>
          <a:ext cx="4105097" cy="1040410"/>
        </a:xfrm>
        <a:custGeom>
          <a:avLst/>
          <a:gdLst/>
          <a:ahLst/>
          <a:cxnLst/>
          <a:rect l="0" t="0" r="0" b="0"/>
          <a:pathLst>
            <a:path>
              <a:moveTo>
                <a:pt x="0" y="0"/>
              </a:moveTo>
              <a:lnTo>
                <a:pt x="0" y="921667"/>
              </a:lnTo>
              <a:lnTo>
                <a:pt x="4105097" y="921667"/>
              </a:lnTo>
              <a:lnTo>
                <a:pt x="4105097"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4672976" y="793460"/>
          <a:ext cx="2736731" cy="1040410"/>
        </a:xfrm>
        <a:custGeom>
          <a:avLst/>
          <a:gdLst/>
          <a:ahLst/>
          <a:cxnLst/>
          <a:rect l="0" t="0" r="0" b="0"/>
          <a:pathLst>
            <a:path>
              <a:moveTo>
                <a:pt x="0" y="0"/>
              </a:moveTo>
              <a:lnTo>
                <a:pt x="0" y="921667"/>
              </a:lnTo>
              <a:lnTo>
                <a:pt x="2736731" y="921667"/>
              </a:lnTo>
              <a:lnTo>
                <a:pt x="2736731"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4BA28-8B84-45C9-AE3C-77083807C385}">
      <dsp:nvSpPr>
        <dsp:cNvPr id="0" name=""/>
        <dsp:cNvSpPr/>
      </dsp:nvSpPr>
      <dsp:spPr>
        <a:xfrm>
          <a:off x="5588989"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875C1-257F-4BDD-812A-AC6659C56383}">
      <dsp:nvSpPr>
        <dsp:cNvPr id="0" name=""/>
        <dsp:cNvSpPr/>
      </dsp:nvSpPr>
      <dsp:spPr>
        <a:xfrm>
          <a:off x="5588989"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4672976" y="793460"/>
          <a:ext cx="1368365" cy="1040410"/>
        </a:xfrm>
        <a:custGeom>
          <a:avLst/>
          <a:gdLst/>
          <a:ahLst/>
          <a:cxnLst/>
          <a:rect l="0" t="0" r="0" b="0"/>
          <a:pathLst>
            <a:path>
              <a:moveTo>
                <a:pt x="0" y="0"/>
              </a:moveTo>
              <a:lnTo>
                <a:pt x="0" y="921667"/>
              </a:lnTo>
              <a:lnTo>
                <a:pt x="1368365" y="921667"/>
              </a:lnTo>
              <a:lnTo>
                <a:pt x="1368365"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1D9B9-25A0-4E5D-9B6E-ECFF8CA85C56}">
      <dsp:nvSpPr>
        <dsp:cNvPr id="0" name=""/>
        <dsp:cNvSpPr/>
      </dsp:nvSpPr>
      <dsp:spPr>
        <a:xfrm>
          <a:off x="4220624"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418A9-EF74-4F25-B1CB-6683F4E773B6}">
      <dsp:nvSpPr>
        <dsp:cNvPr id="0" name=""/>
        <dsp:cNvSpPr/>
      </dsp:nvSpPr>
      <dsp:spPr>
        <a:xfrm>
          <a:off x="4220624"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627256" y="793460"/>
          <a:ext cx="91440" cy="1040410"/>
        </a:xfrm>
        <a:custGeom>
          <a:avLst/>
          <a:gdLst/>
          <a:ahLst/>
          <a:cxnLst/>
          <a:rect l="0" t="0" r="0" b="0"/>
          <a:pathLst>
            <a:path>
              <a:moveTo>
                <a:pt x="45720" y="0"/>
              </a:moveTo>
              <a:lnTo>
                <a:pt x="4572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150A1-00E7-4A5E-89C4-D654F2B38B15}">
      <dsp:nvSpPr>
        <dsp:cNvPr id="0" name=""/>
        <dsp:cNvSpPr/>
      </dsp:nvSpPr>
      <dsp:spPr>
        <a:xfrm>
          <a:off x="2852258" y="2399311"/>
          <a:ext cx="169632" cy="1648711"/>
        </a:xfrm>
        <a:custGeom>
          <a:avLst/>
          <a:gdLst/>
          <a:ahLst/>
          <a:cxnLst/>
          <a:rect l="0" t="0" r="0" b="0"/>
          <a:pathLst>
            <a:path>
              <a:moveTo>
                <a:pt x="0" y="0"/>
              </a:moveTo>
              <a:lnTo>
                <a:pt x="0" y="1648711"/>
              </a:lnTo>
              <a:lnTo>
                <a:pt x="169632" y="16487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4BE4B-A1BA-4233-8A37-0D2F8F05C676}">
      <dsp:nvSpPr>
        <dsp:cNvPr id="0" name=""/>
        <dsp:cNvSpPr/>
      </dsp:nvSpPr>
      <dsp:spPr>
        <a:xfrm>
          <a:off x="2852258"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805B6-DB5A-46FB-830B-8EBDC7DABBD0}">
      <dsp:nvSpPr>
        <dsp:cNvPr id="0" name=""/>
        <dsp:cNvSpPr/>
      </dsp:nvSpPr>
      <dsp:spPr>
        <a:xfrm>
          <a:off x="2852258"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3304610" y="793460"/>
          <a:ext cx="1368365" cy="1040410"/>
        </a:xfrm>
        <a:custGeom>
          <a:avLst/>
          <a:gdLst/>
          <a:ahLst/>
          <a:cxnLst/>
          <a:rect l="0" t="0" r="0" b="0"/>
          <a:pathLst>
            <a:path>
              <a:moveTo>
                <a:pt x="1368365" y="0"/>
              </a:moveTo>
              <a:lnTo>
                <a:pt x="1368365" y="921667"/>
              </a:lnTo>
              <a:lnTo>
                <a:pt x="0" y="921667"/>
              </a:lnTo>
              <a:lnTo>
                <a:pt x="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7BD6F-D553-46F4-9772-B96E1C19EA4D}">
      <dsp:nvSpPr>
        <dsp:cNvPr id="0" name=""/>
        <dsp:cNvSpPr/>
      </dsp:nvSpPr>
      <dsp:spPr>
        <a:xfrm>
          <a:off x="1483892"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82140-D1BA-4FB2-8CF4-BF2166A2BB71}">
      <dsp:nvSpPr>
        <dsp:cNvPr id="0" name=""/>
        <dsp:cNvSpPr/>
      </dsp:nvSpPr>
      <dsp:spPr>
        <a:xfrm>
          <a:off x="1483892"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1936244" y="793460"/>
          <a:ext cx="2736731" cy="1040410"/>
        </a:xfrm>
        <a:custGeom>
          <a:avLst/>
          <a:gdLst/>
          <a:ahLst/>
          <a:cxnLst/>
          <a:rect l="0" t="0" r="0" b="0"/>
          <a:pathLst>
            <a:path>
              <a:moveTo>
                <a:pt x="2736731" y="0"/>
              </a:moveTo>
              <a:lnTo>
                <a:pt x="2736731" y="921667"/>
              </a:lnTo>
              <a:lnTo>
                <a:pt x="0" y="921667"/>
              </a:lnTo>
              <a:lnTo>
                <a:pt x="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EB147-1DD8-4327-8878-CEDCB30BE517}">
      <dsp:nvSpPr>
        <dsp:cNvPr id="0" name=""/>
        <dsp:cNvSpPr/>
      </dsp:nvSpPr>
      <dsp:spPr>
        <a:xfrm>
          <a:off x="115526" y="2399311"/>
          <a:ext cx="169632" cy="1648711"/>
        </a:xfrm>
        <a:custGeom>
          <a:avLst/>
          <a:gdLst/>
          <a:ahLst/>
          <a:cxnLst/>
          <a:rect l="0" t="0" r="0" b="0"/>
          <a:pathLst>
            <a:path>
              <a:moveTo>
                <a:pt x="0" y="0"/>
              </a:moveTo>
              <a:lnTo>
                <a:pt x="0" y="1648711"/>
              </a:lnTo>
              <a:lnTo>
                <a:pt x="169632" y="16487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58794-42C6-47D6-B783-B6B4DB58EAAC}">
      <dsp:nvSpPr>
        <dsp:cNvPr id="0" name=""/>
        <dsp:cNvSpPr/>
      </dsp:nvSpPr>
      <dsp:spPr>
        <a:xfrm>
          <a:off x="115526"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C2BB-3FD3-4CC4-9712-03150EDFD366}">
      <dsp:nvSpPr>
        <dsp:cNvPr id="0" name=""/>
        <dsp:cNvSpPr/>
      </dsp:nvSpPr>
      <dsp:spPr>
        <a:xfrm>
          <a:off x="115526"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567879" y="793460"/>
          <a:ext cx="4105097" cy="1040410"/>
        </a:xfrm>
        <a:custGeom>
          <a:avLst/>
          <a:gdLst/>
          <a:ahLst/>
          <a:cxnLst/>
          <a:rect l="0" t="0" r="0" b="0"/>
          <a:pathLst>
            <a:path>
              <a:moveTo>
                <a:pt x="4105097" y="0"/>
              </a:moveTo>
              <a:lnTo>
                <a:pt x="4105097" y="921667"/>
              </a:lnTo>
              <a:lnTo>
                <a:pt x="0" y="921667"/>
              </a:lnTo>
              <a:lnTo>
                <a:pt x="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772976" y="418958"/>
          <a:ext cx="1800000" cy="374502"/>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latin typeface="+mn-lt"/>
              <a:ea typeface="Open Sans SemiBold" panose="020B0706030804020204" pitchFamily="34" charset="0"/>
              <a:cs typeface="Open Sans SemiBold" panose="020B0706030804020204" pitchFamily="34" charset="0"/>
            </a:rPr>
            <a:t>embetsledelse</a:t>
          </a:r>
        </a:p>
      </dsp:txBody>
      <dsp:txXfrm>
        <a:off x="3772976" y="418958"/>
        <a:ext cx="1800000" cy="374502"/>
      </dsp:txXfrm>
    </dsp:sp>
    <dsp:sp modelId="{909C95B6-E601-4D07-A8B9-4253AA4B192F}">
      <dsp:nvSpPr>
        <dsp:cNvPr id="0" name=""/>
        <dsp:cNvSpPr/>
      </dsp:nvSpPr>
      <dsp:spPr>
        <a:xfrm>
          <a:off x="2438"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justis og </a:t>
          </a:r>
          <a:br>
            <a:rPr lang="nb-NO" sz="1000" kern="1200"/>
          </a:br>
          <a:r>
            <a:rPr lang="nb-NO" sz="1000" kern="1200"/>
            <a:t>kommunal</a:t>
          </a:r>
        </a:p>
      </dsp:txBody>
      <dsp:txXfrm>
        <a:off x="2438" y="1833871"/>
        <a:ext cx="1130880" cy="565440"/>
      </dsp:txXfrm>
    </dsp:sp>
    <dsp:sp modelId="{553631B5-CBD2-4A84-8241-4CFEDA684922}">
      <dsp:nvSpPr>
        <dsp:cNvPr id="0" name=""/>
        <dsp:cNvSpPr/>
      </dsp:nvSpPr>
      <dsp:spPr>
        <a:xfrm>
          <a:off x="285158"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juridisk</a:t>
          </a:r>
        </a:p>
      </dsp:txBody>
      <dsp:txXfrm>
        <a:off x="285158" y="2636796"/>
        <a:ext cx="1130880" cy="374502"/>
      </dsp:txXfrm>
    </dsp:sp>
    <dsp:sp modelId="{F13E7E48-981B-43A9-9979-E605E6B970F9}">
      <dsp:nvSpPr>
        <dsp:cNvPr id="0" name=""/>
        <dsp:cNvSpPr/>
      </dsp:nvSpPr>
      <dsp:spPr>
        <a:xfrm>
          <a:off x="285158"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vergemål</a:t>
          </a:r>
        </a:p>
      </dsp:txBody>
      <dsp:txXfrm>
        <a:off x="285158" y="3248783"/>
        <a:ext cx="1130880" cy="374502"/>
      </dsp:txXfrm>
    </dsp:sp>
    <dsp:sp modelId="{838C790D-277C-4318-B19C-4E18F5216499}">
      <dsp:nvSpPr>
        <dsp:cNvPr id="0" name=""/>
        <dsp:cNvSpPr/>
      </dsp:nvSpPr>
      <dsp:spPr>
        <a:xfrm>
          <a:off x="285158" y="3860771"/>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plan</a:t>
          </a:r>
        </a:p>
      </dsp:txBody>
      <dsp:txXfrm>
        <a:off x="285158" y="3860771"/>
        <a:ext cx="1130880" cy="374502"/>
      </dsp:txXfrm>
    </dsp:sp>
    <dsp:sp modelId="{CDDA0DEA-00AB-4476-B1F6-F3D5C4F5B05A}">
      <dsp:nvSpPr>
        <dsp:cNvPr id="0" name=""/>
        <dsp:cNvSpPr/>
      </dsp:nvSpPr>
      <dsp:spPr>
        <a:xfrm>
          <a:off x="1370804"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helse og sosial</a:t>
          </a:r>
        </a:p>
      </dsp:txBody>
      <dsp:txXfrm>
        <a:off x="1370804" y="1833871"/>
        <a:ext cx="1130880" cy="565440"/>
      </dsp:txXfrm>
    </dsp:sp>
    <dsp:sp modelId="{FF9BC0BE-EDB8-40F1-8B24-627FF34A5A2F}">
      <dsp:nvSpPr>
        <dsp:cNvPr id="0" name=""/>
        <dsp:cNvSpPr/>
      </dsp:nvSpPr>
      <dsp:spPr>
        <a:xfrm>
          <a:off x="1653524"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helse og omsorg</a:t>
          </a:r>
        </a:p>
      </dsp:txBody>
      <dsp:txXfrm>
        <a:off x="1653524" y="2636796"/>
        <a:ext cx="1130880" cy="374502"/>
      </dsp:txXfrm>
    </dsp:sp>
    <dsp:sp modelId="{A31324D4-E64F-4E57-96FD-598ACBBACD19}">
      <dsp:nvSpPr>
        <dsp:cNvPr id="0" name=""/>
        <dsp:cNvSpPr/>
      </dsp:nvSpPr>
      <dsp:spPr>
        <a:xfrm>
          <a:off x="1653524"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sosial og familie</a:t>
          </a:r>
        </a:p>
      </dsp:txBody>
      <dsp:txXfrm>
        <a:off x="1653524" y="3248783"/>
        <a:ext cx="1130880" cy="374502"/>
      </dsp:txXfrm>
    </dsp:sp>
    <dsp:sp modelId="{111B72F2-6D3E-4A9C-A953-9ECE5CECD5F6}">
      <dsp:nvSpPr>
        <dsp:cNvPr id="0" name=""/>
        <dsp:cNvSpPr/>
      </dsp:nvSpPr>
      <dsp:spPr>
        <a:xfrm>
          <a:off x="2739170"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oppvekst og barnevern</a:t>
          </a:r>
        </a:p>
      </dsp:txBody>
      <dsp:txXfrm>
        <a:off x="2739170" y="1833871"/>
        <a:ext cx="1130880" cy="565440"/>
      </dsp:txXfrm>
    </dsp:sp>
    <dsp:sp modelId="{ECADBA38-16A9-407D-8A5F-D6DE9BF43E1B}">
      <dsp:nvSpPr>
        <dsp:cNvPr id="0" name=""/>
        <dsp:cNvSpPr/>
      </dsp:nvSpPr>
      <dsp:spPr>
        <a:xfrm>
          <a:off x="3021890"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skole</a:t>
          </a:r>
        </a:p>
      </dsp:txBody>
      <dsp:txXfrm>
        <a:off x="3021890" y="2636796"/>
        <a:ext cx="1130880" cy="374502"/>
      </dsp:txXfrm>
    </dsp:sp>
    <dsp:sp modelId="{666E077F-97D3-4355-9F84-AD1816C49B12}">
      <dsp:nvSpPr>
        <dsp:cNvPr id="0" name=""/>
        <dsp:cNvSpPr/>
      </dsp:nvSpPr>
      <dsp:spPr>
        <a:xfrm>
          <a:off x="3021890"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barnehage</a:t>
          </a:r>
        </a:p>
      </dsp:txBody>
      <dsp:txXfrm>
        <a:off x="3021890" y="3248783"/>
        <a:ext cx="1130880" cy="374502"/>
      </dsp:txXfrm>
    </dsp:sp>
    <dsp:sp modelId="{B8289C61-4606-4F43-91FF-7C0EDDCA438B}">
      <dsp:nvSpPr>
        <dsp:cNvPr id="0" name=""/>
        <dsp:cNvSpPr/>
      </dsp:nvSpPr>
      <dsp:spPr>
        <a:xfrm>
          <a:off x="3021890" y="3860771"/>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barnevern</a:t>
          </a:r>
        </a:p>
      </dsp:txBody>
      <dsp:txXfrm>
        <a:off x="3021890" y="3860771"/>
        <a:ext cx="1130880" cy="374502"/>
      </dsp:txXfrm>
    </dsp:sp>
    <dsp:sp modelId="{659292F3-2B21-4827-9546-D01800201700}">
      <dsp:nvSpPr>
        <dsp:cNvPr id="0" name=""/>
        <dsp:cNvSpPr/>
      </dsp:nvSpPr>
      <dsp:spPr>
        <a:xfrm>
          <a:off x="4107536"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miljø</a:t>
          </a:r>
        </a:p>
      </dsp:txBody>
      <dsp:txXfrm>
        <a:off x="4107536" y="1833871"/>
        <a:ext cx="1130880" cy="565440"/>
      </dsp:txXfrm>
    </dsp:sp>
    <dsp:sp modelId="{61819400-3ED5-499D-95E6-64ECC88F62D3}">
      <dsp:nvSpPr>
        <dsp:cNvPr id="0" name=""/>
        <dsp:cNvSpPr/>
      </dsp:nvSpPr>
      <dsp:spPr>
        <a:xfrm>
          <a:off x="4390256"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naturmangfold</a:t>
          </a:r>
          <a:br>
            <a:rPr lang="nb-NO" sz="900" kern="1200"/>
          </a:br>
          <a:r>
            <a:rPr lang="nb-NO" sz="900" kern="1200"/>
            <a:t>og naturvern</a:t>
          </a:r>
        </a:p>
      </dsp:txBody>
      <dsp:txXfrm>
        <a:off x="4390256" y="2636796"/>
        <a:ext cx="1130880" cy="374502"/>
      </dsp:txXfrm>
    </dsp:sp>
    <dsp:sp modelId="{904DE4B9-5AFB-4A5D-BEB0-39D5D1B6F5E4}">
      <dsp:nvSpPr>
        <dsp:cNvPr id="0" name=""/>
        <dsp:cNvSpPr/>
      </dsp:nvSpPr>
      <dsp:spPr>
        <a:xfrm>
          <a:off x="4390256"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vannforvaltning</a:t>
          </a:r>
          <a:br>
            <a:rPr lang="nb-NO" sz="900" kern="1200"/>
          </a:br>
          <a:r>
            <a:rPr lang="nb-NO" sz="900" kern="1200"/>
            <a:t>og forurensing</a:t>
          </a:r>
        </a:p>
      </dsp:txBody>
      <dsp:txXfrm>
        <a:off x="4390256" y="3248783"/>
        <a:ext cx="1130880" cy="374502"/>
      </dsp:txXfrm>
    </dsp:sp>
    <dsp:sp modelId="{AC8D6E1D-9DDA-40FF-98C0-9DE0A1663417}">
      <dsp:nvSpPr>
        <dsp:cNvPr id="0" name=""/>
        <dsp:cNvSpPr/>
      </dsp:nvSpPr>
      <dsp:spPr>
        <a:xfrm>
          <a:off x="5475901"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reindrift</a:t>
          </a:r>
        </a:p>
      </dsp:txBody>
      <dsp:txXfrm>
        <a:off x="5475901" y="1833871"/>
        <a:ext cx="1130880" cy="565440"/>
      </dsp:txXfrm>
    </dsp:sp>
    <dsp:sp modelId="{9FEA9DB0-FFA5-45AA-B9E3-AAF758E2979C}">
      <dsp:nvSpPr>
        <dsp:cNvPr id="0" name=""/>
        <dsp:cNvSpPr/>
      </dsp:nvSpPr>
      <dsp:spPr>
        <a:xfrm>
          <a:off x="5758622"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Øst-Finnmark</a:t>
          </a:r>
        </a:p>
      </dsp:txBody>
      <dsp:txXfrm>
        <a:off x="5758622" y="2636796"/>
        <a:ext cx="1130880" cy="374502"/>
      </dsp:txXfrm>
    </dsp:sp>
    <dsp:sp modelId="{B9868352-61DD-4892-B03E-9732D332EBD8}">
      <dsp:nvSpPr>
        <dsp:cNvPr id="0" name=""/>
        <dsp:cNvSpPr/>
      </dsp:nvSpPr>
      <dsp:spPr>
        <a:xfrm>
          <a:off x="5758622"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Vest-Finnmark</a:t>
          </a:r>
          <a:br>
            <a:rPr lang="nb-NO" sz="900" kern="1200"/>
          </a:br>
          <a:r>
            <a:rPr lang="nb-NO" sz="900" kern="1200"/>
            <a:t>og Troms</a:t>
          </a:r>
        </a:p>
      </dsp:txBody>
      <dsp:txXfrm>
        <a:off x="5758622" y="3248783"/>
        <a:ext cx="1130880" cy="374502"/>
      </dsp:txXfrm>
    </dsp:sp>
    <dsp:sp modelId="{EFB304F1-F6B6-401C-BEFD-6DEB5E98C5F2}">
      <dsp:nvSpPr>
        <dsp:cNvPr id="0" name=""/>
        <dsp:cNvSpPr/>
      </dsp:nvSpPr>
      <dsp:spPr>
        <a:xfrm>
          <a:off x="6844267"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landbruk</a:t>
          </a:r>
        </a:p>
      </dsp:txBody>
      <dsp:txXfrm>
        <a:off x="6844267" y="1833871"/>
        <a:ext cx="1130880" cy="565440"/>
      </dsp:txXfrm>
    </dsp:sp>
    <dsp:sp modelId="{1F9F70E5-8640-45BD-B6C4-BF02659BB8A4}">
      <dsp:nvSpPr>
        <dsp:cNvPr id="0" name=""/>
        <dsp:cNvSpPr/>
      </dsp:nvSpPr>
      <dsp:spPr>
        <a:xfrm>
          <a:off x="8212633"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HR og </a:t>
          </a:r>
          <a:br>
            <a:rPr lang="nb-NO" sz="1050" kern="1200"/>
          </a:br>
          <a:r>
            <a:rPr lang="nb-NO" sz="1050" kern="1200"/>
            <a:t>økonomi</a:t>
          </a:r>
        </a:p>
      </dsp:txBody>
      <dsp:txXfrm>
        <a:off x="8212633" y="1833871"/>
        <a:ext cx="1130880" cy="565440"/>
      </dsp:txXfrm>
    </dsp:sp>
    <dsp:sp modelId="{7D1CE52B-6125-4CAE-B58D-0204E7AEA1B6}">
      <dsp:nvSpPr>
        <dsp:cNvPr id="0" name=""/>
        <dsp:cNvSpPr/>
      </dsp:nvSpPr>
      <dsp:spPr>
        <a:xfrm>
          <a:off x="3006239" y="1044547"/>
          <a:ext cx="1547994" cy="499334"/>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samfunnssikkerhet</a:t>
          </a:r>
          <a:br>
            <a:rPr lang="nb-NO" sz="1050" kern="1200"/>
          </a:br>
          <a:r>
            <a:rPr lang="nb-NO" sz="1050" kern="1200"/>
            <a:t>og beredskap</a:t>
          </a:r>
        </a:p>
      </dsp:txBody>
      <dsp:txXfrm>
        <a:off x="3006239" y="1044547"/>
        <a:ext cx="1547994" cy="499334"/>
      </dsp:txXfrm>
    </dsp:sp>
    <dsp:sp modelId="{C32C0C48-A0F3-41D4-8BB6-B6566DFE356D}">
      <dsp:nvSpPr>
        <dsp:cNvPr id="0" name=""/>
        <dsp:cNvSpPr/>
      </dsp:nvSpPr>
      <dsp:spPr>
        <a:xfrm>
          <a:off x="4796581" y="1049410"/>
          <a:ext cx="1547994" cy="499334"/>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støtte og</a:t>
          </a:r>
          <a:br>
            <a:rPr lang="nb-NO" sz="1050" kern="1200"/>
          </a:br>
          <a:r>
            <a:rPr lang="nb-NO" sz="1050" kern="1200"/>
            <a:t>kommunikasjon</a:t>
          </a:r>
        </a:p>
      </dsp:txBody>
      <dsp:txXfrm>
        <a:off x="4796581" y="1049410"/>
        <a:ext cx="1547994" cy="499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5039093" y="1845529"/>
          <a:ext cx="133289" cy="545230"/>
        </a:xfrm>
        <a:custGeom>
          <a:avLst/>
          <a:gdLst/>
          <a:ahLst/>
          <a:cxnLst/>
          <a:rect l="0" t="0" r="0" b="0"/>
          <a:pathLst>
            <a:path>
              <a:moveTo>
                <a:pt x="0" y="0"/>
              </a:moveTo>
              <a:lnTo>
                <a:pt x="0" y="545230"/>
              </a:lnTo>
              <a:lnTo>
                <a:pt x="133289" y="54523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911047" y="1845529"/>
          <a:ext cx="128045" cy="539986"/>
        </a:xfrm>
        <a:custGeom>
          <a:avLst/>
          <a:gdLst/>
          <a:ahLst/>
          <a:cxnLst/>
          <a:rect l="0" t="0" r="0" b="0"/>
          <a:pathLst>
            <a:path>
              <a:moveTo>
                <a:pt x="128045" y="0"/>
              </a:moveTo>
              <a:lnTo>
                <a:pt x="128045" y="539986"/>
              </a:lnTo>
              <a:lnTo>
                <a:pt x="0" y="53998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DAFD9-2F03-4F3B-81CB-80275CCB718E}">
      <dsp:nvSpPr>
        <dsp:cNvPr id="0" name=""/>
        <dsp:cNvSpPr/>
      </dsp:nvSpPr>
      <dsp:spPr>
        <a:xfrm>
          <a:off x="5039093" y="1845529"/>
          <a:ext cx="4426722" cy="1121924"/>
        </a:xfrm>
        <a:custGeom>
          <a:avLst/>
          <a:gdLst/>
          <a:ahLst/>
          <a:cxnLst/>
          <a:rect l="0" t="0" r="0" b="0"/>
          <a:pathLst>
            <a:path>
              <a:moveTo>
                <a:pt x="0" y="0"/>
              </a:moveTo>
              <a:lnTo>
                <a:pt x="0" y="993878"/>
              </a:lnTo>
              <a:lnTo>
                <a:pt x="4426722" y="993878"/>
              </a:lnTo>
              <a:lnTo>
                <a:pt x="4426722"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5039093" y="1845529"/>
          <a:ext cx="2951148" cy="1121924"/>
        </a:xfrm>
        <a:custGeom>
          <a:avLst/>
          <a:gdLst/>
          <a:ahLst/>
          <a:cxnLst/>
          <a:rect l="0" t="0" r="0" b="0"/>
          <a:pathLst>
            <a:path>
              <a:moveTo>
                <a:pt x="0" y="0"/>
              </a:moveTo>
              <a:lnTo>
                <a:pt x="0" y="993878"/>
              </a:lnTo>
              <a:lnTo>
                <a:pt x="2951148" y="993878"/>
              </a:lnTo>
              <a:lnTo>
                <a:pt x="2951148"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5039093" y="1845529"/>
          <a:ext cx="1475574" cy="1121924"/>
        </a:xfrm>
        <a:custGeom>
          <a:avLst/>
          <a:gdLst/>
          <a:ahLst/>
          <a:cxnLst/>
          <a:rect l="0" t="0" r="0" b="0"/>
          <a:pathLst>
            <a:path>
              <a:moveTo>
                <a:pt x="0" y="0"/>
              </a:moveTo>
              <a:lnTo>
                <a:pt x="0" y="993878"/>
              </a:lnTo>
              <a:lnTo>
                <a:pt x="1475574" y="993878"/>
              </a:lnTo>
              <a:lnTo>
                <a:pt x="1475574"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993372" y="1845529"/>
          <a:ext cx="91440" cy="1121924"/>
        </a:xfrm>
        <a:custGeom>
          <a:avLst/>
          <a:gdLst/>
          <a:ahLst/>
          <a:cxnLst/>
          <a:rect l="0" t="0" r="0" b="0"/>
          <a:pathLst>
            <a:path>
              <a:moveTo>
                <a:pt x="45720" y="0"/>
              </a:moveTo>
              <a:lnTo>
                <a:pt x="4572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3563518" y="1845529"/>
          <a:ext cx="1475574" cy="1121924"/>
        </a:xfrm>
        <a:custGeom>
          <a:avLst/>
          <a:gdLst/>
          <a:ahLst/>
          <a:cxnLst/>
          <a:rect l="0" t="0" r="0" b="0"/>
          <a:pathLst>
            <a:path>
              <a:moveTo>
                <a:pt x="1475574" y="0"/>
              </a:moveTo>
              <a:lnTo>
                <a:pt x="1475574" y="993878"/>
              </a:lnTo>
              <a:lnTo>
                <a:pt x="0" y="993878"/>
              </a:lnTo>
              <a:lnTo>
                <a:pt x="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2087944" y="1845529"/>
          <a:ext cx="2951148" cy="1121924"/>
        </a:xfrm>
        <a:custGeom>
          <a:avLst/>
          <a:gdLst/>
          <a:ahLst/>
          <a:cxnLst/>
          <a:rect l="0" t="0" r="0" b="0"/>
          <a:pathLst>
            <a:path>
              <a:moveTo>
                <a:pt x="2951148" y="0"/>
              </a:moveTo>
              <a:lnTo>
                <a:pt x="2951148" y="993878"/>
              </a:lnTo>
              <a:lnTo>
                <a:pt x="0" y="993878"/>
              </a:lnTo>
              <a:lnTo>
                <a:pt x="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612370" y="1845529"/>
          <a:ext cx="4426722" cy="1121924"/>
        </a:xfrm>
        <a:custGeom>
          <a:avLst/>
          <a:gdLst/>
          <a:ahLst/>
          <a:cxnLst/>
          <a:rect l="0" t="0" r="0" b="0"/>
          <a:pathLst>
            <a:path>
              <a:moveTo>
                <a:pt x="4426722" y="0"/>
              </a:moveTo>
              <a:lnTo>
                <a:pt x="4426722" y="993878"/>
              </a:lnTo>
              <a:lnTo>
                <a:pt x="0" y="993878"/>
              </a:lnTo>
              <a:lnTo>
                <a:pt x="0" y="112192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4068579" y="1441685"/>
          <a:ext cx="1941026" cy="40384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4068579" y="1441685"/>
        <a:ext cx="1941026" cy="403843"/>
      </dsp:txXfrm>
    </dsp:sp>
    <dsp:sp modelId="{909C95B6-E601-4D07-A8B9-4253AA4B192F}">
      <dsp:nvSpPr>
        <dsp:cNvPr id="0" name=""/>
        <dsp:cNvSpPr/>
      </dsp:nvSpPr>
      <dsp:spPr>
        <a:xfrm>
          <a:off x="2629"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justis og </a:t>
          </a:r>
          <a:br>
            <a:rPr lang="nb-NO" sz="1000" kern="1200"/>
          </a:br>
          <a:r>
            <a:rPr lang="nb-NO" sz="1000" kern="1200"/>
            <a:t>kommunal</a:t>
          </a:r>
        </a:p>
      </dsp:txBody>
      <dsp:txXfrm>
        <a:off x="2629" y="2967453"/>
        <a:ext cx="1219482" cy="609741"/>
      </dsp:txXfrm>
    </dsp:sp>
    <dsp:sp modelId="{CDDA0DEA-00AB-4476-B1F6-F3D5C4F5B05A}">
      <dsp:nvSpPr>
        <dsp:cNvPr id="0" name=""/>
        <dsp:cNvSpPr/>
      </dsp:nvSpPr>
      <dsp:spPr>
        <a:xfrm>
          <a:off x="1478203"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helse og sosial</a:t>
          </a:r>
        </a:p>
      </dsp:txBody>
      <dsp:txXfrm>
        <a:off x="1478203" y="2967453"/>
        <a:ext cx="1219482" cy="609741"/>
      </dsp:txXfrm>
    </dsp:sp>
    <dsp:sp modelId="{111B72F2-6D3E-4A9C-A953-9ECE5CECD5F6}">
      <dsp:nvSpPr>
        <dsp:cNvPr id="0" name=""/>
        <dsp:cNvSpPr/>
      </dsp:nvSpPr>
      <dsp:spPr>
        <a:xfrm>
          <a:off x="2953777"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oppvekst og barnevern</a:t>
          </a:r>
        </a:p>
      </dsp:txBody>
      <dsp:txXfrm>
        <a:off x="2953777" y="2967453"/>
        <a:ext cx="1219482" cy="609741"/>
      </dsp:txXfrm>
    </dsp:sp>
    <dsp:sp modelId="{659292F3-2B21-4827-9546-D01800201700}">
      <dsp:nvSpPr>
        <dsp:cNvPr id="0" name=""/>
        <dsp:cNvSpPr/>
      </dsp:nvSpPr>
      <dsp:spPr>
        <a:xfrm>
          <a:off x="4429351"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miljø</a:t>
          </a:r>
        </a:p>
      </dsp:txBody>
      <dsp:txXfrm>
        <a:off x="4429351" y="2967453"/>
        <a:ext cx="1219482" cy="609741"/>
      </dsp:txXfrm>
    </dsp:sp>
    <dsp:sp modelId="{AC8D6E1D-9DDA-40FF-98C0-9DE0A1663417}">
      <dsp:nvSpPr>
        <dsp:cNvPr id="0" name=""/>
        <dsp:cNvSpPr/>
      </dsp:nvSpPr>
      <dsp:spPr>
        <a:xfrm>
          <a:off x="5904925"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reindrift</a:t>
          </a:r>
        </a:p>
      </dsp:txBody>
      <dsp:txXfrm>
        <a:off x="5904925" y="2967453"/>
        <a:ext cx="1219482" cy="609741"/>
      </dsp:txXfrm>
    </dsp:sp>
    <dsp:sp modelId="{EFB304F1-F6B6-401C-BEFD-6DEB5E98C5F2}">
      <dsp:nvSpPr>
        <dsp:cNvPr id="0" name=""/>
        <dsp:cNvSpPr/>
      </dsp:nvSpPr>
      <dsp:spPr>
        <a:xfrm>
          <a:off x="7380499"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landbruk</a:t>
          </a:r>
        </a:p>
      </dsp:txBody>
      <dsp:txXfrm>
        <a:off x="7380499" y="2967453"/>
        <a:ext cx="1219482" cy="609741"/>
      </dsp:txXfrm>
    </dsp:sp>
    <dsp:sp modelId="{1F9F70E5-8640-45BD-B6C4-BF02659BB8A4}">
      <dsp:nvSpPr>
        <dsp:cNvPr id="0" name=""/>
        <dsp:cNvSpPr/>
      </dsp:nvSpPr>
      <dsp:spPr>
        <a:xfrm>
          <a:off x="8856073" y="2967453"/>
          <a:ext cx="1219482" cy="60974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HR og </a:t>
          </a:r>
          <a:br>
            <a:rPr lang="nb-NO" sz="1050" kern="1200"/>
          </a:br>
          <a:r>
            <a:rPr lang="nb-NO" sz="1050" kern="1200"/>
            <a:t>økonomi</a:t>
          </a:r>
        </a:p>
      </dsp:txBody>
      <dsp:txXfrm>
        <a:off x="8856073" y="2967453"/>
        <a:ext cx="1219482" cy="609741"/>
      </dsp:txXfrm>
    </dsp:sp>
    <dsp:sp modelId="{7D1CE52B-6125-4CAE-B58D-0204E7AEA1B6}">
      <dsp:nvSpPr>
        <dsp:cNvPr id="0" name=""/>
        <dsp:cNvSpPr/>
      </dsp:nvSpPr>
      <dsp:spPr>
        <a:xfrm>
          <a:off x="3241770" y="2116287"/>
          <a:ext cx="1669276" cy="538456"/>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samfunnssikkerhet</a:t>
          </a:r>
          <a:br>
            <a:rPr lang="nb-NO" sz="1050" kern="1200"/>
          </a:br>
          <a:r>
            <a:rPr lang="nb-NO" sz="1050" kern="1200"/>
            <a:t>og beredskap</a:t>
          </a:r>
        </a:p>
      </dsp:txBody>
      <dsp:txXfrm>
        <a:off x="3241770" y="2116287"/>
        <a:ext cx="1669276" cy="538456"/>
      </dsp:txXfrm>
    </dsp:sp>
    <dsp:sp modelId="{C32C0C48-A0F3-41D4-8BB6-B6566DFE356D}">
      <dsp:nvSpPr>
        <dsp:cNvPr id="0" name=""/>
        <dsp:cNvSpPr/>
      </dsp:nvSpPr>
      <dsp:spPr>
        <a:xfrm>
          <a:off x="5172382" y="2121531"/>
          <a:ext cx="1669276" cy="538456"/>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støtte og</a:t>
          </a:r>
          <a:br>
            <a:rPr lang="nb-NO" sz="1050" kern="1200"/>
          </a:br>
          <a:r>
            <a:rPr lang="nb-NO" sz="1050" kern="1200"/>
            <a:t>kommunikasjon</a:t>
          </a:r>
        </a:p>
      </dsp:txBody>
      <dsp:txXfrm>
        <a:off x="5172382" y="2121531"/>
        <a:ext cx="1669276" cy="5384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4672976" y="793460"/>
          <a:ext cx="123605" cy="505616"/>
        </a:xfrm>
        <a:custGeom>
          <a:avLst/>
          <a:gdLst/>
          <a:ahLst/>
          <a:cxnLst/>
          <a:rect l="0" t="0" r="0" b="0"/>
          <a:pathLst>
            <a:path>
              <a:moveTo>
                <a:pt x="0" y="0"/>
              </a:moveTo>
              <a:lnTo>
                <a:pt x="0" y="505616"/>
              </a:lnTo>
              <a:lnTo>
                <a:pt x="123605" y="50561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554234" y="793460"/>
          <a:ext cx="118742" cy="500754"/>
        </a:xfrm>
        <a:custGeom>
          <a:avLst/>
          <a:gdLst/>
          <a:ahLst/>
          <a:cxnLst/>
          <a:rect l="0" t="0" r="0" b="0"/>
          <a:pathLst>
            <a:path>
              <a:moveTo>
                <a:pt x="118742" y="0"/>
              </a:moveTo>
              <a:lnTo>
                <a:pt x="118742" y="500754"/>
              </a:lnTo>
              <a:lnTo>
                <a:pt x="0" y="50075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DAFD9-2F03-4F3B-81CB-80275CCB718E}">
      <dsp:nvSpPr>
        <dsp:cNvPr id="0" name=""/>
        <dsp:cNvSpPr/>
      </dsp:nvSpPr>
      <dsp:spPr>
        <a:xfrm>
          <a:off x="4672976" y="793460"/>
          <a:ext cx="4105097" cy="1040410"/>
        </a:xfrm>
        <a:custGeom>
          <a:avLst/>
          <a:gdLst/>
          <a:ahLst/>
          <a:cxnLst/>
          <a:rect l="0" t="0" r="0" b="0"/>
          <a:pathLst>
            <a:path>
              <a:moveTo>
                <a:pt x="0" y="0"/>
              </a:moveTo>
              <a:lnTo>
                <a:pt x="0" y="921667"/>
              </a:lnTo>
              <a:lnTo>
                <a:pt x="4105097" y="921667"/>
              </a:lnTo>
              <a:lnTo>
                <a:pt x="4105097"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4672976" y="793460"/>
          <a:ext cx="2736731" cy="1040410"/>
        </a:xfrm>
        <a:custGeom>
          <a:avLst/>
          <a:gdLst/>
          <a:ahLst/>
          <a:cxnLst/>
          <a:rect l="0" t="0" r="0" b="0"/>
          <a:pathLst>
            <a:path>
              <a:moveTo>
                <a:pt x="0" y="0"/>
              </a:moveTo>
              <a:lnTo>
                <a:pt x="0" y="921667"/>
              </a:lnTo>
              <a:lnTo>
                <a:pt x="2736731" y="921667"/>
              </a:lnTo>
              <a:lnTo>
                <a:pt x="2736731"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4BA28-8B84-45C9-AE3C-77083807C385}">
      <dsp:nvSpPr>
        <dsp:cNvPr id="0" name=""/>
        <dsp:cNvSpPr/>
      </dsp:nvSpPr>
      <dsp:spPr>
        <a:xfrm>
          <a:off x="5588989"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875C1-257F-4BDD-812A-AC6659C56383}">
      <dsp:nvSpPr>
        <dsp:cNvPr id="0" name=""/>
        <dsp:cNvSpPr/>
      </dsp:nvSpPr>
      <dsp:spPr>
        <a:xfrm>
          <a:off x="5588989"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4672976" y="793460"/>
          <a:ext cx="1368365" cy="1040410"/>
        </a:xfrm>
        <a:custGeom>
          <a:avLst/>
          <a:gdLst/>
          <a:ahLst/>
          <a:cxnLst/>
          <a:rect l="0" t="0" r="0" b="0"/>
          <a:pathLst>
            <a:path>
              <a:moveTo>
                <a:pt x="0" y="0"/>
              </a:moveTo>
              <a:lnTo>
                <a:pt x="0" y="921667"/>
              </a:lnTo>
              <a:lnTo>
                <a:pt x="1368365" y="921667"/>
              </a:lnTo>
              <a:lnTo>
                <a:pt x="1368365"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1D9B9-25A0-4E5D-9B6E-ECFF8CA85C56}">
      <dsp:nvSpPr>
        <dsp:cNvPr id="0" name=""/>
        <dsp:cNvSpPr/>
      </dsp:nvSpPr>
      <dsp:spPr>
        <a:xfrm>
          <a:off x="4220624"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418A9-EF74-4F25-B1CB-6683F4E773B6}">
      <dsp:nvSpPr>
        <dsp:cNvPr id="0" name=""/>
        <dsp:cNvSpPr/>
      </dsp:nvSpPr>
      <dsp:spPr>
        <a:xfrm>
          <a:off x="4220624"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627256" y="793460"/>
          <a:ext cx="91440" cy="1040410"/>
        </a:xfrm>
        <a:custGeom>
          <a:avLst/>
          <a:gdLst/>
          <a:ahLst/>
          <a:cxnLst/>
          <a:rect l="0" t="0" r="0" b="0"/>
          <a:pathLst>
            <a:path>
              <a:moveTo>
                <a:pt x="45720" y="0"/>
              </a:moveTo>
              <a:lnTo>
                <a:pt x="4572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150A1-00E7-4A5E-89C4-D654F2B38B15}">
      <dsp:nvSpPr>
        <dsp:cNvPr id="0" name=""/>
        <dsp:cNvSpPr/>
      </dsp:nvSpPr>
      <dsp:spPr>
        <a:xfrm>
          <a:off x="2852258" y="2399311"/>
          <a:ext cx="169632" cy="1648711"/>
        </a:xfrm>
        <a:custGeom>
          <a:avLst/>
          <a:gdLst/>
          <a:ahLst/>
          <a:cxnLst/>
          <a:rect l="0" t="0" r="0" b="0"/>
          <a:pathLst>
            <a:path>
              <a:moveTo>
                <a:pt x="0" y="0"/>
              </a:moveTo>
              <a:lnTo>
                <a:pt x="0" y="1648711"/>
              </a:lnTo>
              <a:lnTo>
                <a:pt x="169632" y="16487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4BE4B-A1BA-4233-8A37-0D2F8F05C676}">
      <dsp:nvSpPr>
        <dsp:cNvPr id="0" name=""/>
        <dsp:cNvSpPr/>
      </dsp:nvSpPr>
      <dsp:spPr>
        <a:xfrm>
          <a:off x="2852258"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805B6-DB5A-46FB-830B-8EBDC7DABBD0}">
      <dsp:nvSpPr>
        <dsp:cNvPr id="0" name=""/>
        <dsp:cNvSpPr/>
      </dsp:nvSpPr>
      <dsp:spPr>
        <a:xfrm>
          <a:off x="2852258"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3304610" y="793460"/>
          <a:ext cx="1368365" cy="1040410"/>
        </a:xfrm>
        <a:custGeom>
          <a:avLst/>
          <a:gdLst/>
          <a:ahLst/>
          <a:cxnLst/>
          <a:rect l="0" t="0" r="0" b="0"/>
          <a:pathLst>
            <a:path>
              <a:moveTo>
                <a:pt x="1368365" y="0"/>
              </a:moveTo>
              <a:lnTo>
                <a:pt x="1368365" y="921667"/>
              </a:lnTo>
              <a:lnTo>
                <a:pt x="0" y="921667"/>
              </a:lnTo>
              <a:lnTo>
                <a:pt x="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7BD6F-D553-46F4-9772-B96E1C19EA4D}">
      <dsp:nvSpPr>
        <dsp:cNvPr id="0" name=""/>
        <dsp:cNvSpPr/>
      </dsp:nvSpPr>
      <dsp:spPr>
        <a:xfrm>
          <a:off x="1483892"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82140-D1BA-4FB2-8CF4-BF2166A2BB71}">
      <dsp:nvSpPr>
        <dsp:cNvPr id="0" name=""/>
        <dsp:cNvSpPr/>
      </dsp:nvSpPr>
      <dsp:spPr>
        <a:xfrm>
          <a:off x="1483892"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1936244" y="793460"/>
          <a:ext cx="2736731" cy="1040410"/>
        </a:xfrm>
        <a:custGeom>
          <a:avLst/>
          <a:gdLst/>
          <a:ahLst/>
          <a:cxnLst/>
          <a:rect l="0" t="0" r="0" b="0"/>
          <a:pathLst>
            <a:path>
              <a:moveTo>
                <a:pt x="2736731" y="0"/>
              </a:moveTo>
              <a:lnTo>
                <a:pt x="2736731" y="921667"/>
              </a:lnTo>
              <a:lnTo>
                <a:pt x="0" y="921667"/>
              </a:lnTo>
              <a:lnTo>
                <a:pt x="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EB147-1DD8-4327-8878-CEDCB30BE517}">
      <dsp:nvSpPr>
        <dsp:cNvPr id="0" name=""/>
        <dsp:cNvSpPr/>
      </dsp:nvSpPr>
      <dsp:spPr>
        <a:xfrm>
          <a:off x="115526" y="2399311"/>
          <a:ext cx="169632" cy="1648711"/>
        </a:xfrm>
        <a:custGeom>
          <a:avLst/>
          <a:gdLst/>
          <a:ahLst/>
          <a:cxnLst/>
          <a:rect l="0" t="0" r="0" b="0"/>
          <a:pathLst>
            <a:path>
              <a:moveTo>
                <a:pt x="0" y="0"/>
              </a:moveTo>
              <a:lnTo>
                <a:pt x="0" y="1648711"/>
              </a:lnTo>
              <a:lnTo>
                <a:pt x="169632" y="16487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58794-42C6-47D6-B783-B6B4DB58EAAC}">
      <dsp:nvSpPr>
        <dsp:cNvPr id="0" name=""/>
        <dsp:cNvSpPr/>
      </dsp:nvSpPr>
      <dsp:spPr>
        <a:xfrm>
          <a:off x="115526" y="2399311"/>
          <a:ext cx="169632" cy="1036723"/>
        </a:xfrm>
        <a:custGeom>
          <a:avLst/>
          <a:gdLst/>
          <a:ahLst/>
          <a:cxnLst/>
          <a:rect l="0" t="0" r="0" b="0"/>
          <a:pathLst>
            <a:path>
              <a:moveTo>
                <a:pt x="0" y="0"/>
              </a:moveTo>
              <a:lnTo>
                <a:pt x="0" y="1036723"/>
              </a:lnTo>
              <a:lnTo>
                <a:pt x="169632" y="10367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C2BB-3FD3-4CC4-9712-03150EDFD366}">
      <dsp:nvSpPr>
        <dsp:cNvPr id="0" name=""/>
        <dsp:cNvSpPr/>
      </dsp:nvSpPr>
      <dsp:spPr>
        <a:xfrm>
          <a:off x="115526" y="2399311"/>
          <a:ext cx="169632" cy="424736"/>
        </a:xfrm>
        <a:custGeom>
          <a:avLst/>
          <a:gdLst/>
          <a:ahLst/>
          <a:cxnLst/>
          <a:rect l="0" t="0" r="0" b="0"/>
          <a:pathLst>
            <a:path>
              <a:moveTo>
                <a:pt x="0" y="0"/>
              </a:moveTo>
              <a:lnTo>
                <a:pt x="0" y="424736"/>
              </a:lnTo>
              <a:lnTo>
                <a:pt x="169632" y="4247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567879" y="793460"/>
          <a:ext cx="4105097" cy="1040410"/>
        </a:xfrm>
        <a:custGeom>
          <a:avLst/>
          <a:gdLst/>
          <a:ahLst/>
          <a:cxnLst/>
          <a:rect l="0" t="0" r="0" b="0"/>
          <a:pathLst>
            <a:path>
              <a:moveTo>
                <a:pt x="4105097" y="0"/>
              </a:moveTo>
              <a:lnTo>
                <a:pt x="4105097" y="921667"/>
              </a:lnTo>
              <a:lnTo>
                <a:pt x="0" y="921667"/>
              </a:lnTo>
              <a:lnTo>
                <a:pt x="0" y="104041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772976" y="418958"/>
          <a:ext cx="1800000" cy="374502"/>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latin typeface="+mn-lt"/>
              <a:ea typeface="Open Sans SemiBold" panose="020B0706030804020204" pitchFamily="34" charset="0"/>
              <a:cs typeface="Open Sans SemiBold" panose="020B0706030804020204" pitchFamily="34" charset="0"/>
            </a:rPr>
            <a:t>embetsledelse</a:t>
          </a:r>
        </a:p>
      </dsp:txBody>
      <dsp:txXfrm>
        <a:off x="3772976" y="418958"/>
        <a:ext cx="1800000" cy="374502"/>
      </dsp:txXfrm>
    </dsp:sp>
    <dsp:sp modelId="{909C95B6-E601-4D07-A8B9-4253AA4B192F}">
      <dsp:nvSpPr>
        <dsp:cNvPr id="0" name=""/>
        <dsp:cNvSpPr/>
      </dsp:nvSpPr>
      <dsp:spPr>
        <a:xfrm>
          <a:off x="2438"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justis og </a:t>
          </a:r>
          <a:br>
            <a:rPr lang="nb-NO" sz="1000" kern="1200"/>
          </a:br>
          <a:r>
            <a:rPr lang="nb-NO" sz="1000" kern="1200"/>
            <a:t>kommunal</a:t>
          </a:r>
        </a:p>
      </dsp:txBody>
      <dsp:txXfrm>
        <a:off x="2438" y="1833871"/>
        <a:ext cx="1130880" cy="565440"/>
      </dsp:txXfrm>
    </dsp:sp>
    <dsp:sp modelId="{553631B5-CBD2-4A84-8241-4CFEDA684922}">
      <dsp:nvSpPr>
        <dsp:cNvPr id="0" name=""/>
        <dsp:cNvSpPr/>
      </dsp:nvSpPr>
      <dsp:spPr>
        <a:xfrm>
          <a:off x="285158"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juridisk</a:t>
          </a:r>
        </a:p>
      </dsp:txBody>
      <dsp:txXfrm>
        <a:off x="285158" y="2636796"/>
        <a:ext cx="1130880" cy="374502"/>
      </dsp:txXfrm>
    </dsp:sp>
    <dsp:sp modelId="{F13E7E48-981B-43A9-9979-E605E6B970F9}">
      <dsp:nvSpPr>
        <dsp:cNvPr id="0" name=""/>
        <dsp:cNvSpPr/>
      </dsp:nvSpPr>
      <dsp:spPr>
        <a:xfrm>
          <a:off x="285158"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vergemål</a:t>
          </a:r>
        </a:p>
      </dsp:txBody>
      <dsp:txXfrm>
        <a:off x="285158" y="3248783"/>
        <a:ext cx="1130880" cy="374502"/>
      </dsp:txXfrm>
    </dsp:sp>
    <dsp:sp modelId="{838C790D-277C-4318-B19C-4E18F5216499}">
      <dsp:nvSpPr>
        <dsp:cNvPr id="0" name=""/>
        <dsp:cNvSpPr/>
      </dsp:nvSpPr>
      <dsp:spPr>
        <a:xfrm>
          <a:off x="285158" y="3860771"/>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plan</a:t>
          </a:r>
        </a:p>
      </dsp:txBody>
      <dsp:txXfrm>
        <a:off x="285158" y="3860771"/>
        <a:ext cx="1130880" cy="374502"/>
      </dsp:txXfrm>
    </dsp:sp>
    <dsp:sp modelId="{CDDA0DEA-00AB-4476-B1F6-F3D5C4F5B05A}">
      <dsp:nvSpPr>
        <dsp:cNvPr id="0" name=""/>
        <dsp:cNvSpPr/>
      </dsp:nvSpPr>
      <dsp:spPr>
        <a:xfrm>
          <a:off x="1370804"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helse og sosial</a:t>
          </a:r>
        </a:p>
      </dsp:txBody>
      <dsp:txXfrm>
        <a:off x="1370804" y="1833871"/>
        <a:ext cx="1130880" cy="565440"/>
      </dsp:txXfrm>
    </dsp:sp>
    <dsp:sp modelId="{FF9BC0BE-EDB8-40F1-8B24-627FF34A5A2F}">
      <dsp:nvSpPr>
        <dsp:cNvPr id="0" name=""/>
        <dsp:cNvSpPr/>
      </dsp:nvSpPr>
      <dsp:spPr>
        <a:xfrm>
          <a:off x="1653524"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helse og omsorg</a:t>
          </a:r>
        </a:p>
      </dsp:txBody>
      <dsp:txXfrm>
        <a:off x="1653524" y="2636796"/>
        <a:ext cx="1130880" cy="374502"/>
      </dsp:txXfrm>
    </dsp:sp>
    <dsp:sp modelId="{A31324D4-E64F-4E57-96FD-598ACBBACD19}">
      <dsp:nvSpPr>
        <dsp:cNvPr id="0" name=""/>
        <dsp:cNvSpPr/>
      </dsp:nvSpPr>
      <dsp:spPr>
        <a:xfrm>
          <a:off x="1653524"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sosial og familie</a:t>
          </a:r>
        </a:p>
      </dsp:txBody>
      <dsp:txXfrm>
        <a:off x="1653524" y="3248783"/>
        <a:ext cx="1130880" cy="374502"/>
      </dsp:txXfrm>
    </dsp:sp>
    <dsp:sp modelId="{111B72F2-6D3E-4A9C-A953-9ECE5CECD5F6}">
      <dsp:nvSpPr>
        <dsp:cNvPr id="0" name=""/>
        <dsp:cNvSpPr/>
      </dsp:nvSpPr>
      <dsp:spPr>
        <a:xfrm>
          <a:off x="2739170"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oppvekst og barnevern</a:t>
          </a:r>
        </a:p>
      </dsp:txBody>
      <dsp:txXfrm>
        <a:off x="2739170" y="1833871"/>
        <a:ext cx="1130880" cy="565440"/>
      </dsp:txXfrm>
    </dsp:sp>
    <dsp:sp modelId="{ECADBA38-16A9-407D-8A5F-D6DE9BF43E1B}">
      <dsp:nvSpPr>
        <dsp:cNvPr id="0" name=""/>
        <dsp:cNvSpPr/>
      </dsp:nvSpPr>
      <dsp:spPr>
        <a:xfrm>
          <a:off x="3021890"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skole</a:t>
          </a:r>
        </a:p>
      </dsp:txBody>
      <dsp:txXfrm>
        <a:off x="3021890" y="2636796"/>
        <a:ext cx="1130880" cy="374502"/>
      </dsp:txXfrm>
    </dsp:sp>
    <dsp:sp modelId="{666E077F-97D3-4355-9F84-AD1816C49B12}">
      <dsp:nvSpPr>
        <dsp:cNvPr id="0" name=""/>
        <dsp:cNvSpPr/>
      </dsp:nvSpPr>
      <dsp:spPr>
        <a:xfrm>
          <a:off x="3021890"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barnehage</a:t>
          </a:r>
        </a:p>
      </dsp:txBody>
      <dsp:txXfrm>
        <a:off x="3021890" y="3248783"/>
        <a:ext cx="1130880" cy="374502"/>
      </dsp:txXfrm>
    </dsp:sp>
    <dsp:sp modelId="{B8289C61-4606-4F43-91FF-7C0EDDCA438B}">
      <dsp:nvSpPr>
        <dsp:cNvPr id="0" name=""/>
        <dsp:cNvSpPr/>
      </dsp:nvSpPr>
      <dsp:spPr>
        <a:xfrm>
          <a:off x="3021890" y="3860771"/>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barnevern</a:t>
          </a:r>
        </a:p>
      </dsp:txBody>
      <dsp:txXfrm>
        <a:off x="3021890" y="3860771"/>
        <a:ext cx="1130880" cy="374502"/>
      </dsp:txXfrm>
    </dsp:sp>
    <dsp:sp modelId="{659292F3-2B21-4827-9546-D01800201700}">
      <dsp:nvSpPr>
        <dsp:cNvPr id="0" name=""/>
        <dsp:cNvSpPr/>
      </dsp:nvSpPr>
      <dsp:spPr>
        <a:xfrm>
          <a:off x="4107536"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miljø</a:t>
          </a:r>
        </a:p>
      </dsp:txBody>
      <dsp:txXfrm>
        <a:off x="4107536" y="1833871"/>
        <a:ext cx="1130880" cy="565440"/>
      </dsp:txXfrm>
    </dsp:sp>
    <dsp:sp modelId="{61819400-3ED5-499D-95E6-64ECC88F62D3}">
      <dsp:nvSpPr>
        <dsp:cNvPr id="0" name=""/>
        <dsp:cNvSpPr/>
      </dsp:nvSpPr>
      <dsp:spPr>
        <a:xfrm>
          <a:off x="4390256"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naturmangfold</a:t>
          </a:r>
          <a:br>
            <a:rPr lang="nb-NO" sz="900" kern="1200"/>
          </a:br>
          <a:r>
            <a:rPr lang="nb-NO" sz="900" kern="1200"/>
            <a:t>og naturvern</a:t>
          </a:r>
        </a:p>
      </dsp:txBody>
      <dsp:txXfrm>
        <a:off x="4390256" y="2636796"/>
        <a:ext cx="1130880" cy="374502"/>
      </dsp:txXfrm>
    </dsp:sp>
    <dsp:sp modelId="{904DE4B9-5AFB-4A5D-BEB0-39D5D1B6F5E4}">
      <dsp:nvSpPr>
        <dsp:cNvPr id="0" name=""/>
        <dsp:cNvSpPr/>
      </dsp:nvSpPr>
      <dsp:spPr>
        <a:xfrm>
          <a:off x="4390256"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vannforvaltning</a:t>
          </a:r>
          <a:br>
            <a:rPr lang="nb-NO" sz="900" kern="1200"/>
          </a:br>
          <a:r>
            <a:rPr lang="nb-NO" sz="900" kern="1200"/>
            <a:t>og forurensing</a:t>
          </a:r>
        </a:p>
      </dsp:txBody>
      <dsp:txXfrm>
        <a:off x="4390256" y="3248783"/>
        <a:ext cx="1130880" cy="374502"/>
      </dsp:txXfrm>
    </dsp:sp>
    <dsp:sp modelId="{AC8D6E1D-9DDA-40FF-98C0-9DE0A1663417}">
      <dsp:nvSpPr>
        <dsp:cNvPr id="0" name=""/>
        <dsp:cNvSpPr/>
      </dsp:nvSpPr>
      <dsp:spPr>
        <a:xfrm>
          <a:off x="5475901"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reindrift</a:t>
          </a:r>
        </a:p>
      </dsp:txBody>
      <dsp:txXfrm>
        <a:off x="5475901" y="1833871"/>
        <a:ext cx="1130880" cy="565440"/>
      </dsp:txXfrm>
    </dsp:sp>
    <dsp:sp modelId="{9FEA9DB0-FFA5-45AA-B9E3-AAF758E2979C}">
      <dsp:nvSpPr>
        <dsp:cNvPr id="0" name=""/>
        <dsp:cNvSpPr/>
      </dsp:nvSpPr>
      <dsp:spPr>
        <a:xfrm>
          <a:off x="5758622" y="2636796"/>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Øst-Finnmark</a:t>
          </a:r>
        </a:p>
      </dsp:txBody>
      <dsp:txXfrm>
        <a:off x="5758622" y="2636796"/>
        <a:ext cx="1130880" cy="374502"/>
      </dsp:txXfrm>
    </dsp:sp>
    <dsp:sp modelId="{B9868352-61DD-4892-B03E-9732D332EBD8}">
      <dsp:nvSpPr>
        <dsp:cNvPr id="0" name=""/>
        <dsp:cNvSpPr/>
      </dsp:nvSpPr>
      <dsp:spPr>
        <a:xfrm>
          <a:off x="5758622" y="3248783"/>
          <a:ext cx="1130880" cy="3745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Vest-Finnmark</a:t>
          </a:r>
          <a:br>
            <a:rPr lang="nb-NO" sz="900" kern="1200"/>
          </a:br>
          <a:r>
            <a:rPr lang="nb-NO" sz="900" kern="1200"/>
            <a:t>og Troms</a:t>
          </a:r>
        </a:p>
      </dsp:txBody>
      <dsp:txXfrm>
        <a:off x="5758622" y="3248783"/>
        <a:ext cx="1130880" cy="374502"/>
      </dsp:txXfrm>
    </dsp:sp>
    <dsp:sp modelId="{EFB304F1-F6B6-401C-BEFD-6DEB5E98C5F2}">
      <dsp:nvSpPr>
        <dsp:cNvPr id="0" name=""/>
        <dsp:cNvSpPr/>
      </dsp:nvSpPr>
      <dsp:spPr>
        <a:xfrm>
          <a:off x="6844267"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landbruk</a:t>
          </a:r>
        </a:p>
      </dsp:txBody>
      <dsp:txXfrm>
        <a:off x="6844267" y="1833871"/>
        <a:ext cx="1130880" cy="565440"/>
      </dsp:txXfrm>
    </dsp:sp>
    <dsp:sp modelId="{1F9F70E5-8640-45BD-B6C4-BF02659BB8A4}">
      <dsp:nvSpPr>
        <dsp:cNvPr id="0" name=""/>
        <dsp:cNvSpPr/>
      </dsp:nvSpPr>
      <dsp:spPr>
        <a:xfrm>
          <a:off x="8212633" y="1833871"/>
          <a:ext cx="1130880" cy="56544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HR og </a:t>
          </a:r>
          <a:br>
            <a:rPr lang="nb-NO" sz="1050" kern="1200"/>
          </a:br>
          <a:r>
            <a:rPr lang="nb-NO" sz="1050" kern="1200"/>
            <a:t>økonomi</a:t>
          </a:r>
        </a:p>
      </dsp:txBody>
      <dsp:txXfrm>
        <a:off x="8212633" y="1833871"/>
        <a:ext cx="1130880" cy="565440"/>
      </dsp:txXfrm>
    </dsp:sp>
    <dsp:sp modelId="{7D1CE52B-6125-4CAE-B58D-0204E7AEA1B6}">
      <dsp:nvSpPr>
        <dsp:cNvPr id="0" name=""/>
        <dsp:cNvSpPr/>
      </dsp:nvSpPr>
      <dsp:spPr>
        <a:xfrm>
          <a:off x="3006239" y="1044547"/>
          <a:ext cx="1547994" cy="499334"/>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samfunnssikkerhet</a:t>
          </a:r>
          <a:br>
            <a:rPr lang="nb-NO" sz="1050" kern="1200"/>
          </a:br>
          <a:r>
            <a:rPr lang="nb-NO" sz="1050" kern="1200"/>
            <a:t>og beredskap</a:t>
          </a:r>
        </a:p>
      </dsp:txBody>
      <dsp:txXfrm>
        <a:off x="3006239" y="1044547"/>
        <a:ext cx="1547994" cy="499334"/>
      </dsp:txXfrm>
    </dsp:sp>
    <dsp:sp modelId="{C32C0C48-A0F3-41D4-8BB6-B6566DFE356D}">
      <dsp:nvSpPr>
        <dsp:cNvPr id="0" name=""/>
        <dsp:cNvSpPr/>
      </dsp:nvSpPr>
      <dsp:spPr>
        <a:xfrm>
          <a:off x="4796581" y="1049410"/>
          <a:ext cx="1547994" cy="499334"/>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støtte og</a:t>
          </a:r>
          <a:br>
            <a:rPr lang="nb-NO" sz="1050" kern="1200"/>
          </a:br>
          <a:r>
            <a:rPr lang="nb-NO" sz="1050" kern="1200"/>
            <a:t>kommunikasjon</a:t>
          </a:r>
        </a:p>
      </dsp:txBody>
      <dsp:txXfrm>
        <a:off x="4796581" y="1049410"/>
        <a:ext cx="1547994" cy="4993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8A44D-BBFA-40B4-B332-266F68D0D61A}">
      <dsp:nvSpPr>
        <dsp:cNvPr id="0" name=""/>
        <dsp:cNvSpPr/>
      </dsp:nvSpPr>
      <dsp:spPr>
        <a:xfrm>
          <a:off x="5687571" y="1977994"/>
          <a:ext cx="275460" cy="269958"/>
        </a:xfrm>
        <a:custGeom>
          <a:avLst/>
          <a:gdLst/>
          <a:ahLst/>
          <a:cxnLst/>
          <a:rect l="0" t="0" r="0" b="0"/>
          <a:pathLst>
            <a:path>
              <a:moveTo>
                <a:pt x="0" y="0"/>
              </a:moveTo>
              <a:lnTo>
                <a:pt x="0" y="269958"/>
              </a:lnTo>
              <a:lnTo>
                <a:pt x="275460" y="269958"/>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32A7630-7EF5-4725-BF05-386E716DAF74}">
      <dsp:nvSpPr>
        <dsp:cNvPr id="0" name=""/>
        <dsp:cNvSpPr/>
      </dsp:nvSpPr>
      <dsp:spPr>
        <a:xfrm>
          <a:off x="5687571" y="1977994"/>
          <a:ext cx="4657227" cy="664040"/>
        </a:xfrm>
        <a:custGeom>
          <a:avLst/>
          <a:gdLst/>
          <a:ahLst/>
          <a:cxnLst/>
          <a:rect l="0" t="0" r="0" b="0"/>
          <a:pathLst>
            <a:path>
              <a:moveTo>
                <a:pt x="0" y="0"/>
              </a:moveTo>
              <a:lnTo>
                <a:pt x="0" y="587428"/>
              </a:lnTo>
              <a:lnTo>
                <a:pt x="4657227" y="587428"/>
              </a:lnTo>
              <a:lnTo>
                <a:pt x="4657227" y="66404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A1CF813-B1BB-454D-AA87-AFC1DCB1AF34}">
      <dsp:nvSpPr>
        <dsp:cNvPr id="0" name=""/>
        <dsp:cNvSpPr/>
      </dsp:nvSpPr>
      <dsp:spPr>
        <a:xfrm>
          <a:off x="5687571" y="1977994"/>
          <a:ext cx="1981398" cy="639050"/>
        </a:xfrm>
        <a:custGeom>
          <a:avLst/>
          <a:gdLst/>
          <a:ahLst/>
          <a:cxnLst/>
          <a:rect l="0" t="0" r="0" b="0"/>
          <a:pathLst>
            <a:path>
              <a:moveTo>
                <a:pt x="0" y="0"/>
              </a:moveTo>
              <a:lnTo>
                <a:pt x="0" y="562438"/>
              </a:lnTo>
              <a:lnTo>
                <a:pt x="1981398" y="562438"/>
              </a:lnTo>
              <a:lnTo>
                <a:pt x="1981398" y="63905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F64495A-2916-47F6-A72D-ECE007079B10}">
      <dsp:nvSpPr>
        <dsp:cNvPr id="0" name=""/>
        <dsp:cNvSpPr/>
      </dsp:nvSpPr>
      <dsp:spPr>
        <a:xfrm>
          <a:off x="5687571" y="1977994"/>
          <a:ext cx="3285950" cy="689078"/>
        </a:xfrm>
        <a:custGeom>
          <a:avLst/>
          <a:gdLst/>
          <a:ahLst/>
          <a:cxnLst/>
          <a:rect l="0" t="0" r="0" b="0"/>
          <a:pathLst>
            <a:path>
              <a:moveTo>
                <a:pt x="0" y="0"/>
              </a:moveTo>
              <a:lnTo>
                <a:pt x="0" y="612466"/>
              </a:lnTo>
              <a:lnTo>
                <a:pt x="3285950" y="612466"/>
              </a:lnTo>
              <a:lnTo>
                <a:pt x="3285950" y="689078"/>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88609F7-6A44-40CC-944C-DE4906D0BA73}">
      <dsp:nvSpPr>
        <dsp:cNvPr id="0" name=""/>
        <dsp:cNvSpPr/>
      </dsp:nvSpPr>
      <dsp:spPr>
        <a:xfrm>
          <a:off x="5687571" y="1977994"/>
          <a:ext cx="554759" cy="647810"/>
        </a:xfrm>
        <a:custGeom>
          <a:avLst/>
          <a:gdLst/>
          <a:ahLst/>
          <a:cxnLst/>
          <a:rect l="0" t="0" r="0" b="0"/>
          <a:pathLst>
            <a:path>
              <a:moveTo>
                <a:pt x="0" y="0"/>
              </a:moveTo>
              <a:lnTo>
                <a:pt x="0" y="571197"/>
              </a:lnTo>
              <a:lnTo>
                <a:pt x="554759" y="571197"/>
              </a:lnTo>
              <a:lnTo>
                <a:pt x="554759" y="64781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EDAAE12-F8E5-4CCF-9A8D-6595875DBC74}">
      <dsp:nvSpPr>
        <dsp:cNvPr id="0" name=""/>
        <dsp:cNvSpPr/>
      </dsp:nvSpPr>
      <dsp:spPr>
        <a:xfrm>
          <a:off x="4852830" y="1977994"/>
          <a:ext cx="834740" cy="664040"/>
        </a:xfrm>
        <a:custGeom>
          <a:avLst/>
          <a:gdLst/>
          <a:ahLst/>
          <a:cxnLst/>
          <a:rect l="0" t="0" r="0" b="0"/>
          <a:pathLst>
            <a:path>
              <a:moveTo>
                <a:pt x="834740" y="0"/>
              </a:moveTo>
              <a:lnTo>
                <a:pt x="834740" y="587428"/>
              </a:lnTo>
              <a:lnTo>
                <a:pt x="0" y="587428"/>
              </a:lnTo>
              <a:lnTo>
                <a:pt x="0" y="66404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6B3E452-ACF4-4AD1-943F-833CDFBC3408}">
      <dsp:nvSpPr>
        <dsp:cNvPr id="0" name=""/>
        <dsp:cNvSpPr/>
      </dsp:nvSpPr>
      <dsp:spPr>
        <a:xfrm>
          <a:off x="3458970" y="1977994"/>
          <a:ext cx="2228600" cy="655376"/>
        </a:xfrm>
        <a:custGeom>
          <a:avLst/>
          <a:gdLst/>
          <a:ahLst/>
          <a:cxnLst/>
          <a:rect l="0" t="0" r="0" b="0"/>
          <a:pathLst>
            <a:path>
              <a:moveTo>
                <a:pt x="2228600" y="0"/>
              </a:moveTo>
              <a:lnTo>
                <a:pt x="2228600" y="578764"/>
              </a:lnTo>
              <a:lnTo>
                <a:pt x="0" y="578764"/>
              </a:lnTo>
              <a:lnTo>
                <a:pt x="0" y="655376"/>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5FAD409-6BA2-4233-A395-9F129A4E8F6E}">
      <dsp:nvSpPr>
        <dsp:cNvPr id="0" name=""/>
        <dsp:cNvSpPr/>
      </dsp:nvSpPr>
      <dsp:spPr>
        <a:xfrm>
          <a:off x="2113570" y="1977994"/>
          <a:ext cx="3574000" cy="630116"/>
        </a:xfrm>
        <a:custGeom>
          <a:avLst/>
          <a:gdLst/>
          <a:ahLst/>
          <a:cxnLst/>
          <a:rect l="0" t="0" r="0" b="0"/>
          <a:pathLst>
            <a:path>
              <a:moveTo>
                <a:pt x="3574000" y="0"/>
              </a:moveTo>
              <a:lnTo>
                <a:pt x="3574000" y="553504"/>
              </a:lnTo>
              <a:lnTo>
                <a:pt x="0" y="553504"/>
              </a:lnTo>
              <a:lnTo>
                <a:pt x="0" y="630116"/>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A693440-4A3D-4284-86BF-0F77133E5A34}">
      <dsp:nvSpPr>
        <dsp:cNvPr id="0" name=""/>
        <dsp:cNvSpPr/>
      </dsp:nvSpPr>
      <dsp:spPr>
        <a:xfrm>
          <a:off x="842348" y="1977994"/>
          <a:ext cx="4845222" cy="638507"/>
        </a:xfrm>
        <a:custGeom>
          <a:avLst/>
          <a:gdLst/>
          <a:ahLst/>
          <a:cxnLst/>
          <a:rect l="0" t="0" r="0" b="0"/>
          <a:pathLst>
            <a:path>
              <a:moveTo>
                <a:pt x="4845222" y="0"/>
              </a:moveTo>
              <a:lnTo>
                <a:pt x="4845222" y="561894"/>
              </a:lnTo>
              <a:lnTo>
                <a:pt x="0" y="561894"/>
              </a:lnTo>
              <a:lnTo>
                <a:pt x="0" y="638507"/>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AFE8825-B686-4AB7-90EC-338A5D1FA576}">
      <dsp:nvSpPr>
        <dsp:cNvPr id="0" name=""/>
        <dsp:cNvSpPr/>
      </dsp:nvSpPr>
      <dsp:spPr>
        <a:xfrm>
          <a:off x="3197077" y="0"/>
          <a:ext cx="4980986" cy="1977994"/>
        </a:xfrm>
        <a:prstGeom prst="rect">
          <a:avLst/>
        </a:prstGeom>
        <a:solidFill>
          <a:srgbClr val="0070C0"/>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b-NO" sz="2400" kern="1200" dirty="0">
              <a:solidFill>
                <a:sysClr val="window" lastClr="FFFFFF"/>
              </a:solidFill>
              <a:latin typeface="Calibri"/>
              <a:ea typeface="+mn-ea"/>
              <a:cs typeface="+mn-cs"/>
            </a:rPr>
            <a:t>Samarbeidsforum for barnehageutvikling  i Nordland</a:t>
          </a:r>
        </a:p>
        <a:p>
          <a:pPr marL="0" lvl="0" indent="0" algn="ctr" defTabSz="1066800">
            <a:lnSpc>
              <a:spcPct val="90000"/>
            </a:lnSpc>
            <a:spcBef>
              <a:spcPct val="0"/>
            </a:spcBef>
            <a:spcAft>
              <a:spcPct val="35000"/>
            </a:spcAft>
            <a:buNone/>
          </a:pPr>
          <a:r>
            <a:rPr lang="nb-NO" sz="1300" kern="1200" dirty="0">
              <a:solidFill>
                <a:sysClr val="window" lastClr="FFFFFF"/>
              </a:solidFill>
              <a:latin typeface="Calibri"/>
              <a:ea typeface="+mn-ea"/>
              <a:cs typeface="+mn-cs"/>
            </a:rPr>
            <a:t>Fylkesmannen 2 </a:t>
          </a:r>
          <a:r>
            <a:rPr lang="nb-NO" sz="1300" kern="1200" dirty="0" err="1">
              <a:solidFill>
                <a:sysClr val="window" lastClr="FFFFFF"/>
              </a:solidFill>
              <a:latin typeface="Calibri"/>
              <a:ea typeface="+mn-ea"/>
              <a:cs typeface="+mn-cs"/>
            </a:rPr>
            <a:t>stk</a:t>
          </a:r>
          <a:r>
            <a:rPr lang="nb-NO" sz="1300" kern="1200" dirty="0">
              <a:solidFill>
                <a:sysClr val="window" lastClr="FFFFFF"/>
              </a:solidFill>
              <a:latin typeface="Calibri"/>
              <a:ea typeface="+mn-ea"/>
              <a:cs typeface="+mn-cs"/>
            </a:rPr>
            <a:t>, Universitetet 2 </a:t>
          </a:r>
          <a:r>
            <a:rPr lang="nb-NO" sz="1300" kern="1200" dirty="0" err="1">
              <a:solidFill>
                <a:sysClr val="window" lastClr="FFFFFF"/>
              </a:solidFill>
              <a:latin typeface="Calibri"/>
              <a:ea typeface="+mn-ea"/>
              <a:cs typeface="+mn-cs"/>
            </a:rPr>
            <a:t>stk</a:t>
          </a:r>
          <a:r>
            <a:rPr lang="nb-NO" sz="1300" kern="1200" dirty="0">
              <a:solidFill>
                <a:sysClr val="window" lastClr="FFFFFF"/>
              </a:solidFill>
              <a:latin typeface="Calibri"/>
              <a:ea typeface="+mn-ea"/>
              <a:cs typeface="+mn-cs"/>
            </a:rPr>
            <a:t>, de ulike komp. regionene representert med 1 stk. Utdanningsforbundet, Fagforbundet, KS og PBL</a:t>
          </a:r>
        </a:p>
        <a:p>
          <a:pPr marL="0" lvl="0" indent="0" algn="ctr" defTabSz="1066800">
            <a:lnSpc>
              <a:spcPct val="90000"/>
            </a:lnSpc>
            <a:spcBef>
              <a:spcPct val="0"/>
            </a:spcBef>
            <a:spcAft>
              <a:spcPct val="35000"/>
            </a:spcAft>
            <a:buNone/>
          </a:pPr>
          <a:r>
            <a:rPr lang="nb-NO" sz="1300" kern="1200" dirty="0">
              <a:solidFill>
                <a:sysClr val="window" lastClr="FFFFFF"/>
              </a:solidFill>
              <a:latin typeface="Calibri"/>
              <a:ea typeface="+mn-ea"/>
              <a:cs typeface="+mn-cs"/>
            </a:rPr>
            <a:t>(16 stk.)</a:t>
          </a:r>
        </a:p>
      </dsp:txBody>
      <dsp:txXfrm>
        <a:off x="3197077" y="0"/>
        <a:ext cx="4980986" cy="1977994"/>
      </dsp:txXfrm>
    </dsp:sp>
    <dsp:sp modelId="{2770629A-D1A2-49D2-AD00-412FABDAA6C2}">
      <dsp:nvSpPr>
        <dsp:cNvPr id="0" name=""/>
        <dsp:cNvSpPr/>
      </dsp:nvSpPr>
      <dsp:spPr>
        <a:xfrm>
          <a:off x="302958" y="2616501"/>
          <a:ext cx="1078779" cy="3806157"/>
        </a:xfrm>
        <a:prstGeom prst="rect">
          <a:avLst/>
        </a:prstGeom>
        <a:solidFill>
          <a:srgbClr val="0070C0"/>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None/>
          </a:pPr>
          <a:endParaRPr lang="nb-NO" sz="1400" b="1" u="sng"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b="0" u="sng" kern="1200" dirty="0">
              <a:solidFill>
                <a:sysClr val="window" lastClr="FFFFFF"/>
              </a:solidFill>
              <a:latin typeface="Calibri"/>
              <a:ea typeface="+mn-ea"/>
              <a:cs typeface="+mn-cs"/>
            </a:rPr>
            <a:t>Salten</a:t>
          </a:r>
        </a:p>
        <a:p>
          <a:pPr marL="0" lvl="0" indent="0" algn="l" defTabSz="622300">
            <a:lnSpc>
              <a:spcPct val="90000"/>
            </a:lnSpc>
            <a:spcBef>
              <a:spcPct val="0"/>
            </a:spcBef>
            <a:spcAft>
              <a:spcPct val="35000"/>
            </a:spcAft>
            <a:buNone/>
          </a:pPr>
          <a:r>
            <a:rPr lang="nb-NO" sz="1400" kern="1200" dirty="0">
              <a:solidFill>
                <a:sysClr val="window" lastClr="FFFFFF"/>
              </a:solidFill>
              <a:latin typeface="Calibri"/>
              <a:ea typeface="+mn-ea"/>
              <a:cs typeface="+mn-cs"/>
            </a:rPr>
            <a:t>Steigen</a:t>
          </a:r>
        </a:p>
        <a:p>
          <a:pPr marL="0" lvl="0" indent="0" algn="l" defTabSz="622300">
            <a:lnSpc>
              <a:spcPct val="90000"/>
            </a:lnSpc>
            <a:spcBef>
              <a:spcPct val="0"/>
            </a:spcBef>
            <a:spcAft>
              <a:spcPct val="35000"/>
            </a:spcAft>
            <a:buNone/>
          </a:pPr>
          <a:r>
            <a:rPr lang="nb-NO" sz="1400" kern="1200" dirty="0">
              <a:solidFill>
                <a:sysClr val="window" lastClr="FFFFFF"/>
              </a:solidFill>
              <a:latin typeface="Calibri"/>
              <a:ea typeface="+mn-ea"/>
              <a:cs typeface="+mn-cs"/>
            </a:rPr>
            <a:t>Sørfold</a:t>
          </a:r>
        </a:p>
        <a:p>
          <a:pPr marL="0" lvl="0" indent="0" algn="l" defTabSz="622300">
            <a:lnSpc>
              <a:spcPct val="90000"/>
            </a:lnSpc>
            <a:spcBef>
              <a:spcPct val="0"/>
            </a:spcBef>
            <a:spcAft>
              <a:spcPct val="35000"/>
            </a:spcAft>
            <a:buNone/>
          </a:pPr>
          <a:r>
            <a:rPr lang="nb-NO" sz="1400" kern="1200" dirty="0">
              <a:solidFill>
                <a:sysClr val="window" lastClr="FFFFFF"/>
              </a:solidFill>
              <a:latin typeface="Calibri"/>
              <a:ea typeface="+mn-ea"/>
              <a:cs typeface="+mn-cs"/>
            </a:rPr>
            <a:t>Fauske</a:t>
          </a:r>
        </a:p>
        <a:p>
          <a:pPr marL="0" lvl="0" indent="0" algn="l" defTabSz="622300">
            <a:lnSpc>
              <a:spcPct val="90000"/>
            </a:lnSpc>
            <a:spcBef>
              <a:spcPct val="0"/>
            </a:spcBef>
            <a:spcAft>
              <a:spcPct val="35000"/>
            </a:spcAft>
            <a:buNone/>
          </a:pPr>
          <a:r>
            <a:rPr lang="nb-NO" sz="1400" kern="1200" dirty="0">
              <a:solidFill>
                <a:sysClr val="window" lastClr="FFFFFF"/>
              </a:solidFill>
              <a:latin typeface="Calibri"/>
              <a:ea typeface="+mn-ea"/>
              <a:cs typeface="+mn-cs"/>
            </a:rPr>
            <a:t>Saltdal</a:t>
          </a:r>
        </a:p>
        <a:p>
          <a:pPr marL="0" lvl="0" indent="0" algn="l" defTabSz="622300">
            <a:lnSpc>
              <a:spcPct val="90000"/>
            </a:lnSpc>
            <a:spcBef>
              <a:spcPct val="0"/>
            </a:spcBef>
            <a:spcAft>
              <a:spcPct val="35000"/>
            </a:spcAft>
            <a:buNone/>
          </a:pPr>
          <a:r>
            <a:rPr lang="nb-NO" sz="1400" kern="1200" dirty="0">
              <a:solidFill>
                <a:sysClr val="window" lastClr="FFFFFF"/>
              </a:solidFill>
              <a:latin typeface="Calibri"/>
              <a:ea typeface="+mn-ea"/>
              <a:cs typeface="+mn-cs"/>
            </a:rPr>
            <a:t>Beiarn</a:t>
          </a:r>
        </a:p>
        <a:p>
          <a:pPr marL="0" lvl="0" indent="0" algn="l" defTabSz="622300">
            <a:lnSpc>
              <a:spcPct val="90000"/>
            </a:lnSpc>
            <a:spcBef>
              <a:spcPct val="0"/>
            </a:spcBef>
            <a:spcAft>
              <a:spcPct val="35000"/>
            </a:spcAft>
            <a:buNone/>
          </a:pPr>
          <a:r>
            <a:rPr lang="nb-NO" sz="1400" kern="1200" dirty="0">
              <a:solidFill>
                <a:sysClr val="window" lastClr="FFFFFF"/>
              </a:solidFill>
              <a:latin typeface="Calibri"/>
              <a:ea typeface="+mn-ea"/>
              <a:cs typeface="+mn-cs"/>
            </a:rPr>
            <a:t>Gildeskål</a:t>
          </a:r>
        </a:p>
        <a:p>
          <a:pPr marL="0" lvl="0" indent="0" algn="l" defTabSz="622300">
            <a:lnSpc>
              <a:spcPct val="90000"/>
            </a:lnSpc>
            <a:spcBef>
              <a:spcPct val="0"/>
            </a:spcBef>
            <a:spcAft>
              <a:spcPct val="35000"/>
            </a:spcAft>
            <a:buNone/>
          </a:pPr>
          <a:r>
            <a:rPr lang="nb-NO" sz="1400" kern="1200" dirty="0">
              <a:solidFill>
                <a:sysClr val="window" lastClr="FFFFFF"/>
              </a:solidFill>
              <a:latin typeface="Calibri"/>
              <a:ea typeface="+mn-ea"/>
              <a:cs typeface="+mn-cs"/>
            </a:rPr>
            <a:t>Meløy</a:t>
          </a:r>
        </a:p>
        <a:p>
          <a:pPr marL="0" lvl="0" indent="0" algn="l" defTabSz="622300">
            <a:lnSpc>
              <a:spcPct val="90000"/>
            </a:lnSpc>
            <a:spcBef>
              <a:spcPct val="0"/>
            </a:spcBef>
            <a:spcAft>
              <a:spcPct val="35000"/>
            </a:spcAft>
            <a:buNone/>
          </a:pPr>
          <a:r>
            <a:rPr lang="nb-NO" sz="1400" kern="1200" dirty="0">
              <a:solidFill>
                <a:sysClr val="window" lastClr="FFFFFF"/>
              </a:solidFill>
              <a:latin typeface="Calibri"/>
              <a:ea typeface="+mn-ea"/>
              <a:cs typeface="+mn-cs"/>
            </a:rPr>
            <a:t>Rødøy</a:t>
          </a:r>
        </a:p>
        <a:p>
          <a:pPr marL="0" lvl="0" indent="0" algn="l" defTabSz="622300">
            <a:lnSpc>
              <a:spcPct val="90000"/>
            </a:lnSpc>
            <a:spcBef>
              <a:spcPct val="0"/>
            </a:spcBef>
            <a:spcAft>
              <a:spcPct val="35000"/>
            </a:spcAft>
            <a:buNone/>
          </a:pPr>
          <a:r>
            <a:rPr lang="nb-NO" sz="1400" kern="1200" dirty="0">
              <a:solidFill>
                <a:sysClr val="window" lastClr="FFFFFF"/>
              </a:solidFill>
              <a:latin typeface="Calibri"/>
              <a:ea typeface="+mn-ea"/>
              <a:cs typeface="+mn-cs"/>
            </a:rPr>
            <a:t>Hamarøy</a:t>
          </a:r>
        </a:p>
        <a:p>
          <a:pPr marL="0" lvl="0" indent="0" algn="l" defTabSz="622300">
            <a:lnSpc>
              <a:spcPct val="90000"/>
            </a:lnSpc>
            <a:spcBef>
              <a:spcPct val="0"/>
            </a:spcBef>
            <a:spcAft>
              <a:spcPct val="35000"/>
            </a:spcAft>
            <a:buNone/>
          </a:pPr>
          <a:endParaRPr lang="nb-NO" sz="1000"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kern="1200" dirty="0">
              <a:solidFill>
                <a:sysClr val="window" lastClr="FFFFFF"/>
              </a:solidFill>
              <a:latin typeface="Calibri"/>
              <a:ea typeface="+mn-ea"/>
              <a:cs typeface="+mn-cs"/>
            </a:rPr>
            <a:t>UH</a:t>
          </a:r>
        </a:p>
        <a:p>
          <a:pPr marL="0" lvl="0" indent="0" algn="l" defTabSz="622300">
            <a:lnSpc>
              <a:spcPct val="90000"/>
            </a:lnSpc>
            <a:spcBef>
              <a:spcPct val="0"/>
            </a:spcBef>
            <a:spcAft>
              <a:spcPct val="35000"/>
            </a:spcAft>
            <a:buNone/>
          </a:pPr>
          <a:endParaRPr lang="nb-NO" sz="800" kern="1200" dirty="0">
            <a:solidFill>
              <a:sysClr val="window" lastClr="FFFFFF"/>
            </a:solidFill>
            <a:latin typeface="Calibri"/>
            <a:ea typeface="+mn-ea"/>
            <a:cs typeface="+mn-cs"/>
          </a:endParaRPr>
        </a:p>
      </dsp:txBody>
      <dsp:txXfrm>
        <a:off x="302958" y="2616501"/>
        <a:ext cx="1078779" cy="3806157"/>
      </dsp:txXfrm>
    </dsp:sp>
    <dsp:sp modelId="{035B7F93-8DB5-4EF6-AA28-E684CA59232E}">
      <dsp:nvSpPr>
        <dsp:cNvPr id="0" name=""/>
        <dsp:cNvSpPr/>
      </dsp:nvSpPr>
      <dsp:spPr>
        <a:xfrm>
          <a:off x="1535640" y="2608110"/>
          <a:ext cx="1155858" cy="3839115"/>
        </a:xfrm>
        <a:prstGeom prst="rect">
          <a:avLst/>
        </a:prstGeom>
        <a:solidFill>
          <a:srgbClr val="0070C0"/>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None/>
          </a:pPr>
          <a:endParaRPr lang="nb-NO" sz="1400" u="sng"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u="sng" kern="1200" dirty="0">
              <a:solidFill>
                <a:sysClr val="window" lastClr="FFFFFF"/>
              </a:solidFill>
              <a:latin typeface="Calibri"/>
              <a:ea typeface="+mn-ea"/>
              <a:cs typeface="+mn-cs"/>
            </a:rPr>
            <a:t>Ofoten </a:t>
          </a: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Evenes</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Narvik</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Ballangen</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Tysfjord</a:t>
          </a: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UH</a:t>
          </a: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dsp:txBody>
      <dsp:txXfrm>
        <a:off x="1535640" y="2608110"/>
        <a:ext cx="1155858" cy="3839115"/>
      </dsp:txXfrm>
    </dsp:sp>
    <dsp:sp modelId="{C8BB25B0-3F40-434A-9B1F-CF0D554025FF}">
      <dsp:nvSpPr>
        <dsp:cNvPr id="0" name=""/>
        <dsp:cNvSpPr/>
      </dsp:nvSpPr>
      <dsp:spPr>
        <a:xfrm>
          <a:off x="2844723" y="2633370"/>
          <a:ext cx="1228494" cy="3805307"/>
        </a:xfrm>
        <a:prstGeom prst="rect">
          <a:avLst/>
        </a:prstGeom>
        <a:solidFill>
          <a:srgbClr val="0070C0"/>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None/>
          </a:pPr>
          <a:endParaRPr lang="nb-NO" sz="1400" u="sng"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u="sng" kern="1200" dirty="0">
              <a:solidFill>
                <a:sysClr val="window" lastClr="FFFFFF"/>
              </a:solidFill>
              <a:latin typeface="Calibri"/>
              <a:ea typeface="+mn-ea"/>
              <a:cs typeface="+mn-cs"/>
            </a:rPr>
            <a:t>Vesterålen</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Andøy</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Bø</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Hadsel</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Lødingen</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Sortland</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Øksnes</a:t>
          </a: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UH</a:t>
          </a: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600" u="none" kern="1200" dirty="0">
            <a:solidFill>
              <a:sysClr val="window" lastClr="FFFFFF"/>
            </a:solidFill>
            <a:latin typeface="Calibri"/>
            <a:ea typeface="+mn-ea"/>
            <a:cs typeface="+mn-cs"/>
          </a:endParaRPr>
        </a:p>
      </dsp:txBody>
      <dsp:txXfrm>
        <a:off x="2844723" y="2633370"/>
        <a:ext cx="1228494" cy="3805307"/>
      </dsp:txXfrm>
    </dsp:sp>
    <dsp:sp modelId="{D20E2679-21E9-48BB-B8D8-7DDBEF9D99B2}">
      <dsp:nvSpPr>
        <dsp:cNvPr id="0" name=""/>
        <dsp:cNvSpPr/>
      </dsp:nvSpPr>
      <dsp:spPr>
        <a:xfrm>
          <a:off x="4264799" y="2642035"/>
          <a:ext cx="1176062" cy="3834445"/>
        </a:xfrm>
        <a:prstGeom prst="rect">
          <a:avLst/>
        </a:prstGeom>
        <a:solidFill>
          <a:srgbClr val="0070C0"/>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None/>
          </a:pPr>
          <a:endParaRPr lang="nb-NO" sz="1400" u="sng"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u="sng" kern="1200" dirty="0">
              <a:solidFill>
                <a:sysClr val="window" lastClr="FFFFFF"/>
              </a:solidFill>
              <a:latin typeface="Calibri"/>
              <a:ea typeface="+mn-ea"/>
              <a:cs typeface="+mn-cs"/>
            </a:rPr>
            <a:t>Lofoten</a:t>
          </a:r>
          <a:r>
            <a:rPr lang="nb-NO" sz="1400" u="none" kern="1200" dirty="0">
              <a:solidFill>
                <a:sysClr val="window" lastClr="FFFFFF"/>
              </a:solidFill>
              <a:latin typeface="Calibri"/>
              <a:ea typeface="+mn-ea"/>
              <a:cs typeface="+mn-cs"/>
            </a:rPr>
            <a:t> </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Vågan</a:t>
          </a:r>
          <a:endParaRPr lang="nb-NO" sz="1400" b="1"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b="0" u="none" kern="1200" dirty="0">
              <a:solidFill>
                <a:sysClr val="window" lastClr="FFFFFF"/>
              </a:solidFill>
              <a:latin typeface="Calibri"/>
              <a:ea typeface="+mn-ea"/>
              <a:cs typeface="+mn-cs"/>
            </a:rPr>
            <a:t>Vestvåg</a:t>
          </a:r>
          <a:r>
            <a:rPr lang="nb-NO" sz="1400" u="none" kern="1200" dirty="0">
              <a:solidFill>
                <a:sysClr val="window" lastClr="FFFFFF"/>
              </a:solidFill>
              <a:latin typeface="Calibri"/>
              <a:ea typeface="+mn-ea"/>
              <a:cs typeface="+mn-cs"/>
            </a:rPr>
            <a:t>øy</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Flakstad</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Moskenes</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Værøy</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Røst</a:t>
          </a: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UH</a:t>
          </a: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200" u="none" kern="1200" dirty="0">
            <a:solidFill>
              <a:sysClr val="window" lastClr="FFFFFF"/>
            </a:solidFill>
            <a:latin typeface="Calibri"/>
            <a:ea typeface="+mn-ea"/>
            <a:cs typeface="+mn-cs"/>
          </a:endParaRPr>
        </a:p>
      </dsp:txBody>
      <dsp:txXfrm>
        <a:off x="4264799" y="2642035"/>
        <a:ext cx="1176062" cy="3834445"/>
      </dsp:txXfrm>
    </dsp:sp>
    <dsp:sp modelId="{AAE251EB-09E1-4964-B04F-3B80D105D866}">
      <dsp:nvSpPr>
        <dsp:cNvPr id="0" name=""/>
        <dsp:cNvSpPr/>
      </dsp:nvSpPr>
      <dsp:spPr>
        <a:xfrm>
          <a:off x="5581543" y="2625804"/>
          <a:ext cx="1321574" cy="3865466"/>
        </a:xfrm>
        <a:prstGeom prst="rect">
          <a:avLst/>
        </a:prstGeom>
        <a:solidFill>
          <a:srgbClr val="0070C0"/>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u="sng" kern="1200" dirty="0">
              <a:solidFill>
                <a:sysClr val="window" lastClr="FFFFFF"/>
              </a:solidFill>
              <a:latin typeface="Calibri"/>
              <a:ea typeface="+mn-ea"/>
              <a:cs typeface="+mn-cs"/>
            </a:rPr>
            <a:t>Vefsn</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Grane</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Hattfjelldal</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Hemnes</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Vefsn</a:t>
          </a: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i="0" u="none" kern="1200" dirty="0">
              <a:solidFill>
                <a:sysClr val="window" lastClr="FFFFFF"/>
              </a:solidFill>
              <a:latin typeface="Calibri"/>
              <a:ea typeface="+mn-ea"/>
              <a:cs typeface="+mn-cs"/>
            </a:rPr>
            <a:t>UH</a:t>
          </a: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kern="1200" dirty="0">
            <a:solidFill>
              <a:sysClr val="window" lastClr="FFFFFF"/>
            </a:solidFill>
            <a:latin typeface="Calibri"/>
            <a:ea typeface="+mn-ea"/>
            <a:cs typeface="+mn-cs"/>
          </a:endParaRPr>
        </a:p>
      </dsp:txBody>
      <dsp:txXfrm>
        <a:off x="5581543" y="2625804"/>
        <a:ext cx="1321574" cy="3865466"/>
      </dsp:txXfrm>
    </dsp:sp>
    <dsp:sp modelId="{9009A448-212D-486E-A635-D2E9FEA14D8D}">
      <dsp:nvSpPr>
        <dsp:cNvPr id="0" name=""/>
        <dsp:cNvSpPr/>
      </dsp:nvSpPr>
      <dsp:spPr>
        <a:xfrm>
          <a:off x="8345294" y="2667072"/>
          <a:ext cx="1256453" cy="3821895"/>
        </a:xfrm>
        <a:prstGeom prst="rect">
          <a:avLst/>
        </a:prstGeom>
        <a:solidFill>
          <a:srgbClr val="0070C0"/>
        </a:solidFill>
        <a:ln w="12700" cap="flat" cmpd="sng" algn="ctr">
          <a:solidFill>
            <a:srgbClr val="4454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None/>
          </a:pPr>
          <a:endParaRPr lang="nb-NO" sz="1400" u="sng"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u="sng" kern="1200" dirty="0">
              <a:solidFill>
                <a:sysClr val="window" lastClr="FFFFFF"/>
              </a:solidFill>
              <a:latin typeface="Calibri"/>
              <a:ea typeface="+mn-ea"/>
              <a:cs typeface="+mn-cs"/>
            </a:rPr>
            <a:t>Sør Helgeland</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Bindal</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Sømna</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Brønnøy</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Vevelstad</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Vega</a:t>
          </a: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UH</a:t>
          </a: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6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6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6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600" u="none" kern="1200" dirty="0">
            <a:solidFill>
              <a:sysClr val="window" lastClr="FFFFFF"/>
            </a:solidFill>
            <a:latin typeface="Calibri"/>
            <a:ea typeface="+mn-ea"/>
            <a:cs typeface="+mn-cs"/>
          </a:endParaRPr>
        </a:p>
      </dsp:txBody>
      <dsp:txXfrm>
        <a:off x="8345294" y="2667072"/>
        <a:ext cx="1256453" cy="3821895"/>
      </dsp:txXfrm>
    </dsp:sp>
    <dsp:sp modelId="{0F4C4A2E-24EE-4F21-933B-7D62A7D7E2EA}">
      <dsp:nvSpPr>
        <dsp:cNvPr id="0" name=""/>
        <dsp:cNvSpPr/>
      </dsp:nvSpPr>
      <dsp:spPr>
        <a:xfrm>
          <a:off x="7079303" y="2617045"/>
          <a:ext cx="1179331" cy="3901846"/>
        </a:xfrm>
        <a:prstGeom prst="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u="sng" kern="1200" dirty="0">
              <a:solidFill>
                <a:sysClr val="window" lastClr="FFFFFF"/>
              </a:solidFill>
              <a:latin typeface="Calibri"/>
              <a:ea typeface="+mn-ea"/>
              <a:cs typeface="+mn-cs"/>
            </a:rPr>
            <a:t>Ytre Helgeland</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Nesna</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Træna</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Dønna</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Herøy</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Lurøy</a:t>
          </a: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Alstahaug</a:t>
          </a:r>
        </a:p>
        <a:p>
          <a:pPr marL="0" lvl="0" indent="0" algn="ctr"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622300">
            <a:lnSpc>
              <a:spcPct val="90000"/>
            </a:lnSpc>
            <a:spcBef>
              <a:spcPct val="0"/>
            </a:spcBef>
            <a:spcAft>
              <a:spcPct val="35000"/>
            </a:spcAft>
            <a:buNone/>
          </a:pPr>
          <a:r>
            <a:rPr lang="nb-NO" sz="1400" u="none" kern="1200" dirty="0">
              <a:solidFill>
                <a:sysClr val="window" lastClr="FFFFFF"/>
              </a:solidFill>
              <a:latin typeface="Calibri"/>
              <a:ea typeface="+mn-ea"/>
              <a:cs typeface="+mn-cs"/>
            </a:rPr>
            <a:t>UH</a:t>
          </a:r>
        </a:p>
        <a:p>
          <a:pPr marL="0" lvl="0" indent="0" algn="ctr"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ctr"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ctr"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ctr"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ctr" defTabSz="6223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ctr"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ctr"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ctr" defTabSz="6223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ctr" defTabSz="622300">
            <a:lnSpc>
              <a:spcPct val="90000"/>
            </a:lnSpc>
            <a:spcBef>
              <a:spcPct val="0"/>
            </a:spcBef>
            <a:spcAft>
              <a:spcPct val="35000"/>
            </a:spcAft>
            <a:buNone/>
          </a:pPr>
          <a:r>
            <a:rPr lang="nb-NO" sz="1100" u="none" kern="1200" dirty="0">
              <a:solidFill>
                <a:sysClr val="window" lastClr="FFFFFF"/>
              </a:solidFill>
              <a:latin typeface="Calibri"/>
              <a:ea typeface="+mn-ea"/>
              <a:cs typeface="+mn-cs"/>
            </a:rPr>
            <a:t>(6/98)</a:t>
          </a:r>
        </a:p>
      </dsp:txBody>
      <dsp:txXfrm>
        <a:off x="7079303" y="2617045"/>
        <a:ext cx="1179331" cy="3901846"/>
      </dsp:txXfrm>
    </dsp:sp>
    <dsp:sp modelId="{FD7BF162-70A9-4316-BD94-7DF42D2A853E}">
      <dsp:nvSpPr>
        <dsp:cNvPr id="0" name=""/>
        <dsp:cNvSpPr/>
      </dsp:nvSpPr>
      <dsp:spPr>
        <a:xfrm>
          <a:off x="9744122" y="2642035"/>
          <a:ext cx="1201351" cy="3850497"/>
        </a:xfrm>
        <a:prstGeom prst="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t" anchorCtr="0">
          <a:noAutofit/>
        </a:bodyPr>
        <a:lstStyle/>
        <a:p>
          <a:pPr marL="0" lvl="0" indent="0" algn="ctr" defTabSz="533400">
            <a:lnSpc>
              <a:spcPct val="90000"/>
            </a:lnSpc>
            <a:spcBef>
              <a:spcPct val="0"/>
            </a:spcBef>
            <a:spcAft>
              <a:spcPct val="35000"/>
            </a:spcAft>
            <a:buNone/>
          </a:pPr>
          <a:endParaRPr lang="nb-NO" sz="1200" u="none"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r>
            <a:rPr lang="nb-NO" sz="1400" u="none" kern="1200" dirty="0">
              <a:solidFill>
                <a:sysClr val="window" lastClr="FFFFFF"/>
              </a:solidFill>
              <a:latin typeface="Calibri"/>
              <a:ea typeface="+mn-ea"/>
              <a:cs typeface="+mn-cs"/>
            </a:rPr>
            <a:t>Bodø</a:t>
          </a:r>
        </a:p>
        <a:p>
          <a:pPr marL="0" lvl="0" indent="0" algn="l" defTabSz="533400">
            <a:lnSpc>
              <a:spcPct val="90000"/>
            </a:lnSpc>
            <a:spcBef>
              <a:spcPct val="0"/>
            </a:spcBef>
            <a:spcAft>
              <a:spcPct val="35000"/>
            </a:spcAft>
            <a:buNone/>
          </a:pPr>
          <a:r>
            <a:rPr lang="nb-NO" sz="1400" u="none" kern="1200" dirty="0">
              <a:solidFill>
                <a:sysClr val="window" lastClr="FFFFFF"/>
              </a:solidFill>
              <a:latin typeface="Calibri"/>
              <a:ea typeface="+mn-ea"/>
              <a:cs typeface="+mn-cs"/>
            </a:rPr>
            <a:t>Rana</a:t>
          </a:r>
        </a:p>
        <a:p>
          <a:pPr marL="0" lvl="0" indent="0" algn="l" defTabSz="5334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endParaRPr lang="nb-NO" sz="1000" u="none"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endParaRPr lang="nb-NO" sz="900" u="none"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r>
            <a:rPr lang="nb-NO" sz="1400" u="none" kern="1200" dirty="0">
              <a:solidFill>
                <a:sysClr val="window" lastClr="FFFFFF"/>
              </a:solidFill>
              <a:latin typeface="Calibri"/>
              <a:ea typeface="+mn-ea"/>
              <a:cs typeface="+mn-cs"/>
            </a:rPr>
            <a:t>UH</a:t>
          </a:r>
        </a:p>
        <a:p>
          <a:pPr marL="0" lvl="0" indent="0" algn="ctr" defTabSz="5334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nb-NO" sz="1400" u="none"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nb-NO" sz="1100" u="none" kern="1200" dirty="0">
            <a:solidFill>
              <a:sysClr val="window" lastClr="FFFFFF"/>
            </a:solidFill>
            <a:latin typeface="Calibri"/>
            <a:ea typeface="+mn-ea"/>
            <a:cs typeface="+mn-cs"/>
          </a:endParaRPr>
        </a:p>
      </dsp:txBody>
      <dsp:txXfrm>
        <a:off x="9744122" y="2642035"/>
        <a:ext cx="1201351" cy="3850497"/>
      </dsp:txXfrm>
    </dsp:sp>
    <dsp:sp modelId="{9D39D678-9DC7-4C5C-A486-EDF34848C2EA}">
      <dsp:nvSpPr>
        <dsp:cNvPr id="0" name=""/>
        <dsp:cNvSpPr/>
      </dsp:nvSpPr>
      <dsp:spPr>
        <a:xfrm>
          <a:off x="5963031" y="2065543"/>
          <a:ext cx="2885870" cy="36481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kern="1200" dirty="0">
              <a:solidFill>
                <a:sysClr val="window" lastClr="FFFFFF"/>
              </a:solidFill>
              <a:latin typeface="Calibri"/>
              <a:ea typeface="+mn-ea"/>
              <a:cs typeface="+mn-cs"/>
            </a:rPr>
            <a:t>Arbeidsutvalg</a:t>
          </a:r>
        </a:p>
      </dsp:txBody>
      <dsp:txXfrm>
        <a:off x="5963031" y="2065543"/>
        <a:ext cx="2885870" cy="36481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84B0CA8-D4C0-4EDF-983C-013F20071413}" type="datetimeFigureOut">
              <a:rPr lang="nb-NO" smtClean="0"/>
              <a:t>12.09.2019</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1408532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16</a:t>
            </a:fld>
            <a:endParaRPr lang="nb-NO"/>
          </a:p>
        </p:txBody>
      </p:sp>
    </p:spTree>
    <p:extLst>
      <p:ext uri="{BB962C8B-B14F-4D97-AF65-F5344CB8AC3E}">
        <p14:creationId xmlns:p14="http://schemas.microsoft.com/office/powerpoint/2010/main" val="97839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250753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181255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413471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34125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127913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233844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13</a:t>
            </a:fld>
            <a:endParaRPr lang="nb-NO"/>
          </a:p>
        </p:txBody>
      </p:sp>
    </p:spTree>
    <p:extLst>
      <p:ext uri="{BB962C8B-B14F-4D97-AF65-F5344CB8AC3E}">
        <p14:creationId xmlns:p14="http://schemas.microsoft.com/office/powerpoint/2010/main" val="185871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14</a:t>
            </a:fld>
            <a:endParaRPr lang="nb-NO"/>
          </a:p>
        </p:txBody>
      </p:sp>
    </p:spTree>
    <p:extLst>
      <p:ext uri="{BB962C8B-B14F-4D97-AF65-F5344CB8AC3E}">
        <p14:creationId xmlns:p14="http://schemas.microsoft.com/office/powerpoint/2010/main" val="3492519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2300485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endParaRPr lang="nb-NO" dirty="0"/>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8" name="Bilde 7">
            <a:extLst>
              <a:ext uri="{FF2B5EF4-FFF2-40B4-BE49-F238E27FC236}">
                <a16:creationId xmlns:a16="http://schemas.microsoft.com/office/drawing/2014/main" id="{B8F5A710-A5C8-4ABA-A4D1-55C2D7E993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249880115"/>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2" y="2164988"/>
            <a:ext cx="488155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8" name="Plassholder for tekst 37">
            <a:extLst>
              <a:ext uri="{FF2B5EF4-FFF2-40B4-BE49-F238E27FC236}">
                <a16:creationId xmlns:a16="http://schemas.microsoft.com/office/drawing/2014/main" id="{7EF1E628-D693-40F7-BD2F-64EF733045F9}"/>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Tree>
    <p:extLst>
      <p:ext uri="{BB962C8B-B14F-4D97-AF65-F5344CB8AC3E}">
        <p14:creationId xmlns:p14="http://schemas.microsoft.com/office/powerpoint/2010/main" val="274619979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mod="1">
    <p:ext uri="{DCECCB84-F9BA-43D5-87BE-67443E8EF086}">
      <p15:sldGuideLst xmlns:p15="http://schemas.microsoft.com/office/powerpoint/2012/main">
        <p15:guide id="1" orient="horz" pos="136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mod="1">
    <p:ext uri="{DCECCB84-F9BA-43D5-87BE-67443E8EF086}">
      <p15:sldGuideLst xmlns:p15="http://schemas.microsoft.com/office/powerpoint/2012/main">
        <p15:guide id="1" orient="horz" pos="136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12.09.2019</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22499F5C-04CE-4C74-AF88-DB756F90A7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4032903448"/>
              </p:ext>
            </p:extLst>
          </p:nvPr>
        </p:nvGraphicFramePr>
        <p:xfrm>
          <a:off x="1058127" y="223755"/>
          <a:ext cx="10078186" cy="501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 name="Rektangel 1">
            <a:extLst>
              <a:ext uri="{FF2B5EF4-FFF2-40B4-BE49-F238E27FC236}">
                <a16:creationId xmlns:a16="http://schemas.microsoft.com/office/drawing/2014/main" id="{A30EF7B5-1EF7-4FC8-A70D-A5B3F0D32CA6}"/>
              </a:ext>
            </a:extLst>
          </p:cNvPr>
          <p:cNvSpPr/>
          <p:nvPr userDrawn="1"/>
        </p:nvSpPr>
        <p:spPr>
          <a:xfrm rot="20370549">
            <a:off x="716555" y="2967335"/>
            <a:ext cx="10758907" cy="923330"/>
          </a:xfrm>
          <a:prstGeom prst="rect">
            <a:avLst/>
          </a:prstGeom>
          <a:noFill/>
        </p:spPr>
        <p:txBody>
          <a:bodyPr wrap="none" lIns="91440" tIns="45720" rIns="91440" bIns="45720">
            <a:spAutoFit/>
          </a:bodyPr>
          <a:lstStyle/>
          <a:p>
            <a:pPr algn="ctr"/>
            <a:r>
              <a:rPr lang="nb-N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Kun eksempel – ikke rett </a:t>
            </a:r>
            <a:r>
              <a:rPr lang="nb-NO"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org.kart</a:t>
            </a:r>
            <a:endParaRPr lang="nb-N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050039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2121724050"/>
              </p:ext>
            </p:extLst>
          </p:nvPr>
        </p:nvGraphicFramePr>
        <p:xfrm>
          <a:off x="1434361" y="568414"/>
          <a:ext cx="9345953" cy="4654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a:extLst>
              <a:ext uri="{FF2B5EF4-FFF2-40B4-BE49-F238E27FC236}">
                <a16:creationId xmlns:a16="http://schemas.microsoft.com/office/drawing/2014/main" id="{2755AF70-D81A-44C1-B559-6580F2980B49}"/>
              </a:ext>
            </a:extLst>
          </p:cNvPr>
          <p:cNvSpPr txBox="1"/>
          <p:nvPr userDrawn="1"/>
        </p:nvSpPr>
        <p:spPr>
          <a:xfrm>
            <a:off x="1648056" y="5016956"/>
            <a:ext cx="3813176" cy="230832"/>
          </a:xfrm>
          <a:prstGeom prst="rect">
            <a:avLst/>
          </a:prstGeom>
          <a:noFill/>
        </p:spPr>
        <p:txBody>
          <a:bodyPr wrap="square" rtlCol="0">
            <a:spAutoFit/>
          </a:bodyPr>
          <a:lstStyle/>
          <a:p>
            <a:r>
              <a:rPr lang="nb-NO" sz="90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8" name="Rett pilkobling 7">
            <a:extLst>
              <a:ext uri="{FF2B5EF4-FFF2-40B4-BE49-F238E27FC236}">
                <a16:creationId xmlns:a16="http://schemas.microsoft.com/office/drawing/2014/main" id="{CC0D6E12-02C3-40A0-AC9B-5EAEE42C3120}"/>
              </a:ext>
            </a:extLst>
          </p:cNvPr>
          <p:cNvCxnSpPr>
            <a:cxnSpLocks/>
          </p:cNvCxnSpPr>
          <p:nvPr userDrawn="1"/>
        </p:nvCxnSpPr>
        <p:spPr>
          <a:xfrm>
            <a:off x="3894227" y="5147706"/>
            <a:ext cx="7242086" cy="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9B40C56B-05BB-475F-8E5A-13149316FDA6}"/>
              </a:ext>
            </a:extLst>
          </p:cNvPr>
          <p:cNvCxnSpPr>
            <a:cxnSpLocks/>
          </p:cNvCxnSpPr>
          <p:nvPr userDrawn="1"/>
        </p:nvCxnSpPr>
        <p:spPr>
          <a:xfrm flipV="1">
            <a:off x="1055687" y="1815150"/>
            <a:ext cx="0" cy="332492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DC01CA18-7061-4A00-8DFB-F2D24EDE6DA1}"/>
              </a:ext>
            </a:extLst>
          </p:cNvPr>
          <p:cNvCxnSpPr>
            <a:cxnSpLocks/>
          </p:cNvCxnSpPr>
          <p:nvPr userDrawn="1"/>
        </p:nvCxnSpPr>
        <p:spPr>
          <a:xfrm flipV="1">
            <a:off x="1055688" y="5132372"/>
            <a:ext cx="609198" cy="7694"/>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Rektangel 11">
            <a:extLst>
              <a:ext uri="{FF2B5EF4-FFF2-40B4-BE49-F238E27FC236}">
                <a16:creationId xmlns:a16="http://schemas.microsoft.com/office/drawing/2014/main" id="{D1372842-0975-4CEA-9927-69D3BFB28A56}"/>
              </a:ext>
            </a:extLst>
          </p:cNvPr>
          <p:cNvSpPr/>
          <p:nvPr userDrawn="1"/>
        </p:nvSpPr>
        <p:spPr>
          <a:xfrm rot="20370549">
            <a:off x="716555" y="2967335"/>
            <a:ext cx="10758907" cy="923330"/>
          </a:xfrm>
          <a:prstGeom prst="rect">
            <a:avLst/>
          </a:prstGeom>
          <a:noFill/>
        </p:spPr>
        <p:txBody>
          <a:bodyPr wrap="none" lIns="91440" tIns="45720" rIns="91440" bIns="45720">
            <a:spAutoFit/>
          </a:bodyPr>
          <a:lstStyle/>
          <a:p>
            <a:pPr algn="ctr"/>
            <a:r>
              <a:rPr lang="nb-N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Kun eksempel – ikke rett </a:t>
            </a:r>
            <a:r>
              <a:rPr lang="nb-NO"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org.kart</a:t>
            </a:r>
            <a:endParaRPr lang="nb-N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01776542"/>
      </p:ext>
    </p:extLst>
  </p:cSld>
  <p:clrMapOvr>
    <a:masterClrMapping/>
  </p:clrMapOvr>
  <p:extLst mod="1">
    <p:ext uri="{DCECCB84-F9BA-43D5-87BE-67443E8EF086}">
      <p15:sldGuideLst xmlns:p15="http://schemas.microsoft.com/office/powerpoint/2012/main">
        <p15:guide id="1" orient="horz" pos="68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47942" y="5494295"/>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4" name="Bilde 3">
            <a:extLst>
              <a:ext uri="{FF2B5EF4-FFF2-40B4-BE49-F238E27FC236}">
                <a16:creationId xmlns:a16="http://schemas.microsoft.com/office/drawing/2014/main" id="{0FC724DC-0C95-4C94-B140-2694D9F01F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162" y="4691908"/>
            <a:ext cx="3920793" cy="1188000"/>
          </a:xfrm>
          <a:prstGeom prst="rect">
            <a:avLst/>
          </a:prstGeom>
        </p:spPr>
      </p:pic>
    </p:spTree>
    <p:extLst>
      <p:ext uri="{BB962C8B-B14F-4D97-AF65-F5344CB8AC3E}">
        <p14:creationId xmlns:p14="http://schemas.microsoft.com/office/powerpoint/2010/main" val="2520276163"/>
      </p:ext>
    </p:extLst>
  </p:cSld>
  <p:clrMapOvr>
    <a:masterClrMapping/>
  </p:clrMapOvr>
  <p:extLst mod="1">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sp>
        <p:nvSpPr>
          <p:cNvPr id="12" name="TekstSylinder 11">
            <a:extLst>
              <a:ext uri="{FF2B5EF4-FFF2-40B4-BE49-F238E27FC236}">
                <a16:creationId xmlns:a16="http://schemas.microsoft.com/office/drawing/2014/main" id="{6B04D829-3460-4911-B6A7-586523F17B0A}"/>
              </a:ext>
            </a:extLst>
          </p:cNvPr>
          <p:cNvSpPr txBox="1"/>
          <p:nvPr userDrawn="1"/>
        </p:nvSpPr>
        <p:spPr>
          <a:xfrm>
            <a:off x="947942" y="5494295"/>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3" name="Bilde 12">
            <a:extLst>
              <a:ext uri="{FF2B5EF4-FFF2-40B4-BE49-F238E27FC236}">
                <a16:creationId xmlns:a16="http://schemas.microsoft.com/office/drawing/2014/main" id="{232E12B0-A090-4E33-9FE2-CEA797B41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162" y="4691908"/>
            <a:ext cx="3920793" cy="1188000"/>
          </a:xfrm>
          <a:prstGeom prst="rect">
            <a:avLst/>
          </a:prstGeom>
        </p:spPr>
      </p:pic>
    </p:spTree>
    <p:extLst>
      <p:ext uri="{BB962C8B-B14F-4D97-AF65-F5344CB8AC3E}">
        <p14:creationId xmlns:p14="http://schemas.microsoft.com/office/powerpoint/2010/main" val="349989635"/>
      </p:ext>
    </p:extLst>
  </p:cSld>
  <p:clrMapOvr>
    <a:masterClrMapping/>
  </p:clrMapOvr>
  <p:extLst mod="1">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12.09.2019</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87FA0B61-08B4-47D6-8B62-6B8BB7F43E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
        <p:nvSpPr>
          <p:cNvPr id="19" name="TekstSylinder 18">
            <a:extLst>
              <a:ext uri="{FF2B5EF4-FFF2-40B4-BE49-F238E27FC236}">
                <a16:creationId xmlns:a16="http://schemas.microsoft.com/office/drawing/2014/main" id="{55BB15E1-B23F-42F4-AF53-D0864AA147C5}"/>
              </a:ext>
            </a:extLst>
          </p:cNvPr>
          <p:cNvSpPr txBox="1"/>
          <p:nvPr userDrawn="1"/>
        </p:nvSpPr>
        <p:spPr>
          <a:xfrm>
            <a:off x="963182" y="5494295"/>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21" name="Bilde 20">
            <a:extLst>
              <a:ext uri="{FF2B5EF4-FFF2-40B4-BE49-F238E27FC236}">
                <a16:creationId xmlns:a16="http://schemas.microsoft.com/office/drawing/2014/main" id="{DB64F1A2-55CA-4153-ABFC-784ABB7C68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402" y="4691908"/>
            <a:ext cx="3920793" cy="1188000"/>
          </a:xfrm>
          <a:prstGeom prst="rect">
            <a:avLst/>
          </a:prstGeom>
        </p:spPr>
      </p:pic>
    </p:spTree>
    <p:extLst>
      <p:ext uri="{BB962C8B-B14F-4D97-AF65-F5344CB8AC3E}">
        <p14:creationId xmlns:p14="http://schemas.microsoft.com/office/powerpoint/2010/main" val="2415414595"/>
      </p:ext>
    </p:extLst>
  </p:cSld>
  <p:clrMapOvr>
    <a:masterClrMapping/>
  </p:clrMapOvr>
  <p:extLst mod="1">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3" name="Bilde 2">
            <a:extLst>
              <a:ext uri="{FF2B5EF4-FFF2-40B4-BE49-F238E27FC236}">
                <a16:creationId xmlns:a16="http://schemas.microsoft.com/office/drawing/2014/main" id="{3A2A35EA-A437-4414-B36E-4FFE741F5F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
        <p:nvSpPr>
          <p:cNvPr id="15" name="TekstSylinder 14">
            <a:extLst>
              <a:ext uri="{FF2B5EF4-FFF2-40B4-BE49-F238E27FC236}">
                <a16:creationId xmlns:a16="http://schemas.microsoft.com/office/drawing/2014/main" id="{B2CF02FC-6A36-4B99-8C39-C9278BB1656E}"/>
              </a:ext>
            </a:extLst>
          </p:cNvPr>
          <p:cNvSpPr txBox="1"/>
          <p:nvPr userDrawn="1"/>
        </p:nvSpPr>
        <p:spPr>
          <a:xfrm>
            <a:off x="8894445" y="5725022"/>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8" name="Bilde 17">
            <a:extLst>
              <a:ext uri="{FF2B5EF4-FFF2-40B4-BE49-F238E27FC236}">
                <a16:creationId xmlns:a16="http://schemas.microsoft.com/office/drawing/2014/main" id="{9A38A942-971B-476A-8A3E-216C05EA1BC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0162" y="5309128"/>
            <a:ext cx="3920793" cy="1188000"/>
          </a:xfrm>
          <a:prstGeom prst="rect">
            <a:avLst/>
          </a:prstGeom>
        </p:spPr>
      </p:pic>
    </p:spTree>
    <p:extLst>
      <p:ext uri="{BB962C8B-B14F-4D97-AF65-F5344CB8AC3E}">
        <p14:creationId xmlns:p14="http://schemas.microsoft.com/office/powerpoint/2010/main" val="2680062275"/>
      </p:ext>
    </p:extLst>
  </p:cSld>
  <p:clrMapOvr>
    <a:masterClrMapping/>
  </p:clrMapOvr>
  <p:extLst mod="1">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endParaRPr lang="nb-NO" dirty="0"/>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8" name="Bilde 7">
            <a:extLst>
              <a:ext uri="{FF2B5EF4-FFF2-40B4-BE49-F238E27FC236}">
                <a16:creationId xmlns:a16="http://schemas.microsoft.com/office/drawing/2014/main" id="{B8F5A710-A5C8-4ABA-A4D1-55C2D7E993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1957617365"/>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12.09.2019</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22499F5C-04CE-4C74-AF88-DB756F90A7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2115379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12.09.2019</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87FA0B61-08B4-47D6-8B62-6B8BB7F43E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1947067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12.09.2019</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607A621E-E679-43FC-B714-A2D1A75431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1636386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12.09.2019</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A938F18C-42E4-4C14-95A0-9EE22FDBE8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3730203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12.09.2019</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F8BC0597-D4A1-4A9B-BB24-91655BED15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46757301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12.09.2019</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607A621E-E679-43FC-B714-A2D1A75431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12.09.2019</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1F556665-F533-4CA4-B418-91C2D7F1040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13361904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47572053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24607281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2093623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2" y="2164988"/>
            <a:ext cx="488155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8" name="Plassholder for tekst 37">
            <a:extLst>
              <a:ext uri="{FF2B5EF4-FFF2-40B4-BE49-F238E27FC236}">
                <a16:creationId xmlns:a16="http://schemas.microsoft.com/office/drawing/2014/main" id="{7EF1E628-D693-40F7-BD2F-64EF733045F9}"/>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Tree>
    <p:extLst>
      <p:ext uri="{BB962C8B-B14F-4D97-AF65-F5344CB8AC3E}">
        <p14:creationId xmlns:p14="http://schemas.microsoft.com/office/powerpoint/2010/main" val="4499480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9657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40403731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7520355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53930755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08420596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12.09.2019</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A938F18C-42E4-4C14-95A0-9EE22FDBE8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53165253"/>
      </p:ext>
    </p:extLst>
  </p:cSld>
  <p:clrMapOvr>
    <a:masterClrMapping/>
  </p:clrMapOvr>
  <p:extLst mod="1">
    <p:ext uri="{DCECCB84-F9BA-43D5-87BE-67443E8EF086}">
      <p15:sldGuideLst xmlns:p15="http://schemas.microsoft.com/office/powerpoint/2012/main">
        <p15:guide id="1" orient="horz" pos="136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759813460"/>
      </p:ext>
    </p:extLst>
  </p:cSld>
  <p:clrMapOvr>
    <a:masterClrMapping/>
  </p:clrMapOvr>
  <p:extLst mod="1">
    <p:ext uri="{DCECCB84-F9BA-43D5-87BE-67443E8EF086}">
      <p15:sldGuideLst xmlns:p15="http://schemas.microsoft.com/office/powerpoint/2012/main">
        <p15:guide id="1" orient="horz" pos="136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017107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6860027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Tree>
    <p:extLst>
      <p:ext uri="{BB962C8B-B14F-4D97-AF65-F5344CB8AC3E}">
        <p14:creationId xmlns:p14="http://schemas.microsoft.com/office/powerpoint/2010/main" val="2853787293"/>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Tree>
    <p:extLst>
      <p:ext uri="{BB962C8B-B14F-4D97-AF65-F5344CB8AC3E}">
        <p14:creationId xmlns:p14="http://schemas.microsoft.com/office/powerpoint/2010/main" val="356024805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Tree>
    <p:extLst>
      <p:ext uri="{BB962C8B-B14F-4D97-AF65-F5344CB8AC3E}">
        <p14:creationId xmlns:p14="http://schemas.microsoft.com/office/powerpoint/2010/main" val="423667585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187281917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15417819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nvPr>
        </p:nvGraphicFramePr>
        <p:xfrm>
          <a:off x="1058127" y="223755"/>
          <a:ext cx="10078186" cy="501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 name="Rektangel 1">
            <a:extLst>
              <a:ext uri="{FF2B5EF4-FFF2-40B4-BE49-F238E27FC236}">
                <a16:creationId xmlns:a16="http://schemas.microsoft.com/office/drawing/2014/main" id="{A30EF7B5-1EF7-4FC8-A70D-A5B3F0D32CA6}"/>
              </a:ext>
            </a:extLst>
          </p:cNvPr>
          <p:cNvSpPr/>
          <p:nvPr userDrawn="1"/>
        </p:nvSpPr>
        <p:spPr>
          <a:xfrm rot="20370549">
            <a:off x="716555" y="2967335"/>
            <a:ext cx="10758907" cy="923330"/>
          </a:xfrm>
          <a:prstGeom prst="rect">
            <a:avLst/>
          </a:prstGeom>
          <a:noFill/>
        </p:spPr>
        <p:txBody>
          <a:bodyPr wrap="none" lIns="91440" tIns="45720" rIns="91440" bIns="45720">
            <a:spAutoFit/>
          </a:bodyPr>
          <a:lstStyle/>
          <a:p>
            <a:pPr algn="ctr"/>
            <a:r>
              <a:rPr lang="nb-N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Kun eksempel – ikke rett </a:t>
            </a:r>
            <a:r>
              <a:rPr lang="nb-NO"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org.kart</a:t>
            </a:r>
            <a:endParaRPr lang="nb-N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71501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12.09.2019</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F8BC0597-D4A1-4A9B-BB24-91655BED15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13635736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nvPr>
        </p:nvGraphicFramePr>
        <p:xfrm>
          <a:off x="1434361" y="568414"/>
          <a:ext cx="9345953" cy="4654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a:extLst>
              <a:ext uri="{FF2B5EF4-FFF2-40B4-BE49-F238E27FC236}">
                <a16:creationId xmlns:a16="http://schemas.microsoft.com/office/drawing/2014/main" id="{2755AF70-D81A-44C1-B559-6580F2980B49}"/>
              </a:ext>
            </a:extLst>
          </p:cNvPr>
          <p:cNvSpPr txBox="1"/>
          <p:nvPr userDrawn="1"/>
        </p:nvSpPr>
        <p:spPr>
          <a:xfrm>
            <a:off x="1648056" y="5016956"/>
            <a:ext cx="3813176" cy="230832"/>
          </a:xfrm>
          <a:prstGeom prst="rect">
            <a:avLst/>
          </a:prstGeom>
          <a:noFill/>
        </p:spPr>
        <p:txBody>
          <a:bodyPr wrap="square" rtlCol="0">
            <a:spAutoFit/>
          </a:bodyPr>
          <a:lstStyle/>
          <a:p>
            <a:r>
              <a:rPr lang="nb-NO" sz="90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8" name="Rett pilkobling 7">
            <a:extLst>
              <a:ext uri="{FF2B5EF4-FFF2-40B4-BE49-F238E27FC236}">
                <a16:creationId xmlns:a16="http://schemas.microsoft.com/office/drawing/2014/main" id="{CC0D6E12-02C3-40A0-AC9B-5EAEE42C3120}"/>
              </a:ext>
            </a:extLst>
          </p:cNvPr>
          <p:cNvCxnSpPr>
            <a:cxnSpLocks/>
          </p:cNvCxnSpPr>
          <p:nvPr userDrawn="1"/>
        </p:nvCxnSpPr>
        <p:spPr>
          <a:xfrm>
            <a:off x="3894227" y="5147706"/>
            <a:ext cx="7242086" cy="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9B40C56B-05BB-475F-8E5A-13149316FDA6}"/>
              </a:ext>
            </a:extLst>
          </p:cNvPr>
          <p:cNvCxnSpPr>
            <a:cxnSpLocks/>
          </p:cNvCxnSpPr>
          <p:nvPr userDrawn="1"/>
        </p:nvCxnSpPr>
        <p:spPr>
          <a:xfrm flipV="1">
            <a:off x="1055687" y="1815150"/>
            <a:ext cx="0" cy="332492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DC01CA18-7061-4A00-8DFB-F2D24EDE6DA1}"/>
              </a:ext>
            </a:extLst>
          </p:cNvPr>
          <p:cNvCxnSpPr>
            <a:cxnSpLocks/>
          </p:cNvCxnSpPr>
          <p:nvPr userDrawn="1"/>
        </p:nvCxnSpPr>
        <p:spPr>
          <a:xfrm flipV="1">
            <a:off x="1055688" y="5132372"/>
            <a:ext cx="609198" cy="7694"/>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Rektangel 11">
            <a:extLst>
              <a:ext uri="{FF2B5EF4-FFF2-40B4-BE49-F238E27FC236}">
                <a16:creationId xmlns:a16="http://schemas.microsoft.com/office/drawing/2014/main" id="{D1372842-0975-4CEA-9927-69D3BFB28A56}"/>
              </a:ext>
            </a:extLst>
          </p:cNvPr>
          <p:cNvSpPr/>
          <p:nvPr userDrawn="1"/>
        </p:nvSpPr>
        <p:spPr>
          <a:xfrm rot="20370549">
            <a:off x="716555" y="2967335"/>
            <a:ext cx="10758907" cy="923330"/>
          </a:xfrm>
          <a:prstGeom prst="rect">
            <a:avLst/>
          </a:prstGeom>
          <a:noFill/>
        </p:spPr>
        <p:txBody>
          <a:bodyPr wrap="none" lIns="91440" tIns="45720" rIns="91440" bIns="45720">
            <a:spAutoFit/>
          </a:bodyPr>
          <a:lstStyle/>
          <a:p>
            <a:pPr algn="ctr"/>
            <a:r>
              <a:rPr lang="nb-N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Kun eksempel – ikke rett </a:t>
            </a:r>
            <a:r>
              <a:rPr lang="nb-NO"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org.kart</a:t>
            </a:r>
            <a:endParaRPr lang="nb-NO"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679961207"/>
      </p:ext>
    </p:extLst>
  </p:cSld>
  <p:clrMapOvr>
    <a:masterClrMapping/>
  </p:clrMapOvr>
  <p:extLst mod="1">
    <p:ext uri="{DCECCB84-F9BA-43D5-87BE-67443E8EF086}">
      <p15:sldGuideLst xmlns:p15="http://schemas.microsoft.com/office/powerpoint/2012/main">
        <p15:guide id="1" orient="horz" pos="68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47942" y="5494295"/>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4" name="Bilde 3">
            <a:extLst>
              <a:ext uri="{FF2B5EF4-FFF2-40B4-BE49-F238E27FC236}">
                <a16:creationId xmlns:a16="http://schemas.microsoft.com/office/drawing/2014/main" id="{0FC724DC-0C95-4C94-B140-2694D9F01F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162" y="4691908"/>
            <a:ext cx="3920793" cy="1188000"/>
          </a:xfrm>
          <a:prstGeom prst="rect">
            <a:avLst/>
          </a:prstGeom>
        </p:spPr>
      </p:pic>
    </p:spTree>
    <p:extLst>
      <p:ext uri="{BB962C8B-B14F-4D97-AF65-F5344CB8AC3E}">
        <p14:creationId xmlns:p14="http://schemas.microsoft.com/office/powerpoint/2010/main" val="2301348202"/>
      </p:ext>
    </p:extLst>
  </p:cSld>
  <p:clrMapOvr>
    <a:masterClrMapping/>
  </p:clrMapOvr>
  <p:extLst mod="1">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sp>
        <p:nvSpPr>
          <p:cNvPr id="12" name="TekstSylinder 11">
            <a:extLst>
              <a:ext uri="{FF2B5EF4-FFF2-40B4-BE49-F238E27FC236}">
                <a16:creationId xmlns:a16="http://schemas.microsoft.com/office/drawing/2014/main" id="{6B04D829-3460-4911-B6A7-586523F17B0A}"/>
              </a:ext>
            </a:extLst>
          </p:cNvPr>
          <p:cNvSpPr txBox="1"/>
          <p:nvPr userDrawn="1"/>
        </p:nvSpPr>
        <p:spPr>
          <a:xfrm>
            <a:off x="947942" y="5494295"/>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3" name="Bilde 12">
            <a:extLst>
              <a:ext uri="{FF2B5EF4-FFF2-40B4-BE49-F238E27FC236}">
                <a16:creationId xmlns:a16="http://schemas.microsoft.com/office/drawing/2014/main" id="{232E12B0-A090-4E33-9FE2-CEA797B41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162" y="4691908"/>
            <a:ext cx="3920793" cy="1188000"/>
          </a:xfrm>
          <a:prstGeom prst="rect">
            <a:avLst/>
          </a:prstGeom>
        </p:spPr>
      </p:pic>
    </p:spTree>
    <p:extLst>
      <p:ext uri="{BB962C8B-B14F-4D97-AF65-F5344CB8AC3E}">
        <p14:creationId xmlns:p14="http://schemas.microsoft.com/office/powerpoint/2010/main" val="1040400924"/>
      </p:ext>
    </p:extLst>
  </p:cSld>
  <p:clrMapOvr>
    <a:masterClrMapping/>
  </p:clrMapOvr>
  <p:extLst mod="1">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
        <p:nvSpPr>
          <p:cNvPr id="19" name="TekstSylinder 18">
            <a:extLst>
              <a:ext uri="{FF2B5EF4-FFF2-40B4-BE49-F238E27FC236}">
                <a16:creationId xmlns:a16="http://schemas.microsoft.com/office/drawing/2014/main" id="{55BB15E1-B23F-42F4-AF53-D0864AA147C5}"/>
              </a:ext>
            </a:extLst>
          </p:cNvPr>
          <p:cNvSpPr txBox="1"/>
          <p:nvPr userDrawn="1"/>
        </p:nvSpPr>
        <p:spPr>
          <a:xfrm>
            <a:off x="963182" y="5494295"/>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21" name="Bilde 20">
            <a:extLst>
              <a:ext uri="{FF2B5EF4-FFF2-40B4-BE49-F238E27FC236}">
                <a16:creationId xmlns:a16="http://schemas.microsoft.com/office/drawing/2014/main" id="{DB64F1A2-55CA-4153-ABFC-784ABB7C68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402" y="4691908"/>
            <a:ext cx="3920793" cy="1188000"/>
          </a:xfrm>
          <a:prstGeom prst="rect">
            <a:avLst/>
          </a:prstGeom>
        </p:spPr>
      </p:pic>
    </p:spTree>
    <p:extLst>
      <p:ext uri="{BB962C8B-B14F-4D97-AF65-F5344CB8AC3E}">
        <p14:creationId xmlns:p14="http://schemas.microsoft.com/office/powerpoint/2010/main" val="2446651267"/>
      </p:ext>
    </p:extLst>
  </p:cSld>
  <p:clrMapOvr>
    <a:masterClrMapping/>
  </p:clrMapOvr>
  <p:extLst mod="1">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3" name="Bilde 2">
            <a:extLst>
              <a:ext uri="{FF2B5EF4-FFF2-40B4-BE49-F238E27FC236}">
                <a16:creationId xmlns:a16="http://schemas.microsoft.com/office/drawing/2014/main" id="{3A2A35EA-A437-4414-B36E-4FFE741F5F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
        <p:nvSpPr>
          <p:cNvPr id="15" name="TekstSylinder 14">
            <a:extLst>
              <a:ext uri="{FF2B5EF4-FFF2-40B4-BE49-F238E27FC236}">
                <a16:creationId xmlns:a16="http://schemas.microsoft.com/office/drawing/2014/main" id="{B2CF02FC-6A36-4B99-8C39-C9278BB1656E}"/>
              </a:ext>
            </a:extLst>
          </p:cNvPr>
          <p:cNvSpPr txBox="1"/>
          <p:nvPr userDrawn="1"/>
        </p:nvSpPr>
        <p:spPr>
          <a:xfrm>
            <a:off x="8894445" y="5725022"/>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8" name="Bilde 17">
            <a:extLst>
              <a:ext uri="{FF2B5EF4-FFF2-40B4-BE49-F238E27FC236}">
                <a16:creationId xmlns:a16="http://schemas.microsoft.com/office/drawing/2014/main" id="{9A38A942-971B-476A-8A3E-216C05EA1BC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0162" y="5309128"/>
            <a:ext cx="3920793" cy="1188000"/>
          </a:xfrm>
          <a:prstGeom prst="rect">
            <a:avLst/>
          </a:prstGeom>
        </p:spPr>
      </p:pic>
    </p:spTree>
    <p:extLst>
      <p:ext uri="{BB962C8B-B14F-4D97-AF65-F5344CB8AC3E}">
        <p14:creationId xmlns:p14="http://schemas.microsoft.com/office/powerpoint/2010/main" val="343862516"/>
      </p:ext>
    </p:extLst>
  </p:cSld>
  <p:clrMapOvr>
    <a:masterClrMapping/>
  </p:clrMapOvr>
  <p:extLst mod="1">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p15:clr>
            <a:srgbClr val="FBAE40"/>
          </p15:clr>
        </p15:guide>
        <p15:guide id="4" pos="2933">
          <p15:clr>
            <a:srgbClr val="FBAE40"/>
          </p15:clr>
        </p15:guide>
        <p15:guide id="5" orient="horz" pos="4020">
          <p15:clr>
            <a:srgbClr val="FBAE40"/>
          </p15:clr>
        </p15:guide>
        <p15:guide id="6" pos="565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61592052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133915114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2CE2FB-B0E0-475B-B81E-9FE7A03DF9F2}"/>
              </a:ext>
            </a:extLst>
          </p:cNvPr>
          <p:cNvSpPr>
            <a:spLocks noGrp="1"/>
          </p:cNvSpPr>
          <p:nvPr>
            <p:ph type="title"/>
          </p:nvPr>
        </p:nvSpPr>
        <p:spPr>
          <a:xfrm>
            <a:off x="838200" y="1125476"/>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279A3D8-C101-4D1E-98FE-3B262A357E5F}"/>
              </a:ext>
            </a:extLst>
          </p:cNvPr>
          <p:cNvSpPr>
            <a:spLocks noGrp="1"/>
          </p:cNvSpPr>
          <p:nvPr>
            <p:ph type="body" idx="1"/>
          </p:nvPr>
        </p:nvSpPr>
        <p:spPr>
          <a:xfrm>
            <a:off x="838200" y="246404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44E3AE0C-6516-4DE6-862C-EA01DA7943DD}"/>
              </a:ext>
            </a:extLst>
          </p:cNvPr>
          <p:cNvSpPr>
            <a:spLocks noGrp="1"/>
          </p:cNvSpPr>
          <p:nvPr>
            <p:ph sz="half" idx="2"/>
          </p:nvPr>
        </p:nvSpPr>
        <p:spPr>
          <a:xfrm>
            <a:off x="839788" y="3305908"/>
            <a:ext cx="5157787" cy="2860429"/>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7E4C6C3-CB65-4481-856B-7EC22A126AC1}"/>
              </a:ext>
            </a:extLst>
          </p:cNvPr>
          <p:cNvSpPr>
            <a:spLocks noGrp="1"/>
          </p:cNvSpPr>
          <p:nvPr>
            <p:ph type="body" sz="quarter" idx="3"/>
          </p:nvPr>
        </p:nvSpPr>
        <p:spPr>
          <a:xfrm>
            <a:off x="6170612" y="246404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C5095C93-151E-4C88-8BBE-4EAA234F1713}"/>
              </a:ext>
            </a:extLst>
          </p:cNvPr>
          <p:cNvSpPr>
            <a:spLocks noGrp="1"/>
          </p:cNvSpPr>
          <p:nvPr>
            <p:ph sz="quarter" idx="4"/>
          </p:nvPr>
        </p:nvSpPr>
        <p:spPr>
          <a:xfrm>
            <a:off x="6172200" y="3305908"/>
            <a:ext cx="5183188" cy="2860429"/>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DB7C88B-1708-467E-AD40-074B6D432D3C}"/>
              </a:ext>
            </a:extLst>
          </p:cNvPr>
          <p:cNvSpPr>
            <a:spLocks noGrp="1"/>
          </p:cNvSpPr>
          <p:nvPr>
            <p:ph type="dt" sz="half" idx="10"/>
          </p:nvPr>
        </p:nvSpPr>
        <p:spPr/>
        <p:txBody>
          <a:bodyPr/>
          <a:lstStyle/>
          <a:p>
            <a:fld id="{6ABBE314-DDEA-4783-B34F-B6AEEB933563}" type="datetimeFigureOut">
              <a:rPr lang="nb-NO" smtClean="0"/>
              <a:t>12.09.2019</a:t>
            </a:fld>
            <a:endParaRPr lang="nb-NO"/>
          </a:p>
        </p:txBody>
      </p:sp>
      <p:sp>
        <p:nvSpPr>
          <p:cNvPr id="9" name="Plassholder for lysbildenummer 8">
            <a:extLst>
              <a:ext uri="{FF2B5EF4-FFF2-40B4-BE49-F238E27FC236}">
                <a16:creationId xmlns:a16="http://schemas.microsoft.com/office/drawing/2014/main" id="{7281CF04-15AD-4C3D-BE35-C2084AA19B41}"/>
              </a:ext>
            </a:extLst>
          </p:cNvPr>
          <p:cNvSpPr>
            <a:spLocks noGrp="1"/>
          </p:cNvSpPr>
          <p:nvPr>
            <p:ph type="sldNum" sz="quarter" idx="12"/>
          </p:nvPr>
        </p:nvSpPr>
        <p:spPr/>
        <p:txBody>
          <a:bodyPr/>
          <a:lstStyle/>
          <a:p>
            <a:fld id="{39427682-1591-4003-B000-0D26A4B3E70F}" type="slidenum">
              <a:rPr lang="nb-NO" smtClean="0"/>
              <a:t>‹#›</a:t>
            </a:fld>
            <a:endParaRPr lang="nb-NO"/>
          </a:p>
        </p:txBody>
      </p:sp>
    </p:spTree>
    <p:extLst>
      <p:ext uri="{BB962C8B-B14F-4D97-AF65-F5344CB8AC3E}">
        <p14:creationId xmlns:p14="http://schemas.microsoft.com/office/powerpoint/2010/main" val="96246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12.09.2019</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1F556665-F533-4CA4-B418-91C2D7F1040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3" y="5071926"/>
            <a:ext cx="4859405" cy="1472400"/>
          </a:xfrm>
          <a:prstGeom prst="rect">
            <a:avLst/>
          </a:prstGeom>
        </p:spPr>
      </p:pic>
    </p:spTree>
    <p:extLst>
      <p:ext uri="{BB962C8B-B14F-4D97-AF65-F5344CB8AC3E}">
        <p14:creationId xmlns:p14="http://schemas.microsoft.com/office/powerpoint/2010/main" val="18339980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99391588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760" r:id="rId8"/>
    <p:sldLayoutId id="2147483664" r:id="rId9"/>
    <p:sldLayoutId id="2147483713" r:id="rId10"/>
    <p:sldLayoutId id="2147483761" r:id="rId11"/>
    <p:sldLayoutId id="2147483685" r:id="rId12"/>
    <p:sldLayoutId id="2147483714" r:id="rId13"/>
    <p:sldLayoutId id="2147483702" r:id="rId14"/>
    <p:sldLayoutId id="2147483736" r:id="rId15"/>
    <p:sldLayoutId id="2147483733" r:id="rId16"/>
    <p:sldLayoutId id="2147483716" r:id="rId17"/>
    <p:sldLayoutId id="2147483707" r:id="rId18"/>
    <p:sldLayoutId id="2147483675" r:id="rId19"/>
    <p:sldLayoutId id="2147483706" r:id="rId20"/>
    <p:sldLayoutId id="2147483709" r:id="rId21"/>
    <p:sldLayoutId id="2147483711" r:id="rId22"/>
    <p:sldLayoutId id="2147483710" r:id="rId23"/>
    <p:sldLayoutId id="2147483712" r:id="rId24"/>
    <p:sldLayoutId id="2147483655" r:id="rId25"/>
    <p:sldLayoutId id="2147483705" r:id="rId26"/>
    <p:sldLayoutId id="2147483690" r:id="rId27"/>
    <p:sldLayoutId id="2147483759" r:id="rId28"/>
    <p:sldLayoutId id="2147483758" r:id="rId29"/>
    <p:sldLayoutId id="2147483757" r:id="rId30"/>
    <p:sldLayoutId id="2147483746" r:id="rId31"/>
    <p:sldLayoutId id="2147483718" r:id="rId32"/>
    <p:sldLayoutId id="2147483719" r:id="rId33"/>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118706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 id="2147483796" r:id="rId34"/>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6">
          <p15:clr>
            <a:srgbClr val="547EBF"/>
          </p15:clr>
        </p15:guide>
        <p15:guide id="2" pos="257">
          <p15:clr>
            <a:srgbClr val="F26B43"/>
          </p15:clr>
        </p15:guide>
        <p15:guide id="3" pos="665">
          <p15:clr>
            <a:srgbClr val="547EBF"/>
          </p15:clr>
        </p15:guide>
        <p15:guide id="4" orient="horz" pos="3974">
          <p15:clr>
            <a:srgbClr val="547EBF"/>
          </p15:clr>
        </p15:guide>
        <p15:guide id="5" pos="7015">
          <p15:clr>
            <a:srgbClr val="547EBF"/>
          </p15:clr>
        </p15:guide>
        <p15:guide id="6" orient="horz" pos="232">
          <p15:clr>
            <a:srgbClr val="F26B43"/>
          </p15:clr>
        </p15:guide>
        <p15:guide id="7" pos="7423">
          <p15:clr>
            <a:srgbClr val="F26B43"/>
          </p15:clr>
        </p15:guide>
        <p15:guide id="8" pos="7106">
          <p15:clr>
            <a:srgbClr val="F26B43"/>
          </p15:clr>
        </p15:guide>
        <p15:guide id="9" pos="3840">
          <p15:clr>
            <a:srgbClr val="FDE53C"/>
          </p15:clr>
        </p15:guide>
        <p15:guide id="11" orient="horz" pos="550">
          <p15:clr>
            <a:srgbClr val="F26B43"/>
          </p15:clr>
        </p15:guide>
        <p15:guide id="12" orient="horz" pos="4201">
          <p15:clr>
            <a:srgbClr val="F26B43"/>
          </p15:clr>
        </p15:guide>
        <p15:guide id="13" pos="2774">
          <p15:clr>
            <a:srgbClr val="F26B43"/>
          </p15:clr>
        </p15:guide>
        <p15:guide id="14" pos="4906">
          <p15:clr>
            <a:srgbClr val="F26B43"/>
          </p15:clr>
        </p15:guide>
        <p15:guide id="15" orient="horz" pos="2092">
          <p15:clr>
            <a:srgbClr val="F26B43"/>
          </p15:clr>
        </p15:guide>
        <p15:guide id="16" orient="horz" pos="27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hyperlink" Target="https://www.udir.no/kvalitet-og-kompetanse/kompetansestrategi-barnehage/"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www.udir.no/kvalitet-og-kompetanse/utvikle-praksis-sammen/" TargetMode="External"/><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udir.no/om-udir/nytt-til-start/nytt-til-barnehagestart-2019/"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2.sv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udir.no/regelverkstolkninger/barnehage/tildeling-av-tilskudd/tilskudd-til-privat-barnehage-ved-fornyelseutvidelse-av-eksisterende-godkjenning/" TargetMode="External"/><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2" Type="http://schemas.openxmlformats.org/officeDocument/2006/relationships/hyperlink" Target="https://www.fylkesmannen.no/Nordland/Barnehage-og-opplaring/Barnehage/tilretteleggingsmidler-2019/"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regjeringen.no/contentassets/e8bb6964ef72498087b5ba3684c056bc/horingsnotat-forslag-til-endringer-i-barnehageloven---innforing-av-lovregler-om-psykososialt-barnehagemiljo-og-internkontroll-mm.-l1616477.docx"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udir.no/regelverk-og-tilsyn/barnehage/foreldrebetaling/moderasjonsordninger-foreldrebetalin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udir.no/tall-og-forskning/statistikk/statistikk-barnehage/bemanningskalkulator-barnehage/"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8C87A121-014B-42B3-A014-625D84BB3D5F}"/>
              </a:ext>
            </a:extLst>
          </p:cNvPr>
          <p:cNvSpPr>
            <a:spLocks noGrp="1"/>
          </p:cNvSpPr>
          <p:nvPr>
            <p:ph type="body" sz="quarter" idx="10"/>
          </p:nvPr>
        </p:nvSpPr>
        <p:spPr/>
        <p:txBody>
          <a:bodyPr/>
          <a:lstStyle/>
          <a:p>
            <a:r>
              <a:rPr lang="nb-NO" dirty="0"/>
              <a:t>Nytt for barnehageåret 2019-2020</a:t>
            </a:r>
          </a:p>
        </p:txBody>
      </p:sp>
      <p:sp>
        <p:nvSpPr>
          <p:cNvPr id="6" name="Plassholder for tekst 5">
            <a:extLst>
              <a:ext uri="{FF2B5EF4-FFF2-40B4-BE49-F238E27FC236}">
                <a16:creationId xmlns:a16="http://schemas.microsoft.com/office/drawing/2014/main" id="{1F611B38-E244-42C6-BAB2-984BD7A1CA1E}"/>
              </a:ext>
            </a:extLst>
          </p:cNvPr>
          <p:cNvSpPr>
            <a:spLocks noGrp="1"/>
          </p:cNvSpPr>
          <p:nvPr>
            <p:ph type="body" sz="quarter" idx="11"/>
          </p:nvPr>
        </p:nvSpPr>
        <p:spPr>
          <a:xfrm>
            <a:off x="967088" y="3952084"/>
            <a:ext cx="5724168" cy="1179314"/>
          </a:xfrm>
        </p:spPr>
        <p:txBody>
          <a:bodyPr/>
          <a:lstStyle/>
          <a:p>
            <a:r>
              <a:rPr lang="nb-NO" dirty="0" err="1"/>
              <a:t>Skypeforelesning</a:t>
            </a:r>
            <a:r>
              <a:rPr lang="nb-NO"/>
              <a:t> 11.09.19</a:t>
            </a:r>
            <a:endParaRPr lang="nb-NO" dirty="0"/>
          </a:p>
          <a:p>
            <a:endParaRPr lang="nb-NO" dirty="0"/>
          </a:p>
          <a:p>
            <a:r>
              <a:rPr lang="nb-NO" dirty="0"/>
              <a:t>Gisle Berg, underdirektør oppvekst- og utdanningsavdelinga</a:t>
            </a:r>
          </a:p>
          <a:p>
            <a:r>
              <a:rPr lang="nb-NO" dirty="0"/>
              <a:t>Malin Bruun, juridisk rådgiver oppvekst- og utdanningsavdelinga</a:t>
            </a:r>
          </a:p>
        </p:txBody>
      </p:sp>
    </p:spTree>
    <p:extLst>
      <p:ext uri="{BB962C8B-B14F-4D97-AF65-F5344CB8AC3E}">
        <p14:creationId xmlns:p14="http://schemas.microsoft.com/office/powerpoint/2010/main" val="244311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EB5684A-2D56-4679-A743-7CBCE7666B7E}"/>
              </a:ext>
            </a:extLst>
          </p:cNvPr>
          <p:cNvSpPr>
            <a:spLocks noGrp="1"/>
          </p:cNvSpPr>
          <p:nvPr>
            <p:ph type="body" sz="quarter" idx="11"/>
          </p:nvPr>
        </p:nvSpPr>
        <p:spPr/>
        <p:txBody>
          <a:bodyPr/>
          <a:lstStyle/>
          <a:p>
            <a:pPr marL="0" indent="0">
              <a:buNone/>
            </a:pPr>
            <a:r>
              <a:rPr lang="nb-NO" dirty="0"/>
              <a:t>Barnehageeiers ansvar:</a:t>
            </a:r>
          </a:p>
          <a:p>
            <a:r>
              <a:rPr lang="nb-NO" dirty="0"/>
              <a:t>drive barnehagen i samsvar med gjeldende lover og regelverk</a:t>
            </a:r>
          </a:p>
          <a:p>
            <a:r>
              <a:rPr lang="nb-NO" dirty="0"/>
              <a:t>dvs. ansvar for at barnehagen oppfyller pedagognormen</a:t>
            </a:r>
          </a:p>
          <a:p>
            <a:r>
              <a:rPr lang="nb-NO" dirty="0"/>
              <a:t>utlyse stilling og ansette pedagogisk leder som tilfredsstiller utdanningskravet</a:t>
            </a:r>
          </a:p>
          <a:p>
            <a:r>
              <a:rPr lang="nb-NO" dirty="0"/>
              <a:t>søke om dispensasjon fra utdanningskravet</a:t>
            </a:r>
          </a:p>
        </p:txBody>
      </p:sp>
      <p:sp>
        <p:nvSpPr>
          <p:cNvPr id="3" name="Tittel 2">
            <a:extLst>
              <a:ext uri="{FF2B5EF4-FFF2-40B4-BE49-F238E27FC236}">
                <a16:creationId xmlns:a16="http://schemas.microsoft.com/office/drawing/2014/main" id="{850D46FC-48E9-4F59-A57C-3406D69059A4}"/>
              </a:ext>
            </a:extLst>
          </p:cNvPr>
          <p:cNvSpPr>
            <a:spLocks noGrp="1"/>
          </p:cNvSpPr>
          <p:nvPr>
            <p:ph type="title"/>
          </p:nvPr>
        </p:nvSpPr>
        <p:spPr/>
        <p:txBody>
          <a:bodyPr/>
          <a:lstStyle/>
          <a:p>
            <a:r>
              <a:rPr lang="nb-NO" dirty="0"/>
              <a:t>Skjerpet pedagognorm</a:t>
            </a:r>
          </a:p>
        </p:txBody>
      </p:sp>
    </p:spTree>
    <p:extLst>
      <p:ext uri="{BB962C8B-B14F-4D97-AF65-F5344CB8AC3E}">
        <p14:creationId xmlns:p14="http://schemas.microsoft.com/office/powerpoint/2010/main" val="289398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EB5684A-2D56-4679-A743-7CBCE7666B7E}"/>
              </a:ext>
            </a:extLst>
          </p:cNvPr>
          <p:cNvSpPr>
            <a:spLocks noGrp="1"/>
          </p:cNvSpPr>
          <p:nvPr>
            <p:ph type="body" sz="quarter" idx="11"/>
          </p:nvPr>
        </p:nvSpPr>
        <p:spPr/>
        <p:txBody>
          <a:bodyPr/>
          <a:lstStyle/>
          <a:p>
            <a:pPr marL="0" indent="0">
              <a:buNone/>
            </a:pPr>
            <a:r>
              <a:rPr lang="nb-NO" dirty="0"/>
              <a:t>Barnehagemyndighetens ansvar:</a:t>
            </a:r>
          </a:p>
          <a:p>
            <a:r>
              <a:rPr lang="nb-NO" dirty="0"/>
              <a:t>påse at barnehageeier driver barnehagen i samsvar med gjeldende lover og regelverk</a:t>
            </a:r>
          </a:p>
          <a:p>
            <a:r>
              <a:rPr lang="nb-NO" dirty="0"/>
              <a:t>dvs. påse at barnehagen oppfyller pedagognormen</a:t>
            </a:r>
          </a:p>
          <a:p>
            <a:pPr lvl="1">
              <a:buFont typeface="Open Sans Light" panose="020B0306030504020204" pitchFamily="34" charset="0"/>
              <a:buChar char="–"/>
            </a:pPr>
            <a:r>
              <a:rPr lang="nb-NO" dirty="0"/>
              <a:t>skaffe kunnskap om «</a:t>
            </a:r>
            <a:r>
              <a:rPr lang="nb-NO" dirty="0" err="1"/>
              <a:t>ståa</a:t>
            </a:r>
            <a:r>
              <a:rPr lang="nb-NO" dirty="0"/>
              <a:t>» i samtlige barnehager innenfor kommunen</a:t>
            </a:r>
          </a:p>
          <a:p>
            <a:pPr lvl="1">
              <a:buFont typeface="Open Sans Light" panose="020B0306030504020204" pitchFamily="34" charset="0"/>
              <a:buChar char="–"/>
            </a:pPr>
            <a:r>
              <a:rPr lang="nb-NO" dirty="0"/>
              <a:t>vurdere risiko for lovbrudd i samtlige barnehager i kommunen</a:t>
            </a:r>
          </a:p>
          <a:p>
            <a:pPr lvl="1">
              <a:buFont typeface="Open Sans Light" panose="020B0306030504020204" pitchFamily="34" charset="0"/>
              <a:buChar char="–"/>
            </a:pPr>
            <a:r>
              <a:rPr lang="nb-NO" dirty="0"/>
              <a:t>ved risiko for lovbrudd </a:t>
            </a:r>
            <a:r>
              <a:rPr lang="nb-NO" dirty="0">
                <a:sym typeface="Wingdings" panose="05000000000000000000" pitchFamily="2" charset="2"/>
              </a:rPr>
              <a:t> iverksette veiledning eller tilsyn</a:t>
            </a:r>
          </a:p>
          <a:p>
            <a:pPr lvl="1">
              <a:buFont typeface="Open Sans Light" panose="020B0306030504020204" pitchFamily="34" charset="0"/>
              <a:buChar char="–"/>
            </a:pPr>
            <a:r>
              <a:rPr lang="nb-NO" dirty="0">
                <a:sym typeface="Wingdings" panose="05000000000000000000" pitchFamily="2" charset="2"/>
              </a:rPr>
              <a:t>følge opp at barnehageeier tar grep for å oppfylle pedagognormen</a:t>
            </a:r>
            <a:endParaRPr lang="nb-NO" dirty="0"/>
          </a:p>
          <a:p>
            <a:r>
              <a:rPr lang="nb-NO" dirty="0"/>
              <a:t>veilede om, og behandle, søknader om dispensasjon fra utdanningskravet</a:t>
            </a:r>
          </a:p>
        </p:txBody>
      </p:sp>
      <p:sp>
        <p:nvSpPr>
          <p:cNvPr id="3" name="Tittel 2">
            <a:extLst>
              <a:ext uri="{FF2B5EF4-FFF2-40B4-BE49-F238E27FC236}">
                <a16:creationId xmlns:a16="http://schemas.microsoft.com/office/drawing/2014/main" id="{850D46FC-48E9-4F59-A57C-3406D69059A4}"/>
              </a:ext>
            </a:extLst>
          </p:cNvPr>
          <p:cNvSpPr>
            <a:spLocks noGrp="1"/>
          </p:cNvSpPr>
          <p:nvPr>
            <p:ph type="title"/>
          </p:nvPr>
        </p:nvSpPr>
        <p:spPr/>
        <p:txBody>
          <a:bodyPr/>
          <a:lstStyle/>
          <a:p>
            <a:r>
              <a:rPr lang="nb-NO" dirty="0"/>
              <a:t>Skjerpet pedagognorm</a:t>
            </a:r>
          </a:p>
        </p:txBody>
      </p:sp>
    </p:spTree>
    <p:extLst>
      <p:ext uri="{BB962C8B-B14F-4D97-AF65-F5344CB8AC3E}">
        <p14:creationId xmlns:p14="http://schemas.microsoft.com/office/powerpoint/2010/main" val="168021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EB5684A-2D56-4679-A743-7CBCE7666B7E}"/>
              </a:ext>
            </a:extLst>
          </p:cNvPr>
          <p:cNvSpPr>
            <a:spLocks noGrp="1"/>
          </p:cNvSpPr>
          <p:nvPr>
            <p:ph type="body" sz="quarter" idx="11"/>
          </p:nvPr>
        </p:nvSpPr>
        <p:spPr/>
        <p:txBody>
          <a:bodyPr/>
          <a:lstStyle/>
          <a:p>
            <a:pPr marL="0" indent="0">
              <a:buNone/>
            </a:pPr>
            <a:r>
              <a:rPr lang="nb-NO" dirty="0"/>
              <a:t>Fylkesmannens oppgaver:</a:t>
            </a:r>
          </a:p>
          <a:p>
            <a:r>
              <a:rPr lang="nb-NO" dirty="0"/>
              <a:t>områdeovervåkning via henvendelser og rapportering i BASIL</a:t>
            </a:r>
          </a:p>
          <a:p>
            <a:r>
              <a:rPr lang="nb-NO" dirty="0"/>
              <a:t>veilede barnehageeier og barnehagemyndighet om ansvar og virkemidler</a:t>
            </a:r>
          </a:p>
          <a:p>
            <a:r>
              <a:rPr lang="nb-NO" dirty="0"/>
              <a:t>veilede om regelverket rundt dispensasjon fra utdanningskravet</a:t>
            </a:r>
          </a:p>
          <a:p>
            <a:r>
              <a:rPr lang="nb-NO"/>
              <a:t> </a:t>
            </a:r>
            <a:r>
              <a:rPr lang="nb-NO" dirty="0"/>
              <a:t>vurdere risiko for lovbrudd </a:t>
            </a:r>
            <a:r>
              <a:rPr lang="nb-NO" dirty="0">
                <a:sym typeface="Wingdings" panose="05000000000000000000" pitchFamily="2" charset="2"/>
              </a:rPr>
              <a:t> at barnehagemyndigheten ikke «påser»</a:t>
            </a:r>
            <a:endParaRPr lang="nb-NO" dirty="0"/>
          </a:p>
        </p:txBody>
      </p:sp>
      <p:sp>
        <p:nvSpPr>
          <p:cNvPr id="3" name="Tittel 2">
            <a:extLst>
              <a:ext uri="{FF2B5EF4-FFF2-40B4-BE49-F238E27FC236}">
                <a16:creationId xmlns:a16="http://schemas.microsoft.com/office/drawing/2014/main" id="{850D46FC-48E9-4F59-A57C-3406D69059A4}"/>
              </a:ext>
            </a:extLst>
          </p:cNvPr>
          <p:cNvSpPr>
            <a:spLocks noGrp="1"/>
          </p:cNvSpPr>
          <p:nvPr>
            <p:ph type="title"/>
          </p:nvPr>
        </p:nvSpPr>
        <p:spPr/>
        <p:txBody>
          <a:bodyPr/>
          <a:lstStyle/>
          <a:p>
            <a:r>
              <a:rPr lang="nb-NO" dirty="0"/>
              <a:t>Skjerpet pedagognorm</a:t>
            </a:r>
          </a:p>
        </p:txBody>
      </p:sp>
    </p:spTree>
    <p:extLst>
      <p:ext uri="{BB962C8B-B14F-4D97-AF65-F5344CB8AC3E}">
        <p14:creationId xmlns:p14="http://schemas.microsoft.com/office/powerpoint/2010/main" val="334075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A14D545-6BBB-472A-854E-F526128EC941}"/>
              </a:ext>
            </a:extLst>
          </p:cNvPr>
          <p:cNvSpPr>
            <a:spLocks noGrp="1"/>
          </p:cNvSpPr>
          <p:nvPr>
            <p:ph type="body" sz="quarter" idx="11"/>
          </p:nvPr>
        </p:nvSpPr>
        <p:spPr/>
        <p:txBody>
          <a:bodyPr/>
          <a:lstStyle/>
          <a:p>
            <a:endParaRPr lang="nb-NO" dirty="0"/>
          </a:p>
        </p:txBody>
      </p:sp>
      <p:sp>
        <p:nvSpPr>
          <p:cNvPr id="3" name="Tittel 2">
            <a:extLst>
              <a:ext uri="{FF2B5EF4-FFF2-40B4-BE49-F238E27FC236}">
                <a16:creationId xmlns:a16="http://schemas.microsoft.com/office/drawing/2014/main" id="{D10C5ABE-EE25-4F78-BBA1-2DC7AEEC6C79}"/>
              </a:ext>
            </a:extLst>
          </p:cNvPr>
          <p:cNvSpPr>
            <a:spLocks noGrp="1"/>
          </p:cNvSpPr>
          <p:nvPr>
            <p:ph type="title"/>
          </p:nvPr>
        </p:nvSpPr>
        <p:spPr/>
        <p:txBody>
          <a:bodyPr/>
          <a:lstStyle/>
          <a:p>
            <a:r>
              <a:rPr lang="nb-NO" dirty="0"/>
              <a:t>Kompetanseutvikling og kompetansemidler</a:t>
            </a:r>
          </a:p>
        </p:txBody>
      </p:sp>
    </p:spTree>
    <p:extLst>
      <p:ext uri="{BB962C8B-B14F-4D97-AF65-F5344CB8AC3E}">
        <p14:creationId xmlns:p14="http://schemas.microsoft.com/office/powerpoint/2010/main" val="101994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A575703-C3F0-489E-9012-379B6559F511}"/>
              </a:ext>
            </a:extLst>
          </p:cNvPr>
          <p:cNvPicPr>
            <a:picLocks noChangeAspect="1"/>
          </p:cNvPicPr>
          <p:nvPr/>
        </p:nvPicPr>
        <p:blipFill>
          <a:blip r:embed="rId3"/>
          <a:stretch>
            <a:fillRect/>
          </a:stretch>
        </p:blipFill>
        <p:spPr>
          <a:xfrm>
            <a:off x="320339" y="149942"/>
            <a:ext cx="10928421" cy="6558116"/>
          </a:xfrm>
          <a:prstGeom prst="rect">
            <a:avLst/>
          </a:prstGeom>
        </p:spPr>
      </p:pic>
    </p:spTree>
    <p:extLst>
      <p:ext uri="{BB962C8B-B14F-4D97-AF65-F5344CB8AC3E}">
        <p14:creationId xmlns:p14="http://schemas.microsoft.com/office/powerpoint/2010/main" val="147401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79A3C2E-92D6-48C2-91DD-64B50D68E14F}"/>
              </a:ext>
            </a:extLst>
          </p:cNvPr>
          <p:cNvSpPr>
            <a:spLocks noGrp="1"/>
          </p:cNvSpPr>
          <p:nvPr>
            <p:ph type="body" sz="quarter" idx="11"/>
          </p:nvPr>
        </p:nvSpPr>
        <p:spPr>
          <a:xfrm>
            <a:off x="1055687" y="2107061"/>
            <a:ext cx="10078772" cy="4144259"/>
          </a:xfrm>
        </p:spPr>
        <p:txBody>
          <a:bodyPr/>
          <a:lstStyle/>
          <a:p>
            <a:r>
              <a:rPr lang="nb-NO" dirty="0"/>
              <a:t>Nasjonale føringer og forventinger til regionene</a:t>
            </a:r>
          </a:p>
          <a:p>
            <a:r>
              <a:rPr lang="nb-NO" dirty="0"/>
              <a:t>Kollektivt og langsiktig utviklingsarbeid</a:t>
            </a:r>
          </a:p>
          <a:p>
            <a:r>
              <a:rPr lang="nb-NO" dirty="0"/>
              <a:t>Sammenheng mellom individuell og kollektiv utvikling</a:t>
            </a:r>
          </a:p>
          <a:p>
            <a:pPr lvl="1"/>
            <a:r>
              <a:rPr lang="nb-NO" dirty="0"/>
              <a:t>Kompetanse for fremtidens barnehage</a:t>
            </a:r>
          </a:p>
          <a:p>
            <a:pPr lvl="1"/>
            <a:r>
              <a:rPr lang="nb-NO" dirty="0"/>
              <a:t>Utvikle praksis sammen</a:t>
            </a:r>
          </a:p>
          <a:p>
            <a:endParaRPr lang="nb-NO" dirty="0"/>
          </a:p>
          <a:p>
            <a:r>
              <a:rPr lang="nb-NO" dirty="0"/>
              <a:t>Organisering i Nordland – samarbeidsforum og kompetaneregioner</a:t>
            </a:r>
          </a:p>
          <a:p>
            <a:r>
              <a:rPr lang="nb-NO" dirty="0"/>
              <a:t>Kompetansestrategi for Nordland</a:t>
            </a:r>
          </a:p>
          <a:p>
            <a:r>
              <a:rPr lang="nb-NO" dirty="0"/>
              <a:t>Rollen til de ulike aktørene</a:t>
            </a:r>
          </a:p>
          <a:p>
            <a:endParaRPr lang="nb-NO" dirty="0"/>
          </a:p>
          <a:p>
            <a:endParaRPr lang="nb-NO" dirty="0"/>
          </a:p>
        </p:txBody>
      </p:sp>
      <p:sp>
        <p:nvSpPr>
          <p:cNvPr id="3" name="Tittel 2">
            <a:extLst>
              <a:ext uri="{FF2B5EF4-FFF2-40B4-BE49-F238E27FC236}">
                <a16:creationId xmlns:a16="http://schemas.microsoft.com/office/drawing/2014/main" id="{5850F6FE-DBCD-4259-952F-C067D818187B}"/>
              </a:ext>
            </a:extLst>
          </p:cNvPr>
          <p:cNvSpPr>
            <a:spLocks noGrp="1"/>
          </p:cNvSpPr>
          <p:nvPr>
            <p:ph type="title"/>
          </p:nvPr>
        </p:nvSpPr>
        <p:spPr>
          <a:xfrm>
            <a:off x="1055687" y="484172"/>
            <a:ext cx="10080625" cy="1077209"/>
          </a:xfrm>
        </p:spPr>
        <p:txBody>
          <a:bodyPr/>
          <a:lstStyle/>
          <a:p>
            <a:r>
              <a:rPr lang="nb-NO" dirty="0"/>
              <a:t>REKOM -  regional kompetanseutvikling</a:t>
            </a:r>
          </a:p>
        </p:txBody>
      </p:sp>
      <p:sp>
        <p:nvSpPr>
          <p:cNvPr id="5" name="Ellipse 4">
            <a:extLst>
              <a:ext uri="{FF2B5EF4-FFF2-40B4-BE49-F238E27FC236}">
                <a16:creationId xmlns:a16="http://schemas.microsoft.com/office/drawing/2014/main" id="{C043819E-B902-421D-8C2D-2968CB81D6A1}"/>
              </a:ext>
            </a:extLst>
          </p:cNvPr>
          <p:cNvSpPr/>
          <p:nvPr/>
        </p:nvSpPr>
        <p:spPr>
          <a:xfrm rot="21031428">
            <a:off x="751433" y="718644"/>
            <a:ext cx="2447937" cy="987893"/>
          </a:xfrm>
          <a:prstGeom prst="ellipse">
            <a:avLst/>
          </a:pr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descr="Internett">
            <a:hlinkClick r:id="rId3"/>
            <a:extLst>
              <a:ext uri="{FF2B5EF4-FFF2-40B4-BE49-F238E27FC236}">
                <a16:creationId xmlns:a16="http://schemas.microsoft.com/office/drawing/2014/main" id="{F7627446-DD85-4D2D-9EBC-788DBDA170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8401" y="3205807"/>
            <a:ext cx="697831" cy="6978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Grafikk 6" descr="Internett">
            <a:hlinkClick r:id="rId6"/>
            <a:extLst>
              <a:ext uri="{FF2B5EF4-FFF2-40B4-BE49-F238E27FC236}">
                <a16:creationId xmlns:a16="http://schemas.microsoft.com/office/drawing/2014/main" id="{F3B820C3-AAB7-425E-A69D-57F3BB76C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5853" y="3554722"/>
            <a:ext cx="697831" cy="6978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20410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4">
            <a:extLst>
              <a:ext uri="{FF2B5EF4-FFF2-40B4-BE49-F238E27FC236}">
                <a16:creationId xmlns:a16="http://schemas.microsoft.com/office/drawing/2014/main" id="{66DD1BDC-F406-4D32-BC17-4A2DD66C1C74}"/>
              </a:ext>
            </a:extLst>
          </p:cNvPr>
          <p:cNvGraphicFramePr>
            <a:graphicFrameLocks/>
          </p:cNvGraphicFramePr>
          <p:nvPr>
            <p:extLst>
              <p:ext uri="{D42A27DB-BD31-4B8C-83A1-F6EECF244321}">
                <p14:modId xmlns:p14="http://schemas.microsoft.com/office/powerpoint/2010/main" val="19961967"/>
              </p:ext>
            </p:extLst>
          </p:nvPr>
        </p:nvGraphicFramePr>
        <p:xfrm>
          <a:off x="381800" y="72737"/>
          <a:ext cx="11277750"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001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1DD5A4C-51C8-404C-A79D-861A486788D8}"/>
              </a:ext>
            </a:extLst>
          </p:cNvPr>
          <p:cNvSpPr>
            <a:spLocks noGrp="1"/>
          </p:cNvSpPr>
          <p:nvPr>
            <p:ph type="body" sz="quarter" idx="11"/>
          </p:nvPr>
        </p:nvSpPr>
        <p:spPr>
          <a:xfrm>
            <a:off x="961420" y="2108427"/>
            <a:ext cx="10312112" cy="4144259"/>
          </a:xfrm>
        </p:spPr>
        <p:txBody>
          <a:bodyPr/>
          <a:lstStyle/>
          <a:p>
            <a:r>
              <a:rPr lang="nb-NO" b="1" dirty="0"/>
              <a:t>Tildeling til Nordland 2019: kr. 7,4 </a:t>
            </a:r>
            <a:r>
              <a:rPr lang="nb-NO" b="1" dirty="0" err="1"/>
              <a:t>mill</a:t>
            </a:r>
            <a:r>
              <a:rPr lang="nb-NO" b="1" dirty="0"/>
              <a:t> (en økning på ca. 1.3 </a:t>
            </a:r>
            <a:r>
              <a:rPr lang="nb-NO" b="1" dirty="0" err="1"/>
              <a:t>mill</a:t>
            </a:r>
            <a:r>
              <a:rPr lang="nb-NO" b="1" dirty="0"/>
              <a:t> fra 2018)</a:t>
            </a:r>
          </a:p>
          <a:p>
            <a:pPr lvl="1"/>
            <a:r>
              <a:rPr lang="nb-NO" dirty="0"/>
              <a:t>70% til kollektive kompetansetiltak – </a:t>
            </a:r>
            <a:r>
              <a:rPr lang="nb-NO" dirty="0" err="1"/>
              <a:t>Rekom</a:t>
            </a:r>
            <a:r>
              <a:rPr lang="nb-NO" dirty="0"/>
              <a:t>./barnehagebaserte tiltak </a:t>
            </a:r>
          </a:p>
          <a:p>
            <a:pPr lvl="1"/>
            <a:r>
              <a:rPr lang="nb-NO" dirty="0"/>
              <a:t>30% til «andre tiltak» som tilsvarer tidligere tilretteleggingsmidler</a:t>
            </a:r>
          </a:p>
          <a:p>
            <a:pPr lvl="1"/>
            <a:endParaRPr lang="nb-NO" dirty="0"/>
          </a:p>
          <a:p>
            <a:pPr marL="263525" lvl="1" indent="-263525"/>
            <a:r>
              <a:rPr lang="nb-NO" dirty="0"/>
              <a:t>Regionene tildeles i 2019 omtrent tilsvarende sum som i 2018</a:t>
            </a:r>
          </a:p>
          <a:p>
            <a:pPr marL="263525" lvl="1" indent="-263525"/>
            <a:r>
              <a:rPr lang="nb-NO" dirty="0"/>
              <a:t>Nord universitet tildeles som kompetansepartner, midler for å delta i oppstartsprosess med  kompetaseregionene. Tilsvarende økningen Nordland fikk fra 2018 til 2019</a:t>
            </a:r>
          </a:p>
          <a:p>
            <a:pPr marL="263525" lvl="1" indent="-263525"/>
            <a:r>
              <a:rPr lang="nb-NO" dirty="0"/>
              <a:t>Det skal høsten 2019 skrives partnerskapsavtaler mellom de ulike kompetanseregionene og Nord Universitet</a:t>
            </a:r>
          </a:p>
          <a:p>
            <a:pPr marL="263525" lvl="1" indent="-263525"/>
            <a:endParaRPr lang="nb-NO" dirty="0"/>
          </a:p>
          <a:p>
            <a:pPr marL="263525" lvl="1" indent="-263525"/>
            <a:endParaRPr lang="nb-NO" dirty="0"/>
          </a:p>
          <a:p>
            <a:pPr marL="263525" lvl="1" indent="-263525"/>
            <a:endParaRPr lang="nb-NO" dirty="0"/>
          </a:p>
          <a:p>
            <a:pPr marL="263525" lvl="1" indent="-263525"/>
            <a:endParaRPr lang="nb-NO" dirty="0"/>
          </a:p>
          <a:p>
            <a:endParaRPr lang="nb-NO" dirty="0"/>
          </a:p>
        </p:txBody>
      </p:sp>
      <p:sp>
        <p:nvSpPr>
          <p:cNvPr id="3" name="Tittel 2">
            <a:extLst>
              <a:ext uri="{FF2B5EF4-FFF2-40B4-BE49-F238E27FC236}">
                <a16:creationId xmlns:a16="http://schemas.microsoft.com/office/drawing/2014/main" id="{B2CFF25C-E0F6-403D-A608-13C1ADE1956B}"/>
              </a:ext>
            </a:extLst>
          </p:cNvPr>
          <p:cNvSpPr>
            <a:spLocks noGrp="1"/>
          </p:cNvSpPr>
          <p:nvPr>
            <p:ph type="title"/>
          </p:nvPr>
        </p:nvSpPr>
        <p:spPr>
          <a:xfrm>
            <a:off x="961420" y="524333"/>
            <a:ext cx="10080625" cy="1077209"/>
          </a:xfrm>
        </p:spPr>
        <p:txBody>
          <a:bodyPr/>
          <a:lstStyle/>
          <a:p>
            <a:r>
              <a:rPr lang="nb-NO" dirty="0"/>
              <a:t>Kompetansemidler, føringer fra samarbeidsforum</a:t>
            </a:r>
          </a:p>
        </p:txBody>
      </p:sp>
    </p:spTree>
    <p:extLst>
      <p:ext uri="{BB962C8B-B14F-4D97-AF65-F5344CB8AC3E}">
        <p14:creationId xmlns:p14="http://schemas.microsoft.com/office/powerpoint/2010/main" val="374358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6948A07-491B-4536-89CB-53DC82499810}"/>
              </a:ext>
            </a:extLst>
          </p:cNvPr>
          <p:cNvSpPr>
            <a:spLocks noGrp="1"/>
          </p:cNvSpPr>
          <p:nvPr>
            <p:ph type="body" sz="quarter" idx="11"/>
          </p:nvPr>
        </p:nvSpPr>
        <p:spPr>
          <a:xfrm>
            <a:off x="1053834" y="1614270"/>
            <a:ext cx="10078772" cy="4144259"/>
          </a:xfrm>
        </p:spPr>
        <p:txBody>
          <a:bodyPr/>
          <a:lstStyle/>
          <a:p>
            <a:r>
              <a:rPr lang="nb-NO" sz="2400" dirty="0"/>
              <a:t>Det er i Nordland pr. i dag et underskudd på ca. 100 barnehagelærere for at barnehagene skal oppfylle krav til pedagogisk bemanning. </a:t>
            </a:r>
          </a:p>
          <a:p>
            <a:pPr marL="0" indent="0">
              <a:buNone/>
            </a:pPr>
            <a:endParaRPr lang="nb-NO" sz="1000" dirty="0"/>
          </a:p>
          <a:p>
            <a:r>
              <a:rPr lang="nb-NO" sz="2400" dirty="0"/>
              <a:t>For perioden 2019 – 2022 settes følgende prioriteringer for 30%`en </a:t>
            </a:r>
            <a:r>
              <a:rPr lang="nb-NO" sz="1600" dirty="0"/>
              <a:t>(som tilsvarer tidligere tilretteleggingsmidler)</a:t>
            </a:r>
            <a:r>
              <a:rPr lang="nb-NO" sz="2400" dirty="0"/>
              <a:t>:</a:t>
            </a:r>
          </a:p>
          <a:p>
            <a:pPr marL="914400" lvl="1" indent="-457200">
              <a:buFont typeface="+mj-lt"/>
              <a:buAutoNum type="arabicPeriod"/>
            </a:pPr>
            <a:r>
              <a:rPr lang="nb-NO" sz="2400" dirty="0"/>
              <a:t>Deltagelse på arbeidsplassbasert </a:t>
            </a:r>
            <a:r>
              <a:rPr lang="nb-NO" sz="2400" dirty="0" err="1"/>
              <a:t>bhg</a:t>
            </a:r>
            <a:r>
              <a:rPr lang="nb-NO" sz="2400" dirty="0"/>
              <a:t>. lærerutdanning (ABLU) og </a:t>
            </a:r>
          </a:p>
          <a:p>
            <a:pPr marL="457200" lvl="1" indent="0">
              <a:buNone/>
            </a:pPr>
            <a:r>
              <a:rPr lang="nb-NO" sz="2400" dirty="0"/>
              <a:t>	samlingsbasert barnehagelærerutdanning</a:t>
            </a:r>
          </a:p>
          <a:p>
            <a:pPr marL="457200" lvl="1" indent="0">
              <a:buNone/>
            </a:pPr>
            <a:r>
              <a:rPr lang="nb-NO" sz="2400" dirty="0">
                <a:solidFill>
                  <a:srgbClr val="000000"/>
                </a:solidFill>
              </a:rPr>
              <a:t>2.	</a:t>
            </a:r>
            <a:r>
              <a:rPr lang="nb-NO" sz="2400" dirty="0">
                <a:solidFill>
                  <a:srgbClr val="00244E"/>
                </a:solidFill>
              </a:rPr>
              <a:t>Fagbrev som barne- og ungdomsarbeidere</a:t>
            </a:r>
          </a:p>
          <a:p>
            <a:pPr marL="914400" lvl="1" indent="-457200">
              <a:buAutoNum type="arabicPeriod" startAt="4"/>
            </a:pPr>
            <a:r>
              <a:rPr lang="nb-NO" sz="2400" dirty="0">
                <a:solidFill>
                  <a:srgbClr val="00244E"/>
                </a:solidFill>
              </a:rPr>
              <a:t>Kompetansehevingsstudier til assistenter i barnehagene</a:t>
            </a:r>
          </a:p>
          <a:p>
            <a:pPr marL="914400" lvl="1" indent="-457200">
              <a:buAutoNum type="arabicPeriod" startAt="4"/>
            </a:pPr>
            <a:endParaRPr lang="nb-NO" sz="2400" dirty="0">
              <a:solidFill>
                <a:srgbClr val="00244E"/>
              </a:solidFill>
            </a:endParaRPr>
          </a:p>
          <a:p>
            <a:pPr marL="269875" lvl="1" indent="-269875"/>
            <a:r>
              <a:rPr lang="nb-NO" sz="2400" dirty="0">
                <a:solidFill>
                  <a:srgbClr val="00244E"/>
                </a:solidFill>
              </a:rPr>
              <a:t>Det er barnehageeier som søker på tilskudd til sin barnehage for å legge til rette for ansatte som ønsker å ta utdanning. (innen 28.09.19)</a:t>
            </a:r>
          </a:p>
        </p:txBody>
      </p:sp>
      <p:sp>
        <p:nvSpPr>
          <p:cNvPr id="2" name="Tittel 1">
            <a:extLst>
              <a:ext uri="{FF2B5EF4-FFF2-40B4-BE49-F238E27FC236}">
                <a16:creationId xmlns:a16="http://schemas.microsoft.com/office/drawing/2014/main" id="{DEB992D4-A4B6-41FA-8C1D-A0A3CDFDE24D}"/>
              </a:ext>
            </a:extLst>
          </p:cNvPr>
          <p:cNvSpPr>
            <a:spLocks noGrp="1"/>
          </p:cNvSpPr>
          <p:nvPr>
            <p:ph type="title"/>
          </p:nvPr>
        </p:nvSpPr>
        <p:spPr>
          <a:xfrm>
            <a:off x="1053834" y="155620"/>
            <a:ext cx="10080625" cy="1077209"/>
          </a:xfrm>
        </p:spPr>
        <p:txBody>
          <a:bodyPr/>
          <a:lstStyle/>
          <a:p>
            <a:r>
              <a:rPr lang="nb-NO" dirty="0"/>
              <a:t>Kompetansemidler – 30%`en </a:t>
            </a:r>
          </a:p>
        </p:txBody>
      </p:sp>
    </p:spTree>
    <p:extLst>
      <p:ext uri="{BB962C8B-B14F-4D97-AF65-F5344CB8AC3E}">
        <p14:creationId xmlns:p14="http://schemas.microsoft.com/office/powerpoint/2010/main" val="377784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6948A07-491B-4536-89CB-53DC82499810}"/>
              </a:ext>
            </a:extLst>
          </p:cNvPr>
          <p:cNvSpPr>
            <a:spLocks noGrp="1"/>
          </p:cNvSpPr>
          <p:nvPr>
            <p:ph type="body" sz="quarter" idx="11"/>
          </p:nvPr>
        </p:nvSpPr>
        <p:spPr/>
        <p:txBody>
          <a:bodyPr/>
          <a:lstStyle/>
          <a:p>
            <a:pPr marL="0" indent="0">
              <a:buNone/>
            </a:pPr>
            <a:r>
              <a:rPr lang="nb-NO" sz="2400" dirty="0"/>
              <a:t>For beregning av midler til kompetanseregionene legges følgende til grunn:</a:t>
            </a:r>
          </a:p>
          <a:p>
            <a:r>
              <a:rPr lang="nb-NO" sz="2400" dirty="0"/>
              <a:t>10% til flat fordeling</a:t>
            </a:r>
          </a:p>
          <a:p>
            <a:r>
              <a:rPr lang="nb-NO" sz="2400" dirty="0"/>
              <a:t>90% ut fra årsverk</a:t>
            </a:r>
          </a:p>
          <a:p>
            <a:pPr marL="0" indent="0">
              <a:buNone/>
            </a:pPr>
            <a:r>
              <a:rPr lang="nb-NO" sz="2400" dirty="0"/>
              <a:t>Den enkelte region inngår partnerskapsavtale med Nord universitet, hvor det også går klart fram hvor stor andel av regionens tildelte ressurser som skal gå til universitetet som kompetansepartner.  </a:t>
            </a:r>
          </a:p>
          <a:p>
            <a:pPr marL="0" indent="0">
              <a:buNone/>
            </a:pPr>
            <a:r>
              <a:rPr lang="nb-NO" sz="2400" dirty="0"/>
              <a:t>Minimum 50% av tildelte ressurser skal brukes til regionens kompetansepartner.</a:t>
            </a:r>
          </a:p>
        </p:txBody>
      </p:sp>
      <p:sp>
        <p:nvSpPr>
          <p:cNvPr id="2" name="Tittel 1">
            <a:extLst>
              <a:ext uri="{FF2B5EF4-FFF2-40B4-BE49-F238E27FC236}">
                <a16:creationId xmlns:a16="http://schemas.microsoft.com/office/drawing/2014/main" id="{DEB992D4-A4B6-41FA-8C1D-A0A3CDFDE24D}"/>
              </a:ext>
            </a:extLst>
          </p:cNvPr>
          <p:cNvSpPr>
            <a:spLocks noGrp="1"/>
          </p:cNvSpPr>
          <p:nvPr>
            <p:ph type="title"/>
          </p:nvPr>
        </p:nvSpPr>
        <p:spPr/>
        <p:txBody>
          <a:bodyPr/>
          <a:lstStyle/>
          <a:p>
            <a:r>
              <a:rPr lang="nb-NO" dirty="0"/>
              <a:t>Kompetansemidler – 70%`en 2020-2022</a:t>
            </a:r>
          </a:p>
        </p:txBody>
      </p:sp>
    </p:spTree>
    <p:extLst>
      <p:ext uri="{BB962C8B-B14F-4D97-AF65-F5344CB8AC3E}">
        <p14:creationId xmlns:p14="http://schemas.microsoft.com/office/powerpoint/2010/main" val="348272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1AC2FF6E-2B81-45BD-8919-AF5EE833300D}"/>
              </a:ext>
            </a:extLst>
          </p:cNvPr>
          <p:cNvSpPr>
            <a:spLocks noGrp="1"/>
          </p:cNvSpPr>
          <p:nvPr>
            <p:ph type="body" sz="quarter" idx="11"/>
          </p:nvPr>
        </p:nvSpPr>
        <p:spPr/>
        <p:txBody>
          <a:bodyPr/>
          <a:lstStyle/>
          <a:p>
            <a:r>
              <a:rPr lang="nb-NO" dirty="0"/>
              <a:t>Nytt lovforslag – høring – aktivitetsplikt – mobbing – barnehage</a:t>
            </a:r>
          </a:p>
          <a:p>
            <a:r>
              <a:rPr lang="nb-NO" dirty="0"/>
              <a:t>Forslag til endring i forskrift om foreldrebetaling</a:t>
            </a:r>
          </a:p>
          <a:p>
            <a:r>
              <a:rPr lang="nb-NO" dirty="0"/>
              <a:t>Retten til gratis kjernetid er utvidet og gjelder fra august 2019 også 2-åringer</a:t>
            </a:r>
          </a:p>
          <a:p>
            <a:r>
              <a:rPr lang="nb-NO" dirty="0"/>
              <a:t>Makspris for foreldrebetaling fra 01.08.19 er 3040 kr</a:t>
            </a:r>
          </a:p>
          <a:p>
            <a:r>
              <a:rPr lang="nb-NO" dirty="0"/>
              <a:t>Kompetanseutvikling og kompetansemidler</a:t>
            </a:r>
          </a:p>
          <a:p>
            <a:pPr marL="0" indent="0">
              <a:buNone/>
            </a:pPr>
            <a:endParaRPr lang="nb-NO" dirty="0"/>
          </a:p>
          <a:p>
            <a:pPr marL="0" indent="0">
              <a:buNone/>
            </a:pPr>
            <a:r>
              <a:rPr lang="nb-NO" dirty="0"/>
              <a:t>Trykker du på denne	      kommer du inn på </a:t>
            </a:r>
            <a:r>
              <a:rPr lang="nb-NO" dirty="0" err="1"/>
              <a:t>Udirs</a:t>
            </a:r>
            <a:r>
              <a:rPr lang="nb-NO" dirty="0"/>
              <a:t> nettside, hvor de har skrevet mer om tema som vi tar opp. Dette symbolet vil dukke opp flere steder i presentasjonen.</a:t>
            </a:r>
          </a:p>
          <a:p>
            <a:pPr marL="0" indent="0">
              <a:buNone/>
            </a:pPr>
            <a:endParaRPr lang="nb-NO" dirty="0"/>
          </a:p>
        </p:txBody>
      </p:sp>
      <p:sp>
        <p:nvSpPr>
          <p:cNvPr id="4" name="Tittel 3">
            <a:extLst>
              <a:ext uri="{FF2B5EF4-FFF2-40B4-BE49-F238E27FC236}">
                <a16:creationId xmlns:a16="http://schemas.microsoft.com/office/drawing/2014/main" id="{DA2C23D7-6CEC-4C14-85A6-99F68D95BC70}"/>
              </a:ext>
            </a:extLst>
          </p:cNvPr>
          <p:cNvSpPr>
            <a:spLocks noGrp="1"/>
          </p:cNvSpPr>
          <p:nvPr>
            <p:ph type="title"/>
          </p:nvPr>
        </p:nvSpPr>
        <p:spPr/>
        <p:txBody>
          <a:bodyPr/>
          <a:lstStyle/>
          <a:p>
            <a:r>
              <a:rPr lang="nb-NO" dirty="0"/>
              <a:t>Nyheter</a:t>
            </a:r>
          </a:p>
        </p:txBody>
      </p:sp>
      <p:pic>
        <p:nvPicPr>
          <p:cNvPr id="3" name="Grafikk 2" descr="Internett">
            <a:hlinkClick r:id="rId3"/>
            <a:extLst>
              <a:ext uri="{FF2B5EF4-FFF2-40B4-BE49-F238E27FC236}">
                <a16:creationId xmlns:a16="http://schemas.microsoft.com/office/drawing/2014/main" id="{74C133F5-3F70-485F-9DCB-C4F51792FE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8150" y="4562888"/>
            <a:ext cx="700923" cy="70092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05582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42F842F-12C7-4F25-9965-35FE1D28BC72}"/>
              </a:ext>
            </a:extLst>
          </p:cNvPr>
          <p:cNvSpPr>
            <a:spLocks noGrp="1"/>
          </p:cNvSpPr>
          <p:nvPr>
            <p:ph type="body" sz="quarter" idx="11"/>
          </p:nvPr>
        </p:nvSpPr>
        <p:spPr/>
        <p:txBody>
          <a:bodyPr/>
          <a:lstStyle/>
          <a:p>
            <a:pPr marL="0" indent="0">
              <a:buNone/>
            </a:pPr>
            <a:r>
              <a:rPr lang="nb-NO" dirty="0"/>
              <a:t>Må kommunen godkjenne utvidelse av areal i en privat barnehage, og gi tilskudd til økt barnetall når det er ledig kapasitet i barnehagene?</a:t>
            </a:r>
          </a:p>
          <a:p>
            <a:pPr marL="0" indent="0">
              <a:buNone/>
            </a:pPr>
            <a:endParaRPr lang="nb-NO" dirty="0"/>
          </a:p>
          <a:p>
            <a:pPr marL="457200" indent="-457200">
              <a:buAutoNum type="arabicPeriod"/>
            </a:pPr>
            <a:r>
              <a:rPr lang="nb-NO" dirty="0"/>
              <a:t>Må kommunen godkjenne utvidelse av areal i en privat barnehage?</a:t>
            </a:r>
          </a:p>
          <a:p>
            <a:pPr marL="457200" indent="-457200">
              <a:buAutoNum type="arabicPeriod"/>
            </a:pPr>
            <a:r>
              <a:rPr lang="nb-NO" dirty="0"/>
              <a:t>Må kommunen gi tilskudd til økt barnetall når det er ledig kapasitet i barnehagene?</a:t>
            </a:r>
          </a:p>
        </p:txBody>
      </p:sp>
      <p:sp>
        <p:nvSpPr>
          <p:cNvPr id="3" name="Tittel 2">
            <a:extLst>
              <a:ext uri="{FF2B5EF4-FFF2-40B4-BE49-F238E27FC236}">
                <a16:creationId xmlns:a16="http://schemas.microsoft.com/office/drawing/2014/main" id="{6EAE093D-823B-4E5D-BC76-778D231A3E8C}"/>
              </a:ext>
            </a:extLst>
          </p:cNvPr>
          <p:cNvSpPr>
            <a:spLocks noGrp="1"/>
          </p:cNvSpPr>
          <p:nvPr>
            <p:ph type="title"/>
          </p:nvPr>
        </p:nvSpPr>
        <p:spPr/>
        <p:txBody>
          <a:bodyPr/>
          <a:lstStyle/>
          <a:p>
            <a:r>
              <a:rPr lang="nb-NO" dirty="0"/>
              <a:t>Spørsmål om godkjenning</a:t>
            </a:r>
          </a:p>
        </p:txBody>
      </p:sp>
    </p:spTree>
    <p:extLst>
      <p:ext uri="{BB962C8B-B14F-4D97-AF65-F5344CB8AC3E}">
        <p14:creationId xmlns:p14="http://schemas.microsoft.com/office/powerpoint/2010/main" val="3135157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C6380F4-67F9-4BC2-B793-4EA4DD2D588F}"/>
              </a:ext>
            </a:extLst>
          </p:cNvPr>
          <p:cNvSpPr>
            <a:spLocks noGrp="1"/>
          </p:cNvSpPr>
          <p:nvPr>
            <p:ph type="body" sz="quarter" idx="11"/>
          </p:nvPr>
        </p:nvSpPr>
        <p:spPr/>
        <p:txBody>
          <a:bodyPr/>
          <a:lstStyle/>
          <a:p>
            <a:r>
              <a:rPr lang="nb-NO" dirty="0"/>
              <a:t>Utgangspunktet i barnehageloven § 10 er en fri etableringsrett:</a:t>
            </a:r>
          </a:p>
          <a:p>
            <a:pPr lvl="1">
              <a:buFont typeface="Courier New" panose="02070309020205020404" pitchFamily="49" charset="0"/>
              <a:buChar char="o"/>
            </a:pPr>
            <a:r>
              <a:rPr lang="nb-NO" dirty="0"/>
              <a:t>barnehager som er egnet, jf. §§ 1 og 2 har RETT til godkjenning</a:t>
            </a:r>
          </a:p>
          <a:p>
            <a:pPr lvl="1">
              <a:buFont typeface="Courier New" panose="02070309020205020404" pitchFamily="49" charset="0"/>
              <a:buChar char="o"/>
            </a:pPr>
            <a:r>
              <a:rPr lang="nb-NO" dirty="0"/>
              <a:t>barnehagemyndigheten har ikke adgang til å legge vekt på det lokale behovet for barnehageplasser ved behandling av søknad om godkjenning</a:t>
            </a:r>
          </a:p>
          <a:p>
            <a:r>
              <a:rPr lang="nb-NO" dirty="0"/>
              <a:t>Allerede godkjente barnehager som gjør endringer:</a:t>
            </a:r>
          </a:p>
          <a:p>
            <a:pPr lvl="1">
              <a:buFont typeface="Courier New" panose="02070309020205020404" pitchFamily="49" charset="0"/>
              <a:buChar char="o"/>
            </a:pPr>
            <a:r>
              <a:rPr lang="nb-NO" dirty="0"/>
              <a:t>barnehagemyndigheten avgjør om endringen krever ny egnethetsvurdering.</a:t>
            </a:r>
          </a:p>
          <a:p>
            <a:pPr lvl="1">
              <a:buFont typeface="Courier New" panose="02070309020205020404" pitchFamily="49" charset="0"/>
              <a:buChar char="o"/>
            </a:pPr>
            <a:r>
              <a:rPr lang="nb-NO" dirty="0"/>
              <a:t>ny egnethetsvurdering betyr ny godkjenning</a:t>
            </a:r>
          </a:p>
          <a:p>
            <a:pPr lvl="1">
              <a:buFont typeface="Courier New" panose="02070309020205020404" pitchFamily="49" charset="0"/>
              <a:buChar char="o"/>
            </a:pPr>
            <a:r>
              <a:rPr lang="nb-NO" dirty="0"/>
              <a:t>ny godkjenning innebærer at den gamle godkjenningen bortfaller i sin helhet</a:t>
            </a:r>
          </a:p>
          <a:p>
            <a:pPr lvl="1">
              <a:buFont typeface="Courier New" panose="02070309020205020404" pitchFamily="49" charset="0"/>
              <a:buChar char="o"/>
            </a:pPr>
            <a:r>
              <a:rPr lang="nb-NO" dirty="0"/>
              <a:t>ikke anledning til å godkjenne deler av arealet, og la gammel godkjenning gjelde for eksempel for det «opprinnelige» arealet.</a:t>
            </a:r>
          </a:p>
          <a:p>
            <a:r>
              <a:rPr lang="nb-NO" dirty="0"/>
              <a:t>Svaret er ja, det må kommunen.</a:t>
            </a:r>
          </a:p>
          <a:p>
            <a:pPr lvl="1">
              <a:buFont typeface="Courier New" panose="02070309020205020404" pitchFamily="49" charset="0"/>
              <a:buChar char="o"/>
            </a:pPr>
            <a:endParaRPr lang="nb-NO" dirty="0"/>
          </a:p>
        </p:txBody>
      </p:sp>
      <p:sp>
        <p:nvSpPr>
          <p:cNvPr id="3" name="Tittel 2">
            <a:extLst>
              <a:ext uri="{FF2B5EF4-FFF2-40B4-BE49-F238E27FC236}">
                <a16:creationId xmlns:a16="http://schemas.microsoft.com/office/drawing/2014/main" id="{7CEE4F26-5A53-4095-A262-291235773A76}"/>
              </a:ext>
            </a:extLst>
          </p:cNvPr>
          <p:cNvSpPr>
            <a:spLocks noGrp="1"/>
          </p:cNvSpPr>
          <p:nvPr>
            <p:ph type="title"/>
          </p:nvPr>
        </p:nvSpPr>
        <p:spPr/>
        <p:txBody>
          <a:bodyPr/>
          <a:lstStyle/>
          <a:p>
            <a:r>
              <a:rPr lang="nb-NO" sz="2400" dirty="0"/>
              <a:t>1. Må kommunen godkjenne utvidelse av areal i en privat barnehage?</a:t>
            </a:r>
          </a:p>
        </p:txBody>
      </p:sp>
    </p:spTree>
    <p:extLst>
      <p:ext uri="{BB962C8B-B14F-4D97-AF65-F5344CB8AC3E}">
        <p14:creationId xmlns:p14="http://schemas.microsoft.com/office/powerpoint/2010/main" val="80782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A8DFDB2-B364-4873-9069-4D4424CC4CD6}"/>
              </a:ext>
            </a:extLst>
          </p:cNvPr>
          <p:cNvSpPr>
            <a:spLocks noGrp="1"/>
          </p:cNvSpPr>
          <p:nvPr>
            <p:ph type="body" sz="quarter" idx="11"/>
          </p:nvPr>
        </p:nvSpPr>
        <p:spPr/>
        <p:txBody>
          <a:bodyPr/>
          <a:lstStyle/>
          <a:p>
            <a:r>
              <a:rPr lang="nb-NO" sz="1800" dirty="0"/>
              <a:t>Kommunen plikter å gi tilskudd til barnehager som er godkjent før sektoren ble rammefinansiert (2011), jf. barnehageloven § 14 første ledd.</a:t>
            </a:r>
          </a:p>
          <a:p>
            <a:r>
              <a:rPr lang="nb-NO" sz="1800" dirty="0"/>
              <a:t>Kommunen </a:t>
            </a:r>
            <a:r>
              <a:rPr lang="nb-NO" sz="1800" b="1" dirty="0"/>
              <a:t>kan</a:t>
            </a:r>
            <a:r>
              <a:rPr lang="nb-NO" sz="1800" dirty="0"/>
              <a:t> gi tilskudd til barnehager som søker om godkjenning etter at sektoren ble rammefinansiert (etter 2011), jf. barnehageloven § 14 annet ledd.</a:t>
            </a:r>
          </a:p>
          <a:p>
            <a:r>
              <a:rPr lang="nb-NO" sz="1800" dirty="0"/>
              <a:t>Det vil si:</a:t>
            </a:r>
          </a:p>
          <a:p>
            <a:pPr lvl="1">
              <a:buFont typeface="Courier New" panose="02070309020205020404" pitchFamily="49" charset="0"/>
              <a:buChar char="o"/>
            </a:pPr>
            <a:r>
              <a:rPr lang="nb-NO" sz="1800" dirty="0"/>
              <a:t>Endring som krever ny godkjenning </a:t>
            </a:r>
            <a:r>
              <a:rPr lang="nb-NO" sz="1800" dirty="0">
                <a:sym typeface="Wingdings" panose="05000000000000000000" pitchFamily="2" charset="2"/>
              </a:rPr>
              <a:t> ny godkjenning omfatter hele barnehagen</a:t>
            </a:r>
          </a:p>
          <a:p>
            <a:pPr lvl="1">
              <a:buFont typeface="Courier New" panose="02070309020205020404" pitchFamily="49" charset="0"/>
              <a:buChar char="o"/>
            </a:pPr>
            <a:r>
              <a:rPr lang="nb-NO" sz="1800" dirty="0">
                <a:sym typeface="Wingdings" panose="05000000000000000000" pitchFamily="2" charset="2"/>
              </a:rPr>
              <a:t>Kommunen plikter ikke å gi tilskudd, men kan gjøre det. Kan velge ikke å gi tilskudd.</a:t>
            </a:r>
          </a:p>
          <a:p>
            <a:pPr lvl="1">
              <a:buFont typeface="Courier New" panose="02070309020205020404" pitchFamily="49" charset="0"/>
              <a:buChar char="o"/>
            </a:pPr>
            <a:r>
              <a:rPr lang="nb-NO" sz="1800" dirty="0">
                <a:sym typeface="Wingdings" panose="05000000000000000000" pitchFamily="2" charset="2"/>
              </a:rPr>
              <a:t>Skjønnsmessig vurdering hvor man må se hen til barnehageloven § 8 annet ledd, som forplikter kommunen til å tilpasse utbyggingsmønster og driftsformer til lokale forhold og behov.</a:t>
            </a:r>
          </a:p>
          <a:p>
            <a:r>
              <a:rPr lang="nb-NO" sz="1800" dirty="0">
                <a:sym typeface="Wingdings" panose="05000000000000000000" pitchFamily="2" charset="2"/>
              </a:rPr>
              <a:t>Svaret er at kommunen ikke har en lovfestet plikt, og at dagens kapasitet sammenholdt med fremtidig behov, er et relevant vurderingstema. Men man plikter å gjøre en skikkelig «kan-vurdering» før man sier nei!</a:t>
            </a:r>
            <a:endParaRPr lang="nb-NO" sz="1800" dirty="0"/>
          </a:p>
        </p:txBody>
      </p:sp>
      <p:sp>
        <p:nvSpPr>
          <p:cNvPr id="3" name="Tittel 2">
            <a:extLst>
              <a:ext uri="{FF2B5EF4-FFF2-40B4-BE49-F238E27FC236}">
                <a16:creationId xmlns:a16="http://schemas.microsoft.com/office/drawing/2014/main" id="{C49B9A19-C31D-4EFC-8DF1-A1D032EA60B1}"/>
              </a:ext>
            </a:extLst>
          </p:cNvPr>
          <p:cNvSpPr>
            <a:spLocks noGrp="1"/>
          </p:cNvSpPr>
          <p:nvPr>
            <p:ph type="title"/>
          </p:nvPr>
        </p:nvSpPr>
        <p:spPr/>
        <p:txBody>
          <a:bodyPr/>
          <a:lstStyle/>
          <a:p>
            <a:r>
              <a:rPr lang="nb-NO" sz="2400" dirty="0"/>
              <a:t>2. Må kommunen gi tilskudd til økt barnetall?</a:t>
            </a:r>
          </a:p>
        </p:txBody>
      </p:sp>
      <p:pic>
        <p:nvPicPr>
          <p:cNvPr id="5" name="Grafikk 4" descr="Internett">
            <a:hlinkClick r:id="rId2"/>
            <a:extLst>
              <a:ext uri="{FF2B5EF4-FFF2-40B4-BE49-F238E27FC236}">
                <a16:creationId xmlns:a16="http://schemas.microsoft.com/office/drawing/2014/main" id="{B2260E60-53CE-4489-AD20-A641EF2CB5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2570" y="1837081"/>
            <a:ext cx="673768" cy="6737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51655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27FBF9E-A8A6-4D71-A2C1-9372F978506B}"/>
              </a:ext>
            </a:extLst>
          </p:cNvPr>
          <p:cNvSpPr>
            <a:spLocks noGrp="1"/>
          </p:cNvSpPr>
          <p:nvPr>
            <p:ph type="body" sz="quarter" idx="11"/>
          </p:nvPr>
        </p:nvSpPr>
        <p:spPr>
          <a:xfrm>
            <a:off x="975789" y="1125801"/>
            <a:ext cx="10078772" cy="4144259"/>
          </a:xfrm>
        </p:spPr>
        <p:txBody>
          <a:bodyPr/>
          <a:lstStyle/>
          <a:p>
            <a:pPr marL="266700" lvl="1" indent="-266700"/>
            <a:r>
              <a:rPr lang="nb-NO" dirty="0"/>
              <a:t>Søknad om støtte for ansatte som tar barnehagelærerutdanning</a:t>
            </a:r>
          </a:p>
          <a:p>
            <a:pPr marL="723900" lvl="2" indent="-266700"/>
            <a:r>
              <a:rPr lang="nb-NO" dirty="0"/>
              <a:t>Søknadsfrist: 28.09.19</a:t>
            </a:r>
          </a:p>
          <a:p>
            <a:pPr marL="723900" lvl="2" indent="-266700"/>
            <a:r>
              <a:rPr lang="nb-NO" dirty="0"/>
              <a:t>se info: </a:t>
            </a:r>
            <a:r>
              <a:rPr lang="nb-NO" dirty="0">
                <a:hlinkClick r:id="rId2"/>
              </a:rPr>
              <a:t>Søke om kompetansemidler</a:t>
            </a:r>
            <a:endParaRPr lang="nb-NO" dirty="0"/>
          </a:p>
          <a:p>
            <a:pPr marL="457200" lvl="2" indent="0">
              <a:buNone/>
            </a:pPr>
            <a:endParaRPr lang="nb-NO" dirty="0"/>
          </a:p>
          <a:p>
            <a:pPr marL="266700" lvl="2" indent="-266700"/>
            <a:r>
              <a:rPr lang="nb-NO" dirty="0"/>
              <a:t>Nytt </a:t>
            </a:r>
            <a:r>
              <a:rPr lang="nb-NO" dirty="0" err="1"/>
              <a:t>Skypeforedrag</a:t>
            </a:r>
            <a:r>
              <a:rPr lang="nb-NO" dirty="0"/>
              <a:t>, da med BASIL som hovedtema: 28.10.19</a:t>
            </a:r>
          </a:p>
          <a:p>
            <a:pPr marL="723900" lvl="3" indent="-266700"/>
            <a:r>
              <a:rPr lang="nb-NO" dirty="0"/>
              <a:t>følg med på hjemmesiden til fylkesmannen i Nordland</a:t>
            </a:r>
          </a:p>
          <a:p>
            <a:pPr marL="457200" lvl="3" indent="0">
              <a:buNone/>
            </a:pPr>
            <a:endParaRPr lang="nb-NO" dirty="0"/>
          </a:p>
          <a:p>
            <a:r>
              <a:rPr lang="nb-NO" dirty="0"/>
              <a:t>Regionale fagsamlinger med hovedtema «rammeplan og kompetanseutvikling» (målgruppe: barnehagemyndighet/eiere/styrere/tillitsvalgte)</a:t>
            </a:r>
          </a:p>
          <a:p>
            <a:pPr lvl="1"/>
            <a:r>
              <a:rPr lang="nb-NO" dirty="0"/>
              <a:t>Fauske:		05.11.19 </a:t>
            </a:r>
          </a:p>
          <a:p>
            <a:pPr lvl="1"/>
            <a:r>
              <a:rPr lang="nb-NO" dirty="0"/>
              <a:t>Mosjøen:</a:t>
            </a:r>
            <a:r>
              <a:rPr lang="nb-NO"/>
              <a:t>		06.11.19</a:t>
            </a:r>
            <a:endParaRPr lang="nb-NO" dirty="0"/>
          </a:p>
          <a:p>
            <a:pPr lvl="1"/>
            <a:r>
              <a:rPr lang="nb-NO" dirty="0"/>
              <a:t>Stokmarknes: 	08.11.19</a:t>
            </a:r>
          </a:p>
          <a:p>
            <a:pPr marL="457200" lvl="1" indent="0">
              <a:buNone/>
            </a:pPr>
            <a:r>
              <a:rPr lang="nb-NO" dirty="0"/>
              <a:t>– info og link til påmelding legges snart ut på fylkesmannens hjemmeside </a:t>
            </a:r>
          </a:p>
          <a:p>
            <a:pPr marL="457200" lvl="1" indent="0">
              <a:buNone/>
            </a:pPr>
            <a:endParaRPr lang="nb-NO" dirty="0"/>
          </a:p>
          <a:p>
            <a:pPr marL="269875" lvl="3" indent="-269875"/>
            <a:r>
              <a:rPr lang="nb-NO" dirty="0"/>
              <a:t>Forslag til endring i barnehageloven – se tidligere lysbilde – høringsfrist: 13.11.19</a:t>
            </a:r>
          </a:p>
          <a:p>
            <a:pPr marL="269875" lvl="3" indent="-269875"/>
            <a:r>
              <a:rPr lang="nb-NO" dirty="0"/>
              <a:t>Barnehagemyndighet skal rapportere om oppfyllelse av rett til barnehageplass. Frist  30.11.19</a:t>
            </a:r>
          </a:p>
        </p:txBody>
      </p:sp>
      <p:sp>
        <p:nvSpPr>
          <p:cNvPr id="3" name="Tittel 2">
            <a:extLst>
              <a:ext uri="{FF2B5EF4-FFF2-40B4-BE49-F238E27FC236}">
                <a16:creationId xmlns:a16="http://schemas.microsoft.com/office/drawing/2014/main" id="{6D9A8B99-B575-45E7-92EB-0D8CC9BD0F58}"/>
              </a:ext>
            </a:extLst>
          </p:cNvPr>
          <p:cNvSpPr>
            <a:spLocks noGrp="1"/>
          </p:cNvSpPr>
          <p:nvPr>
            <p:ph type="title"/>
          </p:nvPr>
        </p:nvSpPr>
        <p:spPr>
          <a:xfrm>
            <a:off x="975789" y="48592"/>
            <a:ext cx="10080625" cy="1077209"/>
          </a:xfrm>
        </p:spPr>
        <p:txBody>
          <a:bodyPr/>
          <a:lstStyle/>
          <a:p>
            <a:r>
              <a:rPr lang="nb-NO" dirty="0"/>
              <a:t>Noen nyttige datoer fremover:</a:t>
            </a:r>
          </a:p>
        </p:txBody>
      </p:sp>
    </p:spTree>
    <p:extLst>
      <p:ext uri="{BB962C8B-B14F-4D97-AF65-F5344CB8AC3E}">
        <p14:creationId xmlns:p14="http://schemas.microsoft.com/office/powerpoint/2010/main" val="41382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57C424C-7E5D-4B7D-AD71-F292CD8E591D}"/>
              </a:ext>
            </a:extLst>
          </p:cNvPr>
          <p:cNvPicPr>
            <a:picLocks noChangeAspect="1"/>
          </p:cNvPicPr>
          <p:nvPr/>
        </p:nvPicPr>
        <p:blipFill rotWithShape="1">
          <a:blip r:embed="rId2"/>
          <a:srcRect l="48101" t="10929" b="-6882"/>
          <a:stretch/>
        </p:blipFill>
        <p:spPr>
          <a:xfrm>
            <a:off x="131885" y="844059"/>
            <a:ext cx="11204091" cy="6013941"/>
          </a:xfrm>
          <a:prstGeom prst="rect">
            <a:avLst/>
          </a:prstGeom>
        </p:spPr>
      </p:pic>
    </p:spTree>
    <p:extLst>
      <p:ext uri="{BB962C8B-B14F-4D97-AF65-F5344CB8AC3E}">
        <p14:creationId xmlns:p14="http://schemas.microsoft.com/office/powerpoint/2010/main" val="63577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2FDD071-D414-427A-8C96-1B93DB64CF2F}"/>
              </a:ext>
            </a:extLst>
          </p:cNvPr>
          <p:cNvSpPr>
            <a:spLocks noGrp="1"/>
          </p:cNvSpPr>
          <p:nvPr>
            <p:ph type="body" sz="quarter" idx="11"/>
          </p:nvPr>
        </p:nvSpPr>
        <p:spPr>
          <a:xfrm>
            <a:off x="1055687" y="1703350"/>
            <a:ext cx="10078772" cy="4144259"/>
          </a:xfrm>
        </p:spPr>
        <p:txBody>
          <a:bodyPr/>
          <a:lstStyle/>
          <a:p>
            <a:r>
              <a:rPr lang="nb-NO" dirty="0"/>
              <a:t>Bygger på mye av det samme som føringer og prinsipper som for §9a i opplæringsloven. Aktivitetsplikten står sentralt.</a:t>
            </a:r>
          </a:p>
          <a:p>
            <a:pPr lvl="1"/>
            <a:r>
              <a:rPr lang="nb-NO" dirty="0"/>
              <a:t>Les høringsnotatet og start prosessene med å forberede barnehagene</a:t>
            </a:r>
          </a:p>
          <a:p>
            <a:pPr lvl="1"/>
            <a:endParaRPr lang="nb-NO" dirty="0"/>
          </a:p>
          <a:p>
            <a:pPr marL="266700" lvl="1" indent="-266700"/>
            <a:r>
              <a:rPr lang="nb-NO" dirty="0"/>
              <a:t>Forslag som vil berøre barnehagemyndigheten spesielt:</a:t>
            </a:r>
          </a:p>
          <a:p>
            <a:pPr marL="723900" lvl="2" indent="-266700"/>
            <a:r>
              <a:rPr lang="nb-NO" dirty="0"/>
              <a:t>«Personer eller kommunale enheter som har direkte ansvar for barnehager som kommunen er ansvarlig for, bør ikke utføre oppgaver kommunen har som barnehagemyndighet. For eksempel bør ikke tilsynsoppgaven ligge til en styrer eller til et kontor eller en etat som ivaretar oppgaver med å drive kommunale barnehager».</a:t>
            </a:r>
          </a:p>
          <a:p>
            <a:pPr marL="723900" lvl="2" indent="-266700"/>
            <a:r>
              <a:rPr lang="nb-NO" dirty="0"/>
              <a:t>Se pkt. 12 i høringsnotatet  </a:t>
            </a:r>
            <a:r>
              <a:rPr lang="nb-NO" dirty="0">
                <a:hlinkClick r:id="rId2"/>
              </a:rPr>
              <a:t>høringsnotat</a:t>
            </a:r>
            <a:endParaRPr lang="nb-NO" dirty="0"/>
          </a:p>
          <a:p>
            <a:pPr marL="723900" lvl="2" indent="-266700"/>
            <a:endParaRPr lang="nb-NO" dirty="0"/>
          </a:p>
          <a:p>
            <a:pPr marL="266700" lvl="2" indent="-266700"/>
            <a:r>
              <a:rPr lang="nb-NO" dirty="0"/>
              <a:t>Høringsfrist: </a:t>
            </a:r>
            <a:r>
              <a:rPr lang="nb-NO" b="1" dirty="0"/>
              <a:t>13.11.19</a:t>
            </a:r>
          </a:p>
        </p:txBody>
      </p:sp>
      <p:sp>
        <p:nvSpPr>
          <p:cNvPr id="3" name="Tittel 2">
            <a:extLst>
              <a:ext uri="{FF2B5EF4-FFF2-40B4-BE49-F238E27FC236}">
                <a16:creationId xmlns:a16="http://schemas.microsoft.com/office/drawing/2014/main" id="{DB51D6D5-7D3A-4A7B-8FA8-8DCBFB7FE3AF}"/>
              </a:ext>
            </a:extLst>
          </p:cNvPr>
          <p:cNvSpPr>
            <a:spLocks noGrp="1"/>
          </p:cNvSpPr>
          <p:nvPr>
            <p:ph type="title"/>
          </p:nvPr>
        </p:nvSpPr>
        <p:spPr/>
        <p:txBody>
          <a:bodyPr/>
          <a:lstStyle/>
          <a:p>
            <a:r>
              <a:rPr lang="nb-NO" dirty="0"/>
              <a:t>Nytt lovforslag – høring – aktivitetsplikt – mobbing – barnehage</a:t>
            </a:r>
            <a:br>
              <a:rPr lang="nb-NO" dirty="0"/>
            </a:br>
            <a:endParaRPr lang="nb-NO" dirty="0"/>
          </a:p>
        </p:txBody>
      </p:sp>
    </p:spTree>
    <p:extLst>
      <p:ext uri="{BB962C8B-B14F-4D97-AF65-F5344CB8AC3E}">
        <p14:creationId xmlns:p14="http://schemas.microsoft.com/office/powerpoint/2010/main" val="223015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D89DD1C-BD5A-4E0C-8726-D16D3A736814}"/>
              </a:ext>
            </a:extLst>
          </p:cNvPr>
          <p:cNvSpPr>
            <a:spLocks noGrp="1"/>
          </p:cNvSpPr>
          <p:nvPr>
            <p:ph type="body" sz="quarter" idx="11"/>
          </p:nvPr>
        </p:nvSpPr>
        <p:spPr/>
        <p:txBody>
          <a:bodyPr/>
          <a:lstStyle/>
          <a:p>
            <a:r>
              <a:rPr lang="nb-NO" dirty="0"/>
              <a:t>Dagens ordning er for komplisert, særlig kravet om at søker legger frem opplysninger om husholdningen, skattemelding og inntekt.</a:t>
            </a:r>
          </a:p>
          <a:p>
            <a:r>
              <a:rPr lang="nb-NO" dirty="0"/>
              <a:t>Den foreslåtte endringen skal:</a:t>
            </a:r>
          </a:p>
          <a:p>
            <a:pPr lvl="1">
              <a:buFont typeface="Open Sans Light" panose="020B0306030504020204" pitchFamily="34" charset="0"/>
              <a:buChar char="–"/>
            </a:pPr>
            <a:r>
              <a:rPr lang="nb-NO" dirty="0"/>
              <a:t>forenkle regelverket</a:t>
            </a:r>
          </a:p>
          <a:p>
            <a:pPr lvl="1">
              <a:buFont typeface="Open Sans Light" panose="020B0306030504020204" pitchFamily="34" charset="0"/>
              <a:buChar char="–"/>
            </a:pPr>
            <a:r>
              <a:rPr lang="nb-NO" dirty="0"/>
              <a:t>gjøre det lettere å søke</a:t>
            </a:r>
          </a:p>
          <a:p>
            <a:r>
              <a:rPr lang="nb-NO" dirty="0"/>
              <a:t>Forslaget innebærer at kommunen kan innhente opplysninger fra Skattedirektoratet og Folkeregisteret.</a:t>
            </a:r>
          </a:p>
          <a:p>
            <a:r>
              <a:rPr lang="nb-NO" dirty="0"/>
              <a:t>Endringsforslaget er sendt på høring til barnehager, kommuner og Fylkesmannen</a:t>
            </a:r>
          </a:p>
          <a:p>
            <a:r>
              <a:rPr lang="nb-NO"/>
              <a:t>Frist </a:t>
            </a:r>
            <a:r>
              <a:rPr lang="nb-NO" dirty="0"/>
              <a:t>for </a:t>
            </a:r>
            <a:r>
              <a:rPr lang="nb-NO"/>
              <a:t>å svare er 05.12.19</a:t>
            </a:r>
            <a:endParaRPr lang="nb-NO" dirty="0"/>
          </a:p>
        </p:txBody>
      </p:sp>
      <p:sp>
        <p:nvSpPr>
          <p:cNvPr id="3" name="Tittel 2">
            <a:extLst>
              <a:ext uri="{FF2B5EF4-FFF2-40B4-BE49-F238E27FC236}">
                <a16:creationId xmlns:a16="http://schemas.microsoft.com/office/drawing/2014/main" id="{A60113DB-DD61-43D4-96B5-8FB6D4DF9028}"/>
              </a:ext>
            </a:extLst>
          </p:cNvPr>
          <p:cNvSpPr>
            <a:spLocks noGrp="1"/>
          </p:cNvSpPr>
          <p:nvPr>
            <p:ph type="title"/>
          </p:nvPr>
        </p:nvSpPr>
        <p:spPr/>
        <p:txBody>
          <a:bodyPr/>
          <a:lstStyle/>
          <a:p>
            <a:r>
              <a:rPr lang="nb-NO" dirty="0"/>
              <a:t>Forslag til endring i forskrift om foreldrebetaling</a:t>
            </a:r>
          </a:p>
        </p:txBody>
      </p:sp>
    </p:spTree>
    <p:extLst>
      <p:ext uri="{BB962C8B-B14F-4D97-AF65-F5344CB8AC3E}">
        <p14:creationId xmlns:p14="http://schemas.microsoft.com/office/powerpoint/2010/main" val="221197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1FD6CB2-C279-49DB-B627-CA936A3B7CA1}"/>
              </a:ext>
            </a:extLst>
          </p:cNvPr>
          <p:cNvSpPr>
            <a:spLocks noGrp="1"/>
          </p:cNvSpPr>
          <p:nvPr>
            <p:ph type="body" sz="quarter" idx="11"/>
          </p:nvPr>
        </p:nvSpPr>
        <p:spPr>
          <a:xfrm>
            <a:off x="1055687" y="1950334"/>
            <a:ext cx="10078772" cy="4264575"/>
          </a:xfrm>
        </p:spPr>
        <p:txBody>
          <a:bodyPr/>
          <a:lstStyle/>
          <a:p>
            <a:pPr marL="0" indent="0">
              <a:buNone/>
            </a:pPr>
            <a:r>
              <a:rPr lang="nb-NO" dirty="0"/>
              <a:t>Kjernetid?</a:t>
            </a:r>
          </a:p>
          <a:p>
            <a:r>
              <a:rPr lang="nb-NO" dirty="0"/>
              <a:t>20 timer gratis oppholdstid i barnehage pr. uke</a:t>
            </a:r>
          </a:p>
          <a:p>
            <a:pPr marL="0" indent="0">
              <a:buNone/>
            </a:pPr>
            <a:r>
              <a:rPr lang="nb-NO" dirty="0"/>
              <a:t>Hvor?</a:t>
            </a:r>
          </a:p>
          <a:p>
            <a:r>
              <a:rPr lang="nb-NO" dirty="0"/>
              <a:t>forskrift om foreldrebetaling i barnehager § 3 syvende ledd</a:t>
            </a:r>
          </a:p>
          <a:p>
            <a:pPr marL="0" indent="0">
              <a:buNone/>
            </a:pPr>
            <a:r>
              <a:rPr lang="nb-NO" dirty="0"/>
              <a:t>Hvem?</a:t>
            </a:r>
          </a:p>
          <a:p>
            <a:r>
              <a:rPr lang="nb-NO" dirty="0"/>
              <a:t>2-, -3, 4- og 5-åringer og barn med utsatt skolestart</a:t>
            </a:r>
          </a:p>
          <a:p>
            <a:r>
              <a:rPr lang="nb-NO" dirty="0"/>
              <a:t>husholdninger med lav inntekt (548 500 kr)</a:t>
            </a:r>
          </a:p>
          <a:p>
            <a:pPr marL="0" indent="0">
              <a:buNone/>
            </a:pPr>
            <a:r>
              <a:rPr lang="nb-NO" dirty="0"/>
              <a:t>Når?</a:t>
            </a:r>
          </a:p>
          <a:p>
            <a:r>
              <a:rPr lang="nb-NO" dirty="0"/>
              <a:t>fra oppstarten av hvert barnehageår</a:t>
            </a:r>
          </a:p>
          <a:p>
            <a:r>
              <a:rPr lang="nb-NO" dirty="0"/>
              <a:t>uavhengig av søknads- og vedtakstidspunkt</a:t>
            </a:r>
          </a:p>
        </p:txBody>
      </p:sp>
      <p:sp>
        <p:nvSpPr>
          <p:cNvPr id="3" name="Tittel 2">
            <a:extLst>
              <a:ext uri="{FF2B5EF4-FFF2-40B4-BE49-F238E27FC236}">
                <a16:creationId xmlns:a16="http://schemas.microsoft.com/office/drawing/2014/main" id="{B6378387-9D3D-4440-8001-4B5136D47592}"/>
              </a:ext>
            </a:extLst>
          </p:cNvPr>
          <p:cNvSpPr>
            <a:spLocks noGrp="1"/>
          </p:cNvSpPr>
          <p:nvPr>
            <p:ph type="title"/>
          </p:nvPr>
        </p:nvSpPr>
        <p:spPr/>
        <p:txBody>
          <a:bodyPr/>
          <a:lstStyle/>
          <a:p>
            <a:r>
              <a:rPr lang="nb-NO" dirty="0"/>
              <a:t>Rett til gratis kjernetid</a:t>
            </a:r>
          </a:p>
        </p:txBody>
      </p:sp>
      <p:pic>
        <p:nvPicPr>
          <p:cNvPr id="5" name="Grafikk 4" descr="Internett">
            <a:hlinkClick r:id="rId3"/>
            <a:extLst>
              <a:ext uri="{FF2B5EF4-FFF2-40B4-BE49-F238E27FC236}">
                <a16:creationId xmlns:a16="http://schemas.microsoft.com/office/drawing/2014/main" id="{396E3FAD-16E6-4011-92F7-B413AB9F7F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6421" y="5394847"/>
            <a:ext cx="9144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7889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1FD6CB2-C279-49DB-B627-CA936A3B7CA1}"/>
              </a:ext>
            </a:extLst>
          </p:cNvPr>
          <p:cNvSpPr>
            <a:spLocks noGrp="1"/>
          </p:cNvSpPr>
          <p:nvPr>
            <p:ph type="body" sz="quarter" idx="11"/>
          </p:nvPr>
        </p:nvSpPr>
        <p:spPr/>
        <p:txBody>
          <a:bodyPr/>
          <a:lstStyle/>
          <a:p>
            <a:r>
              <a:rPr lang="nb-NO" sz="1800" dirty="0"/>
              <a:t>barn født i 2018, begynner i barnehage høsten 2019</a:t>
            </a:r>
          </a:p>
          <a:p>
            <a:r>
              <a:rPr lang="nb-NO" sz="1800" dirty="0"/>
              <a:t>foreldrene søker om gratis kjernetid</a:t>
            </a:r>
          </a:p>
          <a:p>
            <a:r>
              <a:rPr lang="nb-NO" sz="1800" dirty="0"/>
              <a:t>trer retten inn når barnet fyller 2 år i løpet av våren 2020?</a:t>
            </a:r>
          </a:p>
          <a:p>
            <a:endParaRPr lang="nb-NO" sz="1800" dirty="0"/>
          </a:p>
          <a:p>
            <a:pPr>
              <a:buFont typeface="Wingdings" panose="05000000000000000000" pitchFamily="2" charset="2"/>
              <a:buChar char=""/>
            </a:pPr>
            <a:r>
              <a:rPr lang="nb-NO" sz="1800" dirty="0"/>
              <a:t>Nei </a:t>
            </a:r>
            <a:r>
              <a:rPr lang="nb-NO" sz="1800" dirty="0">
                <a:sym typeface="Wingdings" panose="05000000000000000000" pitchFamily="2" charset="2"/>
              </a:rPr>
              <a:t> fordi?</a:t>
            </a:r>
          </a:p>
          <a:p>
            <a:pPr lvl="1">
              <a:buFont typeface="Open Sans Light" panose="020B0306030504020204" pitchFamily="34" charset="0"/>
              <a:buChar char="–"/>
            </a:pPr>
            <a:r>
              <a:rPr lang="nb-NO" sz="1800" dirty="0">
                <a:sym typeface="Wingdings" panose="05000000000000000000" pitchFamily="2" charset="2"/>
              </a:rPr>
              <a:t>Barnet må være født i 2017 for å ha rett til gratis kjernetid barnehageåret 2019-2020</a:t>
            </a:r>
          </a:p>
          <a:p>
            <a:pPr lvl="1">
              <a:buFont typeface="Open Sans Light" panose="020B0306030504020204" pitchFamily="34" charset="0"/>
              <a:buChar char="–"/>
            </a:pPr>
            <a:r>
              <a:rPr lang="nb-NO" sz="1800" dirty="0">
                <a:sym typeface="Wingdings" panose="05000000000000000000" pitchFamily="2" charset="2"/>
              </a:rPr>
              <a:t>rett til gratis kjernetid i løpet av barnehageåret, betyr ikke at retten inntrer i løpet av våren</a:t>
            </a:r>
          </a:p>
          <a:p>
            <a:endParaRPr lang="nb-NO" sz="1800" dirty="0">
              <a:sym typeface="Wingdings" panose="05000000000000000000" pitchFamily="2" charset="2"/>
            </a:endParaRPr>
          </a:p>
          <a:p>
            <a:r>
              <a:rPr lang="nb-NO" sz="1800" dirty="0">
                <a:sym typeface="Wingdings" panose="05000000000000000000" pitchFamily="2" charset="2"/>
              </a:rPr>
              <a:t>foreldrene kan søke nå, og kommunen kan innvilge, men retten vil ikke inntre før barnehageåret 2020-2021</a:t>
            </a:r>
          </a:p>
        </p:txBody>
      </p:sp>
      <p:sp>
        <p:nvSpPr>
          <p:cNvPr id="3" name="Tittel 2">
            <a:extLst>
              <a:ext uri="{FF2B5EF4-FFF2-40B4-BE49-F238E27FC236}">
                <a16:creationId xmlns:a16="http://schemas.microsoft.com/office/drawing/2014/main" id="{B6378387-9D3D-4440-8001-4B5136D47592}"/>
              </a:ext>
            </a:extLst>
          </p:cNvPr>
          <p:cNvSpPr>
            <a:spLocks noGrp="1"/>
          </p:cNvSpPr>
          <p:nvPr>
            <p:ph type="title"/>
          </p:nvPr>
        </p:nvSpPr>
        <p:spPr/>
        <p:txBody>
          <a:bodyPr/>
          <a:lstStyle/>
          <a:p>
            <a:r>
              <a:rPr lang="nb-NO" dirty="0"/>
              <a:t>Rett til gratis kjernetid - eksempel</a:t>
            </a:r>
          </a:p>
        </p:txBody>
      </p:sp>
    </p:spTree>
    <p:extLst>
      <p:ext uri="{BB962C8B-B14F-4D97-AF65-F5344CB8AC3E}">
        <p14:creationId xmlns:p14="http://schemas.microsoft.com/office/powerpoint/2010/main" val="205544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1FD6CB2-C279-49DB-B627-CA936A3B7CA1}"/>
              </a:ext>
            </a:extLst>
          </p:cNvPr>
          <p:cNvSpPr>
            <a:spLocks noGrp="1"/>
          </p:cNvSpPr>
          <p:nvPr>
            <p:ph type="body" sz="quarter" idx="11"/>
          </p:nvPr>
        </p:nvSpPr>
        <p:spPr/>
        <p:txBody>
          <a:bodyPr/>
          <a:lstStyle/>
          <a:p>
            <a:r>
              <a:rPr lang="nb-NO" dirty="0">
                <a:sym typeface="Wingdings" panose="05000000000000000000" pitchFamily="2" charset="2"/>
              </a:rPr>
              <a:t>Følgende barn kan ha rett til gratis kjernetid i barnehageåret 2019-2020:</a:t>
            </a:r>
          </a:p>
          <a:p>
            <a:pPr lvl="1">
              <a:buFont typeface="Open Sans Light" panose="020B0306030504020204" pitchFamily="34" charset="0"/>
              <a:buChar char="–"/>
            </a:pPr>
            <a:r>
              <a:rPr lang="nb-NO" dirty="0">
                <a:sym typeface="Wingdings" panose="05000000000000000000" pitchFamily="2" charset="2"/>
              </a:rPr>
              <a:t>født i 2014  5 år</a:t>
            </a:r>
          </a:p>
          <a:p>
            <a:pPr lvl="1">
              <a:buFont typeface="Open Sans Light" panose="020B0306030504020204" pitchFamily="34" charset="0"/>
              <a:buChar char="–"/>
            </a:pPr>
            <a:r>
              <a:rPr lang="nb-NO" dirty="0">
                <a:sym typeface="Wingdings" panose="05000000000000000000" pitchFamily="2" charset="2"/>
              </a:rPr>
              <a:t>født i 2015  4 år</a:t>
            </a:r>
          </a:p>
          <a:p>
            <a:pPr lvl="1">
              <a:buFont typeface="Open Sans Light" panose="020B0306030504020204" pitchFamily="34" charset="0"/>
              <a:buChar char="–"/>
            </a:pPr>
            <a:r>
              <a:rPr lang="nb-NO" dirty="0">
                <a:sym typeface="Wingdings" panose="05000000000000000000" pitchFamily="2" charset="2"/>
              </a:rPr>
              <a:t>født i 2016  3 år</a:t>
            </a:r>
          </a:p>
          <a:p>
            <a:pPr lvl="1">
              <a:buFont typeface="Open Sans Light" panose="020B0306030504020204" pitchFamily="34" charset="0"/>
              <a:buChar char="–"/>
            </a:pPr>
            <a:r>
              <a:rPr lang="nb-NO" dirty="0">
                <a:sym typeface="Wingdings" panose="05000000000000000000" pitchFamily="2" charset="2"/>
              </a:rPr>
              <a:t>født i 2017  2 år</a:t>
            </a:r>
          </a:p>
          <a:p>
            <a:pPr lvl="1">
              <a:buFont typeface="Open Sans Light" panose="020B0306030504020204" pitchFamily="34" charset="0"/>
              <a:buChar char="–"/>
            </a:pPr>
            <a:r>
              <a:rPr lang="nb-NO" dirty="0">
                <a:sym typeface="Wingdings" panose="05000000000000000000" pitchFamily="2" charset="2"/>
              </a:rPr>
              <a:t>barn med utsatt skolestart</a:t>
            </a:r>
          </a:p>
          <a:p>
            <a:r>
              <a:rPr lang="nb-NO" dirty="0">
                <a:sym typeface="Wingdings" panose="05000000000000000000" pitchFamily="2" charset="2"/>
              </a:rPr>
              <a:t>NB! Øvrige vilkår må også være oppfylt for at retten til gratis kjernetid trer inn</a:t>
            </a:r>
          </a:p>
        </p:txBody>
      </p:sp>
      <p:sp>
        <p:nvSpPr>
          <p:cNvPr id="3" name="Tittel 2">
            <a:extLst>
              <a:ext uri="{FF2B5EF4-FFF2-40B4-BE49-F238E27FC236}">
                <a16:creationId xmlns:a16="http://schemas.microsoft.com/office/drawing/2014/main" id="{B6378387-9D3D-4440-8001-4B5136D47592}"/>
              </a:ext>
            </a:extLst>
          </p:cNvPr>
          <p:cNvSpPr>
            <a:spLocks noGrp="1"/>
          </p:cNvSpPr>
          <p:nvPr>
            <p:ph type="title"/>
          </p:nvPr>
        </p:nvSpPr>
        <p:spPr/>
        <p:txBody>
          <a:bodyPr/>
          <a:lstStyle/>
          <a:p>
            <a:r>
              <a:rPr lang="nb-NO" dirty="0"/>
              <a:t>Rett til gratis kjernetid - oversikt</a:t>
            </a:r>
          </a:p>
        </p:txBody>
      </p:sp>
    </p:spTree>
    <p:extLst>
      <p:ext uri="{BB962C8B-B14F-4D97-AF65-F5344CB8AC3E}">
        <p14:creationId xmlns:p14="http://schemas.microsoft.com/office/powerpoint/2010/main" val="232150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8746F0B-E9F6-4962-8417-69E61E9018D3}"/>
              </a:ext>
            </a:extLst>
          </p:cNvPr>
          <p:cNvSpPr>
            <a:spLocks noGrp="1"/>
          </p:cNvSpPr>
          <p:nvPr>
            <p:ph type="body" sz="quarter" idx="11"/>
          </p:nvPr>
        </p:nvSpPr>
        <p:spPr/>
        <p:txBody>
          <a:bodyPr/>
          <a:lstStyle/>
          <a:p>
            <a:pPr marL="0" indent="0">
              <a:buNone/>
            </a:pPr>
            <a:r>
              <a:rPr lang="nb-NO" dirty="0"/>
              <a:t>Trådte i kraft 01.08.18 – overgangsperiode til 01.08.19</a:t>
            </a:r>
          </a:p>
          <a:p>
            <a:endParaRPr lang="nb-NO" dirty="0"/>
          </a:p>
          <a:p>
            <a:pPr marL="0" indent="0">
              <a:buNone/>
            </a:pPr>
            <a:r>
              <a:rPr lang="nb-NO" dirty="0"/>
              <a:t>Pedagognormen: </a:t>
            </a:r>
            <a:r>
              <a:rPr lang="nb-NO" b="1" dirty="0"/>
              <a:t>minst</a:t>
            </a:r>
          </a:p>
          <a:p>
            <a:r>
              <a:rPr lang="nb-NO" dirty="0"/>
              <a:t>én pedagogisk leder per syv barn under tre år</a:t>
            </a:r>
          </a:p>
          <a:p>
            <a:r>
              <a:rPr lang="nb-NO" dirty="0"/>
              <a:t>én pedagogisk leder pr 14 barn over tre år</a:t>
            </a:r>
          </a:p>
          <a:p>
            <a:endParaRPr lang="nb-NO" dirty="0"/>
          </a:p>
          <a:p>
            <a:pPr marL="0" indent="0">
              <a:buNone/>
            </a:pPr>
            <a:r>
              <a:rPr lang="nb-NO" dirty="0"/>
              <a:t>Barn under 3 år regnes som to, dersom man beregner antallet pedagoger på bakgrunn av barnehagens samlede barnegruppe.</a:t>
            </a:r>
          </a:p>
          <a:p>
            <a:pPr marL="0" indent="0">
              <a:buNone/>
            </a:pPr>
            <a:endParaRPr lang="nb-NO" dirty="0"/>
          </a:p>
          <a:p>
            <a:pPr marL="0" indent="0">
              <a:buNone/>
            </a:pPr>
            <a:r>
              <a:rPr lang="nb-NO" dirty="0"/>
              <a:t>Bemanningskalkulator</a:t>
            </a:r>
          </a:p>
          <a:p>
            <a:pPr marL="0" indent="0">
              <a:buNone/>
            </a:pPr>
            <a:endParaRPr lang="nb-NO" dirty="0"/>
          </a:p>
        </p:txBody>
      </p:sp>
      <p:sp>
        <p:nvSpPr>
          <p:cNvPr id="3" name="Tittel 2">
            <a:extLst>
              <a:ext uri="{FF2B5EF4-FFF2-40B4-BE49-F238E27FC236}">
                <a16:creationId xmlns:a16="http://schemas.microsoft.com/office/drawing/2014/main" id="{687F02CA-7C57-4372-850B-F3D41788CC5D}"/>
              </a:ext>
            </a:extLst>
          </p:cNvPr>
          <p:cNvSpPr>
            <a:spLocks noGrp="1"/>
          </p:cNvSpPr>
          <p:nvPr>
            <p:ph type="title"/>
          </p:nvPr>
        </p:nvSpPr>
        <p:spPr/>
        <p:txBody>
          <a:bodyPr/>
          <a:lstStyle/>
          <a:p>
            <a:r>
              <a:rPr lang="nb-NO"/>
              <a:t>Skjerpet pedagognorm</a:t>
            </a:r>
          </a:p>
        </p:txBody>
      </p:sp>
      <p:pic>
        <p:nvPicPr>
          <p:cNvPr id="5" name="Grafikk 4" descr="Internett">
            <a:hlinkClick r:id="rId3"/>
            <a:extLst>
              <a:ext uri="{FF2B5EF4-FFF2-40B4-BE49-F238E27FC236}">
                <a16:creationId xmlns:a16="http://schemas.microsoft.com/office/drawing/2014/main" id="{D67C0D97-D413-47B4-9306-32BBA5CAC4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37811" y="5623343"/>
            <a:ext cx="723064" cy="7230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504825070"/>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Bokmål.potx" id="{B2DA40E6-B53B-488D-9566-861959D3D038}" vid="{3D1603DC-81B2-42DA-B173-8468CED85398}"/>
    </a:ext>
  </a:extLst>
</a:theme>
</file>

<file path=ppt/theme/theme2.xml><?xml version="1.0" encoding="utf-8"?>
<a:theme xmlns:a="http://schemas.openxmlformats.org/drawingml/2006/main" name="1_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Bokmål.potx" id="{B94261E4-E7D6-4AB9-B8E8-48735AD798B5}" vid="{5C45BD2E-732A-4ECC-9135-23244E3F557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FMNO DOKUMENTER" ma:contentTypeID="0x010100AEE3F90A70206F4FBC2504B20346D9B10045AAB0AF7D25844883F899F396BCBF03" ma:contentTypeVersion="117" ma:contentTypeDescription="" ma:contentTypeScope="" ma:versionID="db4c27c8b8da6f3153076d363d7cc56a">
  <xsd:schema xmlns:xsd="http://www.w3.org/2001/XMLSchema" xmlns:xs="http://www.w3.org/2001/XMLSchema" xmlns:p="http://schemas.microsoft.com/office/2006/metadata/properties" xmlns:ns2="138d6e04-1f76-42ad-b243-d07376ed33c3" xmlns:ns3="d53afbd5-b515-4af6-9878-c80c768a5eb8" xmlns:ns4="69eaa1cf-f250-461f-9d01-7255543802b4" targetNamespace="http://schemas.microsoft.com/office/2006/metadata/properties" ma:root="true" ma:fieldsID="d33508dfadd1373c4b243358fdafb300" ns2:_="" ns3:_="" ns4:_="">
    <xsd:import namespace="138d6e04-1f76-42ad-b243-d07376ed33c3"/>
    <xsd:import namespace="d53afbd5-b515-4af6-9878-c80c768a5eb8"/>
    <xsd:import namespace="69eaa1cf-f250-461f-9d01-7255543802b4"/>
    <xsd:element name="properties">
      <xsd:complexType>
        <xsd:sequence>
          <xsd:element name="documentManagement">
            <xsd:complexType>
              <xsd:all>
                <xsd:element ref="ns2:Møtedato" minOccurs="0"/>
                <xsd:element ref="ns3:Møtedokument" minOccurs="0"/>
                <xsd:element ref="ns2:Saksnummer_x0020__x0028_møte_x0029_" minOccurs="0"/>
                <xsd:element ref="ns2:ISBN-nummer" minOccurs="0"/>
                <xsd:element ref="ns2:TaxCatchAllLabel" minOccurs="0"/>
                <xsd:element ref="ns2:AvdelingerTaxHTField0" minOccurs="0"/>
                <xsd:element ref="ns2:FagområderTaxHTField0" minOccurs="0"/>
                <xsd:element ref="ns2:Kommuner1TaxHTField0" minOccurs="0"/>
                <xsd:element ref="ns2:Sosialt_x0020_1TaxHTField0" minOccurs="0"/>
                <xsd:element ref="ns2:ÅrTaxHTField0" minOccurs="0"/>
                <xsd:element ref="ns2:_dlc_DocIdPersistId" minOccurs="0"/>
                <xsd:element ref="ns2:_dlc_DocIdUrl" minOccurs="0"/>
                <xsd:element ref="ns2:_dlc_DocId" minOccurs="0"/>
                <xsd:element ref="ns2:DokumenttyperTaxHTField0" minOccurs="0"/>
                <xsd:element ref="ns2:TaxCatchAll" minOccurs="0"/>
                <xsd:element ref="ns4:M_x00e5_lgrupp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d6e04-1f76-42ad-b243-d07376ed33c3" elementFormDefault="qualified">
    <xsd:import namespace="http://schemas.microsoft.com/office/2006/documentManagement/types"/>
    <xsd:import namespace="http://schemas.microsoft.com/office/infopath/2007/PartnerControls"/>
    <xsd:element name="Møtedato" ma:index="6" nillable="true" ma:displayName="Møtedato" ma:description="" ma:format="DateOnly" ma:indexed="true" ma:internalName="M_x00f8_tedato" ma:readOnly="false">
      <xsd:simpleType>
        <xsd:restriction base="dms:DateTime"/>
      </xsd:simpleType>
    </xsd:element>
    <xsd:element name="Saksnummer_x0020__x0028_møte_x0029_" ma:index="8" nillable="true" ma:displayName="Saksnummer (møte)" ma:description="Refererer til dokumentets saksnummer for møtet, eventuelt møtets nummer." ma:internalName="Saksnummer_x0020__x0028_m_x00f8_te_x0029_" ma:readOnly="false">
      <xsd:simpleType>
        <xsd:restriction base="dms:Text">
          <xsd:maxLength value="50"/>
        </xsd:restriction>
      </xsd:simpleType>
    </xsd:element>
    <xsd:element name="ISBN-nummer" ma:index="10" nillable="true" ma:displayName="ISBN-nummer" ma:description="Skrives slik: xxx-xx-xxxxx-xx-x" ma:internalName="ISBN_x002d_nummer">
      <xsd:simpleType>
        <xsd:restriction base="dms:Text">
          <xsd:maxLength value="17"/>
        </xsd:restriction>
      </xsd:simpleType>
    </xsd:element>
    <xsd:element name="TaxCatchAllLabel" ma:index="12" nillable="true" ma:displayName="Taxonomy Catch All Column1" ma:description="" ma:hidden="true" ma:list="{f7030938-8ba3-4935-8356-9c1c0f05ea97}" ma:internalName="TaxCatchAllLabel" ma:readOnly="true" ma:showField="CatchAllDataLabel" ma:web="138d6e04-1f76-42ad-b243-d07376ed33c3">
      <xsd:complexType>
        <xsd:complexContent>
          <xsd:extension base="dms:MultiChoiceLookup">
            <xsd:sequence>
              <xsd:element name="Value" type="dms:Lookup" maxOccurs="unbounded" minOccurs="0" nillable="true"/>
            </xsd:sequence>
          </xsd:extension>
        </xsd:complexContent>
      </xsd:complexType>
    </xsd:element>
    <xsd:element name="AvdelingerTaxHTField0" ma:index="14" ma:taxonomy="true" ma:internalName="AvdelingerTaxHTField0" ma:taxonomyFieldName="Avdelinger" ma:displayName="Organisasjonstilhørighet" ma:default="" ma:fieldId="{4cf49562-14f0-4bf8-bd77-7e558af77665}" ma:taxonomyMulti="true" ma:sspId="638f2f0d-cca0-472d-9312-871d4ef2f1b2" ma:termSetId="7ea6b9bb-221b-444a-888c-58aa94d88bc6" ma:anchorId="00000000-0000-0000-0000-000000000000" ma:open="false" ma:isKeyword="false">
      <xsd:complexType>
        <xsd:sequence>
          <xsd:element ref="pc:Terms" minOccurs="0" maxOccurs="1"/>
        </xsd:sequence>
      </xsd:complexType>
    </xsd:element>
    <xsd:element name="FagområderTaxHTField0" ma:index="16" ma:taxonomy="true" ma:internalName="Fagomr_x00e5_derTaxHTField0" ma:taxonomyFieldName="Fagomr_x00e5_der" ma:displayName="Fagområder" ma:default="" ma:fieldId="{a5b72c67-0e4f-476f-bef0-245e1a92580c}" ma:taxonomyMulti="true" ma:sspId="638f2f0d-cca0-472d-9312-871d4ef2f1b2" ma:termSetId="b0ce4a20-dc28-466e-ace2-103c7ad92c95" ma:anchorId="00000000-0000-0000-0000-000000000000" ma:open="false" ma:isKeyword="false">
      <xsd:complexType>
        <xsd:sequence>
          <xsd:element ref="pc:Terms" minOccurs="0" maxOccurs="1"/>
        </xsd:sequence>
      </xsd:complexType>
    </xsd:element>
    <xsd:element name="Kommuner1TaxHTField0" ma:index="18" nillable="true" ma:taxonomy="true" ma:internalName="Kommuner1TaxHTField0" ma:taxonomyFieldName="Kommuner1" ma:displayName="Kommuner" ma:default="" ma:fieldId="{369942c3-309f-4148-b1d0-a071f08126e8}" ma:taxonomyMulti="true" ma:sspId="638f2f0d-cca0-472d-9312-871d4ef2f1b2" ma:termSetId="d152b473-c4be-49a2-8228-5d44aa895df1" ma:anchorId="00000000-0000-0000-0000-000000000000" ma:open="false" ma:isKeyword="false">
      <xsd:complexType>
        <xsd:sequence>
          <xsd:element ref="pc:Terms" minOccurs="0" maxOccurs="1"/>
        </xsd:sequence>
      </xsd:complexType>
    </xsd:element>
    <xsd:element name="Sosialt_x0020_1TaxHTField0" ma:index="20" nillable="true" ma:taxonomy="true" ma:internalName="Sosialt_x0020_1TaxHTField0" ma:taxonomyFieldName="Sosialt_x0020_1" ma:displayName="Sosialt" ma:default="" ma:fieldId="{48be24a4-1093-4784-b89b-ce688282050a}" ma:taxonomyMulti="true" ma:sspId="638f2f0d-cca0-472d-9312-871d4ef2f1b2" ma:termSetId="73939d73-c430-4fe8-b0ee-ed481a27a102" ma:anchorId="00000000-0000-0000-0000-000000000000" ma:open="false" ma:isKeyword="false">
      <xsd:complexType>
        <xsd:sequence>
          <xsd:element ref="pc:Terms" minOccurs="0" maxOccurs="1"/>
        </xsd:sequence>
      </xsd:complexType>
    </xsd:element>
    <xsd:element name="ÅrTaxHTField0" ma:index="23" nillable="true" ma:taxonomy="true" ma:internalName="_x00c5_rTaxHTField0" ma:taxonomyFieldName="_x00c5_r" ma:displayName="År" ma:default="" ma:fieldId="{f515a0ec-3f20-439b-a0c5-89ee9c2ceba8}" ma:taxonomyMulti="true" ma:sspId="638f2f0d-cca0-472d-9312-871d4ef2f1b2" ma:termSetId="2983d30e-8826-4ec2-b7ab-2d2633cea28a" ma:anchorId="00000000-0000-0000-0000-000000000000" ma:open="true" ma:isKeyword="false">
      <xsd:complexType>
        <xsd:sequence>
          <xsd:element ref="pc:Terms" minOccurs="0" maxOccurs="1"/>
        </xsd:sequence>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_dlc_DocIdUrl" ma:index="26"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7" nillable="true" ma:displayName="Dokument-ID-verdi" ma:description="Verdien for dokument-IDen som er tilordnet elementet." ma:internalName="_dlc_DocId" ma:readOnly="true">
      <xsd:simpleType>
        <xsd:restriction base="dms:Text"/>
      </xsd:simpleType>
    </xsd:element>
    <xsd:element name="DokumenttyperTaxHTField0" ma:index="28" ma:taxonomy="true" ma:internalName="DokumenttyperTaxHTField0" ma:taxonomyFieldName="Dokumenttyper" ma:displayName="Dokument" ma:indexed="true" ma:default="" ma:fieldId="{fb2ca57d-962d-4739-a68e-7412b9c990f9}" ma:sspId="638f2f0d-cca0-472d-9312-871d4ef2f1b2" ma:termSetId="2675e837-a4ce-4e1e-8865-8a0eb3b97dae" ma:anchorId="00000000-0000-0000-0000-000000000000" ma:open="false" ma:isKeyword="false">
      <xsd:complexType>
        <xsd:sequence>
          <xsd:element ref="pc:Terms" minOccurs="0" maxOccurs="1"/>
        </xsd:sequence>
      </xsd:complexType>
    </xsd:element>
    <xsd:element name="TaxCatchAll" ma:index="29" nillable="true" ma:displayName="Taxonomy Catch All Column" ma:description="" ma:hidden="true" ma:list="{f7030938-8ba3-4935-8356-9c1c0f05ea97}" ma:internalName="TaxCatchAll" ma:showField="CatchAllData" ma:web="138d6e04-1f76-42ad-b243-d07376ed33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3afbd5-b515-4af6-9878-c80c768a5eb8" elementFormDefault="qualified">
    <xsd:import namespace="http://schemas.microsoft.com/office/2006/documentManagement/types"/>
    <xsd:import namespace="http://schemas.microsoft.com/office/infopath/2007/PartnerControls"/>
    <xsd:element name="Møtedokument" ma:index="7" nillable="true" ma:displayName="Møtedokument" ma:default="0" ma:description="Kryss av for ja hvis dokumentet skal legges fram i et møte. Husk å påføre møtedato og sak nr." ma:internalName="M_x00f8_tedok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9eaa1cf-f250-461f-9d01-7255543802b4" elementFormDefault="qualified">
    <xsd:import namespace="http://schemas.microsoft.com/office/2006/documentManagement/types"/>
    <xsd:import namespace="http://schemas.microsoft.com/office/infopath/2007/PartnerControls"/>
    <xsd:element name="M_x00e5_lgrupper" ma:index="30" nillable="true" ma:displayName="Målgrupper" ma:hidden="true" ma:internalName="M_x00e5_lgrupper"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Innholdstype"/>
        <xsd:element ref="dc:title" maxOccurs="1" ma:index="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False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DokumenttyperTaxHTField0 xmlns="138d6e04-1f76-42ad-b243-d07376ed33c3">
      <Terms xmlns="http://schemas.microsoft.com/office/infopath/2007/PartnerControls">
        <TermInfo xmlns="http://schemas.microsoft.com/office/infopath/2007/PartnerControls">
          <TermName xmlns="http://schemas.microsoft.com/office/infopath/2007/PartnerControls">Presentasjon powerpoint</TermName>
          <TermId xmlns="http://schemas.microsoft.com/office/infopath/2007/PartnerControls">63f1c78f-4afb-4403-aceb-65eac2a635e8</TermId>
        </TermInfo>
      </Terms>
    </DokumenttyperTaxHTField0>
    <_dlc_DocId xmlns="138d6e04-1f76-42ad-b243-d07376ed33c3">UKUM45TMN2SN-63-14866</_dlc_DocId>
    <_dlc_DocIdUrl xmlns="138d6e04-1f76-42ad-b243-d07376ed33c3">
      <Url>http://intranett/dokumentsenter/_layouts/15/DocIdRedir.aspx?ID=UKUM45TMN2SN-63-14866</Url>
      <Description>UKUM45TMN2SN-63-14866</Description>
    </_dlc_DocIdUrl>
    <TaxCatchAll xmlns="138d6e04-1f76-42ad-b243-d07376ed33c3">
      <Value>148</Value>
      <Value>350</Value>
      <Value>241</Value>
      <Value>5</Value>
      <Value>216</Value>
      <Value>37</Value>
      <Value>1020</Value>
    </TaxCatchAll>
    <Sosialt_x0020_1TaxHTField0 xmlns="138d6e04-1f76-42ad-b243-d07376ed33c3">
      <Terms xmlns="http://schemas.microsoft.com/office/infopath/2007/PartnerControls"/>
    </Sosialt_x0020_1TaxHTField0>
    <AvdelingerTaxHTField0 xmlns="138d6e04-1f76-42ad-b243-d07376ed33c3">
      <Terms xmlns="http://schemas.microsoft.com/office/infopath/2007/PartnerControls">
        <TermInfo xmlns="http://schemas.microsoft.com/office/infopath/2007/PartnerControls">
          <TermName xmlns="http://schemas.microsoft.com/office/infopath/2007/PartnerControls">Oppvekst- og utdanning</TermName>
          <TermId xmlns="http://schemas.microsoft.com/office/infopath/2007/PartnerControls">733a07a3-0f5d-4c06-bb95-9eb5b4e25bf4</TermId>
        </TermInfo>
      </Terms>
    </AvdelingerTaxHTField0>
    <ÅrTaxHTField0 xmlns="138d6e04-1f76-42ad-b243-d07376ed33c3">
      <Terms xmlns="http://schemas.microsoft.com/office/infopath/2007/PartnerControls">
        <TermInfo xmlns="http://schemas.microsoft.com/office/infopath/2007/PartnerControls">
          <TermName xmlns="http://schemas.microsoft.com/office/infopath/2007/PartnerControls">2019</TermName>
          <TermId xmlns="http://schemas.microsoft.com/office/infopath/2007/PartnerControls">257569f2-16bb-4527-b324-3edb809b248a</TermId>
        </TermInfo>
      </Terms>
    </ÅrTaxHTField0>
    <FagområderTaxHTField0 xmlns="138d6e04-1f76-42ad-b243-d07376ed33c3">
      <Terms xmlns="http://schemas.microsoft.com/office/infopath/2007/PartnerControls">
        <TermInfo xmlns="http://schemas.microsoft.com/office/infopath/2007/PartnerControls">
          <TermName xmlns="http://schemas.microsoft.com/office/infopath/2007/PartnerControls">Kurs konferanse</TermName>
          <TermId xmlns="http://schemas.microsoft.com/office/infopath/2007/PartnerControls">d5507068-c061-4709-a2d4-4b1d0110bf4b</TermId>
        </TermInfo>
        <TermInfo xmlns="http://schemas.microsoft.com/office/infopath/2007/PartnerControls">
          <TermName xmlns="http://schemas.microsoft.com/office/infopath/2007/PartnerControls">Barnehage</TermName>
          <TermId xmlns="http://schemas.microsoft.com/office/infopath/2007/PartnerControls">92bd2f52-961e-47c0-8166-99cace7ab1c2</TermId>
        </TermInfo>
        <TermInfo xmlns="http://schemas.microsoft.com/office/infopath/2007/PartnerControls">
          <TermName xmlns="http://schemas.microsoft.com/office/infopath/2007/PartnerControls">Oppvekst- og utdanning</TermName>
          <TermId xmlns="http://schemas.microsoft.com/office/infopath/2007/PartnerControls">733a07a3-0f5d-4c06-bb95-9eb5b4e25bf4</TermId>
        </TermInfo>
      </Terms>
    </FagområderTaxHTField0>
    <Kommuner1TaxHTField0 xmlns="138d6e04-1f76-42ad-b243-d07376ed33c3">
      <Terms xmlns="http://schemas.microsoft.com/office/infopath/2007/PartnerControls">
        <TermInfo xmlns="http://schemas.microsoft.com/office/infopath/2007/PartnerControls">
          <TermName xmlns="http://schemas.microsoft.com/office/infopath/2007/PartnerControls">Alle kommuner</TermName>
          <TermId xmlns="http://schemas.microsoft.com/office/infopath/2007/PartnerControls">a7affc65-b676-41a0-b150-13115a6d3932</TermId>
        </TermInfo>
      </Terms>
    </Kommuner1TaxHTField0>
    <Møtedato xmlns="138d6e04-1f76-42ad-b243-d07376ed33c3">2019-09-04T22:00:00+00:00</Møtedato>
    <Saksnummer_x0020__x0028_møte_x0029_ xmlns="138d6e04-1f76-42ad-b243-d07376ed33c3" xsi:nil="true"/>
    <ISBN-nummer xmlns="138d6e04-1f76-42ad-b243-d07376ed33c3" xsi:nil="true"/>
    <Møtedokument xmlns="d53afbd5-b515-4af6-9878-c80c768a5eb8">false</Møtedokument>
    <_dlc_DocIdPersistId xmlns="138d6e04-1f76-42ad-b243-d07376ed33c3">false</_dlc_DocIdPersistId>
    <M_x00e5_lgrupper xmlns="69eaa1cf-f250-461f-9d01-7255543802b4"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49CD450-1ECD-4444-8EA9-0605B8E133FC}">
  <ds:schemaRefs>
    <ds:schemaRef ds:uri="http://schemas.microsoft.com/sharepoint/v3/contenttype/forms"/>
  </ds:schemaRefs>
</ds:datastoreItem>
</file>

<file path=customXml/itemProps2.xml><?xml version="1.0" encoding="utf-8"?>
<ds:datastoreItem xmlns:ds="http://schemas.openxmlformats.org/officeDocument/2006/customXml" ds:itemID="{C34602C5-F527-458D-8765-BF73FB7E67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d6e04-1f76-42ad-b243-d07376ed33c3"/>
    <ds:schemaRef ds:uri="d53afbd5-b515-4af6-9878-c80c768a5eb8"/>
    <ds:schemaRef ds:uri="69eaa1cf-f250-461f-9d01-725554380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FDB5CF-DAD9-4750-9AB4-1C8016645B5F}">
  <ds:schemaRefs>
    <ds:schemaRef ds:uri="http://schemas.microsoft.com/office/2006/metadata/customXsn"/>
  </ds:schemaRefs>
</ds:datastoreItem>
</file>

<file path=customXml/itemProps4.xml><?xml version="1.0" encoding="utf-8"?>
<ds:datastoreItem xmlns:ds="http://schemas.openxmlformats.org/officeDocument/2006/customXml" ds:itemID="{5FD28FB7-376A-4435-9632-4D2C5832397D}">
  <ds:schemaRefs>
    <ds:schemaRef ds:uri="http://schemas.microsoft.com/office/2006/metadata/properties"/>
    <ds:schemaRef ds:uri="http://schemas.microsoft.com/office/infopath/2007/PartnerControls"/>
    <ds:schemaRef ds:uri="http://purl.org/dc/terms/"/>
    <ds:schemaRef ds:uri="69eaa1cf-f250-461f-9d01-7255543802b4"/>
    <ds:schemaRef ds:uri="http://schemas.microsoft.com/office/2006/documentManagement/types"/>
    <ds:schemaRef ds:uri="http://purl.org/dc/dcmitype/"/>
    <ds:schemaRef ds:uri="d53afbd5-b515-4af6-9878-c80c768a5eb8"/>
    <ds:schemaRef ds:uri="http://purl.org/dc/elements/1.1/"/>
    <ds:schemaRef ds:uri="http://schemas.openxmlformats.org/package/2006/metadata/core-properties"/>
    <ds:schemaRef ds:uri="138d6e04-1f76-42ad-b243-d07376ed33c3"/>
    <ds:schemaRef ds:uri="http://www.w3.org/XML/1998/namespace"/>
  </ds:schemaRefs>
</ds:datastoreItem>
</file>

<file path=customXml/itemProps5.xml><?xml version="1.0" encoding="utf-8"?>
<ds:datastoreItem xmlns:ds="http://schemas.openxmlformats.org/officeDocument/2006/customXml" ds:itemID="{0F33785F-719D-42BC-AB82-6F195EDB691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Presentasjon Bokmål</Template>
  <TotalTime>4704</TotalTime>
  <Words>1431</Words>
  <Application>Microsoft Office PowerPoint</Application>
  <PresentationFormat>Widescreen</PresentationFormat>
  <Paragraphs>320</Paragraphs>
  <Slides>23</Slides>
  <Notes>11</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23</vt:i4>
      </vt:variant>
    </vt:vector>
  </HeadingPairs>
  <TitlesOfParts>
    <vt:vector size="32" baseType="lpstr">
      <vt:lpstr>Arial</vt:lpstr>
      <vt:lpstr>Calibri</vt:lpstr>
      <vt:lpstr>Courier New</vt:lpstr>
      <vt:lpstr>Open Sans</vt:lpstr>
      <vt:lpstr>Open Sans Light</vt:lpstr>
      <vt:lpstr>Open Sans SemiBold</vt:lpstr>
      <vt:lpstr>Wingdings</vt:lpstr>
      <vt:lpstr>Office-tema</vt:lpstr>
      <vt:lpstr>1_Office-tema</vt:lpstr>
      <vt:lpstr>PowerPoint-presentasjon</vt:lpstr>
      <vt:lpstr>Nyheter</vt:lpstr>
      <vt:lpstr>PowerPoint-presentasjon</vt:lpstr>
      <vt:lpstr>Nytt lovforslag – høring – aktivitetsplikt – mobbing – barnehage </vt:lpstr>
      <vt:lpstr>Forslag til endring i forskrift om foreldrebetaling</vt:lpstr>
      <vt:lpstr>Rett til gratis kjernetid</vt:lpstr>
      <vt:lpstr>Rett til gratis kjernetid - eksempel</vt:lpstr>
      <vt:lpstr>Rett til gratis kjernetid - oversikt</vt:lpstr>
      <vt:lpstr>Skjerpet pedagognorm</vt:lpstr>
      <vt:lpstr>Skjerpet pedagognorm</vt:lpstr>
      <vt:lpstr>Skjerpet pedagognorm</vt:lpstr>
      <vt:lpstr>Skjerpet pedagognorm</vt:lpstr>
      <vt:lpstr>Kompetanseutvikling og kompetansemidler</vt:lpstr>
      <vt:lpstr>PowerPoint-presentasjon</vt:lpstr>
      <vt:lpstr>REKOM -  regional kompetanseutvikling</vt:lpstr>
      <vt:lpstr>PowerPoint-presentasjon</vt:lpstr>
      <vt:lpstr>Kompetansemidler, føringer fra samarbeidsforum</vt:lpstr>
      <vt:lpstr>Kompetansemidler – 30%`en </vt:lpstr>
      <vt:lpstr>Kompetansemidler – 70%`en 2020-2022</vt:lpstr>
      <vt:lpstr>Spørsmål om godkjenning</vt:lpstr>
      <vt:lpstr>1. Må kommunen godkjenne utvidelse av areal i en privat barnehage?</vt:lpstr>
      <vt:lpstr>2. Må kommunen gi tilskudd til økt barnetall?</vt:lpstr>
      <vt:lpstr>Noen nyttige datoer fremover: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Malin Bruun</dc:creator>
  <cp:lastModifiedBy>Berg, Gisle</cp:lastModifiedBy>
  <cp:revision>24</cp:revision>
  <cp:lastPrinted>2019-09-11T08:33:19Z</cp:lastPrinted>
  <dcterms:created xsi:type="dcterms:W3CDTF">2019-08-19T12:17:13Z</dcterms:created>
  <dcterms:modified xsi:type="dcterms:W3CDTF">2019-09-12T12:46:35Z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ommuner1">
    <vt:lpwstr>5;#Alle kommuner|a7affc65-b676-41a0-b150-13115a6d3932</vt:lpwstr>
  </property>
  <property fmtid="{D5CDD505-2E9C-101B-9397-08002B2CF9AE}" pid="3" name="Fagområder">
    <vt:lpwstr>216;#Kurs konferanse|d5507068-c061-4709-a2d4-4b1d0110bf4b;#350;#Barnehage|92bd2f52-961e-47c0-8166-99cace7ab1c2;#241;#Oppvekst- og utdanning|733a07a3-0f5d-4c06-bb95-9eb5b4e25bf4</vt:lpwstr>
  </property>
  <property fmtid="{D5CDD505-2E9C-101B-9397-08002B2CF9AE}" pid="4" name="ContentTypeId">
    <vt:lpwstr>0x010100AEE3F90A70206F4FBC2504B20346D9B10045AAB0AF7D25844883F899F396BCBF03</vt:lpwstr>
  </property>
  <property fmtid="{D5CDD505-2E9C-101B-9397-08002B2CF9AE}" pid="5" name="Avdelinger">
    <vt:lpwstr>37;#Oppvekst- og utdanning|733a07a3-0f5d-4c06-bb95-9eb5b4e25bf4</vt:lpwstr>
  </property>
  <property fmtid="{D5CDD505-2E9C-101B-9397-08002B2CF9AE}" pid="6" name="Dokumenttyper">
    <vt:lpwstr>148;#Presentasjon powerpoint|63f1c78f-4afb-4403-aceb-65eac2a635e8</vt:lpwstr>
  </property>
  <property fmtid="{D5CDD505-2E9C-101B-9397-08002B2CF9AE}" pid="7" name="År">
    <vt:lpwstr>1020;#2019|257569f2-16bb-4527-b324-3edb809b248a</vt:lpwstr>
  </property>
  <property fmtid="{D5CDD505-2E9C-101B-9397-08002B2CF9AE}" pid="8" name="_dlc_DocIdItemGuid">
    <vt:lpwstr>7fcb7e43-6a19-476c-8820-461e6c3c51c0</vt:lpwstr>
  </property>
  <property fmtid="{D5CDD505-2E9C-101B-9397-08002B2CF9AE}" pid="9" name="Sosialt 1">
    <vt:lpwstr/>
  </property>
  <property fmtid="{D5CDD505-2E9C-101B-9397-08002B2CF9AE}" pid="10" name="Sosialt">
    <vt:lpwstr/>
  </property>
  <property fmtid="{D5CDD505-2E9C-101B-9397-08002B2CF9AE}" pid="11" name="Kommuner">
    <vt:lpwstr>5;#Alle kommuner|a7affc65-b676-41a0-b150-13115a6d3932</vt:lpwstr>
  </property>
  <property fmtid="{D5CDD505-2E9C-101B-9397-08002B2CF9AE}" pid="12" name="a327a1ea918648dab3bb5b5ae36ce9a5">
    <vt:lpwstr/>
  </property>
  <property fmtid="{D5CDD505-2E9C-101B-9397-08002B2CF9AE}" pid="13" name="Notarius_x002F_translat_x00f8_r">
    <vt:lpwstr/>
  </property>
  <property fmtid="{D5CDD505-2E9C-101B-9397-08002B2CF9AE}" pid="14" name="Notarius/translatør">
    <vt:lpwstr/>
  </property>
  <property fmtid="{D5CDD505-2E9C-101B-9397-08002B2CF9AE}" pid="15" name="_dlc_policyId">
    <vt:lpwstr/>
  </property>
  <property fmtid="{D5CDD505-2E9C-101B-9397-08002B2CF9AE}" pid="16" name="ItemRetentionFormula">
    <vt:lpwstr/>
  </property>
</Properties>
</file>