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4"/>
  </p:notesMasterIdLst>
  <p:handoutMasterIdLst>
    <p:handoutMasterId r:id="rId15"/>
  </p:handoutMasterIdLst>
  <p:sldIdLst>
    <p:sldId id="256" r:id="rId7"/>
    <p:sldId id="268" r:id="rId8"/>
    <p:sldId id="270" r:id="rId9"/>
    <p:sldId id="267" r:id="rId10"/>
    <p:sldId id="266" r:id="rId11"/>
    <p:sldId id="265" r:id="rId12"/>
    <p:sldId id="264" r:id="rId13"/>
  </p:sldIdLst>
  <p:sldSz cx="9144000" cy="6858000" type="screen4x3"/>
  <p:notesSz cx="6797675" cy="9926638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217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10.12.2014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10.12.2014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Utgangspunkt – helsetilsynets oppsummering etter landsomfattende tilsyn i 2011 – samme tema i 2012 – gjennomført i 6 barneverntjenester i Nordland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7616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Nødvendig og tilstrekkelig – varierer avhengig av meldingens innhold og sakens alvorlighetsgrad – ikke mer inngripende enn nødvendig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Vanligvis innebærer det at det skal gjennomføres samtaler med barnet og foreldrene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Vurdere behovet for å innhente opplysninger fra andre som er i kontakt med barnet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Opplysninger bør som hovedregel innhentes i samarbeid med den saken gjelder – skriftlig samtykke </a:t>
            </a:r>
          </a:p>
          <a:p>
            <a:pPr marL="171450" indent="-171450">
              <a:buFontTx/>
              <a:buChar char="-"/>
            </a:pPr>
            <a:endParaRPr lang="nb-NO" dirty="0" smtClean="0"/>
          </a:p>
          <a:p>
            <a:pPr marL="171450" indent="-171450">
              <a:buFontTx/>
              <a:buChar char="-"/>
            </a:pPr>
            <a:r>
              <a:rPr lang="nb-NO" dirty="0" smtClean="0"/>
              <a:t>Mangler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Innhenting av samtykke – framgår ikke hva det er samtykket til å innhente opplysninger om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Henlagt – selvforklarende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Manglende </a:t>
            </a:r>
            <a:r>
              <a:rPr lang="nb-NO" dirty="0" err="1" smtClean="0"/>
              <a:t>bv.faglige</a:t>
            </a:r>
            <a:r>
              <a:rPr lang="nb-NO" dirty="0" smtClean="0"/>
              <a:t> vurderinger – gjøres nok i større grad enn det ser ut som. Men ikke dokumentert i et slikt omfang at det i ettertid er mulig å se hva </a:t>
            </a:r>
            <a:r>
              <a:rPr lang="nb-NO" dirty="0" err="1" smtClean="0"/>
              <a:t>besluttningene</a:t>
            </a:r>
            <a:r>
              <a:rPr lang="nb-NO" dirty="0" smtClean="0"/>
              <a:t> er basert på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2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27061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3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84129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Ikke lovkrav om skriftlig undersøkelsesplan – men </a:t>
            </a:r>
            <a:r>
              <a:rPr lang="nb-NO" dirty="0" err="1" smtClean="0"/>
              <a:t>us</a:t>
            </a:r>
            <a:r>
              <a:rPr lang="nb-NO" dirty="0" smtClean="0"/>
              <a:t> må planlegges og kommunen må følge med på gjennomføringen av planen 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7214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Rutiner må ikke være skriftlige – men kommunen må forsikre seg om at de ansatte er kjent med hvordan undersøkelser skal gjennomføres</a:t>
            </a:r>
          </a:p>
          <a:p>
            <a:r>
              <a:rPr lang="nb-NO" dirty="0" smtClean="0"/>
              <a:t>Beslutninger om hva som skal inngå i en </a:t>
            </a:r>
            <a:r>
              <a:rPr lang="nb-NO" dirty="0" err="1" smtClean="0"/>
              <a:t>us</a:t>
            </a:r>
            <a:r>
              <a:rPr lang="nb-NO" dirty="0" smtClean="0"/>
              <a:t> er svært viktig for utsatte barn – for viktig til at beslutningen kan overlates til den enkelte saksbehandler</a:t>
            </a:r>
          </a:p>
          <a:p>
            <a:r>
              <a:rPr lang="nb-NO" dirty="0" smtClean="0"/>
              <a:t>- Eksisterende rutiner som ikke blir fulgt – eller ikke er implementert i tjenesten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Hvorfor dokumentere?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sikre kontinuitet i sakene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Etterprøvbarhet av grunnlaget for beslutninger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Barn mulighet for senere å få avklart viktige sider ved sin egen historie</a:t>
            </a:r>
          </a:p>
          <a:p>
            <a:pPr marL="171450" indent="-171450">
              <a:buFontTx/>
              <a:buChar char="-"/>
            </a:pPr>
            <a:r>
              <a:rPr lang="nb-NO" dirty="0" err="1" smtClean="0"/>
              <a:t>Bv.leders</a:t>
            </a:r>
            <a:r>
              <a:rPr lang="nb-NO" dirty="0" smtClean="0"/>
              <a:t> mulighet for å kontrollere og avdekke eventuelle svikt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Dokumentasjon av beslutninger i eventuell senere erstatningssak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5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018416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Mest typiske eksemplet på svikt er at undersøkelsen tok for lang tid – NB – for lang tid er ikke alltid lik fristoversittelse – avhengig av situasjonen kan det være uforsvarlig at en </a:t>
            </a:r>
            <a:r>
              <a:rPr lang="nb-NO" dirty="0" err="1" smtClean="0"/>
              <a:t>us</a:t>
            </a:r>
            <a:r>
              <a:rPr lang="nb-NO" dirty="0" smtClean="0"/>
              <a:t> tar 3 mnd.</a:t>
            </a:r>
          </a:p>
          <a:p>
            <a:r>
              <a:rPr lang="nb-NO" dirty="0" smtClean="0"/>
              <a:t>Andre eksempler på svikt </a:t>
            </a:r>
          </a:p>
          <a:p>
            <a:r>
              <a:rPr lang="nb-NO" dirty="0" smtClean="0"/>
              <a:t>– saker som burde ført til tiltak henlegges</a:t>
            </a:r>
          </a:p>
          <a:p>
            <a:pPr marL="171450" indent="-171450">
              <a:buFontTx/>
              <a:buChar char="-"/>
            </a:pPr>
            <a:r>
              <a:rPr lang="nb-NO" dirty="0" smtClean="0"/>
              <a:t>Ikke innhentet tilstrekkelig informasjon til å vurdere barnets situasjon</a:t>
            </a:r>
          </a:p>
          <a:p>
            <a:pPr marL="171450" indent="-171450">
              <a:buFontTx/>
              <a:buChar char="-"/>
            </a:pPr>
            <a:endParaRPr lang="nb-NO" dirty="0" smtClean="0"/>
          </a:p>
          <a:p>
            <a:pPr marL="171450" indent="-171450">
              <a:buFontTx/>
              <a:buChar char="-"/>
            </a:pPr>
            <a:r>
              <a:rPr lang="nb-NO" dirty="0" smtClean="0"/>
              <a:t>Ikke nok å vite om avvik – må iverksette korrigerende tiltak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835418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Hva snakkes det med barn om – «løst og fast» eller den aktuelle situasjonen</a:t>
            </a:r>
          </a:p>
          <a:p>
            <a:r>
              <a:rPr lang="nb-NO" dirty="0" smtClean="0"/>
              <a:t>Barnets rett til å bli hørt og rett til å uttale seg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38817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741" y="1746914"/>
            <a:ext cx="6260538" cy="2784144"/>
          </a:xfrm>
        </p:spPr>
        <p:txBody>
          <a:bodyPr>
            <a:noAutofit/>
          </a:bodyPr>
          <a:lstStyle/>
          <a:p>
            <a:pPr algn="ctr"/>
            <a:r>
              <a:rPr lang="nb-NO" sz="4000" dirty="0" smtClean="0"/>
              <a:t>Sikrer kommunene barneverntjenestens arbeid med undersøkelser?</a:t>
            </a:r>
            <a:endParaRPr lang="nb-NO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dirty="0" smtClean="0"/>
              <a:t>Gjennomføring av undersøkelsen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En undersøkelse skal være nødvendig og tilstrekkelig.</a:t>
            </a:r>
          </a:p>
          <a:p>
            <a:r>
              <a:rPr lang="nb-NO" dirty="0" smtClean="0"/>
              <a:t>Mangler ved innhenting av samtykke</a:t>
            </a:r>
          </a:p>
          <a:p>
            <a:r>
              <a:rPr lang="nb-NO" dirty="0" smtClean="0"/>
              <a:t>Undersøkelser henlagt uten tiltak i saker der det var alvorlig bekymring for barnets situasjon i hjemmet</a:t>
            </a:r>
          </a:p>
          <a:p>
            <a:r>
              <a:rPr lang="nb-NO" dirty="0" smtClean="0"/>
              <a:t>Manglende barnevernfaglige vurderinger før konklusjon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432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Gjennomføring av undersøkelsen (2)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Manglende innhenting </a:t>
            </a:r>
            <a:r>
              <a:rPr lang="nb-NO" dirty="0"/>
              <a:t>av opplysninger fra andre </a:t>
            </a:r>
            <a:r>
              <a:rPr lang="nb-NO" dirty="0" smtClean="0"/>
              <a:t>instanser </a:t>
            </a:r>
            <a:endParaRPr lang="nb-NO" dirty="0"/>
          </a:p>
          <a:p>
            <a:r>
              <a:rPr lang="nb-NO" dirty="0" smtClean="0"/>
              <a:t>og manglende vurdering av behovet for å innhente opplysninger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318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Planlegging av undersøkelsen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Manglende rutiner som sikrer en planmessig og tilstrekkelig undersøkelse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422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Rutiner og dokumentasjon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Manglende rutiner for hvordan en undersøkelse skal gjennomføres og hvordan den skal dokumenteres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Beslutninger om hva som skal inngå i undersøkelsen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Manglende implementering av rutiner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Manglende dokumentasjon av undersøkelsen</a:t>
            </a:r>
          </a:p>
          <a:p>
            <a:pPr>
              <a:buFont typeface="Arial" panose="020B0604020202020204" pitchFamily="34" charset="0"/>
              <a:buChar char="•"/>
            </a:pPr>
            <a:endParaRPr lang="nb-NO" dirty="0" smtClean="0"/>
          </a:p>
          <a:p>
            <a:pPr>
              <a:buFont typeface="Arial" panose="020B0604020202020204" pitchFamily="34" charset="0"/>
              <a:buChar char="•"/>
            </a:pPr>
            <a:endParaRPr lang="nb-NO" dirty="0" smtClean="0"/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883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Kontroll og korrigering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Manglende risiko- og sårbarhetsanalyser</a:t>
            </a:r>
          </a:p>
          <a:p>
            <a:r>
              <a:rPr lang="nb-NO" dirty="0" smtClean="0"/>
              <a:t>Manglende avvikssystem</a:t>
            </a:r>
          </a:p>
          <a:p>
            <a:r>
              <a:rPr lang="nb-NO" dirty="0" smtClean="0"/>
              <a:t>Manglende avviksrapportering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015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Barns rett til medvirkning 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Manglende systematikk vedrørende samtaler med barn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Mangler rutiner for samtaler med barn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Har rutiner som ikke følges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Gjennomfører samtaler, men dokumenterer dem ikke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Samtaler med barn etterspørres ikke av barnevernleder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Ansatte mangler kompetanse i barns medvirkning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539026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BN-nummer xmlns="138d6e04-1f76-42ad-b243-d07376ed33c3" xsi:nil="true"/>
    <ÅrTaxHTField0 xmlns="138d6e04-1f76-42ad-b243-d07376ed33c3">
      <Terms xmlns="http://schemas.microsoft.com/office/infopath/2007/PartnerControls">
        <TermInfo xmlns="http://schemas.microsoft.com/office/infopath/2007/PartnerControls">
          <TermName>2014</TermName>
          <TermId>f4c4dc7b-98bb-471b-9970-2f8669674b85</TermId>
        </TermInfo>
      </Terms>
    </ÅrTaxHTField0>
    <TaxCatchAll xmlns="138d6e04-1f76-42ad-b243-d07376ed33c3">
      <Value>69</Value>
      <Value>28</Value>
      <Value>148</Value>
      <Value>14</Value>
      <Value>214</Value>
      <Value>266</Value>
      <Value>193</Value>
    </TaxCatchAll>
    <AvdelingerTaxHTField0 xmlns="138d6e04-1f76-42ad-b243-d07376ed33c3">
      <Terms xmlns="http://schemas.microsoft.com/office/infopath/2007/PartnerControls">
        <TermInfo xmlns="http://schemas.microsoft.com/office/infopath/2007/PartnerControls">
          <TermName>Administrasjon</TermName>
          <TermId>c30dffac-ab44-4315-bd19-570d04a02fa8</TermId>
        </TermInfo>
        <TermInfo xmlns="http://schemas.microsoft.com/office/infopath/2007/PartnerControls">
          <TermName>Personal</TermName>
          <TermId>704aa95d-6b85-4c22-9a19-1c7b95775920</TermId>
        </TermInfo>
        <TermInfo xmlns="http://schemas.microsoft.com/office/infopath/2007/PartnerControls">
          <TermName>Økonomi</TermName>
          <TermId>ad2e6aa4-46ac-49ea-bd55-9c36aabe5a61</TermId>
        </TermInfo>
        <TermInfo xmlns="http://schemas.microsoft.com/office/infopath/2007/PartnerControls">
          <TermName>Dokumentasjonssenteret</TermName>
          <TermId>0f98b2dd-18e4-4ca1-9c57-e3a8a50788bd</TermId>
        </TermInfo>
      </Terms>
    </AvdelingerTaxHTField0>
    <Møtedato xmlns="138d6e04-1f76-42ad-b243-d07376ed33c3">2014-04-22T22:00:00+00:00</Møtedato>
    <FagområderTaxHTField0 xmlns="138d6e04-1f76-42ad-b243-d07376ed33c3">
      <Terms xmlns="http://schemas.microsoft.com/office/infopath/2007/PartnerControls">
        <TermInfo xmlns="http://schemas.microsoft.com/office/infopath/2007/PartnerControls">
          <TermName>Personal</TermName>
          <TermId>13f9e8ab-0a30-4fd2-bc80-d3817ff95b8e</TermId>
        </TermInfo>
      </Terms>
    </FagområderTaxHTField0>
    <Møtedokument xmlns="d53afbd5-b515-4af6-9878-c80c768a5eb8">false</Møtedokument>
    <DokumenttyperTaxHTField0 xmlns="138d6e04-1f76-42ad-b243-d07376ed33c3">
      <Terms xmlns="http://schemas.microsoft.com/office/infopath/2007/PartnerControls">
        <TermInfo xmlns="http://schemas.microsoft.com/office/infopath/2007/PartnerControls">
          <TermName>Presentasjon powerpoint</TermName>
          <TermId>63f1c78f-4afb-4403-aceb-65eac2a635e8</TermId>
        </TermInfo>
      </Terms>
    </DokumenttyperTaxHTField0>
    <Sosialt_x0020_1TaxHTField0 xmlns="138d6e04-1f76-42ad-b243-d07376ed33c3">
      <Terms xmlns="http://schemas.microsoft.com/office/infopath/2007/PartnerControls"/>
    </Sosialt_x0020_1TaxHTField0>
    <Kommuner1TaxHTField0 xmlns="138d6e04-1f76-42ad-b243-d07376ed33c3">
      <Terms xmlns="http://schemas.microsoft.com/office/infopath/2007/PartnerControls"/>
    </Kommuner1TaxHTField0>
    <Saksnummer_x0020__x0028_møte_x0029_ xmlns="138d6e04-1f76-42ad-b243-d07376ed33c3" xsi:nil="true"/>
    <_dlc_DocId xmlns="138d6e04-1f76-42ad-b243-d07376ed33c3">UKUM45TMN2SN-63-7124</_dlc_DocId>
    <_dlc_DocIdUrl xmlns="138d6e04-1f76-42ad-b243-d07376ed33c3">
      <Url>http://intranett/dokumentsenter/_layouts/DocIdRedir.aspx?ID=UKUM45TMN2SN-63-7124</Url>
      <Description>UKUM45TMN2SN-63-7124</Description>
    </_dlc_DocIdUrl>
    <_dlc_DocIdPersistId xmlns="138d6e04-1f76-42ad-b243-d07376ed33c3">false</_dlc_DocIdPersistId>
    <M_x00e5_lgrupper xmlns="69eaa1cf-f250-461f-9d01-7255543802b4" xsi:nil="true"/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FMNO DOKUMENTER" ma:contentTypeID="0x010100AEE3F90A70206F4FBC2504B20346D9B10045AAB0AF7D25844883F899F396BCBF03" ma:contentTypeVersion="93" ma:contentTypeDescription="" ma:contentTypeScope="" ma:versionID="2d272520419664971bf42219d9afea59">
  <xsd:schema xmlns:xsd="http://www.w3.org/2001/XMLSchema" xmlns:xs="http://www.w3.org/2001/XMLSchema" xmlns:p="http://schemas.microsoft.com/office/2006/metadata/properties" xmlns:ns2="138d6e04-1f76-42ad-b243-d07376ed33c3" xmlns:ns3="d53afbd5-b515-4af6-9878-c80c768a5eb8" xmlns:ns4="69eaa1cf-f250-461f-9d01-7255543802b4" targetNamespace="http://schemas.microsoft.com/office/2006/metadata/properties" ma:root="true" ma:fieldsID="549998e66f0c7789af2f76053bbb807a" ns2:_="" ns3:_="" ns4:_="">
    <xsd:import namespace="138d6e04-1f76-42ad-b243-d07376ed33c3"/>
    <xsd:import namespace="d53afbd5-b515-4af6-9878-c80c768a5eb8"/>
    <xsd:import namespace="69eaa1cf-f250-461f-9d01-7255543802b4"/>
    <xsd:element name="properties">
      <xsd:complexType>
        <xsd:sequence>
          <xsd:element name="documentManagement">
            <xsd:complexType>
              <xsd:all>
                <xsd:element ref="ns2:Møtedato" minOccurs="0"/>
                <xsd:element ref="ns3:Møtedokument" minOccurs="0"/>
                <xsd:element ref="ns2:Saksnummer_x0020__x0028_møte_x0029_" minOccurs="0"/>
                <xsd:element ref="ns2:ISBN-nummer" minOccurs="0"/>
                <xsd:element ref="ns2:TaxCatchAllLabel" minOccurs="0"/>
                <xsd:element ref="ns2:AvdelingerTaxHTField0" minOccurs="0"/>
                <xsd:element ref="ns2:FagområderTaxHTField0" minOccurs="0"/>
                <xsd:element ref="ns2:Kommuner1TaxHTField0" minOccurs="0"/>
                <xsd:element ref="ns2:Sosialt_x0020_1TaxHTField0" minOccurs="0"/>
                <xsd:element ref="ns2:ÅrTaxHTField0" minOccurs="0"/>
                <xsd:element ref="ns2:_dlc_DocIdPersistId" minOccurs="0"/>
                <xsd:element ref="ns2:_dlc_DocIdUrl" minOccurs="0"/>
                <xsd:element ref="ns2:_dlc_DocId" minOccurs="0"/>
                <xsd:element ref="ns2:DokumenttyperTaxHTField0" minOccurs="0"/>
                <xsd:element ref="ns2:TaxCatchAll" minOccurs="0"/>
                <xsd:element ref="ns4:M_x00e5_lgrupp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8d6e04-1f76-42ad-b243-d07376ed33c3" elementFormDefault="qualified">
    <xsd:import namespace="http://schemas.microsoft.com/office/2006/documentManagement/types"/>
    <xsd:import namespace="http://schemas.microsoft.com/office/infopath/2007/PartnerControls"/>
    <xsd:element name="Møtedato" ma:index="6" nillable="true" ma:displayName="Møtedato" ma:description="" ma:format="DateOnly" ma:internalName="M_x00f8_tedato" ma:readOnly="false">
      <xsd:simpleType>
        <xsd:restriction base="dms:DateTime"/>
      </xsd:simpleType>
    </xsd:element>
    <xsd:element name="Saksnummer_x0020__x0028_møte_x0029_" ma:index="8" nillable="true" ma:displayName="Saksnummer (møte)" ma:description="Refererer til dokumentets saksnummer for møtet, eventuelt møtets nummer." ma:internalName="Saksnummer_x0020__x0028_m_x00f8_te_x0029_" ma:readOnly="false">
      <xsd:simpleType>
        <xsd:restriction base="dms:Text">
          <xsd:maxLength value="50"/>
        </xsd:restriction>
      </xsd:simpleType>
    </xsd:element>
    <xsd:element name="ISBN-nummer" ma:index="10" nillable="true" ma:displayName="ISBN-nummer" ma:description="Skrives slik: xxx-xx-xxxxx-xx-x" ma:internalName="ISBN_x002d_nummer">
      <xsd:simpleType>
        <xsd:restriction base="dms:Text">
          <xsd:maxLength value="17"/>
        </xsd:restriction>
      </xsd:simpleType>
    </xsd:element>
    <xsd:element name="TaxCatchAllLabel" ma:index="12" nillable="true" ma:displayName="Taxonomy Catch All Column1" ma:description="" ma:hidden="true" ma:list="{f7030938-8ba3-4935-8356-9c1c0f05ea97}" ma:internalName="TaxCatchAllLabel" ma:readOnly="true" ma:showField="CatchAllDataLabel" ma:web="138d6e04-1f76-42ad-b243-d07376ed33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vdelingerTaxHTField0" ma:index="14" ma:taxonomy="true" ma:internalName="AvdelingerTaxHTField0" ma:taxonomyFieldName="Avdelinger" ma:displayName="Organisasjonstilhørighet" ma:default="" ma:fieldId="{4cf49562-14f0-4bf8-bd77-7e558af77665}" ma:taxonomyMulti="true" ma:sspId="638f2f0d-cca0-472d-9312-871d4ef2f1b2" ma:termSetId="7ea6b9bb-221b-444a-888c-58aa94d88b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agområderTaxHTField0" ma:index="16" ma:taxonomy="true" ma:internalName="Fagomr_x00e5_derTaxHTField0" ma:taxonomyFieldName="Fagomr_x00e5_der" ma:displayName="Fagområder" ma:default="" ma:fieldId="{a5b72c67-0e4f-476f-bef0-245e1a92580c}" ma:taxonomyMulti="true" ma:sspId="638f2f0d-cca0-472d-9312-871d4ef2f1b2" ma:termSetId="b0ce4a20-dc28-466e-ace2-103c7ad92c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ommuner1TaxHTField0" ma:index="18" nillable="true" ma:taxonomy="true" ma:internalName="Kommuner1TaxHTField0" ma:taxonomyFieldName="Kommuner1" ma:displayName="Kommuner" ma:readOnly="false" ma:default="" ma:fieldId="{369942c3-309f-4148-b1d0-a071f08126e8}" ma:taxonomyMulti="true" ma:sspId="638f2f0d-cca0-472d-9312-871d4ef2f1b2" ma:termSetId="d152b473-c4be-49a2-8228-5d44aa895d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osialt_x0020_1TaxHTField0" ma:index="20" nillable="true" ma:taxonomy="true" ma:internalName="Sosialt_x0020_1TaxHTField0" ma:taxonomyFieldName="Sosialt_x0020_1" ma:displayName="Sosialt" ma:default="" ma:fieldId="{48be24a4-1093-4784-b89b-ce688282050a}" ma:taxonomyMulti="true" ma:sspId="638f2f0d-cca0-472d-9312-871d4ef2f1b2" ma:termSetId="73939d73-c430-4fe8-b0ee-ed481a27a1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ÅrTaxHTField0" ma:index="23" nillable="true" ma:taxonomy="true" ma:internalName="_x00c5_rTaxHTField0" ma:taxonomyFieldName="_x00c5_r" ma:displayName="År" ma:default="" ma:fieldId="{f515a0ec-3f20-439b-a0c5-89ee9c2ceba8}" ma:taxonomyMulti="true" ma:sspId="638f2f0d-cca0-472d-9312-871d4ef2f1b2" ma:termSetId="2983d30e-8826-4ec2-b7ab-2d2633cea2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6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27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DokumenttyperTaxHTField0" ma:index="28" ma:taxonomy="true" ma:internalName="DokumenttyperTaxHTField0" ma:taxonomyFieldName="Dokumenttyper" ma:displayName="Dokument" ma:indexed="true" ma:default="" ma:fieldId="{fb2ca57d-962d-4739-a68e-7412b9c990f9}" ma:sspId="638f2f0d-cca0-472d-9312-871d4ef2f1b2" ma:termSetId="2675e837-a4ce-4e1e-8865-8a0eb3b97da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9" nillable="true" ma:displayName="Taxonomy Catch All Column" ma:description="" ma:hidden="true" ma:list="{f7030938-8ba3-4935-8356-9c1c0f05ea97}" ma:internalName="TaxCatchAll" ma:showField="CatchAllData" ma:web="138d6e04-1f76-42ad-b243-d07376ed33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afbd5-b515-4af6-9878-c80c768a5eb8" elementFormDefault="qualified">
    <xsd:import namespace="http://schemas.microsoft.com/office/2006/documentManagement/types"/>
    <xsd:import namespace="http://schemas.microsoft.com/office/infopath/2007/PartnerControls"/>
    <xsd:element name="Møtedokument" ma:index="7" nillable="true" ma:displayName="Møtedokument" ma:default="0" ma:description="Kryss av for ja hvis dokumentet skal legges fram i et møte. Husk å påføre møtedato og sak nr." ma:internalName="M_x00f8_tedokument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aa1cf-f250-461f-9d01-7255543802b4" elementFormDefault="qualified">
    <xsd:import namespace="http://schemas.microsoft.com/office/2006/documentManagement/types"/>
    <xsd:import namespace="http://schemas.microsoft.com/office/infopath/2007/PartnerControls"/>
    <xsd:element name="M_x00e5_lgrupper" ma:index="30" nillable="true" ma:displayName="Målgrupper" ma:hidden="true" ma:internalName="M_x00e5_lgrupper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8BFB7F-0BCA-4F21-A89B-A85F32B9E2B9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d53afbd5-b515-4af6-9878-c80c768a5eb8"/>
    <ds:schemaRef ds:uri="69eaa1cf-f250-461f-9d01-7255543802b4"/>
    <ds:schemaRef ds:uri="138d6e04-1f76-42ad-b243-d07376ed33c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618B93A-3D25-43AD-B5F1-0315D5833B6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AB3E229-C54D-4178-A986-666E9184654F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F11D74BB-3271-4495-84D2-0893239EBD8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B16B4FB6-E4AC-4D28-92FC-BE7714F7B3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8d6e04-1f76-42ad-b243-d07376ed33c3"/>
    <ds:schemaRef ds:uri="d53afbd5-b515-4af6-9878-c80c768a5eb8"/>
    <ds:schemaRef ds:uri="69eaa1cf-f250-461f-9d01-7255543802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PowerPoint-presentasjon</Template>
  <TotalTime>326</TotalTime>
  <Words>523</Words>
  <Application>Microsoft Office PowerPoint</Application>
  <PresentationFormat>Skjermfremvisning (4:3)</PresentationFormat>
  <Paragraphs>63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PowerPoint-presentasjon</vt:lpstr>
      <vt:lpstr>Sikrer kommunene barneverntjenestens arbeid med undersøkelser?</vt:lpstr>
      <vt:lpstr>Gjennomføring av undersøkelsen</vt:lpstr>
      <vt:lpstr>Gjennomføring av undersøkelsen (2)</vt:lpstr>
      <vt:lpstr>Planlegging av undersøkelsen</vt:lpstr>
      <vt:lpstr>Rutiner og dokumentasjon</vt:lpstr>
      <vt:lpstr>Kontroll og korrigering</vt:lpstr>
      <vt:lpstr>Barns rett til medvirkning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Tidstyver adma</dc:title>
  <dc:creator>Bøifot Synnøve Henriksen</dc:creator>
  <cp:lastModifiedBy>Brenna Aronsen Ingunn</cp:lastModifiedBy>
  <cp:revision>26</cp:revision>
  <cp:lastPrinted>2014-11-25T10:50:43Z</cp:lastPrinted>
  <dcterms:created xsi:type="dcterms:W3CDTF">2014-02-25T09:45:50Z</dcterms:created>
  <dcterms:modified xsi:type="dcterms:W3CDTF">2014-12-10T10:54:29Z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0x010100AEE3F90A70206F4FBC2504B20346D9B10045AAB0AF7D25844883F899F396BCBF03</vt:lpwstr>
  </property>
  <property fmtid="{D5CDD505-2E9C-101B-9397-08002B2CF9AE}" pid="3" name="År">
    <vt:lpwstr>266;#2014|f4c4dc7b-98bb-471b-9970-2f8669674b85</vt:lpwstr>
  </property>
  <property fmtid="{D5CDD505-2E9C-101B-9397-08002B2CF9AE}" pid="4" name="Fagområder">
    <vt:lpwstr>193;#Personal|13f9e8ab-0a30-4fd2-bc80-d3817ff95b8e</vt:lpwstr>
  </property>
  <property fmtid="{D5CDD505-2E9C-101B-9397-08002B2CF9AE}" pid="5" name="Dokumenttyper">
    <vt:lpwstr>148;#Presentasjon powerpoint|63f1c78f-4afb-4403-aceb-65eac2a635e8</vt:lpwstr>
  </property>
  <property fmtid="{D5CDD505-2E9C-101B-9397-08002B2CF9AE}" pid="6" name="Sosialt">
    <vt:lpwstr/>
  </property>
  <property fmtid="{D5CDD505-2E9C-101B-9397-08002B2CF9AE}" pid="7" name="Kommuner">
    <vt:lpwstr/>
  </property>
  <property fmtid="{D5CDD505-2E9C-101B-9397-08002B2CF9AE}" pid="8" name="Avdelinger">
    <vt:lpwstr>14;#Administrasjon|c30dffac-ab44-4315-bd19-570d04a02fa8;#28;#Personal|704aa95d-6b85-4c22-9a19-1c7b95775920;#214;#Økonomi|ad2e6aa4-46ac-49ea-bd55-9c36aabe5a61;#69;#Dokumentasjonssenteret|0f98b2dd-18e4-4ca1-9c57-e3a8a50788bd</vt:lpwstr>
  </property>
  <property fmtid="{D5CDD505-2E9C-101B-9397-08002B2CF9AE}" pid="9" name="_dlc_DocIdItemGuid">
    <vt:lpwstr>f5137c07-1a81-4049-934f-487503cd14d9</vt:lpwstr>
  </property>
  <property fmtid="{D5CDD505-2E9C-101B-9397-08002B2CF9AE}" pid="10" name="Kommuner1">
    <vt:lpwstr/>
  </property>
  <property fmtid="{D5CDD505-2E9C-101B-9397-08002B2CF9AE}" pid="11" name="Sosialt 1">
    <vt:lpwstr/>
  </property>
</Properties>
</file>