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0" r:id="rId2"/>
    <p:sldId id="264" r:id="rId3"/>
    <p:sldId id="261" r:id="rId4"/>
    <p:sldId id="262" r:id="rId5"/>
    <p:sldId id="263" r:id="rId6"/>
    <p:sldId id="259" r:id="rId7"/>
    <p:sldId id="258" r:id="rId8"/>
  </p:sldIdLst>
  <p:sldSz cx="9144000" cy="6858000" type="screen4x3"/>
  <p:notesSz cx="6797675" cy="9926638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556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94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AF2B-CAD5-6041-9A92-86A09088457D}" type="datetimeFigureOut">
              <a:rPr lang="nn-NO" smtClean="0"/>
              <a:pPr/>
              <a:t>21.10.2015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341BF-3395-A047-A3A2-971CE5634986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98820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F1763-B220-ED42-A88F-03D6C4484761}" type="datetimeFigureOut">
              <a:rPr lang="nn-NO" smtClean="0"/>
              <a:pPr/>
              <a:t>21.10.2015</a:t>
            </a:fld>
            <a:endParaRPr lang="nn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n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CAFFC-682B-A746-ADFA-F92C308EAC0F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9330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>
                <a:solidFill>
                  <a:prstClr val="black"/>
                </a:solidFill>
              </a:rPr>
              <a:pPr/>
              <a:t>1</a:t>
            </a:fld>
            <a:endParaRPr lang="nn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168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>
                <a:solidFill>
                  <a:prstClr val="black"/>
                </a:solidFill>
              </a:rPr>
              <a:pPr/>
              <a:t>3</a:t>
            </a:fld>
            <a:endParaRPr lang="nn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061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r>
              <a:rPr lang="nb-NO" sz="1000" b="0" dirty="0" smtClean="0"/>
              <a:t>Råd og utvalg</a:t>
            </a:r>
            <a:r>
              <a:rPr lang="nb-NO" sz="1000" b="0" baseline="0" dirty="0" smtClean="0"/>
              <a:t> er etablert, men har ikke oversikt om de fungerer og hvordan de fungerer.</a:t>
            </a:r>
            <a:endParaRPr lang="nb-NO" sz="1000" b="0" dirty="0" smtClean="0"/>
          </a:p>
          <a:p>
            <a:r>
              <a:rPr lang="nb-NO" sz="1400" b="0" baseline="0" dirty="0" smtClean="0"/>
              <a:t>Me</a:t>
            </a:r>
            <a:r>
              <a:rPr lang="nb-NO" baseline="0" dirty="0" smtClean="0"/>
              <a:t>dvirkning i enkeltsaker fungerer ulikt i enkelte kommuner (</a:t>
            </a:r>
            <a:r>
              <a:rPr lang="nb-NO" i="1" baseline="0" dirty="0" err="1" smtClean="0"/>
              <a:t>bv</a:t>
            </a:r>
            <a:r>
              <a:rPr lang="nb-NO" i="1" baseline="0" dirty="0" smtClean="0"/>
              <a:t> </a:t>
            </a:r>
            <a:r>
              <a:rPr lang="nb-NO" i="1" baseline="0" dirty="0" err="1" smtClean="0"/>
              <a:t>tj</a:t>
            </a:r>
            <a:r>
              <a:rPr lang="nb-NO" i="1" baseline="0" dirty="0" smtClean="0"/>
              <a:t>: vi har en intensjon om å snakke barn…!!!!)</a:t>
            </a:r>
          </a:p>
          <a:p>
            <a:endParaRPr lang="nb-NO" i="1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nb-NO" i="0" baseline="0" dirty="0" smtClean="0"/>
              <a:t>Mange kommuner sier de må samhandle mer og bedre i enkeltsaker – mangler prosedyrer, rutiner</a:t>
            </a:r>
          </a:p>
          <a:p>
            <a:endParaRPr lang="nb-NO" i="0" baseline="0" dirty="0" smtClean="0"/>
          </a:p>
          <a:p>
            <a:r>
              <a:rPr lang="nb-NO" i="0" baseline="0" dirty="0" smtClean="0"/>
              <a:t>- Selv om noen tjenesteområder viser til stor grad av samhandling på noen områder, avdekker også kartleggingen stor grad av manglende samordning tjenesteområder i mellom</a:t>
            </a:r>
          </a:p>
          <a:p>
            <a:endParaRPr lang="nb-NO" i="0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nb-NO" i="0" baseline="0" dirty="0" smtClean="0"/>
              <a:t>Samlet er det mye kompetanse i kommunen, men ulikheter mellom kommunene. Her ser vi at RKK –systemet kan være en god bidragsyter for å legge til rette for kompetanseheving/behov den enkelte kommune måtte trenge. Her ligger det muligheter i å se samarbeid mellom kommunene</a:t>
            </a:r>
          </a:p>
          <a:p>
            <a:endParaRPr lang="nb-NO" i="0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nb-NO" i="0" baseline="0" dirty="0" smtClean="0"/>
              <a:t>Særlig når det gjelder artikkel 19; Vern mot overgrep</a:t>
            </a:r>
          </a:p>
          <a:p>
            <a:r>
              <a:rPr lang="nb-NO" i="0" baseline="0" dirty="0" smtClean="0"/>
              <a:t>Gode rutiner innenfor en etat, sikrer ikke barnet dersom andre etater er ukjent med  rutinene</a:t>
            </a:r>
            <a:endParaRPr lang="nb-NO" i="0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A7B51-0F0D-4BA2-852A-42FDD297413A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5704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b-NO" dirty="0" smtClean="0"/>
              <a:t>Hva</a:t>
            </a:r>
            <a:r>
              <a:rPr lang="nb-NO" baseline="0" dirty="0" smtClean="0"/>
              <a:t> har arbeidet siden 2012 ført til?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Bedre kunnskapsgrunnlag om status og utfordringer før nye planer legges etter valget i høst</a:t>
            </a:r>
          </a:p>
          <a:p>
            <a:pPr marL="171450" indent="-171450">
              <a:buFontTx/>
              <a:buChar char="-"/>
            </a:pPr>
            <a:r>
              <a:rPr lang="nb-NO" baseline="0" dirty="0" smtClean="0"/>
              <a:t>Fylkesmannen bearbeider materialet</a:t>
            </a:r>
          </a:p>
          <a:p>
            <a:pPr marL="171450" indent="-171450">
              <a:buFontTx/>
              <a:buChar char="-"/>
            </a:pPr>
            <a:endParaRPr lang="nb-NO" baseline="0" dirty="0" smtClean="0"/>
          </a:p>
          <a:p>
            <a:pPr marL="171450" indent="-171450">
              <a:buFontTx/>
              <a:buChar char="-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>
                <a:solidFill>
                  <a:prstClr val="black"/>
                </a:solidFill>
              </a:rPr>
              <a:pPr/>
              <a:t>5</a:t>
            </a:fld>
            <a:endParaRPr lang="nn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295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6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0238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CAFFC-682B-A746-ADFA-F92C308EAC0F}" type="slidenum">
              <a:rPr lang="nn-NO" smtClean="0"/>
              <a:pPr/>
              <a:t>7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51121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d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1.pdf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70742" y="2494091"/>
            <a:ext cx="6260537" cy="307777"/>
          </a:xfrm>
        </p:spPr>
        <p:txBody>
          <a:bodyPr wrap="square">
            <a:spAutoFit/>
          </a:bodyPr>
          <a:lstStyle>
            <a:lvl1pPr marL="0" indent="0" algn="l">
              <a:buNone/>
              <a:defRPr sz="1400">
                <a:solidFill>
                  <a:srgbClr val="6D55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 dirty="0"/>
          </a:p>
        </p:txBody>
      </p:sp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170741" y="1924704"/>
            <a:ext cx="6260537" cy="569387"/>
          </a:xfrm>
        </p:spPr>
        <p:txBody>
          <a:bodyPr anchor="t" anchorCtr="0">
            <a:normAutofit/>
          </a:bodyPr>
          <a:lstStyle>
            <a:lvl1pPr>
              <a:defRPr sz="2700">
                <a:solidFill>
                  <a:srgbClr val="6D556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827851"/>
            <a:ext cx="5486400" cy="38997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0" y="476672"/>
            <a:ext cx="9144000" cy="6070179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10" name="Plassholder for tekst 9"/>
          <p:cNvSpPr>
            <a:spLocks noGrp="1"/>
          </p:cNvSpPr>
          <p:nvPr>
            <p:ph type="body" sz="quarter" idx="12"/>
          </p:nvPr>
        </p:nvSpPr>
        <p:spPr>
          <a:xfrm>
            <a:off x="0" y="6364800"/>
            <a:ext cx="9144000" cy="493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tekst 9"/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9144000" cy="615600"/>
          </a:xfrm>
          <a:blipFill>
            <a:blip r:embed="rId3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166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innhold 2"/>
          <p:cNvSpPr>
            <a:spLocks noGrp="1"/>
          </p:cNvSpPr>
          <p:nvPr>
            <p:ph sz="half" idx="10"/>
          </p:nvPr>
        </p:nvSpPr>
        <p:spPr>
          <a:xfrm>
            <a:off x="457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1"/>
          </p:nvPr>
        </p:nvSpPr>
        <p:spPr>
          <a:xfrm>
            <a:off x="4648200" y="2242004"/>
            <a:ext cx="4038600" cy="38841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2"/>
          </p:nvPr>
        </p:nvSpPr>
        <p:spPr>
          <a:xfrm>
            <a:off x="4648200" y="1602242"/>
            <a:ext cx="4038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85333"/>
            <a:ext cx="3008313" cy="51317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1185334"/>
            <a:ext cx="5111750" cy="4957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881481"/>
            <a:ext cx="3008313" cy="42615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58314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777044"/>
            <a:ext cx="8229600" cy="804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n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n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0"/>
            <a:ext cx="9143244" cy="6156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" y="6364265"/>
            <a:ext cx="9143244" cy="4937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6D556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elsekompetanse.no/kurs/vold-og-seksuelle-overgre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0741" y="1746914"/>
            <a:ext cx="6260538" cy="2784144"/>
          </a:xfrm>
        </p:spPr>
        <p:txBody>
          <a:bodyPr>
            <a:noAutofit/>
          </a:bodyPr>
          <a:lstStyle/>
          <a:p>
            <a:pPr algn="ctr"/>
            <a:r>
              <a:rPr lang="nb-NO" sz="4800" dirty="0" smtClean="0"/>
              <a:t>Barnevernkonferanse </a:t>
            </a:r>
            <a:br>
              <a:rPr lang="nb-NO" sz="4800" dirty="0" smtClean="0"/>
            </a:br>
            <a:r>
              <a:rPr lang="nb-NO" sz="3600" dirty="0" smtClean="0"/>
              <a:t>22.-23. oktober 2015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28157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 smtClean="0"/>
              <a:t>Endringer i barnevernloven </a:t>
            </a:r>
            <a:r>
              <a:rPr lang="nb-NO" b="1" dirty="0"/>
              <a:t>§ </a:t>
            </a:r>
            <a:r>
              <a:rPr lang="nb-NO" b="1" dirty="0" smtClean="0"/>
              <a:t>4-4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b-NO" b="1" dirty="0"/>
              <a:t>L07.08.15 nr. 81 i kraft fra den tid Kongen bestemmer. </a:t>
            </a:r>
            <a:endParaRPr lang="nb-NO" b="1" dirty="0" smtClean="0"/>
          </a:p>
          <a:p>
            <a:r>
              <a:rPr lang="nb-NO" b="1" dirty="0" smtClean="0"/>
              <a:t>§ </a:t>
            </a:r>
            <a:r>
              <a:rPr lang="nb-NO" b="1" dirty="0"/>
              <a:t>4-4 tredje og fjerde ledd </a:t>
            </a:r>
            <a:r>
              <a:rPr lang="nb-NO" b="1" dirty="0" smtClean="0"/>
              <a:t>endres</a:t>
            </a:r>
          </a:p>
          <a:p>
            <a:r>
              <a:rPr lang="nb-NO" b="1" dirty="0" smtClean="0"/>
              <a:t>§ </a:t>
            </a:r>
            <a:r>
              <a:rPr lang="nb-NO" b="1" dirty="0"/>
              <a:t>4-4 tredje ledd tredje til femte punktum blir nytt femte </a:t>
            </a:r>
            <a:r>
              <a:rPr lang="nb-NO" b="1" dirty="0" smtClean="0"/>
              <a:t>ledd</a:t>
            </a:r>
          </a:p>
          <a:p>
            <a:r>
              <a:rPr lang="nb-NO" b="1" dirty="0" smtClean="0"/>
              <a:t>§ </a:t>
            </a:r>
            <a:r>
              <a:rPr lang="nb-NO" b="1" dirty="0"/>
              <a:t>4-4 fjerde ledd blir nytt sjette </a:t>
            </a:r>
            <a:r>
              <a:rPr lang="nb-NO" b="1" dirty="0" smtClean="0"/>
              <a:t>ledd</a:t>
            </a:r>
          </a:p>
          <a:p>
            <a:pPr marL="0" indent="0">
              <a:buNone/>
            </a:pPr>
            <a:r>
              <a:rPr lang="nb-NO" b="1" dirty="0" smtClean="0"/>
              <a:t>§ </a:t>
            </a:r>
            <a:r>
              <a:rPr lang="nb-NO" b="1" dirty="0"/>
              <a:t>4-4 etter endring: </a:t>
            </a:r>
            <a:r>
              <a:rPr lang="nb-NO" dirty="0" smtClean="0"/>
              <a:t>(</a:t>
            </a:r>
            <a:r>
              <a:rPr lang="nb-NO" dirty="0"/>
              <a:t>Mine uthevinger og understrekinger)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Barneverntjenesten skal bidra til å gi den enkelte barn gode levekår og utviklingsmuligheter ved råd, veiledning og hjelpetiltak. Hjelpetiltak skal ha som formål å bidra til positiv endring hos barnet eller i familien.</a:t>
            </a:r>
          </a:p>
          <a:p>
            <a:pPr marL="0" indent="0">
              <a:buNone/>
            </a:pPr>
            <a:r>
              <a:rPr lang="nb-NO" dirty="0"/>
              <a:t>Barneverntjenesten skal, når barnet på grunn av forholdene i hjemmet eller av andre grunner har særlig behov for det, sørge for å sette i verk hjelpetiltak for barnet og familien. </a:t>
            </a:r>
          </a:p>
          <a:p>
            <a:pPr marL="0" indent="0">
              <a:buNone/>
            </a:pPr>
            <a:r>
              <a:rPr lang="nb-NO" dirty="0"/>
              <a:t>Fylkesnemnda kan</a:t>
            </a:r>
            <a:r>
              <a:rPr lang="nb-NO" i="1" dirty="0"/>
              <a:t>, </a:t>
            </a:r>
            <a:r>
              <a:rPr lang="nb-NO" i="1" u="sng" dirty="0"/>
              <a:t>når det er nødvendig for å sikre barnet tilfredsstillende omsorg eller av andre grunner</a:t>
            </a:r>
            <a:r>
              <a:rPr lang="nb-NO" dirty="0"/>
              <a:t>, beslutte at opphold i </a:t>
            </a:r>
            <a:r>
              <a:rPr lang="nb-NO" b="1" dirty="0"/>
              <a:t>barnehage</a:t>
            </a:r>
            <a:r>
              <a:rPr lang="nb-NO" dirty="0"/>
              <a:t> eller </a:t>
            </a:r>
            <a:r>
              <a:rPr lang="nb-NO" b="1" dirty="0"/>
              <a:t>andre egnede dagtilbud</a:t>
            </a:r>
            <a:r>
              <a:rPr lang="nb-NO" dirty="0"/>
              <a:t>, </a:t>
            </a:r>
            <a:r>
              <a:rPr lang="nb-NO" b="1" dirty="0"/>
              <a:t>opphold i besøkshjem</a:t>
            </a:r>
            <a:r>
              <a:rPr lang="nb-NO" dirty="0"/>
              <a:t> eller </a:t>
            </a:r>
            <a:r>
              <a:rPr lang="nb-NO" b="1" dirty="0"/>
              <a:t>avlastningstiltak</a:t>
            </a:r>
            <a:r>
              <a:rPr lang="nb-NO" dirty="0"/>
              <a:t>, </a:t>
            </a:r>
            <a:r>
              <a:rPr lang="nb-NO" b="1" dirty="0"/>
              <a:t>leksehjelp</a:t>
            </a:r>
            <a:r>
              <a:rPr lang="nb-NO" dirty="0"/>
              <a:t>, </a:t>
            </a:r>
            <a:r>
              <a:rPr lang="nb-NO" b="1" dirty="0"/>
              <a:t>fritidsaktiviteter</a:t>
            </a:r>
            <a:r>
              <a:rPr lang="nb-NO" dirty="0"/>
              <a:t>, bruk av </a:t>
            </a:r>
            <a:r>
              <a:rPr lang="nb-NO" b="1" dirty="0"/>
              <a:t>støttekontakt</a:t>
            </a:r>
            <a:r>
              <a:rPr lang="nb-NO" dirty="0"/>
              <a:t> eller </a:t>
            </a:r>
            <a:r>
              <a:rPr lang="nb-NO" b="1" dirty="0"/>
              <a:t>andre lignende kompenserende tiltak</a:t>
            </a:r>
            <a:r>
              <a:rPr lang="nb-NO" dirty="0"/>
              <a:t> skal settes i verk ved pålegg til foreldrene. </a:t>
            </a:r>
            <a:r>
              <a:rPr lang="nb-NO" i="1" u="sng" dirty="0"/>
              <a:t>Når det er nødvendig for å sikre barnet tilfredsstillende omsorg</a:t>
            </a:r>
            <a:r>
              <a:rPr lang="nb-NO" dirty="0"/>
              <a:t>, kan fylkesnemnda gi pålegg om </a:t>
            </a:r>
            <a:r>
              <a:rPr lang="nb-NO" b="1" dirty="0"/>
              <a:t>tilsyn</a:t>
            </a:r>
            <a:r>
              <a:rPr lang="nb-NO" dirty="0"/>
              <a:t>, </a:t>
            </a:r>
            <a:r>
              <a:rPr lang="nb-NO" b="1" dirty="0"/>
              <a:t>meldeplikt</a:t>
            </a:r>
            <a:r>
              <a:rPr lang="nb-NO" dirty="0"/>
              <a:t> og </a:t>
            </a:r>
            <a:r>
              <a:rPr lang="nb-NO" b="1" dirty="0"/>
              <a:t>urinprøver</a:t>
            </a:r>
            <a:r>
              <a:rPr lang="nb-NO" dirty="0"/>
              <a:t>. </a:t>
            </a:r>
            <a:r>
              <a:rPr lang="nb-NO" i="1" u="sng" dirty="0"/>
              <a:t>På samme vilkår</a:t>
            </a:r>
            <a:r>
              <a:rPr lang="nb-NO" dirty="0"/>
              <a:t> kan fylkesnemnda gi pålegg om </a:t>
            </a:r>
            <a:r>
              <a:rPr lang="nb-NO" b="1" dirty="0"/>
              <a:t>omsorgsendrende tiltak</a:t>
            </a:r>
            <a:r>
              <a:rPr lang="nb-NO" dirty="0"/>
              <a:t>. De omsorgsendrende tiltak som anvendes, skal være </a:t>
            </a:r>
            <a:r>
              <a:rPr lang="nb-NO" i="1" u="sng" dirty="0"/>
              <a:t>faglig og etisk forsvarlige</a:t>
            </a:r>
            <a:r>
              <a:rPr lang="nb-NO" dirty="0"/>
              <a:t> og </a:t>
            </a:r>
            <a:r>
              <a:rPr lang="nb-NO" i="1" u="sng" dirty="0"/>
              <a:t>bygge på et allment akseptert kunnskapsgrunnlag</a:t>
            </a:r>
            <a:r>
              <a:rPr lang="nb-NO" dirty="0"/>
              <a:t>. </a:t>
            </a:r>
          </a:p>
          <a:p>
            <a:pPr marL="0" indent="0">
              <a:buNone/>
            </a:pPr>
            <a:r>
              <a:rPr lang="nb-NO" dirty="0"/>
              <a:t>Hjelpetiltak etter tredje ledd kan opprettholdes </a:t>
            </a:r>
            <a:r>
              <a:rPr lang="nb-NO" i="1" u="sng" dirty="0"/>
              <a:t>inntil ett år fra vedtakstidspunktet</a:t>
            </a:r>
            <a:r>
              <a:rPr lang="nb-NO" dirty="0"/>
              <a:t>. For pålegg om opphold i barnehage eller annet egnet dagtilbud gjelder </a:t>
            </a:r>
            <a:r>
              <a:rPr lang="nb-NO" i="1" u="sng" dirty="0"/>
              <a:t>ingen tidsbegrensning</a:t>
            </a:r>
            <a:r>
              <a:rPr lang="nb-NO" dirty="0"/>
              <a:t>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32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000" i="1" dirty="0" err="1" smtClean="0"/>
              <a:t>Vårres</a:t>
            </a:r>
            <a:r>
              <a:rPr lang="nb-NO" sz="4000" i="1" dirty="0" smtClean="0"/>
              <a:t> </a:t>
            </a:r>
            <a:r>
              <a:rPr lang="nb-NO" sz="4000" i="1" dirty="0" err="1" smtClean="0"/>
              <a:t>unga</a:t>
            </a:r>
            <a:r>
              <a:rPr lang="nb-NO" sz="4000" i="1" dirty="0" smtClean="0"/>
              <a:t> – </a:t>
            </a:r>
            <a:r>
              <a:rPr lang="nb-NO" sz="4000" i="1" dirty="0" err="1" smtClean="0"/>
              <a:t>vårres</a:t>
            </a:r>
            <a:r>
              <a:rPr lang="nb-NO" sz="4000" i="1" dirty="0" smtClean="0"/>
              <a:t> framtid</a:t>
            </a:r>
            <a:endParaRPr lang="nb-NO" sz="4000" i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Satsing på barn og unges oppvekst </a:t>
            </a:r>
          </a:p>
          <a:p>
            <a:r>
              <a:rPr lang="nb-NO" dirty="0" smtClean="0"/>
              <a:t>Basert på </a:t>
            </a:r>
            <a:r>
              <a:rPr lang="nb-NO" dirty="0" err="1" smtClean="0"/>
              <a:t>FN’s</a:t>
            </a:r>
            <a:r>
              <a:rPr lang="nb-NO" dirty="0" smtClean="0"/>
              <a:t> barnekonvensjon</a:t>
            </a:r>
          </a:p>
          <a:p>
            <a:r>
              <a:rPr lang="nb-NO" dirty="0" smtClean="0"/>
              <a:t>Bidra til mer samordnede tjenester for barn og unge</a:t>
            </a:r>
          </a:p>
          <a:p>
            <a:r>
              <a:rPr lang="nb-NO" dirty="0" smtClean="0"/>
              <a:t>Forebygge problemer og bidra til god helse</a:t>
            </a:r>
          </a:p>
          <a:p>
            <a:r>
              <a:rPr lang="nb-NO" dirty="0" smtClean="0"/>
              <a:t>Forrige kartlegging gjennomført 2011/2012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7434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/>
              <a:t>Fra kartlegging 2011/2012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  <a:defRPr/>
            </a:pPr>
            <a:r>
              <a:rPr lang="nb-NO" dirty="0" smtClean="0">
                <a:latin typeface="Arial" charset="0"/>
                <a:cs typeface="Arial" charset="0"/>
              </a:rPr>
              <a:t>Utfordringer på følgende områder: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nb-NO" dirty="0" smtClean="0">
                <a:latin typeface="Arial" charset="0"/>
                <a:cs typeface="Arial" charset="0"/>
              </a:rPr>
              <a:t>Medbestemmelse 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nb-NO" dirty="0" smtClean="0">
                <a:latin typeface="Arial" charset="0"/>
                <a:cs typeface="Arial" charset="0"/>
              </a:rPr>
              <a:t>Samhandling 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nb-NO" dirty="0" smtClean="0">
                <a:latin typeface="Arial" charset="0"/>
                <a:cs typeface="Arial" charset="0"/>
              </a:rPr>
              <a:t>Kunnskapen </a:t>
            </a:r>
            <a:r>
              <a:rPr lang="nb-NO" dirty="0">
                <a:latin typeface="Arial" charset="0"/>
                <a:cs typeface="Arial" charset="0"/>
              </a:rPr>
              <a:t>om hverandre og hverandres gjøremål </a:t>
            </a:r>
            <a:endParaRPr lang="nb-NO" dirty="0" smtClean="0">
              <a:latin typeface="Arial" charset="0"/>
              <a:cs typeface="Arial" charset="0"/>
            </a:endParaRP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nb-NO" dirty="0" smtClean="0">
                <a:latin typeface="Arial" charset="0"/>
                <a:cs typeface="Arial" charset="0"/>
              </a:rPr>
              <a:t>System </a:t>
            </a:r>
            <a:r>
              <a:rPr lang="nb-NO" dirty="0">
                <a:latin typeface="Arial" charset="0"/>
                <a:cs typeface="Arial" charset="0"/>
              </a:rPr>
              <a:t>og </a:t>
            </a:r>
            <a:r>
              <a:rPr lang="nb-NO" dirty="0" smtClean="0">
                <a:latin typeface="Arial" charset="0"/>
                <a:cs typeface="Arial" charset="0"/>
              </a:rPr>
              <a:t>rutiner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5723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 smtClean="0"/>
              <a:t>Ny kartlegging i 2015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Statusoppdatering</a:t>
            </a:r>
          </a:p>
          <a:p>
            <a:r>
              <a:rPr lang="nb-NO" dirty="0" smtClean="0"/>
              <a:t>Identifisere utfordringer før arbeidet med ny kommunal planstrategi</a:t>
            </a:r>
          </a:p>
          <a:p>
            <a:r>
              <a:rPr lang="nb-NO" dirty="0" smtClean="0"/>
              <a:t>Invitasjon til kommunene ble sendt ut i mai</a:t>
            </a:r>
          </a:p>
          <a:p>
            <a:r>
              <a:rPr lang="nb-NO" dirty="0" smtClean="0"/>
              <a:t>En koordinator i hver kommune</a:t>
            </a:r>
          </a:p>
          <a:p>
            <a:r>
              <a:rPr lang="nb-NO" dirty="0" smtClean="0"/>
              <a:t>Frist 1. november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144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3600" dirty="0" smtClean="0"/>
              <a:t>Kurs – </a:t>
            </a:r>
            <a:r>
              <a:rPr lang="nb-NO" sz="3600" dirty="0" err="1" smtClean="0"/>
              <a:t>utviklingsstøttende</a:t>
            </a:r>
            <a:r>
              <a:rPr lang="nb-NO" sz="3600" dirty="0" smtClean="0"/>
              <a:t> samtaler</a:t>
            </a:r>
            <a:endParaRPr lang="nb-N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I samarbeid med RVTS Nord</a:t>
            </a:r>
          </a:p>
          <a:p>
            <a:r>
              <a:rPr lang="nb-NO" dirty="0" smtClean="0"/>
              <a:t>Videreføring av fjorårets kurs – </a:t>
            </a:r>
            <a:r>
              <a:rPr lang="nb-NO" i="1" dirty="0" smtClean="0"/>
              <a:t>Samtaler med barn om vold og seksuelle overgrep</a:t>
            </a:r>
          </a:p>
          <a:p>
            <a:r>
              <a:rPr lang="nb-NO" dirty="0" smtClean="0"/>
              <a:t>Årets tema </a:t>
            </a:r>
            <a:r>
              <a:rPr lang="nb-NO" i="1" dirty="0" smtClean="0"/>
              <a:t>– Samtaler med barn som har vært utsatt for vold eller seksuelle overgrep</a:t>
            </a:r>
          </a:p>
          <a:p>
            <a:r>
              <a:rPr lang="nb-NO" dirty="0" smtClean="0"/>
              <a:t>Tverrfaglig deltakelse</a:t>
            </a:r>
          </a:p>
          <a:p>
            <a:r>
              <a:rPr lang="nb-NO" dirty="0" smtClean="0"/>
              <a:t>Fullbooket</a:t>
            </a:r>
          </a:p>
          <a:p>
            <a:r>
              <a:rPr lang="nb-NO" dirty="0" smtClean="0"/>
              <a:t>Nettbasert kurs: </a:t>
            </a:r>
            <a:r>
              <a:rPr lang="nb-NO" dirty="0" smtClean="0">
                <a:hlinkClick r:id="rId3"/>
              </a:rPr>
              <a:t>http://helsekompetanse.no/kurs/vold-og-seksuelle-overgrep-mot-barn</a:t>
            </a:r>
            <a:endParaRPr lang="nb-NO" dirty="0" smtClean="0"/>
          </a:p>
          <a:p>
            <a:endParaRPr lang="nb-NO" i="1" dirty="0"/>
          </a:p>
        </p:txBody>
      </p:sp>
    </p:spTree>
    <p:extLst>
      <p:ext uri="{BB962C8B-B14F-4D97-AF65-F5344CB8AC3E}">
        <p14:creationId xmlns:p14="http://schemas.microsoft.com/office/powerpoint/2010/main" val="19991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52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presentasj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PowerPoint-presentasjon</Template>
  <TotalTime>21</TotalTime>
  <Words>575</Words>
  <Application>Microsoft Office PowerPoint</Application>
  <PresentationFormat>Skjermfremvisning (4:3)</PresentationFormat>
  <Paragraphs>57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PowerPoint-presentasjon</vt:lpstr>
      <vt:lpstr>Barnevernkonferanse  22.-23. oktober 2015</vt:lpstr>
      <vt:lpstr>Endringer i barnevernloven § 4-4</vt:lpstr>
      <vt:lpstr>Vårres unga – vårres framtid</vt:lpstr>
      <vt:lpstr>Fra kartlegging 2011/2012</vt:lpstr>
      <vt:lpstr>Ny kartlegging i 2015</vt:lpstr>
      <vt:lpstr>Kurs – utviklingsstøttende samtaler</vt:lpstr>
      <vt:lpstr>PowerPoint-presentasjon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Vårres unga – vårres framtid</dc:title>
  <dc:creator>Brenna Aronsen Ingunn</dc:creator>
  <cp:lastModifiedBy>Brenna Aronsen Ingunn</cp:lastModifiedBy>
  <cp:revision>4</cp:revision>
  <cp:lastPrinted>2015-10-16T13:22:43Z</cp:lastPrinted>
  <dcterms:created xsi:type="dcterms:W3CDTF">2015-10-16T13:14:56Z</dcterms:created>
  <dcterms:modified xsi:type="dcterms:W3CDTF">2015-10-21T11:54:55Z</dcterms:modified>
</cp:coreProperties>
</file>