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62" r:id="rId2"/>
    <p:sldId id="263" r:id="rId3"/>
    <p:sldId id="264" r:id="rId4"/>
    <p:sldId id="265" r:id="rId5"/>
    <p:sldId id="268" r:id="rId6"/>
    <p:sldId id="269" r:id="rId7"/>
    <p:sldId id="266" r:id="rId8"/>
    <p:sldId id="267" r:id="rId9"/>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944"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4" name="Picture 2" descr="Bufetat_RÅD_titlemaster_orig"/>
          <p:cNvPicPr>
            <a:picLocks noChangeAspect="1" noChangeArrowheads="1"/>
          </p:cNvPicPr>
          <p:nvPr/>
        </p:nvPicPr>
        <p:blipFill>
          <a:blip r:embed="rId2"/>
          <a:srcRect/>
          <a:stretch>
            <a:fillRect/>
          </a:stretch>
        </p:blipFill>
        <p:spPr bwMode="auto">
          <a:xfrm>
            <a:off x="-31750" y="-9525"/>
            <a:ext cx="9182100" cy="6877050"/>
          </a:xfrm>
          <a:prstGeom prst="rect">
            <a:avLst/>
          </a:prstGeom>
          <a:noFill/>
          <a:ln w="9525">
            <a:noFill/>
            <a:miter lim="800000"/>
            <a:headEnd/>
            <a:tailEnd/>
          </a:ln>
        </p:spPr>
      </p:pic>
      <p:sp>
        <p:nvSpPr>
          <p:cNvPr id="5" name="Rectangle 5"/>
          <p:cNvSpPr>
            <a:spLocks noChangeArrowheads="1"/>
          </p:cNvSpPr>
          <p:nvPr/>
        </p:nvSpPr>
        <p:spPr bwMode="auto">
          <a:xfrm>
            <a:off x="0" y="6553200"/>
            <a:ext cx="9144000" cy="304800"/>
          </a:xfrm>
          <a:prstGeom prst="rect">
            <a:avLst/>
          </a:prstGeom>
          <a:solidFill>
            <a:srgbClr val="FFFFFF"/>
          </a:solidFill>
          <a:ln w="9525">
            <a:noFill/>
            <a:miter lim="800000"/>
            <a:headEnd/>
            <a:tailEnd/>
          </a:ln>
        </p:spPr>
        <p:txBody>
          <a:bodyPr wrap="none" anchor="ctr"/>
          <a:lstStyle/>
          <a:p>
            <a:pPr fontAlgn="auto">
              <a:spcBef>
                <a:spcPts val="0"/>
              </a:spcBef>
              <a:spcAft>
                <a:spcPts val="0"/>
              </a:spcAft>
              <a:defRPr/>
            </a:pPr>
            <a:endParaRPr lang="nb-NO">
              <a:latin typeface="+mn-lt"/>
              <a:ea typeface="+mn-ea"/>
              <a:cs typeface="+mn-cs"/>
            </a:endParaRPr>
          </a:p>
        </p:txBody>
      </p:sp>
      <p:pic>
        <p:nvPicPr>
          <p:cNvPr id="6" name="Picture 8" descr="ny-logo-Bufetat"/>
          <p:cNvPicPr>
            <a:picLocks noChangeAspect="1" noChangeArrowheads="1"/>
          </p:cNvPicPr>
          <p:nvPr/>
        </p:nvPicPr>
        <p:blipFill>
          <a:blip r:embed="rId3"/>
          <a:srcRect/>
          <a:stretch>
            <a:fillRect/>
          </a:stretch>
        </p:blipFill>
        <p:spPr bwMode="auto">
          <a:xfrm>
            <a:off x="315913" y="215900"/>
            <a:ext cx="911225" cy="854075"/>
          </a:xfrm>
          <a:prstGeom prst="rect">
            <a:avLst/>
          </a:prstGeom>
          <a:noFill/>
          <a:ln w="9525">
            <a:noFill/>
            <a:miter lim="800000"/>
            <a:headEnd/>
            <a:tailEnd/>
          </a:ln>
        </p:spPr>
      </p:pic>
      <p:pic>
        <p:nvPicPr>
          <p:cNvPr id="7" name="Picture 9" descr="nord2"/>
          <p:cNvPicPr>
            <a:picLocks noChangeAspect="1" noChangeArrowheads="1"/>
          </p:cNvPicPr>
          <p:nvPr/>
        </p:nvPicPr>
        <p:blipFill>
          <a:blip r:embed="rId4"/>
          <a:srcRect r="36504"/>
          <a:stretch>
            <a:fillRect/>
          </a:stretch>
        </p:blipFill>
        <p:spPr bwMode="auto">
          <a:xfrm>
            <a:off x="8201025" y="6578600"/>
            <a:ext cx="784225" cy="195263"/>
          </a:xfrm>
          <a:prstGeom prst="rect">
            <a:avLst/>
          </a:prstGeom>
          <a:noFill/>
          <a:ln w="9525">
            <a:noFill/>
            <a:miter lim="800000"/>
            <a:headEnd/>
            <a:tailEnd/>
          </a:ln>
        </p:spPr>
      </p:pic>
      <p:sp>
        <p:nvSpPr>
          <p:cNvPr id="88067" name="Rectangle 3"/>
          <p:cNvSpPr>
            <a:spLocks noGrp="1" noChangeArrowheads="1"/>
          </p:cNvSpPr>
          <p:nvPr>
            <p:ph type="ctrTitle"/>
          </p:nvPr>
        </p:nvSpPr>
        <p:spPr>
          <a:xfrm>
            <a:off x="685800" y="2760663"/>
            <a:ext cx="7772400" cy="1143000"/>
          </a:xfrm>
        </p:spPr>
        <p:txBody>
          <a:bodyPr anchor="t"/>
          <a:lstStyle>
            <a:lvl1pPr>
              <a:defRPr/>
            </a:lvl1pPr>
          </a:lstStyle>
          <a:p>
            <a:r>
              <a:rPr lang="nb-NO" smtClean="0"/>
              <a:t>Klikk for å redigere tittelstil</a:t>
            </a:r>
            <a:endParaRPr lang="nb-NO"/>
          </a:p>
        </p:txBody>
      </p:sp>
      <p:sp>
        <p:nvSpPr>
          <p:cNvPr id="88068" name="Rectangle 4"/>
          <p:cNvSpPr>
            <a:spLocks noGrp="1" noChangeArrowheads="1"/>
          </p:cNvSpPr>
          <p:nvPr>
            <p:ph type="subTitle" idx="1"/>
          </p:nvPr>
        </p:nvSpPr>
        <p:spPr>
          <a:xfrm>
            <a:off x="685800" y="3595688"/>
            <a:ext cx="6400800" cy="1752600"/>
          </a:xfrm>
        </p:spPr>
        <p:txBody>
          <a:bodyPr/>
          <a:lstStyle>
            <a:lvl1pPr marL="0" indent="0">
              <a:buFontTx/>
              <a:buNone/>
              <a:defRPr/>
            </a:lvl1pPr>
          </a:lstStyle>
          <a:p>
            <a:r>
              <a:rPr lang="nb-NO" smtClean="0"/>
              <a:t>Klikk for å redigere undertittelstil i malen</a:t>
            </a:r>
            <a:endParaRPr lang="nb-NO"/>
          </a:p>
        </p:txBody>
      </p:sp>
      <p:sp>
        <p:nvSpPr>
          <p:cNvPr id="8" name="Rectangle 6"/>
          <p:cNvSpPr>
            <a:spLocks noGrp="1" noChangeArrowheads="1"/>
          </p:cNvSpPr>
          <p:nvPr>
            <p:ph type="sldNum" sz="quarter" idx="10"/>
          </p:nvPr>
        </p:nvSpPr>
        <p:spPr/>
        <p:txBody>
          <a:bodyPr/>
          <a:lstStyle>
            <a:lvl1pPr>
              <a:defRPr/>
            </a:lvl1pPr>
          </a:lstStyle>
          <a:p>
            <a:pPr>
              <a:defRPr/>
            </a:pPr>
            <a:fld id="{6B27B86E-B01A-4560-B0F5-D4EC5B011D04}" type="slidenum">
              <a:rPr lang="nb-NO"/>
              <a:pPr>
                <a:defRPr/>
              </a:pPr>
              <a:t>‹#›</a:t>
            </a:fld>
            <a:endParaRPr lang="nb-NO"/>
          </a:p>
        </p:txBody>
      </p:sp>
      <p:sp>
        <p:nvSpPr>
          <p:cNvPr id="9" name="Rectangle 7"/>
          <p:cNvSpPr>
            <a:spLocks noGrp="1" noChangeArrowheads="1"/>
          </p:cNvSpPr>
          <p:nvPr>
            <p:ph type="ftr" sz="quarter" idx="11"/>
          </p:nvPr>
        </p:nvSpPr>
        <p:spPr/>
        <p:txBody>
          <a:bodyPr/>
          <a:lstStyle>
            <a:lvl1pPr>
              <a:defRPr/>
            </a:lvl1pPr>
          </a:lstStyle>
          <a:p>
            <a:pPr>
              <a:defRPr/>
            </a:pP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body" idx="1"/>
          </p:nvPr>
        </p:nvSpPr>
        <p:spPr bwMode="auto">
          <a:xfrm>
            <a:off x="685800" y="1517650"/>
            <a:ext cx="7772400" cy="466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1027" name="Rectangle 6"/>
          <p:cNvSpPr>
            <a:spLocks noGrp="1" noChangeArrowheads="1"/>
          </p:cNvSpPr>
          <p:nvPr>
            <p:ph type="title"/>
          </p:nvPr>
        </p:nvSpPr>
        <p:spPr bwMode="auto">
          <a:xfrm>
            <a:off x="654050" y="414338"/>
            <a:ext cx="7300913" cy="835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b-NO" smtClean="0"/>
              <a:t>Klikk for å redigere tittelstil</a:t>
            </a:r>
          </a:p>
        </p:txBody>
      </p:sp>
      <p:sp>
        <p:nvSpPr>
          <p:cNvPr id="14" name="Rectangle 6"/>
          <p:cNvSpPr>
            <a:spLocks noGrp="1" noChangeArrowheads="1"/>
          </p:cNvSpPr>
          <p:nvPr>
            <p:ph type="sldNum" sz="quarter" idx="4"/>
          </p:nvPr>
        </p:nvSpPr>
        <p:spPr bwMode="auto">
          <a:xfrm>
            <a:off x="298450" y="6567488"/>
            <a:ext cx="900113" cy="29051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fontAlgn="auto">
              <a:spcBef>
                <a:spcPts val="0"/>
              </a:spcBef>
              <a:spcAft>
                <a:spcPts val="0"/>
              </a:spcAft>
              <a:defRPr sz="900">
                <a:latin typeface="+mn-lt"/>
                <a:ea typeface="+mn-ea"/>
                <a:cs typeface="+mn-cs"/>
              </a:defRPr>
            </a:lvl1pPr>
          </a:lstStyle>
          <a:p>
            <a:pPr>
              <a:defRPr/>
            </a:pPr>
            <a:fld id="{39C37D00-58ED-4B79-A0CD-DC97BB01344E}" type="slidenum">
              <a:rPr lang="nb-NO"/>
              <a:pPr>
                <a:defRPr/>
              </a:pPr>
              <a:t>‹#›</a:t>
            </a:fld>
            <a:endParaRPr lang="nb-NO"/>
          </a:p>
        </p:txBody>
      </p:sp>
      <p:sp>
        <p:nvSpPr>
          <p:cNvPr id="15" name="Rectangle 7"/>
          <p:cNvSpPr>
            <a:spLocks noGrp="1" noChangeArrowheads="1"/>
          </p:cNvSpPr>
          <p:nvPr>
            <p:ph type="ftr" sz="quarter" idx="3"/>
          </p:nvPr>
        </p:nvSpPr>
        <p:spPr bwMode="auto">
          <a:xfrm>
            <a:off x="1198563" y="6567488"/>
            <a:ext cx="3729037" cy="29051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fontAlgn="auto">
              <a:spcBef>
                <a:spcPts val="0"/>
              </a:spcBef>
              <a:spcAft>
                <a:spcPts val="0"/>
              </a:spcAft>
              <a:defRPr sz="900">
                <a:latin typeface="+mn-lt"/>
                <a:ea typeface="+mn-ea"/>
                <a:cs typeface="+mn-cs"/>
              </a:defRPr>
            </a:lvl1pPr>
          </a:lstStyle>
          <a:p>
            <a:pPr>
              <a:defRPr/>
            </a:pPr>
            <a:endParaRPr lang="nb-NO"/>
          </a:p>
        </p:txBody>
      </p:sp>
    </p:spTree>
  </p:cSld>
  <p:clrMap bg1="lt1" tx1="dk1" bg2="lt2" tx2="dk2" accent1="accent1" accent2="accent2" accent3="accent3" accent4="accent4" accent5="accent5" accent6="accent6" hlink="hlink" folHlink="folHlink"/>
  <p:sldLayoutIdLst>
    <p:sldLayoutId id="2147483688" r:id="rId1"/>
  </p:sldLayoutIdLst>
  <p:txStyles>
    <p:titleStyle>
      <a:lvl1pPr algn="l" rtl="0" eaLnBrk="0" fontAlgn="base" hangingPunct="0">
        <a:lnSpc>
          <a:spcPct val="80000"/>
        </a:lnSpc>
        <a:spcBef>
          <a:spcPct val="0"/>
        </a:spcBef>
        <a:spcAft>
          <a:spcPct val="0"/>
        </a:spcAft>
        <a:defRPr sz="3200">
          <a:solidFill>
            <a:schemeClr val="tx2"/>
          </a:solidFill>
          <a:latin typeface="Arial" charset="0"/>
          <a:ea typeface="ＭＳ Ｐゴシック"/>
          <a:cs typeface="+mj-cs"/>
        </a:defRPr>
      </a:lvl1pPr>
      <a:lvl2pPr algn="l" rtl="0" eaLnBrk="0" fontAlgn="base" hangingPunct="0">
        <a:lnSpc>
          <a:spcPct val="80000"/>
        </a:lnSpc>
        <a:spcBef>
          <a:spcPct val="0"/>
        </a:spcBef>
        <a:spcAft>
          <a:spcPct val="0"/>
        </a:spcAft>
        <a:defRPr sz="3200">
          <a:solidFill>
            <a:schemeClr val="tx2"/>
          </a:solidFill>
          <a:latin typeface="Arial" charset="0"/>
          <a:ea typeface="ＭＳ Ｐゴシック" pitchFamily="34" charset="-128"/>
          <a:cs typeface="ＭＳ Ｐゴシック"/>
        </a:defRPr>
      </a:lvl2pPr>
      <a:lvl3pPr algn="l" rtl="0" eaLnBrk="0" fontAlgn="base" hangingPunct="0">
        <a:lnSpc>
          <a:spcPct val="80000"/>
        </a:lnSpc>
        <a:spcBef>
          <a:spcPct val="0"/>
        </a:spcBef>
        <a:spcAft>
          <a:spcPct val="0"/>
        </a:spcAft>
        <a:defRPr sz="3200">
          <a:solidFill>
            <a:schemeClr val="tx2"/>
          </a:solidFill>
          <a:latin typeface="Arial" charset="0"/>
          <a:ea typeface="ＭＳ Ｐゴシック" pitchFamily="34" charset="-128"/>
          <a:cs typeface="ＭＳ Ｐゴシック"/>
        </a:defRPr>
      </a:lvl3pPr>
      <a:lvl4pPr algn="l" rtl="0" eaLnBrk="0" fontAlgn="base" hangingPunct="0">
        <a:lnSpc>
          <a:spcPct val="80000"/>
        </a:lnSpc>
        <a:spcBef>
          <a:spcPct val="0"/>
        </a:spcBef>
        <a:spcAft>
          <a:spcPct val="0"/>
        </a:spcAft>
        <a:defRPr sz="3200">
          <a:solidFill>
            <a:schemeClr val="tx2"/>
          </a:solidFill>
          <a:latin typeface="Arial" charset="0"/>
          <a:ea typeface="ＭＳ Ｐゴシック" pitchFamily="34" charset="-128"/>
          <a:cs typeface="ＭＳ Ｐゴシック"/>
        </a:defRPr>
      </a:lvl4pPr>
      <a:lvl5pPr algn="l" rtl="0" eaLnBrk="0" fontAlgn="base" hangingPunct="0">
        <a:lnSpc>
          <a:spcPct val="80000"/>
        </a:lnSpc>
        <a:spcBef>
          <a:spcPct val="0"/>
        </a:spcBef>
        <a:spcAft>
          <a:spcPct val="0"/>
        </a:spcAft>
        <a:defRPr sz="3200">
          <a:solidFill>
            <a:schemeClr val="tx2"/>
          </a:solidFill>
          <a:latin typeface="Arial" charset="0"/>
          <a:ea typeface="ＭＳ Ｐゴシック" pitchFamily="34" charset="-128"/>
          <a:cs typeface="ＭＳ Ｐゴシック"/>
        </a:defRPr>
      </a:lvl5pPr>
      <a:lvl6pPr marL="457200" algn="l" rtl="0" eaLnBrk="1" fontAlgn="base" hangingPunct="1">
        <a:lnSpc>
          <a:spcPct val="80000"/>
        </a:lnSpc>
        <a:spcBef>
          <a:spcPct val="0"/>
        </a:spcBef>
        <a:spcAft>
          <a:spcPct val="0"/>
        </a:spcAft>
        <a:defRPr sz="3200">
          <a:solidFill>
            <a:schemeClr val="tx2"/>
          </a:solidFill>
          <a:latin typeface="Arial" charset="0"/>
          <a:ea typeface="ＭＳ Ｐゴシック" pitchFamily="34" charset="-128"/>
        </a:defRPr>
      </a:lvl6pPr>
      <a:lvl7pPr marL="914400" algn="l" rtl="0" eaLnBrk="1" fontAlgn="base" hangingPunct="1">
        <a:lnSpc>
          <a:spcPct val="80000"/>
        </a:lnSpc>
        <a:spcBef>
          <a:spcPct val="0"/>
        </a:spcBef>
        <a:spcAft>
          <a:spcPct val="0"/>
        </a:spcAft>
        <a:defRPr sz="3200">
          <a:solidFill>
            <a:schemeClr val="tx2"/>
          </a:solidFill>
          <a:latin typeface="Arial" charset="0"/>
          <a:ea typeface="ＭＳ Ｐゴシック" pitchFamily="34" charset="-128"/>
        </a:defRPr>
      </a:lvl7pPr>
      <a:lvl8pPr marL="1371600" algn="l" rtl="0" eaLnBrk="1" fontAlgn="base" hangingPunct="1">
        <a:lnSpc>
          <a:spcPct val="80000"/>
        </a:lnSpc>
        <a:spcBef>
          <a:spcPct val="0"/>
        </a:spcBef>
        <a:spcAft>
          <a:spcPct val="0"/>
        </a:spcAft>
        <a:defRPr sz="3200">
          <a:solidFill>
            <a:schemeClr val="tx2"/>
          </a:solidFill>
          <a:latin typeface="Arial" charset="0"/>
          <a:ea typeface="ＭＳ Ｐゴシック" pitchFamily="34" charset="-128"/>
        </a:defRPr>
      </a:lvl8pPr>
      <a:lvl9pPr marL="1828800" algn="l" rtl="0" eaLnBrk="1" fontAlgn="base" hangingPunct="1">
        <a:lnSpc>
          <a:spcPct val="80000"/>
        </a:lnSpc>
        <a:spcBef>
          <a:spcPct val="0"/>
        </a:spcBef>
        <a:spcAft>
          <a:spcPct val="0"/>
        </a:spcAft>
        <a:defRPr sz="3200">
          <a:solidFill>
            <a:schemeClr val="tx2"/>
          </a:solidFill>
          <a:latin typeface="Arial" charset="0"/>
          <a:ea typeface="ＭＳ Ｐゴシック" pitchFamily="34" charset="-128"/>
        </a:defRPr>
      </a:lvl9pPr>
    </p:titleStyle>
    <p:bodyStyle>
      <a:lvl1pPr marL="188913" indent="-188913" algn="l" rtl="0" eaLnBrk="0" fontAlgn="base" hangingPunct="0">
        <a:spcBef>
          <a:spcPct val="60000"/>
        </a:spcBef>
        <a:spcAft>
          <a:spcPct val="0"/>
        </a:spcAft>
        <a:buClr>
          <a:schemeClr val="accent1"/>
        </a:buClr>
        <a:buChar char="•"/>
        <a:defRPr sz="2000">
          <a:solidFill>
            <a:schemeClr val="tx1"/>
          </a:solidFill>
          <a:latin typeface="Arial" charset="0"/>
          <a:ea typeface="ＭＳ Ｐゴシック"/>
          <a:cs typeface="+mn-cs"/>
        </a:defRPr>
      </a:lvl1pPr>
      <a:lvl2pPr marL="573088" indent="-193675" algn="l" rtl="0" eaLnBrk="0" fontAlgn="base" hangingPunct="0">
        <a:spcBef>
          <a:spcPct val="60000"/>
        </a:spcBef>
        <a:spcAft>
          <a:spcPct val="0"/>
        </a:spcAft>
        <a:buChar char="–"/>
        <a:defRPr sz="2800">
          <a:solidFill>
            <a:schemeClr val="tx1"/>
          </a:solidFill>
          <a:latin typeface="Arial" charset="0"/>
          <a:ea typeface="ＭＳ Ｐゴシック"/>
          <a:cs typeface="+mn-cs"/>
        </a:defRPr>
      </a:lvl2pPr>
      <a:lvl3pPr marL="950913" indent="-187325" algn="l" rtl="0" eaLnBrk="0" fontAlgn="base" hangingPunct="0">
        <a:spcBef>
          <a:spcPct val="60000"/>
        </a:spcBef>
        <a:spcAft>
          <a:spcPct val="0"/>
        </a:spcAft>
        <a:buChar char="•"/>
        <a:defRPr sz="1600">
          <a:solidFill>
            <a:schemeClr val="tx1"/>
          </a:solidFill>
          <a:latin typeface="Arial" charset="0"/>
          <a:ea typeface="ＭＳ Ｐゴシック"/>
          <a:cs typeface="+mn-cs"/>
        </a:defRPr>
      </a:lvl3pPr>
      <a:lvl4pPr marL="1335088" indent="-193675" algn="l" rtl="0" eaLnBrk="0" fontAlgn="base" hangingPunct="0">
        <a:spcBef>
          <a:spcPct val="60000"/>
        </a:spcBef>
        <a:spcAft>
          <a:spcPct val="0"/>
        </a:spcAft>
        <a:buChar char="–"/>
        <a:defRPr sz="1400">
          <a:solidFill>
            <a:schemeClr val="tx1"/>
          </a:solidFill>
          <a:latin typeface="Arial" charset="0"/>
          <a:ea typeface="ＭＳ Ｐゴシック"/>
          <a:cs typeface="+mn-cs"/>
        </a:defRPr>
      </a:lvl4pPr>
      <a:lvl5pPr marL="1712913" indent="-187325" algn="l" rtl="0" eaLnBrk="0" fontAlgn="base" hangingPunct="0">
        <a:spcBef>
          <a:spcPct val="60000"/>
        </a:spcBef>
        <a:spcAft>
          <a:spcPct val="0"/>
        </a:spcAft>
        <a:buChar char="»"/>
        <a:defRPr sz="1400">
          <a:solidFill>
            <a:schemeClr val="tx1"/>
          </a:solidFill>
          <a:latin typeface="Arial" charset="0"/>
          <a:ea typeface="ＭＳ Ｐゴシック"/>
          <a:cs typeface="+mn-cs"/>
        </a:defRPr>
      </a:lvl5pPr>
      <a:lvl6pPr marL="2170113" indent="-187325" algn="l" rtl="0" eaLnBrk="1" fontAlgn="base" hangingPunct="1">
        <a:spcBef>
          <a:spcPct val="60000"/>
        </a:spcBef>
        <a:spcAft>
          <a:spcPct val="0"/>
        </a:spcAft>
        <a:buChar char="»"/>
        <a:defRPr sz="1400">
          <a:solidFill>
            <a:schemeClr val="tx1"/>
          </a:solidFill>
          <a:latin typeface="+mn-lt"/>
          <a:ea typeface="+mn-ea"/>
        </a:defRPr>
      </a:lvl6pPr>
      <a:lvl7pPr marL="2627313" indent="-187325" algn="l" rtl="0" eaLnBrk="1" fontAlgn="base" hangingPunct="1">
        <a:spcBef>
          <a:spcPct val="60000"/>
        </a:spcBef>
        <a:spcAft>
          <a:spcPct val="0"/>
        </a:spcAft>
        <a:buChar char="»"/>
        <a:defRPr sz="1400">
          <a:solidFill>
            <a:schemeClr val="tx1"/>
          </a:solidFill>
          <a:latin typeface="+mn-lt"/>
          <a:ea typeface="+mn-ea"/>
        </a:defRPr>
      </a:lvl7pPr>
      <a:lvl8pPr marL="3084513" indent="-187325" algn="l" rtl="0" eaLnBrk="1" fontAlgn="base" hangingPunct="1">
        <a:spcBef>
          <a:spcPct val="60000"/>
        </a:spcBef>
        <a:spcAft>
          <a:spcPct val="0"/>
        </a:spcAft>
        <a:buChar char="»"/>
        <a:defRPr sz="1400">
          <a:solidFill>
            <a:schemeClr val="tx1"/>
          </a:solidFill>
          <a:latin typeface="+mn-lt"/>
          <a:ea typeface="+mn-ea"/>
        </a:defRPr>
      </a:lvl8pPr>
      <a:lvl9pPr marL="3541713" indent="-187325" algn="l" rtl="0" eaLnBrk="1" fontAlgn="base" hangingPunct="1">
        <a:spcBef>
          <a:spcPct val="60000"/>
        </a:spcBef>
        <a:spcAft>
          <a:spcPct val="0"/>
        </a:spcAft>
        <a:buChar char="»"/>
        <a:defRPr sz="1400">
          <a:solidFill>
            <a:schemeClr val="tx1"/>
          </a:solidFill>
          <a:latin typeface="+mn-lt"/>
          <a:ea typeface="+mn-ea"/>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mike.furuli@bufetat.no" TargetMode="External"/><Relationship Id="rId2" Type="http://schemas.openxmlformats.org/officeDocument/2006/relationships/hyperlink" Target="mailto:ulf.floenes@bufetat.n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Undertittel 2"/>
          <p:cNvSpPr>
            <a:spLocks noGrp="1"/>
          </p:cNvSpPr>
          <p:nvPr>
            <p:ph type="subTitle" idx="1"/>
          </p:nvPr>
        </p:nvSpPr>
        <p:spPr/>
        <p:txBody>
          <a:bodyPr/>
          <a:lstStyle/>
          <a:p>
            <a:pPr eaLnBrk="1" hangingPunct="1"/>
            <a:endParaRPr lang="nb-NO" dirty="0" smtClean="0"/>
          </a:p>
          <a:p>
            <a:pPr eaLnBrk="1" hangingPunct="1"/>
            <a:endParaRPr lang="nb-NO" sz="3600" dirty="0" smtClean="0"/>
          </a:p>
        </p:txBody>
      </p:sp>
      <p:sp>
        <p:nvSpPr>
          <p:cNvPr id="3074" name="Tittel 1"/>
          <p:cNvSpPr>
            <a:spLocks/>
          </p:cNvSpPr>
          <p:nvPr/>
        </p:nvSpPr>
        <p:spPr bwMode="auto">
          <a:xfrm>
            <a:off x="685800" y="2130425"/>
            <a:ext cx="7772400" cy="1470025"/>
          </a:xfrm>
          <a:prstGeom prst="rect">
            <a:avLst/>
          </a:prstGeom>
          <a:noFill/>
          <a:ln w="9525">
            <a:noFill/>
            <a:miter lim="800000"/>
            <a:headEnd/>
            <a:tailEnd/>
          </a:ln>
        </p:spPr>
        <p:txBody>
          <a:bodyPr anchor="ctr"/>
          <a:lstStyle/>
          <a:p>
            <a:pPr defTabSz="914400">
              <a:lnSpc>
                <a:spcPct val="80000"/>
              </a:lnSpc>
            </a:pPr>
            <a:endParaRPr lang="nb-NO" sz="3200">
              <a:solidFill>
                <a:schemeClr val="tx2"/>
              </a:solidFill>
            </a:endParaRPr>
          </a:p>
        </p:txBody>
      </p:sp>
      <p:sp>
        <p:nvSpPr>
          <p:cNvPr id="3075" name="Undertittel 2"/>
          <p:cNvSpPr>
            <a:spLocks/>
          </p:cNvSpPr>
          <p:nvPr/>
        </p:nvSpPr>
        <p:spPr bwMode="auto">
          <a:xfrm>
            <a:off x="1371600" y="3886200"/>
            <a:ext cx="6400800" cy="1752600"/>
          </a:xfrm>
          <a:prstGeom prst="rect">
            <a:avLst/>
          </a:prstGeom>
          <a:noFill/>
          <a:ln w="9525">
            <a:noFill/>
            <a:miter lim="800000"/>
            <a:headEnd/>
            <a:tailEnd/>
          </a:ln>
        </p:spPr>
        <p:txBody>
          <a:bodyPr/>
          <a:lstStyle/>
          <a:p>
            <a:pPr algn="ctr" defTabSz="914400">
              <a:spcBef>
                <a:spcPct val="60000"/>
              </a:spcBef>
              <a:buClr>
                <a:schemeClr val="accent1"/>
              </a:buClr>
            </a:pPr>
            <a:endParaRPr lang="nb-NO" sz="2000">
              <a:solidFill>
                <a:srgbClr val="898989"/>
              </a:solidFill>
            </a:endParaRPr>
          </a:p>
        </p:txBody>
      </p:sp>
      <p:sp>
        <p:nvSpPr>
          <p:cNvPr id="3076" name="Tittel 1"/>
          <p:cNvSpPr>
            <a:spLocks/>
          </p:cNvSpPr>
          <p:nvPr/>
        </p:nvSpPr>
        <p:spPr bwMode="auto">
          <a:xfrm>
            <a:off x="901700" y="2346325"/>
            <a:ext cx="7772400" cy="1470025"/>
          </a:xfrm>
          <a:prstGeom prst="rect">
            <a:avLst/>
          </a:prstGeom>
          <a:noFill/>
          <a:ln w="9525">
            <a:noFill/>
            <a:miter lim="800000"/>
            <a:headEnd/>
            <a:tailEnd/>
          </a:ln>
        </p:spPr>
        <p:txBody>
          <a:bodyPr anchor="ctr"/>
          <a:lstStyle/>
          <a:p>
            <a:pPr defTabSz="914400">
              <a:lnSpc>
                <a:spcPct val="80000"/>
              </a:lnSpc>
            </a:pPr>
            <a:endParaRPr lang="nb-NO" sz="3200">
              <a:solidFill>
                <a:schemeClr val="tx2"/>
              </a:solidFill>
            </a:endParaRPr>
          </a:p>
        </p:txBody>
      </p:sp>
      <p:sp>
        <p:nvSpPr>
          <p:cNvPr id="3077" name="Undertittel 2"/>
          <p:cNvSpPr>
            <a:spLocks/>
          </p:cNvSpPr>
          <p:nvPr/>
        </p:nvSpPr>
        <p:spPr bwMode="auto">
          <a:xfrm>
            <a:off x="1587500" y="4102100"/>
            <a:ext cx="6400800" cy="1752600"/>
          </a:xfrm>
          <a:prstGeom prst="rect">
            <a:avLst/>
          </a:prstGeom>
          <a:noFill/>
          <a:ln w="9525">
            <a:noFill/>
            <a:miter lim="800000"/>
            <a:headEnd/>
            <a:tailEnd/>
          </a:ln>
        </p:spPr>
        <p:txBody>
          <a:bodyPr/>
          <a:lstStyle/>
          <a:p>
            <a:pPr algn="ctr" defTabSz="914400">
              <a:spcBef>
                <a:spcPct val="60000"/>
              </a:spcBef>
              <a:buClr>
                <a:schemeClr val="accent1"/>
              </a:buClr>
            </a:pPr>
            <a:endParaRPr lang="nb-NO" sz="2000">
              <a:solidFill>
                <a:srgbClr val="898989"/>
              </a:solidFill>
            </a:endParaRPr>
          </a:p>
        </p:txBody>
      </p:sp>
      <p:sp>
        <p:nvSpPr>
          <p:cNvPr id="3078" name="Rectangle 7"/>
          <p:cNvSpPr>
            <a:spLocks noChangeArrowheads="1"/>
          </p:cNvSpPr>
          <p:nvPr/>
        </p:nvSpPr>
        <p:spPr bwMode="auto">
          <a:xfrm>
            <a:off x="1143000" y="4808538"/>
            <a:ext cx="7510463" cy="1163637"/>
          </a:xfrm>
          <a:prstGeom prst="rect">
            <a:avLst/>
          </a:prstGeom>
          <a:noFill/>
          <a:ln w="9525">
            <a:noFill/>
            <a:miter lim="800000"/>
            <a:headEnd/>
            <a:tailEnd/>
          </a:ln>
        </p:spPr>
        <p:txBody>
          <a:bodyPr wrap="none">
            <a:spAutoFit/>
          </a:bodyPr>
          <a:lstStyle/>
          <a:p>
            <a:pPr defTabSz="914400">
              <a:spcBef>
                <a:spcPct val="20000"/>
              </a:spcBef>
              <a:buFont typeface="Arial" charset="0"/>
              <a:buNone/>
            </a:pPr>
            <a:r>
              <a:rPr lang="nb-NO" sz="3200" dirty="0">
                <a:solidFill>
                  <a:srgbClr val="898989"/>
                </a:solidFill>
              </a:rPr>
              <a:t>Erfaringer og utfordringer i arbeidet med </a:t>
            </a:r>
          </a:p>
          <a:p>
            <a:pPr defTabSz="914400">
              <a:spcBef>
                <a:spcPct val="20000"/>
              </a:spcBef>
              <a:buFont typeface="Arial" charset="0"/>
              <a:buNone/>
            </a:pPr>
            <a:r>
              <a:rPr lang="nb-NO" sz="3200" dirty="0">
                <a:solidFill>
                  <a:srgbClr val="898989"/>
                </a:solidFill>
              </a:rPr>
              <a:t>hjemmebaserte tiltak</a:t>
            </a:r>
          </a:p>
        </p:txBody>
      </p:sp>
      <p:sp>
        <p:nvSpPr>
          <p:cNvPr id="3079" name="Rectangle 8"/>
          <p:cNvSpPr>
            <a:spLocks noChangeArrowheads="1"/>
          </p:cNvSpPr>
          <p:nvPr/>
        </p:nvSpPr>
        <p:spPr bwMode="auto">
          <a:xfrm>
            <a:off x="3286125" y="3024188"/>
            <a:ext cx="4959350" cy="641350"/>
          </a:xfrm>
          <a:prstGeom prst="rect">
            <a:avLst/>
          </a:prstGeom>
          <a:noFill/>
          <a:ln w="9525">
            <a:noFill/>
            <a:miter lim="800000"/>
            <a:headEnd/>
            <a:tailEnd/>
          </a:ln>
        </p:spPr>
        <p:txBody>
          <a:bodyPr wrap="none">
            <a:spAutoFit/>
          </a:bodyPr>
          <a:lstStyle/>
          <a:p>
            <a:pPr defTabSz="914400"/>
            <a:r>
              <a:rPr lang="nb-NO" sz="3600"/>
              <a:t>Røvika Ungdomssenter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idx="4294967295"/>
          </p:nvPr>
        </p:nvSpPr>
        <p:spPr>
          <a:xfrm>
            <a:off x="0" y="414338"/>
            <a:ext cx="7300913" cy="835025"/>
          </a:xfrm>
        </p:spPr>
        <p:txBody>
          <a:bodyPr/>
          <a:lstStyle/>
          <a:p>
            <a:pPr eaLnBrk="1" hangingPunct="1"/>
            <a:r>
              <a:rPr lang="nb-NO" smtClean="0"/>
              <a:t>                        historikk</a:t>
            </a:r>
          </a:p>
        </p:txBody>
      </p:sp>
      <p:sp>
        <p:nvSpPr>
          <p:cNvPr id="4098" name="Rectangle 3"/>
          <p:cNvSpPr>
            <a:spLocks noGrp="1" noChangeArrowheads="1"/>
          </p:cNvSpPr>
          <p:nvPr>
            <p:ph type="body" idx="4294967295"/>
          </p:nvPr>
        </p:nvSpPr>
        <p:spPr>
          <a:xfrm>
            <a:off x="654050" y="2638425"/>
            <a:ext cx="7772400" cy="3892550"/>
          </a:xfrm>
        </p:spPr>
        <p:txBody>
          <a:bodyPr/>
          <a:lstStyle/>
          <a:p>
            <a:pPr eaLnBrk="1" hangingPunct="1">
              <a:lnSpc>
                <a:spcPct val="80000"/>
              </a:lnSpc>
            </a:pPr>
            <a:endParaRPr lang="nb-NO" sz="1800" dirty="0" smtClean="0"/>
          </a:p>
          <a:p>
            <a:pPr eaLnBrk="1" hangingPunct="1">
              <a:lnSpc>
                <a:spcPct val="80000"/>
              </a:lnSpc>
            </a:pPr>
            <a:r>
              <a:rPr lang="nb-NO" sz="1800" dirty="0" smtClean="0"/>
              <a:t>Økende fokus på familie siden medio ‘90</a:t>
            </a:r>
          </a:p>
          <a:p>
            <a:pPr eaLnBrk="1" hangingPunct="1">
              <a:lnSpc>
                <a:spcPct val="80000"/>
              </a:lnSpc>
            </a:pPr>
            <a:r>
              <a:rPr lang="nb-NO" sz="1800" dirty="0" smtClean="0"/>
              <a:t>Faglige løft og kompetanseheving– i bredden, gjennom opplæring i hele personalgruppen</a:t>
            </a:r>
          </a:p>
          <a:p>
            <a:pPr eaLnBrk="1" hangingPunct="1">
              <a:lnSpc>
                <a:spcPct val="80000"/>
              </a:lnSpc>
            </a:pPr>
            <a:r>
              <a:rPr lang="nb-NO" sz="1800" dirty="0" smtClean="0"/>
              <a:t>Spesialisering – gjennom utdanning av familieterapeuter </a:t>
            </a:r>
          </a:p>
          <a:p>
            <a:pPr eaLnBrk="1" hangingPunct="1">
              <a:lnSpc>
                <a:spcPct val="80000"/>
              </a:lnSpc>
            </a:pPr>
            <a:r>
              <a:rPr lang="nb-NO" sz="1800" dirty="0" smtClean="0"/>
              <a:t>Oppretting av egen familieavdeling 2004</a:t>
            </a:r>
          </a:p>
          <a:p>
            <a:pPr eaLnBrk="1" hangingPunct="1">
              <a:lnSpc>
                <a:spcPct val="80000"/>
              </a:lnSpc>
            </a:pPr>
            <a:r>
              <a:rPr lang="nb-NO" sz="1800" dirty="0" smtClean="0"/>
              <a:t>Ytterligere befestning av kompetanse etter overgang til </a:t>
            </a:r>
            <a:r>
              <a:rPr lang="nb-NO" sz="1800" dirty="0" err="1" smtClean="0"/>
              <a:t>Bufetat</a:t>
            </a:r>
            <a:endParaRPr lang="nb-NO" sz="1800" dirty="0" smtClean="0"/>
          </a:p>
          <a:p>
            <a:pPr eaLnBrk="1" hangingPunct="1">
              <a:lnSpc>
                <a:spcPct val="80000"/>
              </a:lnSpc>
            </a:pPr>
            <a:r>
              <a:rPr lang="nb-NO" sz="1800" dirty="0" smtClean="0"/>
              <a:t>Delaktig i oppbygging av familieavdelinger/familiekompetanse i andre institusjoner</a:t>
            </a:r>
          </a:p>
          <a:p>
            <a:pPr eaLnBrk="1" hangingPunct="1"/>
            <a:endParaRPr lang="nb-NO"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idx="4294967295"/>
          </p:nvPr>
        </p:nvSpPr>
        <p:spPr/>
        <p:txBody>
          <a:bodyPr/>
          <a:lstStyle/>
          <a:p>
            <a:pPr eaLnBrk="1" hangingPunct="1"/>
            <a:r>
              <a:rPr lang="nb-NO" smtClean="0"/>
              <a:t>                    suksessfaktorer</a:t>
            </a:r>
          </a:p>
        </p:txBody>
      </p:sp>
      <p:sp>
        <p:nvSpPr>
          <p:cNvPr id="5122" name="Rectangle 3"/>
          <p:cNvSpPr>
            <a:spLocks noGrp="1" noChangeArrowheads="1"/>
          </p:cNvSpPr>
          <p:nvPr>
            <p:ph type="body" idx="4294967295"/>
          </p:nvPr>
        </p:nvSpPr>
        <p:spPr>
          <a:xfrm>
            <a:off x="685800" y="2514600"/>
            <a:ext cx="7772400" cy="3663950"/>
          </a:xfrm>
        </p:spPr>
        <p:txBody>
          <a:bodyPr/>
          <a:lstStyle/>
          <a:p>
            <a:pPr eaLnBrk="1" hangingPunct="1">
              <a:lnSpc>
                <a:spcPct val="80000"/>
              </a:lnSpc>
            </a:pPr>
            <a:endParaRPr lang="nb-NO" smtClean="0"/>
          </a:p>
          <a:p>
            <a:pPr eaLnBrk="1" hangingPunct="1">
              <a:lnSpc>
                <a:spcPct val="80000"/>
              </a:lnSpc>
            </a:pPr>
            <a:r>
              <a:rPr lang="nb-NO" smtClean="0"/>
              <a:t>Individuelle fokus</a:t>
            </a:r>
          </a:p>
          <a:p>
            <a:pPr eaLnBrk="1" hangingPunct="1">
              <a:lnSpc>
                <a:spcPct val="80000"/>
              </a:lnSpc>
            </a:pPr>
            <a:r>
              <a:rPr lang="nb-NO" smtClean="0"/>
              <a:t>Høre på familien</a:t>
            </a:r>
          </a:p>
          <a:p>
            <a:pPr eaLnBrk="1" hangingPunct="1">
              <a:lnSpc>
                <a:spcPct val="80000"/>
              </a:lnSpc>
            </a:pPr>
            <a:r>
              <a:rPr lang="nb-NO" smtClean="0"/>
              <a:t>Systemisk forståelse</a:t>
            </a:r>
          </a:p>
          <a:p>
            <a:pPr eaLnBrk="1" hangingPunct="1">
              <a:lnSpc>
                <a:spcPct val="80000"/>
              </a:lnSpc>
            </a:pPr>
            <a:r>
              <a:rPr lang="nb-NO" smtClean="0"/>
              <a:t>Ikke behandle symptomet</a:t>
            </a:r>
          </a:p>
          <a:p>
            <a:pPr eaLnBrk="1" hangingPunct="1">
              <a:lnSpc>
                <a:spcPct val="80000"/>
              </a:lnSpc>
            </a:pPr>
            <a:r>
              <a:rPr lang="nb-NO" smtClean="0"/>
              <a:t>Være del av et fagmiljø</a:t>
            </a:r>
          </a:p>
          <a:p>
            <a:pPr eaLnBrk="1" hangingPunct="1">
              <a:lnSpc>
                <a:spcPct val="80000"/>
              </a:lnSpc>
            </a:pPr>
            <a:r>
              <a:rPr lang="nb-NO" smtClean="0"/>
              <a:t>Bevisst på familiens kultur</a:t>
            </a:r>
          </a:p>
          <a:p>
            <a:pPr eaLnBrk="1" hangingPunct="1">
              <a:lnSpc>
                <a:spcPct val="80000"/>
              </a:lnSpc>
            </a:pPr>
            <a:r>
              <a:rPr lang="nb-NO" smtClean="0"/>
              <a:t>Noe annet enn MST og PMTO</a:t>
            </a:r>
          </a:p>
          <a:p>
            <a:pPr eaLnBrk="1" hangingPunct="1">
              <a:lnSpc>
                <a:spcPct val="80000"/>
              </a:lnSpc>
              <a:buFontTx/>
              <a:buNone/>
            </a:pPr>
            <a:endParaRPr lang="nb-NO"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3"/>
          <p:cNvSpPr>
            <a:spLocks noGrp="1" noChangeArrowheads="1"/>
          </p:cNvSpPr>
          <p:nvPr>
            <p:ph type="body" idx="4294967295"/>
          </p:nvPr>
        </p:nvSpPr>
        <p:spPr>
          <a:xfrm>
            <a:off x="685800" y="2447925"/>
            <a:ext cx="7772400" cy="4048125"/>
          </a:xfrm>
        </p:spPr>
        <p:txBody>
          <a:bodyPr/>
          <a:lstStyle/>
          <a:p>
            <a:pPr eaLnBrk="1" hangingPunct="1">
              <a:lnSpc>
                <a:spcPct val="80000"/>
              </a:lnSpc>
            </a:pPr>
            <a:endParaRPr lang="nb-NO" sz="2400" dirty="0" smtClean="0"/>
          </a:p>
          <a:p>
            <a:pPr eaLnBrk="1" hangingPunct="1">
              <a:lnSpc>
                <a:spcPct val="80000"/>
              </a:lnSpc>
            </a:pPr>
            <a:r>
              <a:rPr lang="nb-NO" sz="2400" dirty="0" smtClean="0"/>
              <a:t>Fleksibilitet</a:t>
            </a:r>
          </a:p>
          <a:p>
            <a:pPr eaLnBrk="1" hangingPunct="1">
              <a:lnSpc>
                <a:spcPct val="80000"/>
              </a:lnSpc>
            </a:pPr>
            <a:r>
              <a:rPr lang="nb-NO" sz="2400" dirty="0" smtClean="0"/>
              <a:t>Løsningsorientert</a:t>
            </a:r>
          </a:p>
          <a:p>
            <a:pPr eaLnBrk="1" hangingPunct="1">
              <a:lnSpc>
                <a:spcPct val="80000"/>
              </a:lnSpc>
            </a:pPr>
            <a:r>
              <a:rPr lang="nb-NO" sz="2400" dirty="0" smtClean="0"/>
              <a:t>Ha familier inne</a:t>
            </a:r>
          </a:p>
          <a:p>
            <a:pPr eaLnBrk="1" hangingPunct="1">
              <a:lnSpc>
                <a:spcPct val="80000"/>
              </a:lnSpc>
            </a:pPr>
            <a:r>
              <a:rPr lang="nb-NO" sz="2400" dirty="0" smtClean="0"/>
              <a:t>Sikre familiers økonomi gjennom sykemelding</a:t>
            </a:r>
          </a:p>
          <a:p>
            <a:pPr eaLnBrk="1" hangingPunct="1">
              <a:lnSpc>
                <a:spcPct val="80000"/>
              </a:lnSpc>
            </a:pPr>
            <a:r>
              <a:rPr lang="nb-NO" sz="2400" dirty="0" smtClean="0"/>
              <a:t>Tetthet og kontinuitet</a:t>
            </a:r>
          </a:p>
          <a:p>
            <a:pPr eaLnBrk="1" hangingPunct="1">
              <a:lnSpc>
                <a:spcPct val="80000"/>
              </a:lnSpc>
            </a:pPr>
            <a:r>
              <a:rPr lang="nb-NO" sz="2400" dirty="0" smtClean="0"/>
              <a:t>Oppfølging</a:t>
            </a:r>
          </a:p>
          <a:p>
            <a:pPr eaLnBrk="1" hangingPunct="1">
              <a:lnSpc>
                <a:spcPct val="80000"/>
              </a:lnSpc>
            </a:pPr>
            <a:r>
              <a:rPr lang="nb-NO" sz="2400" dirty="0" smtClean="0"/>
              <a:t>Familierådslag</a:t>
            </a:r>
          </a:p>
          <a:p>
            <a:pPr eaLnBrk="1" hangingPunct="1">
              <a:buFontTx/>
              <a:buNone/>
            </a:pPr>
            <a:endParaRPr lang="nb-NO" sz="2400" dirty="0" smtClean="0"/>
          </a:p>
        </p:txBody>
      </p:sp>
      <p:sp>
        <p:nvSpPr>
          <p:cNvPr id="6146" name="Rectangle 4"/>
          <p:cNvSpPr>
            <a:spLocks noChangeArrowheads="1"/>
          </p:cNvSpPr>
          <p:nvPr/>
        </p:nvSpPr>
        <p:spPr bwMode="auto">
          <a:xfrm>
            <a:off x="2590800" y="482600"/>
            <a:ext cx="4152900" cy="579438"/>
          </a:xfrm>
          <a:prstGeom prst="rect">
            <a:avLst/>
          </a:prstGeom>
          <a:noFill/>
          <a:ln w="9525">
            <a:noFill/>
            <a:miter lim="800000"/>
            <a:headEnd/>
            <a:tailEnd/>
          </a:ln>
        </p:spPr>
        <p:txBody>
          <a:bodyPr wrap="none">
            <a:spAutoFit/>
          </a:bodyPr>
          <a:lstStyle/>
          <a:p>
            <a:pPr defTabSz="914400"/>
            <a:r>
              <a:rPr lang="nb-NO" sz="3200" dirty="0"/>
              <a:t> </a:t>
            </a:r>
            <a:r>
              <a:rPr lang="nb-NO" sz="3200" dirty="0">
                <a:solidFill>
                  <a:schemeClr val="tx2"/>
                </a:solidFill>
              </a:rPr>
              <a:t>suksessfaktorer forts.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485900" y="103188"/>
            <a:ext cx="7772400" cy="1143000"/>
          </a:xfrm>
        </p:spPr>
        <p:txBody>
          <a:bodyPr/>
          <a:lstStyle/>
          <a:p>
            <a:r>
              <a:rPr lang="nb-NO" dirty="0" smtClean="0"/>
              <a:t/>
            </a:r>
            <a:br>
              <a:rPr lang="nb-NO" dirty="0" smtClean="0"/>
            </a:br>
            <a:r>
              <a:rPr lang="nb-NO" dirty="0"/>
              <a:t> </a:t>
            </a:r>
            <a:r>
              <a:rPr lang="nb-NO" dirty="0" smtClean="0"/>
              <a:t>        Suksessfaktorer forts.</a:t>
            </a:r>
            <a:endParaRPr lang="nb-NO" dirty="0"/>
          </a:p>
        </p:txBody>
      </p:sp>
      <p:sp>
        <p:nvSpPr>
          <p:cNvPr id="3" name="Undertittel 2"/>
          <p:cNvSpPr>
            <a:spLocks noGrp="1"/>
          </p:cNvSpPr>
          <p:nvPr>
            <p:ph type="subTitle" idx="1"/>
          </p:nvPr>
        </p:nvSpPr>
        <p:spPr>
          <a:xfrm>
            <a:off x="685800" y="3076575"/>
            <a:ext cx="6400800" cy="2600325"/>
          </a:xfrm>
        </p:spPr>
        <p:txBody>
          <a:bodyPr/>
          <a:lstStyle/>
          <a:p>
            <a:r>
              <a:rPr lang="nb-NO" dirty="0" smtClean="0"/>
              <a:t>Validering (</a:t>
            </a:r>
            <a:r>
              <a:rPr lang="nb-NO" sz="1600" dirty="0" smtClean="0"/>
              <a:t>definisjon</a:t>
            </a:r>
            <a:r>
              <a:rPr lang="nb-NO" dirty="0" smtClean="0"/>
              <a:t>): </a:t>
            </a:r>
          </a:p>
          <a:p>
            <a:r>
              <a:rPr lang="nb-NO" dirty="0" smtClean="0"/>
              <a:t>innbefatter et helhetssyn, å se klienten og deres reaksjoner ut fra så mange perspektiver som mulig – biologisk, psykologisk, sosialt, historie, nåværende omstendigheter, forventninger til fremtiden osv. </a:t>
            </a:r>
          </a:p>
          <a:p>
            <a:r>
              <a:rPr lang="nb-NO" sz="1600" dirty="0" smtClean="0"/>
              <a:t>(Anna </a:t>
            </a:r>
            <a:r>
              <a:rPr lang="nb-NO" sz="1600" dirty="0" err="1" smtClean="0"/>
              <a:t>Kåver</a:t>
            </a:r>
            <a:r>
              <a:rPr lang="nb-NO" sz="1600" dirty="0" smtClean="0"/>
              <a:t>, </a:t>
            </a:r>
            <a:r>
              <a:rPr lang="nb-NO" sz="1600" i="1" dirty="0" smtClean="0"/>
              <a:t>Allianse</a:t>
            </a:r>
            <a:r>
              <a:rPr lang="nb-NO" sz="1600" dirty="0" smtClean="0"/>
              <a:t>, 2012)</a:t>
            </a:r>
          </a:p>
          <a:p>
            <a:endParaRPr lang="nb-NO" sz="1600" dirty="0"/>
          </a:p>
        </p:txBody>
      </p:sp>
    </p:spTree>
    <p:extLst>
      <p:ext uri="{BB962C8B-B14F-4D97-AF65-F5344CB8AC3E}">
        <p14:creationId xmlns:p14="http://schemas.microsoft.com/office/powerpoint/2010/main" val="3716899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328861" y="314325"/>
            <a:ext cx="4400550" cy="781050"/>
          </a:xfrm>
        </p:spPr>
        <p:txBody>
          <a:bodyPr/>
          <a:lstStyle/>
          <a:p>
            <a:r>
              <a:rPr lang="nb-NO" dirty="0" smtClean="0"/>
              <a:t>Suksessfaktorer forts.</a:t>
            </a:r>
            <a:endParaRPr lang="nb-NO" dirty="0"/>
          </a:p>
        </p:txBody>
      </p:sp>
      <p:sp>
        <p:nvSpPr>
          <p:cNvPr id="3" name="Undertittel 2"/>
          <p:cNvSpPr>
            <a:spLocks noGrp="1"/>
          </p:cNvSpPr>
          <p:nvPr>
            <p:ph type="subTitle" idx="1"/>
          </p:nvPr>
        </p:nvSpPr>
        <p:spPr>
          <a:xfrm>
            <a:off x="685800" y="2695575"/>
            <a:ext cx="6400800" cy="3667125"/>
          </a:xfrm>
        </p:spPr>
        <p:txBody>
          <a:bodyPr/>
          <a:lstStyle/>
          <a:p>
            <a:r>
              <a:rPr lang="nb-NO" i="1" dirty="0" smtClean="0"/>
              <a:t>«Klientenes motivasjon for å delta aktivt i behandlingen øker når de blir validert. Validering innebærer altså at terapeuten på en svært tydelig måte formidler at klientens atferd og reaksjoner er fullt forståelig under de rådende omstendighetene. Terapeuten bekrefter at klienten, når man kjenner til omstendighetene de befinner seg i, er sannferdig, forståelig, velbegrunnet, meningsfull, logisk og funksjonell. Selv det mest dysfunksjonelle i tanker, følelser og atferd kan i valideringssammenheng forstås ut fra sin kontekst»</a:t>
            </a:r>
            <a:endParaRPr lang="nb-NO" dirty="0" smtClean="0"/>
          </a:p>
          <a:p>
            <a:r>
              <a:rPr lang="nb-NO" i="1" dirty="0" smtClean="0"/>
              <a:t>(ibid.)</a:t>
            </a:r>
          </a:p>
        </p:txBody>
      </p:sp>
      <p:sp>
        <p:nvSpPr>
          <p:cNvPr id="4" name="Rektangel 3"/>
          <p:cNvSpPr/>
          <p:nvPr/>
        </p:nvSpPr>
        <p:spPr>
          <a:xfrm>
            <a:off x="2057399" y="533017"/>
            <a:ext cx="4943475" cy="486287"/>
          </a:xfrm>
          <a:prstGeom prst="rect">
            <a:avLst/>
          </a:prstGeom>
        </p:spPr>
        <p:txBody>
          <a:bodyPr wrap="square">
            <a:spAutoFit/>
          </a:bodyPr>
          <a:lstStyle/>
          <a:p>
            <a:pPr lvl="0" defTabSz="914400" eaLnBrk="0" hangingPunct="0">
              <a:lnSpc>
                <a:spcPct val="80000"/>
              </a:lnSpc>
            </a:pPr>
            <a:r>
              <a:rPr lang="nb-NO" sz="3200" kern="0" dirty="0" smtClean="0">
                <a:solidFill>
                  <a:srgbClr val="000000"/>
                </a:solidFill>
              </a:rPr>
              <a:t>     </a:t>
            </a:r>
            <a:endParaRPr lang="nb-NO" sz="3200" kern="0" dirty="0">
              <a:solidFill>
                <a:srgbClr val="000000"/>
              </a:solidFill>
            </a:endParaRPr>
          </a:p>
        </p:txBody>
      </p:sp>
    </p:spTree>
    <p:extLst>
      <p:ext uri="{BB962C8B-B14F-4D97-AF65-F5344CB8AC3E}">
        <p14:creationId xmlns:p14="http://schemas.microsoft.com/office/powerpoint/2010/main" val="342663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idx="4294967295"/>
          </p:nvPr>
        </p:nvSpPr>
        <p:spPr/>
        <p:txBody>
          <a:bodyPr/>
          <a:lstStyle/>
          <a:p>
            <a:pPr eaLnBrk="1" hangingPunct="1"/>
            <a:r>
              <a:rPr lang="nb-NO" smtClean="0"/>
              <a:t>                     utfordringer</a:t>
            </a:r>
          </a:p>
        </p:txBody>
      </p:sp>
      <p:sp>
        <p:nvSpPr>
          <p:cNvPr id="7170" name="Rectangle 3"/>
          <p:cNvSpPr>
            <a:spLocks noGrp="1" noChangeArrowheads="1"/>
          </p:cNvSpPr>
          <p:nvPr>
            <p:ph type="body" idx="4294967295"/>
          </p:nvPr>
        </p:nvSpPr>
        <p:spPr>
          <a:xfrm>
            <a:off x="685800" y="2571750"/>
            <a:ext cx="7772400" cy="3606800"/>
          </a:xfrm>
        </p:spPr>
        <p:txBody>
          <a:bodyPr/>
          <a:lstStyle/>
          <a:p>
            <a:pPr eaLnBrk="1" hangingPunct="1"/>
            <a:endParaRPr lang="nb-NO" smtClean="0"/>
          </a:p>
          <a:p>
            <a:pPr eaLnBrk="1" hangingPunct="1"/>
            <a:r>
              <a:rPr lang="nb-NO" smtClean="0"/>
              <a:t>Organisering</a:t>
            </a:r>
          </a:p>
          <a:p>
            <a:pPr eaLnBrk="1" hangingPunct="1"/>
            <a:r>
              <a:rPr lang="nb-NO" smtClean="0"/>
              <a:t>Tilhørighet og lokalisering</a:t>
            </a:r>
          </a:p>
          <a:p>
            <a:pPr eaLnBrk="1" hangingPunct="1"/>
            <a:r>
              <a:rPr lang="nb-NO" smtClean="0"/>
              <a:t>Yrkesfaglig forståelse/kompetanse</a:t>
            </a:r>
          </a:p>
          <a:p>
            <a:pPr eaLnBrk="1" hangingPunct="1"/>
            <a:r>
              <a:rPr lang="nb-NO" smtClean="0"/>
              <a:t>Behov for veiledning</a:t>
            </a:r>
          </a:p>
          <a:p>
            <a:pPr eaLnBrk="1" hangingPunct="1"/>
            <a:endParaRPr lang="nb-NO"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tel 1"/>
          <p:cNvSpPr>
            <a:spLocks/>
          </p:cNvSpPr>
          <p:nvPr/>
        </p:nvSpPr>
        <p:spPr bwMode="auto">
          <a:xfrm>
            <a:off x="323850" y="404813"/>
            <a:ext cx="8229600" cy="1143000"/>
          </a:xfrm>
          <a:prstGeom prst="rect">
            <a:avLst/>
          </a:prstGeom>
          <a:noFill/>
          <a:ln w="9525">
            <a:noFill/>
            <a:miter lim="800000"/>
            <a:headEnd/>
            <a:tailEnd/>
          </a:ln>
        </p:spPr>
        <p:txBody>
          <a:bodyPr anchor="ctr"/>
          <a:lstStyle/>
          <a:p>
            <a:pPr defTabSz="914400">
              <a:lnSpc>
                <a:spcPct val="80000"/>
              </a:lnSpc>
            </a:pPr>
            <a:r>
              <a:rPr lang="nb-NO" sz="3200">
                <a:solidFill>
                  <a:schemeClr val="tx2"/>
                </a:solidFill>
              </a:rPr>
              <a:t>                  for kontakt med oss</a:t>
            </a:r>
          </a:p>
        </p:txBody>
      </p:sp>
      <p:sp>
        <p:nvSpPr>
          <p:cNvPr id="8194" name="Plassholder for innhold 2"/>
          <p:cNvSpPr>
            <a:spLocks/>
          </p:cNvSpPr>
          <p:nvPr/>
        </p:nvSpPr>
        <p:spPr bwMode="auto">
          <a:xfrm>
            <a:off x="395288" y="2706688"/>
            <a:ext cx="4038600" cy="1181100"/>
          </a:xfrm>
          <a:prstGeom prst="rect">
            <a:avLst/>
          </a:prstGeom>
          <a:noFill/>
          <a:ln w="9525">
            <a:noFill/>
            <a:miter lim="800000"/>
            <a:headEnd/>
            <a:tailEnd/>
          </a:ln>
        </p:spPr>
        <p:txBody>
          <a:bodyPr/>
          <a:lstStyle/>
          <a:p>
            <a:pPr marL="188913" indent="-188913" defTabSz="914400">
              <a:spcBef>
                <a:spcPct val="60000"/>
              </a:spcBef>
              <a:buClr>
                <a:schemeClr val="accent1"/>
              </a:buClr>
              <a:buFontTx/>
              <a:buChar char="•"/>
            </a:pPr>
            <a:r>
              <a:rPr lang="nb-NO">
                <a:hlinkClick r:id="rId2"/>
              </a:rPr>
              <a:t>ulf.floenes@bufetat.no</a:t>
            </a:r>
            <a:endParaRPr lang="nb-NO"/>
          </a:p>
          <a:p>
            <a:pPr marL="188913" indent="-188913" defTabSz="914400">
              <a:spcBef>
                <a:spcPct val="60000"/>
              </a:spcBef>
              <a:buClr>
                <a:schemeClr val="accent1"/>
              </a:buClr>
              <a:buFontTx/>
              <a:buChar char="•"/>
            </a:pPr>
            <a:r>
              <a:rPr lang="nb-NO"/>
              <a:t>46615471</a:t>
            </a:r>
          </a:p>
        </p:txBody>
      </p:sp>
      <p:sp>
        <p:nvSpPr>
          <p:cNvPr id="8195" name="Plassholder for innhold 3"/>
          <p:cNvSpPr>
            <a:spLocks/>
          </p:cNvSpPr>
          <p:nvPr/>
        </p:nvSpPr>
        <p:spPr bwMode="auto">
          <a:xfrm>
            <a:off x="4643438" y="2706688"/>
            <a:ext cx="4038600" cy="1181100"/>
          </a:xfrm>
          <a:prstGeom prst="rect">
            <a:avLst/>
          </a:prstGeom>
          <a:noFill/>
          <a:ln w="9525">
            <a:noFill/>
            <a:miter lim="800000"/>
            <a:headEnd/>
            <a:tailEnd/>
          </a:ln>
        </p:spPr>
        <p:txBody>
          <a:bodyPr/>
          <a:lstStyle/>
          <a:p>
            <a:pPr marL="188913" indent="-188913" defTabSz="914400">
              <a:spcBef>
                <a:spcPct val="60000"/>
              </a:spcBef>
              <a:buClr>
                <a:schemeClr val="accent1"/>
              </a:buClr>
              <a:buFontTx/>
              <a:buChar char="•"/>
            </a:pPr>
            <a:r>
              <a:rPr lang="nb-NO">
                <a:hlinkClick r:id="rId3"/>
              </a:rPr>
              <a:t>mike.furuli@bufetat.no</a:t>
            </a:r>
            <a:endParaRPr lang="nb-NO"/>
          </a:p>
          <a:p>
            <a:pPr marL="188913" indent="-188913" defTabSz="914400">
              <a:spcBef>
                <a:spcPct val="60000"/>
              </a:spcBef>
              <a:buClr>
                <a:schemeClr val="accent1"/>
              </a:buClr>
              <a:buFontTx/>
              <a:buChar char="•"/>
            </a:pPr>
            <a:r>
              <a:rPr lang="nb-NO"/>
              <a:t>46615486</a:t>
            </a:r>
          </a:p>
        </p:txBody>
      </p:sp>
      <p:sp>
        <p:nvSpPr>
          <p:cNvPr id="8196" name="Rectangle 7"/>
          <p:cNvSpPr>
            <a:spLocks noChangeArrowheads="1"/>
          </p:cNvSpPr>
          <p:nvPr/>
        </p:nvSpPr>
        <p:spPr bwMode="auto">
          <a:xfrm>
            <a:off x="923925" y="4065588"/>
            <a:ext cx="6124575" cy="519112"/>
          </a:xfrm>
          <a:prstGeom prst="rect">
            <a:avLst/>
          </a:prstGeom>
          <a:noFill/>
          <a:ln w="9525">
            <a:noFill/>
            <a:miter lim="800000"/>
            <a:headEnd/>
            <a:tailEnd/>
          </a:ln>
        </p:spPr>
        <p:txBody>
          <a:bodyPr>
            <a:spAutoFit/>
          </a:bodyPr>
          <a:lstStyle/>
          <a:p>
            <a:pPr defTabSz="914400"/>
            <a:r>
              <a:rPr lang="nb-NO" sz="2400"/>
              <a:t> </a:t>
            </a:r>
            <a:r>
              <a:rPr lang="nb-NO"/>
              <a:t>                              </a:t>
            </a:r>
            <a:r>
              <a:rPr lang="nb-NO" sz="2800"/>
              <a:t>familierådslag</a:t>
            </a:r>
          </a:p>
        </p:txBody>
      </p:sp>
      <p:sp>
        <p:nvSpPr>
          <p:cNvPr id="8197" name="Plassholder for innhold 2"/>
          <p:cNvSpPr>
            <a:spLocks/>
          </p:cNvSpPr>
          <p:nvPr/>
        </p:nvSpPr>
        <p:spPr bwMode="auto">
          <a:xfrm>
            <a:off x="1457325" y="4995863"/>
            <a:ext cx="5334000" cy="1108075"/>
          </a:xfrm>
          <a:prstGeom prst="rect">
            <a:avLst/>
          </a:prstGeom>
          <a:noFill/>
          <a:ln w="9525">
            <a:noFill/>
            <a:miter lim="800000"/>
            <a:headEnd/>
            <a:tailEnd/>
          </a:ln>
        </p:spPr>
        <p:txBody>
          <a:bodyPr/>
          <a:lstStyle/>
          <a:p>
            <a:pPr marL="188913" indent="-188913" defTabSz="914400">
              <a:spcBef>
                <a:spcPct val="60000"/>
              </a:spcBef>
              <a:buClr>
                <a:schemeClr val="accent1"/>
              </a:buClr>
              <a:buFontTx/>
              <a:buChar char="•"/>
            </a:pPr>
            <a:r>
              <a:rPr lang="nb-NO" dirty="0"/>
              <a:t>Fagteam </a:t>
            </a:r>
            <a:r>
              <a:rPr lang="nb-NO" dirty="0" smtClean="0"/>
              <a:t>Bodø                Fagteam Sortland</a:t>
            </a:r>
            <a:endParaRPr lang="nb-NO" dirty="0"/>
          </a:p>
          <a:p>
            <a:pPr marL="188913" indent="-188913" defTabSz="914400">
              <a:spcBef>
                <a:spcPct val="60000"/>
              </a:spcBef>
              <a:buClr>
                <a:schemeClr val="accent1"/>
              </a:buClr>
              <a:buFontTx/>
              <a:buChar char="•"/>
            </a:pPr>
            <a:r>
              <a:rPr lang="nb-NO" dirty="0"/>
              <a:t>Elin </a:t>
            </a:r>
            <a:r>
              <a:rPr lang="nb-NO" dirty="0" smtClean="0"/>
              <a:t>Forfang                    Gøran Karoliussen</a:t>
            </a:r>
            <a:endParaRPr lang="nb-NO" dirty="0"/>
          </a:p>
        </p:txBody>
      </p:sp>
      <p:sp>
        <p:nvSpPr>
          <p:cNvPr id="8198" name="Plassholder for innhold 3"/>
          <p:cNvSpPr>
            <a:spLocks/>
          </p:cNvSpPr>
          <p:nvPr/>
        </p:nvSpPr>
        <p:spPr bwMode="auto">
          <a:xfrm>
            <a:off x="4772025" y="4995863"/>
            <a:ext cx="4038600" cy="1036637"/>
          </a:xfrm>
          <a:prstGeom prst="rect">
            <a:avLst/>
          </a:prstGeom>
          <a:noFill/>
          <a:ln w="9525">
            <a:noFill/>
            <a:miter lim="800000"/>
            <a:headEnd/>
            <a:tailEnd/>
          </a:ln>
        </p:spPr>
        <p:txBody>
          <a:bodyPr/>
          <a:lstStyle/>
          <a:p>
            <a:pPr marL="188913" indent="-188913" defTabSz="914400">
              <a:spcBef>
                <a:spcPct val="60000"/>
              </a:spcBef>
              <a:buClr>
                <a:schemeClr val="accent1"/>
              </a:buClr>
            </a:pPr>
            <a:endParaRPr lang="nb-NO"/>
          </a:p>
        </p:txBody>
      </p:sp>
    </p:spTree>
  </p:cSld>
  <p:clrMapOvr>
    <a:masterClrMapping/>
  </p:clrMapOvr>
</p:sld>
</file>

<file path=ppt/theme/theme1.xml><?xml version="1.0" encoding="utf-8"?>
<a:theme xmlns:a="http://schemas.openxmlformats.org/drawingml/2006/main" name="Bakgrunn Bufetat">
  <a:themeElements>
    <a:clrScheme name="">
      <a:dk1>
        <a:srgbClr val="000000"/>
      </a:dk1>
      <a:lt1>
        <a:srgbClr val="DDECE2"/>
      </a:lt1>
      <a:dk2>
        <a:srgbClr val="000000"/>
      </a:dk2>
      <a:lt2>
        <a:srgbClr val="97B0AC"/>
      </a:lt2>
      <a:accent1>
        <a:srgbClr val="EA4F00"/>
      </a:accent1>
      <a:accent2>
        <a:srgbClr val="BCD8D2"/>
      </a:accent2>
      <a:accent3>
        <a:srgbClr val="EBF4EE"/>
      </a:accent3>
      <a:accent4>
        <a:srgbClr val="000000"/>
      </a:accent4>
      <a:accent5>
        <a:srgbClr val="F3B2AA"/>
      </a:accent5>
      <a:accent6>
        <a:srgbClr val="AAC4BE"/>
      </a:accent6>
      <a:hlink>
        <a:srgbClr val="EA4F00"/>
      </a:hlink>
      <a:folHlink>
        <a:srgbClr val="0E6045"/>
      </a:folHlink>
    </a:clrScheme>
    <a:fontScheme name="Bakgrunn Bufetat">
      <a:majorFont>
        <a:latin typeface=""/>
        <a:ea typeface=""/>
        <a:cs typeface="ＭＳ Ｐゴシック"/>
      </a:majorFont>
      <a:minorFont>
        <a:latin typeface=""/>
        <a:ea typeface=""/>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akgrunn Bufet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kgrunn Bufeta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kgrunn Bufeta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kgrunn Bufeta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kgrunn Bufeta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kgrunn Bufeta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kgrunn Bufeta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kgrunn Bufeta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kgrunn Bufeta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kgrunn Bufeta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kgrunn Bufeta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kgrunn Bufeta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719</TotalTime>
  <Words>275</Words>
  <Application>Microsoft Office PowerPoint</Application>
  <PresentationFormat>Skjermfremvisning (4:3)</PresentationFormat>
  <Paragraphs>51</Paragraphs>
  <Slides>8</Slides>
  <Notes>0</Notes>
  <HiddenSlides>0</HiddenSlides>
  <MMClips>0</MMClips>
  <ScaleCrop>false</ScaleCrop>
  <HeadingPairs>
    <vt:vector size="4" baseType="variant">
      <vt:variant>
        <vt:lpstr>Tema</vt:lpstr>
      </vt:variant>
      <vt:variant>
        <vt:i4>1</vt:i4>
      </vt:variant>
      <vt:variant>
        <vt:lpstr>Lysbildetitler</vt:lpstr>
      </vt:variant>
      <vt:variant>
        <vt:i4>8</vt:i4>
      </vt:variant>
    </vt:vector>
  </HeadingPairs>
  <TitlesOfParts>
    <vt:vector size="9" baseType="lpstr">
      <vt:lpstr>Bakgrunn Bufetat</vt:lpstr>
      <vt:lpstr>PowerPoint-presentasjon</vt:lpstr>
      <vt:lpstr>                        historikk</vt:lpstr>
      <vt:lpstr>                    suksessfaktorer</vt:lpstr>
      <vt:lpstr>PowerPoint-presentasjon</vt:lpstr>
      <vt:lpstr>          Suksessfaktorer forts.</vt:lpstr>
      <vt:lpstr>Suksessfaktorer forts.</vt:lpstr>
      <vt:lpstr>                     utfordringer</vt:lpstr>
      <vt:lpstr>PowerPoint-presentasjon</vt:lpstr>
    </vt:vector>
  </TitlesOfParts>
  <Company>Ottar Ness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Begrepsavklaringer</dc:title>
  <dc:creator>Ottar Ness</dc:creator>
  <cp:lastModifiedBy>Nilsen Frostad Marianne</cp:lastModifiedBy>
  <cp:revision>33</cp:revision>
  <dcterms:created xsi:type="dcterms:W3CDTF">2012-01-22T19:50:05Z</dcterms:created>
  <dcterms:modified xsi:type="dcterms:W3CDTF">2013-06-25T12:22:44Z</dcterms:modified>
</cp:coreProperties>
</file>