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38"/>
  </p:notesMasterIdLst>
  <p:sldIdLst>
    <p:sldId id="271" r:id="rId3"/>
    <p:sldId id="272" r:id="rId4"/>
    <p:sldId id="358" r:id="rId5"/>
    <p:sldId id="360" r:id="rId6"/>
    <p:sldId id="350" r:id="rId7"/>
    <p:sldId id="349" r:id="rId8"/>
    <p:sldId id="351" r:id="rId9"/>
    <p:sldId id="361" r:id="rId10"/>
    <p:sldId id="380" r:id="rId11"/>
    <p:sldId id="376" r:id="rId12"/>
    <p:sldId id="362" r:id="rId13"/>
    <p:sldId id="337" r:id="rId14"/>
    <p:sldId id="339" r:id="rId15"/>
    <p:sldId id="340" r:id="rId16"/>
    <p:sldId id="377" r:id="rId17"/>
    <p:sldId id="355" r:id="rId18"/>
    <p:sldId id="347" r:id="rId19"/>
    <p:sldId id="363" r:id="rId20"/>
    <p:sldId id="364" r:id="rId21"/>
    <p:sldId id="365" r:id="rId22"/>
    <p:sldId id="366" r:id="rId23"/>
    <p:sldId id="348" r:id="rId24"/>
    <p:sldId id="352" r:id="rId25"/>
    <p:sldId id="354" r:id="rId26"/>
    <p:sldId id="379" r:id="rId27"/>
    <p:sldId id="357" r:id="rId28"/>
    <p:sldId id="367" r:id="rId29"/>
    <p:sldId id="368" r:id="rId30"/>
    <p:sldId id="369" r:id="rId31"/>
    <p:sldId id="372" r:id="rId32"/>
    <p:sldId id="373" r:id="rId33"/>
    <p:sldId id="374" r:id="rId34"/>
    <p:sldId id="370" r:id="rId35"/>
    <p:sldId id="371" r:id="rId36"/>
    <p:sldId id="381" r:id="rId37"/>
  </p:sldIdLst>
  <p:sldSz cx="9144000" cy="6858000" type="screen4x3"/>
  <p:notesSz cx="6858000"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FE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autoAdjust="0"/>
    <p:restoredTop sz="80154" autoAdjust="0"/>
  </p:normalViewPr>
  <p:slideViewPr>
    <p:cSldViewPr snapToGrid="0">
      <p:cViewPr varScale="1">
        <p:scale>
          <a:sx n="88" d="100"/>
          <a:sy n="88" d="100"/>
        </p:scale>
        <p:origin x="172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B8CCC637-A229-4916-BCE4-DB27E4BFE7A4}" type="datetimeFigureOut">
              <a:rPr lang="nb-NO" smtClean="0"/>
              <a:t>18.11.2016</a:t>
            </a:fld>
            <a:endParaRPr lang="nb-NO"/>
          </a:p>
        </p:txBody>
      </p:sp>
      <p:sp>
        <p:nvSpPr>
          <p:cNvPr id="4" name="Plassholder for lysbilde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D2D73F8B-764F-4420-A2B8-5B5E009FC9C9}" type="slidenum">
              <a:rPr lang="nb-NO" smtClean="0"/>
              <a:t>‹#›</a:t>
            </a:fld>
            <a:endParaRPr lang="nb-NO"/>
          </a:p>
        </p:txBody>
      </p:sp>
    </p:spTree>
    <p:extLst>
      <p:ext uri="{BB962C8B-B14F-4D97-AF65-F5344CB8AC3E}">
        <p14:creationId xmlns:p14="http://schemas.microsoft.com/office/powerpoint/2010/main" val="30248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63C6D50-68E7-4E3E-B1AF-5F770773DE2A}" type="slidenum">
              <a:rPr lang="nb-NO" smtClean="0"/>
              <a:t>1</a:t>
            </a:fld>
            <a:endParaRPr lang="nb-NO"/>
          </a:p>
        </p:txBody>
      </p:sp>
    </p:spTree>
    <p:extLst>
      <p:ext uri="{BB962C8B-B14F-4D97-AF65-F5344CB8AC3E}">
        <p14:creationId xmlns:p14="http://schemas.microsoft.com/office/powerpoint/2010/main" val="259604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12</a:t>
            </a:fld>
            <a:endParaRPr lang="nb-NO"/>
          </a:p>
        </p:txBody>
      </p:sp>
    </p:spTree>
    <p:extLst>
      <p:ext uri="{BB962C8B-B14F-4D97-AF65-F5344CB8AC3E}">
        <p14:creationId xmlns:p14="http://schemas.microsoft.com/office/powerpoint/2010/main" val="2988993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13</a:t>
            </a:fld>
            <a:endParaRPr lang="nb-NO"/>
          </a:p>
        </p:txBody>
      </p:sp>
    </p:spTree>
    <p:extLst>
      <p:ext uri="{BB962C8B-B14F-4D97-AF65-F5344CB8AC3E}">
        <p14:creationId xmlns:p14="http://schemas.microsoft.com/office/powerpoint/2010/main" val="3867442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14</a:t>
            </a:fld>
            <a:endParaRPr lang="nb-NO"/>
          </a:p>
        </p:txBody>
      </p:sp>
    </p:spTree>
    <p:extLst>
      <p:ext uri="{BB962C8B-B14F-4D97-AF65-F5344CB8AC3E}">
        <p14:creationId xmlns:p14="http://schemas.microsoft.com/office/powerpoint/2010/main" val="2605210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15</a:t>
            </a:fld>
            <a:endParaRPr lang="nb-NO"/>
          </a:p>
        </p:txBody>
      </p:sp>
    </p:spTree>
    <p:extLst>
      <p:ext uri="{BB962C8B-B14F-4D97-AF65-F5344CB8AC3E}">
        <p14:creationId xmlns:p14="http://schemas.microsoft.com/office/powerpoint/2010/main" val="2545085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16</a:t>
            </a:fld>
            <a:endParaRPr lang="nb-NO"/>
          </a:p>
        </p:txBody>
      </p:sp>
    </p:spTree>
    <p:extLst>
      <p:ext uri="{BB962C8B-B14F-4D97-AF65-F5344CB8AC3E}">
        <p14:creationId xmlns:p14="http://schemas.microsoft.com/office/powerpoint/2010/main" val="1515978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solidFill>
                  <a:prstClr val="black"/>
                </a:solidFill>
              </a:rPr>
              <a:pPr/>
              <a:t>17</a:t>
            </a:fld>
            <a:endParaRPr lang="nb-NO">
              <a:solidFill>
                <a:prstClr val="black"/>
              </a:solidFill>
            </a:endParaRPr>
          </a:p>
        </p:txBody>
      </p:sp>
    </p:spTree>
    <p:extLst>
      <p:ext uri="{BB962C8B-B14F-4D97-AF65-F5344CB8AC3E}">
        <p14:creationId xmlns:p14="http://schemas.microsoft.com/office/powerpoint/2010/main" val="2046820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18</a:t>
            </a:fld>
            <a:endParaRPr lang="nb-NO"/>
          </a:p>
        </p:txBody>
      </p:sp>
    </p:spTree>
    <p:extLst>
      <p:ext uri="{BB962C8B-B14F-4D97-AF65-F5344CB8AC3E}">
        <p14:creationId xmlns:p14="http://schemas.microsoft.com/office/powerpoint/2010/main" val="3004721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19</a:t>
            </a:fld>
            <a:endParaRPr lang="nb-NO"/>
          </a:p>
        </p:txBody>
      </p:sp>
    </p:spTree>
    <p:extLst>
      <p:ext uri="{BB962C8B-B14F-4D97-AF65-F5344CB8AC3E}">
        <p14:creationId xmlns:p14="http://schemas.microsoft.com/office/powerpoint/2010/main" val="86859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(utvidet barnetrygd) for samboere</a:t>
            </a:r>
          </a:p>
        </p:txBody>
      </p:sp>
      <p:sp>
        <p:nvSpPr>
          <p:cNvPr id="4" name="Plassholder for lysbildenummer 3"/>
          <p:cNvSpPr>
            <a:spLocks noGrp="1"/>
          </p:cNvSpPr>
          <p:nvPr>
            <p:ph type="sldNum" sz="quarter" idx="10"/>
          </p:nvPr>
        </p:nvSpPr>
        <p:spPr/>
        <p:txBody>
          <a:bodyPr/>
          <a:lstStyle/>
          <a:p>
            <a:fld id="{D2D73F8B-764F-4420-A2B8-5B5E009FC9C9}" type="slidenum">
              <a:rPr lang="nb-NO" smtClean="0"/>
              <a:t>20</a:t>
            </a:fld>
            <a:endParaRPr lang="nb-NO"/>
          </a:p>
        </p:txBody>
      </p:sp>
    </p:spTree>
    <p:extLst>
      <p:ext uri="{BB962C8B-B14F-4D97-AF65-F5344CB8AC3E}">
        <p14:creationId xmlns:p14="http://schemas.microsoft.com/office/powerpoint/2010/main" val="2869019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21</a:t>
            </a:fld>
            <a:endParaRPr lang="nb-NO"/>
          </a:p>
        </p:txBody>
      </p:sp>
    </p:spTree>
    <p:extLst>
      <p:ext uri="{BB962C8B-B14F-4D97-AF65-F5344CB8AC3E}">
        <p14:creationId xmlns:p14="http://schemas.microsoft.com/office/powerpoint/2010/main" val="91423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61" eaLnBrk="0" hangingPunct="0">
              <a:defRPr>
                <a:solidFill>
                  <a:schemeClr val="tx1"/>
                </a:solidFill>
                <a:latin typeface="Arial" charset="0"/>
              </a:defRPr>
            </a:lvl1pPr>
            <a:lvl2pPr marL="741613" indent="-285236" defTabSz="922261" eaLnBrk="0" hangingPunct="0">
              <a:defRPr>
                <a:solidFill>
                  <a:schemeClr val="tx1"/>
                </a:solidFill>
                <a:latin typeface="Arial" charset="0"/>
              </a:defRPr>
            </a:lvl2pPr>
            <a:lvl3pPr marL="1140943" indent="-228188" defTabSz="922261" eaLnBrk="0" hangingPunct="0">
              <a:defRPr>
                <a:solidFill>
                  <a:schemeClr val="tx1"/>
                </a:solidFill>
                <a:latin typeface="Arial" charset="0"/>
              </a:defRPr>
            </a:lvl3pPr>
            <a:lvl4pPr marL="1597320" indent="-228188" defTabSz="922261" eaLnBrk="0" hangingPunct="0">
              <a:defRPr>
                <a:solidFill>
                  <a:schemeClr val="tx1"/>
                </a:solidFill>
                <a:latin typeface="Arial" charset="0"/>
              </a:defRPr>
            </a:lvl4pPr>
            <a:lvl5pPr marL="2053696" indent="-228188" defTabSz="922261" eaLnBrk="0" hangingPunct="0">
              <a:defRPr>
                <a:solidFill>
                  <a:schemeClr val="tx1"/>
                </a:solidFill>
                <a:latin typeface="Arial" charset="0"/>
              </a:defRPr>
            </a:lvl5pPr>
            <a:lvl6pPr marL="2510073" indent="-228188" defTabSz="922261" eaLnBrk="0" fontAlgn="base" hangingPunct="0">
              <a:spcBef>
                <a:spcPct val="0"/>
              </a:spcBef>
              <a:spcAft>
                <a:spcPct val="0"/>
              </a:spcAft>
              <a:defRPr>
                <a:solidFill>
                  <a:schemeClr val="tx1"/>
                </a:solidFill>
                <a:latin typeface="Arial" charset="0"/>
              </a:defRPr>
            </a:lvl6pPr>
            <a:lvl7pPr marL="2966450" indent="-228188" defTabSz="922261" eaLnBrk="0" fontAlgn="base" hangingPunct="0">
              <a:spcBef>
                <a:spcPct val="0"/>
              </a:spcBef>
              <a:spcAft>
                <a:spcPct val="0"/>
              </a:spcAft>
              <a:defRPr>
                <a:solidFill>
                  <a:schemeClr val="tx1"/>
                </a:solidFill>
                <a:latin typeface="Arial" charset="0"/>
              </a:defRPr>
            </a:lvl7pPr>
            <a:lvl8pPr marL="3422828" indent="-228188" defTabSz="922261" eaLnBrk="0" fontAlgn="base" hangingPunct="0">
              <a:spcBef>
                <a:spcPct val="0"/>
              </a:spcBef>
              <a:spcAft>
                <a:spcPct val="0"/>
              </a:spcAft>
              <a:defRPr>
                <a:solidFill>
                  <a:schemeClr val="tx1"/>
                </a:solidFill>
                <a:latin typeface="Arial" charset="0"/>
              </a:defRPr>
            </a:lvl8pPr>
            <a:lvl9pPr marL="3879204" indent="-228188" defTabSz="922261" eaLnBrk="0" fontAlgn="base" hangingPunct="0">
              <a:spcBef>
                <a:spcPct val="0"/>
              </a:spcBef>
              <a:spcAft>
                <a:spcPct val="0"/>
              </a:spcAft>
              <a:defRPr>
                <a:solidFill>
                  <a:schemeClr val="tx1"/>
                </a:solidFill>
                <a:latin typeface="Arial" charset="0"/>
              </a:defRPr>
            </a:lvl9pPr>
          </a:lstStyle>
          <a:p>
            <a:pPr>
              <a:defRPr/>
            </a:pPr>
            <a:fld id="{468B0E68-A68F-41CB-9DEC-BB2F846A75FA}" type="slidenum">
              <a:rPr lang="nb-NO" smtClean="0">
                <a:latin typeface="Times New Roman" pitchFamily="18" charset="0"/>
              </a:rPr>
              <a:pPr>
                <a:defRPr/>
              </a:pPr>
              <a:t>2</a:t>
            </a:fld>
            <a:endParaRPr lang="nb-NO">
              <a:latin typeface="Times New Roman" pitchFamily="18" charset="0"/>
            </a:endParaRPr>
          </a:p>
        </p:txBody>
      </p:sp>
      <p:sp>
        <p:nvSpPr>
          <p:cNvPr id="22531" name="Rectangle 2"/>
          <p:cNvSpPr>
            <a:spLocks noGrp="1" noRot="1" noChangeAspect="1" noChangeArrowheads="1" noTextEdit="1"/>
          </p:cNvSpPr>
          <p:nvPr>
            <p:ph type="sldImg"/>
          </p:nvPr>
        </p:nvSpPr>
        <p:spPr>
          <a:xfrm>
            <a:off x="927100" y="771525"/>
            <a:ext cx="4932363" cy="3700463"/>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b="1" baseline="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22</a:t>
            </a:fld>
            <a:endParaRPr lang="nb-NO"/>
          </a:p>
        </p:txBody>
      </p:sp>
    </p:spTree>
    <p:extLst>
      <p:ext uri="{BB962C8B-B14F-4D97-AF65-F5344CB8AC3E}">
        <p14:creationId xmlns:p14="http://schemas.microsoft.com/office/powerpoint/2010/main" val="1971824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600" baseline="0"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23</a:t>
            </a:fld>
            <a:endParaRPr lang="nb-NO"/>
          </a:p>
        </p:txBody>
      </p:sp>
    </p:spTree>
    <p:extLst>
      <p:ext uri="{BB962C8B-B14F-4D97-AF65-F5344CB8AC3E}">
        <p14:creationId xmlns:p14="http://schemas.microsoft.com/office/powerpoint/2010/main" val="3127786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baseline="0" dirty="0"/>
          </a:p>
          <a:p>
            <a:r>
              <a:rPr lang="nb-NO" sz="1800" baseline="0" dirty="0"/>
              <a:t>Når 80 % av rettssakene forlikes i retten, er det et stort potensiale for å finne fram til løsninger på et tidligere stadium.  </a:t>
            </a:r>
          </a:p>
          <a:p>
            <a:endParaRPr lang="nb-NO" sz="1800" baseline="0" dirty="0"/>
          </a:p>
          <a:p>
            <a:endParaRPr lang="nb-NO" sz="1800" baseline="0" dirty="0"/>
          </a:p>
          <a:p>
            <a:endParaRPr lang="nb-NO" sz="1800"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24</a:t>
            </a:fld>
            <a:endParaRPr lang="nb-NO"/>
          </a:p>
        </p:txBody>
      </p:sp>
    </p:spTree>
    <p:extLst>
      <p:ext uri="{BB962C8B-B14F-4D97-AF65-F5344CB8AC3E}">
        <p14:creationId xmlns:p14="http://schemas.microsoft.com/office/powerpoint/2010/main" val="1901422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solidFill>
                  <a:prstClr val="black"/>
                </a:solidFill>
              </a:rPr>
              <a:pPr/>
              <a:t>25</a:t>
            </a:fld>
            <a:endParaRPr lang="nb-NO">
              <a:solidFill>
                <a:prstClr val="black"/>
              </a:solidFill>
            </a:endParaRPr>
          </a:p>
        </p:txBody>
      </p:sp>
    </p:spTree>
    <p:extLst>
      <p:ext uri="{BB962C8B-B14F-4D97-AF65-F5344CB8AC3E}">
        <p14:creationId xmlns:p14="http://schemas.microsoft.com/office/powerpoint/2010/main" val="2897043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600"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26</a:t>
            </a:fld>
            <a:endParaRPr lang="nb-NO"/>
          </a:p>
        </p:txBody>
      </p:sp>
    </p:spTree>
    <p:extLst>
      <p:ext uri="{BB962C8B-B14F-4D97-AF65-F5344CB8AC3E}">
        <p14:creationId xmlns:p14="http://schemas.microsoft.com/office/powerpoint/2010/main" val="2795462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27</a:t>
            </a:fld>
            <a:endParaRPr lang="nb-NO"/>
          </a:p>
        </p:txBody>
      </p:sp>
    </p:spTree>
    <p:extLst>
      <p:ext uri="{BB962C8B-B14F-4D97-AF65-F5344CB8AC3E}">
        <p14:creationId xmlns:p14="http://schemas.microsoft.com/office/powerpoint/2010/main" val="99346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28</a:t>
            </a:fld>
            <a:endParaRPr lang="nb-NO"/>
          </a:p>
        </p:txBody>
      </p:sp>
    </p:spTree>
    <p:extLst>
      <p:ext uri="{BB962C8B-B14F-4D97-AF65-F5344CB8AC3E}">
        <p14:creationId xmlns:p14="http://schemas.microsoft.com/office/powerpoint/2010/main" val="1719676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29</a:t>
            </a:fld>
            <a:endParaRPr lang="nb-NO"/>
          </a:p>
        </p:txBody>
      </p:sp>
    </p:spTree>
    <p:extLst>
      <p:ext uri="{BB962C8B-B14F-4D97-AF65-F5344CB8AC3E}">
        <p14:creationId xmlns:p14="http://schemas.microsoft.com/office/powerpoint/2010/main" val="258631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t>
            </a:r>
            <a:r>
              <a:rPr lang="nb-NO" dirty="0" err="1"/>
              <a:t>bl</a:t>
            </a:r>
            <a:r>
              <a:rPr lang="nb-NO" dirty="0"/>
              <a:t>  § 43, 3.ledd)</a:t>
            </a:r>
          </a:p>
          <a:p>
            <a:endParaRPr lang="nb-NO"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31</a:t>
            </a:fld>
            <a:endParaRPr lang="nb-NO"/>
          </a:p>
        </p:txBody>
      </p:sp>
    </p:spTree>
    <p:extLst>
      <p:ext uri="{BB962C8B-B14F-4D97-AF65-F5344CB8AC3E}">
        <p14:creationId xmlns:p14="http://schemas.microsoft.com/office/powerpoint/2010/main" val="3407732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32</a:t>
            </a:fld>
            <a:endParaRPr lang="nb-NO"/>
          </a:p>
        </p:txBody>
      </p:sp>
    </p:spTree>
    <p:extLst>
      <p:ext uri="{BB962C8B-B14F-4D97-AF65-F5344CB8AC3E}">
        <p14:creationId xmlns:p14="http://schemas.microsoft.com/office/powerpoint/2010/main" val="280271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a:p>
            <a:r>
              <a:rPr lang="nb-NO" baseline="0" dirty="0"/>
              <a:t>. </a:t>
            </a:r>
          </a:p>
          <a:p>
            <a:endParaRPr lang="nb-NO" baseline="0" dirty="0"/>
          </a:p>
          <a:p>
            <a:endParaRPr lang="nb-NO" sz="12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F1EF1D53-973E-423B-9C02-77D2D48EB209}" type="slidenum">
              <a:rPr lang="nb-NO" smtClean="0">
                <a:solidFill>
                  <a:prstClr val="black"/>
                </a:solidFill>
              </a:rPr>
              <a:pPr/>
              <a:t>4</a:t>
            </a:fld>
            <a:endParaRPr lang="nb-NO">
              <a:solidFill>
                <a:prstClr val="black"/>
              </a:solidFill>
            </a:endParaRPr>
          </a:p>
        </p:txBody>
      </p:sp>
    </p:spTree>
    <p:extLst>
      <p:ext uri="{BB962C8B-B14F-4D97-AF65-F5344CB8AC3E}">
        <p14:creationId xmlns:p14="http://schemas.microsoft.com/office/powerpoint/2010/main" val="15748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33</a:t>
            </a:fld>
            <a:endParaRPr lang="nb-NO"/>
          </a:p>
        </p:txBody>
      </p:sp>
    </p:spTree>
    <p:extLst>
      <p:ext uri="{BB962C8B-B14F-4D97-AF65-F5344CB8AC3E}">
        <p14:creationId xmlns:p14="http://schemas.microsoft.com/office/powerpoint/2010/main" val="4222843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34</a:t>
            </a:fld>
            <a:endParaRPr lang="nb-NO"/>
          </a:p>
        </p:txBody>
      </p:sp>
    </p:spTree>
    <p:extLst>
      <p:ext uri="{BB962C8B-B14F-4D97-AF65-F5344CB8AC3E}">
        <p14:creationId xmlns:p14="http://schemas.microsoft.com/office/powerpoint/2010/main" val="283243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5</a:t>
            </a:fld>
            <a:endParaRPr lang="nb-NO"/>
          </a:p>
        </p:txBody>
      </p:sp>
    </p:spTree>
    <p:extLst>
      <p:ext uri="{BB962C8B-B14F-4D97-AF65-F5344CB8AC3E}">
        <p14:creationId xmlns:p14="http://schemas.microsoft.com/office/powerpoint/2010/main" val="1970273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6</a:t>
            </a:fld>
            <a:endParaRPr lang="nb-NO"/>
          </a:p>
        </p:txBody>
      </p:sp>
    </p:spTree>
    <p:extLst>
      <p:ext uri="{BB962C8B-B14F-4D97-AF65-F5344CB8AC3E}">
        <p14:creationId xmlns:p14="http://schemas.microsoft.com/office/powerpoint/2010/main" val="105930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7</a:t>
            </a:fld>
            <a:endParaRPr lang="nb-NO"/>
          </a:p>
        </p:txBody>
      </p:sp>
    </p:spTree>
    <p:extLst>
      <p:ext uri="{BB962C8B-B14F-4D97-AF65-F5344CB8AC3E}">
        <p14:creationId xmlns:p14="http://schemas.microsoft.com/office/powerpoint/2010/main" val="1214772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 </a:t>
            </a:r>
            <a:endParaRPr lang="nb-NO"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8</a:t>
            </a:fld>
            <a:endParaRPr lang="nb-NO"/>
          </a:p>
        </p:txBody>
      </p:sp>
    </p:spTree>
    <p:extLst>
      <p:ext uri="{BB962C8B-B14F-4D97-AF65-F5344CB8AC3E}">
        <p14:creationId xmlns:p14="http://schemas.microsoft.com/office/powerpoint/2010/main" val="2915906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10</a:t>
            </a:fld>
            <a:endParaRPr lang="nb-NO"/>
          </a:p>
        </p:txBody>
      </p:sp>
    </p:spTree>
    <p:extLst>
      <p:ext uri="{BB962C8B-B14F-4D97-AF65-F5344CB8AC3E}">
        <p14:creationId xmlns:p14="http://schemas.microsoft.com/office/powerpoint/2010/main" val="1547499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2D73F8B-764F-4420-A2B8-5B5E009FC9C9}" type="slidenum">
              <a:rPr lang="nb-NO" smtClean="0"/>
              <a:t>11</a:t>
            </a:fld>
            <a:endParaRPr lang="nb-NO"/>
          </a:p>
        </p:txBody>
      </p:sp>
    </p:spTree>
    <p:extLst>
      <p:ext uri="{BB962C8B-B14F-4D97-AF65-F5344CB8AC3E}">
        <p14:creationId xmlns:p14="http://schemas.microsoft.com/office/powerpoint/2010/main" val="3677887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168341" cy="5274680"/>
          </a:xfrm>
          <a:prstGeom prst="rect">
            <a:avLst/>
          </a:prstGeom>
        </p:spPr>
      </p:pic>
    </p:spTree>
    <p:extLst>
      <p:ext uri="{BB962C8B-B14F-4D97-AF65-F5344CB8AC3E}">
        <p14:creationId xmlns:p14="http://schemas.microsoft.com/office/powerpoint/2010/main" val="282861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itatslide 2">
    <p:spTree>
      <p:nvGrpSpPr>
        <p:cNvPr id="1" name=""/>
        <p:cNvGrpSpPr/>
        <p:nvPr/>
      </p:nvGrpSpPr>
      <p:grpSpPr>
        <a:xfrm>
          <a:off x="0" y="0"/>
          <a:ext cx="0" cy="0"/>
          <a:chOff x="0" y="0"/>
          <a:chExt cx="0" cy="0"/>
        </a:xfrm>
      </p:grpSpPr>
      <p:sp>
        <p:nvSpPr>
          <p:cNvPr id="7" name="Rektangel 6"/>
          <p:cNvSpPr/>
          <p:nvPr userDrawn="1"/>
        </p:nvSpPr>
        <p:spPr>
          <a:xfrm>
            <a:off x="0" y="0"/>
            <a:ext cx="9144000" cy="6858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08849"/>
            <a:ext cx="1970211" cy="349151"/>
          </a:xfrm>
          <a:prstGeom prst="rect">
            <a:avLst/>
          </a:prstGeom>
        </p:spPr>
      </p:pic>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0107" y="6454813"/>
            <a:ext cx="1483893" cy="403187"/>
          </a:xfrm>
          <a:prstGeom prst="rect">
            <a:avLst/>
          </a:prstGeom>
        </p:spPr>
      </p:pic>
      <p:sp>
        <p:nvSpPr>
          <p:cNvPr id="4" name="Plassholder for tekst 3"/>
          <p:cNvSpPr>
            <a:spLocks noGrp="1"/>
          </p:cNvSpPr>
          <p:nvPr>
            <p:ph type="body" idx="10"/>
          </p:nvPr>
        </p:nvSpPr>
        <p:spPr>
          <a:xfrm>
            <a:off x="1151573" y="2465193"/>
            <a:ext cx="6840855" cy="2852737"/>
          </a:xfrm>
        </p:spPr>
        <p:txBody>
          <a:bodyPr lIns="0" tIns="0" rIns="0" bIns="0" anchor="t" anchorCtr="0"/>
          <a:lstStyle>
            <a:lvl1pPr marL="0" indent="0" algn="ctr">
              <a:buNone/>
              <a:defRPr/>
            </a:lvl1pPr>
          </a:lstStyle>
          <a:p>
            <a:pPr lvl="0"/>
            <a:r>
              <a:rPr lang="nb-NO"/>
              <a:t>Klikk for å redigere tekststiler i malen</a:t>
            </a:r>
          </a:p>
        </p:txBody>
      </p:sp>
    </p:spTree>
    <p:extLst>
      <p:ext uri="{BB962C8B-B14F-4D97-AF65-F5344CB8AC3E}">
        <p14:creationId xmlns:p14="http://schemas.microsoft.com/office/powerpoint/2010/main" val="64361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tatslide 3">
    <p:spTree>
      <p:nvGrpSpPr>
        <p:cNvPr id="1" name=""/>
        <p:cNvGrpSpPr/>
        <p:nvPr/>
      </p:nvGrpSpPr>
      <p:grpSpPr>
        <a:xfrm>
          <a:off x="0" y="0"/>
          <a:ext cx="0" cy="0"/>
          <a:chOff x="0" y="0"/>
          <a:chExt cx="0" cy="0"/>
        </a:xfrm>
      </p:grpSpPr>
      <p:sp>
        <p:nvSpPr>
          <p:cNvPr id="2" name="Rektangel 1"/>
          <p:cNvSpPr/>
          <p:nvPr userDrawn="1"/>
        </p:nvSpPr>
        <p:spPr>
          <a:xfrm>
            <a:off x="0" y="0"/>
            <a:ext cx="9144000" cy="62747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userDrawn="1"/>
        </p:nvSpPr>
        <p:spPr>
          <a:xfrm>
            <a:off x="0" y="6274727"/>
            <a:ext cx="9144000" cy="583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08849"/>
            <a:ext cx="1970211" cy="349151"/>
          </a:xfrm>
          <a:prstGeom prst="rect">
            <a:avLst/>
          </a:prstGeom>
        </p:spPr>
      </p:pic>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0107" y="6454813"/>
            <a:ext cx="1483893" cy="403187"/>
          </a:xfrm>
          <a:prstGeom prst="rect">
            <a:avLst/>
          </a:prstGeom>
        </p:spPr>
      </p:pic>
      <p:sp>
        <p:nvSpPr>
          <p:cNvPr id="4" name="Plassholder for tekst 3"/>
          <p:cNvSpPr>
            <a:spLocks noGrp="1"/>
          </p:cNvSpPr>
          <p:nvPr>
            <p:ph type="body" idx="10"/>
          </p:nvPr>
        </p:nvSpPr>
        <p:spPr>
          <a:xfrm>
            <a:off x="1151573" y="2465193"/>
            <a:ext cx="6840855" cy="2852737"/>
          </a:xfrm>
        </p:spPr>
        <p:txBody>
          <a:bodyPr lIns="0" tIns="0" rIns="0" bIns="0" anchor="t" anchorCtr="0"/>
          <a:lstStyle>
            <a:lvl1pPr marL="0" indent="0" algn="ctr">
              <a:buNone/>
              <a:defRPr>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2931585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296163" y="2474751"/>
            <a:ext cx="3510439" cy="370221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5004911" y="2474751"/>
            <a:ext cx="3510439" cy="370221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3346004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2" name="Title 1"/>
          <p:cNvSpPr>
            <a:spLocks noGrp="1"/>
          </p:cNvSpPr>
          <p:nvPr>
            <p:ph type="title"/>
          </p:nvPr>
        </p:nvSpPr>
        <p:spPr>
          <a:xfrm>
            <a:off x="486061" y="360045"/>
            <a:ext cx="3600450" cy="5577097"/>
          </a:xfrm>
        </p:spPr>
        <p:txBody>
          <a:bodyPr anchor="ctr" anchorCtr="0">
            <a:normAutofit/>
          </a:bodyPr>
          <a:lstStyle>
            <a:lvl1pPr>
              <a:defRPr sz="5000"/>
            </a:lvl1pPr>
          </a:lstStyle>
          <a:p>
            <a:r>
              <a:rPr lang="nb-NO"/>
              <a:t>Klikk for å redigere tittelstil</a:t>
            </a:r>
            <a:endParaRPr lang="en-US" dirty="0"/>
          </a:p>
        </p:txBody>
      </p:sp>
      <p:sp>
        <p:nvSpPr>
          <p:cNvPr id="8" name="Plassholder for bilde 7"/>
          <p:cNvSpPr>
            <a:spLocks noGrp="1"/>
          </p:cNvSpPr>
          <p:nvPr>
            <p:ph type="pic" sz="quarter" idx="10" hasCustomPrompt="1"/>
          </p:nvPr>
        </p:nvSpPr>
        <p:spPr>
          <a:xfrm>
            <a:off x="4428554" y="360045"/>
            <a:ext cx="4248531" cy="5577097"/>
          </a:xfrm>
          <a:prstGeom prst="rect">
            <a:avLst/>
          </a:prstGeom>
          <a:blipFill>
            <a:blip r:embed="rId2"/>
            <a:stretch>
              <a:fillRect/>
            </a:stretch>
          </a:blipFill>
        </p:spPr>
        <p:txBody>
          <a:bodyPr lIns="0" tIns="0" rIns="0" bIns="1080000" anchor="ctr" anchorCtr="1"/>
          <a:lstStyle>
            <a:lvl1pPr marL="0" indent="0">
              <a:buNone/>
              <a:defRPr sz="2000">
                <a:solidFill>
                  <a:schemeClr val="bg1"/>
                </a:solidFill>
              </a:defRPr>
            </a:lvl1pPr>
          </a:lstStyle>
          <a:p>
            <a:r>
              <a:rPr lang="nb-NO" dirty="0"/>
              <a:t>Sett inn bilde</a:t>
            </a:r>
          </a:p>
        </p:txBody>
      </p:sp>
    </p:spTree>
    <p:extLst>
      <p:ext uri="{BB962C8B-B14F-4D97-AF65-F5344CB8AC3E}">
        <p14:creationId xmlns:p14="http://schemas.microsoft.com/office/powerpoint/2010/main" val="1123158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punkt og bilde">
    <p:spTree>
      <p:nvGrpSpPr>
        <p:cNvPr id="1" name=""/>
        <p:cNvGrpSpPr/>
        <p:nvPr/>
      </p:nvGrpSpPr>
      <p:grpSpPr>
        <a:xfrm>
          <a:off x="0" y="0"/>
          <a:ext cx="0" cy="0"/>
          <a:chOff x="0" y="0"/>
          <a:chExt cx="0" cy="0"/>
        </a:xfrm>
      </p:grpSpPr>
      <p:sp>
        <p:nvSpPr>
          <p:cNvPr id="8" name="Plassholder for bilde 7"/>
          <p:cNvSpPr>
            <a:spLocks noGrp="1"/>
          </p:cNvSpPr>
          <p:nvPr>
            <p:ph type="pic" sz="quarter" idx="10" hasCustomPrompt="1"/>
          </p:nvPr>
        </p:nvSpPr>
        <p:spPr>
          <a:xfrm>
            <a:off x="4428554" y="360045"/>
            <a:ext cx="4248531" cy="5577097"/>
          </a:xfrm>
          <a:prstGeom prst="rect">
            <a:avLst/>
          </a:prstGeom>
          <a:blipFill>
            <a:blip r:embed="rId2"/>
            <a:stretch>
              <a:fillRect/>
            </a:stretch>
          </a:blipFill>
        </p:spPr>
        <p:txBody>
          <a:bodyPr lIns="0" tIns="0" rIns="0" bIns="1080000" anchor="ctr" anchorCtr="1"/>
          <a:lstStyle>
            <a:lvl1pPr marL="0" indent="0">
              <a:buNone/>
              <a:defRPr sz="2000">
                <a:solidFill>
                  <a:schemeClr val="bg1"/>
                </a:solidFill>
              </a:defRPr>
            </a:lvl1pPr>
          </a:lstStyle>
          <a:p>
            <a:r>
              <a:rPr lang="nb-NO" dirty="0"/>
              <a:t>Sett inn bilde</a:t>
            </a:r>
          </a:p>
        </p:txBody>
      </p:sp>
      <p:sp>
        <p:nvSpPr>
          <p:cNvPr id="3" name="Plassholder for tekst 2"/>
          <p:cNvSpPr>
            <a:spLocks noGrp="1"/>
          </p:cNvSpPr>
          <p:nvPr>
            <p:ph type="body" sz="quarter" idx="11"/>
          </p:nvPr>
        </p:nvSpPr>
        <p:spPr>
          <a:xfrm>
            <a:off x="486061" y="360045"/>
            <a:ext cx="3600450" cy="5577097"/>
          </a:xfrm>
          <a:prstGeom prst="rect">
            <a:avLst/>
          </a:prstGeom>
        </p:spPr>
        <p:txBody>
          <a:bodyPr lIns="0" tIns="0" rIns="0" bIns="0" anchor="ctr" anchorCtr="0"/>
          <a:lstStyle>
            <a:lvl1pPr marL="457200" indent="-457200">
              <a:spcBef>
                <a:spcPts val="3600"/>
              </a:spcBef>
              <a:buFont typeface="Arial" panose="020B0604020202020204" pitchFamily="34" charset="0"/>
              <a:buChar char="•"/>
              <a:defRPr>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4026458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punkt og bilde 2">
    <p:spTree>
      <p:nvGrpSpPr>
        <p:cNvPr id="1" name=""/>
        <p:cNvGrpSpPr/>
        <p:nvPr/>
      </p:nvGrpSpPr>
      <p:grpSpPr>
        <a:xfrm>
          <a:off x="0" y="0"/>
          <a:ext cx="0" cy="0"/>
          <a:chOff x="0" y="0"/>
          <a:chExt cx="0" cy="0"/>
        </a:xfrm>
      </p:grpSpPr>
      <p:sp>
        <p:nvSpPr>
          <p:cNvPr id="8" name="Plassholder for bilde 7"/>
          <p:cNvSpPr>
            <a:spLocks noGrp="1"/>
          </p:cNvSpPr>
          <p:nvPr>
            <p:ph type="pic" sz="quarter" idx="10" hasCustomPrompt="1"/>
          </p:nvPr>
        </p:nvSpPr>
        <p:spPr>
          <a:xfrm>
            <a:off x="360045" y="360045"/>
            <a:ext cx="4248531" cy="5577097"/>
          </a:xfrm>
          <a:prstGeom prst="rect">
            <a:avLst/>
          </a:prstGeom>
          <a:blipFill>
            <a:blip r:embed="rId2"/>
            <a:stretch>
              <a:fillRect/>
            </a:stretch>
          </a:blipFill>
        </p:spPr>
        <p:txBody>
          <a:bodyPr lIns="0" tIns="0" rIns="0" bIns="1080000" anchor="ctr" anchorCtr="1"/>
          <a:lstStyle>
            <a:lvl1pPr marL="0" indent="0">
              <a:buNone/>
              <a:defRPr sz="2000">
                <a:solidFill>
                  <a:schemeClr val="bg1"/>
                </a:solidFill>
              </a:defRPr>
            </a:lvl1pPr>
          </a:lstStyle>
          <a:p>
            <a:r>
              <a:rPr lang="nb-NO" dirty="0"/>
              <a:t>Sett inn bilde</a:t>
            </a:r>
          </a:p>
        </p:txBody>
      </p:sp>
      <p:sp>
        <p:nvSpPr>
          <p:cNvPr id="3" name="Plassholder for tekst 2"/>
          <p:cNvSpPr>
            <a:spLocks noGrp="1"/>
          </p:cNvSpPr>
          <p:nvPr>
            <p:ph type="body" sz="quarter" idx="11"/>
          </p:nvPr>
        </p:nvSpPr>
        <p:spPr>
          <a:xfrm>
            <a:off x="5076635" y="360045"/>
            <a:ext cx="3600450" cy="5577097"/>
          </a:xfrm>
          <a:prstGeom prst="rect">
            <a:avLst/>
          </a:prstGeom>
        </p:spPr>
        <p:txBody>
          <a:bodyPr lIns="0" tIns="0" rIns="0" bIns="0" anchor="ctr" anchorCtr="0"/>
          <a:lstStyle>
            <a:lvl1pPr marL="457200" indent="-457200">
              <a:spcBef>
                <a:spcPts val="3600"/>
              </a:spcBef>
              <a:buFont typeface="Arial" panose="020B0604020202020204" pitchFamily="34" charset="0"/>
              <a:buChar char="•"/>
              <a:defRPr>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407726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6162" y="2502322"/>
            <a:ext cx="35104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296162" y="3353803"/>
            <a:ext cx="3510439" cy="27306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5004911" y="2502322"/>
            <a:ext cx="35104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5004910" y="3326233"/>
            <a:ext cx="3510439" cy="27306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980731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F629406D-A54A-4620-A9ED-96FC0742005F}" type="datetimeFigureOut">
              <a:rPr lang="nb-NO" smtClean="0"/>
              <a:t>18.11.2016</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80D5818-7547-4B03-8C07-E721AC68D36E}" type="slidenum">
              <a:rPr lang="nb-NO" smtClean="0"/>
              <a:t>‹#›</a:t>
            </a:fld>
            <a:endParaRPr lang="nb-NO"/>
          </a:p>
        </p:txBody>
      </p:sp>
    </p:spTree>
    <p:extLst>
      <p:ext uri="{BB962C8B-B14F-4D97-AF65-F5344CB8AC3E}">
        <p14:creationId xmlns:p14="http://schemas.microsoft.com/office/powerpoint/2010/main" val="2659129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9406D-A54A-4620-A9ED-96FC0742005F}" type="datetimeFigureOut">
              <a:rPr lang="nb-NO" smtClean="0"/>
              <a:t>18.11.2016</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80D5818-7547-4B03-8C07-E721AC68D36E}" type="slidenum">
              <a:rPr lang="nb-NO" smtClean="0"/>
              <a:t>‹#›</a:t>
            </a:fld>
            <a:endParaRPr lang="nb-NO"/>
          </a:p>
        </p:txBody>
      </p:sp>
    </p:spTree>
    <p:extLst>
      <p:ext uri="{BB962C8B-B14F-4D97-AF65-F5344CB8AC3E}">
        <p14:creationId xmlns:p14="http://schemas.microsoft.com/office/powerpoint/2010/main" val="4071872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12FC6AF2-128F-45A9-AA72-7BF382B6B0D2}" type="datetimeFigureOut">
              <a:rPr lang="nb-NO" smtClean="0"/>
              <a:t>18.11.2016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A55E0E7-B590-44CB-ADA3-763DC4422474}" type="slidenum">
              <a:rPr lang="nb-NO" smtClean="0"/>
              <a:t>‹#›</a:t>
            </a:fld>
            <a:endParaRPr lang="nb-NO"/>
          </a:p>
        </p:txBody>
      </p:sp>
    </p:spTree>
    <p:extLst>
      <p:ext uri="{BB962C8B-B14F-4D97-AF65-F5344CB8AC3E}">
        <p14:creationId xmlns:p14="http://schemas.microsoft.com/office/powerpoint/2010/main" val="344604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med bilde">
    <p:spTree>
      <p:nvGrpSpPr>
        <p:cNvPr id="1" name=""/>
        <p:cNvGrpSpPr/>
        <p:nvPr/>
      </p:nvGrpSpPr>
      <p:grpSpPr>
        <a:xfrm>
          <a:off x="0" y="0"/>
          <a:ext cx="0" cy="0"/>
          <a:chOff x="0" y="0"/>
          <a:chExt cx="0" cy="0"/>
        </a:xfrm>
      </p:grpSpPr>
      <p:sp>
        <p:nvSpPr>
          <p:cNvPr id="3" name="Plassholder for bilde 2"/>
          <p:cNvSpPr>
            <a:spLocks noGrp="1"/>
          </p:cNvSpPr>
          <p:nvPr>
            <p:ph type="pic" sz="quarter" idx="10" hasCustomPrompt="1"/>
          </p:nvPr>
        </p:nvSpPr>
        <p:spPr>
          <a:xfrm>
            <a:off x="0" y="0"/>
            <a:ext cx="9145143" cy="6274965"/>
          </a:xfrm>
          <a:blipFill>
            <a:blip r:embed="rId2"/>
            <a:stretch>
              <a:fillRect/>
            </a:stretch>
          </a:blipFill>
        </p:spPr>
        <p:txBody>
          <a:bodyPr bIns="1080000" anchor="ctr" anchorCtr="1"/>
          <a:lstStyle>
            <a:lvl1pPr marL="0" indent="0">
              <a:buNone/>
              <a:defRPr baseline="0">
                <a:solidFill>
                  <a:schemeClr val="bg1"/>
                </a:solidFill>
              </a:defRPr>
            </a:lvl1pPr>
          </a:lstStyle>
          <a:p>
            <a:r>
              <a:rPr lang="nb-NO" dirty="0"/>
              <a:t>Sett inn bilde</a:t>
            </a:r>
          </a:p>
        </p:txBody>
      </p:sp>
      <p:sp>
        <p:nvSpPr>
          <p:cNvPr id="5" name="Plassholder for tekst 4"/>
          <p:cNvSpPr>
            <a:spLocks noGrp="1"/>
          </p:cNvSpPr>
          <p:nvPr>
            <p:ph type="body" sz="quarter" idx="11" hasCustomPrompt="1"/>
          </p:nvPr>
        </p:nvSpPr>
        <p:spPr>
          <a:xfrm>
            <a:off x="0" y="0"/>
            <a:ext cx="1242155" cy="1440180"/>
          </a:xfrm>
          <a:blipFill>
            <a:blip r:embed="rId3"/>
            <a:stretch>
              <a:fillRect/>
            </a:stretch>
          </a:blipFill>
        </p:spPr>
        <p:txBody>
          <a:bodyPr>
            <a:normAutofit/>
          </a:bodyPr>
          <a:lstStyle>
            <a:lvl1pPr marL="0" indent="0">
              <a:buNone/>
              <a:defRPr sz="100">
                <a:solidFill>
                  <a:schemeClr val="bg1"/>
                </a:solidFill>
              </a:defRPr>
            </a:lvl1pPr>
          </a:lstStyle>
          <a:p>
            <a:pPr lvl="0"/>
            <a:r>
              <a:rPr lang="nb-NO" dirty="0"/>
              <a:t> </a:t>
            </a:r>
          </a:p>
        </p:txBody>
      </p:sp>
    </p:spTree>
    <p:extLst>
      <p:ext uri="{BB962C8B-B14F-4D97-AF65-F5344CB8AC3E}">
        <p14:creationId xmlns:p14="http://schemas.microsoft.com/office/powerpoint/2010/main" val="1205813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168341" cy="5274680"/>
          </a:xfrm>
          <a:prstGeom prst="rect">
            <a:avLst/>
          </a:prstGeom>
        </p:spPr>
      </p:pic>
    </p:spTree>
    <p:extLst>
      <p:ext uri="{BB962C8B-B14F-4D97-AF65-F5344CB8AC3E}">
        <p14:creationId xmlns:p14="http://schemas.microsoft.com/office/powerpoint/2010/main" val="3194727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lysbilde med bilde">
    <p:spTree>
      <p:nvGrpSpPr>
        <p:cNvPr id="1" name=""/>
        <p:cNvGrpSpPr/>
        <p:nvPr/>
      </p:nvGrpSpPr>
      <p:grpSpPr>
        <a:xfrm>
          <a:off x="0" y="0"/>
          <a:ext cx="0" cy="0"/>
          <a:chOff x="0" y="0"/>
          <a:chExt cx="0" cy="0"/>
        </a:xfrm>
      </p:grpSpPr>
      <p:sp>
        <p:nvSpPr>
          <p:cNvPr id="3" name="Plassholder for bilde 2"/>
          <p:cNvSpPr>
            <a:spLocks noGrp="1"/>
          </p:cNvSpPr>
          <p:nvPr>
            <p:ph type="pic" sz="quarter" idx="10" hasCustomPrompt="1"/>
          </p:nvPr>
        </p:nvSpPr>
        <p:spPr>
          <a:xfrm>
            <a:off x="0" y="0"/>
            <a:ext cx="9145143" cy="6274965"/>
          </a:xfrm>
          <a:blipFill>
            <a:blip r:embed="rId2"/>
            <a:stretch>
              <a:fillRect/>
            </a:stretch>
          </a:blipFill>
        </p:spPr>
        <p:txBody>
          <a:bodyPr bIns="1080000" anchor="ctr" anchorCtr="1"/>
          <a:lstStyle>
            <a:lvl1pPr marL="0" indent="0">
              <a:buNone/>
              <a:defRPr baseline="0">
                <a:solidFill>
                  <a:schemeClr val="bg1"/>
                </a:solidFill>
              </a:defRPr>
            </a:lvl1pPr>
          </a:lstStyle>
          <a:p>
            <a:r>
              <a:rPr lang="nb-NO" dirty="0"/>
              <a:t>Sett inn bilde</a:t>
            </a:r>
          </a:p>
        </p:txBody>
      </p:sp>
      <p:sp>
        <p:nvSpPr>
          <p:cNvPr id="5" name="Plassholder for tekst 4"/>
          <p:cNvSpPr>
            <a:spLocks noGrp="1"/>
          </p:cNvSpPr>
          <p:nvPr>
            <p:ph type="body" sz="quarter" idx="11" hasCustomPrompt="1"/>
          </p:nvPr>
        </p:nvSpPr>
        <p:spPr>
          <a:xfrm>
            <a:off x="0" y="0"/>
            <a:ext cx="1242155" cy="1440180"/>
          </a:xfrm>
          <a:blipFill>
            <a:blip r:embed="rId3"/>
            <a:stretch>
              <a:fillRect/>
            </a:stretch>
          </a:blipFill>
        </p:spPr>
        <p:txBody>
          <a:bodyPr>
            <a:normAutofit/>
          </a:bodyPr>
          <a:lstStyle>
            <a:lvl1pPr marL="0" indent="0">
              <a:buNone/>
              <a:defRPr sz="100">
                <a:solidFill>
                  <a:schemeClr val="bg1"/>
                </a:solidFill>
              </a:defRPr>
            </a:lvl1pPr>
          </a:lstStyle>
          <a:p>
            <a:pPr lvl="0"/>
            <a:r>
              <a:rPr lang="nb-NO" dirty="0"/>
              <a:t> </a:t>
            </a:r>
          </a:p>
        </p:txBody>
      </p:sp>
    </p:spTree>
    <p:extLst>
      <p:ext uri="{BB962C8B-B14F-4D97-AF65-F5344CB8AC3E}">
        <p14:creationId xmlns:p14="http://schemas.microsoft.com/office/powerpoint/2010/main" val="278393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lysbilde med bilde 2">
    <p:spTree>
      <p:nvGrpSpPr>
        <p:cNvPr id="1" name=""/>
        <p:cNvGrpSpPr/>
        <p:nvPr/>
      </p:nvGrpSpPr>
      <p:grpSpPr>
        <a:xfrm>
          <a:off x="0" y="0"/>
          <a:ext cx="0" cy="0"/>
          <a:chOff x="0" y="0"/>
          <a:chExt cx="0" cy="0"/>
        </a:xfrm>
      </p:grpSpPr>
      <p:sp>
        <p:nvSpPr>
          <p:cNvPr id="5" name="Plassholder for bilde 2"/>
          <p:cNvSpPr>
            <a:spLocks noGrp="1"/>
          </p:cNvSpPr>
          <p:nvPr>
            <p:ph type="pic" sz="quarter" idx="10" hasCustomPrompt="1"/>
          </p:nvPr>
        </p:nvSpPr>
        <p:spPr>
          <a:xfrm>
            <a:off x="432054" y="432054"/>
            <a:ext cx="8259432" cy="5415077"/>
          </a:xfrm>
          <a:blipFill>
            <a:blip r:embed="rId2"/>
            <a:stretch>
              <a:fillRect/>
            </a:stretch>
          </a:blipFill>
        </p:spPr>
        <p:txBody>
          <a:bodyPr bIns="1080000" anchor="ctr" anchorCtr="1"/>
          <a:lstStyle>
            <a:lvl1pPr marL="0" indent="0">
              <a:buNone/>
              <a:defRPr baseline="0">
                <a:solidFill>
                  <a:schemeClr val="bg1"/>
                </a:solidFill>
              </a:defRPr>
            </a:lvl1pPr>
          </a:lstStyle>
          <a:p>
            <a:r>
              <a:rPr lang="nb-NO" dirty="0"/>
              <a:t>Sett inn bilde</a:t>
            </a:r>
          </a:p>
        </p:txBody>
      </p:sp>
    </p:spTree>
    <p:extLst>
      <p:ext uri="{BB962C8B-B14F-4D97-AF65-F5344CB8AC3E}">
        <p14:creationId xmlns:p14="http://schemas.microsoft.com/office/powerpoint/2010/main" val="3102025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F629406D-A54A-4620-A9ED-96FC0742005F}" type="datetimeFigureOut">
              <a:rPr lang="nb-NO" smtClean="0">
                <a:solidFill>
                  <a:prstClr val="black"/>
                </a:solidFill>
              </a:rPr>
              <a:pPr/>
              <a:t>18.11.2016</a:t>
            </a:fld>
            <a:endParaRPr lang="nb-NO">
              <a:solidFill>
                <a:prstClr val="black"/>
              </a:solidFill>
            </a:endParaRPr>
          </a:p>
        </p:txBody>
      </p:sp>
      <p:sp>
        <p:nvSpPr>
          <p:cNvPr id="5" name="Footer Placeholder 4"/>
          <p:cNvSpPr>
            <a:spLocks noGrp="1"/>
          </p:cNvSpPr>
          <p:nvPr>
            <p:ph type="ftr" sz="quarter" idx="11"/>
          </p:nvPr>
        </p:nvSpPr>
        <p:spPr/>
        <p:txBody>
          <a:bodyPr/>
          <a:lstStyle/>
          <a:p>
            <a:endParaRPr lang="nb-NO">
              <a:solidFill>
                <a:prstClr val="black"/>
              </a:solidFill>
            </a:endParaRPr>
          </a:p>
        </p:txBody>
      </p:sp>
      <p:sp>
        <p:nvSpPr>
          <p:cNvPr id="6" name="Slide Number Placeholder 5"/>
          <p:cNvSpPr>
            <a:spLocks noGrp="1"/>
          </p:cNvSpPr>
          <p:nvPr>
            <p:ph type="sldNum" sz="quarter" idx="12"/>
          </p:nvPr>
        </p:nvSpPr>
        <p:spPr/>
        <p:txBody>
          <a:bodyPr/>
          <a:lstStyle/>
          <a:p>
            <a:fld id="{880D5818-7547-4B03-8C07-E721AC68D36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647932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eloverskrift 1">
    <p:spTree>
      <p:nvGrpSpPr>
        <p:cNvPr id="1" name=""/>
        <p:cNvGrpSpPr/>
        <p:nvPr/>
      </p:nvGrpSpPr>
      <p:grpSpPr>
        <a:xfrm>
          <a:off x="0" y="0"/>
          <a:ext cx="0" cy="0"/>
          <a:chOff x="0" y="0"/>
          <a:chExt cx="0" cy="0"/>
        </a:xfrm>
      </p:grpSpPr>
      <p:sp>
        <p:nvSpPr>
          <p:cNvPr id="7" name="Rektangel 6"/>
          <p:cNvSpPr/>
          <p:nvPr userDrawn="1"/>
        </p:nvSpPr>
        <p:spPr>
          <a:xfrm>
            <a:off x="0" y="0"/>
            <a:ext cx="9144000" cy="6858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le 1"/>
          <p:cNvSpPr>
            <a:spLocks noGrp="1"/>
          </p:cNvSpPr>
          <p:nvPr>
            <p:ph type="title"/>
          </p:nvPr>
        </p:nvSpPr>
        <p:spPr>
          <a:xfrm>
            <a:off x="2117130" y="1692961"/>
            <a:ext cx="5827245" cy="2852737"/>
          </a:xfrm>
        </p:spPr>
        <p:txBody>
          <a:bodyPr anchor="ctr" anchorCtr="0">
            <a:normAutofit/>
          </a:bodyPr>
          <a:lstStyle>
            <a:lvl1pPr algn="l">
              <a:defRPr sz="5200" b="1"/>
            </a:lvl1pPr>
          </a:lstStyle>
          <a:p>
            <a:r>
              <a:rPr lang="nb-NO"/>
              <a:t>Klikk for å redigere tittelstil</a:t>
            </a:r>
            <a:endParaRPr lang="en-US" dirty="0"/>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08849"/>
            <a:ext cx="1970211" cy="349151"/>
          </a:xfrm>
          <a:prstGeom prst="rect">
            <a:avLst/>
          </a:prstGeom>
        </p:spPr>
      </p:pic>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0107" y="6454813"/>
            <a:ext cx="1483893" cy="403187"/>
          </a:xfrm>
          <a:prstGeom prst="rect">
            <a:avLst/>
          </a:prstGeom>
        </p:spPr>
      </p:pic>
    </p:spTree>
    <p:extLst>
      <p:ext uri="{BB962C8B-B14F-4D97-AF65-F5344CB8AC3E}">
        <p14:creationId xmlns:p14="http://schemas.microsoft.com/office/powerpoint/2010/main" val="378576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6" name="Rektangel 5"/>
          <p:cNvSpPr/>
          <p:nvPr userDrawn="1"/>
        </p:nvSpPr>
        <p:spPr>
          <a:xfrm>
            <a:off x="0" y="0"/>
            <a:ext cx="9144000" cy="62747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7" name="Rektangel 6"/>
          <p:cNvSpPr/>
          <p:nvPr userDrawn="1"/>
        </p:nvSpPr>
        <p:spPr>
          <a:xfrm>
            <a:off x="0" y="6274727"/>
            <a:ext cx="9144000" cy="583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le 1"/>
          <p:cNvSpPr>
            <a:spLocks noGrp="1"/>
          </p:cNvSpPr>
          <p:nvPr>
            <p:ph type="title"/>
          </p:nvPr>
        </p:nvSpPr>
        <p:spPr>
          <a:xfrm>
            <a:off x="2117130" y="1692961"/>
            <a:ext cx="5827245" cy="2852737"/>
          </a:xfrm>
        </p:spPr>
        <p:txBody>
          <a:bodyPr anchor="ctr" anchorCtr="0">
            <a:normAutofit/>
          </a:bodyPr>
          <a:lstStyle>
            <a:lvl1pPr algn="l">
              <a:defRPr sz="5200" b="1"/>
            </a:lvl1pPr>
          </a:lstStyle>
          <a:p>
            <a:r>
              <a:rPr lang="nb-NO"/>
              <a:t>Klikk for å redigere tittelstil</a:t>
            </a:r>
            <a:endParaRPr lang="en-US" dirty="0"/>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08849"/>
            <a:ext cx="1970211" cy="349151"/>
          </a:xfrm>
          <a:prstGeom prst="rect">
            <a:avLst/>
          </a:prstGeom>
        </p:spPr>
      </p:pic>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0107" y="6454813"/>
            <a:ext cx="1483893" cy="403187"/>
          </a:xfrm>
          <a:prstGeom prst="rect">
            <a:avLst/>
          </a:prstGeom>
        </p:spPr>
      </p:pic>
    </p:spTree>
    <p:extLst>
      <p:ext uri="{BB962C8B-B14F-4D97-AF65-F5344CB8AC3E}">
        <p14:creationId xmlns:p14="http://schemas.microsoft.com/office/powerpoint/2010/main" val="3084688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eloverskrift 3">
    <p:spTree>
      <p:nvGrpSpPr>
        <p:cNvPr id="1" name=""/>
        <p:cNvGrpSpPr/>
        <p:nvPr/>
      </p:nvGrpSpPr>
      <p:grpSpPr>
        <a:xfrm>
          <a:off x="0" y="0"/>
          <a:ext cx="0" cy="0"/>
          <a:chOff x="0" y="0"/>
          <a:chExt cx="0" cy="0"/>
        </a:xfrm>
      </p:grpSpPr>
      <p:sp>
        <p:nvSpPr>
          <p:cNvPr id="3" name="Rektangel 2"/>
          <p:cNvSpPr/>
          <p:nvPr userDrawn="1"/>
        </p:nvSpPr>
        <p:spPr>
          <a:xfrm>
            <a:off x="0" y="0"/>
            <a:ext cx="9144000" cy="62747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7" name="Rektangel 6"/>
          <p:cNvSpPr/>
          <p:nvPr userDrawn="1"/>
        </p:nvSpPr>
        <p:spPr>
          <a:xfrm>
            <a:off x="0" y="6274727"/>
            <a:ext cx="9144000" cy="583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le 1"/>
          <p:cNvSpPr>
            <a:spLocks noGrp="1"/>
          </p:cNvSpPr>
          <p:nvPr>
            <p:ph type="title"/>
          </p:nvPr>
        </p:nvSpPr>
        <p:spPr>
          <a:xfrm>
            <a:off x="2008073" y="1651016"/>
            <a:ext cx="5844023" cy="2852737"/>
          </a:xfrm>
        </p:spPr>
        <p:txBody>
          <a:bodyPr anchor="ctr" anchorCtr="0">
            <a:normAutofit/>
          </a:bodyPr>
          <a:lstStyle>
            <a:lvl1pPr algn="l">
              <a:defRPr sz="5200" b="1">
                <a:solidFill>
                  <a:schemeClr val="bg1"/>
                </a:solidFill>
              </a:defRPr>
            </a:lvl1pPr>
          </a:lstStyle>
          <a:p>
            <a:r>
              <a:rPr lang="nb-NO"/>
              <a:t>Klikk for å redigere tittelstil</a:t>
            </a:r>
            <a:endParaRPr lang="en-US" dirty="0"/>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08849"/>
            <a:ext cx="1970211" cy="349151"/>
          </a:xfrm>
          <a:prstGeom prst="rect">
            <a:avLst/>
          </a:prstGeom>
        </p:spPr>
      </p:pic>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0107" y="6454813"/>
            <a:ext cx="1483893" cy="403187"/>
          </a:xfrm>
          <a:prstGeom prst="rect">
            <a:avLst/>
          </a:prstGeom>
        </p:spPr>
      </p:pic>
    </p:spTree>
    <p:extLst>
      <p:ext uri="{BB962C8B-B14F-4D97-AF65-F5344CB8AC3E}">
        <p14:creationId xmlns:p14="http://schemas.microsoft.com/office/powerpoint/2010/main" val="3600883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eloverskrift 4">
    <p:spTree>
      <p:nvGrpSpPr>
        <p:cNvPr id="1" name=""/>
        <p:cNvGrpSpPr/>
        <p:nvPr/>
      </p:nvGrpSpPr>
      <p:grpSpPr>
        <a:xfrm>
          <a:off x="0" y="0"/>
          <a:ext cx="0" cy="0"/>
          <a:chOff x="0" y="0"/>
          <a:chExt cx="0" cy="0"/>
        </a:xfrm>
      </p:grpSpPr>
      <p:sp>
        <p:nvSpPr>
          <p:cNvPr id="7" name="Rektangel 6"/>
          <p:cNvSpPr/>
          <p:nvPr userDrawn="1"/>
        </p:nvSpPr>
        <p:spPr>
          <a:xfrm>
            <a:off x="0" y="6274727"/>
            <a:ext cx="9144000" cy="583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le 1"/>
          <p:cNvSpPr>
            <a:spLocks noGrp="1"/>
          </p:cNvSpPr>
          <p:nvPr>
            <p:ph type="title"/>
          </p:nvPr>
        </p:nvSpPr>
        <p:spPr>
          <a:xfrm>
            <a:off x="2117130" y="1692961"/>
            <a:ext cx="5827245" cy="2852737"/>
          </a:xfrm>
        </p:spPr>
        <p:txBody>
          <a:bodyPr anchor="ctr" anchorCtr="0">
            <a:normAutofit/>
          </a:bodyPr>
          <a:lstStyle>
            <a:lvl1pPr algn="l">
              <a:defRPr sz="5200" b="1"/>
            </a:lvl1pPr>
          </a:lstStyle>
          <a:p>
            <a:r>
              <a:rPr lang="nb-NO"/>
              <a:t>Klikk for å redigere tittelstil</a:t>
            </a:r>
            <a:endParaRPr lang="en-US" dirty="0"/>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08849"/>
            <a:ext cx="1970211" cy="349151"/>
          </a:xfrm>
          <a:prstGeom prst="rect">
            <a:avLst/>
          </a:prstGeom>
        </p:spPr>
      </p:pic>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0107" y="6454813"/>
            <a:ext cx="1483893" cy="403187"/>
          </a:xfrm>
          <a:prstGeom prst="rect">
            <a:avLst/>
          </a:prstGeom>
        </p:spPr>
      </p:pic>
      <p:pic>
        <p:nvPicPr>
          <p:cNvPr id="3" name="Bil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38656" cy="1442328"/>
          </a:xfrm>
          <a:prstGeom prst="rect">
            <a:avLst/>
          </a:prstGeom>
        </p:spPr>
      </p:pic>
    </p:spTree>
    <p:extLst>
      <p:ext uri="{BB962C8B-B14F-4D97-AF65-F5344CB8AC3E}">
        <p14:creationId xmlns:p14="http://schemas.microsoft.com/office/powerpoint/2010/main" val="2683481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itatslide 1">
    <p:spTree>
      <p:nvGrpSpPr>
        <p:cNvPr id="1" name=""/>
        <p:cNvGrpSpPr/>
        <p:nvPr/>
      </p:nvGrpSpPr>
      <p:grpSpPr>
        <a:xfrm>
          <a:off x="0" y="0"/>
          <a:ext cx="0" cy="0"/>
          <a:chOff x="0" y="0"/>
          <a:chExt cx="0" cy="0"/>
        </a:xfrm>
      </p:grpSpPr>
      <p:sp>
        <p:nvSpPr>
          <p:cNvPr id="7" name="Rektangel 6"/>
          <p:cNvSpPr/>
          <p:nvPr userDrawn="1"/>
        </p:nvSpPr>
        <p:spPr>
          <a:xfrm>
            <a:off x="0" y="6274727"/>
            <a:ext cx="9144000" cy="583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08849"/>
            <a:ext cx="1970211" cy="349151"/>
          </a:xfrm>
          <a:prstGeom prst="rect">
            <a:avLst/>
          </a:prstGeom>
        </p:spPr>
      </p:pic>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0107" y="6454813"/>
            <a:ext cx="1483893" cy="403187"/>
          </a:xfrm>
          <a:prstGeom prst="rect">
            <a:avLst/>
          </a:prstGeom>
        </p:spPr>
      </p:pic>
      <p:sp>
        <p:nvSpPr>
          <p:cNvPr id="4" name="Plassholder for tekst 3"/>
          <p:cNvSpPr>
            <a:spLocks noGrp="1"/>
          </p:cNvSpPr>
          <p:nvPr>
            <p:ph type="body" idx="10"/>
          </p:nvPr>
        </p:nvSpPr>
        <p:spPr>
          <a:xfrm>
            <a:off x="1151573" y="2465193"/>
            <a:ext cx="6840855" cy="2852737"/>
          </a:xfrm>
        </p:spPr>
        <p:txBody>
          <a:bodyPr lIns="0" tIns="0" rIns="0" bIns="0" anchor="t" anchorCtr="0"/>
          <a:lstStyle>
            <a:lvl1pPr marL="0" indent="0" algn="ctr">
              <a:buNone/>
              <a:defRPr/>
            </a:lvl1pPr>
          </a:lstStyle>
          <a:p>
            <a:pPr lvl="0"/>
            <a:r>
              <a:rPr lang="nb-NO"/>
              <a:t>Klikk for å redigere tekststiler i malen</a:t>
            </a:r>
          </a:p>
        </p:txBody>
      </p:sp>
    </p:spTree>
    <p:extLst>
      <p:ext uri="{BB962C8B-B14F-4D97-AF65-F5344CB8AC3E}">
        <p14:creationId xmlns:p14="http://schemas.microsoft.com/office/powerpoint/2010/main" val="1269399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itatslide 2">
    <p:spTree>
      <p:nvGrpSpPr>
        <p:cNvPr id="1" name=""/>
        <p:cNvGrpSpPr/>
        <p:nvPr/>
      </p:nvGrpSpPr>
      <p:grpSpPr>
        <a:xfrm>
          <a:off x="0" y="0"/>
          <a:ext cx="0" cy="0"/>
          <a:chOff x="0" y="0"/>
          <a:chExt cx="0" cy="0"/>
        </a:xfrm>
      </p:grpSpPr>
      <p:sp>
        <p:nvSpPr>
          <p:cNvPr id="7" name="Rektangel 6"/>
          <p:cNvSpPr/>
          <p:nvPr userDrawn="1"/>
        </p:nvSpPr>
        <p:spPr>
          <a:xfrm>
            <a:off x="0" y="0"/>
            <a:ext cx="9144000" cy="6858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08849"/>
            <a:ext cx="1970211" cy="349151"/>
          </a:xfrm>
          <a:prstGeom prst="rect">
            <a:avLst/>
          </a:prstGeom>
        </p:spPr>
      </p:pic>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0107" y="6454813"/>
            <a:ext cx="1483893" cy="403187"/>
          </a:xfrm>
          <a:prstGeom prst="rect">
            <a:avLst/>
          </a:prstGeom>
        </p:spPr>
      </p:pic>
      <p:sp>
        <p:nvSpPr>
          <p:cNvPr id="4" name="Plassholder for tekst 3"/>
          <p:cNvSpPr>
            <a:spLocks noGrp="1"/>
          </p:cNvSpPr>
          <p:nvPr>
            <p:ph type="body" idx="10"/>
          </p:nvPr>
        </p:nvSpPr>
        <p:spPr>
          <a:xfrm>
            <a:off x="1151573" y="2465193"/>
            <a:ext cx="6840855" cy="2852737"/>
          </a:xfrm>
        </p:spPr>
        <p:txBody>
          <a:bodyPr lIns="0" tIns="0" rIns="0" bIns="0" anchor="t" anchorCtr="0"/>
          <a:lstStyle>
            <a:lvl1pPr marL="0" indent="0" algn="ctr">
              <a:buNone/>
              <a:defRPr/>
            </a:lvl1pPr>
          </a:lstStyle>
          <a:p>
            <a:pPr lvl="0"/>
            <a:r>
              <a:rPr lang="nb-NO"/>
              <a:t>Klikk for å redigere tekststiler i malen</a:t>
            </a:r>
          </a:p>
        </p:txBody>
      </p:sp>
    </p:spTree>
    <p:extLst>
      <p:ext uri="{BB962C8B-B14F-4D97-AF65-F5344CB8AC3E}">
        <p14:creationId xmlns:p14="http://schemas.microsoft.com/office/powerpoint/2010/main" val="1335301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med bilde 2">
    <p:spTree>
      <p:nvGrpSpPr>
        <p:cNvPr id="1" name=""/>
        <p:cNvGrpSpPr/>
        <p:nvPr/>
      </p:nvGrpSpPr>
      <p:grpSpPr>
        <a:xfrm>
          <a:off x="0" y="0"/>
          <a:ext cx="0" cy="0"/>
          <a:chOff x="0" y="0"/>
          <a:chExt cx="0" cy="0"/>
        </a:xfrm>
      </p:grpSpPr>
      <p:sp>
        <p:nvSpPr>
          <p:cNvPr id="5" name="Plassholder for bilde 2"/>
          <p:cNvSpPr>
            <a:spLocks noGrp="1"/>
          </p:cNvSpPr>
          <p:nvPr>
            <p:ph type="pic" sz="quarter" idx="10" hasCustomPrompt="1"/>
          </p:nvPr>
        </p:nvSpPr>
        <p:spPr>
          <a:xfrm>
            <a:off x="432054" y="432054"/>
            <a:ext cx="8259432" cy="5415077"/>
          </a:xfrm>
          <a:blipFill>
            <a:blip r:embed="rId2"/>
            <a:stretch>
              <a:fillRect/>
            </a:stretch>
          </a:blipFill>
        </p:spPr>
        <p:txBody>
          <a:bodyPr bIns="1080000" anchor="ctr" anchorCtr="1"/>
          <a:lstStyle>
            <a:lvl1pPr marL="0" indent="0">
              <a:buNone/>
              <a:defRPr baseline="0">
                <a:solidFill>
                  <a:schemeClr val="bg1"/>
                </a:solidFill>
              </a:defRPr>
            </a:lvl1pPr>
          </a:lstStyle>
          <a:p>
            <a:r>
              <a:rPr lang="nb-NO" dirty="0"/>
              <a:t>Sett inn bilde</a:t>
            </a:r>
          </a:p>
        </p:txBody>
      </p:sp>
    </p:spTree>
    <p:extLst>
      <p:ext uri="{BB962C8B-B14F-4D97-AF65-F5344CB8AC3E}">
        <p14:creationId xmlns:p14="http://schemas.microsoft.com/office/powerpoint/2010/main" val="2166176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itatslide 3">
    <p:spTree>
      <p:nvGrpSpPr>
        <p:cNvPr id="1" name=""/>
        <p:cNvGrpSpPr/>
        <p:nvPr/>
      </p:nvGrpSpPr>
      <p:grpSpPr>
        <a:xfrm>
          <a:off x="0" y="0"/>
          <a:ext cx="0" cy="0"/>
          <a:chOff x="0" y="0"/>
          <a:chExt cx="0" cy="0"/>
        </a:xfrm>
      </p:grpSpPr>
      <p:sp>
        <p:nvSpPr>
          <p:cNvPr id="2" name="Rektangel 1"/>
          <p:cNvSpPr/>
          <p:nvPr userDrawn="1"/>
        </p:nvSpPr>
        <p:spPr>
          <a:xfrm>
            <a:off x="0" y="0"/>
            <a:ext cx="9144000" cy="62747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7" name="Rektangel 6"/>
          <p:cNvSpPr/>
          <p:nvPr userDrawn="1"/>
        </p:nvSpPr>
        <p:spPr>
          <a:xfrm>
            <a:off x="0" y="6274727"/>
            <a:ext cx="9144000" cy="583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08849"/>
            <a:ext cx="1970211" cy="349151"/>
          </a:xfrm>
          <a:prstGeom prst="rect">
            <a:avLst/>
          </a:prstGeom>
        </p:spPr>
      </p:pic>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0107" y="6454813"/>
            <a:ext cx="1483893" cy="403187"/>
          </a:xfrm>
          <a:prstGeom prst="rect">
            <a:avLst/>
          </a:prstGeom>
        </p:spPr>
      </p:pic>
      <p:sp>
        <p:nvSpPr>
          <p:cNvPr id="4" name="Plassholder for tekst 3"/>
          <p:cNvSpPr>
            <a:spLocks noGrp="1"/>
          </p:cNvSpPr>
          <p:nvPr>
            <p:ph type="body" idx="10"/>
          </p:nvPr>
        </p:nvSpPr>
        <p:spPr>
          <a:xfrm>
            <a:off x="1151573" y="2465193"/>
            <a:ext cx="6840855" cy="2852737"/>
          </a:xfrm>
        </p:spPr>
        <p:txBody>
          <a:bodyPr lIns="0" tIns="0" rIns="0" bIns="0" anchor="t" anchorCtr="0"/>
          <a:lstStyle>
            <a:lvl1pPr marL="0" indent="0" algn="ctr">
              <a:buNone/>
              <a:defRPr>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596897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296163" y="2474751"/>
            <a:ext cx="3510439" cy="370221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5004911" y="2474751"/>
            <a:ext cx="3510439" cy="370221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554234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2" name="Title 1"/>
          <p:cNvSpPr>
            <a:spLocks noGrp="1"/>
          </p:cNvSpPr>
          <p:nvPr>
            <p:ph type="title"/>
          </p:nvPr>
        </p:nvSpPr>
        <p:spPr>
          <a:xfrm>
            <a:off x="486061" y="360045"/>
            <a:ext cx="3600450" cy="5577097"/>
          </a:xfrm>
        </p:spPr>
        <p:txBody>
          <a:bodyPr anchor="ctr" anchorCtr="0">
            <a:normAutofit/>
          </a:bodyPr>
          <a:lstStyle>
            <a:lvl1pPr>
              <a:defRPr sz="5000"/>
            </a:lvl1pPr>
          </a:lstStyle>
          <a:p>
            <a:r>
              <a:rPr lang="nb-NO"/>
              <a:t>Klikk for å redigere tittelstil</a:t>
            </a:r>
            <a:endParaRPr lang="en-US" dirty="0"/>
          </a:p>
        </p:txBody>
      </p:sp>
      <p:sp>
        <p:nvSpPr>
          <p:cNvPr id="8" name="Plassholder for bilde 7"/>
          <p:cNvSpPr>
            <a:spLocks noGrp="1"/>
          </p:cNvSpPr>
          <p:nvPr>
            <p:ph type="pic" sz="quarter" idx="10" hasCustomPrompt="1"/>
          </p:nvPr>
        </p:nvSpPr>
        <p:spPr>
          <a:xfrm>
            <a:off x="4428554" y="360045"/>
            <a:ext cx="4248531" cy="5577097"/>
          </a:xfrm>
          <a:prstGeom prst="rect">
            <a:avLst/>
          </a:prstGeom>
          <a:blipFill>
            <a:blip r:embed="rId2"/>
            <a:stretch>
              <a:fillRect/>
            </a:stretch>
          </a:blipFill>
        </p:spPr>
        <p:txBody>
          <a:bodyPr lIns="0" tIns="0" rIns="0" bIns="1080000" anchor="ctr" anchorCtr="1"/>
          <a:lstStyle>
            <a:lvl1pPr marL="0" indent="0">
              <a:buNone/>
              <a:defRPr sz="2000">
                <a:solidFill>
                  <a:schemeClr val="bg1"/>
                </a:solidFill>
              </a:defRPr>
            </a:lvl1pPr>
          </a:lstStyle>
          <a:p>
            <a:r>
              <a:rPr lang="nb-NO" dirty="0"/>
              <a:t>Sett inn bilde</a:t>
            </a:r>
          </a:p>
        </p:txBody>
      </p:sp>
    </p:spTree>
    <p:extLst>
      <p:ext uri="{BB962C8B-B14F-4D97-AF65-F5344CB8AC3E}">
        <p14:creationId xmlns:p14="http://schemas.microsoft.com/office/powerpoint/2010/main" val="24017092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punkt og bilde">
    <p:spTree>
      <p:nvGrpSpPr>
        <p:cNvPr id="1" name=""/>
        <p:cNvGrpSpPr/>
        <p:nvPr/>
      </p:nvGrpSpPr>
      <p:grpSpPr>
        <a:xfrm>
          <a:off x="0" y="0"/>
          <a:ext cx="0" cy="0"/>
          <a:chOff x="0" y="0"/>
          <a:chExt cx="0" cy="0"/>
        </a:xfrm>
      </p:grpSpPr>
      <p:sp>
        <p:nvSpPr>
          <p:cNvPr id="8" name="Plassholder for bilde 7"/>
          <p:cNvSpPr>
            <a:spLocks noGrp="1"/>
          </p:cNvSpPr>
          <p:nvPr>
            <p:ph type="pic" sz="quarter" idx="10" hasCustomPrompt="1"/>
          </p:nvPr>
        </p:nvSpPr>
        <p:spPr>
          <a:xfrm>
            <a:off x="4428554" y="360045"/>
            <a:ext cx="4248531" cy="5577097"/>
          </a:xfrm>
          <a:prstGeom prst="rect">
            <a:avLst/>
          </a:prstGeom>
          <a:blipFill>
            <a:blip r:embed="rId2"/>
            <a:stretch>
              <a:fillRect/>
            </a:stretch>
          </a:blipFill>
        </p:spPr>
        <p:txBody>
          <a:bodyPr lIns="0" tIns="0" rIns="0" bIns="1080000" anchor="ctr" anchorCtr="1"/>
          <a:lstStyle>
            <a:lvl1pPr marL="0" indent="0">
              <a:buNone/>
              <a:defRPr sz="2000">
                <a:solidFill>
                  <a:schemeClr val="bg1"/>
                </a:solidFill>
              </a:defRPr>
            </a:lvl1pPr>
          </a:lstStyle>
          <a:p>
            <a:r>
              <a:rPr lang="nb-NO" dirty="0"/>
              <a:t>Sett inn bilde</a:t>
            </a:r>
          </a:p>
        </p:txBody>
      </p:sp>
      <p:sp>
        <p:nvSpPr>
          <p:cNvPr id="3" name="Plassholder for tekst 2"/>
          <p:cNvSpPr>
            <a:spLocks noGrp="1"/>
          </p:cNvSpPr>
          <p:nvPr>
            <p:ph type="body" sz="quarter" idx="11"/>
          </p:nvPr>
        </p:nvSpPr>
        <p:spPr>
          <a:xfrm>
            <a:off x="486061" y="360045"/>
            <a:ext cx="3600450" cy="5577097"/>
          </a:xfrm>
          <a:prstGeom prst="rect">
            <a:avLst/>
          </a:prstGeom>
        </p:spPr>
        <p:txBody>
          <a:bodyPr lIns="0" tIns="0" rIns="0" bIns="0" anchor="ctr" anchorCtr="0"/>
          <a:lstStyle>
            <a:lvl1pPr marL="457200" indent="-457200">
              <a:spcBef>
                <a:spcPts val="3600"/>
              </a:spcBef>
              <a:buFont typeface="Arial" panose="020B0604020202020204" pitchFamily="34" charset="0"/>
              <a:buChar char="•"/>
              <a:defRPr>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1466844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punkt og bilde 2">
    <p:spTree>
      <p:nvGrpSpPr>
        <p:cNvPr id="1" name=""/>
        <p:cNvGrpSpPr/>
        <p:nvPr/>
      </p:nvGrpSpPr>
      <p:grpSpPr>
        <a:xfrm>
          <a:off x="0" y="0"/>
          <a:ext cx="0" cy="0"/>
          <a:chOff x="0" y="0"/>
          <a:chExt cx="0" cy="0"/>
        </a:xfrm>
      </p:grpSpPr>
      <p:sp>
        <p:nvSpPr>
          <p:cNvPr id="8" name="Plassholder for bilde 7"/>
          <p:cNvSpPr>
            <a:spLocks noGrp="1"/>
          </p:cNvSpPr>
          <p:nvPr>
            <p:ph type="pic" sz="quarter" idx="10" hasCustomPrompt="1"/>
          </p:nvPr>
        </p:nvSpPr>
        <p:spPr>
          <a:xfrm>
            <a:off x="360045" y="360045"/>
            <a:ext cx="4248531" cy="5577097"/>
          </a:xfrm>
          <a:prstGeom prst="rect">
            <a:avLst/>
          </a:prstGeom>
          <a:blipFill>
            <a:blip r:embed="rId2"/>
            <a:stretch>
              <a:fillRect/>
            </a:stretch>
          </a:blipFill>
        </p:spPr>
        <p:txBody>
          <a:bodyPr lIns="0" tIns="0" rIns="0" bIns="1080000" anchor="ctr" anchorCtr="1"/>
          <a:lstStyle>
            <a:lvl1pPr marL="0" indent="0">
              <a:buNone/>
              <a:defRPr sz="2000">
                <a:solidFill>
                  <a:schemeClr val="bg1"/>
                </a:solidFill>
              </a:defRPr>
            </a:lvl1pPr>
          </a:lstStyle>
          <a:p>
            <a:r>
              <a:rPr lang="nb-NO" dirty="0"/>
              <a:t>Sett inn bilde</a:t>
            </a:r>
          </a:p>
        </p:txBody>
      </p:sp>
      <p:sp>
        <p:nvSpPr>
          <p:cNvPr id="3" name="Plassholder for tekst 2"/>
          <p:cNvSpPr>
            <a:spLocks noGrp="1"/>
          </p:cNvSpPr>
          <p:nvPr>
            <p:ph type="body" sz="quarter" idx="11"/>
          </p:nvPr>
        </p:nvSpPr>
        <p:spPr>
          <a:xfrm>
            <a:off x="5076635" y="360045"/>
            <a:ext cx="3600450" cy="5577097"/>
          </a:xfrm>
          <a:prstGeom prst="rect">
            <a:avLst/>
          </a:prstGeom>
        </p:spPr>
        <p:txBody>
          <a:bodyPr lIns="0" tIns="0" rIns="0" bIns="0" anchor="ctr" anchorCtr="0"/>
          <a:lstStyle>
            <a:lvl1pPr marL="457200" indent="-457200">
              <a:spcBef>
                <a:spcPts val="3600"/>
              </a:spcBef>
              <a:buFont typeface="Arial" panose="020B0604020202020204" pitchFamily="34" charset="0"/>
              <a:buChar char="•"/>
              <a:defRPr>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2968891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6162" y="2502322"/>
            <a:ext cx="35104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296162" y="3353803"/>
            <a:ext cx="3510439" cy="27306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5004911" y="2502322"/>
            <a:ext cx="35104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5004910" y="3326233"/>
            <a:ext cx="3510439" cy="27306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200910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F629406D-A54A-4620-A9ED-96FC0742005F}" type="datetimeFigureOut">
              <a:rPr lang="nb-NO" smtClean="0">
                <a:solidFill>
                  <a:prstClr val="black"/>
                </a:solidFill>
              </a:rPr>
              <a:pPr/>
              <a:t>18.11.2016</a:t>
            </a:fld>
            <a:endParaRPr lang="nb-NO">
              <a:solidFill>
                <a:prstClr val="black"/>
              </a:solidFill>
            </a:endParaRPr>
          </a:p>
        </p:txBody>
      </p:sp>
      <p:sp>
        <p:nvSpPr>
          <p:cNvPr id="4" name="Footer Placeholder 3"/>
          <p:cNvSpPr>
            <a:spLocks noGrp="1"/>
          </p:cNvSpPr>
          <p:nvPr>
            <p:ph type="ftr" sz="quarter" idx="11"/>
          </p:nvPr>
        </p:nvSpPr>
        <p:spPr/>
        <p:txBody>
          <a:bodyPr/>
          <a:lstStyle/>
          <a:p>
            <a:endParaRPr lang="nb-NO">
              <a:solidFill>
                <a:prstClr val="black"/>
              </a:solidFill>
            </a:endParaRPr>
          </a:p>
        </p:txBody>
      </p:sp>
      <p:sp>
        <p:nvSpPr>
          <p:cNvPr id="5" name="Slide Number Placeholder 4"/>
          <p:cNvSpPr>
            <a:spLocks noGrp="1"/>
          </p:cNvSpPr>
          <p:nvPr>
            <p:ph type="sldNum" sz="quarter" idx="12"/>
          </p:nvPr>
        </p:nvSpPr>
        <p:spPr/>
        <p:txBody>
          <a:bodyPr/>
          <a:lstStyle/>
          <a:p>
            <a:fld id="{880D5818-7547-4B03-8C07-E721AC68D36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5283108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9406D-A54A-4620-A9ED-96FC0742005F}" type="datetimeFigureOut">
              <a:rPr lang="nb-NO" smtClean="0">
                <a:solidFill>
                  <a:prstClr val="black"/>
                </a:solidFill>
              </a:rPr>
              <a:pPr/>
              <a:t>18.11.2016</a:t>
            </a:fld>
            <a:endParaRPr lang="nb-NO">
              <a:solidFill>
                <a:prstClr val="black"/>
              </a:solidFill>
            </a:endParaRPr>
          </a:p>
        </p:txBody>
      </p:sp>
      <p:sp>
        <p:nvSpPr>
          <p:cNvPr id="3" name="Footer Placeholder 2"/>
          <p:cNvSpPr>
            <a:spLocks noGrp="1"/>
          </p:cNvSpPr>
          <p:nvPr>
            <p:ph type="ftr" sz="quarter" idx="11"/>
          </p:nvPr>
        </p:nvSpPr>
        <p:spPr/>
        <p:txBody>
          <a:bodyPr/>
          <a:lstStyle/>
          <a:p>
            <a:endParaRPr lang="nb-NO">
              <a:solidFill>
                <a:prstClr val="black"/>
              </a:solidFill>
            </a:endParaRPr>
          </a:p>
        </p:txBody>
      </p:sp>
      <p:sp>
        <p:nvSpPr>
          <p:cNvPr id="4" name="Slide Number Placeholder 3"/>
          <p:cNvSpPr>
            <a:spLocks noGrp="1"/>
          </p:cNvSpPr>
          <p:nvPr>
            <p:ph type="sldNum" sz="quarter" idx="12"/>
          </p:nvPr>
        </p:nvSpPr>
        <p:spPr/>
        <p:txBody>
          <a:bodyPr/>
          <a:lstStyle/>
          <a:p>
            <a:fld id="{880D5818-7547-4B03-8C07-E721AC68D36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80934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F629406D-A54A-4620-A9ED-96FC0742005F}" type="datetimeFigureOut">
              <a:rPr lang="nb-NO" smtClean="0"/>
              <a:t>18.11.2016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80D5818-7547-4B03-8C07-E721AC68D36E}" type="slidenum">
              <a:rPr lang="nb-NO" smtClean="0"/>
              <a:t>‹#›</a:t>
            </a:fld>
            <a:endParaRPr lang="nb-NO"/>
          </a:p>
        </p:txBody>
      </p:sp>
    </p:spTree>
    <p:extLst>
      <p:ext uri="{BB962C8B-B14F-4D97-AF65-F5344CB8AC3E}">
        <p14:creationId xmlns:p14="http://schemas.microsoft.com/office/powerpoint/2010/main" val="295436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eloverskrift 1">
    <p:spTree>
      <p:nvGrpSpPr>
        <p:cNvPr id="1" name=""/>
        <p:cNvGrpSpPr/>
        <p:nvPr/>
      </p:nvGrpSpPr>
      <p:grpSpPr>
        <a:xfrm>
          <a:off x="0" y="0"/>
          <a:ext cx="0" cy="0"/>
          <a:chOff x="0" y="0"/>
          <a:chExt cx="0" cy="0"/>
        </a:xfrm>
      </p:grpSpPr>
      <p:sp>
        <p:nvSpPr>
          <p:cNvPr id="7" name="Rektangel 6"/>
          <p:cNvSpPr/>
          <p:nvPr userDrawn="1"/>
        </p:nvSpPr>
        <p:spPr>
          <a:xfrm>
            <a:off x="0" y="0"/>
            <a:ext cx="9144000" cy="6858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a:xfrm>
            <a:off x="2117130" y="1692961"/>
            <a:ext cx="5827245" cy="2852737"/>
          </a:xfrm>
        </p:spPr>
        <p:txBody>
          <a:bodyPr anchor="ctr" anchorCtr="0">
            <a:normAutofit/>
          </a:bodyPr>
          <a:lstStyle>
            <a:lvl1pPr algn="l">
              <a:defRPr sz="5200" b="1"/>
            </a:lvl1pPr>
          </a:lstStyle>
          <a:p>
            <a:r>
              <a:rPr lang="nb-NO"/>
              <a:t>Klikk for å redigere tittelstil</a:t>
            </a:r>
            <a:endParaRPr lang="en-US" dirty="0"/>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08849"/>
            <a:ext cx="1970211" cy="349151"/>
          </a:xfrm>
          <a:prstGeom prst="rect">
            <a:avLst/>
          </a:prstGeom>
        </p:spPr>
      </p:pic>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0107" y="6454813"/>
            <a:ext cx="1483893" cy="403187"/>
          </a:xfrm>
          <a:prstGeom prst="rect">
            <a:avLst/>
          </a:prstGeom>
        </p:spPr>
      </p:pic>
    </p:spTree>
    <p:extLst>
      <p:ext uri="{BB962C8B-B14F-4D97-AF65-F5344CB8AC3E}">
        <p14:creationId xmlns:p14="http://schemas.microsoft.com/office/powerpoint/2010/main" val="167326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6" name="Rektangel 5"/>
          <p:cNvSpPr/>
          <p:nvPr userDrawn="1"/>
        </p:nvSpPr>
        <p:spPr>
          <a:xfrm>
            <a:off x="0" y="0"/>
            <a:ext cx="9144000" cy="62747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userDrawn="1"/>
        </p:nvSpPr>
        <p:spPr>
          <a:xfrm>
            <a:off x="0" y="6274727"/>
            <a:ext cx="9144000" cy="583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a:xfrm>
            <a:off x="2117130" y="1692961"/>
            <a:ext cx="5827245" cy="2852737"/>
          </a:xfrm>
        </p:spPr>
        <p:txBody>
          <a:bodyPr anchor="ctr" anchorCtr="0">
            <a:normAutofit/>
          </a:bodyPr>
          <a:lstStyle>
            <a:lvl1pPr algn="l">
              <a:defRPr sz="5200" b="1"/>
            </a:lvl1pPr>
          </a:lstStyle>
          <a:p>
            <a:r>
              <a:rPr lang="nb-NO"/>
              <a:t>Klikk for å redigere tittelstil</a:t>
            </a:r>
            <a:endParaRPr lang="en-US" dirty="0"/>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08849"/>
            <a:ext cx="1970211" cy="349151"/>
          </a:xfrm>
          <a:prstGeom prst="rect">
            <a:avLst/>
          </a:prstGeom>
        </p:spPr>
      </p:pic>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0107" y="6454813"/>
            <a:ext cx="1483893" cy="403187"/>
          </a:xfrm>
          <a:prstGeom prst="rect">
            <a:avLst/>
          </a:prstGeom>
        </p:spPr>
      </p:pic>
    </p:spTree>
    <p:extLst>
      <p:ext uri="{BB962C8B-B14F-4D97-AF65-F5344CB8AC3E}">
        <p14:creationId xmlns:p14="http://schemas.microsoft.com/office/powerpoint/2010/main" val="227947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eloverskrift 3">
    <p:spTree>
      <p:nvGrpSpPr>
        <p:cNvPr id="1" name=""/>
        <p:cNvGrpSpPr/>
        <p:nvPr/>
      </p:nvGrpSpPr>
      <p:grpSpPr>
        <a:xfrm>
          <a:off x="0" y="0"/>
          <a:ext cx="0" cy="0"/>
          <a:chOff x="0" y="0"/>
          <a:chExt cx="0" cy="0"/>
        </a:xfrm>
      </p:grpSpPr>
      <p:sp>
        <p:nvSpPr>
          <p:cNvPr id="3" name="Rektangel 2"/>
          <p:cNvSpPr/>
          <p:nvPr userDrawn="1"/>
        </p:nvSpPr>
        <p:spPr>
          <a:xfrm>
            <a:off x="0" y="0"/>
            <a:ext cx="9144000" cy="62747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userDrawn="1"/>
        </p:nvSpPr>
        <p:spPr>
          <a:xfrm>
            <a:off x="0" y="6274727"/>
            <a:ext cx="9144000" cy="583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a:xfrm>
            <a:off x="2008073" y="1651016"/>
            <a:ext cx="5844023" cy="2852737"/>
          </a:xfrm>
        </p:spPr>
        <p:txBody>
          <a:bodyPr anchor="ctr" anchorCtr="0">
            <a:normAutofit/>
          </a:bodyPr>
          <a:lstStyle>
            <a:lvl1pPr algn="l">
              <a:defRPr sz="5200" b="1">
                <a:solidFill>
                  <a:schemeClr val="bg1"/>
                </a:solidFill>
              </a:defRPr>
            </a:lvl1pPr>
          </a:lstStyle>
          <a:p>
            <a:r>
              <a:rPr lang="nb-NO"/>
              <a:t>Klikk for å redigere tittelstil</a:t>
            </a:r>
            <a:endParaRPr lang="en-US" dirty="0"/>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08849"/>
            <a:ext cx="1970211" cy="349151"/>
          </a:xfrm>
          <a:prstGeom prst="rect">
            <a:avLst/>
          </a:prstGeom>
        </p:spPr>
      </p:pic>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0107" y="6454813"/>
            <a:ext cx="1483893" cy="403187"/>
          </a:xfrm>
          <a:prstGeom prst="rect">
            <a:avLst/>
          </a:prstGeom>
        </p:spPr>
      </p:pic>
    </p:spTree>
    <p:extLst>
      <p:ext uri="{BB962C8B-B14F-4D97-AF65-F5344CB8AC3E}">
        <p14:creationId xmlns:p14="http://schemas.microsoft.com/office/powerpoint/2010/main" val="44171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overskrift 4">
    <p:spTree>
      <p:nvGrpSpPr>
        <p:cNvPr id="1" name=""/>
        <p:cNvGrpSpPr/>
        <p:nvPr/>
      </p:nvGrpSpPr>
      <p:grpSpPr>
        <a:xfrm>
          <a:off x="0" y="0"/>
          <a:ext cx="0" cy="0"/>
          <a:chOff x="0" y="0"/>
          <a:chExt cx="0" cy="0"/>
        </a:xfrm>
      </p:grpSpPr>
      <p:sp>
        <p:nvSpPr>
          <p:cNvPr id="7" name="Rektangel 6"/>
          <p:cNvSpPr/>
          <p:nvPr userDrawn="1"/>
        </p:nvSpPr>
        <p:spPr>
          <a:xfrm>
            <a:off x="0" y="6274727"/>
            <a:ext cx="9144000" cy="583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a:xfrm>
            <a:off x="2117130" y="1692961"/>
            <a:ext cx="5827245" cy="2852737"/>
          </a:xfrm>
        </p:spPr>
        <p:txBody>
          <a:bodyPr anchor="ctr" anchorCtr="0">
            <a:normAutofit/>
          </a:bodyPr>
          <a:lstStyle>
            <a:lvl1pPr algn="l">
              <a:defRPr sz="5200" b="1"/>
            </a:lvl1pPr>
          </a:lstStyle>
          <a:p>
            <a:r>
              <a:rPr lang="nb-NO"/>
              <a:t>Klikk for å redigere tittelstil</a:t>
            </a:r>
            <a:endParaRPr lang="en-US" dirty="0"/>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08849"/>
            <a:ext cx="1970211" cy="349151"/>
          </a:xfrm>
          <a:prstGeom prst="rect">
            <a:avLst/>
          </a:prstGeom>
        </p:spPr>
      </p:pic>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0107" y="6454813"/>
            <a:ext cx="1483893" cy="403187"/>
          </a:xfrm>
          <a:prstGeom prst="rect">
            <a:avLst/>
          </a:prstGeom>
        </p:spPr>
      </p:pic>
      <p:pic>
        <p:nvPicPr>
          <p:cNvPr id="3" name="Bil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38656" cy="1442328"/>
          </a:xfrm>
          <a:prstGeom prst="rect">
            <a:avLst/>
          </a:prstGeom>
        </p:spPr>
      </p:pic>
    </p:spTree>
    <p:extLst>
      <p:ext uri="{BB962C8B-B14F-4D97-AF65-F5344CB8AC3E}">
        <p14:creationId xmlns:p14="http://schemas.microsoft.com/office/powerpoint/2010/main" val="2199533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tatslide 1">
    <p:spTree>
      <p:nvGrpSpPr>
        <p:cNvPr id="1" name=""/>
        <p:cNvGrpSpPr/>
        <p:nvPr/>
      </p:nvGrpSpPr>
      <p:grpSpPr>
        <a:xfrm>
          <a:off x="0" y="0"/>
          <a:ext cx="0" cy="0"/>
          <a:chOff x="0" y="0"/>
          <a:chExt cx="0" cy="0"/>
        </a:xfrm>
      </p:grpSpPr>
      <p:sp>
        <p:nvSpPr>
          <p:cNvPr id="7" name="Rektangel 6"/>
          <p:cNvSpPr/>
          <p:nvPr userDrawn="1"/>
        </p:nvSpPr>
        <p:spPr>
          <a:xfrm>
            <a:off x="0" y="6274727"/>
            <a:ext cx="9144000" cy="583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08849"/>
            <a:ext cx="1970211" cy="349151"/>
          </a:xfrm>
          <a:prstGeom prst="rect">
            <a:avLst/>
          </a:prstGeom>
        </p:spPr>
      </p:pic>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0107" y="6454813"/>
            <a:ext cx="1483893" cy="403187"/>
          </a:xfrm>
          <a:prstGeom prst="rect">
            <a:avLst/>
          </a:prstGeom>
        </p:spPr>
      </p:pic>
      <p:sp>
        <p:nvSpPr>
          <p:cNvPr id="4" name="Plassholder for tekst 3"/>
          <p:cNvSpPr>
            <a:spLocks noGrp="1"/>
          </p:cNvSpPr>
          <p:nvPr>
            <p:ph type="body" idx="10"/>
          </p:nvPr>
        </p:nvSpPr>
        <p:spPr>
          <a:xfrm>
            <a:off x="1151573" y="2465193"/>
            <a:ext cx="6840855" cy="2852737"/>
          </a:xfrm>
        </p:spPr>
        <p:txBody>
          <a:bodyPr lIns="0" tIns="0" rIns="0" bIns="0" anchor="t" anchorCtr="0"/>
          <a:lstStyle>
            <a:lvl1pPr marL="0" indent="0" algn="ctr">
              <a:buNone/>
              <a:defRPr/>
            </a:lvl1pPr>
          </a:lstStyle>
          <a:p>
            <a:pPr lvl="0"/>
            <a:r>
              <a:rPr lang="nb-NO"/>
              <a:t>Klikk for å redigere tekststiler i malen</a:t>
            </a:r>
          </a:p>
        </p:txBody>
      </p:sp>
    </p:spTree>
    <p:extLst>
      <p:ext uri="{BB962C8B-B14F-4D97-AF65-F5344CB8AC3E}">
        <p14:creationId xmlns:p14="http://schemas.microsoft.com/office/powerpoint/2010/main" val="362139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2.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p:cNvSpPr/>
          <p:nvPr/>
        </p:nvSpPr>
        <p:spPr>
          <a:xfrm>
            <a:off x="0" y="6274727"/>
            <a:ext cx="9144000" cy="583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Placeholder 1"/>
          <p:cNvSpPr>
            <a:spLocks noGrp="1"/>
          </p:cNvSpPr>
          <p:nvPr>
            <p:ph type="title"/>
          </p:nvPr>
        </p:nvSpPr>
        <p:spPr>
          <a:xfrm>
            <a:off x="1296162" y="1716335"/>
            <a:ext cx="7219188" cy="758417"/>
          </a:xfrm>
          <a:prstGeom prst="rect">
            <a:avLst/>
          </a:prstGeom>
        </p:spPr>
        <p:txBody>
          <a:bodyPr vert="horz" lIns="0" tIns="0" rIns="0" bIns="0" rtlCol="0" anchor="t" anchorCtr="0">
            <a:normAutofit/>
          </a:bodyPr>
          <a:lstStyle/>
          <a:p>
            <a:r>
              <a:rPr lang="nb-NO" dirty="0"/>
              <a:t>Klikk for å redigere tittelstil</a:t>
            </a:r>
            <a:endParaRPr lang="en-US" dirty="0"/>
          </a:p>
        </p:txBody>
      </p:sp>
      <p:sp>
        <p:nvSpPr>
          <p:cNvPr id="3" name="Text Placeholder 2"/>
          <p:cNvSpPr>
            <a:spLocks noGrp="1"/>
          </p:cNvSpPr>
          <p:nvPr>
            <p:ph type="body" idx="1"/>
          </p:nvPr>
        </p:nvSpPr>
        <p:spPr>
          <a:xfrm>
            <a:off x="1296162" y="2832305"/>
            <a:ext cx="7219188" cy="3074784"/>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628650" y="5998575"/>
            <a:ext cx="2057400" cy="184666"/>
          </a:xfrm>
          <a:prstGeom prst="rect">
            <a:avLst/>
          </a:prstGeom>
        </p:spPr>
        <p:txBody>
          <a:bodyPr vert="horz" lIns="0" tIns="0" rIns="0" bIns="0" rtlCol="0" anchor="ctr">
            <a:normAutofit/>
          </a:bodyPr>
          <a:lstStyle>
            <a:lvl1pPr algn="l">
              <a:defRPr sz="1200">
                <a:solidFill>
                  <a:schemeClr val="tx1"/>
                </a:solidFill>
              </a:defRPr>
            </a:lvl1pPr>
          </a:lstStyle>
          <a:p>
            <a:fld id="{F629406D-A54A-4620-A9ED-96FC0742005F}" type="datetimeFigureOut">
              <a:rPr lang="nb-NO" smtClean="0"/>
              <a:pPr/>
              <a:t>18.11.2016</a:t>
            </a:fld>
            <a:endParaRPr lang="nb-NO"/>
          </a:p>
        </p:txBody>
      </p:sp>
      <p:sp>
        <p:nvSpPr>
          <p:cNvPr id="5" name="Footer Placeholder 4"/>
          <p:cNvSpPr>
            <a:spLocks noGrp="1"/>
          </p:cNvSpPr>
          <p:nvPr>
            <p:ph type="ftr" sz="quarter" idx="3"/>
          </p:nvPr>
        </p:nvSpPr>
        <p:spPr>
          <a:xfrm>
            <a:off x="3028950" y="5998575"/>
            <a:ext cx="3086100" cy="184666"/>
          </a:xfrm>
          <a:prstGeom prst="rect">
            <a:avLst/>
          </a:prstGeom>
        </p:spPr>
        <p:txBody>
          <a:bodyPr vert="horz" lIns="0" tIns="0" rIns="0" bIns="0" rtlCol="0" anchor="ctr">
            <a:normAutofit/>
          </a:bodyPr>
          <a:lstStyle>
            <a:lvl1pPr algn="ctr">
              <a:defRPr sz="1200">
                <a:solidFill>
                  <a:schemeClr val="tx1"/>
                </a:solidFill>
              </a:defRPr>
            </a:lvl1pPr>
          </a:lstStyle>
          <a:p>
            <a:endParaRPr lang="nb-NO"/>
          </a:p>
        </p:txBody>
      </p:sp>
      <p:sp>
        <p:nvSpPr>
          <p:cNvPr id="6" name="Slide Number Placeholder 5"/>
          <p:cNvSpPr>
            <a:spLocks noGrp="1"/>
          </p:cNvSpPr>
          <p:nvPr>
            <p:ph type="sldNum" sz="quarter" idx="4"/>
          </p:nvPr>
        </p:nvSpPr>
        <p:spPr>
          <a:xfrm>
            <a:off x="6457950" y="5998575"/>
            <a:ext cx="2057400" cy="184666"/>
          </a:xfrm>
          <a:prstGeom prst="rect">
            <a:avLst/>
          </a:prstGeom>
        </p:spPr>
        <p:txBody>
          <a:bodyPr vert="horz" lIns="0" tIns="0" rIns="0" bIns="0" rtlCol="0" anchor="ctr">
            <a:normAutofit/>
          </a:bodyPr>
          <a:lstStyle>
            <a:lvl1pPr algn="r">
              <a:defRPr sz="1200">
                <a:solidFill>
                  <a:schemeClr val="tx1"/>
                </a:solidFill>
              </a:defRPr>
            </a:lvl1pPr>
          </a:lstStyle>
          <a:p>
            <a:fld id="{880D5818-7547-4B03-8C07-E721AC68D36E}" type="slidenum">
              <a:rPr lang="nb-NO" smtClean="0"/>
              <a:pPr/>
              <a:t>‹#›</a:t>
            </a:fld>
            <a:endParaRPr lang="nb-NO"/>
          </a:p>
        </p:txBody>
      </p:sp>
      <p:pic>
        <p:nvPicPr>
          <p:cNvPr id="11" name="Bilde 1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0" y="6508849"/>
            <a:ext cx="1970211" cy="349151"/>
          </a:xfrm>
          <a:prstGeom prst="rect">
            <a:avLst/>
          </a:prstGeom>
        </p:spPr>
      </p:pic>
      <p:pic>
        <p:nvPicPr>
          <p:cNvPr id="12" name="Bilde 1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660107" y="6454813"/>
            <a:ext cx="1483893" cy="403187"/>
          </a:xfrm>
          <a:prstGeom prst="rect">
            <a:avLst/>
          </a:prstGeom>
        </p:spPr>
      </p:pic>
    </p:spTree>
    <p:extLst>
      <p:ext uri="{BB962C8B-B14F-4D97-AF65-F5344CB8AC3E}">
        <p14:creationId xmlns:p14="http://schemas.microsoft.com/office/powerpoint/2010/main" val="2784005636"/>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 id="2147483662" r:id="rId4"/>
    <p:sldLayoutId id="2147483663" r:id="rId5"/>
    <p:sldLayoutId id="2147483671" r:id="rId6"/>
    <p:sldLayoutId id="2147483670" r:id="rId7"/>
    <p:sldLayoutId id="2147483672" r:id="rId8"/>
    <p:sldLayoutId id="2147483673" r:id="rId9"/>
    <p:sldLayoutId id="2147483674" r:id="rId10"/>
    <p:sldLayoutId id="2147483675" r:id="rId11"/>
    <p:sldLayoutId id="2147483664" r:id="rId12"/>
    <p:sldLayoutId id="2147483676" r:id="rId13"/>
    <p:sldLayoutId id="2147483677" r:id="rId14"/>
    <p:sldLayoutId id="2147483678" r:id="rId15"/>
    <p:sldLayoutId id="2147483665" r:id="rId16"/>
    <p:sldLayoutId id="2147483666" r:id="rId17"/>
    <p:sldLayoutId id="2147483667" r:id="rId18"/>
    <p:sldLayoutId id="2147483679" r:id="rId19"/>
  </p:sldLayoutIdLst>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4500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3600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3600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360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36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p:cNvSpPr/>
          <p:nvPr/>
        </p:nvSpPr>
        <p:spPr>
          <a:xfrm>
            <a:off x="0" y="6274727"/>
            <a:ext cx="9144000" cy="583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le Placeholder 1"/>
          <p:cNvSpPr>
            <a:spLocks noGrp="1"/>
          </p:cNvSpPr>
          <p:nvPr>
            <p:ph type="title"/>
          </p:nvPr>
        </p:nvSpPr>
        <p:spPr>
          <a:xfrm>
            <a:off x="1296162" y="1716335"/>
            <a:ext cx="7219188" cy="758417"/>
          </a:xfrm>
          <a:prstGeom prst="rect">
            <a:avLst/>
          </a:prstGeom>
        </p:spPr>
        <p:txBody>
          <a:bodyPr vert="horz" lIns="0" tIns="0" rIns="0" bIns="0" rtlCol="0" anchor="t" anchorCtr="0">
            <a:normAutofit/>
          </a:bodyPr>
          <a:lstStyle/>
          <a:p>
            <a:r>
              <a:rPr lang="nb-NO" dirty="0"/>
              <a:t>Klikk for å redigere tittelstil</a:t>
            </a:r>
            <a:endParaRPr lang="en-US" dirty="0"/>
          </a:p>
        </p:txBody>
      </p:sp>
      <p:sp>
        <p:nvSpPr>
          <p:cNvPr id="3" name="Text Placeholder 2"/>
          <p:cNvSpPr>
            <a:spLocks noGrp="1"/>
          </p:cNvSpPr>
          <p:nvPr>
            <p:ph type="body" idx="1"/>
          </p:nvPr>
        </p:nvSpPr>
        <p:spPr>
          <a:xfrm>
            <a:off x="1296162" y="2832305"/>
            <a:ext cx="7219188" cy="3074784"/>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628650" y="5998575"/>
            <a:ext cx="2057400" cy="184666"/>
          </a:xfrm>
          <a:prstGeom prst="rect">
            <a:avLst/>
          </a:prstGeom>
        </p:spPr>
        <p:txBody>
          <a:bodyPr vert="horz" lIns="0" tIns="0" rIns="0" bIns="0" rtlCol="0" anchor="ctr">
            <a:normAutofit/>
          </a:bodyPr>
          <a:lstStyle>
            <a:lvl1pPr algn="l">
              <a:defRPr sz="1200">
                <a:solidFill>
                  <a:schemeClr val="tx1"/>
                </a:solidFill>
              </a:defRPr>
            </a:lvl1pPr>
          </a:lstStyle>
          <a:p>
            <a:fld id="{F629406D-A54A-4620-A9ED-96FC0742005F}" type="datetimeFigureOut">
              <a:rPr lang="nb-NO" smtClean="0">
                <a:solidFill>
                  <a:prstClr val="black"/>
                </a:solidFill>
              </a:rPr>
              <a:pPr/>
              <a:t>18.11.2016</a:t>
            </a:fld>
            <a:endParaRPr lang="nb-NO">
              <a:solidFill>
                <a:prstClr val="black"/>
              </a:solidFill>
            </a:endParaRPr>
          </a:p>
        </p:txBody>
      </p:sp>
      <p:sp>
        <p:nvSpPr>
          <p:cNvPr id="5" name="Footer Placeholder 4"/>
          <p:cNvSpPr>
            <a:spLocks noGrp="1"/>
          </p:cNvSpPr>
          <p:nvPr>
            <p:ph type="ftr" sz="quarter" idx="3"/>
          </p:nvPr>
        </p:nvSpPr>
        <p:spPr>
          <a:xfrm>
            <a:off x="3028950" y="5998575"/>
            <a:ext cx="3086100" cy="184666"/>
          </a:xfrm>
          <a:prstGeom prst="rect">
            <a:avLst/>
          </a:prstGeom>
        </p:spPr>
        <p:txBody>
          <a:bodyPr vert="horz" lIns="0" tIns="0" rIns="0" bIns="0" rtlCol="0" anchor="ctr">
            <a:normAutofit/>
          </a:bodyPr>
          <a:lstStyle>
            <a:lvl1pPr algn="ctr">
              <a:defRPr sz="1200">
                <a:solidFill>
                  <a:schemeClr val="tx1"/>
                </a:solidFill>
              </a:defRPr>
            </a:lvl1pPr>
          </a:lstStyle>
          <a:p>
            <a:endParaRPr lang="nb-NO">
              <a:solidFill>
                <a:prstClr val="black"/>
              </a:solidFill>
            </a:endParaRPr>
          </a:p>
        </p:txBody>
      </p:sp>
      <p:sp>
        <p:nvSpPr>
          <p:cNvPr id="6" name="Slide Number Placeholder 5"/>
          <p:cNvSpPr>
            <a:spLocks noGrp="1"/>
          </p:cNvSpPr>
          <p:nvPr>
            <p:ph type="sldNum" sz="quarter" idx="4"/>
          </p:nvPr>
        </p:nvSpPr>
        <p:spPr>
          <a:xfrm>
            <a:off x="6457950" y="5998575"/>
            <a:ext cx="2057400" cy="184666"/>
          </a:xfrm>
          <a:prstGeom prst="rect">
            <a:avLst/>
          </a:prstGeom>
        </p:spPr>
        <p:txBody>
          <a:bodyPr vert="horz" lIns="0" tIns="0" rIns="0" bIns="0" rtlCol="0" anchor="ctr">
            <a:normAutofit/>
          </a:bodyPr>
          <a:lstStyle>
            <a:lvl1pPr algn="r">
              <a:defRPr sz="1200">
                <a:solidFill>
                  <a:schemeClr val="tx1"/>
                </a:solidFill>
              </a:defRPr>
            </a:lvl1pPr>
          </a:lstStyle>
          <a:p>
            <a:fld id="{880D5818-7547-4B03-8C07-E721AC68D36E}" type="slidenum">
              <a:rPr lang="nb-NO" smtClean="0">
                <a:solidFill>
                  <a:prstClr val="black"/>
                </a:solidFill>
              </a:rPr>
              <a:pPr/>
              <a:t>‹#›</a:t>
            </a:fld>
            <a:endParaRPr lang="nb-NO">
              <a:solidFill>
                <a:prstClr val="black"/>
              </a:solidFill>
            </a:endParaRPr>
          </a:p>
        </p:txBody>
      </p:sp>
      <p:pic>
        <p:nvPicPr>
          <p:cNvPr id="11" name="Bilde 1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0" y="6508849"/>
            <a:ext cx="1970211" cy="349151"/>
          </a:xfrm>
          <a:prstGeom prst="rect">
            <a:avLst/>
          </a:prstGeom>
        </p:spPr>
      </p:pic>
      <p:pic>
        <p:nvPicPr>
          <p:cNvPr id="12" name="Bilde 1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660107" y="6454813"/>
            <a:ext cx="1483893" cy="403187"/>
          </a:xfrm>
          <a:prstGeom prst="rect">
            <a:avLst/>
          </a:prstGeom>
        </p:spPr>
      </p:pic>
    </p:spTree>
    <p:extLst>
      <p:ext uri="{BB962C8B-B14F-4D97-AF65-F5344CB8AC3E}">
        <p14:creationId xmlns:p14="http://schemas.microsoft.com/office/powerpoint/2010/main" val="13046878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4500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3600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3600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360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36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ctrTitle"/>
          </p:nvPr>
        </p:nvSpPr>
        <p:spPr>
          <a:xfrm>
            <a:off x="685800" y="2130425"/>
            <a:ext cx="8077200" cy="1470025"/>
          </a:xfrm>
        </p:spPr>
        <p:txBody>
          <a:bodyPr>
            <a:normAutofit/>
          </a:bodyPr>
          <a:lstStyle/>
          <a:p>
            <a:pPr algn="ctr"/>
            <a:r>
              <a:rPr lang="nb-NO" altLang="nb-NO" b="1" dirty="0">
                <a:solidFill>
                  <a:schemeClr val="tx1"/>
                </a:solidFill>
              </a:rPr>
              <a:t>Barnets stemme stilner i stormen</a:t>
            </a:r>
          </a:p>
        </p:txBody>
      </p:sp>
      <p:sp>
        <p:nvSpPr>
          <p:cNvPr id="2051" name="Undertittel 2"/>
          <p:cNvSpPr>
            <a:spLocks noGrp="1"/>
          </p:cNvSpPr>
          <p:nvPr>
            <p:ph type="subTitle" idx="1"/>
          </p:nvPr>
        </p:nvSpPr>
        <p:spPr bwMode="auto">
          <a:xfrm>
            <a:off x="1371600" y="3771900"/>
            <a:ext cx="64008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nb-NO" altLang="nb-NO" sz="2800" dirty="0">
                <a:solidFill>
                  <a:schemeClr val="tx1">
                    <a:lumMod val="85000"/>
                    <a:lumOff val="15000"/>
                  </a:schemeClr>
                </a:solidFill>
              </a:rPr>
              <a:t>Hilde </a:t>
            </a:r>
            <a:r>
              <a:rPr lang="nb-NO" altLang="nb-NO" sz="2800" dirty="0" err="1">
                <a:solidFill>
                  <a:schemeClr val="tx1">
                    <a:lumMod val="85000"/>
                    <a:lumOff val="15000"/>
                  </a:schemeClr>
                </a:solidFill>
              </a:rPr>
              <a:t>Rakvaag</a:t>
            </a:r>
            <a:endParaRPr lang="nb-NO" altLang="nb-NO" sz="2800" dirty="0">
              <a:solidFill>
                <a:schemeClr val="tx1">
                  <a:lumMod val="85000"/>
                  <a:lumOff val="15000"/>
                </a:schemeClr>
              </a:solidFill>
            </a:endParaRPr>
          </a:p>
          <a:p>
            <a:r>
              <a:rPr lang="nb-NO" altLang="nb-NO" sz="2800" dirty="0">
                <a:solidFill>
                  <a:schemeClr val="tx1">
                    <a:lumMod val="85000"/>
                    <a:lumOff val="15000"/>
                  </a:schemeClr>
                </a:solidFill>
              </a:rPr>
              <a:t>Seniorrådgiver hos Barneombudet</a:t>
            </a:r>
          </a:p>
        </p:txBody>
      </p:sp>
    </p:spTree>
    <p:extLst>
      <p:ext uri="{BB962C8B-B14F-4D97-AF65-F5344CB8AC3E}">
        <p14:creationId xmlns:p14="http://schemas.microsoft.com/office/powerpoint/2010/main" val="137291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b="1" dirty="0"/>
              <a:t>Høykonflikt</a:t>
            </a:r>
          </a:p>
        </p:txBody>
      </p:sp>
      <p:sp>
        <p:nvSpPr>
          <p:cNvPr id="3" name="Plassholder for innhold 2"/>
          <p:cNvSpPr>
            <a:spLocks noGrp="1"/>
          </p:cNvSpPr>
          <p:nvPr>
            <p:ph idx="1"/>
          </p:nvPr>
        </p:nvSpPr>
        <p:spPr>
          <a:xfrm>
            <a:off x="1296162" y="2463800"/>
            <a:ext cx="7219188" cy="3443289"/>
          </a:xfrm>
        </p:spPr>
        <p:txBody>
          <a:bodyPr>
            <a:normAutofit fontScale="40000" lnSpcReduction="20000"/>
          </a:bodyPr>
          <a:lstStyle/>
          <a:p>
            <a:r>
              <a:rPr lang="nb-NO" sz="8000" dirty="0"/>
              <a:t>Ingen gode definisjoner</a:t>
            </a:r>
          </a:p>
          <a:p>
            <a:r>
              <a:rPr lang="nb-NO" sz="8000" dirty="0"/>
              <a:t>Men enkelte felles kjennetegn:</a:t>
            </a:r>
          </a:p>
          <a:p>
            <a:pPr marL="457200" indent="-457200">
              <a:buFontTx/>
              <a:buChar char="-"/>
            </a:pPr>
            <a:r>
              <a:rPr lang="nb-NO" sz="8000" dirty="0"/>
              <a:t>Personorienterte</a:t>
            </a:r>
          </a:p>
          <a:p>
            <a:pPr marL="457200" indent="-457200">
              <a:buFontTx/>
              <a:buChar char="-"/>
            </a:pPr>
            <a:r>
              <a:rPr lang="nb-NO" sz="8000" dirty="0"/>
              <a:t>Fiendtlige</a:t>
            </a:r>
          </a:p>
          <a:p>
            <a:pPr marL="457200" indent="-457200">
              <a:buFontTx/>
              <a:buChar char="-"/>
            </a:pPr>
            <a:r>
              <a:rPr lang="nb-NO" sz="8000" dirty="0"/>
              <a:t>Fastlåste</a:t>
            </a:r>
          </a:p>
          <a:p>
            <a:pPr marL="457200" indent="-457200">
              <a:buFontTx/>
              <a:buChar char="-"/>
            </a:pPr>
            <a:r>
              <a:rPr lang="nb-NO" sz="8000" dirty="0"/>
              <a:t>Mye negativ affekt</a:t>
            </a:r>
          </a:p>
          <a:p>
            <a:pPr marL="457200" indent="-457200">
              <a:buFontTx/>
              <a:buChar char="-"/>
            </a:pPr>
            <a:r>
              <a:rPr lang="nb-NO" sz="8000" dirty="0"/>
              <a:t>Konfliktstil med høy intensitet</a:t>
            </a:r>
          </a:p>
          <a:p>
            <a:pPr marL="0" indent="0">
              <a:buNone/>
            </a:pPr>
            <a:r>
              <a:rPr lang="nb-NO" dirty="0"/>
              <a:t> </a:t>
            </a:r>
          </a:p>
        </p:txBody>
      </p:sp>
    </p:spTree>
    <p:extLst>
      <p:ext uri="{BB962C8B-B14F-4D97-AF65-F5344CB8AC3E}">
        <p14:creationId xmlns:p14="http://schemas.microsoft.com/office/powerpoint/2010/main" val="203585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Konflikten vedkommer barna</a:t>
            </a:r>
          </a:p>
        </p:txBody>
      </p:sp>
      <p:sp>
        <p:nvSpPr>
          <p:cNvPr id="3" name="Plassholder for innhold 2"/>
          <p:cNvSpPr>
            <a:spLocks noGrp="1"/>
          </p:cNvSpPr>
          <p:nvPr>
            <p:ph idx="1"/>
          </p:nvPr>
        </p:nvSpPr>
        <p:spPr/>
        <p:txBody>
          <a:bodyPr/>
          <a:lstStyle/>
          <a:p>
            <a:pPr marL="0" indent="0">
              <a:buNone/>
            </a:pPr>
            <a:r>
              <a:rPr lang="nb-NO" dirty="0"/>
              <a:t>Konflikt hjemme – privat løsning – hjelp eller mekling ved FVK – domstolen – konflikten fortsetter</a:t>
            </a:r>
          </a:p>
          <a:p>
            <a:pPr marL="0" indent="0">
              <a:buNone/>
            </a:pPr>
            <a:r>
              <a:rPr lang="nb-NO" dirty="0"/>
              <a:t>                     </a:t>
            </a:r>
          </a:p>
        </p:txBody>
      </p:sp>
      <p:sp>
        <p:nvSpPr>
          <p:cNvPr id="4" name="Pil høyre 3"/>
          <p:cNvSpPr/>
          <p:nvPr/>
        </p:nvSpPr>
        <p:spPr>
          <a:xfrm>
            <a:off x="3225800" y="4191000"/>
            <a:ext cx="25527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38108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0"/>
          </p:nvPr>
        </p:nvSpPr>
        <p:spPr/>
        <p:txBody>
          <a:bodyPr/>
          <a:lstStyle/>
          <a:p>
            <a:r>
              <a:rPr lang="nb-NO" sz="3200" i="1" dirty="0"/>
              <a:t>«Hei jeg er 13 år og lurer på om jeg kan bestemme om jeg vil bo hos mor eller far siden de er skilt.»</a:t>
            </a:r>
          </a:p>
          <a:p>
            <a:endParaRPr lang="nb-NO" dirty="0"/>
          </a:p>
          <a:p>
            <a:endParaRPr lang="nb-NO" dirty="0"/>
          </a:p>
        </p:txBody>
      </p:sp>
    </p:spTree>
    <p:extLst>
      <p:ext uri="{BB962C8B-B14F-4D97-AF65-F5344CB8AC3E}">
        <p14:creationId xmlns:p14="http://schemas.microsoft.com/office/powerpoint/2010/main" val="2446996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0"/>
          </p:nvPr>
        </p:nvSpPr>
        <p:spPr/>
        <p:txBody>
          <a:bodyPr>
            <a:normAutofit/>
          </a:bodyPr>
          <a:lstStyle/>
          <a:p>
            <a:r>
              <a:rPr lang="nb-NO" sz="3200" i="1" dirty="0"/>
              <a:t>«Far sier at mor hjernevasker meg. Er ikke riktig. Han har ikke spurt om det er riktig, men sagt at det er sånn</a:t>
            </a:r>
            <a:r>
              <a:rPr lang="nb-NO" sz="3200" dirty="0"/>
              <a:t>.»</a:t>
            </a:r>
          </a:p>
        </p:txBody>
      </p:sp>
    </p:spTree>
    <p:extLst>
      <p:ext uri="{BB962C8B-B14F-4D97-AF65-F5344CB8AC3E}">
        <p14:creationId xmlns:p14="http://schemas.microsoft.com/office/powerpoint/2010/main" val="2172596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0"/>
          </p:nvPr>
        </p:nvSpPr>
        <p:spPr/>
        <p:txBody>
          <a:bodyPr>
            <a:normAutofit/>
          </a:bodyPr>
          <a:lstStyle/>
          <a:p>
            <a:r>
              <a:rPr lang="nb-NO" sz="3200" i="1" dirty="0"/>
              <a:t>«Jeg vil ikke ha samvær med pappa hjemme hos pappa. Men pappa vil tvinge meg, ellers sier han at han skal gå til retten og tvinge mamma sånn at mamma kanskje mister meg.»</a:t>
            </a:r>
          </a:p>
        </p:txBody>
      </p:sp>
    </p:spTree>
    <p:extLst>
      <p:ext uri="{BB962C8B-B14F-4D97-AF65-F5344CB8AC3E}">
        <p14:creationId xmlns:p14="http://schemas.microsoft.com/office/powerpoint/2010/main" val="552851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0"/>
          </p:nvPr>
        </p:nvSpPr>
        <p:spPr/>
        <p:txBody>
          <a:bodyPr>
            <a:normAutofit/>
          </a:bodyPr>
          <a:lstStyle/>
          <a:p>
            <a:r>
              <a:rPr lang="nb-NO" sz="3200" i="1" dirty="0"/>
              <a:t>«Når pappa vil ha meg, er jeg et trofé og ikke ungen hans.»</a:t>
            </a:r>
          </a:p>
        </p:txBody>
      </p:sp>
    </p:spTree>
    <p:extLst>
      <p:ext uri="{BB962C8B-B14F-4D97-AF65-F5344CB8AC3E}">
        <p14:creationId xmlns:p14="http://schemas.microsoft.com/office/powerpoint/2010/main" val="3745989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0"/>
          </p:nvPr>
        </p:nvSpPr>
        <p:spPr/>
        <p:txBody>
          <a:bodyPr/>
          <a:lstStyle/>
          <a:p>
            <a:r>
              <a:rPr lang="nb-NO" i="1" dirty="0"/>
              <a:t>«Jeg bor 50/50 hos mamma og pappa, men jeg synes det er veldig stressende</a:t>
            </a:r>
            <a:r>
              <a:rPr lang="nb-NO" dirty="0"/>
              <a:t>.» </a:t>
            </a:r>
          </a:p>
        </p:txBody>
      </p:sp>
    </p:spTree>
    <p:extLst>
      <p:ext uri="{BB962C8B-B14F-4D97-AF65-F5344CB8AC3E}">
        <p14:creationId xmlns:p14="http://schemas.microsoft.com/office/powerpoint/2010/main" val="4048387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4762500" y="360045"/>
            <a:ext cx="3914585" cy="5577097"/>
          </a:xfrm>
        </p:spPr>
        <p:txBody>
          <a:bodyPr/>
          <a:lstStyle/>
          <a:p>
            <a:endParaRPr lang="nb-NO" dirty="0"/>
          </a:p>
        </p:txBody>
      </p:sp>
      <p:pic>
        <p:nvPicPr>
          <p:cNvPr id="1026" name="Picture 2"/>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148" b="1148"/>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898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96162" y="800101"/>
            <a:ext cx="7377938" cy="1674652"/>
          </a:xfrm>
        </p:spPr>
        <p:txBody>
          <a:bodyPr>
            <a:normAutofit/>
          </a:bodyPr>
          <a:lstStyle/>
          <a:p>
            <a:pPr algn="ctr"/>
            <a:r>
              <a:rPr lang="nb-NO" b="1" dirty="0"/>
              <a:t>Omsorgen for barn etter    samlivsbrudd  </a:t>
            </a:r>
          </a:p>
        </p:txBody>
      </p:sp>
      <p:sp>
        <p:nvSpPr>
          <p:cNvPr id="3" name="Plassholder for innhold 2"/>
          <p:cNvSpPr>
            <a:spLocks noGrp="1"/>
          </p:cNvSpPr>
          <p:nvPr>
            <p:ph idx="1"/>
          </p:nvPr>
        </p:nvSpPr>
        <p:spPr>
          <a:xfrm>
            <a:off x="1258062" y="2083005"/>
            <a:ext cx="7219188" cy="3074784"/>
          </a:xfrm>
        </p:spPr>
        <p:txBody>
          <a:bodyPr>
            <a:normAutofit fontScale="92500"/>
          </a:bodyPr>
          <a:lstStyle/>
          <a:p>
            <a:pPr marL="0" indent="0">
              <a:buNone/>
            </a:pPr>
            <a:r>
              <a:rPr lang="nb-NO" dirty="0"/>
              <a:t>Fast bosted, bl. § 36 </a:t>
            </a:r>
          </a:p>
          <a:p>
            <a:pPr marL="0" indent="0">
              <a:buNone/>
            </a:pPr>
            <a:r>
              <a:rPr lang="nb-NO" i="1" dirty="0"/>
              <a:t>Foreldra kan </a:t>
            </a:r>
            <a:r>
              <a:rPr lang="nb-NO" i="1" dirty="0" err="1"/>
              <a:t>gjere</a:t>
            </a:r>
            <a:r>
              <a:rPr lang="nb-NO" i="1" dirty="0"/>
              <a:t> avtale om at barnet skal bu fast hos </a:t>
            </a:r>
            <a:r>
              <a:rPr lang="nb-NO" i="1" dirty="0" err="1"/>
              <a:t>anten</a:t>
            </a:r>
            <a:r>
              <a:rPr lang="nb-NO" i="1" dirty="0"/>
              <a:t> </a:t>
            </a:r>
            <a:r>
              <a:rPr lang="nb-NO" i="1" dirty="0" err="1"/>
              <a:t>ein</a:t>
            </a:r>
            <a:r>
              <a:rPr lang="nb-NO" i="1" dirty="0"/>
              <a:t> av </a:t>
            </a:r>
            <a:r>
              <a:rPr lang="nb-NO" i="1" dirty="0" err="1"/>
              <a:t>dei</a:t>
            </a:r>
            <a:r>
              <a:rPr lang="nb-NO" i="1" dirty="0"/>
              <a:t> eller begge.</a:t>
            </a:r>
          </a:p>
          <a:p>
            <a:pPr marL="0" indent="0">
              <a:buNone/>
            </a:pPr>
            <a:r>
              <a:rPr lang="nb-NO" i="1" dirty="0"/>
              <a:t>Er foreldra usamde, må retten </a:t>
            </a:r>
            <a:r>
              <a:rPr lang="nb-NO" i="1" dirty="0" err="1"/>
              <a:t>avgjere</a:t>
            </a:r>
            <a:r>
              <a:rPr lang="nb-NO" i="1" dirty="0"/>
              <a:t> at barnet skal bu fast hos </a:t>
            </a:r>
            <a:r>
              <a:rPr lang="nb-NO" i="1" dirty="0" err="1"/>
              <a:t>ein</a:t>
            </a:r>
            <a:r>
              <a:rPr lang="nb-NO" i="1" dirty="0"/>
              <a:t> av </a:t>
            </a:r>
            <a:r>
              <a:rPr lang="nb-NO" i="1" dirty="0" err="1"/>
              <a:t>dei</a:t>
            </a:r>
            <a:r>
              <a:rPr lang="nb-NO" i="1" dirty="0"/>
              <a:t>. Dersom det ligg føre </a:t>
            </a:r>
            <a:r>
              <a:rPr lang="nb-NO" i="1" dirty="0" err="1"/>
              <a:t>særlege</a:t>
            </a:r>
            <a:r>
              <a:rPr lang="nb-NO" i="1" dirty="0"/>
              <a:t> </a:t>
            </a:r>
            <a:r>
              <a:rPr lang="nb-NO" i="1" dirty="0" err="1"/>
              <a:t>grunnar</a:t>
            </a:r>
            <a:r>
              <a:rPr lang="nb-NO" i="1" dirty="0"/>
              <a:t>, kan retten likevel </a:t>
            </a:r>
            <a:r>
              <a:rPr lang="nb-NO" i="1" dirty="0" err="1"/>
              <a:t>avgjere</a:t>
            </a:r>
            <a:r>
              <a:rPr lang="nb-NO" i="1" dirty="0"/>
              <a:t> at barnet skal bu fast hos begge</a:t>
            </a:r>
            <a:r>
              <a:rPr lang="nb-NO" dirty="0"/>
              <a:t>.</a:t>
            </a:r>
          </a:p>
        </p:txBody>
      </p:sp>
    </p:spTree>
    <p:extLst>
      <p:ext uri="{BB962C8B-B14F-4D97-AF65-F5344CB8AC3E}">
        <p14:creationId xmlns:p14="http://schemas.microsoft.com/office/powerpoint/2010/main" val="3507688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b="1" dirty="0"/>
              <a:t>Samværsrett</a:t>
            </a:r>
          </a:p>
        </p:txBody>
      </p:sp>
      <p:sp>
        <p:nvSpPr>
          <p:cNvPr id="3" name="Plassholder for innhold 2"/>
          <p:cNvSpPr>
            <a:spLocks noGrp="1"/>
          </p:cNvSpPr>
          <p:nvPr>
            <p:ph idx="1"/>
          </p:nvPr>
        </p:nvSpPr>
        <p:spPr/>
        <p:txBody>
          <a:bodyPr/>
          <a:lstStyle/>
          <a:p>
            <a:pPr marL="0" indent="0">
              <a:buNone/>
            </a:pPr>
            <a:r>
              <a:rPr lang="nb-NO" dirty="0"/>
              <a:t>En rett for barnet, bl. § 42, BK art 9 nr. 3.</a:t>
            </a:r>
          </a:p>
          <a:p>
            <a:endParaRPr lang="nb-NO" dirty="0"/>
          </a:p>
          <a:p>
            <a:pPr marL="0" indent="0">
              <a:buNone/>
            </a:pPr>
            <a:r>
              <a:rPr lang="nb-NO" dirty="0"/>
              <a:t>En rett for foreldre som ikke bor med   barnet, bl. 43 1.ledd.</a:t>
            </a:r>
          </a:p>
        </p:txBody>
      </p:sp>
    </p:spTree>
    <p:extLst>
      <p:ext uri="{BB962C8B-B14F-4D97-AF65-F5344CB8AC3E}">
        <p14:creationId xmlns:p14="http://schemas.microsoft.com/office/powerpoint/2010/main" val="157050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Plassholder for dato 3"/>
          <p:cNvSpPr>
            <a:spLocks noGrp="1"/>
          </p:cNvSpPr>
          <p:nvPr>
            <p:ph type="dt"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New Roman" pitchFamily="18" charset="0"/>
                <a:ea typeface="Lucida Sans Unicode" pitchFamily="34" charset="0"/>
                <a:cs typeface="Lucida Sans Unicode" pitchFamily="34" charset="0"/>
              </a:defRPr>
            </a:lvl1pPr>
            <a:lvl2pPr marL="742950" indent="-285750">
              <a:defRPr sz="2400">
                <a:solidFill>
                  <a:schemeClr val="bg1"/>
                </a:solidFill>
                <a:latin typeface="Times New Roman" pitchFamily="18" charset="0"/>
                <a:ea typeface="Lucida Sans Unicode" pitchFamily="34" charset="0"/>
                <a:cs typeface="Lucida Sans Unicode" pitchFamily="34" charset="0"/>
              </a:defRPr>
            </a:lvl2pPr>
            <a:lvl3pPr marL="1143000" indent="-228600">
              <a:defRPr sz="2400">
                <a:solidFill>
                  <a:schemeClr val="bg1"/>
                </a:solidFill>
                <a:latin typeface="Times New Roman" pitchFamily="18" charset="0"/>
                <a:ea typeface="Lucida Sans Unicode" pitchFamily="34" charset="0"/>
                <a:cs typeface="Lucida Sans Unicode" pitchFamily="34" charset="0"/>
              </a:defRPr>
            </a:lvl3pPr>
            <a:lvl4pPr marL="1600200" indent="-228600">
              <a:defRPr sz="2400">
                <a:solidFill>
                  <a:schemeClr val="bg1"/>
                </a:solidFill>
                <a:latin typeface="Times New Roman" pitchFamily="18" charset="0"/>
                <a:ea typeface="Lucida Sans Unicode" pitchFamily="34" charset="0"/>
                <a:cs typeface="Lucida Sans Unicode" pitchFamily="34" charset="0"/>
              </a:defRPr>
            </a:lvl4pPr>
            <a:lvl5pPr marL="2057400" indent="-228600">
              <a:defRPr sz="2400">
                <a:solidFill>
                  <a:schemeClr val="bg1"/>
                </a:solidFill>
                <a:latin typeface="Times New Roman" pitchFamily="18" charset="0"/>
                <a:ea typeface="Lucida Sans Unicode" pitchFamily="34" charset="0"/>
                <a:cs typeface="Lucida Sans Unicode" pitchFamily="34" charset="0"/>
              </a:defRPr>
            </a:lvl5pPr>
            <a:lvl6pPr marL="2514600" indent="-228600" algn="ctr" defTabSz="449263" eaLnBrk="0" fontAlgn="base" hangingPunct="0">
              <a:lnSpc>
                <a:spcPct val="90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6pPr>
            <a:lvl7pPr marL="2971800" indent="-228600" algn="ctr" defTabSz="449263" eaLnBrk="0" fontAlgn="base" hangingPunct="0">
              <a:lnSpc>
                <a:spcPct val="90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7pPr>
            <a:lvl8pPr marL="3429000" indent="-228600" algn="ctr" defTabSz="449263" eaLnBrk="0" fontAlgn="base" hangingPunct="0">
              <a:lnSpc>
                <a:spcPct val="90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8pPr>
            <a:lvl9pPr marL="3886200" indent="-228600" algn="ctr" defTabSz="449263" eaLnBrk="0" fontAlgn="base" hangingPunct="0">
              <a:lnSpc>
                <a:spcPct val="90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pitchFamily="34" charset="0"/>
                <a:cs typeface="Lucida Sans Unicode" pitchFamily="34" charset="0"/>
              </a:defRPr>
            </a:lvl9pPr>
          </a:lstStyle>
          <a:p>
            <a:pPr eaLnBrk="1" hangingPunct="1"/>
            <a:r>
              <a:rPr lang="nb-NO">
                <a:solidFill>
                  <a:schemeClr val="tx1"/>
                </a:solidFill>
                <a:latin typeface="Arial" charset="0"/>
              </a:rPr>
              <a:t>    </a:t>
            </a:r>
          </a:p>
        </p:txBody>
      </p:sp>
      <p:sp>
        <p:nvSpPr>
          <p:cNvPr id="3075" name="Rectangle 3"/>
          <p:cNvSpPr>
            <a:spLocks noGrp="1" noChangeArrowheads="1"/>
          </p:cNvSpPr>
          <p:nvPr>
            <p:ph type="body" idx="1"/>
          </p:nvPr>
        </p:nvSpPr>
        <p:spPr>
          <a:xfrm>
            <a:off x="317500" y="1340768"/>
            <a:ext cx="8521700" cy="4704431"/>
          </a:xfrm>
        </p:spPr>
        <p:txBody>
          <a:bodyPr>
            <a:normAutofit/>
          </a:bodyPr>
          <a:lstStyle/>
          <a:p>
            <a:pPr>
              <a:buFontTx/>
              <a:buNone/>
              <a:defRPr/>
            </a:pPr>
            <a:r>
              <a:rPr lang="nb-NO" b="1" dirty="0"/>
              <a:t>		</a:t>
            </a:r>
            <a:endParaRPr lang="nb-NO" dirty="0"/>
          </a:p>
          <a:p>
            <a:pPr lvl="1">
              <a:defRPr/>
            </a:pPr>
            <a:r>
              <a:rPr lang="nb-NO" sz="3000" dirty="0"/>
              <a:t>følge med på om barns rettigheter og interesser ivaretas </a:t>
            </a:r>
          </a:p>
          <a:p>
            <a:pPr marL="457200" lvl="1" indent="0">
              <a:buFont typeface="Albertus Medium" pitchFamily="16" charset="0"/>
              <a:buNone/>
              <a:defRPr/>
            </a:pPr>
            <a:endParaRPr lang="nb-NO" sz="3000" dirty="0"/>
          </a:p>
          <a:p>
            <a:pPr lvl="1">
              <a:defRPr/>
            </a:pPr>
            <a:r>
              <a:rPr lang="nb-NO" sz="3000" dirty="0"/>
              <a:t>foreslå tiltak for å bedre </a:t>
            </a:r>
          </a:p>
          <a:p>
            <a:pPr marL="457200" lvl="1" indent="0">
              <a:buNone/>
              <a:defRPr/>
            </a:pPr>
            <a:r>
              <a:rPr lang="nb-NO" sz="3000" dirty="0"/>
              <a:t>   barns situasjon</a:t>
            </a:r>
          </a:p>
          <a:p>
            <a:pPr marL="457200" lvl="1" indent="0">
              <a:buNone/>
              <a:defRPr/>
            </a:pPr>
            <a:endParaRPr lang="nb-NO" sz="3000" dirty="0"/>
          </a:p>
          <a:p>
            <a:pPr marL="800100" lvl="1" indent="-342900">
              <a:defRPr/>
            </a:pPr>
            <a:r>
              <a:rPr lang="nb-NO" sz="3000" dirty="0"/>
              <a:t>gi informasjon om barns rettigheter</a:t>
            </a:r>
          </a:p>
          <a:p>
            <a:pPr marL="325800" lvl="1" indent="0">
              <a:buNone/>
              <a:defRPr/>
            </a:pPr>
            <a:endParaRPr lang="nb-NO" sz="3000" dirty="0"/>
          </a:p>
          <a:p>
            <a:pPr lvl="1">
              <a:defRPr/>
            </a:pPr>
            <a:r>
              <a:rPr lang="nb-NO" sz="3000" dirty="0"/>
              <a:t>  overvåke om barnekonvensjonen følges</a:t>
            </a:r>
            <a:endParaRPr lang="en-GB" sz="3000" dirty="0"/>
          </a:p>
          <a:p>
            <a:pPr>
              <a:defRPr/>
            </a:pPr>
            <a:endParaRPr lang="nb-NO" dirty="0"/>
          </a:p>
        </p:txBody>
      </p:sp>
      <p:sp>
        <p:nvSpPr>
          <p:cNvPr id="3076" name="Tittel 4"/>
          <p:cNvSpPr>
            <a:spLocks noGrp="1"/>
          </p:cNvSpPr>
          <p:nvPr>
            <p:ph type="title"/>
          </p:nvPr>
        </p:nvSpPr>
        <p:spPr>
          <a:xfrm>
            <a:off x="468313" y="620713"/>
            <a:ext cx="8229600" cy="792063"/>
          </a:xfrm>
        </p:spPr>
        <p:txBody>
          <a:bodyPr/>
          <a:lstStyle/>
          <a:p>
            <a:r>
              <a:rPr lang="nb-NO" sz="4000" b="1" dirty="0">
                <a:solidFill>
                  <a:srgbClr val="FF0000"/>
                </a:solidFill>
              </a:rPr>
              <a:t>Barneombudets hovedoppgave er å</a:t>
            </a:r>
          </a:p>
        </p:txBody>
      </p:sp>
      <p:pic>
        <p:nvPicPr>
          <p:cNvPr id="5" name="Bilde 4" descr="preview_COLOURBOX1055906.jpg"/>
          <p:cNvPicPr>
            <a:picLocks noChangeAspect="1"/>
          </p:cNvPicPr>
          <p:nvPr/>
        </p:nvPicPr>
        <p:blipFill>
          <a:blip r:embed="rId3" cstate="print"/>
          <a:stretch>
            <a:fillRect/>
          </a:stretch>
        </p:blipFill>
        <p:spPr>
          <a:xfrm>
            <a:off x="5851500" y="2408560"/>
            <a:ext cx="2430270" cy="1944216"/>
          </a:xfrm>
          <a:prstGeom prst="rect">
            <a:avLst/>
          </a:prstGeom>
        </p:spPr>
      </p:pic>
    </p:spTree>
    <p:extLst>
      <p:ext uri="{BB962C8B-B14F-4D97-AF65-F5344CB8AC3E}">
        <p14:creationId xmlns:p14="http://schemas.microsoft.com/office/powerpoint/2010/main" val="3872672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b="1" dirty="0"/>
              <a:t>Obligatorisk mekling</a:t>
            </a:r>
          </a:p>
        </p:txBody>
      </p:sp>
      <p:sp>
        <p:nvSpPr>
          <p:cNvPr id="3" name="Plassholder for innhold 2"/>
          <p:cNvSpPr>
            <a:spLocks noGrp="1"/>
          </p:cNvSpPr>
          <p:nvPr>
            <p:ph idx="1"/>
          </p:nvPr>
        </p:nvSpPr>
        <p:spPr/>
        <p:txBody>
          <a:bodyPr>
            <a:normAutofit/>
          </a:bodyPr>
          <a:lstStyle/>
          <a:p>
            <a:pPr marL="0" indent="0">
              <a:buNone/>
            </a:pPr>
            <a:r>
              <a:rPr lang="nb-NO" dirty="0"/>
              <a:t>For foreldre med barn under 16 år</a:t>
            </a:r>
          </a:p>
          <a:p>
            <a:pPr marL="0" indent="0">
              <a:buNone/>
            </a:pPr>
            <a:r>
              <a:rPr lang="nb-NO" dirty="0"/>
              <a:t>Meklingsattest: </a:t>
            </a:r>
          </a:p>
          <a:p>
            <a:pPr marL="0" indent="0">
              <a:buNone/>
            </a:pPr>
            <a:r>
              <a:rPr lang="nb-NO" sz="2800" b="1" dirty="0"/>
              <a:t>før sak om separasjon eller skilsmisse kan behandles </a:t>
            </a:r>
            <a:r>
              <a:rPr lang="nb-NO" sz="1800" dirty="0"/>
              <a:t>(ekteskapsloven§ 26)</a:t>
            </a:r>
          </a:p>
          <a:p>
            <a:pPr marL="0" indent="0">
              <a:buNone/>
            </a:pPr>
            <a:r>
              <a:rPr lang="nb-NO" sz="2800" b="1" dirty="0"/>
              <a:t>for samboere  </a:t>
            </a:r>
            <a:r>
              <a:rPr lang="nb-NO" sz="1800" dirty="0"/>
              <a:t>(bl. § 51 3.ledd) </a:t>
            </a:r>
          </a:p>
          <a:p>
            <a:pPr marL="0" indent="0">
              <a:buNone/>
            </a:pPr>
            <a:r>
              <a:rPr lang="nb-NO" sz="2800" b="1" dirty="0"/>
              <a:t>før det kan reises sak for domstolen </a:t>
            </a:r>
            <a:r>
              <a:rPr lang="nb-NO" sz="1800" dirty="0"/>
              <a:t>(bl. § 51 1.ledd)</a:t>
            </a:r>
          </a:p>
        </p:txBody>
      </p:sp>
    </p:spTree>
    <p:extLst>
      <p:ext uri="{BB962C8B-B14F-4D97-AF65-F5344CB8AC3E}">
        <p14:creationId xmlns:p14="http://schemas.microsoft.com/office/powerpoint/2010/main" val="85093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Formålet med meklingen</a:t>
            </a:r>
          </a:p>
        </p:txBody>
      </p:sp>
      <p:sp>
        <p:nvSpPr>
          <p:cNvPr id="3" name="Plassholder for innhold 2"/>
          <p:cNvSpPr>
            <a:spLocks noGrp="1"/>
          </p:cNvSpPr>
          <p:nvPr>
            <p:ph idx="1"/>
          </p:nvPr>
        </p:nvSpPr>
        <p:spPr/>
        <p:txBody>
          <a:bodyPr/>
          <a:lstStyle/>
          <a:p>
            <a:pPr marL="0" indent="0">
              <a:buNone/>
            </a:pPr>
            <a:r>
              <a:rPr lang="nb-NO" dirty="0"/>
              <a:t>Skriftlig avtale – foreldreansvar, bosted,   samvær </a:t>
            </a:r>
            <a:r>
              <a:rPr lang="nb-NO" sz="1800" dirty="0"/>
              <a:t>(bl. § 52 1.pkt)</a:t>
            </a:r>
          </a:p>
          <a:p>
            <a:pPr marL="0" indent="0">
              <a:buNone/>
            </a:pPr>
            <a:r>
              <a:rPr lang="nb-NO" dirty="0"/>
              <a:t>Solide avtaler til beste for barnet</a:t>
            </a:r>
          </a:p>
          <a:p>
            <a:pPr marL="0" indent="0">
              <a:buNone/>
            </a:pPr>
            <a:r>
              <a:rPr lang="nb-NO" dirty="0"/>
              <a:t>Forebygge foreldrekonflikter – man er fortsatt foreldre - sammen</a:t>
            </a:r>
          </a:p>
          <a:p>
            <a:endParaRPr lang="nb-NO" dirty="0"/>
          </a:p>
        </p:txBody>
      </p:sp>
    </p:spTree>
    <p:extLst>
      <p:ext uri="{BB962C8B-B14F-4D97-AF65-F5344CB8AC3E}">
        <p14:creationId xmlns:p14="http://schemas.microsoft.com/office/powerpoint/2010/main" val="3163285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b="1" dirty="0"/>
              <a:t>Barnets rettigheter</a:t>
            </a:r>
          </a:p>
        </p:txBody>
      </p:sp>
      <p:sp>
        <p:nvSpPr>
          <p:cNvPr id="3" name="Plassholder for innhold 2"/>
          <p:cNvSpPr>
            <a:spLocks noGrp="1"/>
          </p:cNvSpPr>
          <p:nvPr>
            <p:ph idx="1"/>
          </p:nvPr>
        </p:nvSpPr>
        <p:spPr/>
        <p:txBody>
          <a:bodyPr/>
          <a:lstStyle/>
          <a:p>
            <a:pPr marL="0" indent="0">
              <a:buNone/>
            </a:pPr>
            <a:r>
              <a:rPr lang="nb-NO" dirty="0"/>
              <a:t>Barnets beste skal være det avgjørende hensynet både i prosess og resultat.</a:t>
            </a:r>
          </a:p>
          <a:p>
            <a:pPr marL="0" indent="0">
              <a:buNone/>
            </a:pPr>
            <a:r>
              <a:rPr lang="nb-NO" sz="2000" dirty="0"/>
              <a:t>                                        </a:t>
            </a:r>
            <a:r>
              <a:rPr lang="nb-NO" sz="1800" dirty="0"/>
              <a:t>(Grunnloven § 104, </a:t>
            </a:r>
            <a:r>
              <a:rPr lang="nb-NO" sz="1800" dirty="0" err="1"/>
              <a:t>bk</a:t>
            </a:r>
            <a:r>
              <a:rPr lang="nb-NO" sz="1800" dirty="0"/>
              <a:t> art. 3, bl.§ 48 </a:t>
            </a:r>
            <a:r>
              <a:rPr lang="nb-NO" sz="1800" dirty="0" err="1"/>
              <a:t>bvl</a:t>
            </a:r>
            <a:r>
              <a:rPr lang="nb-NO" sz="1800" dirty="0"/>
              <a:t> § 4-1) </a:t>
            </a:r>
          </a:p>
          <a:p>
            <a:pPr marL="0" indent="0">
              <a:buNone/>
            </a:pPr>
            <a:r>
              <a:rPr lang="nb-NO" dirty="0"/>
              <a:t>Barn har rett til å uttale seg om forhold som angår dem.       </a:t>
            </a:r>
            <a:r>
              <a:rPr lang="nb-NO" sz="1800" dirty="0"/>
              <a:t>(Grunnloven § 104, </a:t>
            </a:r>
            <a:r>
              <a:rPr lang="nb-NO" sz="1800" dirty="0" err="1"/>
              <a:t>bk</a:t>
            </a:r>
            <a:r>
              <a:rPr lang="nb-NO" sz="1800" dirty="0"/>
              <a:t> art.12 </a:t>
            </a:r>
            <a:r>
              <a:rPr lang="nb-NO" sz="1800" dirty="0" err="1"/>
              <a:t>bl</a:t>
            </a:r>
            <a:r>
              <a:rPr lang="nb-NO" sz="1800" dirty="0"/>
              <a:t> § 31 </a:t>
            </a:r>
            <a:r>
              <a:rPr lang="nb-NO" sz="1800" dirty="0" err="1"/>
              <a:t>bvl</a:t>
            </a:r>
            <a:r>
              <a:rPr lang="nb-NO" sz="1800" dirty="0"/>
              <a:t> § 6-3) </a:t>
            </a:r>
          </a:p>
        </p:txBody>
      </p:sp>
    </p:spTree>
    <p:extLst>
      <p:ext uri="{BB962C8B-B14F-4D97-AF65-F5344CB8AC3E}">
        <p14:creationId xmlns:p14="http://schemas.microsoft.com/office/powerpoint/2010/main" val="551771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b="1" dirty="0" err="1"/>
              <a:t>Meklingsforskriften</a:t>
            </a:r>
            <a:endParaRPr lang="nb-NO" b="1" dirty="0"/>
          </a:p>
        </p:txBody>
      </p:sp>
      <p:sp>
        <p:nvSpPr>
          <p:cNvPr id="3" name="Plassholder for innhold 2"/>
          <p:cNvSpPr>
            <a:spLocks noGrp="1"/>
          </p:cNvSpPr>
          <p:nvPr>
            <p:ph idx="1"/>
          </p:nvPr>
        </p:nvSpPr>
        <p:spPr>
          <a:xfrm>
            <a:off x="1124712" y="2546555"/>
            <a:ext cx="7219188" cy="3074784"/>
          </a:xfrm>
        </p:spPr>
        <p:txBody>
          <a:bodyPr>
            <a:normAutofit/>
          </a:bodyPr>
          <a:lstStyle/>
          <a:p>
            <a:pPr marL="0" indent="0">
              <a:buNone/>
            </a:pPr>
            <a:r>
              <a:rPr lang="nb-NO" i="1" dirty="0"/>
              <a:t>Mekler skal ha fokus på barnets beste, og gjøre foreldrene oppmerksomme på barnets rett til å bli hørt, jf. Barneloven § 31</a:t>
            </a:r>
          </a:p>
        </p:txBody>
      </p:sp>
    </p:spTree>
    <p:extLst>
      <p:ext uri="{BB962C8B-B14F-4D97-AF65-F5344CB8AC3E}">
        <p14:creationId xmlns:p14="http://schemas.microsoft.com/office/powerpoint/2010/main" val="2642103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Generell kommentar nr. 12</a:t>
            </a:r>
          </a:p>
        </p:txBody>
      </p:sp>
      <p:sp>
        <p:nvSpPr>
          <p:cNvPr id="3" name="Plassholder for innhold 2"/>
          <p:cNvSpPr>
            <a:spLocks noGrp="1"/>
          </p:cNvSpPr>
          <p:nvPr>
            <p:ph idx="1"/>
          </p:nvPr>
        </p:nvSpPr>
        <p:spPr/>
        <p:txBody>
          <a:bodyPr/>
          <a:lstStyle/>
          <a:p>
            <a:pPr marL="0" indent="0">
              <a:buNone/>
            </a:pPr>
            <a:r>
              <a:rPr lang="nb-NO" i="1" dirty="0"/>
              <a:t>(…)all lovgivning om separasjon og skilsmisse skal derfor ha en bestemmelse som sikrer barnet retten til å bli hørt av beslutningstakere og i meklingsprosessen</a:t>
            </a:r>
            <a:r>
              <a:rPr lang="nb-NO" dirty="0"/>
              <a:t>.</a:t>
            </a:r>
          </a:p>
          <a:p>
            <a:pPr marL="0" indent="0">
              <a:buNone/>
            </a:pPr>
            <a:r>
              <a:rPr lang="nb-NO" dirty="0"/>
              <a:t>                                                         </a:t>
            </a:r>
            <a:r>
              <a:rPr lang="nb-NO" sz="2000" dirty="0"/>
              <a:t>( </a:t>
            </a:r>
            <a:r>
              <a:rPr lang="nb-NO" sz="2000" dirty="0" err="1"/>
              <a:t>pkt</a:t>
            </a:r>
            <a:r>
              <a:rPr lang="nb-NO" sz="2000" dirty="0"/>
              <a:t> 32)</a:t>
            </a:r>
          </a:p>
        </p:txBody>
      </p:sp>
    </p:spTree>
    <p:extLst>
      <p:ext uri="{BB962C8B-B14F-4D97-AF65-F5344CB8AC3E}">
        <p14:creationId xmlns:p14="http://schemas.microsoft.com/office/powerpoint/2010/main" val="3603484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0"/>
          </p:nvPr>
        </p:nvSpPr>
        <p:spPr/>
        <p:txBody>
          <a:bodyPr/>
          <a:lstStyle/>
          <a:p>
            <a:endParaRPr lang="nb-NO" dirty="0"/>
          </a:p>
          <a:p>
            <a:r>
              <a:rPr lang="nb-NO" dirty="0"/>
              <a:t>Barn må få tilbud om en egen time på familievernkontoret.</a:t>
            </a:r>
          </a:p>
        </p:txBody>
      </p:sp>
      <p:sp>
        <p:nvSpPr>
          <p:cNvPr id="3" name="TekstSylinder 2"/>
          <p:cNvSpPr txBox="1"/>
          <p:nvPr/>
        </p:nvSpPr>
        <p:spPr>
          <a:xfrm>
            <a:off x="1358900" y="1651000"/>
            <a:ext cx="6019800" cy="707886"/>
          </a:xfrm>
          <a:prstGeom prst="rect">
            <a:avLst/>
          </a:prstGeom>
          <a:noFill/>
        </p:spPr>
        <p:txBody>
          <a:bodyPr wrap="square" rtlCol="0">
            <a:spAutoFit/>
          </a:bodyPr>
          <a:lstStyle/>
          <a:p>
            <a:r>
              <a:rPr lang="nb-NO" sz="4000" b="1" dirty="0">
                <a:solidFill>
                  <a:prstClr val="black"/>
                </a:solidFill>
              </a:rPr>
              <a:t>Barneombudet anbefaler</a:t>
            </a:r>
            <a:r>
              <a:rPr lang="nb-NO" sz="4000" dirty="0">
                <a:solidFill>
                  <a:prstClr val="black"/>
                </a:solidFill>
              </a:rPr>
              <a:t>: </a:t>
            </a:r>
          </a:p>
        </p:txBody>
      </p:sp>
    </p:spTree>
    <p:extLst>
      <p:ext uri="{BB962C8B-B14F-4D97-AF65-F5344CB8AC3E}">
        <p14:creationId xmlns:p14="http://schemas.microsoft.com/office/powerpoint/2010/main" val="2826502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0"/>
          </p:nvPr>
        </p:nvSpPr>
        <p:spPr/>
        <p:txBody>
          <a:bodyPr>
            <a:normAutofit/>
          </a:bodyPr>
          <a:lstStyle/>
          <a:p>
            <a:r>
              <a:rPr lang="nb-NO" sz="4000" b="1" dirty="0"/>
              <a:t>Styrk familievernet!</a:t>
            </a:r>
          </a:p>
        </p:txBody>
      </p:sp>
    </p:spTree>
    <p:extLst>
      <p:ext uri="{BB962C8B-B14F-4D97-AF65-F5344CB8AC3E}">
        <p14:creationId xmlns:p14="http://schemas.microsoft.com/office/powerpoint/2010/main" val="3614651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Bekymringer knyttet til samvær</a:t>
            </a:r>
          </a:p>
        </p:txBody>
      </p:sp>
      <p:sp>
        <p:nvSpPr>
          <p:cNvPr id="3" name="Plassholder for innhold 2"/>
          <p:cNvSpPr>
            <a:spLocks noGrp="1"/>
          </p:cNvSpPr>
          <p:nvPr>
            <p:ph idx="1"/>
          </p:nvPr>
        </p:nvSpPr>
        <p:spPr/>
        <p:txBody>
          <a:bodyPr>
            <a:normAutofit lnSpcReduction="10000"/>
          </a:bodyPr>
          <a:lstStyle/>
          <a:p>
            <a:pPr marL="0" indent="0">
              <a:buNone/>
            </a:pPr>
            <a:r>
              <a:rPr lang="nb-NO" dirty="0"/>
              <a:t>«</a:t>
            </a:r>
            <a:r>
              <a:rPr lang="nb-NO" i="1" dirty="0"/>
              <a:t>Barnevernet sier jeg må slutte å sende sønnen min på samvær. Hvis jeg ikke gjør det, sier de at de vil vurdere å ta omsorgen for han. Jeg har jo fortalt dem at jeg ikke tørr – da blir det ny rettssak. Far kommer til å kjøre på at jeg forhindrer samvær, og da får han til slutt gutten. Hva skal jeg gjøre? Gutten vil jo ikke, sier det bare er bråk der</a:t>
            </a:r>
            <a:r>
              <a:rPr lang="nb-NO" dirty="0"/>
              <a:t>.» </a:t>
            </a:r>
          </a:p>
          <a:p>
            <a:endParaRPr lang="nb-NO" dirty="0"/>
          </a:p>
        </p:txBody>
      </p:sp>
    </p:spTree>
    <p:extLst>
      <p:ext uri="{BB962C8B-B14F-4D97-AF65-F5344CB8AC3E}">
        <p14:creationId xmlns:p14="http://schemas.microsoft.com/office/powerpoint/2010/main" val="2867621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0"/>
          </p:nvPr>
        </p:nvSpPr>
        <p:spPr/>
        <p:txBody>
          <a:bodyPr/>
          <a:lstStyle/>
          <a:p>
            <a:r>
              <a:rPr lang="nb-NO" i="1" dirty="0"/>
              <a:t>«Noen foreldre gambler på at det går bra under samvær fordi det er så vanskelig å ta opp stopp av samvær»</a:t>
            </a:r>
          </a:p>
          <a:p>
            <a:r>
              <a:rPr lang="nb-NO" sz="2400" i="1" dirty="0"/>
              <a:t>                                            ATV-terapeut </a:t>
            </a:r>
          </a:p>
        </p:txBody>
      </p:sp>
    </p:spTree>
    <p:extLst>
      <p:ext uri="{BB962C8B-B14F-4D97-AF65-F5344CB8AC3E}">
        <p14:creationId xmlns:p14="http://schemas.microsoft.com/office/powerpoint/2010/main" val="1052169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0"/>
          </p:nvPr>
        </p:nvSpPr>
        <p:spPr>
          <a:xfrm>
            <a:off x="1151573" y="1841501"/>
            <a:ext cx="6840855" cy="3476430"/>
          </a:xfrm>
        </p:spPr>
        <p:txBody>
          <a:bodyPr>
            <a:normAutofit fontScale="92500" lnSpcReduction="10000"/>
          </a:bodyPr>
          <a:lstStyle/>
          <a:p>
            <a:pPr algn="l"/>
            <a:r>
              <a:rPr lang="nb-NO" dirty="0"/>
              <a:t>«Jeg får ikke besøke pappa mer, det har mamma bestemt. Jeg vet ikke hvorfor, men mamma juger til alle om stygge ting om pappa. Alle tror på mamma. Ingen hører på meg. Og barnevernet har snakket med mamma og meg, men de tror på mamma og ikke meg. Mamma tvinger meg til å si ting til barnevernet, med det </a:t>
            </a:r>
            <a:r>
              <a:rPr lang="nb-NO" dirty="0" err="1"/>
              <a:t>ljuging</a:t>
            </a:r>
            <a:r>
              <a:rPr lang="nb-NO" dirty="0"/>
              <a:t>! Hvorfor lærer de voksne oss at vi ikke skal ljuge, når dem ljuger. Kan jeg ta advokat for å hjelpe meg?»</a:t>
            </a:r>
          </a:p>
          <a:p>
            <a:endParaRPr lang="nb-NO" dirty="0"/>
          </a:p>
        </p:txBody>
      </p:sp>
    </p:spTree>
    <p:extLst>
      <p:ext uri="{BB962C8B-B14F-4D97-AF65-F5344CB8AC3E}">
        <p14:creationId xmlns:p14="http://schemas.microsoft.com/office/powerpoint/2010/main" val="3446653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Aktuelle temaer</a:t>
            </a:r>
          </a:p>
        </p:txBody>
      </p:sp>
      <p:sp>
        <p:nvSpPr>
          <p:cNvPr id="3" name="Plassholder for innhold 2"/>
          <p:cNvSpPr>
            <a:spLocks noGrp="1"/>
          </p:cNvSpPr>
          <p:nvPr>
            <p:ph idx="1"/>
          </p:nvPr>
        </p:nvSpPr>
        <p:spPr/>
        <p:txBody>
          <a:bodyPr>
            <a:normAutofit lnSpcReduction="10000"/>
          </a:bodyPr>
          <a:lstStyle/>
          <a:p>
            <a:r>
              <a:rPr lang="nb-NO" dirty="0"/>
              <a:t>Vold og overgrep</a:t>
            </a:r>
          </a:p>
          <a:p>
            <a:r>
              <a:rPr lang="nb-NO" dirty="0"/>
              <a:t>Skole</a:t>
            </a:r>
          </a:p>
          <a:p>
            <a:r>
              <a:rPr lang="nb-NO" dirty="0"/>
              <a:t>Asyl- og utlendingsrett</a:t>
            </a:r>
          </a:p>
          <a:p>
            <a:r>
              <a:rPr lang="nb-NO" dirty="0"/>
              <a:t>Personvern</a:t>
            </a:r>
          </a:p>
          <a:p>
            <a:r>
              <a:rPr lang="nb-NO" dirty="0"/>
              <a:t>Barn i konflikt med loven</a:t>
            </a:r>
          </a:p>
          <a:p>
            <a:r>
              <a:rPr lang="nb-NO" dirty="0"/>
              <a:t>Barnevern</a:t>
            </a:r>
          </a:p>
        </p:txBody>
      </p:sp>
    </p:spTree>
    <p:extLst>
      <p:ext uri="{BB962C8B-B14F-4D97-AF65-F5344CB8AC3E}">
        <p14:creationId xmlns:p14="http://schemas.microsoft.com/office/powerpoint/2010/main" val="2002225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a:t>Flere former for samvær under tilsyn</a:t>
            </a:r>
          </a:p>
        </p:txBody>
      </p:sp>
      <p:sp>
        <p:nvSpPr>
          <p:cNvPr id="3" name="Plassholder for innhold 2"/>
          <p:cNvSpPr>
            <a:spLocks noGrp="1"/>
          </p:cNvSpPr>
          <p:nvPr>
            <p:ph idx="1"/>
          </p:nvPr>
        </p:nvSpPr>
        <p:spPr/>
        <p:txBody>
          <a:bodyPr/>
          <a:lstStyle/>
          <a:p>
            <a:pPr marL="0" indent="0">
              <a:buNone/>
            </a:pPr>
            <a:r>
              <a:rPr lang="nb-NO" dirty="0"/>
              <a:t>1.Avtale mellom foreldrene</a:t>
            </a:r>
          </a:p>
          <a:p>
            <a:pPr marL="0" indent="0">
              <a:buNone/>
            </a:pPr>
            <a:r>
              <a:rPr lang="nb-NO" dirty="0"/>
              <a:t>-   Foreldre bekoster og ordner det praktisk</a:t>
            </a:r>
          </a:p>
          <a:p>
            <a:pPr marL="0" indent="0">
              <a:buNone/>
            </a:pPr>
            <a:endParaRPr lang="nb-NO" dirty="0"/>
          </a:p>
          <a:p>
            <a:pPr marL="0" indent="0">
              <a:buNone/>
            </a:pPr>
            <a:r>
              <a:rPr lang="nb-NO" dirty="0"/>
              <a:t>2.Hjelpetiltak etter </a:t>
            </a:r>
            <a:r>
              <a:rPr lang="nb-NO" dirty="0" err="1"/>
              <a:t>bvl</a:t>
            </a:r>
            <a:r>
              <a:rPr lang="nb-NO" dirty="0"/>
              <a:t> § 4-4 </a:t>
            </a:r>
          </a:p>
          <a:p>
            <a:pPr marL="457200" indent="-457200">
              <a:buFontTx/>
              <a:buChar char="-"/>
            </a:pPr>
            <a:r>
              <a:rPr lang="nb-NO" dirty="0"/>
              <a:t>Samtykke fra begge foreldre</a:t>
            </a:r>
          </a:p>
          <a:p>
            <a:pPr marL="0" indent="0">
              <a:buNone/>
            </a:pPr>
            <a:endParaRPr lang="nb-NO" dirty="0"/>
          </a:p>
        </p:txBody>
      </p:sp>
    </p:spTree>
    <p:extLst>
      <p:ext uri="{BB962C8B-B14F-4D97-AF65-F5344CB8AC3E}">
        <p14:creationId xmlns:p14="http://schemas.microsoft.com/office/powerpoint/2010/main" val="1205197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Samvær under tilsyn</a:t>
            </a:r>
          </a:p>
        </p:txBody>
      </p:sp>
      <p:sp>
        <p:nvSpPr>
          <p:cNvPr id="3" name="Plassholder for innhold 2"/>
          <p:cNvSpPr>
            <a:spLocks noGrp="1"/>
          </p:cNvSpPr>
          <p:nvPr>
            <p:ph idx="1"/>
          </p:nvPr>
        </p:nvSpPr>
        <p:spPr/>
        <p:txBody>
          <a:bodyPr>
            <a:normAutofit/>
          </a:bodyPr>
          <a:lstStyle/>
          <a:p>
            <a:pPr marL="0" indent="0">
              <a:buNone/>
            </a:pPr>
            <a:r>
              <a:rPr lang="nb-NO" dirty="0"/>
              <a:t>3. Avgjort ved rettsforlik eller dom</a:t>
            </a:r>
          </a:p>
          <a:p>
            <a:pPr marL="457200" indent="-457200">
              <a:buFontTx/>
              <a:buChar char="-"/>
            </a:pPr>
            <a:r>
              <a:rPr lang="nb-NO" dirty="0"/>
              <a:t>Foreldre eller retten bestemmer hvem</a:t>
            </a:r>
          </a:p>
          <a:p>
            <a:pPr marL="457200" indent="-457200">
              <a:buFontTx/>
              <a:buChar char="-"/>
            </a:pPr>
            <a:r>
              <a:rPr lang="nb-NO" dirty="0"/>
              <a:t>Foreldre bekoster og ordner det praktisk       </a:t>
            </a:r>
          </a:p>
          <a:p>
            <a:pPr marL="457200" indent="-457200">
              <a:buFontTx/>
              <a:buChar char="-"/>
            </a:pPr>
            <a:r>
              <a:rPr lang="nb-NO" dirty="0"/>
              <a:t>Hjelpetiltak etter </a:t>
            </a:r>
            <a:r>
              <a:rPr lang="nb-NO" dirty="0" err="1"/>
              <a:t>bvl</a:t>
            </a:r>
            <a:r>
              <a:rPr lang="nb-NO" dirty="0"/>
              <a:t> § 4-4</a:t>
            </a:r>
          </a:p>
          <a:p>
            <a:pPr marL="457200" indent="-457200">
              <a:buFontTx/>
              <a:buChar char="-"/>
            </a:pPr>
            <a:endParaRPr lang="nb-NO" dirty="0"/>
          </a:p>
        </p:txBody>
      </p:sp>
    </p:spTree>
    <p:extLst>
      <p:ext uri="{BB962C8B-B14F-4D97-AF65-F5344CB8AC3E}">
        <p14:creationId xmlns:p14="http://schemas.microsoft.com/office/powerpoint/2010/main" val="4193125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58062" y="1246435"/>
            <a:ext cx="7219188" cy="1128465"/>
          </a:xfrm>
        </p:spPr>
        <p:txBody>
          <a:bodyPr>
            <a:normAutofit fontScale="90000"/>
          </a:bodyPr>
          <a:lstStyle/>
          <a:p>
            <a:pPr algn="ctr"/>
            <a:r>
              <a:rPr lang="nb-NO" b="1" dirty="0"/>
              <a:t>Samvær under tilsyn av offentlig oppnevnt person</a:t>
            </a:r>
            <a:br>
              <a:rPr lang="nb-NO" dirty="0"/>
            </a:br>
            <a:br>
              <a:rPr lang="nb-NO" dirty="0"/>
            </a:br>
            <a:endParaRPr lang="nb-NO" dirty="0"/>
          </a:p>
        </p:txBody>
      </p:sp>
      <p:sp>
        <p:nvSpPr>
          <p:cNvPr id="3" name="Plassholder for innhold 2"/>
          <p:cNvSpPr>
            <a:spLocks noGrp="1"/>
          </p:cNvSpPr>
          <p:nvPr>
            <p:ph idx="1"/>
          </p:nvPr>
        </p:nvSpPr>
        <p:spPr/>
        <p:txBody>
          <a:bodyPr/>
          <a:lstStyle/>
          <a:p>
            <a:r>
              <a:rPr lang="nb-NO" dirty="0"/>
              <a:t>Støttende tilsyn</a:t>
            </a:r>
          </a:p>
          <a:p>
            <a:r>
              <a:rPr lang="nb-NO" dirty="0"/>
              <a:t>Beskyttende tilsyn</a:t>
            </a:r>
          </a:p>
          <a:p>
            <a:pPr marL="0" indent="0">
              <a:buNone/>
            </a:pPr>
            <a:r>
              <a:rPr lang="nb-NO" dirty="0"/>
              <a:t>- Det offentlige bekoster og ordner. </a:t>
            </a:r>
            <a:r>
              <a:rPr lang="nb-NO" sz="1800" dirty="0"/>
              <a:t>( bl. § 43 a) </a:t>
            </a:r>
          </a:p>
        </p:txBody>
      </p:sp>
    </p:spTree>
    <p:extLst>
      <p:ext uri="{BB962C8B-B14F-4D97-AF65-F5344CB8AC3E}">
        <p14:creationId xmlns:p14="http://schemas.microsoft.com/office/powerpoint/2010/main" val="580083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Kompetanse i barnevernet</a:t>
            </a:r>
          </a:p>
        </p:txBody>
      </p:sp>
      <p:sp>
        <p:nvSpPr>
          <p:cNvPr id="3" name="Plassholder for innhold 2"/>
          <p:cNvSpPr>
            <a:spLocks noGrp="1"/>
          </p:cNvSpPr>
          <p:nvPr>
            <p:ph idx="1"/>
          </p:nvPr>
        </p:nvSpPr>
        <p:spPr>
          <a:xfrm>
            <a:off x="1372362" y="2616404"/>
            <a:ext cx="7219188" cy="3454195"/>
          </a:xfrm>
        </p:spPr>
        <p:txBody>
          <a:bodyPr>
            <a:normAutofit fontScale="92500" lnSpcReduction="10000"/>
          </a:bodyPr>
          <a:lstStyle/>
          <a:p>
            <a:pPr marL="0" indent="0">
              <a:buNone/>
            </a:pPr>
            <a:r>
              <a:rPr lang="nb-NO" dirty="0"/>
              <a:t>«Barnevernet truer med å ta omsorgen for gutten min, hvis jeg ikke frivillig går med på at han flytter til mor. Etter samlivsbruddet bestemte tingretten at han skulle bo hos meg, mens mor fikk samvær. Mor bruker alle midler for å få gutten til seg. Hun har manipulert alle, så nå tror de aller fleste at jeg er en elendig far. Jeg blir bare utslitt av all trakasseringen, og vet ikke min arme råd, uansett hva jeg gjør så blir det galt</a:t>
            </a:r>
            <a:r>
              <a:rPr lang="nb-NO" sz="2600" dirty="0"/>
              <a:t>.»                                                             </a:t>
            </a:r>
          </a:p>
          <a:p>
            <a:endParaRPr lang="nb-NO" dirty="0"/>
          </a:p>
        </p:txBody>
      </p:sp>
    </p:spTree>
    <p:extLst>
      <p:ext uri="{BB962C8B-B14F-4D97-AF65-F5344CB8AC3E}">
        <p14:creationId xmlns:p14="http://schemas.microsoft.com/office/powerpoint/2010/main" val="161822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To sporet system</a:t>
            </a:r>
          </a:p>
        </p:txBody>
      </p:sp>
      <p:sp>
        <p:nvSpPr>
          <p:cNvPr id="3" name="Plassholder for innhold 2"/>
          <p:cNvSpPr>
            <a:spLocks noGrp="1"/>
          </p:cNvSpPr>
          <p:nvPr>
            <p:ph idx="1"/>
          </p:nvPr>
        </p:nvSpPr>
        <p:spPr/>
        <p:txBody>
          <a:bodyPr>
            <a:normAutofit lnSpcReduction="10000"/>
          </a:bodyPr>
          <a:lstStyle/>
          <a:p>
            <a:pPr marL="0" indent="0">
              <a:buNone/>
            </a:pPr>
            <a:r>
              <a:rPr lang="nb-NO" dirty="0"/>
              <a:t>«Det er i mange tilfeller uheldig at disse sakene ikke kan behandles samtidig, og da for en og samme instans. Selv har jeg fra tid til annen måtte behandle spørsmål om utsatt iverksettelse av vedtak fra fylkesnemnda, vel vitende om at få uker senere skal barnefordelingssaken opp til hovedforhandling»            </a:t>
            </a:r>
            <a:r>
              <a:rPr lang="nb-NO" sz="2400" dirty="0"/>
              <a:t>Tingrettsdommer</a:t>
            </a:r>
          </a:p>
        </p:txBody>
      </p:sp>
    </p:spTree>
    <p:extLst>
      <p:ext uri="{BB962C8B-B14F-4D97-AF65-F5344CB8AC3E}">
        <p14:creationId xmlns:p14="http://schemas.microsoft.com/office/powerpoint/2010/main" val="3706543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b="1" dirty="0"/>
              <a:t>Råd fra barna</a:t>
            </a:r>
          </a:p>
        </p:txBody>
      </p:sp>
      <p:sp>
        <p:nvSpPr>
          <p:cNvPr id="3" name="Plassholder for innhold 2"/>
          <p:cNvSpPr>
            <a:spLocks noGrp="1"/>
          </p:cNvSpPr>
          <p:nvPr>
            <p:ph idx="1"/>
          </p:nvPr>
        </p:nvSpPr>
        <p:spPr>
          <a:xfrm>
            <a:off x="1245362" y="2768805"/>
            <a:ext cx="7219188" cy="3074784"/>
          </a:xfrm>
        </p:spPr>
        <p:txBody>
          <a:bodyPr>
            <a:normAutofit/>
          </a:bodyPr>
          <a:lstStyle/>
          <a:p>
            <a:pPr marL="292950" indent="-514350">
              <a:buFont typeface="+mj-lt"/>
              <a:buAutoNum type="arabicPeriod"/>
            </a:pPr>
            <a:r>
              <a:rPr lang="nb-NO" dirty="0"/>
              <a:t>Ha god tid, ikke prøv å få ut alt på </a:t>
            </a:r>
            <a:r>
              <a:rPr lang="nb-NO"/>
              <a:t>1 time.</a:t>
            </a:r>
            <a:endParaRPr lang="nb-NO" dirty="0"/>
          </a:p>
          <a:p>
            <a:pPr marL="292950" indent="-514350">
              <a:buFont typeface="+mj-lt"/>
              <a:buAutoNum type="arabicPeriod"/>
            </a:pPr>
            <a:r>
              <a:rPr lang="nb-NO" dirty="0"/>
              <a:t>Ha tid til å bygge tillit.</a:t>
            </a:r>
          </a:p>
          <a:p>
            <a:pPr marL="292950" indent="-514350">
              <a:buFont typeface="+mj-lt"/>
              <a:buAutoNum type="arabicPeriod"/>
            </a:pPr>
            <a:r>
              <a:rPr lang="nb-NO" dirty="0"/>
              <a:t>La barnet få snakke om det barnet vil.</a:t>
            </a:r>
          </a:p>
          <a:p>
            <a:pPr marL="292950" indent="-514350">
              <a:buFont typeface="+mj-lt"/>
              <a:buAutoNum type="arabicPeriod"/>
            </a:pPr>
            <a:r>
              <a:rPr lang="nb-NO" dirty="0"/>
              <a:t>Ikke trekk feile, og for raske konklusjoner.</a:t>
            </a:r>
          </a:p>
        </p:txBody>
      </p:sp>
    </p:spTree>
    <p:extLst>
      <p:ext uri="{BB962C8B-B14F-4D97-AF65-F5344CB8AC3E}">
        <p14:creationId xmlns:p14="http://schemas.microsoft.com/office/powerpoint/2010/main" val="2154138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501" r="501"/>
          <a:stretch>
            <a:fillRect/>
          </a:stretch>
        </p:blipFill>
        <p:spPr>
          <a:xfrm>
            <a:off x="1882987" y="0"/>
            <a:ext cx="4674044" cy="6135673"/>
          </a:xfrm>
        </p:spPr>
      </p:pic>
    </p:spTree>
    <p:extLst>
      <p:ext uri="{BB962C8B-B14F-4D97-AF65-F5344CB8AC3E}">
        <p14:creationId xmlns:p14="http://schemas.microsoft.com/office/powerpoint/2010/main" val="1806885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58062" y="1125785"/>
            <a:ext cx="7219188" cy="758417"/>
          </a:xfrm>
        </p:spPr>
        <p:txBody>
          <a:bodyPr/>
          <a:lstStyle/>
          <a:p>
            <a:endParaRPr lang="nb-NO"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4950" y="2165350"/>
            <a:ext cx="6057900" cy="354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322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b="1" dirty="0"/>
              <a:t>Barneombudet kan ikke</a:t>
            </a:r>
          </a:p>
        </p:txBody>
      </p:sp>
      <p:sp>
        <p:nvSpPr>
          <p:cNvPr id="3" name="Plassholder for innhold 2"/>
          <p:cNvSpPr>
            <a:spLocks noGrp="1"/>
          </p:cNvSpPr>
          <p:nvPr>
            <p:ph idx="1"/>
          </p:nvPr>
        </p:nvSpPr>
        <p:spPr/>
        <p:txBody>
          <a:bodyPr/>
          <a:lstStyle/>
          <a:p>
            <a:r>
              <a:rPr lang="nb-NO" dirty="0"/>
              <a:t>endre avgjørelser tatt av andre instanser</a:t>
            </a:r>
          </a:p>
          <a:p>
            <a:r>
              <a:rPr lang="nb-NO" dirty="0"/>
              <a:t>kommentere saker under etterforskning</a:t>
            </a:r>
          </a:p>
          <a:p>
            <a:r>
              <a:rPr lang="nb-NO" dirty="0"/>
              <a:t>gå inn i interne familiekonflikter</a:t>
            </a:r>
          </a:p>
          <a:p>
            <a:endParaRPr lang="nb-NO" dirty="0"/>
          </a:p>
        </p:txBody>
      </p:sp>
    </p:spTree>
    <p:extLst>
      <p:ext uri="{BB962C8B-B14F-4D97-AF65-F5344CB8AC3E}">
        <p14:creationId xmlns:p14="http://schemas.microsoft.com/office/powerpoint/2010/main" val="154349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Foreldrekonflikter</a:t>
            </a:r>
          </a:p>
        </p:txBody>
      </p:sp>
      <p:sp>
        <p:nvSpPr>
          <p:cNvPr id="3" name="Plassholder for innhold 2"/>
          <p:cNvSpPr>
            <a:spLocks noGrp="1"/>
          </p:cNvSpPr>
          <p:nvPr>
            <p:ph idx="1"/>
          </p:nvPr>
        </p:nvSpPr>
        <p:spPr/>
        <p:txBody>
          <a:bodyPr/>
          <a:lstStyle/>
          <a:p>
            <a:r>
              <a:rPr lang="nb-NO" dirty="0"/>
              <a:t>Henvendelser fra barn og foreldre.</a:t>
            </a:r>
          </a:p>
          <a:p>
            <a:r>
              <a:rPr lang="nb-NO" dirty="0"/>
              <a:t>Henvendelser fra ulike fagfolk.</a:t>
            </a:r>
          </a:p>
          <a:p>
            <a:pPr marL="457200" indent="-457200"/>
            <a:r>
              <a:rPr lang="nb-NO" dirty="0"/>
              <a:t>Vi ser et økende antall saker med høyt           konfliktnivå.</a:t>
            </a:r>
          </a:p>
        </p:txBody>
      </p:sp>
    </p:spTree>
    <p:extLst>
      <p:ext uri="{BB962C8B-B14F-4D97-AF65-F5344CB8AC3E}">
        <p14:creationId xmlns:p14="http://schemas.microsoft.com/office/powerpoint/2010/main" val="3975410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a:t> Men, foreldrekonflikt, hva er nå det?</a:t>
            </a:r>
          </a:p>
        </p:txBody>
      </p:sp>
    </p:spTree>
    <p:extLst>
      <p:ext uri="{BB962C8B-B14F-4D97-AF65-F5344CB8AC3E}">
        <p14:creationId xmlns:p14="http://schemas.microsoft.com/office/powerpoint/2010/main" val="3458250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b="1" dirty="0"/>
              <a:t>Konflikt</a:t>
            </a:r>
          </a:p>
        </p:txBody>
      </p:sp>
      <p:sp>
        <p:nvSpPr>
          <p:cNvPr id="3" name="Plassholder for innhold 2"/>
          <p:cNvSpPr>
            <a:spLocks noGrp="1"/>
          </p:cNvSpPr>
          <p:nvPr>
            <p:ph idx="1"/>
          </p:nvPr>
        </p:nvSpPr>
        <p:spPr/>
        <p:txBody>
          <a:bodyPr>
            <a:normAutofit fontScale="92500" lnSpcReduction="20000"/>
          </a:bodyPr>
          <a:lstStyle/>
          <a:p>
            <a:pPr marL="0" indent="0">
              <a:buNone/>
            </a:pPr>
            <a:r>
              <a:rPr lang="nb-NO" sz="3500" dirty="0"/>
              <a:t>Når forskjeller mellom mennesker som er avhengig av hverandre, oppleves som uforenelige og truende i forhold til egne behov og interesser, og når det skapes spenninger og følelser fordi en av partene opplever at den andre benytter makt for å påvirke situasjonen til egen fordel</a:t>
            </a:r>
            <a:r>
              <a:rPr lang="nb-NO" dirty="0"/>
              <a:t>. </a:t>
            </a:r>
          </a:p>
          <a:p>
            <a:pPr marL="0" indent="0">
              <a:buNone/>
            </a:pPr>
            <a:r>
              <a:rPr lang="nb-NO" dirty="0"/>
              <a:t>                                                (</a:t>
            </a:r>
            <a:r>
              <a:rPr lang="nb-NO" dirty="0" err="1"/>
              <a:t>Ekeland,s</a:t>
            </a:r>
            <a:r>
              <a:rPr lang="nb-NO" dirty="0"/>
              <a:t> 86</a:t>
            </a:r>
          </a:p>
        </p:txBody>
      </p:sp>
    </p:spTree>
    <p:extLst>
      <p:ext uri="{BB962C8B-B14F-4D97-AF65-F5344CB8AC3E}">
        <p14:creationId xmlns:p14="http://schemas.microsoft.com/office/powerpoint/2010/main" val="1371447890"/>
      </p:ext>
    </p:extLst>
  </p:cSld>
  <p:clrMapOvr>
    <a:masterClrMapping/>
  </p:clrMapOvr>
</p:sld>
</file>

<file path=ppt/theme/theme1.xml><?xml version="1.0" encoding="utf-8"?>
<a:theme xmlns:a="http://schemas.openxmlformats.org/drawingml/2006/main" name="PPTmal_Barneombudet">
  <a:themeElements>
    <a:clrScheme name="Barneombudet">
      <a:dk1>
        <a:sysClr val="windowText" lastClr="000000"/>
      </a:dk1>
      <a:lt1>
        <a:sysClr val="window" lastClr="FFFFFF"/>
      </a:lt1>
      <a:dk2>
        <a:srgbClr val="44546A"/>
      </a:dk2>
      <a:lt2>
        <a:srgbClr val="E7E6E6"/>
      </a:lt2>
      <a:accent1>
        <a:srgbClr val="D9EEF0"/>
      </a:accent1>
      <a:accent2>
        <a:srgbClr val="404040"/>
      </a:accent2>
      <a:accent3>
        <a:srgbClr val="F4B400"/>
      </a:accent3>
      <a:accent4>
        <a:srgbClr val="ED581A"/>
      </a:accent4>
      <a:accent5>
        <a:srgbClr val="5D6063"/>
      </a:accent5>
      <a:accent6>
        <a:srgbClr val="ED2324"/>
      </a:accent6>
      <a:hlink>
        <a:srgbClr val="0563C1"/>
      </a:hlink>
      <a:folHlink>
        <a:srgbClr val="954F72"/>
      </a:folHlink>
    </a:clrScheme>
    <a:fontScheme name="Barneombudet">
      <a:majorFont>
        <a:latin typeface="Franklin Gothic Book"/>
        <a:ea typeface=""/>
        <a:cs typeface=""/>
      </a:majorFont>
      <a:minorFont>
        <a:latin typeface="Franklin Gothic Book"/>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Barneombudet.potx" id="{31340740-B549-488F-9919-56D59B8CCE6F}" vid="{B2480AB2-6AAC-474E-AEAD-C917D06EFB9E}"/>
    </a:ext>
  </a:extLst>
</a:theme>
</file>

<file path=ppt/theme/theme2.xml><?xml version="1.0" encoding="utf-8"?>
<a:theme xmlns:a="http://schemas.openxmlformats.org/drawingml/2006/main" name="1_PPTmal_Barneombudet">
  <a:themeElements>
    <a:clrScheme name="Barneombudet">
      <a:dk1>
        <a:sysClr val="windowText" lastClr="000000"/>
      </a:dk1>
      <a:lt1>
        <a:sysClr val="window" lastClr="FFFFFF"/>
      </a:lt1>
      <a:dk2>
        <a:srgbClr val="44546A"/>
      </a:dk2>
      <a:lt2>
        <a:srgbClr val="E7E6E6"/>
      </a:lt2>
      <a:accent1>
        <a:srgbClr val="D9EEF0"/>
      </a:accent1>
      <a:accent2>
        <a:srgbClr val="404040"/>
      </a:accent2>
      <a:accent3>
        <a:srgbClr val="F4B400"/>
      </a:accent3>
      <a:accent4>
        <a:srgbClr val="ED581A"/>
      </a:accent4>
      <a:accent5>
        <a:srgbClr val="5D6063"/>
      </a:accent5>
      <a:accent6>
        <a:srgbClr val="ED2324"/>
      </a:accent6>
      <a:hlink>
        <a:srgbClr val="0563C1"/>
      </a:hlink>
      <a:folHlink>
        <a:srgbClr val="954F72"/>
      </a:folHlink>
    </a:clrScheme>
    <a:fontScheme name="Barneombudet">
      <a:majorFont>
        <a:latin typeface="Franklin Gothic Book"/>
        <a:ea typeface=""/>
        <a:cs typeface=""/>
      </a:majorFont>
      <a:minorFont>
        <a:latin typeface="Franklin Gothic Book"/>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Barneombudet.potx" id="{31340740-B549-488F-9919-56D59B8CCE6F}" vid="{B2480AB2-6AAC-474E-AEAD-C917D06EFB9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PPTmal_Barneombudet</Template>
  <TotalTime>2829</TotalTime>
  <Words>1166</Words>
  <Application>Microsoft Office PowerPoint</Application>
  <PresentationFormat>Skjermfremvisning (4:3)</PresentationFormat>
  <Paragraphs>149</Paragraphs>
  <Slides>35</Slides>
  <Notes>31</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35</vt:i4>
      </vt:variant>
    </vt:vector>
  </HeadingPairs>
  <TitlesOfParts>
    <vt:vector size="43" baseType="lpstr">
      <vt:lpstr>Albertus Medium</vt:lpstr>
      <vt:lpstr>Arial</vt:lpstr>
      <vt:lpstr>Calibri</vt:lpstr>
      <vt:lpstr>Franklin Gothic Book</vt:lpstr>
      <vt:lpstr>Lucida Sans Unicode</vt:lpstr>
      <vt:lpstr>Times New Roman</vt:lpstr>
      <vt:lpstr>PPTmal_Barneombudet</vt:lpstr>
      <vt:lpstr>1_PPTmal_Barneombudet</vt:lpstr>
      <vt:lpstr>Barnets stemme stilner i stormen</vt:lpstr>
      <vt:lpstr>Barneombudets hovedoppgave er å</vt:lpstr>
      <vt:lpstr>Aktuelle temaer</vt:lpstr>
      <vt:lpstr>PowerPoint-presentasjon</vt:lpstr>
      <vt:lpstr>PowerPoint-presentasjon</vt:lpstr>
      <vt:lpstr>Barneombudet kan ikke</vt:lpstr>
      <vt:lpstr>Foreldrekonflikter</vt:lpstr>
      <vt:lpstr> Men, foreldrekonflikt, hva er nå det?</vt:lpstr>
      <vt:lpstr>Konflikt</vt:lpstr>
      <vt:lpstr>Høykonflikt</vt:lpstr>
      <vt:lpstr>Konflikten vedkommer barna</vt:lpstr>
      <vt:lpstr>PowerPoint-presentasjon</vt:lpstr>
      <vt:lpstr>PowerPoint-presentasjon</vt:lpstr>
      <vt:lpstr>PowerPoint-presentasjon</vt:lpstr>
      <vt:lpstr>PowerPoint-presentasjon</vt:lpstr>
      <vt:lpstr>PowerPoint-presentasjon</vt:lpstr>
      <vt:lpstr>PowerPoint-presentasjon</vt:lpstr>
      <vt:lpstr>Omsorgen for barn etter    samlivsbrudd  </vt:lpstr>
      <vt:lpstr>Samværsrett</vt:lpstr>
      <vt:lpstr>Obligatorisk mekling</vt:lpstr>
      <vt:lpstr>Formålet med meklingen</vt:lpstr>
      <vt:lpstr>Barnets rettigheter</vt:lpstr>
      <vt:lpstr>Meklingsforskriften</vt:lpstr>
      <vt:lpstr>Generell kommentar nr. 12</vt:lpstr>
      <vt:lpstr>PowerPoint-presentasjon</vt:lpstr>
      <vt:lpstr>PowerPoint-presentasjon</vt:lpstr>
      <vt:lpstr>Bekymringer knyttet til samvær</vt:lpstr>
      <vt:lpstr>PowerPoint-presentasjon</vt:lpstr>
      <vt:lpstr>PowerPoint-presentasjon</vt:lpstr>
      <vt:lpstr>Flere former for samvær under tilsyn</vt:lpstr>
      <vt:lpstr>Samvær under tilsyn</vt:lpstr>
      <vt:lpstr>Samvær under tilsyn av offentlig oppnevnt person  </vt:lpstr>
      <vt:lpstr>Kompetanse i barnevernet</vt:lpstr>
      <vt:lpstr>To sporet system</vt:lpstr>
      <vt:lpstr>Råd fra barna</vt:lpstr>
    </vt:vector>
  </TitlesOfParts>
  <Company>Barneombudet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Barneombudet</dc:creator>
  <dc:description>template by addpoint.no</dc:description>
  <cp:lastModifiedBy>Tymi, Lise</cp:lastModifiedBy>
  <cp:revision>211</cp:revision>
  <cp:lastPrinted>2015-10-29T12:26:26Z</cp:lastPrinted>
  <dcterms:created xsi:type="dcterms:W3CDTF">2014-12-22T09:43:47Z</dcterms:created>
  <dcterms:modified xsi:type="dcterms:W3CDTF">2016-11-18T09:12:16Z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BackOfficeType">
    <vt:lpwstr>growBusiness Solutions</vt:lpwstr>
  </property>
  <property fmtid="{D5CDD505-2E9C-101B-9397-08002B2CF9AE}" pid="4" name="Server">
    <vt:lpwstr>el-sxd5e-005</vt:lpwstr>
  </property>
  <property fmtid="{D5CDD505-2E9C-101B-9397-08002B2CF9AE}" pid="5" name="Protocol">
    <vt:lpwstr>off</vt:lpwstr>
  </property>
  <property fmtid="{D5CDD505-2E9C-101B-9397-08002B2CF9AE}" pid="6" name="Site">
    <vt:lpwstr>/locator.aspx</vt:lpwstr>
  </property>
  <property fmtid="{D5CDD505-2E9C-101B-9397-08002B2CF9AE}" pid="7" name="FileID">
    <vt:lpwstr>323193</vt:lpwstr>
  </property>
  <property fmtid="{D5CDD505-2E9C-101B-9397-08002B2CF9AE}" pid="8" name="VerID">
    <vt:lpwstr>0</vt:lpwstr>
  </property>
  <property fmtid="{D5CDD505-2E9C-101B-9397-08002B2CF9AE}" pid="9" name="FilePath">
    <vt:lpwstr>\\el-sxd5e-005\360users\work\i04\el31</vt:lpwstr>
  </property>
  <property fmtid="{D5CDD505-2E9C-101B-9397-08002B2CF9AE}" pid="10" name="FileName">
    <vt:lpwstr>16-01169-2 Fylkesmannen i Nordland _ BODØ 323193_274470_0.PPTX</vt:lpwstr>
  </property>
  <property fmtid="{D5CDD505-2E9C-101B-9397-08002B2CF9AE}" pid="11" name="FullFileName">
    <vt:lpwstr>\\el-sxd5e-005\360users\work\i04\el31\16-01169-2 Fylkesmannen i Nordland _ BODØ 323193_274470_0.PPTX</vt:lpwstr>
  </property>
</Properties>
</file>