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58" r:id="rId3"/>
    <p:sldId id="264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714" autoAdjust="0"/>
  </p:normalViewPr>
  <p:slideViewPr>
    <p:cSldViewPr>
      <p:cViewPr varScale="1">
        <p:scale>
          <a:sx n="90" d="100"/>
          <a:sy n="90" d="100"/>
        </p:scale>
        <p:origin x="-22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D2CB-AE88-4AC6-BCEB-8AEF5253761E}" type="datetimeFigureOut">
              <a:rPr lang="nb-NO" smtClean="0"/>
              <a:t>29.04.2015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91CE-FA87-4C73-8013-224E5DDC57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5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4C5A-12B8-477A-B36D-356F2C801F5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82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7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9898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7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47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5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58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05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pe 4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6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7937" y="-27384"/>
            <a:ext cx="9151937" cy="676275"/>
            <a:chOff x="-7937" y="-27384"/>
            <a:chExt cx="9151937" cy="6762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9"/>
            <a:stretch/>
          </p:blipFill>
          <p:spPr bwMode="auto">
            <a:xfrm>
              <a:off x="0" y="-27384"/>
              <a:ext cx="91440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\\Storage1s\trykkeriet\Hege Kirkbak\ÅRU\Ny logo\kun bro tiff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" t="90306" r="7353"/>
            <a:stretch/>
          </p:blipFill>
          <p:spPr bwMode="auto">
            <a:xfrm>
              <a:off x="-7937" y="-27384"/>
              <a:ext cx="9144000" cy="66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5799"/>
              <a:ext cx="1532037" cy="43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14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5CBB-8E97-4D26-BF3D-73448010F40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9AB2-F2DA-4E81-8316-99C3C3CD3F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 fontScale="90000"/>
          </a:bodyPr>
          <a:lstStyle/>
          <a:p>
            <a:r>
              <a:rPr lang="nb-NO" sz="5300" b="1" dirty="0" err="1" smtClean="0"/>
              <a:t>Kommunereforma</a:t>
            </a:r>
            <a:r>
              <a:rPr lang="nb-NO" sz="5300" b="1" dirty="0" smtClean="0"/>
              <a:t> </a:t>
            </a:r>
            <a:r>
              <a:rPr lang="nb-NO" sz="5300" b="1" smtClean="0"/>
              <a:t>på Sunnmøre</a:t>
            </a:r>
            <a:r>
              <a:rPr lang="nb-NO" sz="4900" dirty="0"/>
              <a:t/>
            </a:r>
            <a:br>
              <a:rPr lang="nb-NO" sz="4900" dirty="0"/>
            </a:br>
            <a:r>
              <a:rPr lang="nb-NO" sz="4900" dirty="0" smtClean="0"/>
              <a:t/>
            </a:r>
            <a:br>
              <a:rPr lang="nb-NO" sz="4900" dirty="0" smtClean="0"/>
            </a:br>
            <a:r>
              <a:rPr lang="nb-NO" sz="4000" dirty="0" smtClean="0"/>
              <a:t>v/</a:t>
            </a:r>
            <a:r>
              <a:rPr lang="nb-NO" sz="4000" dirty="0" err="1" smtClean="0"/>
              <a:t>styreleiar</a:t>
            </a:r>
            <a:r>
              <a:rPr lang="nb-NO" sz="4000" dirty="0" smtClean="0"/>
              <a:t> Anders Riise</a:t>
            </a:r>
            <a:endParaRPr lang="nb-NO" sz="4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024336" cy="8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50299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 smtClean="0"/>
              <a:t>Pågåande</a:t>
            </a:r>
            <a:r>
              <a:rPr lang="nb-NO" sz="4000" dirty="0" smtClean="0"/>
              <a:t> </a:t>
            </a:r>
            <a:r>
              <a:rPr lang="nb-NO" sz="4000" dirty="0" err="1" smtClean="0"/>
              <a:t>utredningar</a:t>
            </a:r>
            <a:endParaRPr lang="nb-NO" sz="40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2132856"/>
            <a:ext cx="4906888" cy="399330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Regionkommune Sunnmøre</a:t>
            </a:r>
          </a:p>
          <a:p>
            <a:pPr lvl="1"/>
            <a:r>
              <a:rPr lang="nb-NO" dirty="0" smtClean="0"/>
              <a:t>13 </a:t>
            </a:r>
            <a:r>
              <a:rPr lang="nb-NO" dirty="0" err="1" smtClean="0"/>
              <a:t>kommunar</a:t>
            </a:r>
            <a:endParaRPr lang="nb-NO" dirty="0" smtClean="0"/>
          </a:p>
          <a:p>
            <a:pPr lvl="1"/>
            <a:r>
              <a:rPr lang="nb-NO" dirty="0" smtClean="0"/>
              <a:t>107.500 </a:t>
            </a:r>
            <a:r>
              <a:rPr lang="nb-NO" dirty="0" err="1" smtClean="0"/>
              <a:t>innbyggarar</a:t>
            </a:r>
            <a:endParaRPr lang="nb-NO" dirty="0" smtClean="0"/>
          </a:p>
          <a:p>
            <a:r>
              <a:rPr lang="nb-NO" dirty="0" smtClean="0"/>
              <a:t>Landkommune</a:t>
            </a:r>
          </a:p>
          <a:p>
            <a:pPr lvl="1"/>
            <a:r>
              <a:rPr lang="nb-NO" dirty="0" smtClean="0"/>
              <a:t>7 </a:t>
            </a:r>
            <a:r>
              <a:rPr lang="nb-NO" dirty="0" err="1"/>
              <a:t>kommunar</a:t>
            </a:r>
            <a:endParaRPr lang="nb-NO" dirty="0" smtClean="0"/>
          </a:p>
          <a:p>
            <a:pPr lvl="1"/>
            <a:r>
              <a:rPr lang="nb-NO" dirty="0"/>
              <a:t>26.500 </a:t>
            </a:r>
            <a:r>
              <a:rPr lang="nb-NO" dirty="0" err="1"/>
              <a:t>innbyggarar</a:t>
            </a:r>
            <a:endParaRPr lang="nb-NO" dirty="0" smtClean="0"/>
          </a:p>
          <a:p>
            <a:r>
              <a:rPr lang="nb-NO" dirty="0" smtClean="0"/>
              <a:t>Søre Sunnmøre</a:t>
            </a:r>
          </a:p>
          <a:p>
            <a:pPr lvl="1"/>
            <a:r>
              <a:rPr lang="nb-NO" dirty="0" smtClean="0"/>
              <a:t>7 </a:t>
            </a:r>
            <a:r>
              <a:rPr lang="nb-NO" dirty="0" err="1"/>
              <a:t>kommunar</a:t>
            </a:r>
            <a:endParaRPr lang="nb-NO" dirty="0" smtClean="0"/>
          </a:p>
          <a:p>
            <a:pPr lvl="1"/>
            <a:r>
              <a:rPr lang="nb-NO" dirty="0"/>
              <a:t>46.000 </a:t>
            </a:r>
            <a:r>
              <a:rPr lang="nb-NO" dirty="0" err="1"/>
              <a:t>innbyggarar</a:t>
            </a:r>
            <a:endParaRPr lang="nb-NO" dirty="0" smtClean="0"/>
          </a:p>
          <a:p>
            <a:r>
              <a:rPr lang="nb-NO" dirty="0" smtClean="0"/>
              <a:t>Ørsta – Volda</a:t>
            </a:r>
          </a:p>
          <a:p>
            <a:pPr lvl="1"/>
            <a:r>
              <a:rPr lang="nb-NO" dirty="0" smtClean="0"/>
              <a:t>19.500 </a:t>
            </a:r>
            <a:r>
              <a:rPr lang="nb-NO" dirty="0" err="1" smtClean="0"/>
              <a:t>innbyggarar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18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Viktige </a:t>
            </a:r>
            <a:r>
              <a:rPr lang="nb-NO" dirty="0" err="1" smtClean="0"/>
              <a:t>utfordringar</a:t>
            </a:r>
            <a:r>
              <a:rPr lang="nb-NO" dirty="0" smtClean="0"/>
              <a:t> for vår region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Samferdsel sentralt for å knyte Sunnmøre </a:t>
            </a:r>
            <a:r>
              <a:rPr lang="nb-NO" dirty="0" err="1" smtClean="0"/>
              <a:t>saman</a:t>
            </a:r>
            <a:endParaRPr lang="nb-NO" dirty="0" smtClean="0"/>
          </a:p>
          <a:p>
            <a:r>
              <a:rPr lang="nb-NO" dirty="0" smtClean="0"/>
              <a:t>Kommuneøkonomi – kven skal ta over dei «fattige» </a:t>
            </a:r>
            <a:r>
              <a:rPr lang="nb-NO" dirty="0" err="1" smtClean="0"/>
              <a:t>kommunane</a:t>
            </a:r>
            <a:r>
              <a:rPr lang="nb-NO" dirty="0" smtClean="0"/>
              <a:t> si gjeld</a:t>
            </a:r>
          </a:p>
          <a:p>
            <a:r>
              <a:rPr lang="nb-NO" dirty="0" err="1" smtClean="0"/>
              <a:t>Tydlegare</a:t>
            </a:r>
            <a:r>
              <a:rPr lang="nb-NO" dirty="0" smtClean="0"/>
              <a:t> </a:t>
            </a:r>
            <a:r>
              <a:rPr lang="nb-NO" dirty="0" err="1" smtClean="0"/>
              <a:t>forventningar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regjeringa til </a:t>
            </a:r>
            <a:r>
              <a:rPr lang="nb-NO" dirty="0" err="1" smtClean="0"/>
              <a:t>kommunane</a:t>
            </a:r>
            <a:endParaRPr lang="nb-NO" dirty="0" smtClean="0"/>
          </a:p>
          <a:p>
            <a:r>
              <a:rPr lang="nb-NO" dirty="0" smtClean="0"/>
              <a:t>Organisering for å sikre lokaldemokrati – spesielt i byregion</a:t>
            </a:r>
          </a:p>
          <a:p>
            <a:r>
              <a:rPr lang="nb-NO" dirty="0" smtClean="0"/>
              <a:t>Sikre beslutningskompetanse hos </a:t>
            </a:r>
            <a:r>
              <a:rPr lang="nb-NO" dirty="0" err="1" smtClean="0"/>
              <a:t>kommunepolitikarane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6212782"/>
      </p:ext>
    </p:extLst>
  </p:cSld>
  <p:clrMapOvr>
    <a:masterClrMapping/>
  </p:clrMapOvr>
</p:sld>
</file>

<file path=ppt/theme/theme1.xml><?xml version="1.0" encoding="utf-8"?>
<a:theme xmlns:a="http://schemas.openxmlformats.org/drawingml/2006/main" name="Sunnmøre regionrå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72</Words>
  <Application>Microsoft Office PowerPoint</Application>
  <PresentationFormat>Skjermfremvisning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Sunnmøre regionråd</vt:lpstr>
      <vt:lpstr>Kommunereforma på Sunnmøre  v/styreleiar Anders Riise</vt:lpstr>
      <vt:lpstr>Pågåande utredningar</vt:lpstr>
      <vt:lpstr>Viktige utfordringar for vår region</vt:lpstr>
    </vt:vector>
  </TitlesOfParts>
  <Company>Ålesund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Mette Liavaag</dc:creator>
  <cp:lastModifiedBy>Anne Mette Liavaag</cp:lastModifiedBy>
  <cp:revision>5</cp:revision>
  <dcterms:created xsi:type="dcterms:W3CDTF">2015-04-29T07:47:15Z</dcterms:created>
  <dcterms:modified xsi:type="dcterms:W3CDTF">2015-04-29T10:17:20Z</dcterms:modified>
</cp:coreProperties>
</file>