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84538" autoAdjust="0"/>
  </p:normalViewPr>
  <p:slideViewPr>
    <p:cSldViewPr>
      <p:cViewPr varScale="1">
        <p:scale>
          <a:sx n="102" d="100"/>
          <a:sy n="102" d="100"/>
        </p:scale>
        <p:origin x="120" y="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896FD-5CA6-446A-8A79-0BC4DCED6D39}" type="datetimeFigureOut">
              <a:rPr lang="nn-NO" smtClean="0"/>
              <a:t>25.02.2015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0FF8C-E978-4D43-B6E9-40E6B19ED985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71374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1297F-0B92-41BC-8E4D-2B74042E9332}" type="datetimeFigureOut">
              <a:rPr lang="nn-NO" smtClean="0"/>
              <a:t>25.02.2015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4839A-4909-49DC-BBED-7B267A9A2513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05675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29604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8001056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2D03A-CEBD-49E1-B4B0-2D36F8ADCD19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BFD7-A422-431D-8FF3-85097AA60FF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215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2063C-0109-4A0A-A59D-4BB57AC97349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C96E6-E6CE-4272-A00E-94292D1BA41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298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129334" y="274638"/>
            <a:ext cx="1300186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54356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4B414-FFFD-4367-B678-738EF1CE38F6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52AAD-7BD0-48ED-9048-D06E1DDB98A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827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86808" cy="785818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1A571-90D1-4C78-87A3-ED05B68E8CFE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95D47-F8E2-4FE3-9C3F-BB06741C50F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919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806452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806452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BA64C-8556-4CB1-A06D-EA8C4C329ECA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C9B45-74E1-4173-9320-C97BCA06629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2652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33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4876" y="1617681"/>
            <a:ext cx="40005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82B1-E4FD-423C-BC80-6F31620477A7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F2C39-7ABC-4682-96F2-B050CA5B6FB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417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24032"/>
            <a:ext cx="397192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263794"/>
            <a:ext cx="397192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714876" y="1643050"/>
            <a:ext cx="400052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714876" y="2282812"/>
            <a:ext cx="40005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2F887-4169-4889-88EC-7ECA546C816C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1D284-2BB9-4588-A9EB-AB18CFACC180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17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2895-3C40-492F-9FCA-E9C888404F1B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78503-EE17-489A-9CC1-B0D2168DD5C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9591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541BA-432E-43BB-A6A8-2D29887E5B49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00381-7CEE-4610-8619-6E4871CFD29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074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268604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14678" y="273050"/>
            <a:ext cx="54292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268604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9D55-CBAB-46CF-9110-AC65B9B0C414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2993-65E4-4FA8-826E-D34D4898060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711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4348" y="4800600"/>
            <a:ext cx="800105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714348" y="612775"/>
            <a:ext cx="8001056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14348" y="5367338"/>
            <a:ext cx="8001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EAEB4-7702-49A5-AD4F-4F09C3479E59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44D38-47CD-4569-B9BE-E622D2100512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43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28625" y="785813"/>
            <a:ext cx="82867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28625" y="1600200"/>
            <a:ext cx="82867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A88E11-4781-4A9D-9EB0-73756491B34C}" type="datetimeFigureOut">
              <a:rPr lang="nb-NO"/>
              <a:pPr>
                <a:defRPr/>
              </a:pPr>
              <a:t>25.02.2015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4DD441-8944-4C9E-8CC1-4842D9F75CE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  <p:pic>
        <p:nvPicPr>
          <p:cNvPr id="1031" name="Bilde 7" descr="Riksvåpenet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42875"/>
            <a:ext cx="376237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lassholder for tittel 1"/>
          <p:cNvSpPr txBox="1">
            <a:spLocks/>
          </p:cNvSpPr>
          <p:nvPr/>
        </p:nvSpPr>
        <p:spPr>
          <a:xfrm>
            <a:off x="642938" y="276225"/>
            <a:ext cx="3429000" cy="357188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b-NO" sz="2000" dirty="0">
                <a:latin typeface="+mj-lt"/>
                <a:ea typeface="+mj-ea"/>
                <a:cs typeface="+mj-cs"/>
              </a:rPr>
              <a:t>Fylkesmannen i Møre og Romsdal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Utredningsverktøy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Nykommune.no</a:t>
            </a:r>
          </a:p>
          <a:p>
            <a:r>
              <a:rPr lang="nb-NO" smtClean="0"/>
              <a:t>Eksisterende statistikkpublikasjoner</a:t>
            </a: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Eksempel fra ROR – to delrapporter klare</a:t>
            </a:r>
          </a:p>
          <a:p>
            <a:pPr>
              <a:buFontTx/>
              <a:buChar char="-"/>
            </a:pPr>
            <a:r>
              <a:rPr lang="nb-NO" smtClean="0"/>
              <a:t>Samfunnsutvikling</a:t>
            </a:r>
          </a:p>
          <a:p>
            <a:pPr>
              <a:buFontTx/>
              <a:buChar char="-"/>
            </a:pPr>
            <a:r>
              <a:rPr lang="nb-NO" smtClean="0"/>
              <a:t>Økonomi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8877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Kostra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Ureviderte </a:t>
            </a:r>
            <a:r>
              <a:rPr lang="nb-NO" dirty="0" err="1" smtClean="0"/>
              <a:t>Kostra</a:t>
            </a:r>
            <a:r>
              <a:rPr lang="nb-NO" dirty="0" smtClean="0"/>
              <a:t>-tall 2014 publiseres 15. mars</a:t>
            </a:r>
          </a:p>
          <a:p>
            <a:r>
              <a:rPr lang="nb-NO" dirty="0"/>
              <a:t>Signalisert publikasjon over påske</a:t>
            </a:r>
          </a:p>
          <a:p>
            <a:r>
              <a:rPr lang="nb-NO" dirty="0"/>
              <a:t>Tema</a:t>
            </a:r>
          </a:p>
          <a:p>
            <a:pPr lvl="1"/>
            <a:r>
              <a:rPr lang="nb-NO" dirty="0"/>
              <a:t>Gjeld</a:t>
            </a:r>
          </a:p>
          <a:p>
            <a:pPr lvl="1"/>
            <a:r>
              <a:rPr lang="nb-NO" dirty="0"/>
              <a:t>Inntektssystem og mulige </a:t>
            </a:r>
            <a:r>
              <a:rPr lang="nb-NO" dirty="0" smtClean="0"/>
              <a:t>endringer (også skatt)</a:t>
            </a:r>
            <a:endParaRPr lang="nb-NO" dirty="0"/>
          </a:p>
          <a:p>
            <a:endParaRPr lang="nb-NO" dirty="0" smtClean="0"/>
          </a:p>
          <a:p>
            <a:pPr marL="0" indent="0">
              <a:buNone/>
            </a:pPr>
            <a:r>
              <a:rPr lang="nb-NO" b="1" dirty="0" smtClean="0">
                <a:solidFill>
                  <a:srgbClr val="33CC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</a:t>
            </a:r>
            <a:r>
              <a:rPr lang="nb-NO" dirty="0" smtClean="0">
                <a:sym typeface="Wingdings" panose="05000000000000000000" pitchFamily="2" charset="2"/>
              </a:rPr>
              <a:t> Ønske om flere tema som kan være aktuell for statusbilde/utfordring eller utredningsøyemed?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7781479"/>
      </p:ext>
    </p:extLst>
  </p:cSld>
  <p:clrMapOvr>
    <a:masterClrMapping/>
  </p:clrMapOvr>
</p:sld>
</file>

<file path=ppt/theme/theme1.xml><?xml version="1.0" encoding="utf-8"?>
<a:theme xmlns:a="http://schemas.openxmlformats.org/drawingml/2006/main" name="Lysbildemal vannmerk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3878</TotalTime>
  <Words>49</Words>
  <Application>Microsoft Office PowerPoint</Application>
  <PresentationFormat>Skjermfremvisning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Lysbildemal vannmerke</vt:lpstr>
      <vt:lpstr>Utredningsverktøy</vt:lpstr>
      <vt:lpstr>Kostra</vt:lpstr>
    </vt:vector>
  </TitlesOfParts>
  <Company>Fylkesmannen i Møre og Romsdal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Elin Røshol</dc:creator>
  <cp:lastModifiedBy>Mortensen, Martin Gjendem</cp:lastModifiedBy>
  <cp:revision>59</cp:revision>
  <cp:lastPrinted>2012-01-26T12:16:59Z</cp:lastPrinted>
  <dcterms:created xsi:type="dcterms:W3CDTF">2010-03-04T10:15:16Z</dcterms:created>
  <dcterms:modified xsi:type="dcterms:W3CDTF">2015-02-25T08:47:32Z</dcterms:modified>
</cp:coreProperties>
</file>