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6" r:id="rId4"/>
    <p:sldId id="297" r:id="rId5"/>
    <p:sldId id="305" r:id="rId6"/>
    <p:sldId id="287" r:id="rId7"/>
    <p:sldId id="303" r:id="rId8"/>
    <p:sldId id="263" r:id="rId9"/>
    <p:sldId id="265" r:id="rId10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872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8653A-58E6-498D-910C-92A0D4774A0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7987-144A-4E30-B43C-6CA10A66686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829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0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67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161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67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59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014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665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933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831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195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995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0C5-5202-4FEE-99B5-5A491698B438}" type="datetimeFigureOut">
              <a:rPr lang="nb-NO" smtClean="0"/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89870-5CBF-43B7-B125-0DAD9F6C6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689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SAMARBEID </a:t>
            </a:r>
            <a:endParaRPr lang="nb-NO" b="1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idx="1"/>
          </p:nvPr>
        </p:nvSpPr>
        <p:spPr>
          <a:xfrm>
            <a:off x="2483768" y="1340768"/>
            <a:ext cx="4464496" cy="2232247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nb-NO" dirty="0" smtClean="0">
                <a:solidFill>
                  <a:schemeClr val="accent6"/>
                </a:solidFill>
              </a:rPr>
              <a:t>KRISTIANSUND</a:t>
            </a:r>
            <a:endParaRPr lang="nb-NO" dirty="0">
              <a:solidFill>
                <a:schemeClr val="accent6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sz="half" idx="2"/>
          </p:nvPr>
        </p:nvSpPr>
        <p:spPr>
          <a:xfrm>
            <a:off x="457200" y="3717032"/>
            <a:ext cx="4040188" cy="240913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nb-NO" b="1" dirty="0" smtClean="0">
                <a:solidFill>
                  <a:schemeClr val="accent6">
                    <a:lumMod val="75000"/>
                  </a:schemeClr>
                </a:solidFill>
              </a:rPr>
              <a:t>ÅLESUND</a:t>
            </a:r>
            <a:endParaRPr lang="nb-NO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4"/>
          </p:nvPr>
        </p:nvSpPr>
        <p:spPr>
          <a:xfrm>
            <a:off x="4645025" y="3717032"/>
            <a:ext cx="4041775" cy="2409130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b="1" dirty="0" smtClean="0">
                <a:solidFill>
                  <a:schemeClr val="accent6"/>
                </a:solidFill>
              </a:rPr>
              <a:t>MOLDE</a:t>
            </a:r>
            <a:endParaRPr lang="nb-NO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9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Målsetting for samarbeid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dirty="0" smtClean="0"/>
              <a:t>Bli betre </a:t>
            </a:r>
            <a:r>
              <a:rPr lang="nb-NO" dirty="0" err="1" smtClean="0"/>
              <a:t>saman</a:t>
            </a:r>
            <a:r>
              <a:rPr lang="nb-NO" dirty="0" smtClean="0"/>
              <a:t> enn kvar for seg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Tydelege</a:t>
            </a:r>
            <a:r>
              <a:rPr lang="nb-NO" dirty="0" smtClean="0"/>
              <a:t>, aksepterte mål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Korsiktige</a:t>
            </a:r>
            <a:r>
              <a:rPr lang="nb-NO" dirty="0" smtClean="0"/>
              <a:t>/ langsiktige </a:t>
            </a:r>
            <a:r>
              <a:rPr lang="nb-NO" dirty="0" err="1" smtClean="0"/>
              <a:t>strategiar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err="1" smtClean="0"/>
              <a:t>Einige</a:t>
            </a:r>
            <a:r>
              <a:rPr lang="nb-NO" dirty="0" smtClean="0"/>
              <a:t> om vegen fram mot målet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Frå</a:t>
            </a:r>
            <a:r>
              <a:rPr lang="nb-NO" dirty="0" smtClean="0"/>
              <a:t> visjon til konkrete tiltak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Tydeleg</a:t>
            </a:r>
            <a:r>
              <a:rPr lang="nb-NO" dirty="0" smtClean="0"/>
              <a:t> ansvarsdeling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Måling av resultat ( </a:t>
            </a:r>
            <a:r>
              <a:rPr lang="nb-NO" dirty="0" err="1" smtClean="0"/>
              <a:t>milepælar</a:t>
            </a:r>
            <a:r>
              <a:rPr lang="nb-NO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205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Samarbeidsklima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dirty="0" smtClean="0"/>
              <a:t>Kven inviterer til samarbeid?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Er oppdraget forstått?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Deltek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riktige folka?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Kjenner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kvarandre</a:t>
            </a:r>
            <a:r>
              <a:rPr lang="nb-NO" dirty="0" smtClean="0"/>
              <a:t>, føler </a:t>
            </a:r>
            <a:r>
              <a:rPr lang="nb-NO" dirty="0" err="1" smtClean="0"/>
              <a:t>ein</a:t>
            </a:r>
            <a:r>
              <a:rPr lang="nb-NO" dirty="0" smtClean="0"/>
              <a:t> seg trygg?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Opplever </a:t>
            </a:r>
            <a:r>
              <a:rPr lang="nb-NO" dirty="0" err="1" smtClean="0"/>
              <a:t>ein</a:t>
            </a:r>
            <a:r>
              <a:rPr lang="nb-NO" dirty="0" smtClean="0"/>
              <a:t> å </a:t>
            </a:r>
            <a:r>
              <a:rPr lang="nb-NO" dirty="0" err="1" smtClean="0"/>
              <a:t>vere</a:t>
            </a:r>
            <a:r>
              <a:rPr lang="nb-NO" dirty="0" smtClean="0"/>
              <a:t> likeverdig part i fellesskapet?</a:t>
            </a:r>
          </a:p>
          <a:p>
            <a:pPr>
              <a:buFont typeface="Arial" charset="0"/>
              <a:buChar char="•"/>
            </a:pPr>
            <a:r>
              <a:rPr lang="nb-NO" dirty="0" err="1" smtClean="0"/>
              <a:t>Passar</a:t>
            </a:r>
            <a:r>
              <a:rPr lang="nb-NO" dirty="0" smtClean="0"/>
              <a:t> arbeidsforma til oppdraget?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Er rollefordelinga forstått? 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Har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strategiar</a:t>
            </a:r>
            <a:r>
              <a:rPr lang="nb-NO" dirty="0" smtClean="0"/>
              <a:t> for konfliktløysing?</a:t>
            </a:r>
          </a:p>
          <a:p>
            <a:pPr>
              <a:buFont typeface="Arial" charset="0"/>
              <a:buChar char="•"/>
            </a:pPr>
            <a:endParaRPr lang="nb-NO" dirty="0" smtClean="0"/>
          </a:p>
          <a:p>
            <a:pPr>
              <a:buFont typeface="Arial" charset="0"/>
              <a:buChar char="•"/>
            </a:pPr>
            <a:endParaRPr lang="nb-NO" dirty="0" smtClean="0"/>
          </a:p>
          <a:p>
            <a:pPr>
              <a:buFont typeface="Arial" charset="0"/>
              <a:buChar char="•"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368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Samarbeidsprosjekt by - omland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dirty="0" err="1" smtClean="0"/>
              <a:t>Foresightprosessar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Byen som regional motor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err="1" smtClean="0"/>
              <a:t>Bypakkane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Byregionprogrammet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Kommunereformen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0873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Byregionsamarbeid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dirty="0" err="1" smtClean="0"/>
              <a:t>Byane</a:t>
            </a:r>
            <a:r>
              <a:rPr lang="nb-NO" dirty="0" smtClean="0"/>
              <a:t> må ta </a:t>
            </a:r>
            <a:r>
              <a:rPr lang="nb-NO" dirty="0" err="1" smtClean="0"/>
              <a:t>leiarskap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Identifisere </a:t>
            </a:r>
            <a:r>
              <a:rPr lang="nb-NO" dirty="0" err="1" smtClean="0"/>
              <a:t>flaskehalsar</a:t>
            </a:r>
            <a:r>
              <a:rPr lang="nb-NO" dirty="0" smtClean="0"/>
              <a:t>, samle kunnskap om kva som skal til for å </a:t>
            </a:r>
            <a:r>
              <a:rPr lang="nb-NO" dirty="0" err="1" smtClean="0"/>
              <a:t>lukkast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Styrke forståinga av </a:t>
            </a:r>
            <a:r>
              <a:rPr lang="nb-NO" dirty="0" err="1" smtClean="0"/>
              <a:t>viktigheita</a:t>
            </a:r>
            <a:r>
              <a:rPr lang="nb-NO" dirty="0" smtClean="0"/>
              <a:t> av byregionen som </a:t>
            </a:r>
            <a:r>
              <a:rPr lang="nb-NO" dirty="0" err="1" smtClean="0"/>
              <a:t>vertsskap</a:t>
            </a:r>
            <a:r>
              <a:rPr lang="nb-NO" dirty="0" smtClean="0"/>
              <a:t> for attraktive menneske og </a:t>
            </a:r>
            <a:r>
              <a:rPr lang="nb-NO" dirty="0" err="1" smtClean="0"/>
              <a:t>verksemder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Utvikle gradvis </a:t>
            </a:r>
            <a:r>
              <a:rPr lang="nb-NO" dirty="0" err="1" smtClean="0"/>
              <a:t>forpliktande</a:t>
            </a:r>
            <a:r>
              <a:rPr lang="nb-NO" dirty="0" smtClean="0"/>
              <a:t> </a:t>
            </a:r>
            <a:r>
              <a:rPr lang="nb-NO" dirty="0" err="1" smtClean="0"/>
              <a:t>partnarskap</a:t>
            </a:r>
            <a:r>
              <a:rPr lang="nb-NO" dirty="0" smtClean="0"/>
              <a:t> mellom </a:t>
            </a:r>
            <a:r>
              <a:rPr lang="nb-NO" dirty="0" err="1" smtClean="0"/>
              <a:t>samfunnsaktørar</a:t>
            </a:r>
            <a:r>
              <a:rPr lang="nb-NO" dirty="0" smtClean="0"/>
              <a:t> i </a:t>
            </a:r>
            <a:r>
              <a:rPr lang="nb-NO" dirty="0" err="1" smtClean="0"/>
              <a:t>offentleg</a:t>
            </a:r>
            <a:r>
              <a:rPr lang="nb-NO" dirty="0" smtClean="0"/>
              <a:t> og privat sektor</a:t>
            </a:r>
          </a:p>
          <a:p>
            <a:pPr>
              <a:buFont typeface="Arial" charset="0"/>
              <a:buChar char="•"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2812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Kvifor</a:t>
            </a:r>
            <a:r>
              <a:rPr lang="nb-NO" dirty="0" smtClean="0"/>
              <a:t> </a:t>
            </a:r>
            <a:r>
              <a:rPr lang="nb-NO" smtClean="0"/>
              <a:t>utvikle (by)</a:t>
            </a:r>
            <a:r>
              <a:rPr lang="nb-NO" dirty="0" err="1" smtClean="0"/>
              <a:t>regionar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nb-NO" dirty="0" smtClean="0"/>
              <a:t>For å utvikle integrerte bu- og </a:t>
            </a:r>
            <a:r>
              <a:rPr lang="nb-NO" dirty="0" err="1" smtClean="0"/>
              <a:t>arbeidsmarknadar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For å sikre </a:t>
            </a:r>
            <a:r>
              <a:rPr lang="nb-NO" dirty="0" err="1" smtClean="0"/>
              <a:t>jamnare</a:t>
            </a:r>
            <a:r>
              <a:rPr lang="nb-NO" dirty="0" smtClean="0"/>
              <a:t> </a:t>
            </a:r>
            <a:r>
              <a:rPr lang="nb-NO" dirty="0" err="1" smtClean="0"/>
              <a:t>folketalsauke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For å styrke regionalt næringsliv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For å få </a:t>
            </a:r>
            <a:r>
              <a:rPr lang="nb-NO" dirty="0" err="1" smtClean="0"/>
              <a:t>tydeleg</a:t>
            </a:r>
            <a:r>
              <a:rPr lang="nb-NO" dirty="0" smtClean="0"/>
              <a:t> regional arbeidsdeling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Fordi menneska og bedriftene er regionale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For å styrke transportinfrastruktur</a:t>
            </a:r>
          </a:p>
          <a:p>
            <a:pPr>
              <a:buFont typeface="Arial" charset="0"/>
              <a:buChar char="•"/>
            </a:pPr>
            <a:r>
              <a:rPr lang="nb-NO" dirty="0" smtClean="0"/>
              <a:t>For å sjå kunnskapsutvikling og handel i </a:t>
            </a:r>
            <a:r>
              <a:rPr lang="nb-NO" dirty="0" err="1" smtClean="0"/>
              <a:t>ein</a:t>
            </a:r>
            <a:r>
              <a:rPr lang="nb-NO" dirty="0" smtClean="0"/>
              <a:t> større </a:t>
            </a:r>
            <a:r>
              <a:rPr lang="nb-NO" dirty="0" err="1" smtClean="0"/>
              <a:t>samanheng</a:t>
            </a: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 smtClean="0"/>
              <a:t>For 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godt regionalt </a:t>
            </a:r>
            <a:r>
              <a:rPr lang="nb-NO" dirty="0" err="1" smtClean="0"/>
              <a:t>vertsskap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34912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010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415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0581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198</Words>
  <Application>Microsoft Office PowerPoint</Application>
  <PresentationFormat>Skjermfremvisning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SAMARBEID </vt:lpstr>
      <vt:lpstr>Målsetting for samarbeid</vt:lpstr>
      <vt:lpstr>Samarbeidsklima</vt:lpstr>
      <vt:lpstr>Samarbeidsprosjekt by - omland</vt:lpstr>
      <vt:lpstr>Byregionsamarbeid</vt:lpstr>
      <vt:lpstr>Kvifor utvikle (by)regionar?</vt:lpstr>
      <vt:lpstr>PowerPoint-presentasjon</vt:lpstr>
      <vt:lpstr>PowerPoint-presentasjon</vt:lpstr>
      <vt:lpstr>PowerPoint-presentasjon</vt:lpstr>
    </vt:vector>
  </TitlesOfParts>
  <Company>MR Fylke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BYSATSING I MØRE OG ROMSDAL</dc:title>
  <dc:creator>Trond Myrland</dc:creator>
  <cp:lastModifiedBy>Tøsse, Maria Holand</cp:lastModifiedBy>
  <cp:revision>81</cp:revision>
  <cp:lastPrinted>2014-02-14T07:46:57Z</cp:lastPrinted>
  <dcterms:created xsi:type="dcterms:W3CDTF">2012-01-06T11:49:16Z</dcterms:created>
  <dcterms:modified xsi:type="dcterms:W3CDTF">2015-06-17T08:35:12Z</dcterms:modified>
</cp:coreProperties>
</file>