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0" r:id="rId2"/>
    <p:sldId id="289" r:id="rId3"/>
    <p:sldId id="293" r:id="rId4"/>
    <p:sldId id="294" r:id="rId5"/>
    <p:sldId id="299" r:id="rId6"/>
    <p:sldId id="279" r:id="rId7"/>
    <p:sldId id="280" r:id="rId8"/>
    <p:sldId id="283" r:id="rId9"/>
    <p:sldId id="286" r:id="rId10"/>
    <p:sldId id="287" r:id="rId11"/>
    <p:sldId id="288" r:id="rId12"/>
    <p:sldId id="284" r:id="rId13"/>
    <p:sldId id="290" r:id="rId14"/>
    <p:sldId id="297" r:id="rId15"/>
  </p:sldIdLst>
  <p:sldSz cx="9144000" cy="6858000" type="screen4x3"/>
  <p:notesSz cx="6808788" cy="99409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5507" autoAdjust="0"/>
  </p:normalViewPr>
  <p:slideViewPr>
    <p:cSldViewPr>
      <p:cViewPr varScale="1">
        <p:scale>
          <a:sx n="88" d="100"/>
          <a:sy n="88" d="100"/>
        </p:scale>
        <p:origin x="9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BFBCA969-BFCD-44B3-99F2-A2978E45C9CD}" type="datetimeFigureOut">
              <a:rPr lang="nb-NO" smtClean="0"/>
              <a:pPr/>
              <a:t>02.10.2015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FDEF3EF6-3956-4125-A655-402A9104F97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84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26DE9722-5244-44F4-BBDB-EB4D8BD91BF6}" type="datetimeFigureOut">
              <a:rPr lang="nb-NO" smtClean="0"/>
              <a:pPr/>
              <a:t>02.10.2015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8" tIns="47854" rIns="95708" bIns="4785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5708" tIns="47854" rIns="95708" bIns="47854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50336448-9F0C-434C-8629-494CD227BC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30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9184-E0C4-4108-8144-993F923DB74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63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9184-E0C4-4108-8144-993F923DB74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03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8001056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DC17-34AD-45AD-B912-F0EE5038A91A}" type="datetime1">
              <a:rPr lang="nb-NO" smtClean="0"/>
              <a:t>02.10.2015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E7D8-5AB1-42E4-AF7A-7B942CD4099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A2C6-7D07-4B7A-AB96-4620AB3A9848}" type="datetime1">
              <a:rPr lang="nb-NO" smtClean="0"/>
              <a:t>02.10.2015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A80E-8A7F-452B-9812-FEE6E6D60E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29334" y="274638"/>
            <a:ext cx="1300186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4356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547F-3DEB-4041-B017-5D48498A3C4B}" type="datetime1">
              <a:rPr lang="nb-NO" smtClean="0"/>
              <a:t>02.10.2015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51B2-3A22-4079-98F8-9E015374FD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78581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7956-FA37-4701-8A55-B18A33FAE718}" type="datetime1">
              <a:rPr lang="nb-NO" smtClean="0"/>
              <a:t>02.10.2015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189A-2456-41F5-9E11-E2A6EC5805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645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06452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8E29-CB7C-45B8-8CD1-1593793E3754}" type="datetime1">
              <a:rPr lang="nb-NO" smtClean="0"/>
              <a:t>02.10.2015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B4D8-3038-4747-B873-AFBB8A6658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4876" y="1617681"/>
            <a:ext cx="400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0357-CA07-42AF-B0B0-2800C0B46CC0}" type="datetime1">
              <a:rPr lang="nb-NO" smtClean="0"/>
              <a:t>02.10.2015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0150-ED34-4268-9BBE-1AB9548E2F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24032"/>
            <a:ext cx="39719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39719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005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4876" y="2282812"/>
            <a:ext cx="4000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FBE2-9C6B-44BD-B691-DC79DD21B6B6}" type="datetime1">
              <a:rPr lang="nb-NO" smtClean="0"/>
              <a:t>02.10.2015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130F-F408-4DAF-BF73-88102132A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3173-4CFE-4D35-81E6-55A1F0EB4177}" type="datetime1">
              <a:rPr lang="nb-NO" smtClean="0"/>
              <a:t>02.10.2015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6D99-829D-4145-8CDD-82BB7F2B196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91B4-032F-4DD4-AE38-70FB0BD7F5AF}" type="datetime1">
              <a:rPr lang="nb-NO" smtClean="0"/>
              <a:t>02.10.2015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167A-836A-4334-8E6B-1F21BE7F066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686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14678" y="273050"/>
            <a:ext cx="54292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86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5F75-0C40-4C75-AA78-BCEA5D87685B}" type="datetime1">
              <a:rPr lang="nb-NO" smtClean="0"/>
              <a:t>02.10.2015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8D14-6C93-464E-90B7-27A7A0D1F5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348" y="4800600"/>
            <a:ext cx="80010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714348" y="612775"/>
            <a:ext cx="800105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14348" y="5367338"/>
            <a:ext cx="8001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BD9F-B678-4F76-B3AB-ED7AA0A45818}" type="datetime1">
              <a:rPr lang="nb-NO" smtClean="0"/>
              <a:t>02.10.2015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F17-4EC4-4725-BAC4-398C48893F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86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286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76A90-B8BE-4C8C-AF48-58A5E23573C1}" type="datetime1">
              <a:rPr lang="nb-NO" smtClean="0"/>
              <a:t>02.10.2015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E6E69-579A-4D32-974B-319698C03E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Bilde 7" descr="Riksvåpene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3" y="142875"/>
            <a:ext cx="3762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ssholder for tittel 1"/>
          <p:cNvSpPr txBox="1">
            <a:spLocks/>
          </p:cNvSpPr>
          <p:nvPr/>
        </p:nvSpPr>
        <p:spPr>
          <a:xfrm>
            <a:off x="642938" y="276225"/>
            <a:ext cx="3429000" cy="357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sz="2000" dirty="0">
                <a:latin typeface="+mj-lt"/>
                <a:ea typeface="+mj-ea"/>
                <a:cs typeface="+mj-cs"/>
              </a:rPr>
              <a:t>Fylkesmannen i Møre og Romsdal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438" y="1209115"/>
            <a:ext cx="5305424" cy="3513472"/>
          </a:xfrm>
          <a:prstGeom prst="rect">
            <a:avLst/>
          </a:prstGeom>
        </p:spPr>
      </p:pic>
      <p:pic>
        <p:nvPicPr>
          <p:cNvPr id="6" name="Bild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37" y="4703524"/>
            <a:ext cx="5305425" cy="1314926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27584" y="141277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>
                <a:latin typeface="+mj-lt"/>
              </a:rPr>
              <a:t>Inndelingsloven</a:t>
            </a:r>
            <a:endParaRPr lang="nn-NO" sz="4400" dirty="0">
              <a:latin typeface="+mj-lt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0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Fellesnemnda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Minimum 3 medlemmer fra hver kommune</a:t>
            </a:r>
          </a:p>
          <a:p>
            <a:r>
              <a:rPr lang="nb-NO" dirty="0" smtClean="0"/>
              <a:t>Bør speile innbyggertallet i kommunene</a:t>
            </a:r>
          </a:p>
          <a:p>
            <a:r>
              <a:rPr lang="nb-NO" dirty="0" smtClean="0"/>
              <a:t>Velgers av og blant kommunestyrets medlemmer</a:t>
            </a:r>
          </a:p>
          <a:p>
            <a:r>
              <a:rPr lang="nb-NO" dirty="0" smtClean="0"/>
              <a:t>Folkevalgt organ etter kommuneloven og konstituerer seg selv</a:t>
            </a:r>
          </a:p>
          <a:p>
            <a:r>
              <a:rPr lang="nb-NO" dirty="0" smtClean="0"/>
              <a:t>Kan opprette felles partssammensatte utvalg</a:t>
            </a:r>
          </a:p>
          <a:p>
            <a:r>
              <a:rPr lang="nb-NO" dirty="0" smtClean="0"/>
              <a:t>Organ for forberedelse – ikke drift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Fellesnemndas virksomhet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Ta hånd om det forberedende arbeidet med økonomiplan og årsbudsjett</a:t>
            </a:r>
          </a:p>
          <a:p>
            <a:r>
              <a:rPr lang="nb-NO" dirty="0" smtClean="0"/>
              <a:t>Andre oppgaver må fastsettes i reglement som vedtas i det enkelte kommunestyret</a:t>
            </a:r>
          </a:p>
          <a:p>
            <a:r>
              <a:rPr lang="nb-NO" dirty="0" smtClean="0"/>
              <a:t>Kan få fullmakt til å ansette personale – også administrasjonssjef</a:t>
            </a:r>
          </a:p>
          <a:p>
            <a:r>
              <a:rPr lang="nb-NO" dirty="0" smtClean="0"/>
              <a:t>Skal ikke ha innvirkning på driften i de eksisterende kommunene</a:t>
            </a:r>
          </a:p>
          <a:p>
            <a:pPr marL="0" indent="0">
              <a:buNone/>
            </a:pPr>
            <a:endParaRPr lang="nb-NO" dirty="0" smtClean="0"/>
          </a:p>
          <a:p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1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Generelt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Lokale forskrifter, vedtekter og planvedtak -gjelder til de blir endret</a:t>
            </a:r>
          </a:p>
          <a:p>
            <a:r>
              <a:rPr lang="nb-NO" dirty="0" smtClean="0"/>
              <a:t>Differensiert arbeidsgiveravgift – til 1.1.2021</a:t>
            </a:r>
          </a:p>
          <a:p>
            <a:r>
              <a:rPr lang="nb-NO" dirty="0" smtClean="0"/>
              <a:t>Statlige avgiftskrav - bortfaller</a:t>
            </a:r>
          </a:p>
          <a:p>
            <a:r>
              <a:rPr lang="nb-NO" dirty="0" smtClean="0"/>
              <a:t>Interkommunalt samarbeid - sies opp innen 1 år</a:t>
            </a:r>
          </a:p>
          <a:p>
            <a:r>
              <a:rPr lang="nb-NO" dirty="0" smtClean="0"/>
              <a:t>Derogasjon - Hjemmel for regjeringen til å gjøre unntak fra gjeldende regler og forskrifter</a:t>
            </a:r>
          </a:p>
          <a:p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5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Høringsnotat om endringer i Inndelingsloven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ROBEK-status </a:t>
            </a:r>
          </a:p>
          <a:p>
            <a:r>
              <a:rPr lang="nb-NO" dirty="0" smtClean="0"/>
              <a:t>Tydeliggjøre grensen mellom deling og grensejustering</a:t>
            </a:r>
          </a:p>
          <a:p>
            <a:r>
              <a:rPr lang="nb-NO" dirty="0" smtClean="0"/>
              <a:t>FM gis adgang til å dispensere fra kravet om felles kommunestyremøte</a:t>
            </a:r>
          </a:p>
          <a:p>
            <a:r>
              <a:rPr lang="nb-NO" dirty="0" smtClean="0"/>
              <a:t>Utpeking av nytt kommunestyre av og blant medlemmene av de valgte kommunestyrene – korte ned valgperioden  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8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7000924" cy="23141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Hva kan kommunene forvente av Fylkesmannen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2"/>
            <a:ext cx="6972320" cy="3849291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Juridiske avklaringer knyttet til reforma </a:t>
            </a:r>
          </a:p>
          <a:p>
            <a:r>
              <a:rPr lang="nb-NO" dirty="0" smtClean="0"/>
              <a:t>Råd og veiledning underveis i prosessen</a:t>
            </a:r>
          </a:p>
          <a:p>
            <a:r>
              <a:rPr lang="nb-NO" dirty="0"/>
              <a:t>S</a:t>
            </a:r>
            <a:r>
              <a:rPr lang="nb-NO" dirty="0" smtClean="0"/>
              <a:t>om innledere i lokale møter og arrangement</a:t>
            </a:r>
          </a:p>
          <a:p>
            <a:r>
              <a:rPr lang="nb-NO" dirty="0" smtClean="0"/>
              <a:t>Samtalepartner for øverste administrative og politiske ledelse</a:t>
            </a:r>
          </a:p>
          <a:p>
            <a:r>
              <a:rPr lang="nb-NO" dirty="0" smtClean="0"/>
              <a:t>Bindeledd til Kommunal- og </a:t>
            </a:r>
            <a:r>
              <a:rPr lang="nb-NO" dirty="0" err="1"/>
              <a:t>m</a:t>
            </a:r>
            <a:r>
              <a:rPr lang="nb-NO" dirty="0" err="1" smtClean="0"/>
              <a:t>od.dept</a:t>
            </a:r>
            <a:r>
              <a:rPr lang="nb-NO" dirty="0" smtClean="0"/>
              <a:t>.</a:t>
            </a:r>
          </a:p>
          <a:p>
            <a:r>
              <a:rPr lang="nb-NO" dirty="0" smtClean="0"/>
              <a:t>Prosjektskjønn til regionrådenes arbeid med reformen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8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Formål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b="1" dirty="0"/>
          </a:p>
          <a:p>
            <a:pPr>
              <a:buFontTx/>
              <a:buChar char="-"/>
            </a:pPr>
            <a:r>
              <a:rPr lang="nb-NO" dirty="0" smtClean="0"/>
              <a:t>Sikre et funksjonsdyktig folkestyre</a:t>
            </a:r>
          </a:p>
          <a:p>
            <a:pPr>
              <a:buFontTx/>
              <a:buChar char="-"/>
            </a:pPr>
            <a:r>
              <a:rPr lang="nb-NO" dirty="0" smtClean="0"/>
              <a:t>Innenfor ramma av det nasjonale fellesskap</a:t>
            </a:r>
          </a:p>
          <a:p>
            <a:pPr>
              <a:buFontTx/>
              <a:buChar char="-"/>
            </a:pPr>
            <a:r>
              <a:rPr lang="nb-NO" dirty="0" smtClean="0"/>
              <a:t>Effektiv lokalforvaltning</a:t>
            </a:r>
          </a:p>
          <a:p>
            <a:pPr>
              <a:buFontTx/>
              <a:buChar char="-"/>
            </a:pPr>
            <a:r>
              <a:rPr lang="nb-NO" dirty="0" smtClean="0"/>
              <a:t>Skape formålstjenlige enheter</a:t>
            </a:r>
          </a:p>
          <a:p>
            <a:pPr>
              <a:buFontTx/>
              <a:buChar char="-"/>
            </a:pPr>
            <a:r>
              <a:rPr lang="nb-NO" dirty="0" smtClean="0"/>
              <a:t>Gi innbyggerne tilfredsstillende tjenester</a:t>
            </a:r>
          </a:p>
          <a:p>
            <a:pPr>
              <a:buFontTx/>
              <a:buChar char="-"/>
            </a:pPr>
            <a:r>
              <a:rPr lang="nb-NO" dirty="0" smtClean="0"/>
              <a:t>Lokal medvirkning </a:t>
            </a:r>
          </a:p>
          <a:p>
            <a:pPr marL="0" indent="0">
              <a:buNone/>
            </a:pPr>
            <a:endParaRPr lang="nn-NO" b="1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3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Overordna mål for reformen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Gode og likeverdige tjenester til innbyggerne</a:t>
            </a:r>
          </a:p>
          <a:p>
            <a:r>
              <a:rPr lang="nb-NO" dirty="0" smtClean="0"/>
              <a:t>Helhetlig og samordnet samfunnsutvikling</a:t>
            </a:r>
          </a:p>
          <a:p>
            <a:r>
              <a:rPr lang="nb-NO" dirty="0" smtClean="0"/>
              <a:t>Bærekraftige og robuste kommuner</a:t>
            </a:r>
          </a:p>
          <a:p>
            <a:r>
              <a:rPr lang="nb-NO" dirty="0" smtClean="0"/>
              <a:t>Styrket lokaldemokrati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Rammer for reformen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Oppgavereform</a:t>
            </a:r>
          </a:p>
          <a:p>
            <a:r>
              <a:rPr lang="nb-NO" dirty="0" smtClean="0"/>
              <a:t>Styringsreform</a:t>
            </a:r>
          </a:p>
          <a:p>
            <a:r>
              <a:rPr lang="nb-NO" dirty="0" smtClean="0"/>
              <a:t>Finansieringsreform</a:t>
            </a:r>
          </a:p>
          <a:p>
            <a:r>
              <a:rPr lang="nb-NO" dirty="0" smtClean="0"/>
              <a:t>Strukturreform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Inndelingsloven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</a:t>
            </a:r>
            <a:r>
              <a:rPr lang="nb-NO" dirty="0" smtClean="0"/>
              <a:t>ire typetilfeller av grenseendringer:</a:t>
            </a:r>
          </a:p>
          <a:p>
            <a:endParaRPr lang="nb-NO" dirty="0" smtClean="0"/>
          </a:p>
          <a:p>
            <a:r>
              <a:rPr lang="nb-NO" dirty="0" smtClean="0"/>
              <a:t>Grensefastsetting</a:t>
            </a:r>
          </a:p>
          <a:p>
            <a:r>
              <a:rPr lang="nb-NO" dirty="0" smtClean="0"/>
              <a:t>Grensejustering</a:t>
            </a:r>
          </a:p>
          <a:p>
            <a:r>
              <a:rPr lang="nb-NO" dirty="0" smtClean="0"/>
              <a:t>Deling</a:t>
            </a:r>
          </a:p>
          <a:p>
            <a:r>
              <a:rPr lang="nb-NO" dirty="0" smtClean="0"/>
              <a:t>Sammenslåing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4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lassholder for innhold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52528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smtClean="0"/>
              <a:t>Omhandler prosessen ved grenseendring</a:t>
            </a:r>
            <a:endParaRPr lang="nb-NO" sz="2800" dirty="0"/>
          </a:p>
          <a:p>
            <a:r>
              <a:rPr lang="nb-NO" sz="2800" dirty="0" smtClean="0"/>
              <a:t>Saksforberedelse – sondering/naboprat/utredning</a:t>
            </a:r>
          </a:p>
          <a:p>
            <a:r>
              <a:rPr lang="nb-NO" sz="2800" dirty="0" smtClean="0"/>
              <a:t>Intensjonsavtale eller tilsvarende</a:t>
            </a:r>
          </a:p>
          <a:p>
            <a:r>
              <a:rPr lang="nb-NO" sz="2800" dirty="0"/>
              <a:t>V</a:t>
            </a:r>
            <a:r>
              <a:rPr lang="nb-NO" sz="2800" dirty="0" smtClean="0"/>
              <a:t>edtak i kommunestyrene om ulike retningsvalg</a:t>
            </a:r>
          </a:p>
          <a:p>
            <a:r>
              <a:rPr lang="nb-NO" sz="2800" dirty="0" smtClean="0"/>
              <a:t>Innbyggerhøring om retningsvalgene</a:t>
            </a:r>
          </a:p>
          <a:p>
            <a:r>
              <a:rPr lang="nb-NO" sz="2800" dirty="0" smtClean="0"/>
              <a:t>Vedtak i kommunestyret sendes FM innen 1. juli 2016</a:t>
            </a:r>
            <a:endParaRPr lang="nb-NO" sz="2800" dirty="0"/>
          </a:p>
          <a:p>
            <a:r>
              <a:rPr lang="nb-NO" sz="2800" dirty="0" smtClean="0"/>
              <a:t>Vedtak – gjøres av Stortinget i juni 2017</a:t>
            </a:r>
            <a:endParaRPr lang="nb-NO" sz="2800" dirty="0"/>
          </a:p>
          <a:p>
            <a:r>
              <a:rPr lang="nb-NO" sz="2800" dirty="0" smtClean="0"/>
              <a:t>Gjennomføring </a:t>
            </a:r>
            <a:endParaRPr lang="nb-NO" sz="2800" dirty="0"/>
          </a:p>
          <a:p>
            <a:r>
              <a:rPr lang="nb-NO" sz="2800" dirty="0" smtClean="0"/>
              <a:t>Oppgjør/konsekvenser </a:t>
            </a:r>
            <a:endParaRPr lang="nn-NO" sz="2800" dirty="0"/>
          </a:p>
          <a:p>
            <a:endParaRPr lang="nn-NO" sz="2800" dirty="0" smtClean="0"/>
          </a:p>
          <a:p>
            <a:pPr marL="0" indent="0">
              <a:buNone/>
            </a:pPr>
            <a:r>
              <a:rPr lang="nn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 typeface="Arial" charset="0"/>
              <a:buNone/>
            </a:pPr>
            <a:endParaRPr lang="nb-NO" dirty="0" smtClean="0"/>
          </a:p>
          <a:p>
            <a:pPr algn="ctr">
              <a:buFont typeface="Arial" charset="0"/>
              <a:buNone/>
            </a:pPr>
            <a:r>
              <a:rPr lang="nb-NO" b="1" dirty="0" smtClean="0"/>
              <a:t> </a:t>
            </a:r>
          </a:p>
          <a:p>
            <a:pPr>
              <a:buFont typeface="Arial" charset="0"/>
              <a:buNone/>
            </a:pPr>
            <a:endParaRPr lang="nb-NO" b="1" dirty="0" smtClean="0"/>
          </a:p>
          <a:p>
            <a:pPr algn="ctr">
              <a:buFont typeface="Arial" charset="0"/>
              <a:buNone/>
            </a:pPr>
            <a:r>
              <a:rPr lang="nb-NO" b="1" dirty="0" smtClean="0"/>
              <a:t>	</a:t>
            </a:r>
          </a:p>
        </p:txBody>
      </p:sp>
      <p:sp>
        <p:nvSpPr>
          <p:cNvPr id="2050" name="Tittel 1"/>
          <p:cNvSpPr>
            <a:spLocks noGrp="1"/>
          </p:cNvSpPr>
          <p:nvPr>
            <p:ph type="title"/>
          </p:nvPr>
        </p:nvSpPr>
        <p:spPr>
          <a:xfrm>
            <a:off x="428625" y="908720"/>
            <a:ext cx="8286750" cy="1008112"/>
          </a:xfrm>
        </p:spPr>
        <p:txBody>
          <a:bodyPr/>
          <a:lstStyle/>
          <a:p>
            <a:r>
              <a:rPr lang="nb-NO" b="1" dirty="0" smtClean="0"/>
              <a:t>Inndelingsloven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Høring </a:t>
            </a:r>
            <a:r>
              <a:rPr lang="nb-NO" b="1" smtClean="0"/>
              <a:t>av innbyggerne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Innbyggerne bør høres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Inndelingsloven </a:t>
            </a:r>
            <a:r>
              <a:rPr lang="nb-NO" sz="3200" dirty="0"/>
              <a:t>setter ikke krav om folkeavstemming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Opinionsundersøkelse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Spørreundersøkelse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Folkeavstemming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Eller på annen måte - kommunene står fritt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3200" dirty="0" smtClean="0"/>
              <a:t>Ingen frist – men høringa må være reell</a:t>
            </a:r>
          </a:p>
          <a:p>
            <a:pPr marL="457200" lvl="1" indent="0">
              <a:buNone/>
            </a:pPr>
            <a:endParaRPr lang="nn-NO" sz="3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b-NO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endParaRPr lang="nb-NO" sz="2400" dirty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1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Gjennomføring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Etter Stortingets vedtak – nå begynner arbeidet med sammenslåingen</a:t>
            </a:r>
          </a:p>
          <a:p>
            <a:r>
              <a:rPr lang="nb-NO" dirty="0" smtClean="0"/>
              <a:t>Fylkesmannen kaller de aktuelle kommuner inn til felles kommunestyremøte </a:t>
            </a:r>
          </a:p>
          <a:p>
            <a:r>
              <a:rPr lang="nb-NO" dirty="0"/>
              <a:t>S</a:t>
            </a:r>
            <a:r>
              <a:rPr lang="nb-NO" dirty="0" smtClean="0"/>
              <a:t>kal ikke fattes «vedtak» kun drøftinger</a:t>
            </a:r>
          </a:p>
          <a:p>
            <a:r>
              <a:rPr lang="nb-NO" dirty="0" smtClean="0"/>
              <a:t>Lovfestet hvilke tema som minimum må drøftes</a:t>
            </a:r>
          </a:p>
          <a:p>
            <a:endParaRPr lang="nb-NO" dirty="0" smtClean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8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Felles kommunestyremøte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Lovfestet hva som skal drøftes:</a:t>
            </a:r>
          </a:p>
          <a:p>
            <a:r>
              <a:rPr lang="nb-NO" dirty="0" smtClean="0"/>
              <a:t>Navn på </a:t>
            </a:r>
            <a:r>
              <a:rPr lang="nb-NO" dirty="0" err="1" smtClean="0"/>
              <a:t>nykommunen</a:t>
            </a:r>
            <a:endParaRPr lang="nb-NO" dirty="0" smtClean="0"/>
          </a:p>
          <a:p>
            <a:r>
              <a:rPr lang="nb-NO" dirty="0" smtClean="0"/>
              <a:t>Antall medlemmer i det nye kommunestyret</a:t>
            </a:r>
          </a:p>
          <a:p>
            <a:r>
              <a:rPr lang="nb-NO" dirty="0" smtClean="0"/>
              <a:t>Kriterier for sammensetning av, og funksjoner for fellesnemnda</a:t>
            </a:r>
          </a:p>
          <a:p>
            <a:r>
              <a:rPr lang="nb-NO" dirty="0" smtClean="0"/>
              <a:t>Valg av revisor for fellesnemndas virksomhet</a:t>
            </a:r>
          </a:p>
          <a:p>
            <a:r>
              <a:rPr lang="nb-NO" dirty="0" smtClean="0"/>
              <a:t>Diskusjonspunkta må følges opp av vedtak i det enkelte kommunestyre</a:t>
            </a:r>
          </a:p>
          <a:p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Økonomisjefane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1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bildemal vannmerk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7565</TotalTime>
  <Words>432</Words>
  <Application>Microsoft Office PowerPoint</Application>
  <PresentationFormat>Skjermfremvisning (4:3)</PresentationFormat>
  <Paragraphs>118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Lysbildemal vannmerke</vt:lpstr>
      <vt:lpstr>PowerPoint-presentasjon</vt:lpstr>
      <vt:lpstr>Formål</vt:lpstr>
      <vt:lpstr>Overordna mål for reformen</vt:lpstr>
      <vt:lpstr>Rammer for reformen</vt:lpstr>
      <vt:lpstr>Inndelingsloven</vt:lpstr>
      <vt:lpstr>Inndelingsloven</vt:lpstr>
      <vt:lpstr>Høring av innbyggerne</vt:lpstr>
      <vt:lpstr>Gjennomføring</vt:lpstr>
      <vt:lpstr>Felles kommunestyremøte</vt:lpstr>
      <vt:lpstr>Fellesnemnda</vt:lpstr>
      <vt:lpstr>Fellesnemndas virksomhet</vt:lpstr>
      <vt:lpstr>Generelt</vt:lpstr>
      <vt:lpstr>Høringsnotat om endringer i Inndelingsloven</vt:lpstr>
      <vt:lpstr>Hva kan kommunene forvente av Fylkesmannen</vt:lpstr>
    </vt:vector>
  </TitlesOfParts>
  <Company>Fylkesmannen i Møre og Romsdal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Elin Røshol</dc:creator>
  <cp:lastModifiedBy>Mortensen, Martin Gjendem</cp:lastModifiedBy>
  <cp:revision>610</cp:revision>
  <cp:lastPrinted>2015-06-09T09:39:32Z</cp:lastPrinted>
  <dcterms:created xsi:type="dcterms:W3CDTF">2010-03-04T10:15:16Z</dcterms:created>
  <dcterms:modified xsi:type="dcterms:W3CDTF">2015-10-02T07:24:30Z</dcterms:modified>
</cp:coreProperties>
</file>