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7" d="100"/>
          <a:sy n="137" d="100"/>
        </p:scale>
        <p:origin x="846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935302"/>
            <a:ext cx="6858000" cy="19896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001698"/>
            <a:ext cx="6858000" cy="137980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nb-NO"/>
              <a:t>Klikk for å redigere undertittelstil i malen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73151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207488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04271"/>
            <a:ext cx="1971675" cy="4843198"/>
          </a:xfrm>
        </p:spPr>
        <p:txBody>
          <a:bodyPr vert="eaVert"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04271"/>
            <a:ext cx="5800725" cy="484319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30111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87662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424782"/>
            <a:ext cx="7886700" cy="2377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824553"/>
            <a:ext cx="7886700" cy="125015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386407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521354"/>
            <a:ext cx="3886200" cy="362611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521354"/>
            <a:ext cx="3886200" cy="3626115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680083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04271"/>
            <a:ext cx="7886700" cy="1104636"/>
          </a:xfrm>
        </p:spPr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400969"/>
            <a:ext cx="3868340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087563"/>
            <a:ext cx="3868340" cy="307049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400969"/>
            <a:ext cx="3887391" cy="686593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087563"/>
            <a:ext cx="3887391" cy="3070490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41776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633924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00476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822855"/>
            <a:ext cx="4629150" cy="4061354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24229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81000"/>
            <a:ext cx="2949178" cy="13335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822855"/>
            <a:ext cx="4629150" cy="4061354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nb-NO"/>
              <a:t>Klikk på ikonet for å legge til et bilde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714500"/>
            <a:ext cx="2949178" cy="317632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CA105230-680C-438C-A578-2838506B9C54}" type="datetimeFigureOut">
              <a:rPr lang="nb-NO" smtClean="0"/>
              <a:t>18. jan 2019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457950" y="5296959"/>
            <a:ext cx="2057400" cy="304271"/>
          </a:xfrm>
          <a:prstGeom prst="rect">
            <a:avLst/>
          </a:prstGeom>
        </p:spPr>
        <p:txBody>
          <a:bodyPr/>
          <a:lstStyle/>
          <a:p>
            <a:fld id="{9A8C52F3-96DD-430F-8DE8-1791F3F12870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5290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04271"/>
            <a:ext cx="7886700" cy="11046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521354"/>
            <a:ext cx="7886700" cy="36261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5296959"/>
            <a:ext cx="30861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 dirty="0"/>
          </a:p>
        </p:txBody>
      </p:sp>
      <p:pic>
        <p:nvPicPr>
          <p:cNvPr id="8" name="Bilde 7">
            <a:extLst>
              <a:ext uri="{FF2B5EF4-FFF2-40B4-BE49-F238E27FC236}">
                <a16:creationId xmlns:a16="http://schemas.microsoft.com/office/drawing/2014/main" id="{ADC08446-03AF-4D2B-BEF7-677AF8A8D24F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772" y="4801717"/>
            <a:ext cx="2196228" cy="913283"/>
          </a:xfrm>
          <a:prstGeom prst="rect">
            <a:avLst/>
          </a:prstGeom>
        </p:spPr>
      </p:pic>
      <p:pic>
        <p:nvPicPr>
          <p:cNvPr id="10" name="Bilde 9">
            <a:extLst>
              <a:ext uri="{FF2B5EF4-FFF2-40B4-BE49-F238E27FC236}">
                <a16:creationId xmlns:a16="http://schemas.microsoft.com/office/drawing/2014/main" id="{6E735BAD-D12F-44F8-95D7-1C2AA6C63FE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216" b="33304"/>
          <a:stretch/>
        </p:blipFill>
        <p:spPr>
          <a:xfrm>
            <a:off x="3795103" y="5194040"/>
            <a:ext cx="3774478" cy="474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9372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 1">
            <a:extLst>
              <a:ext uri="{FF2B5EF4-FFF2-40B4-BE49-F238E27FC236}">
                <a16:creationId xmlns:a16="http://schemas.microsoft.com/office/drawing/2014/main" id="{17586E55-BFE8-4151-B7C8-73C60AA90FD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4949171"/>
              </p:ext>
            </p:extLst>
          </p:nvPr>
        </p:nvGraphicFramePr>
        <p:xfrm>
          <a:off x="862012" y="1757680"/>
          <a:ext cx="5248275" cy="16764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134360">
                  <a:extLst>
                    <a:ext uri="{9D8B030D-6E8A-4147-A177-3AD203B41FA5}">
                      <a16:colId xmlns:a16="http://schemas.microsoft.com/office/drawing/2014/main" val="2884173087"/>
                    </a:ext>
                  </a:extLst>
                </a:gridCol>
                <a:gridCol w="2113915">
                  <a:extLst>
                    <a:ext uri="{9D8B030D-6E8A-4147-A177-3AD203B41FA5}">
                      <a16:colId xmlns:a16="http://schemas.microsoft.com/office/drawing/2014/main" val="231891128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100">
                          <a:effectLst/>
                        </a:rPr>
                        <a:t> </a:t>
                      </a:r>
                      <a:endParaRPr lang="nb-NO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nb-NO" sz="1100" dirty="0">
                          <a:effectLst/>
                        </a:rPr>
                        <a:t> </a:t>
                      </a:r>
                      <a:endParaRPr lang="nb-NO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/>
                </a:tc>
                <a:extLst>
                  <a:ext uri="{0D108BD9-81ED-4DB2-BD59-A6C34878D82A}">
                    <a16:rowId xmlns:a16="http://schemas.microsoft.com/office/drawing/2014/main" val="407023075"/>
                  </a:ext>
                </a:extLst>
              </a:tr>
            </a:tbl>
          </a:graphicData>
        </a:graphic>
      </p:graphicFrame>
      <p:sp>
        <p:nvSpPr>
          <p:cNvPr id="3" name="Rectangle 1">
            <a:extLst>
              <a:ext uri="{FF2B5EF4-FFF2-40B4-BE49-F238E27FC236}">
                <a16:creationId xmlns:a16="http://schemas.microsoft.com/office/drawing/2014/main" id="{C28AFD76-C647-4861-BBDC-72E107499F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62013" y="-1321834"/>
            <a:ext cx="8065670" cy="66171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6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600" b="1" dirty="0"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Program for «søknadsverksted» hos Fylkesmannen 18.01.2019.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NB, endringer i tidspunkt kan påregnes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10.00 – 10.15 </a:t>
            </a: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Åpning ved fylkeslege Harald </a:t>
            </a:r>
            <a:r>
              <a:rPr kumimoji="0" lang="nb-NO" altLang="nb-NO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Vallgårda</a:t>
            </a:r>
            <a:endParaRPr kumimoji="0" lang="nb-NO" altLang="nb-NO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10.15 – 11.00</a:t>
            </a: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Kompetanse- og innovasjonstilskudd (Helsedirektoratet). Opptrappingsplanen for rehabilitering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og habilitering (helsedirektoratet) v/ Irene Hanssen og Irene </a:t>
            </a:r>
            <a:r>
              <a:rPr kumimoji="0" lang="nb-NO" altLang="nb-NO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Imingen</a:t>
            </a:r>
            <a:endParaRPr kumimoji="0" lang="nb-NO" altLang="nb-NO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11.00 – 11.15</a:t>
            </a: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pause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11.15 – 11.45</a:t>
            </a: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Tilskudd til utvikling av sosiale tjenester i Nav-kontoret, samt videreføring av boligsosiale prosjekter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og barnefattigdoms prosjekter (Arbeids- og velferdsdirektoratet)  v/ Bente N. Lindstad og Tone Huse </a:t>
            </a:r>
            <a:r>
              <a:rPr kumimoji="0" lang="nb-NO" altLang="nb-NO" sz="12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Svesengen</a:t>
            </a:r>
            <a:endParaRPr kumimoji="0" lang="nb-NO" altLang="nb-NO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11.45 – 12.00</a:t>
            </a: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Psykologer i helse- og omsorgstjenestene (Helsedirektoratet) v/ Hanne Flatebø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12.00 – 12.45</a:t>
            </a: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Lunsj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nb-NO" altLang="nb-NO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12.45 -  13.00</a:t>
            </a: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Informasjon om tilskuddsordninger på folkehelseområdet v/ Hanne Kjøsnes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13.00 – 13.45 </a:t>
            </a: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Tilskudd til voksne med langvarige og/eller sammensatte tjenestebehov (helsedirektoratet</a:t>
            </a:r>
            <a:r>
              <a:rPr kumimoji="0" lang="nb-NO" altLang="nb-NO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, kapittel </a:t>
            </a: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765 post 60)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og Kommunalt rusarbeid (helsedirektoratet, kapittel 765 post 62) v/ Arild Bækkevold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b-NO" altLang="nb-NO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nb-NO" altLang="nb-NO" sz="1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13.45 – 14.00</a:t>
            </a:r>
            <a:r>
              <a:rPr kumimoji="0" lang="nb-NO" altLang="nb-NO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avslutning/spørsmål</a:t>
            </a:r>
            <a:endParaRPr kumimoji="0" lang="nb-NO" altLang="nb-NO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9473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160</Words>
  <Application>Microsoft Office PowerPoint</Application>
  <PresentationFormat>Skjermfremvisning (16:10)</PresentationFormat>
  <Paragraphs>40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4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Office-tema</vt:lpstr>
      <vt:lpstr>PowerPoint-presentasjon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Schrøder, Jan</dc:creator>
  <cp:lastModifiedBy>Bækkevold, Arild</cp:lastModifiedBy>
  <cp:revision>5</cp:revision>
  <dcterms:created xsi:type="dcterms:W3CDTF">2019-01-10T11:53:56Z</dcterms:created>
  <dcterms:modified xsi:type="dcterms:W3CDTF">2019-01-18T06:34:52Z</dcterms:modified>
</cp:coreProperties>
</file>