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10" r:id="rId2"/>
    <p:sldId id="392" r:id="rId3"/>
    <p:sldId id="479" r:id="rId4"/>
    <p:sldId id="512" r:id="rId5"/>
    <p:sldId id="481" r:id="rId6"/>
    <p:sldId id="345" r:id="rId7"/>
    <p:sldId id="467" r:id="rId8"/>
    <p:sldId id="468" r:id="rId9"/>
    <p:sldId id="416" r:id="rId10"/>
    <p:sldId id="514" r:id="rId11"/>
    <p:sldId id="470" r:id="rId12"/>
    <p:sldId id="427" r:id="rId13"/>
    <p:sldId id="484" r:id="rId14"/>
    <p:sldId id="471" r:id="rId15"/>
    <p:sldId id="472" r:id="rId16"/>
    <p:sldId id="419" r:id="rId17"/>
    <p:sldId id="363" r:id="rId18"/>
    <p:sldId id="364" r:id="rId19"/>
    <p:sldId id="473" r:id="rId20"/>
    <p:sldId id="435" r:id="rId21"/>
    <p:sldId id="365" r:id="rId22"/>
    <p:sldId id="501" r:id="rId23"/>
    <p:sldId id="502" r:id="rId24"/>
    <p:sldId id="504" r:id="rId25"/>
    <p:sldId id="505" r:id="rId26"/>
    <p:sldId id="506" r:id="rId27"/>
    <p:sldId id="493" r:id="rId28"/>
    <p:sldId id="434" r:id="rId29"/>
    <p:sldId id="498" r:id="rId30"/>
    <p:sldId id="500" r:id="rId3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0231-A060-4505-8B7C-54D6E7AD8D74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3865-796B-4897-BC02-40684C78CB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684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2206-C597-43D9-8B3B-B6A813A4FB75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25509-6859-4DD8-9734-FA3BF8882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0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71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30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12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5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50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97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12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60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1379-EFE2-4B32-835C-A0D509F6E70B}" type="datetimeFigureOut">
              <a:rPr lang="nb-NO" smtClean="0"/>
              <a:t>29.01.2020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A2DD-F696-4CA5-98B5-A4C574FE04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3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8" cy="50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1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3" y="0"/>
            <a:ext cx="91633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49" y="0"/>
            <a:ext cx="7817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17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Tilleggsspørsmål - søvn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9" y="1772816"/>
            <a:ext cx="7579165" cy="33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87" y="68013"/>
            <a:ext cx="7614429" cy="67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2" y="31573"/>
            <a:ext cx="8250634" cy="67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smtClean="0"/>
              <a:t>FAGLIGHET          -          INTEGRITET          -          ENGASJEMENT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7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smtClean="0"/>
              <a:t>FAGLIGHET          -          INTEGRITET          -          ENGASJEMENT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77" y="44624"/>
            <a:ext cx="5894551" cy="68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HelseOmsorg</a:t>
            </a:r>
            <a:r>
              <a:rPr lang="nb-NO" dirty="0"/>
              <a:t> </a:t>
            </a:r>
            <a:r>
              <a:rPr lang="nb-NO" dirty="0" smtClean="0"/>
              <a:t>21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i="1" dirty="0"/>
              <a:t>God folkehelse</a:t>
            </a:r>
            <a:r>
              <a:rPr lang="nb-NO" b="1" dirty="0"/>
              <a:t> </a:t>
            </a:r>
            <a:r>
              <a:rPr lang="nb-NO" dirty="0"/>
              <a:t>– for befolkningen og for den enkelte, inkludert tjenester av høy kvalitet, pasientsikkerhet, </a:t>
            </a:r>
            <a:r>
              <a:rPr lang="nb-NO" b="1" dirty="0"/>
              <a:t>brukermedvirkning, kunnskapsbaserte tjenester, innovasjon og effektivitet, kompetent helsepersonell </a:t>
            </a:r>
            <a:r>
              <a:rPr lang="nb-NO" dirty="0"/>
              <a:t>og god organisering og ledelse.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700808"/>
            <a:ext cx="4383079" cy="42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1857922"/>
            <a:ext cx="8994184" cy="296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nb-NO" dirty="0" smtClean="0"/>
              <a:t>FAGLIGHET          -          INTEGRITET          -          ENGASJEMENT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8" y="908719"/>
            <a:ext cx="8278171" cy="496855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120788" y="1390711"/>
            <a:ext cx="432048" cy="43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2134072" y="1390711"/>
            <a:ext cx="432048" cy="43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296544" y="1390711"/>
            <a:ext cx="339352" cy="43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75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496944" cy="493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" y="274638"/>
            <a:ext cx="9183811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996952"/>
            <a:ext cx="7162800" cy="37242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9" y="404663"/>
            <a:ext cx="837519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7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0" y="764705"/>
            <a:ext cx="91604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Kollektive rapporter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 alle deltakerne.</a:t>
            </a:r>
          </a:p>
          <a:p>
            <a:r>
              <a:rPr lang="nb-NO" dirty="0" smtClean="0"/>
              <a:t>På gruppenivå.</a:t>
            </a:r>
          </a:p>
          <a:p>
            <a:r>
              <a:rPr lang="nb-NO" dirty="0" smtClean="0"/>
              <a:t>Utvikling på gruppenivå.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" y="3933056"/>
            <a:ext cx="904836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6813376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Første gangs</a:t>
            </a:r>
          </a:p>
          <a:p>
            <a:pPr marL="0" indent="0">
              <a:buNone/>
            </a:pPr>
            <a:r>
              <a:rPr lang="nb-NO" dirty="0" smtClean="0"/>
              <a:t>kartlegging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Andre gangs </a:t>
            </a:r>
          </a:p>
          <a:p>
            <a:pPr marL="0" indent="0">
              <a:buNone/>
            </a:pPr>
            <a:r>
              <a:rPr lang="nb-NO" dirty="0" smtClean="0"/>
              <a:t>kartlegging</a:t>
            </a:r>
            <a:endParaRPr lang="en-US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79" y="3525597"/>
            <a:ext cx="5324623" cy="326994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230" y="260648"/>
            <a:ext cx="5414273" cy="30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35000" y="889000"/>
            <a:ext cx="787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b-NO" sz="2000" b="1" dirty="0" smtClean="0">
                <a:latin typeface="Verdana" panose="020B0604030504040204" pitchFamily="34" charset="0"/>
              </a:rPr>
              <a:t>UIS: </a:t>
            </a:r>
            <a:r>
              <a:rPr lang="en-US" altLang="nb-NO" sz="2000" b="1" dirty="0" err="1" smtClean="0">
                <a:latin typeface="Verdana" panose="020B0604030504040204" pitchFamily="34" charset="0"/>
              </a:rPr>
              <a:t>Hvor</a:t>
            </a:r>
            <a:r>
              <a:rPr lang="en-US" altLang="nb-NO" sz="2000" b="1" dirty="0" smtClean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nyttig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opplever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veiledere</a:t>
            </a:r>
            <a:r>
              <a:rPr lang="en-US" altLang="nb-NO" sz="2000" b="1" dirty="0">
                <a:latin typeface="Verdana" panose="020B0604030504040204" pitchFamily="34" charset="0"/>
              </a:rPr>
              <a:t> at "Min </a:t>
            </a:r>
            <a:r>
              <a:rPr lang="en-US" altLang="nb-NO" sz="2000" b="1" dirty="0" err="1">
                <a:latin typeface="Verdana" panose="020B0604030504040204" pitchFamily="34" charset="0"/>
              </a:rPr>
              <a:t>livsstil</a:t>
            </a:r>
            <a:r>
              <a:rPr lang="en-US" altLang="nb-NO" sz="2000" b="1" dirty="0">
                <a:latin typeface="Verdana" panose="020B0604030504040204" pitchFamily="34" charset="0"/>
              </a:rPr>
              <a:t>" </a:t>
            </a:r>
            <a:r>
              <a:rPr lang="en-US" altLang="nb-NO" sz="2000" b="1" dirty="0" err="1">
                <a:latin typeface="Verdana" panose="020B0604030504040204" pitchFamily="34" charset="0"/>
              </a:rPr>
              <a:t>er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som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verktøy</a:t>
            </a:r>
            <a:r>
              <a:rPr lang="en-US" altLang="nb-NO" sz="2000" b="1" dirty="0">
                <a:latin typeface="Verdana" panose="020B0604030504040204" pitchFamily="34" charset="0"/>
              </a:rPr>
              <a:t> for </a:t>
            </a:r>
            <a:r>
              <a:rPr lang="en-US" altLang="nb-NO" sz="2000" b="1" dirty="0" err="1">
                <a:latin typeface="Verdana" panose="020B0604030504040204" pitchFamily="34" charset="0"/>
              </a:rPr>
              <a:t>veiledningssamtalen</a:t>
            </a:r>
            <a:r>
              <a:rPr lang="en-US" altLang="nb-NO" sz="2000" b="1" dirty="0">
                <a:latin typeface="Verdana" panose="020B0604030504040204" pitchFamily="34" charset="0"/>
              </a:rPr>
              <a:t>, </a:t>
            </a:r>
            <a:r>
              <a:rPr lang="en-US" altLang="nb-NO" sz="2000" b="1" dirty="0" err="1">
                <a:latin typeface="Verdana" panose="020B0604030504040204" pitchFamily="34" charset="0"/>
              </a:rPr>
              <a:t>sammenlignet</a:t>
            </a:r>
            <a:r>
              <a:rPr lang="en-US" altLang="nb-NO" sz="2000" b="1" dirty="0">
                <a:latin typeface="Verdana" panose="020B0604030504040204" pitchFamily="34" charset="0"/>
              </a:rPr>
              <a:t> med </a:t>
            </a:r>
            <a:r>
              <a:rPr lang="en-US" altLang="nb-NO" sz="2000" b="1" dirty="0" err="1">
                <a:latin typeface="Verdana" panose="020B0604030504040204" pitchFamily="34" charset="0"/>
              </a:rPr>
              <a:t>det</a:t>
            </a:r>
            <a:r>
              <a:rPr lang="en-US" altLang="nb-NO" sz="2000" b="1" dirty="0">
                <a:latin typeface="Verdana" panose="020B0604030504040204" pitchFamily="34" charset="0"/>
              </a:rPr>
              <a:t> de </a:t>
            </a:r>
            <a:r>
              <a:rPr lang="en-US" altLang="nb-NO" sz="2000" b="1" dirty="0" err="1">
                <a:latin typeface="Verdana" panose="020B0604030504040204" pitchFamily="34" charset="0"/>
              </a:rPr>
              <a:t>bruker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fra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 smtClean="0">
                <a:latin typeface="Verdana" panose="020B0604030504040204" pitchFamily="34" charset="0"/>
              </a:rPr>
              <a:t>før</a:t>
            </a:r>
            <a:r>
              <a:rPr lang="en-US" altLang="nb-NO" sz="2000" b="1" dirty="0" smtClean="0">
                <a:latin typeface="Verdana" panose="020B0604030504040204" pitchFamily="34" charset="0"/>
              </a:rPr>
              <a:t>?</a:t>
            </a:r>
            <a:endParaRPr lang="en-US" altLang="nb-NO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662197" cy="39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Helsenæringsmeldingen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Det skal legges til rette for gode og mobile helseløsninger, som økt bruk av digitale selvtester, hvor også personvernet ivaretas. Det bør stimuleres til utvikling av brukervennlig velferdsteknologi.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3420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35000" y="889000"/>
            <a:ext cx="787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b-NO" sz="2000" b="1" dirty="0" smtClean="0">
                <a:latin typeface="Verdana" panose="020B0604030504040204" pitchFamily="34" charset="0"/>
              </a:rPr>
              <a:t>UIS: I </a:t>
            </a:r>
            <a:r>
              <a:rPr lang="en-US" altLang="nb-NO" sz="2000" b="1" dirty="0" err="1">
                <a:latin typeface="Verdana" panose="020B0604030504040204" pitchFamily="34" charset="0"/>
              </a:rPr>
              <a:t>hvilken</a:t>
            </a:r>
            <a:r>
              <a:rPr lang="en-US" altLang="nb-NO" sz="2000" b="1" dirty="0">
                <a:latin typeface="Verdana" panose="020B0604030504040204" pitchFamily="34" charset="0"/>
              </a:rPr>
              <a:t> grad </a:t>
            </a:r>
            <a:r>
              <a:rPr lang="en-US" altLang="nb-NO" sz="2000" b="1" dirty="0" err="1">
                <a:latin typeface="Verdana" panose="020B0604030504040204" pitchFamily="34" charset="0"/>
              </a:rPr>
              <a:t>opplever</a:t>
            </a:r>
            <a:r>
              <a:rPr lang="en-US" altLang="nb-NO" sz="2000" b="1" dirty="0">
                <a:latin typeface="Verdana" panose="020B0604030504040204" pitchFamily="34" charset="0"/>
              </a:rPr>
              <a:t> du at "Min </a:t>
            </a:r>
            <a:r>
              <a:rPr lang="en-US" altLang="nb-NO" sz="2000" b="1" dirty="0" err="1">
                <a:latin typeface="Verdana" panose="020B0604030504040204" pitchFamily="34" charset="0"/>
              </a:rPr>
              <a:t>Livsstil</a:t>
            </a:r>
            <a:r>
              <a:rPr lang="en-US" altLang="nb-NO" sz="2000" b="1" dirty="0">
                <a:latin typeface="Verdana" panose="020B0604030504040204" pitchFamily="34" charset="0"/>
              </a:rPr>
              <a:t>" </a:t>
            </a:r>
            <a:r>
              <a:rPr lang="en-US" altLang="nb-NO" sz="2000" b="1" dirty="0" err="1">
                <a:latin typeface="Verdana" panose="020B0604030504040204" pitchFamily="34" charset="0"/>
              </a:rPr>
              <a:t>er</a:t>
            </a:r>
            <a:r>
              <a:rPr lang="en-US" altLang="nb-NO" sz="2000" b="1" dirty="0">
                <a:latin typeface="Verdana" panose="020B0604030504040204" pitchFamily="34" charset="0"/>
              </a:rPr>
              <a:t> </a:t>
            </a:r>
            <a:r>
              <a:rPr lang="en-US" altLang="nb-NO" sz="2000" b="1" dirty="0" err="1">
                <a:latin typeface="Verdana" panose="020B0604030504040204" pitchFamily="34" charset="0"/>
              </a:rPr>
              <a:t>brukervennlig</a:t>
            </a:r>
            <a:r>
              <a:rPr lang="en-US" altLang="nb-NO" sz="2000" b="1" dirty="0">
                <a:latin typeface="Verdana" panose="020B0604030504040204" pitchFamily="34" charset="0"/>
              </a:rPr>
              <a:t> for </a:t>
            </a:r>
            <a:r>
              <a:rPr lang="en-US" altLang="nb-NO" sz="2000" b="1" dirty="0" err="1">
                <a:latin typeface="Verdana" panose="020B0604030504040204" pitchFamily="34" charset="0"/>
              </a:rPr>
              <a:t>ansatte</a:t>
            </a:r>
            <a:r>
              <a:rPr lang="en-US" altLang="nb-NO" sz="2000" b="1" dirty="0">
                <a:latin typeface="Verdana" panose="020B0604030504040204" pitchFamily="34" charset="0"/>
              </a:rPr>
              <a:t> i Frisklivssentralen?</a:t>
            </a:r>
            <a:endParaRPr lang="en-US" altLang="nb-NO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63000" cy="39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Kommunaldepartementet: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5400" dirty="0" smtClean="0"/>
              <a:t>Fornye, forenkle, forbedre.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4199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1801009" cy="50405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7132812" cy="26018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149080"/>
            <a:ext cx="4620394" cy="56681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725557"/>
            <a:ext cx="2628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Målsettinger for Min Livsstil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Gir deltakeren kunnskap</a:t>
            </a:r>
            <a:r>
              <a:rPr lang="nb-NO" dirty="0"/>
              <a:t> </a:t>
            </a:r>
            <a:r>
              <a:rPr lang="nb-NO" dirty="0" smtClean="0"/>
              <a:t>og inspirasjon til å gjøre positive endringer.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Få høyere kvalitet i arbeidet – og en mer effektiv gjennomføring for Frisklivssentralen.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Gi Frisklivssentralen/kommunen kollektiv status på gruppenivå. Kan også se endringer på gruppenivå.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54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3" y="409236"/>
            <a:ext cx="9042959" cy="59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" y="620688"/>
            <a:ext cx="9118434" cy="58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" y="44624"/>
            <a:ext cx="9138882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205</Words>
  <Application>Microsoft Office PowerPoint</Application>
  <PresentationFormat>Skjermfremvisning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Office Theme</vt:lpstr>
      <vt:lpstr>PowerPoint-presentasjon</vt:lpstr>
      <vt:lpstr>HelseOmsorg 21</vt:lpstr>
      <vt:lpstr>Helsenæringsmeldingen 2019</vt:lpstr>
      <vt:lpstr>Kommunaldepartementet:</vt:lpstr>
      <vt:lpstr>PowerPoint-presentasjon</vt:lpstr>
      <vt:lpstr>Målsettinger for Min Livsstil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Tilleggsspørsmål - søvn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Kollektive rapporter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Vik</dc:creator>
  <cp:lastModifiedBy>Sigurd Vik</cp:lastModifiedBy>
  <cp:revision>129</cp:revision>
  <cp:lastPrinted>2020-01-29T07:49:14Z</cp:lastPrinted>
  <dcterms:created xsi:type="dcterms:W3CDTF">2013-10-07T11:53:57Z</dcterms:created>
  <dcterms:modified xsi:type="dcterms:W3CDTF">2020-01-29T07:58:54Z</dcterms:modified>
</cp:coreProperties>
</file>