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04" r:id="rId2"/>
    <p:sldId id="2333" r:id="rId3"/>
    <p:sldId id="1695" r:id="rId4"/>
    <p:sldId id="1702" r:id="rId5"/>
    <p:sldId id="899" r:id="rId6"/>
    <p:sldId id="2132" r:id="rId7"/>
    <p:sldId id="2332" r:id="rId8"/>
    <p:sldId id="2339" r:id="rId9"/>
    <p:sldId id="2331" r:id="rId10"/>
    <p:sldId id="1863" r:id="rId11"/>
    <p:sldId id="2327" r:id="rId12"/>
    <p:sldId id="2316" r:id="rId13"/>
    <p:sldId id="2328" r:id="rId14"/>
    <p:sldId id="2341" r:id="rId15"/>
    <p:sldId id="2338" r:id="rId16"/>
    <p:sldId id="2337" r:id="rId17"/>
    <p:sldId id="2251" r:id="rId18"/>
  </p:sldIdLst>
  <p:sldSz cx="9144000" cy="5143500" type="screen16x9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510706"/>
    <a:srgbClr val="183861"/>
    <a:srgbClr val="000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7CF3A3-D7E9-4874-94A5-42DF93ECD00D}">
  <a:tblStyle styleId="{BC7CF3A3-D7E9-4874-94A5-42DF93ECD00D}" styleName="HiOA">
    <a:wholeTbl>
      <a:tcTxStyle>
        <a:fontRef idx="minor">
          <a:prstClr val="black"/>
        </a:fontRef>
        <a:schemeClr val="dk1"/>
      </a:tcTxStyle>
      <a:tcStyle>
        <a:tcBdr>
          <a:left>
            <a:ln w="3175" cmpd="sng">
              <a:noFill/>
            </a:ln>
          </a:left>
          <a:right>
            <a:ln w="3175" cmpd="sng">
              <a:noFill/>
            </a:ln>
          </a:right>
          <a:top>
            <a:ln w="3175" cmpd="sng">
              <a:noFill/>
            </a:ln>
          </a:top>
          <a:bottom>
            <a:ln w="3175" cmpd="sng">
              <a:solidFill>
                <a:prstClr val="gray"/>
              </a:solidFill>
            </a:ln>
          </a:bottom>
          <a:insideH>
            <a:ln w="3175" cmpd="sng">
              <a:solidFill>
                <a:prstClr val="gray"/>
              </a:solidFill>
            </a:ln>
          </a:insideH>
          <a:insideV>
            <a:ln w="3175" cmpd="sng">
              <a:solidFill>
                <a:schemeClr val="dk1"/>
              </a:solidFill>
            </a:ln>
          </a:insideV>
        </a:tcBdr>
      </a:tcStyle>
    </a:wholeTbl>
    <a:lastCol>
      <a:tcTxStyle b="on">
        <a:fontRef idx="minor">
          <a:prstClr val="black"/>
        </a:fontRef>
        <a:schemeClr val="dk1"/>
      </a:tcTxStyle>
      <a:tcStyle>
        <a:tcBdr/>
        <a:fill>
          <a:solidFill>
            <a:schemeClr val="lt1"/>
          </a:solidFill>
        </a:fill>
      </a:tcStyle>
    </a:lastCol>
    <a:firstRow>
      <a:tcTxStyle>
        <a:fontRef idx="minor">
          <a:prstClr val="black"/>
        </a:fontRef>
        <a:schemeClr val="dk1"/>
      </a:tcTxStyle>
      <a:tcStyle>
        <a:tcBdr>
          <a:top>
            <a:ln w="100000" cmpd="sng">
              <a:solidFill>
                <a:schemeClr val="accent2"/>
              </a:solidFill>
            </a:ln>
          </a:top>
        </a:tcBdr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50000"/>
    <p:restoredTop sz="76990"/>
  </p:normalViewPr>
  <p:slideViewPr>
    <p:cSldViewPr>
      <p:cViewPr varScale="1">
        <p:scale>
          <a:sx n="231" d="100"/>
          <a:sy n="231" d="100"/>
        </p:scale>
        <p:origin x="357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348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639088-9967-344E-A9B5-CFA5404E27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FB282F1C-C61A-E043-819F-467138AEFE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4E8E3E4-30ED-C94A-9B5F-3729BD7EABCD}" type="datetimeFigureOut">
              <a:rPr lang="nb-NO" altLang="nb-NO"/>
              <a:pPr/>
              <a:t>15.12.2020</a:t>
            </a:fld>
            <a:endParaRPr lang="nb-NO" alt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9E70ED7-45E0-0F47-889A-F686178998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892D9A7-D40A-DA4E-B1B9-6F0FA8270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2027959-ED3E-E64D-9FC1-51CCFCC1DB7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12019EDC-2082-C14D-85BF-ABF4AE0EEC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8893C87-B8FD-0345-8D5C-ECFFB8B93E1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A0F0B80-D788-C944-9D6D-2773F75264E9}" type="datetimeFigureOut">
              <a:rPr lang="nb-NO" altLang="nb-NO"/>
              <a:pPr/>
              <a:t>15.12.2020</a:t>
            </a:fld>
            <a:endParaRPr lang="nb-NO" altLang="nb-NO"/>
          </a:p>
        </p:txBody>
      </p:sp>
      <p:sp>
        <p:nvSpPr>
          <p:cNvPr id="4" name="Plassholder for lysbilde 3">
            <a:extLst>
              <a:ext uri="{FF2B5EF4-FFF2-40B4-BE49-F238E27FC236}">
                <a16:creationId xmlns:a16="http://schemas.microsoft.com/office/drawing/2014/main" id="{61FF7816-E22E-9B4B-809B-8AC10FFB4C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>
            <a:extLst>
              <a:ext uri="{FF2B5EF4-FFF2-40B4-BE49-F238E27FC236}">
                <a16:creationId xmlns:a16="http://schemas.microsoft.com/office/drawing/2014/main" id="{0EC6EF05-1A3D-9043-8FD5-2E395A6AF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3E92873-D5AE-B746-9D6D-81CA94241A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4B23FA4-EB44-E24E-A372-3432AE543F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A8FB7B5-AED3-7F4D-91C6-E446FB83E242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CA5A6-6F89-47DF-BA93-997314596F96}" type="slidenum">
              <a:rPr lang="nb-NO" smtClean="0"/>
              <a:t>1</a:t>
            </a:fld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3567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7B5-AED3-7F4D-91C6-E446FB83E242}" type="slidenum">
              <a:rPr lang="nb-NO" altLang="nb-NO" smtClean="0"/>
              <a:pPr/>
              <a:t>13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22901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ssholder for lysbilde 1">
            <a:extLst>
              <a:ext uri="{FF2B5EF4-FFF2-40B4-BE49-F238E27FC236}">
                <a16:creationId xmlns:a16="http://schemas.microsoft.com/office/drawing/2014/main" id="{A7B2F5BC-311F-AA4A-909F-CA94ED047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Plassholder for notater 2">
            <a:extLst>
              <a:ext uri="{FF2B5EF4-FFF2-40B4-BE49-F238E27FC236}">
                <a16:creationId xmlns:a16="http://schemas.microsoft.com/office/drawing/2014/main" id="{E73499D0-C9DA-CD4E-A79C-F8F3F2046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BD2444-BD5D-A347-B9EC-A63B26379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EEB91A-8A5C-E440-B36D-F144B056B86F}" type="slidenum">
              <a:rPr lang="en-GB" altLang="nb-NO" sz="1200">
                <a:latin typeface="Calibri" panose="020F0502020204030204" pitchFamily="34" charset="0"/>
              </a:rPr>
              <a:pPr eaLnBrk="1" hangingPunct="1"/>
              <a:t>15</a:t>
            </a:fld>
            <a:endParaRPr lang="en-GB" altLang="nb-NO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229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CA5A6-6F89-47DF-BA93-997314596F96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361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7B5-AED3-7F4D-91C6-E446FB83E242}" type="slidenum">
              <a:rPr lang="nb-NO" altLang="nb-NO" smtClean="0"/>
              <a:pPr/>
              <a:t>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87025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7B5-AED3-7F4D-91C6-E446FB83E242}" type="slidenum">
              <a:rPr lang="nb-NO" altLang="nb-NO" smtClean="0"/>
              <a:pPr/>
              <a:t>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288851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CA5A6-6F89-47DF-BA93-997314596F9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9391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ssholder for lysbilde 1">
            <a:extLst>
              <a:ext uri="{FF2B5EF4-FFF2-40B4-BE49-F238E27FC236}">
                <a16:creationId xmlns:a16="http://schemas.microsoft.com/office/drawing/2014/main" id="{A7B2F5BC-311F-AA4A-909F-CA94ED047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Plassholder for notater 2">
            <a:extLst>
              <a:ext uri="{FF2B5EF4-FFF2-40B4-BE49-F238E27FC236}">
                <a16:creationId xmlns:a16="http://schemas.microsoft.com/office/drawing/2014/main" id="{E73499D0-C9DA-CD4E-A79C-F8F3F2046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BD2444-BD5D-A347-B9EC-A63B26379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EEB91A-8A5C-E440-B36D-F144B056B86F}" type="slidenum">
              <a:rPr lang="en-GB" altLang="nb-NO" sz="1200">
                <a:latin typeface="Calibri" panose="020F0502020204030204" pitchFamily="34" charset="0"/>
              </a:rPr>
              <a:pPr eaLnBrk="1" hangingPunct="1"/>
              <a:t>6</a:t>
            </a:fld>
            <a:endParaRPr lang="en-GB" altLang="nb-NO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26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7B5-AED3-7F4D-91C6-E446FB83E242}" type="slidenum">
              <a:rPr lang="nb-NO" altLang="nb-NO" smtClean="0"/>
              <a:pPr/>
              <a:t>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37394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FB7B5-AED3-7F4D-91C6-E446FB83E242}" type="slidenum">
              <a:rPr lang="nb-NO" altLang="nb-NO" smtClean="0"/>
              <a:pPr/>
              <a:t>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71025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CA5A6-6F89-47DF-BA93-997314596F9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1853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Plassholder for lysbilde 1">
            <a:extLst>
              <a:ext uri="{FF2B5EF4-FFF2-40B4-BE49-F238E27FC236}">
                <a16:creationId xmlns:a16="http://schemas.microsoft.com/office/drawing/2014/main" id="{A7B2F5BC-311F-AA4A-909F-CA94ED047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Plassholder for notater 2">
            <a:extLst>
              <a:ext uri="{FF2B5EF4-FFF2-40B4-BE49-F238E27FC236}">
                <a16:creationId xmlns:a16="http://schemas.microsoft.com/office/drawing/2014/main" id="{E73499D0-C9DA-CD4E-A79C-F8F3F2046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nb-NO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DBD2444-BD5D-A347-B9EC-A63B26379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1EEB91A-8A5C-E440-B36D-F144B056B86F}" type="slidenum">
              <a:rPr lang="en-GB" altLang="nb-NO" sz="1200">
                <a:latin typeface="Calibri" panose="020F0502020204030204" pitchFamily="34" charset="0"/>
              </a:rPr>
              <a:pPr eaLnBrk="1" hangingPunct="1"/>
              <a:t>11</a:t>
            </a:fld>
            <a:endParaRPr lang="en-GB" altLang="nb-NO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20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s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9D4A6611-43B2-CC48-A8C3-B4710C34D4A8}"/>
              </a:ext>
            </a:extLst>
          </p:cNvPr>
          <p:cNvCxnSpPr/>
          <p:nvPr userDrawn="1"/>
        </p:nvCxnSpPr>
        <p:spPr>
          <a:xfrm>
            <a:off x="1998663" y="1087438"/>
            <a:ext cx="676751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998000" y="1244196"/>
            <a:ext cx="6390424" cy="592470"/>
          </a:xfrm>
        </p:spPr>
        <p:txBody>
          <a:bodyPr/>
          <a:lstStyle>
            <a:lvl1pPr algn="l">
              <a:defRPr sz="385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998000" y="1712892"/>
            <a:ext cx="6400800" cy="353943"/>
          </a:xfrm>
        </p:spPr>
        <p:txBody>
          <a:bodyPr>
            <a:spAutoFit/>
          </a:bodyPr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5" name="Plassholder for dato 8">
            <a:extLst>
              <a:ext uri="{FF2B5EF4-FFF2-40B4-BE49-F238E27FC236}">
                <a16:creationId xmlns:a16="http://schemas.microsoft.com/office/drawing/2014/main" id="{0BF697DA-58F3-534C-A125-68FE5C61B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98663" y="925513"/>
            <a:ext cx="1800225" cy="153987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14681F6C-1C9B-DC4C-8DDD-33F37C6D8C3F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6" name="Plassholder for lysbildenummer 10">
            <a:extLst>
              <a:ext uri="{FF2B5EF4-FFF2-40B4-BE49-F238E27FC236}">
                <a16:creationId xmlns:a16="http://schemas.microsoft.com/office/drawing/2014/main" id="{A6ACE85F-34C4-A04C-BD11-D96D5D8A54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2E48E4B-7E5D-A540-985D-32E979F5B31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4683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816406"/>
            <a:ext cx="4040188" cy="246221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085696"/>
            <a:ext cx="4040188" cy="2646294"/>
          </a:xfrm>
        </p:spPr>
        <p:txBody>
          <a:bodyPr/>
          <a:lstStyle>
            <a:lvl1pPr marL="182563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400"/>
            </a:lvl1pPr>
            <a:lvl2pPr marL="432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000"/>
            </a:lvl2pPr>
            <a:lvl3pPr marL="864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800"/>
            </a:lvl3pPr>
            <a:lvl4pPr marL="1296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4pPr>
            <a:lvl5pPr marL="1728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30" y="1816406"/>
            <a:ext cx="4041775" cy="246221"/>
          </a:xfrm>
        </p:spPr>
        <p:txBody>
          <a:bodyPr anchor="b">
            <a:sp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0" y="2085696"/>
            <a:ext cx="4041775" cy="2646294"/>
          </a:xfrm>
        </p:spPr>
        <p:txBody>
          <a:bodyPr/>
          <a:lstStyle>
            <a:lvl1pPr marL="182563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400"/>
            </a:lvl1pPr>
            <a:lvl2pPr marL="432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000"/>
            </a:lvl2pPr>
            <a:lvl3pPr marL="864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800"/>
            </a:lvl3pPr>
            <a:lvl4pPr marL="1296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4pPr>
            <a:lvl5pPr marL="1728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467544" y="1292594"/>
            <a:ext cx="8280920" cy="3847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5FFAF173-FFB9-F543-ABDF-B8E8BB648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12453C2-ABD7-D843-AB82-2A511EFC9745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CDA86CAA-5898-E44C-B611-DA6E64FCD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4CE96881-CFC5-5847-9A33-6F434484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E0DE7-0E1D-7D44-BD31-418F1BF39EB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566571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AC8969A0-A2E2-DA4D-B146-A56F1A50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297213-0EA9-2543-AD64-38648590EAD4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FFF135E1-2678-9943-898F-C725857D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8D3B4C68-72AF-E24B-B965-3898BA17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50263-793D-E745-AB44-68F4F536FB3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28562323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>
            <a:extLst>
              <a:ext uri="{FF2B5EF4-FFF2-40B4-BE49-F238E27FC236}">
                <a16:creationId xmlns:a16="http://schemas.microsoft.com/office/drawing/2014/main" id="{E77A7B1E-CD2D-F24C-8012-5BC019640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CB476-C717-E34A-B6D0-549D8B8B9B80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3" name="Plassholder for bunntekst 4">
            <a:extLst>
              <a:ext uri="{FF2B5EF4-FFF2-40B4-BE49-F238E27FC236}">
                <a16:creationId xmlns:a16="http://schemas.microsoft.com/office/drawing/2014/main" id="{78469BE6-77EE-234E-8889-F9C22984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596ACC58-B3D5-3741-B4F1-DC246ADC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E74BF-72B1-8546-BCF0-A30C8895122F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1126308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1DC9029-BF02-864B-8F74-C68E2F56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DFF0B51-8071-3B45-8A7C-ADBA3C1796C0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1806D28-DD8E-7E44-8CD4-97F950A6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CD9236-E565-1847-B8F1-254B94CE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4832B-D4A9-E24F-BCFC-9ED8269BB3D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349119094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(grå)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D1D2D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C08C9DC-8F5A-444B-A6F4-04AD9ED46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5735B4-D3D1-EC44-BEE4-71B8C31072C3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6076C0-2DE5-8142-88E2-38727ECE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234BC1B-2CE5-B545-9424-E28369C5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61223-8899-EE42-891B-7354C13D515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600359600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31485E-A372-2B4E-A18B-E5DDEFC0959F}"/>
              </a:ext>
            </a:extLst>
          </p:cNvPr>
          <p:cNvSpPr/>
          <p:nvPr userDrawn="1"/>
        </p:nvSpPr>
        <p:spPr>
          <a:xfrm>
            <a:off x="144463" y="4913313"/>
            <a:ext cx="8855075" cy="1222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schemeClr val="tx1"/>
              </a:solidFill>
            </a:endParaRPr>
          </a:p>
        </p:txBody>
      </p:sp>
      <p:pic>
        <p:nvPicPr>
          <p:cNvPr id="4" name="Bilde 10">
            <a:extLst>
              <a:ext uri="{FF2B5EF4-FFF2-40B4-BE49-F238E27FC236}">
                <a16:creationId xmlns:a16="http://schemas.microsoft.com/office/drawing/2014/main" id="{B989497E-E9D0-2B44-BF79-296E4793C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7763"/>
            <a:ext cx="885825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6000" y="2014563"/>
            <a:ext cx="6678408" cy="1169551"/>
          </a:xfrm>
        </p:spPr>
        <p:txBody>
          <a:bodyPr/>
          <a:lstStyle>
            <a:lvl1pPr algn="l">
              <a:defRPr sz="3800" b="1" cap="all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0643046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454CEAC-959A-3C4E-8549-D4E704DD1EE0}"/>
              </a:ext>
            </a:extLst>
          </p:cNvPr>
          <p:cNvSpPr/>
          <p:nvPr userDrawn="1"/>
        </p:nvSpPr>
        <p:spPr>
          <a:xfrm>
            <a:off x="144463" y="4913313"/>
            <a:ext cx="8855075" cy="1222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schemeClr val="tx1"/>
              </a:solidFill>
            </a:endParaRPr>
          </a:p>
        </p:txBody>
      </p:sp>
      <p:pic>
        <p:nvPicPr>
          <p:cNvPr id="4" name="Bilde 10">
            <a:extLst>
              <a:ext uri="{FF2B5EF4-FFF2-40B4-BE49-F238E27FC236}">
                <a16:creationId xmlns:a16="http://schemas.microsoft.com/office/drawing/2014/main" id="{62CAB3FF-2008-304A-A79B-6B453F02A0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7763"/>
            <a:ext cx="8858250" cy="377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66000" y="2014562"/>
            <a:ext cx="6102344" cy="323165"/>
          </a:xfrm>
        </p:spPr>
        <p:txBody>
          <a:bodyPr/>
          <a:lstStyle>
            <a:lvl1pPr algn="l">
              <a:defRPr sz="2100" b="1" cap="none"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9176968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142875" y="1147765"/>
            <a:ext cx="8856000" cy="3769519"/>
          </a:xfrm>
          <a:solidFill>
            <a:schemeClr val="bg1">
              <a:lumMod val="95000"/>
            </a:schemeClr>
          </a:solidFill>
        </p:spPr>
        <p:txBody>
          <a:bodyPr tIns="1980000" rtlCol="0">
            <a:noAutofit/>
          </a:bodyPr>
          <a:lstStyle>
            <a:lvl1pPr marL="3175" indent="0" algn="ctr">
              <a:buNone/>
              <a:defRPr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8569C1D8-D7A4-224C-A259-0A1F9F8F06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73101BE-EF71-9545-A5D7-7B210302DCE6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6761B09C-664C-044A-A1D2-2DE52D1FE94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5">
            <a:extLst>
              <a:ext uri="{FF2B5EF4-FFF2-40B4-BE49-F238E27FC236}">
                <a16:creationId xmlns:a16="http://schemas.microsoft.com/office/drawing/2014/main" id="{7BA5EF1D-4A8D-6242-AB8D-A90E28EEAB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F9A9C180-7A93-4B45-8560-0537179D6476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69985208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304183"/>
            <a:ext cx="4176464" cy="3847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0" y="1798275"/>
            <a:ext cx="4176464" cy="282570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450000" y="1363500"/>
            <a:ext cx="3934800" cy="3258900"/>
          </a:xfrm>
          <a:solidFill>
            <a:schemeClr val="bg1">
              <a:lumMod val="95000"/>
            </a:schemeClr>
          </a:solidFill>
        </p:spPr>
        <p:txBody>
          <a:bodyPr tIns="1620000" rtlCol="0">
            <a:noAutofit/>
          </a:bodyPr>
          <a:lstStyle>
            <a:lvl1pPr marL="3175" indent="0" algn="ctr">
              <a:buNone/>
              <a:defRPr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3093225C-F05C-4242-92A6-169F9C19758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9F357291-001C-2745-B5A1-B60B982127F2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470AAF37-757C-4541-85D7-806C611994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A361EE78-844F-244E-AF52-6876F5DD58D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D709BBF-6723-E740-9597-035D67B21255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43502360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 og 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798000" y="1304183"/>
            <a:ext cx="4950464" cy="3847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798000" y="1798275"/>
            <a:ext cx="4950464" cy="2825702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bilde 10"/>
          <p:cNvSpPr>
            <a:spLocks noGrp="1"/>
          </p:cNvSpPr>
          <p:nvPr>
            <p:ph type="pic" sz="quarter" idx="13"/>
          </p:nvPr>
        </p:nvSpPr>
        <p:spPr>
          <a:xfrm>
            <a:off x="450000" y="1363500"/>
            <a:ext cx="3060000" cy="1382400"/>
          </a:xfrm>
          <a:solidFill>
            <a:schemeClr val="bg1">
              <a:lumMod val="95000"/>
            </a:schemeClr>
          </a:solidFill>
        </p:spPr>
        <p:txBody>
          <a:bodyPr tIns="468000" rtlCol="0">
            <a:noAutofit/>
          </a:bodyPr>
          <a:lstStyle>
            <a:lvl1pPr marL="3175" indent="0" algn="ctr">
              <a:buNone/>
              <a:defRPr sz="1200"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8" name="Plassholder for bilde 10"/>
          <p:cNvSpPr>
            <a:spLocks noGrp="1"/>
          </p:cNvSpPr>
          <p:nvPr>
            <p:ph type="pic" sz="quarter" idx="14"/>
          </p:nvPr>
        </p:nvSpPr>
        <p:spPr>
          <a:xfrm>
            <a:off x="450000" y="2813400"/>
            <a:ext cx="3060000" cy="1809000"/>
          </a:xfrm>
          <a:solidFill>
            <a:schemeClr val="bg1">
              <a:lumMod val="95000"/>
            </a:schemeClr>
          </a:solidFill>
        </p:spPr>
        <p:txBody>
          <a:bodyPr tIns="756000" rtlCol="0">
            <a:noAutofit/>
          </a:bodyPr>
          <a:lstStyle>
            <a:lvl1pPr marL="3175" indent="0" algn="ctr">
              <a:buNone/>
              <a:defRPr sz="1200"/>
            </a:lvl1pPr>
          </a:lstStyle>
          <a:p>
            <a:pPr lvl="0"/>
            <a:r>
              <a:rPr lang="nb-NO" noProof="0"/>
              <a:t>Klikk ikonet for å legge til et bilde</a:t>
            </a:r>
            <a:endParaRPr lang="nb-NO" noProof="0" dirty="0"/>
          </a:p>
        </p:txBody>
      </p:sp>
      <p:sp>
        <p:nvSpPr>
          <p:cNvPr id="6" name="Plassholder for dato 3">
            <a:extLst>
              <a:ext uri="{FF2B5EF4-FFF2-40B4-BE49-F238E27FC236}">
                <a16:creationId xmlns:a16="http://schemas.microsoft.com/office/drawing/2014/main" id="{3DA8A66D-5DF3-1A42-AB4E-915DDADE353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C49A06A1-2A79-B746-9A03-9F43BB338FFA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7" name="Plassholder for bunntekst 4">
            <a:extLst>
              <a:ext uri="{FF2B5EF4-FFF2-40B4-BE49-F238E27FC236}">
                <a16:creationId xmlns:a16="http://schemas.microsoft.com/office/drawing/2014/main" id="{50CA4F23-3B28-4B4E-B993-BAD665CE3FA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18C9DA05-188E-E042-AC2C-2BDC3F1AF5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4B1B82D9-256D-5641-95E9-8E380E8A3BA9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263274336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085696"/>
            <a:ext cx="4040188" cy="2646294"/>
          </a:xfrm>
        </p:spPr>
        <p:txBody>
          <a:bodyPr/>
          <a:lstStyle>
            <a:lvl1pPr marL="182563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400"/>
            </a:lvl1pPr>
            <a:lvl2pPr marL="432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000"/>
            </a:lvl2pPr>
            <a:lvl3pPr marL="864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800"/>
            </a:lvl3pPr>
            <a:lvl4pPr marL="1296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4pPr>
            <a:lvl5pPr marL="1728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0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30" y="2085696"/>
            <a:ext cx="4041775" cy="2646294"/>
          </a:xfrm>
        </p:spPr>
        <p:txBody>
          <a:bodyPr/>
          <a:lstStyle>
            <a:lvl1pPr marL="182563" marR="0" indent="-1793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400"/>
            </a:lvl1pPr>
            <a:lvl2pPr marL="432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2000"/>
            </a:lvl2pPr>
            <a:lvl3pPr marL="864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800"/>
            </a:lvl3pPr>
            <a:lvl4pPr marL="1296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4pPr>
            <a:lvl5pPr marL="1728000" marR="0" indent="-1800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297D90"/>
              </a:buClr>
              <a:buSzTx/>
              <a:buFont typeface="Arial" panose="020B0604020202020204" pitchFamily="34" charset="0"/>
              <a:buChar char="–"/>
              <a:tabLst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  <a:endParaRPr lang="nb-NO" noProof="0" dirty="0"/>
          </a:p>
        </p:txBody>
      </p:sp>
      <p:sp>
        <p:nvSpPr>
          <p:cNvPr id="11" name="Tittel 1"/>
          <p:cNvSpPr>
            <a:spLocks noGrp="1"/>
          </p:cNvSpPr>
          <p:nvPr>
            <p:ph type="title"/>
          </p:nvPr>
        </p:nvSpPr>
        <p:spPr>
          <a:xfrm>
            <a:off x="467544" y="1292594"/>
            <a:ext cx="8280920" cy="38472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DF5FBCAB-E59A-0945-A72C-997A5214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ED8233-8F67-3741-87C7-AF39AFB2D0BB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11E705C5-C342-674A-900F-F0E8D70CF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B057F415-DC3D-8F48-9879-FA45802A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339EEE-9300-5D48-851A-14740CDB393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20263588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45FBDC4-A526-2D4D-A367-E62AB48E713F}"/>
              </a:ext>
            </a:extLst>
          </p:cNvPr>
          <p:cNvSpPr/>
          <p:nvPr userDrawn="1"/>
        </p:nvSpPr>
        <p:spPr>
          <a:xfrm>
            <a:off x="144463" y="4913313"/>
            <a:ext cx="8855075" cy="1222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8EA0A4D7-D266-9740-BEF0-F0BCF300FB78}"/>
              </a:ext>
            </a:extLst>
          </p:cNvPr>
          <p:cNvCxnSpPr/>
          <p:nvPr userDrawn="1"/>
        </p:nvCxnSpPr>
        <p:spPr>
          <a:xfrm>
            <a:off x="1530350" y="809625"/>
            <a:ext cx="7469188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Bilde 13">
            <a:extLst>
              <a:ext uri="{FF2B5EF4-FFF2-40B4-BE49-F238E27FC236}">
                <a16:creationId xmlns:a16="http://schemas.microsoft.com/office/drawing/2014/main" id="{21293CC7-C446-A94B-8EBF-CEB260DF73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0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Plassholder for tittel 1">
            <a:extLst>
              <a:ext uri="{FF2B5EF4-FFF2-40B4-BE49-F238E27FC236}">
                <a16:creationId xmlns:a16="http://schemas.microsoft.com/office/drawing/2014/main" id="{69FFF60E-01E7-A349-9FDD-F180E4C99AD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30350" y="1293813"/>
            <a:ext cx="7218363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nb-NO" altLang="nb-NO"/>
              <a:t>Klikk for å redigere tittelstil</a:t>
            </a:r>
          </a:p>
        </p:txBody>
      </p:sp>
      <p:sp>
        <p:nvSpPr>
          <p:cNvPr id="1030" name="Plassholder for tekst 2">
            <a:extLst>
              <a:ext uri="{FF2B5EF4-FFF2-40B4-BE49-F238E27FC236}">
                <a16:creationId xmlns:a16="http://schemas.microsoft.com/office/drawing/2014/main" id="{0AEDB72C-EE30-BC40-A56E-6E2601A63F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530350" y="2074863"/>
            <a:ext cx="7218363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Klikk for å redigere tekststiler i malen</a:t>
            </a:r>
          </a:p>
          <a:p>
            <a:pPr lvl="1"/>
            <a:r>
              <a:rPr lang="nb-NO" altLang="nb-NO"/>
              <a:t>Andre nivå</a:t>
            </a:r>
          </a:p>
          <a:p>
            <a:pPr lvl="2"/>
            <a:r>
              <a:rPr lang="nb-NO" altLang="nb-NO"/>
              <a:t>Tredje nivå</a:t>
            </a:r>
          </a:p>
          <a:p>
            <a:pPr lvl="3"/>
            <a:r>
              <a:rPr lang="nb-NO" altLang="nb-NO"/>
              <a:t>Fjerde nivå</a:t>
            </a:r>
          </a:p>
          <a:p>
            <a:pPr lvl="4"/>
            <a:r>
              <a:rPr lang="nb-NO" alt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57FE6D1-5CA4-AD4A-A339-98126C957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49263" y="4937125"/>
            <a:ext cx="720725" cy="92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600">
                <a:solidFill>
                  <a:schemeClr val="bg1"/>
                </a:solidFill>
              </a:defRPr>
            </a:lvl1pPr>
          </a:lstStyle>
          <a:p>
            <a:fld id="{0BAAB628-16CE-214A-9B92-2C55171D48A8}" type="datetime4">
              <a:rPr lang="nb-NO" altLang="nb-NO"/>
              <a:pPr/>
              <a:t>15. desember 2020</a:t>
            </a:fld>
            <a:endParaRPr lang="nb-NO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24E76FB-D6DF-6B42-8558-6C6AC610A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350" y="4937125"/>
            <a:ext cx="6119813" cy="920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49033B-6829-0640-ADAD-ED090C00AA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74013" y="4940300"/>
            <a:ext cx="720725" cy="92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0564701D-BD94-4A41-8F3F-EA7D3CD3BB50}" type="slidenum">
              <a:rPr lang="nb-NO" altLang="nb-NO"/>
              <a:pPr/>
              <a:t>‹#›</a:t>
            </a:fld>
            <a:endParaRPr lang="nb-NO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63" r:id="rId2"/>
    <p:sldLayoutId id="2147483864" r:id="rId3"/>
    <p:sldLayoutId id="2147483873" r:id="rId4"/>
    <p:sldLayoutId id="214748387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182563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31800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63600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95400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727200" indent="-1793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512" y="1895804"/>
            <a:ext cx="7848871" cy="59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algn="ctr"/>
            <a:br>
              <a:rPr lang="nb-N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«Ledelse av  lærende profesjonsfellesskap»</a:t>
            </a:r>
          </a:p>
          <a:p>
            <a:pPr algn="ctr"/>
            <a:r>
              <a:rPr lang="nb-NO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regioner, skoler og barnehager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267744" y="3291831"/>
            <a:ext cx="36724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sz="1500" b="1" i="1" dirty="0">
                <a:ea typeface="MS PGothic" charset="0"/>
                <a:cs typeface="MS PGothic" charset="0"/>
              </a:rPr>
              <a:t>9. desember 2020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2267744" y="2950663"/>
            <a:ext cx="36724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nb-NO" sz="1500" b="1" i="1" dirty="0">
                <a:ea typeface="MS PGothic" charset="0"/>
                <a:cs typeface="MS PGothic" charset="0"/>
              </a:rPr>
              <a:t>Jan Merok Paulsen</a:t>
            </a:r>
          </a:p>
        </p:txBody>
      </p:sp>
      <p:pic>
        <p:nvPicPr>
          <p:cNvPr id="7" name="Bilde 6" descr="Et bilde som inneholder person, innendørs, bord, sitter&#10;&#10;Automatisk generert beskrivelse">
            <a:extLst>
              <a:ext uri="{FF2B5EF4-FFF2-40B4-BE49-F238E27FC236}">
                <a16:creationId xmlns:a16="http://schemas.microsoft.com/office/drawing/2014/main" id="{E39124BA-CB05-C645-B225-A85BCB7F6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b="18191"/>
          <a:stretch/>
        </p:blipFill>
        <p:spPr>
          <a:xfrm>
            <a:off x="5940608" y="3453413"/>
            <a:ext cx="2884563" cy="1354496"/>
          </a:xfrm>
          <a:prstGeom prst="rect">
            <a:avLst/>
          </a:prstGeom>
        </p:spPr>
      </p:pic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4D3A15C5-0246-E643-9306-8307A3F2A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" y="208854"/>
            <a:ext cx="3644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-0.39739 -0.24815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78" y="-1240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39739 -0.24815 L -1.66667E-6 3.58025E-6 " pathEditMode="relative" rAng="0" ptsTypes="AA">
                                      <p:cBhvr>
                                        <p:cTn id="11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61" y="1240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58025E-6 L -1.66667E-6 0.0003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llipse 3">
            <a:extLst>
              <a:ext uri="{FF2B5EF4-FFF2-40B4-BE49-F238E27FC236}">
                <a16:creationId xmlns:a16="http://schemas.microsoft.com/office/drawing/2014/main" id="{26E437E9-1650-1743-91AA-4DBB3B3EBEE4}"/>
              </a:ext>
            </a:extLst>
          </p:cNvPr>
          <p:cNvSpPr/>
          <p:nvPr/>
        </p:nvSpPr>
        <p:spPr>
          <a:xfrm>
            <a:off x="3821762" y="2588564"/>
            <a:ext cx="1998221" cy="1026114"/>
          </a:xfrm>
          <a:prstGeom prst="ellipse">
            <a:avLst/>
          </a:prstGeom>
          <a:gradFill flip="none" rotWithShape="1">
            <a:gsLst>
              <a:gs pos="0">
                <a:srgbClr val="751505">
                  <a:shade val="30000"/>
                  <a:satMod val="115000"/>
                  <a:alpha val="11000"/>
                </a:srgbClr>
              </a:gs>
              <a:gs pos="50000">
                <a:srgbClr val="751505">
                  <a:shade val="67500"/>
                  <a:satMod val="115000"/>
                </a:srgbClr>
              </a:gs>
              <a:gs pos="100000">
                <a:srgbClr val="751505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600" b="1" dirty="0">
                <a:solidFill>
                  <a:schemeClr val="bg1"/>
                </a:solidFill>
                <a:latin typeface="Times New Roman"/>
                <a:cs typeface="Times New Roman"/>
              </a:rPr>
              <a:t>Lederen som «gatekeeper»</a:t>
            </a:r>
          </a:p>
        </p:txBody>
      </p:sp>
      <p:sp>
        <p:nvSpPr>
          <p:cNvPr id="29" name="Ellipse 10">
            <a:extLst>
              <a:ext uri="{FF2B5EF4-FFF2-40B4-BE49-F238E27FC236}">
                <a16:creationId xmlns:a16="http://schemas.microsoft.com/office/drawing/2014/main" id="{EDD5386D-EFE0-ED45-B955-94706FB9DD15}"/>
              </a:ext>
            </a:extLst>
          </p:cNvPr>
          <p:cNvSpPr/>
          <p:nvPr/>
        </p:nvSpPr>
        <p:spPr>
          <a:xfrm>
            <a:off x="2540222" y="4227934"/>
            <a:ext cx="1680935" cy="864096"/>
          </a:xfrm>
          <a:prstGeom prst="ellipse">
            <a:avLst/>
          </a:prstGeom>
          <a:gradFill flip="none" rotWithShape="1">
            <a:gsLst>
              <a:gs pos="67000">
                <a:srgbClr val="751505">
                  <a:alpha val="91000"/>
                </a:srgb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Intern kultur</a:t>
            </a:r>
          </a:p>
        </p:txBody>
      </p:sp>
      <p:cxnSp>
        <p:nvCxnSpPr>
          <p:cNvPr id="30" name="Rett pil 25">
            <a:extLst>
              <a:ext uri="{FF2B5EF4-FFF2-40B4-BE49-F238E27FC236}">
                <a16:creationId xmlns:a16="http://schemas.microsoft.com/office/drawing/2014/main" id="{0C5CC32B-6939-5A4C-8C03-D9C46835853F}"/>
              </a:ext>
            </a:extLst>
          </p:cNvPr>
          <p:cNvCxnSpPr/>
          <p:nvPr/>
        </p:nvCxnSpPr>
        <p:spPr>
          <a:xfrm>
            <a:off x="4798527" y="2033396"/>
            <a:ext cx="0" cy="486054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Ellipse 30">
            <a:extLst>
              <a:ext uri="{FF2B5EF4-FFF2-40B4-BE49-F238E27FC236}">
                <a16:creationId xmlns:a16="http://schemas.microsoft.com/office/drawing/2014/main" id="{5C4FD822-F0FC-5D48-881C-D323FDF4BD2D}"/>
              </a:ext>
            </a:extLst>
          </p:cNvPr>
          <p:cNvSpPr/>
          <p:nvPr/>
        </p:nvSpPr>
        <p:spPr>
          <a:xfrm>
            <a:off x="3934430" y="953276"/>
            <a:ext cx="1680935" cy="972108"/>
          </a:xfrm>
          <a:prstGeom prst="ellipse">
            <a:avLst/>
          </a:prstGeom>
          <a:solidFill>
            <a:srgbClr val="00001D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Eksterne omgivelser</a:t>
            </a:r>
          </a:p>
        </p:txBody>
      </p:sp>
      <p:sp>
        <p:nvSpPr>
          <p:cNvPr id="32" name="Ellipse 17">
            <a:extLst>
              <a:ext uri="{FF2B5EF4-FFF2-40B4-BE49-F238E27FC236}">
                <a16:creationId xmlns:a16="http://schemas.microsoft.com/office/drawing/2014/main" id="{931A60F5-E683-7043-9073-F7E8D473CB8B}"/>
              </a:ext>
            </a:extLst>
          </p:cNvPr>
          <p:cNvSpPr/>
          <p:nvPr/>
        </p:nvSpPr>
        <p:spPr>
          <a:xfrm>
            <a:off x="5222543" y="4279404"/>
            <a:ext cx="1680935" cy="864096"/>
          </a:xfrm>
          <a:prstGeom prst="ellipse">
            <a:avLst/>
          </a:prstGeom>
          <a:gradFill flip="none" rotWithShape="1">
            <a:gsLst>
              <a:gs pos="67000">
                <a:srgbClr val="751505">
                  <a:alpha val="91000"/>
                </a:srgb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200" b="1" dirty="0">
                <a:solidFill>
                  <a:schemeClr val="tx1"/>
                </a:solidFill>
                <a:latin typeface="Times New Roman"/>
                <a:cs typeface="Times New Roman"/>
              </a:rPr>
              <a:t>Prosess kapasitet</a:t>
            </a:r>
          </a:p>
        </p:txBody>
      </p:sp>
      <p:cxnSp>
        <p:nvCxnSpPr>
          <p:cNvPr id="33" name="Rett pil 25">
            <a:extLst>
              <a:ext uri="{FF2B5EF4-FFF2-40B4-BE49-F238E27FC236}">
                <a16:creationId xmlns:a16="http://schemas.microsoft.com/office/drawing/2014/main" id="{173969B8-B766-554E-8F10-A5AA4EFC1E1E}"/>
              </a:ext>
            </a:extLst>
          </p:cNvPr>
          <p:cNvCxnSpPr/>
          <p:nvPr/>
        </p:nvCxnSpPr>
        <p:spPr>
          <a:xfrm flipH="1">
            <a:off x="3796043" y="3631332"/>
            <a:ext cx="756084" cy="486054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tt pil 25">
            <a:extLst>
              <a:ext uri="{FF2B5EF4-FFF2-40B4-BE49-F238E27FC236}">
                <a16:creationId xmlns:a16="http://schemas.microsoft.com/office/drawing/2014/main" id="{6C5358B4-C3F5-3749-824E-42E957BFDE5D}"/>
              </a:ext>
            </a:extLst>
          </p:cNvPr>
          <p:cNvCxnSpPr/>
          <p:nvPr/>
        </p:nvCxnSpPr>
        <p:spPr>
          <a:xfrm flipH="1" flipV="1">
            <a:off x="5200199" y="3631332"/>
            <a:ext cx="756084" cy="486054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Ellipse 8">
            <a:extLst>
              <a:ext uri="{FF2B5EF4-FFF2-40B4-BE49-F238E27FC236}">
                <a16:creationId xmlns:a16="http://schemas.microsoft.com/office/drawing/2014/main" id="{41B1F004-B6DB-9A4A-AEAF-6CDE15BC7FBA}"/>
              </a:ext>
            </a:extLst>
          </p:cNvPr>
          <p:cNvSpPr/>
          <p:nvPr/>
        </p:nvSpPr>
        <p:spPr>
          <a:xfrm>
            <a:off x="4636509" y="1763366"/>
            <a:ext cx="321469" cy="321469"/>
          </a:xfrm>
          <a:prstGeom prst="ellipse">
            <a:avLst/>
          </a:prstGeom>
          <a:solidFill>
            <a:srgbClr val="37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36" name="Ellipse 8">
            <a:extLst>
              <a:ext uri="{FF2B5EF4-FFF2-40B4-BE49-F238E27FC236}">
                <a16:creationId xmlns:a16="http://schemas.microsoft.com/office/drawing/2014/main" id="{C59F2A42-DAF0-F947-A351-95A0CFF63FB6}"/>
              </a:ext>
            </a:extLst>
          </p:cNvPr>
          <p:cNvSpPr/>
          <p:nvPr/>
        </p:nvSpPr>
        <p:spPr>
          <a:xfrm>
            <a:off x="3309989" y="4171392"/>
            <a:ext cx="321469" cy="321469"/>
          </a:xfrm>
          <a:prstGeom prst="ellipse">
            <a:avLst/>
          </a:prstGeom>
          <a:solidFill>
            <a:srgbClr val="37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</a:p>
        </p:txBody>
      </p:sp>
      <p:sp>
        <p:nvSpPr>
          <p:cNvPr id="37" name="Ellipse 8">
            <a:extLst>
              <a:ext uri="{FF2B5EF4-FFF2-40B4-BE49-F238E27FC236}">
                <a16:creationId xmlns:a16="http://schemas.microsoft.com/office/drawing/2014/main" id="{2E2AE330-5BB7-3244-8D29-EC22DE881B9F}"/>
              </a:ext>
            </a:extLst>
          </p:cNvPr>
          <p:cNvSpPr/>
          <p:nvPr/>
        </p:nvSpPr>
        <p:spPr>
          <a:xfrm>
            <a:off x="5902277" y="4186500"/>
            <a:ext cx="321469" cy="321469"/>
          </a:xfrm>
          <a:prstGeom prst="ellipse">
            <a:avLst/>
          </a:prstGeom>
          <a:solidFill>
            <a:srgbClr val="37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1200" b="1" dirty="0">
                <a:solidFill>
                  <a:schemeClr val="bg1"/>
                </a:solidFill>
                <a:latin typeface="Times New Roman"/>
                <a:cs typeface="Times New Roman"/>
              </a:rPr>
              <a:t>3</a:t>
            </a:r>
          </a:p>
        </p:txBody>
      </p:sp>
      <p:sp>
        <p:nvSpPr>
          <p:cNvPr id="38" name="TextBox 18">
            <a:extLst>
              <a:ext uri="{FF2B5EF4-FFF2-40B4-BE49-F238E27FC236}">
                <a16:creationId xmlns:a16="http://schemas.microsoft.com/office/drawing/2014/main" id="{2EB4172D-0F34-2C40-9609-680AF37541E7}"/>
              </a:ext>
            </a:extLst>
          </p:cNvPr>
          <p:cNvSpPr txBox="1"/>
          <p:nvPr/>
        </p:nvSpPr>
        <p:spPr>
          <a:xfrm>
            <a:off x="3044462" y="1911475"/>
            <a:ext cx="123498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nb-NO" sz="1600" b="1" i="1" dirty="0">
                <a:latin typeface="Times New Roman"/>
                <a:cs typeface="Times New Roman"/>
              </a:rPr>
              <a:t>Tilbuds overskudd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F4265FB3-9F54-B44A-8635-979010E29972}"/>
              </a:ext>
            </a:extLst>
          </p:cNvPr>
          <p:cNvSpPr txBox="1"/>
          <p:nvPr/>
        </p:nvSpPr>
        <p:spPr>
          <a:xfrm>
            <a:off x="5365162" y="1946592"/>
            <a:ext cx="1373418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nb-NO" sz="1600" b="1" i="1" dirty="0">
                <a:latin typeface="Times New Roman"/>
                <a:cs typeface="Times New Roman"/>
              </a:rPr>
              <a:t>«Prosjekt romantikk»</a:t>
            </a: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926DA3B9-D3AB-1745-ABA0-B484018C456D}"/>
              </a:ext>
            </a:extLst>
          </p:cNvPr>
          <p:cNvSpPr txBox="1"/>
          <p:nvPr/>
        </p:nvSpPr>
        <p:spPr>
          <a:xfrm>
            <a:off x="4091491" y="4000683"/>
            <a:ext cx="154500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400" b="1" i="1" dirty="0">
                <a:latin typeface="Times New Roman"/>
                <a:cs typeface="Times New Roman"/>
              </a:rPr>
              <a:t>Begrensninger</a:t>
            </a:r>
          </a:p>
        </p:txBody>
      </p:sp>
      <p:sp>
        <p:nvSpPr>
          <p:cNvPr id="47" name="TextBox 15">
            <a:extLst>
              <a:ext uri="{FF2B5EF4-FFF2-40B4-BE49-F238E27FC236}">
                <a16:creationId xmlns:a16="http://schemas.microsoft.com/office/drawing/2014/main" id="{28A49BC7-943B-F64F-A206-BB62CD726A87}"/>
              </a:ext>
            </a:extLst>
          </p:cNvPr>
          <p:cNvSpPr txBox="1"/>
          <p:nvPr/>
        </p:nvSpPr>
        <p:spPr>
          <a:xfrm>
            <a:off x="2420664" y="340583"/>
            <a:ext cx="4482814" cy="523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2800" i="1" dirty="0">
                <a:latin typeface="Times New Roman"/>
                <a:cs typeface="Times New Roman"/>
              </a:rPr>
              <a:t>Ledere som «dørvakter» 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AB3EAEA0-FE8F-2D4C-AA5A-4725A1889D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22"/>
          <a:stretch/>
        </p:blipFill>
        <p:spPr>
          <a:xfrm>
            <a:off x="323231" y="174013"/>
            <a:ext cx="1215456" cy="93610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AB6103CC-0026-1341-B63F-EC52F973B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956" y="2279797"/>
            <a:ext cx="1670236" cy="210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B61B6AA3-89E3-1D45-A76E-B671CFC5D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60" y="1059582"/>
            <a:ext cx="5074531" cy="2689622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b-NO" alt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«Kjernekompetanser i ledelse</a:t>
            </a:r>
          </a:p>
          <a:p>
            <a:pPr algn="ctr"/>
            <a:r>
              <a:rPr lang="nb-NO" alt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 fremmer  kollektiv læring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407C59C-E237-CD47-8A5C-9EC664E89C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22"/>
          <a:stretch/>
        </p:blipFill>
        <p:spPr>
          <a:xfrm>
            <a:off x="251520" y="123478"/>
            <a:ext cx="1495946" cy="115212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5BC1974E-ED8E-424D-B69F-F6E37F8568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19" y="2984390"/>
            <a:ext cx="2016520" cy="1982213"/>
          </a:xfrm>
          <a:prstGeom prst="rect">
            <a:avLst/>
          </a:prstGeom>
          <a:ln>
            <a:solidFill>
              <a:srgbClr val="0B7F3D"/>
            </a:solidFill>
          </a:ln>
        </p:spPr>
      </p:pic>
    </p:spTree>
    <p:extLst>
      <p:ext uri="{BB962C8B-B14F-4D97-AF65-F5344CB8AC3E}">
        <p14:creationId xmlns:p14="http://schemas.microsoft.com/office/powerpoint/2010/main" val="357120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5D8899-8F1E-6144-8965-979737409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B476-C717-E34A-B6D0-549D8B8B9B80}" type="datetime4">
              <a:rPr lang="nb-NO" altLang="nb-NO" smtClean="0"/>
              <a:pPr/>
              <a:t>15. desember 2020</a:t>
            </a:fld>
            <a:endParaRPr lang="nb-NO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41D1D14-10F9-8A44-A0C7-0877F9883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pic>
        <p:nvPicPr>
          <p:cNvPr id="6" name="Bilde 5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A57E825-6BF0-5A47-81FC-CF4A71327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98" y="583308"/>
            <a:ext cx="3059851" cy="2473030"/>
          </a:xfrm>
          <a:prstGeom prst="rect">
            <a:avLst/>
          </a:prstGeom>
          <a:ln>
            <a:solidFill>
              <a:srgbClr val="183861"/>
            </a:solidFill>
          </a:ln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41340425-1791-6E40-B4A4-61288B3A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00" y="2768892"/>
            <a:ext cx="1373525" cy="1746240"/>
          </a:xfrm>
          <a:prstGeom prst="rect">
            <a:avLst/>
          </a:prstGeom>
        </p:spPr>
      </p:pic>
      <p:pic>
        <p:nvPicPr>
          <p:cNvPr id="8" name="Picture 7" descr="download.jpg">
            <a:extLst>
              <a:ext uri="{FF2B5EF4-FFF2-40B4-BE49-F238E27FC236}">
                <a16:creationId xmlns:a16="http://schemas.microsoft.com/office/drawing/2014/main" id="{7BE7AA66-09DD-454B-BFD5-F40DBD5CF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7" r="17571"/>
          <a:stretch/>
        </p:blipFill>
        <p:spPr>
          <a:xfrm>
            <a:off x="7680541" y="3395765"/>
            <a:ext cx="1124308" cy="1506369"/>
          </a:xfrm>
          <a:prstGeom prst="rect">
            <a:avLst/>
          </a:prstGeom>
        </p:spPr>
      </p:pic>
      <p:pic>
        <p:nvPicPr>
          <p:cNvPr id="9" name="Bilde 8" descr="Et bilde som inneholder bord&#10;&#10;Automatisk generert beskrivelse">
            <a:extLst>
              <a:ext uri="{FF2B5EF4-FFF2-40B4-BE49-F238E27FC236}">
                <a16:creationId xmlns:a16="http://schemas.microsoft.com/office/drawing/2014/main" id="{62A1A1C7-4C72-7D40-BB6B-F43C20E78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25341"/>
            <a:ext cx="5391239" cy="46117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03112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ED44C6E-2BCB-3748-9B05-BDA22C8AC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B476-C717-E34A-B6D0-549D8B8B9B80}" type="datetime4">
              <a:rPr lang="nb-NO" altLang="nb-NO" smtClean="0"/>
              <a:pPr/>
              <a:t>15. desember 2020</a:t>
            </a:fld>
            <a:endParaRPr lang="nb-NO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7E9D290-CAAB-0748-9882-63C2B5F92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pic>
        <p:nvPicPr>
          <p:cNvPr id="6" name="Bilde 5" descr="Et bilde som inneholder bord&#10;&#10;Automatisk generert beskrivelse">
            <a:extLst>
              <a:ext uri="{FF2B5EF4-FFF2-40B4-BE49-F238E27FC236}">
                <a16:creationId xmlns:a16="http://schemas.microsoft.com/office/drawing/2014/main" id="{2DDB3AEA-1458-1B44-AF5C-C1E59130502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/>
          <a:stretch/>
        </p:blipFill>
        <p:spPr>
          <a:xfrm>
            <a:off x="6521336" y="2427734"/>
            <a:ext cx="2299136" cy="2327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9C70D0A-9594-8348-BB1E-C2FD37651BF0}"/>
              </a:ext>
            </a:extLst>
          </p:cNvPr>
          <p:cNvSpPr/>
          <p:nvPr/>
        </p:nvSpPr>
        <p:spPr>
          <a:xfrm>
            <a:off x="2267744" y="1826011"/>
            <a:ext cx="3874294" cy="1782366"/>
          </a:xfrm>
          <a:prstGeom prst="rect">
            <a:avLst/>
          </a:prstGeom>
          <a:solidFill>
            <a:srgbClr val="0C6330">
              <a:alpha val="72157"/>
            </a:srgbClr>
          </a:solidFill>
          <a:ln w="76200" cmpd="dbl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b-NO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Grupperefleksjon #1 </a:t>
            </a:r>
          </a:p>
          <a:p>
            <a:pPr algn="ctr">
              <a:defRPr/>
            </a:pPr>
            <a:r>
              <a:rPr lang="nb-NO" i="1" dirty="0">
                <a:solidFill>
                  <a:schemeClr val="bg1"/>
                </a:solidFill>
                <a:latin typeface="Times New Roman"/>
                <a:cs typeface="Times New Roman"/>
              </a:rPr>
              <a:t>Kjernekompetanser i ledelse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8C2D7A7-D342-5A46-9C30-56A47974B1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56"/>
          <a:stretch/>
        </p:blipFill>
        <p:spPr>
          <a:xfrm>
            <a:off x="251521" y="195486"/>
            <a:ext cx="1296144" cy="1092568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9902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39B1A05-77E5-504C-A45F-612ED87AC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B476-C717-E34A-B6D0-549D8B8B9B80}" type="datetime4">
              <a:rPr lang="nb-NO" altLang="nb-NO" smtClean="0"/>
              <a:pPr/>
              <a:t>15. desember 2020</a:t>
            </a:fld>
            <a:endParaRPr lang="nb-NO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5B0A29B-57C6-4149-ACEE-B8292D655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pic>
        <p:nvPicPr>
          <p:cNvPr id="5" name="Bilde 4" descr="Et bilde som inneholder bord&#10;&#10;Automatisk generert beskrivelse">
            <a:extLst>
              <a:ext uri="{FF2B5EF4-FFF2-40B4-BE49-F238E27FC236}">
                <a16:creationId xmlns:a16="http://schemas.microsoft.com/office/drawing/2014/main" id="{0237C661-63AB-EA4E-BD0D-64CD43DA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7128"/>
            <a:ext cx="4608512" cy="4832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28148753-9A7A-A54F-8551-6092F7F607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556"/>
          <a:stretch/>
        </p:blipFill>
        <p:spPr>
          <a:xfrm>
            <a:off x="5868144" y="1770320"/>
            <a:ext cx="2293753" cy="1933489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389563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B61B6AA3-89E3-1D45-A76E-B671CFC5D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1419622"/>
            <a:ext cx="5688632" cy="2689622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b-NO" altLang="nb-N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Læringsutfordringer som må håndteres</a:t>
            </a:r>
          </a:p>
          <a:p>
            <a:pPr algn="ctr"/>
            <a:r>
              <a:rPr lang="nb-NO" alt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#1:«Tause ferdigheter»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F3D933D-D72C-6848-B9AB-3BA038B1A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6"/>
          <a:stretch/>
        </p:blipFill>
        <p:spPr>
          <a:xfrm>
            <a:off x="323528" y="123479"/>
            <a:ext cx="1008112" cy="1008112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B7B3D8E8-9816-1243-B04D-E9952ABE5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3122938"/>
            <a:ext cx="2772420" cy="18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56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3156D9E-E5A0-874E-BEFA-C90E5F5E8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CB476-C717-E34A-B6D0-549D8B8B9B80}" type="datetime4">
              <a:rPr lang="nb-NO" altLang="nb-NO" smtClean="0"/>
              <a:pPr/>
              <a:t>15. desember 2020</a:t>
            </a:fld>
            <a:endParaRPr lang="nb-NO" alt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FBE97B-77B8-D74D-9CB4-B386BAA2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37AEAF-6865-F946-AFAD-C8DD37302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9" y="411510"/>
            <a:ext cx="6006055" cy="43924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F2ED888-E425-E04D-AAED-7D0ABB9841D6}"/>
              </a:ext>
            </a:extLst>
          </p:cNvPr>
          <p:cNvSpPr txBox="1"/>
          <p:nvPr/>
        </p:nvSpPr>
        <p:spPr>
          <a:xfrm>
            <a:off x="6681563" y="1995686"/>
            <a:ext cx="2137109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nb-NO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Knowing</a:t>
            </a: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without</a:t>
            </a: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knowing</a:t>
            </a: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nb-NO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Michael </a:t>
            </a:r>
            <a:r>
              <a:rPr lang="nb-NO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Polanyi</a:t>
            </a:r>
            <a:endParaRPr lang="nb-NO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ilde 6" descr="Et bilde som inneholder person, bord, innendørs, personer&#10;&#10;Automatisk generert beskrivelse">
            <a:extLst>
              <a:ext uri="{FF2B5EF4-FFF2-40B4-BE49-F238E27FC236}">
                <a16:creationId xmlns:a16="http://schemas.microsoft.com/office/drawing/2014/main" id="{7CB5B9ED-913D-9042-A81F-FAAEB3F58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t="10800" r="1701"/>
          <a:stretch/>
        </p:blipFill>
        <p:spPr>
          <a:xfrm flipH="1">
            <a:off x="6681562" y="3052142"/>
            <a:ext cx="2177908" cy="160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14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01957F0-0212-6A4B-A6EF-365A27CD8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9263" y="4937125"/>
            <a:ext cx="720725" cy="920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125BC384-B6C1-4638-A9D2-2071F65A91D4}" type="datetime1">
              <a:rPr lang="nb-NO" smtClean="0"/>
              <a:pPr>
                <a:spcAft>
                  <a:spcPts val="600"/>
                </a:spcAft>
              </a:pPr>
              <a:t>15.12.2020</a:t>
            </a:fld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E415925F-133D-A945-B707-6A31F273FF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25"/>
          <a:stretch/>
        </p:blipFill>
        <p:spPr>
          <a:xfrm>
            <a:off x="0" y="-836784"/>
            <a:ext cx="9144000" cy="5986902"/>
          </a:xfrm>
          <a:prstGeom prst="rect">
            <a:avLst/>
          </a:prstGeom>
          <a:noFill/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C0E65B14-C69B-1844-ABB6-76B45B18C9C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 r="35657" b="16972"/>
          <a:stretch/>
        </p:blipFill>
        <p:spPr bwMode="auto">
          <a:xfrm>
            <a:off x="251520" y="439356"/>
            <a:ext cx="4896544" cy="42647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86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896 -0.37113" pathEditMode="relative" ptsTypes="AA">
                                      <p:cBhvr>
                                        <p:cTn id="6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896 -0.37113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CDF7B07-81D6-B14A-B5E2-4AF5F186D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9502"/>
            <a:ext cx="4392488" cy="439248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CA54DD0-989A-EE40-B4FA-1AEF8B3AC3EB}"/>
              </a:ext>
            </a:extLst>
          </p:cNvPr>
          <p:cNvSpPr txBox="1">
            <a:spLocks/>
          </p:cNvSpPr>
          <p:nvPr/>
        </p:nvSpPr>
        <p:spPr>
          <a:xfrm>
            <a:off x="4996801" y="555526"/>
            <a:ext cx="3769321" cy="1152128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800" b="1" i="1" kern="0" dirty="0">
                <a:latin typeface="Times New Roman"/>
                <a:ea typeface="+mj-ea"/>
                <a:cs typeface="Times New Roman"/>
              </a:rPr>
              <a:t>«Grunning av lerretet»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950" i="1" kern="0" dirty="0">
                <a:latin typeface="Times New Roman"/>
                <a:ea typeface="+mj-ea"/>
                <a:cs typeface="Times New Roman"/>
              </a:rPr>
              <a:t>Profesjonsfellesskap og lærende organisasjoner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23BDA3-3CE1-8346-9B9D-D7A602060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067694"/>
            <a:ext cx="2710408" cy="2664296"/>
          </a:xfrm>
          <a:prstGeom prst="rect">
            <a:avLst/>
          </a:prstGeom>
          <a:ln>
            <a:solidFill>
              <a:srgbClr val="0B7F3D"/>
            </a:solidFill>
          </a:ln>
        </p:spPr>
      </p:pic>
    </p:spTree>
    <p:extLst>
      <p:ext uri="{BB962C8B-B14F-4D97-AF65-F5344CB8AC3E}">
        <p14:creationId xmlns:p14="http://schemas.microsoft.com/office/powerpoint/2010/main" val="399955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B92A634-1981-7B45-991B-FB8FB65C4AA9}"/>
              </a:ext>
            </a:extLst>
          </p:cNvPr>
          <p:cNvSpPr/>
          <p:nvPr/>
        </p:nvSpPr>
        <p:spPr>
          <a:xfrm>
            <a:off x="149648" y="104496"/>
            <a:ext cx="8994351" cy="5019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1CFDA6D-B8F0-A245-8DFA-DA896D872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4503" r="4504" b="19443"/>
          <a:stretch/>
        </p:blipFill>
        <p:spPr>
          <a:xfrm>
            <a:off x="3080170" y="1203598"/>
            <a:ext cx="5943940" cy="3467476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83B4F251-7E56-E04E-A33B-192B02F74D63}"/>
              </a:ext>
            </a:extLst>
          </p:cNvPr>
          <p:cNvSpPr txBox="1"/>
          <p:nvPr/>
        </p:nvSpPr>
        <p:spPr>
          <a:xfrm>
            <a:off x="209375" y="1203598"/>
            <a:ext cx="2747438" cy="353943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Barnehagen som pedagogisk virksomhet</a:t>
            </a:r>
          </a:p>
          <a:p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Barnehagen skal være en pedagogisk virksomhet som skal planlegges og vurderes. Barn og foreldre har rett til medvirkning i disse prosessene. Målet med barnehagen som pedagogisk virksomhet, er å gi barna et tilrettelagt tilbud i tråd med barnehageloven og rammeplanen. </a:t>
            </a:r>
            <a:r>
              <a:rPr lang="nb-NO" sz="1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For å oppnå dette skal barnehagen være en lærende organisasjon, </a:t>
            </a:r>
            <a:r>
              <a:rPr lang="nb-N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 det pedagogiske arbeidet skal være begrunnet i barnehageloven og rammeplanen.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3CAC9E0-68BD-FF4D-B82F-4862A05B32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5" r="20589" b="27734"/>
          <a:stretch/>
        </p:blipFill>
        <p:spPr>
          <a:xfrm>
            <a:off x="7524328" y="1635646"/>
            <a:ext cx="1340317" cy="1097738"/>
          </a:xfrm>
          <a:prstGeom prst="rect">
            <a:avLst/>
          </a:prstGeom>
        </p:spPr>
      </p:pic>
      <p:sp>
        <p:nvSpPr>
          <p:cNvPr id="21" name="Tittel 1">
            <a:extLst>
              <a:ext uri="{FF2B5EF4-FFF2-40B4-BE49-F238E27FC236}">
                <a16:creationId xmlns:a16="http://schemas.microsoft.com/office/drawing/2014/main" id="{B1C71602-3B82-A945-8C73-297F614835AD}"/>
              </a:ext>
            </a:extLst>
          </p:cNvPr>
          <p:cNvSpPr txBox="1">
            <a:spLocks/>
          </p:cNvSpPr>
          <p:nvPr/>
        </p:nvSpPr>
        <p:spPr>
          <a:xfrm>
            <a:off x="433876" y="205505"/>
            <a:ext cx="5292588" cy="6477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950" b="1" kern="0" dirty="0">
                <a:latin typeface="Times New Roman"/>
                <a:ea typeface="+mj-ea"/>
                <a:cs typeface="Times New Roman"/>
              </a:rPr>
              <a:t>Barnehagen som lærende organisasjon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950" i="1" kern="0" dirty="0">
                <a:latin typeface="Times New Roman"/>
                <a:ea typeface="+mj-ea"/>
                <a:cs typeface="Times New Roman"/>
              </a:rPr>
              <a:t>Lærende profesjonsfellesskap som må ledes</a:t>
            </a:r>
          </a:p>
        </p:txBody>
      </p:sp>
    </p:spTree>
    <p:extLst>
      <p:ext uri="{BB962C8B-B14F-4D97-AF65-F5344CB8AC3E}">
        <p14:creationId xmlns:p14="http://schemas.microsoft.com/office/powerpoint/2010/main" val="159901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1F48A7D5-0A5B-9444-B023-DF0D5EBB9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" b="3533"/>
          <a:stretch/>
        </p:blipFill>
        <p:spPr>
          <a:xfrm>
            <a:off x="827584" y="1059582"/>
            <a:ext cx="8187184" cy="35283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4A380DC9-0F94-B043-B52D-B0FDEE167F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46"/>
          <a:stretch/>
        </p:blipFill>
        <p:spPr>
          <a:xfrm>
            <a:off x="323528" y="123479"/>
            <a:ext cx="1008112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88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49263" y="5301519"/>
            <a:ext cx="720725" cy="92075"/>
          </a:xfrm>
        </p:spPr>
        <p:txBody>
          <a:bodyPr/>
          <a:lstStyle/>
          <a:p>
            <a:fld id="{125BC384-B6C1-4638-A9D2-2071F65A91D4}" type="datetime1">
              <a:rPr lang="nb-NO" smtClean="0"/>
              <a:t>15.12.2020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95736" y="5279163"/>
            <a:ext cx="6119813" cy="92075"/>
          </a:xfrm>
        </p:spPr>
        <p:txBody>
          <a:bodyPr/>
          <a:lstStyle/>
          <a:p>
            <a:endParaRPr lang="nb-NO"/>
          </a:p>
        </p:txBody>
      </p:sp>
      <p:pic>
        <p:nvPicPr>
          <p:cNvPr id="4" name="Picture 3" descr="P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t="11523" r="7970"/>
          <a:stretch/>
        </p:blipFill>
        <p:spPr>
          <a:xfrm>
            <a:off x="2195736" y="1203598"/>
            <a:ext cx="5849962" cy="3870430"/>
          </a:xfrm>
          <a:prstGeom prst="rect">
            <a:avLst/>
          </a:prstGeom>
          <a:ln>
            <a:solidFill>
              <a:srgbClr val="000D29"/>
            </a:solidFill>
          </a:ln>
        </p:spPr>
      </p:pic>
      <p:sp>
        <p:nvSpPr>
          <p:cNvPr id="5" name="Left Arrow 4"/>
          <p:cNvSpPr/>
          <p:nvPr/>
        </p:nvSpPr>
        <p:spPr>
          <a:xfrm>
            <a:off x="8158449" y="1689847"/>
            <a:ext cx="270030" cy="486054"/>
          </a:xfrm>
          <a:prstGeom prst="leftArrow">
            <a:avLst/>
          </a:prstGeom>
          <a:solidFill>
            <a:srgbClr val="51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8158449" y="2337919"/>
            <a:ext cx="270030" cy="486054"/>
          </a:xfrm>
          <a:prstGeom prst="leftArrow">
            <a:avLst/>
          </a:prstGeom>
          <a:solidFill>
            <a:srgbClr val="51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Left Arrow 6"/>
          <p:cNvSpPr/>
          <p:nvPr/>
        </p:nvSpPr>
        <p:spPr>
          <a:xfrm>
            <a:off x="8158449" y="2985991"/>
            <a:ext cx="270030" cy="486054"/>
          </a:xfrm>
          <a:prstGeom prst="leftArrow">
            <a:avLst/>
          </a:prstGeom>
          <a:solidFill>
            <a:srgbClr val="51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8158449" y="3580057"/>
            <a:ext cx="270030" cy="486054"/>
          </a:xfrm>
          <a:prstGeom prst="leftArrow">
            <a:avLst/>
          </a:prstGeom>
          <a:solidFill>
            <a:srgbClr val="51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Left Arrow 8"/>
          <p:cNvSpPr/>
          <p:nvPr/>
        </p:nvSpPr>
        <p:spPr>
          <a:xfrm>
            <a:off x="8158449" y="4228129"/>
            <a:ext cx="270030" cy="486054"/>
          </a:xfrm>
          <a:prstGeom prst="leftArrow">
            <a:avLst/>
          </a:prstGeom>
          <a:solidFill>
            <a:srgbClr val="5107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21062" y="3507854"/>
            <a:ext cx="5616624" cy="135015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E04DC2A-392B-4042-9E15-3EB5B63BC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48"/>
          <a:stretch/>
        </p:blipFill>
        <p:spPr>
          <a:xfrm>
            <a:off x="199387" y="187050"/>
            <a:ext cx="1348277" cy="1657119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FDBAE2C9-B0B5-9141-A9CB-5F605C6BF596}"/>
              </a:ext>
            </a:extLst>
          </p:cNvPr>
          <p:cNvSpPr txBox="1"/>
          <p:nvPr/>
        </p:nvSpPr>
        <p:spPr>
          <a:xfrm>
            <a:off x="199387" y="2268280"/>
            <a:ext cx="1780326" cy="2308324"/>
          </a:xfrm>
          <a:prstGeom prst="rect">
            <a:avLst/>
          </a:prstGeom>
          <a:solidFill>
            <a:schemeClr val="bg1"/>
          </a:solidFill>
          <a:ln>
            <a:solidFill>
              <a:srgbClr val="51070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«Verdier, normer og grunnleggende forståelser av virksomheten -  påvirkes sterkest gjennom </a:t>
            </a:r>
            <a:r>
              <a:rPr lang="nb-N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praksisutvikling</a:t>
            </a: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og </a:t>
            </a:r>
            <a:r>
              <a:rPr lang="nb-NO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kollektiv læring</a:t>
            </a:r>
            <a:r>
              <a:rPr lang="nb-NO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nb-NO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tel 1">
            <a:extLst>
              <a:ext uri="{FF2B5EF4-FFF2-40B4-BE49-F238E27FC236}">
                <a16:creationId xmlns:a16="http://schemas.microsoft.com/office/drawing/2014/main" id="{B5FE077F-F13D-3945-977C-EE985FB2BFF9}"/>
              </a:ext>
            </a:extLst>
          </p:cNvPr>
          <p:cNvSpPr txBox="1">
            <a:spLocks/>
          </p:cNvSpPr>
          <p:nvPr/>
        </p:nvSpPr>
        <p:spPr>
          <a:xfrm>
            <a:off x="2188137" y="367909"/>
            <a:ext cx="5292588" cy="647700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950" b="1" kern="0" dirty="0">
                <a:latin typeface="Times New Roman"/>
                <a:ea typeface="+mj-ea"/>
                <a:cs typeface="Times New Roman"/>
              </a:rPr>
              <a:t>Profesjonelle læringsfellesskap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1950" i="1" kern="0" dirty="0">
                <a:latin typeface="Times New Roman"/>
                <a:ea typeface="+mj-ea"/>
                <a:cs typeface="Times New Roman"/>
              </a:rPr>
              <a:t>Kulturelle særtrekk ved de beste 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199970A-7550-A644-976E-B6B86CEAD60F}"/>
              </a:ext>
            </a:extLst>
          </p:cNvPr>
          <p:cNvSpPr txBox="1"/>
          <p:nvPr/>
        </p:nvSpPr>
        <p:spPr>
          <a:xfrm>
            <a:off x="213156" y="1817458"/>
            <a:ext cx="1550532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Karen </a:t>
            </a:r>
            <a:r>
              <a:rPr lang="nb-NO" sz="105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Seashore</a:t>
            </a:r>
            <a:r>
              <a:rPr lang="nb-NO" sz="10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Louis</a:t>
            </a:r>
          </a:p>
        </p:txBody>
      </p:sp>
    </p:spTree>
    <p:extLst>
      <p:ext uri="{BB962C8B-B14F-4D97-AF65-F5344CB8AC3E}">
        <p14:creationId xmlns:p14="http://schemas.microsoft.com/office/powerpoint/2010/main" val="360879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F22F262C-2D89-8041-9F65-53A04E79F1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2317317" cy="215238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AutoShape 2" descr="World Yearbook of Education 2020 by Julie Allan">
            <a:extLst>
              <a:ext uri="{FF2B5EF4-FFF2-40B4-BE49-F238E27FC236}">
                <a16:creationId xmlns:a16="http://schemas.microsoft.com/office/drawing/2014/main" id="{F61233BD-97D7-D346-9550-83C3243A80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67150" y="1454150"/>
            <a:ext cx="14097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B4667ED-523F-CF43-BA71-527DAD2FA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657" y="1424218"/>
            <a:ext cx="5053189" cy="2689622"/>
          </a:xfrm>
          <a:prstGeom prst="rect">
            <a:avLst/>
          </a:prstGeom>
          <a:solidFill>
            <a:schemeClr val="bg1"/>
          </a:solidFill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nb-NO" altLang="nb-NO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«Læring over grenser» </a:t>
            </a:r>
          </a:p>
          <a:p>
            <a:pPr algn="ctr"/>
            <a:r>
              <a:rPr lang="nb-NO" altLang="nb-NO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Regionale innovasjonssystemer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0092985-AD81-A64C-81AA-D33BB3ACD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769029"/>
            <a:ext cx="13208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9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E6DEBDAA-6BDE-544D-8EBF-9A50BBAE3D76}"/>
              </a:ext>
            </a:extLst>
          </p:cNvPr>
          <p:cNvSpPr/>
          <p:nvPr/>
        </p:nvSpPr>
        <p:spPr>
          <a:xfrm>
            <a:off x="-108520" y="0"/>
            <a:ext cx="9252520" cy="5143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E27BBF5-E5CC-6E47-8F17-6C08981C08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2" t="27600" r="23235" b="43000"/>
          <a:stretch/>
        </p:blipFill>
        <p:spPr>
          <a:xfrm>
            <a:off x="56980" y="483518"/>
            <a:ext cx="6192688" cy="43348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1ECD4AD8-C6AF-A945-92AC-E2539F064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" r="-4" b="-4"/>
          <a:stretch/>
        </p:blipFill>
        <p:spPr>
          <a:xfrm>
            <a:off x="5166190" y="3241932"/>
            <a:ext cx="2700052" cy="1767821"/>
          </a:xfrm>
          <a:prstGeom prst="rect">
            <a:avLst/>
          </a:prstGeo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E1BB1888-5BC3-7A46-BCA6-F96D92ED5B45}"/>
              </a:ext>
            </a:extLst>
          </p:cNvPr>
          <p:cNvSpPr/>
          <p:nvPr/>
        </p:nvSpPr>
        <p:spPr>
          <a:xfrm>
            <a:off x="2843808" y="2031690"/>
            <a:ext cx="1080120" cy="1080120"/>
          </a:xfrm>
          <a:prstGeom prst="ellipse">
            <a:avLst/>
          </a:prstGeom>
          <a:noFill/>
          <a:ln>
            <a:solidFill>
              <a:srgbClr val="5107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052C91FE-1623-1442-AF5E-C0DE598E4794}"/>
              </a:ext>
            </a:extLst>
          </p:cNvPr>
          <p:cNvSpPr txBox="1"/>
          <p:nvPr/>
        </p:nvSpPr>
        <p:spPr>
          <a:xfrm>
            <a:off x="6548577" y="843558"/>
            <a:ext cx="2465512" cy="32316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Felles </a:t>
            </a: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intensjoner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Forpliktende</a:t>
            </a:r>
            <a:r>
              <a:rPr lang="nb-N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deltakelse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Felles </a:t>
            </a:r>
            <a:r>
              <a:rPr lang="nb-NO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infrastruktur</a:t>
            </a: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læring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Deling</a:t>
            </a: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av ressurser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Gjensidig tillit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Kontinuerlig </a:t>
            </a: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praksislæring </a:t>
            </a: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fundert i et felles </a:t>
            </a: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kunnskapsgrunnlag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nb-NO" sz="1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Ledelse</a:t>
            </a:r>
            <a:r>
              <a:rPr lang="nb-NO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på flere nivåer</a:t>
            </a:r>
            <a:endParaRPr lang="nb-NO" sz="17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40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46B1B10-49BF-2045-A5D1-51DE16B5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756263" y="4914143"/>
            <a:ext cx="720725" cy="92075"/>
          </a:xfrm>
        </p:spPr>
        <p:txBody>
          <a:bodyPr/>
          <a:lstStyle/>
          <a:p>
            <a:fld id="{DDFF0B51-8071-3B45-8A7C-ADBA3C1796C0}" type="datetime4">
              <a:rPr lang="nb-NO" altLang="nb-NO" smtClean="0"/>
              <a:pPr/>
              <a:t>15. desember 2020</a:t>
            </a:fld>
            <a:endParaRPr lang="nb-NO" alt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1EA0D30-CD1D-6A43-BE32-A0F8851F6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824" y="4914143"/>
            <a:ext cx="6119813" cy="92075"/>
          </a:xfrm>
        </p:spPr>
        <p:txBody>
          <a:bodyPr/>
          <a:lstStyle/>
          <a:p>
            <a:pPr>
              <a:defRPr/>
            </a:pPr>
            <a:endParaRPr lang="nb-NO"/>
          </a:p>
        </p:txBody>
      </p:sp>
      <p:pic>
        <p:nvPicPr>
          <p:cNvPr id="7" name="Bilde 6" descr="Et bilde som inneholder bord&#10;&#10;Automatisk generert beskrivelse">
            <a:extLst>
              <a:ext uri="{FF2B5EF4-FFF2-40B4-BE49-F238E27FC236}">
                <a16:creationId xmlns:a16="http://schemas.microsoft.com/office/drawing/2014/main" id="{36A6A004-6898-114E-8490-408F0AA7DE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r="17601"/>
          <a:stretch/>
        </p:blipFill>
        <p:spPr>
          <a:xfrm>
            <a:off x="352579" y="1252624"/>
            <a:ext cx="5184577" cy="3456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86FF8527-AA8E-FB43-8EA3-C08724121E7A}"/>
              </a:ext>
            </a:extLst>
          </p:cNvPr>
          <p:cNvSpPr txBox="1">
            <a:spLocks noChangeArrowheads="1"/>
          </p:cNvSpPr>
          <p:nvPr/>
        </p:nvSpPr>
        <p:spPr>
          <a:xfrm>
            <a:off x="360292" y="327409"/>
            <a:ext cx="5184577" cy="7200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lIns="0" tIns="0" rIns="0" bIns="0" anchor="b"/>
          <a:lstStyle/>
          <a:p>
            <a:pPr algn="ctr">
              <a:defRPr/>
            </a:pPr>
            <a:r>
              <a:rPr lang="nb-NO" sz="2000" b="1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Kognitiv og kulturell distanse</a:t>
            </a:r>
          </a:p>
          <a:p>
            <a:pPr algn="ctr">
              <a:defRPr/>
            </a:pPr>
            <a:r>
              <a:rPr lang="nb-NO" sz="2000" i="1" kern="0" dirty="0">
                <a:solidFill>
                  <a:srgbClr val="000000"/>
                </a:solidFill>
                <a:latin typeface="Times New Roman"/>
                <a:ea typeface="+mj-ea"/>
                <a:cs typeface="Times New Roman"/>
              </a:rPr>
              <a:t>Hvorfor samarbeidslæring kan være vanskelig</a:t>
            </a:r>
          </a:p>
        </p:txBody>
      </p:sp>
      <p:pic>
        <p:nvPicPr>
          <p:cNvPr id="9" name="Bilde 8" descr="Et bilde som inneholder person, foto, personer, innendørs&#10;&#10;Automatisk generert beskrivelse">
            <a:extLst>
              <a:ext uri="{FF2B5EF4-FFF2-40B4-BE49-F238E27FC236}">
                <a16:creationId xmlns:a16="http://schemas.microsoft.com/office/drawing/2014/main" id="{C267692E-24E5-1747-B250-EA42EA991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712906"/>
            <a:ext cx="2535821" cy="25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6FE85CE-2841-B148-97EF-208D537A3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8" r="1" b="44892"/>
          <a:stretch/>
        </p:blipFill>
        <p:spPr>
          <a:xfrm>
            <a:off x="0" y="-422877"/>
            <a:ext cx="9144000" cy="5989254"/>
          </a:xfrm>
          <a:prstGeom prst="rect">
            <a:avLst/>
          </a:prstGeom>
          <a:noFill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2AA2F65-87F1-EC49-B4FC-12AD0EAC9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714917"/>
            <a:ext cx="4945101" cy="459313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4034824"/>
      </p:ext>
    </p:extLst>
  </p:cSld>
  <p:clrMapOvr>
    <a:masterClrMapping/>
  </p:clrMapOvr>
</p:sld>
</file>

<file path=ppt/theme/theme1.xml><?xml version="1.0" encoding="utf-8"?>
<a:theme xmlns:a="http://schemas.openxmlformats.org/drawingml/2006/main" name="HiOA">
  <a:themeElements>
    <a:clrScheme name="HiO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97D90"/>
      </a:accent1>
      <a:accent2>
        <a:srgbClr val="BED27D"/>
      </a:accent2>
      <a:accent3>
        <a:srgbClr val="FFE01D"/>
      </a:accent3>
      <a:accent4>
        <a:srgbClr val="BC1038"/>
      </a:accent4>
      <a:accent5>
        <a:srgbClr val="CE6587"/>
      </a:accent5>
      <a:accent6>
        <a:srgbClr val="EABE00"/>
      </a:accent6>
      <a:hlink>
        <a:srgbClr val="0000FF"/>
      </a:hlink>
      <a:folHlink>
        <a:srgbClr val="800080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HiOA_PPT_Grønn</Template>
  <TotalTime>33865</TotalTime>
  <Words>255</Words>
  <Application>Microsoft Macintosh PowerPoint</Application>
  <PresentationFormat>Skjermfremvisning (16:9)</PresentationFormat>
  <Paragraphs>63</Paragraphs>
  <Slides>17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HiOA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Høgskolen i Oslo og Akershus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Jan Merok Paulsen</dc:creator>
  <dc:description>template by addpoint.no</dc:description>
  <cp:lastModifiedBy>Jan Merok Paulsen</cp:lastModifiedBy>
  <cp:revision>1698</cp:revision>
  <cp:lastPrinted>2020-11-17T16:42:21Z</cp:lastPrinted>
  <dcterms:created xsi:type="dcterms:W3CDTF">2014-06-04T14:06:09Z</dcterms:created>
  <dcterms:modified xsi:type="dcterms:W3CDTF">2020-12-15T07:44:52Z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