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sldIdLst>
    <p:sldId id="284" r:id="rId2"/>
  </p:sldIdLst>
  <p:sldSz cx="9144000" cy="6858000" type="screen4x3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4784" autoAdjust="0"/>
  </p:normalViewPr>
  <p:slideViewPr>
    <p:cSldViewPr snapToGrid="0" snapToObjects="1" showGuides="1">
      <p:cViewPr>
        <p:scale>
          <a:sx n="100" d="100"/>
          <a:sy n="100" d="100"/>
        </p:scale>
        <p:origin x="-258" y="-72"/>
      </p:cViewPr>
      <p:guideLst>
        <p:guide orient="horz" pos="2160"/>
        <p:guide pos="319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14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9E6FE-DCDE-4AE0-ADEA-E1FC310B801C}" type="datetimeFigureOut">
              <a:rPr lang="nb-NO" smtClean="0"/>
              <a:t>18.01.2016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3041C-E3AC-4D7A-AC19-58E57F64351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76807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3041C-E3AC-4D7A-AC19-58E57F643516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30843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 descr="dots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6502" y="4380293"/>
            <a:ext cx="4247497" cy="2477706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ctr">
              <a:defRPr sz="2800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60045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9848A-CE4F-425F-9215-D4A42E212E63}" type="datetime1">
              <a:rPr lang="nb-NO" smtClean="0"/>
              <a:t>18.01.2016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B91AF-FEAD-BE43-948B-E8F431FEDE1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48290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 descr="snakkebobler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0988" y="2202744"/>
            <a:ext cx="6161061" cy="3201811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844" y="3372637"/>
            <a:ext cx="7471211" cy="901594"/>
          </a:xfrm>
        </p:spPr>
        <p:txBody>
          <a:bodyPr/>
          <a:lstStyle>
            <a:lvl1pPr algn="ctr">
              <a:defRPr b="0">
                <a:solidFill>
                  <a:schemeClr val="bg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C8980-F881-47C1-BDF9-FD2CDE5D0520}" type="datetime1">
              <a:rPr lang="nb-NO" smtClean="0"/>
              <a:t>18.01.2016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B91AF-FEAD-BE43-948B-E8F431FEDE1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73095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 descr="dots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38968"/>
            <a:ext cx="2358788" cy="1419032"/>
          </a:xfrm>
          <a:prstGeom prst="rect">
            <a:avLst/>
          </a:prstGeom>
        </p:spPr>
      </p:pic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CB15A-D91C-4953-A765-7475D4F9E402}" type="datetime1">
              <a:rPr lang="nb-NO" smtClean="0"/>
              <a:t>18.01.2016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B91AF-FEAD-BE43-948B-E8F431FEDE1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81865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e 8" descr="dots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6502" y="4380293"/>
            <a:ext cx="4247497" cy="2477706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32C1E-4704-4F13-85BE-077F7BEF065F}" type="datetime1">
              <a:rPr lang="nb-NO" smtClean="0"/>
              <a:t>18.01.2016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B91AF-FEAD-BE43-948B-E8F431FEDE1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41175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Li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e 8" descr="dots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38968"/>
            <a:ext cx="2358788" cy="1419032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843" y="2469586"/>
            <a:ext cx="4053113" cy="365657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5260420" y="2469586"/>
            <a:ext cx="3883580" cy="321438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36F7C-BC33-4BD5-B68F-11303D51C951}" type="datetime1">
              <a:rPr lang="nb-NO" smtClean="0"/>
              <a:t>18.01.2016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B91AF-FEAD-BE43-948B-E8F431FEDE1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62827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Gr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885914"/>
            <a:ext cx="9144000" cy="597208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595959"/>
              </a:solidFill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>
                <a:solidFill>
                  <a:schemeClr val="bg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843" y="2469586"/>
            <a:ext cx="4053113" cy="3656577"/>
          </a:xfrm>
        </p:spPr>
        <p:txBody>
          <a:bodyPr>
            <a:normAutofit/>
          </a:bodyPr>
          <a:lstStyle>
            <a:lvl1pPr>
              <a:defRPr sz="1800">
                <a:solidFill>
                  <a:srgbClr val="FFFFFF"/>
                </a:solidFill>
              </a:defRPr>
            </a:lvl1pPr>
            <a:lvl2pPr>
              <a:defRPr sz="1800">
                <a:solidFill>
                  <a:srgbClr val="FFFFFF"/>
                </a:solidFill>
              </a:defRPr>
            </a:lvl2pPr>
            <a:lvl3pPr>
              <a:defRPr sz="1800">
                <a:solidFill>
                  <a:srgbClr val="FFFFFF"/>
                </a:solidFill>
              </a:defRPr>
            </a:lvl3pPr>
            <a:lvl4pPr>
              <a:defRPr sz="1800">
                <a:solidFill>
                  <a:srgbClr val="FFFFFF"/>
                </a:solidFill>
              </a:defRPr>
            </a:lvl4pPr>
            <a:lvl5pPr>
              <a:defRPr sz="18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5260420" y="2469586"/>
            <a:ext cx="3883580" cy="3214381"/>
          </a:xfrm>
        </p:spPr>
        <p:txBody>
          <a:bodyPr>
            <a:normAutofit/>
          </a:bodyPr>
          <a:lstStyle>
            <a:lvl1pPr>
              <a:defRPr sz="1800">
                <a:solidFill>
                  <a:srgbClr val="FFFFFF"/>
                </a:solidFill>
              </a:defRPr>
            </a:lvl1pPr>
            <a:lvl2pPr>
              <a:defRPr sz="1800">
                <a:solidFill>
                  <a:srgbClr val="FFFFFF"/>
                </a:solidFill>
              </a:defRPr>
            </a:lvl2pPr>
            <a:lvl3pPr>
              <a:defRPr sz="1800">
                <a:solidFill>
                  <a:srgbClr val="FFFFFF"/>
                </a:solidFill>
              </a:defRPr>
            </a:lvl3pPr>
            <a:lvl4pPr>
              <a:defRPr sz="1800">
                <a:solidFill>
                  <a:srgbClr val="FFFFFF"/>
                </a:solidFill>
              </a:defRPr>
            </a:lvl4pPr>
            <a:lvl5pPr>
              <a:defRPr sz="18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pic>
        <p:nvPicPr>
          <p:cNvPr id="11" name="Bilde 10" descr="dots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6502" y="4380293"/>
            <a:ext cx="4247497" cy="2477706"/>
          </a:xfrm>
          <a:prstGeom prst="rect">
            <a:avLst/>
          </a:prstGeom>
        </p:spPr>
      </p:pic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F1689EC-F5BF-4B3E-9E50-1469987390BF}" type="datetime1">
              <a:rPr lang="nb-NO" smtClean="0"/>
              <a:t>18.01.2016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94B91AF-FEAD-BE43-948B-E8F431FEDE1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2923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Li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2312787"/>
            <a:ext cx="9144000" cy="352013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595959"/>
              </a:solidFill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843" y="2469586"/>
            <a:ext cx="4053113" cy="3656577"/>
          </a:xfrm>
        </p:spPr>
        <p:txBody>
          <a:bodyPr>
            <a:normAutofit/>
          </a:bodyPr>
          <a:lstStyle>
            <a:lvl1pPr>
              <a:defRPr sz="1800">
                <a:solidFill>
                  <a:srgbClr val="FFFFFF"/>
                </a:solidFill>
              </a:defRPr>
            </a:lvl1pPr>
            <a:lvl2pPr>
              <a:defRPr sz="1800">
                <a:solidFill>
                  <a:srgbClr val="FFFFFF"/>
                </a:solidFill>
              </a:defRPr>
            </a:lvl2pPr>
            <a:lvl3pPr>
              <a:defRPr sz="1800">
                <a:solidFill>
                  <a:srgbClr val="FFFFFF"/>
                </a:solidFill>
              </a:defRPr>
            </a:lvl3pPr>
            <a:lvl4pPr>
              <a:defRPr sz="1800">
                <a:solidFill>
                  <a:srgbClr val="FFFFFF"/>
                </a:solidFill>
              </a:defRPr>
            </a:lvl4pPr>
            <a:lvl5pPr>
              <a:defRPr sz="18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5260420" y="2469586"/>
            <a:ext cx="3883580" cy="3214381"/>
          </a:xfrm>
        </p:spPr>
        <p:txBody>
          <a:bodyPr>
            <a:normAutofit/>
          </a:bodyPr>
          <a:lstStyle>
            <a:lvl1pPr>
              <a:defRPr sz="1800">
                <a:solidFill>
                  <a:srgbClr val="FFFFFF"/>
                </a:solidFill>
              </a:defRPr>
            </a:lvl1pPr>
            <a:lvl2pPr>
              <a:defRPr sz="1800">
                <a:solidFill>
                  <a:srgbClr val="FFFFFF"/>
                </a:solidFill>
              </a:defRPr>
            </a:lvl2pPr>
            <a:lvl3pPr>
              <a:defRPr sz="1800">
                <a:solidFill>
                  <a:srgbClr val="FFFFFF"/>
                </a:solidFill>
              </a:defRPr>
            </a:lvl3pPr>
            <a:lvl4pPr>
              <a:defRPr sz="1800">
                <a:solidFill>
                  <a:srgbClr val="FFFFFF"/>
                </a:solidFill>
              </a:defRPr>
            </a:lvl4pPr>
            <a:lvl5pPr>
              <a:defRPr sz="18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pic>
        <p:nvPicPr>
          <p:cNvPr id="11" name="Bilde 10" descr="dots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6502" y="4380293"/>
            <a:ext cx="4247497" cy="2477706"/>
          </a:xfrm>
          <a:prstGeom prst="rect">
            <a:avLst/>
          </a:prstGeom>
        </p:spPr>
      </p:pic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F728E2-B2D6-4737-A1B3-EF6BD3DB7C7F}" type="datetime1">
              <a:rPr lang="nb-NO" smtClean="0"/>
              <a:t>18.01.2016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94B91AF-FEAD-BE43-948B-E8F431FEDE1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59070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 descr="dots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38968"/>
            <a:ext cx="2358788" cy="1419032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844" y="2140936"/>
            <a:ext cx="7471211" cy="901594"/>
          </a:xfrm>
        </p:spPr>
        <p:txBody>
          <a:bodyPr>
            <a:normAutofit/>
          </a:bodyPr>
          <a:lstStyle>
            <a:lvl1pPr algn="ctr">
              <a:defRPr sz="2800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BD94E-CFB6-4390-9AFF-26306508B4A2}" type="datetime1">
              <a:rPr lang="nb-NO" smtClean="0"/>
              <a:t>18.01.2016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B91AF-FEAD-BE43-948B-E8F431FEDE1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65805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 descr="dots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38968"/>
            <a:ext cx="2358788" cy="1419032"/>
          </a:xfrm>
          <a:prstGeom prst="rect">
            <a:avLst/>
          </a:prstGeom>
        </p:spPr>
      </p:pic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A5345-9AA8-4640-A1A5-867AC5309F41}" type="datetime1">
              <a:rPr lang="nb-NO" smtClean="0"/>
              <a:t>18.01.2016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B91AF-FEAD-BE43-948B-E8F431FEDE19}" type="slidenum">
              <a:rPr lang="nb-NO" smtClean="0"/>
              <a:t>‹#›</a:t>
            </a:fld>
            <a:endParaRPr lang="nb-NO"/>
          </a:p>
        </p:txBody>
      </p:sp>
      <p:sp>
        <p:nvSpPr>
          <p:cNvPr id="6" name="Plassholder for innhold 2"/>
          <p:cNvSpPr>
            <a:spLocks noGrp="1"/>
          </p:cNvSpPr>
          <p:nvPr>
            <p:ph idx="1"/>
          </p:nvPr>
        </p:nvSpPr>
        <p:spPr>
          <a:xfrm>
            <a:off x="1452375" y="1880490"/>
            <a:ext cx="6349758" cy="4124915"/>
          </a:xfrm>
        </p:spPr>
        <p:txBody>
          <a:bodyPr/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1141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 descr="dots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6502" y="4380293"/>
            <a:ext cx="4247497" cy="2477706"/>
          </a:xfrm>
          <a:prstGeom prst="rect">
            <a:avLst/>
          </a:prstGeom>
        </p:spPr>
      </p:pic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0E52-ABD5-4C60-91D8-3346920C3936}" type="datetime1">
              <a:rPr lang="nb-NO" smtClean="0"/>
              <a:t>18.01.2016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B91AF-FEAD-BE43-948B-E8F431FEDE19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innhold 2"/>
          <p:cNvSpPr>
            <a:spLocks noGrp="1"/>
          </p:cNvSpPr>
          <p:nvPr>
            <p:ph idx="13"/>
          </p:nvPr>
        </p:nvSpPr>
        <p:spPr>
          <a:xfrm>
            <a:off x="1452375" y="1880490"/>
            <a:ext cx="6349758" cy="4124915"/>
          </a:xfrm>
        </p:spPr>
        <p:txBody>
          <a:bodyPr/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5518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e 8" descr="dots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28889"/>
            <a:ext cx="9144000" cy="572911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A8C9-077D-40D2-92B7-A8696C30355B}" type="datetime1">
              <a:rPr lang="nb-NO" smtClean="0"/>
              <a:t>18.01.2016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B91AF-FEAD-BE43-948B-E8F431FEDE1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15131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 descr="FMAA–VA_logo-utkast.pdf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667" y="56355"/>
            <a:ext cx="3598512" cy="832309"/>
          </a:xfrm>
          <a:prstGeom prst="rect">
            <a:avLst/>
          </a:prstGeom>
        </p:spPr>
      </p:pic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844" y="1411193"/>
            <a:ext cx="7471211" cy="901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845" y="2461746"/>
            <a:ext cx="7471210" cy="3543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497E3-42F2-4A0D-97FF-5DC7BD53B6FA}" type="datetime1">
              <a:rPr lang="nb-NO" smtClean="0"/>
              <a:t>18.01.2016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B91AF-FEAD-BE43-948B-E8F431FEDE1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7895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8" r:id="rId4"/>
    <p:sldLayoutId id="2147483659" r:id="rId5"/>
    <p:sldLayoutId id="2147483654" r:id="rId6"/>
    <p:sldLayoutId id="2147483661" r:id="rId7"/>
    <p:sldLayoutId id="2147483660" r:id="rId8"/>
    <p:sldLayoutId id="2147483662" r:id="rId9"/>
    <p:sldLayoutId id="2147483663" r:id="rId10"/>
    <p:sldLayoutId id="2147483655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1" kern="1200">
          <a:solidFill>
            <a:srgbClr val="595959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845" y="833677"/>
            <a:ext cx="7471211" cy="901594"/>
          </a:xfrm>
        </p:spPr>
        <p:txBody>
          <a:bodyPr>
            <a:normAutofit fontScale="90000"/>
          </a:bodyPr>
          <a:lstStyle/>
          <a:p>
            <a:r>
              <a:rPr lang="nb-NO" sz="3200" dirty="0" smtClean="0"/>
              <a:t>Program –høringskonferanse om forslag til nytt inntektssystem</a:t>
            </a:r>
            <a:r>
              <a:rPr lang="nb-NO" sz="3100" dirty="0" smtClean="0"/>
              <a:t/>
            </a:r>
            <a:br>
              <a:rPr lang="nb-NO" sz="3100" dirty="0" smtClean="0"/>
            </a:br>
            <a:r>
              <a:rPr lang="nb-NO" sz="2000" b="0" dirty="0" smtClean="0"/>
              <a:t>-Nils Henrik Aabel hus, Tordenskjoldsgate 68, 4614 Kristiansand</a:t>
            </a:r>
            <a:endParaRPr lang="nb-NO" sz="2000" b="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845" y="2309060"/>
            <a:ext cx="7471210" cy="40201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1600" dirty="0" smtClean="0"/>
              <a:t>10.00 	Velkommen v/ ass. </a:t>
            </a:r>
            <a:r>
              <a:rPr lang="nb-NO" sz="1600" dirty="0"/>
              <a:t>f</a:t>
            </a:r>
            <a:r>
              <a:rPr lang="nb-NO" sz="1600" dirty="0" smtClean="0"/>
              <a:t>ylkesmann Tom Egerhei</a:t>
            </a:r>
          </a:p>
          <a:p>
            <a:pPr marL="0" indent="0">
              <a:buNone/>
            </a:pPr>
            <a:r>
              <a:rPr lang="nb-NO" sz="1600" dirty="0" smtClean="0"/>
              <a:t>10.10	Gjennomgang av forslag til nytt inntektssystem</a:t>
            </a:r>
            <a:r>
              <a:rPr lang="nb-NO" sz="1600" dirty="0"/>
              <a:t> </a:t>
            </a:r>
            <a:r>
              <a:rPr lang="nb-NO" sz="1600" dirty="0" smtClean="0"/>
              <a:t>v/Kommunal- og 			moderniseringsdepartementet, seniorrådgiver Hilde Marie </a:t>
            </a:r>
            <a:r>
              <a:rPr lang="nb-NO" sz="1600" dirty="0" err="1" smtClean="0"/>
              <a:t>Skarvang</a:t>
            </a:r>
            <a:endParaRPr lang="nb-NO" sz="1600" dirty="0" smtClean="0"/>
          </a:p>
          <a:p>
            <a:pPr marL="0" indent="0">
              <a:buNone/>
            </a:pPr>
            <a:r>
              <a:rPr lang="nb-NO" sz="1600" dirty="0" smtClean="0"/>
              <a:t>		Virkninger for kommunene på Agder</a:t>
            </a:r>
          </a:p>
          <a:p>
            <a:pPr marL="0" indent="0">
              <a:buNone/>
            </a:pPr>
            <a:r>
              <a:rPr lang="nb-NO" sz="1600" dirty="0" smtClean="0"/>
              <a:t>		Spørsmål og diskusjon</a:t>
            </a:r>
            <a:endParaRPr lang="nb-NO" sz="1600" dirty="0"/>
          </a:p>
          <a:p>
            <a:pPr marL="0" indent="0">
              <a:buNone/>
            </a:pPr>
            <a:r>
              <a:rPr lang="nb-NO" sz="1600" dirty="0" smtClean="0"/>
              <a:t>12.00 	</a:t>
            </a:r>
            <a:r>
              <a:rPr lang="nb-NO" sz="1600" dirty="0"/>
              <a:t>Status </a:t>
            </a:r>
            <a:r>
              <a:rPr lang="nb-NO" sz="1600" dirty="0" smtClean="0"/>
              <a:t>kommunereformen, videre prosess i løp 2</a:t>
            </a:r>
          </a:p>
          <a:p>
            <a:pPr marL="0" indent="0">
              <a:buNone/>
            </a:pPr>
            <a:r>
              <a:rPr lang="nb-NO" sz="1600" dirty="0"/>
              <a:t>	</a:t>
            </a:r>
            <a:r>
              <a:rPr lang="nb-NO" sz="1600" dirty="0" smtClean="0"/>
              <a:t>	v/prosessveilederne </a:t>
            </a:r>
            <a:r>
              <a:rPr lang="nb-NO" sz="1600" dirty="0"/>
              <a:t>Dag Petter Sødal og </a:t>
            </a:r>
            <a:r>
              <a:rPr lang="nb-NO" sz="1600" dirty="0" smtClean="0"/>
              <a:t>Jarle </a:t>
            </a:r>
            <a:r>
              <a:rPr lang="nb-NO" sz="1600" dirty="0"/>
              <a:t>Bjørn Hanken</a:t>
            </a:r>
          </a:p>
          <a:p>
            <a:pPr marL="0" indent="0">
              <a:buNone/>
            </a:pPr>
            <a:r>
              <a:rPr lang="nb-NO" sz="1600" dirty="0" smtClean="0"/>
              <a:t>12.30 	</a:t>
            </a:r>
            <a:r>
              <a:rPr lang="nb-NO" sz="1600" dirty="0"/>
              <a:t>Lunsj </a:t>
            </a:r>
          </a:p>
          <a:p>
            <a:pPr marL="0" indent="0">
              <a:buNone/>
            </a:pPr>
            <a:r>
              <a:rPr lang="nb-NO" sz="1600" dirty="0" smtClean="0"/>
              <a:t>13.00 	Slutt</a:t>
            </a:r>
          </a:p>
          <a:p>
            <a:pPr marL="0" indent="0">
              <a:buNone/>
            </a:pPr>
            <a:endParaRPr lang="nb-NO" sz="1600" dirty="0"/>
          </a:p>
          <a:p>
            <a:pPr marL="0" indent="0">
              <a:buNone/>
            </a:pPr>
            <a:r>
              <a:rPr lang="nb-NO" sz="1600" dirty="0" smtClean="0"/>
              <a:t>Pauser legges inn etter behov.</a:t>
            </a:r>
          </a:p>
          <a:p>
            <a:pPr marL="0" indent="0">
              <a:buNone/>
            </a:pPr>
            <a:r>
              <a:rPr lang="nb-NO" sz="1600" dirty="0" smtClean="0"/>
              <a:t>Kaffe/te fra 09.30</a:t>
            </a:r>
          </a:p>
          <a:p>
            <a:pPr marL="0" indent="0">
              <a:buNone/>
            </a:pPr>
            <a:r>
              <a:rPr lang="nb-NO" sz="1600" dirty="0" smtClean="0"/>
              <a:t>Møteleder: Dag Petter Sødal</a:t>
            </a:r>
          </a:p>
          <a:p>
            <a:pPr marL="0" indent="0">
              <a:buNone/>
            </a:pPr>
            <a:endParaRPr lang="nb-NO" sz="1600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B91AF-FEAD-BE43-948B-E8F431FEDE19}" type="slidenum">
              <a:rPr lang="nb-NO" smtClean="0"/>
              <a:t>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4953000" cy="365125"/>
          </a:xfrm>
        </p:spPr>
        <p:txBody>
          <a:bodyPr/>
          <a:lstStyle/>
          <a:p>
            <a:r>
              <a:rPr lang="nb-NO" dirty="0" smtClean="0"/>
              <a:t>Høringskonferanse om forslag til nytt IS, fredag 15.1.2016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1186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ylkesmannen-PPT-mal">
  <a:themeElements>
    <a:clrScheme name="Fylkesmannen">
      <a:dk1>
        <a:sysClr val="windowText" lastClr="000000"/>
      </a:dk1>
      <a:lt1>
        <a:sysClr val="window" lastClr="FFFFFF"/>
      </a:lt1>
      <a:dk2>
        <a:srgbClr val="3B8CAB"/>
      </a:dk2>
      <a:lt2>
        <a:srgbClr val="FFFFFF"/>
      </a:lt2>
      <a:accent1>
        <a:srgbClr val="3B8CAB"/>
      </a:accent1>
      <a:accent2>
        <a:srgbClr val="C5C8C7"/>
      </a:accent2>
      <a:accent3>
        <a:srgbClr val="66B5BB"/>
      </a:accent3>
      <a:accent4>
        <a:srgbClr val="E2882E"/>
      </a:accent4>
      <a:accent5>
        <a:srgbClr val="DB4E24"/>
      </a:accent5>
      <a:accent6>
        <a:srgbClr val="42A740"/>
      </a:accent6>
      <a:hlink>
        <a:srgbClr val="66B5BB"/>
      </a:hlink>
      <a:folHlink>
        <a:srgbClr val="E2882E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Fylkesmannen-PPT-mal.potx</Template>
  <TotalTime>6619</TotalTime>
  <Words>20</Words>
  <Application>Microsoft Office PowerPoint</Application>
  <PresentationFormat>Skjermfremvisning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2" baseType="lpstr">
      <vt:lpstr>Fylkesmannen-PPT-mal</vt:lpstr>
      <vt:lpstr>Program –høringskonferanse om forslag til nytt inntektssystem -Nils Henrik Aabel hus, Tordenskjoldsgate 68, 4614 Kristiansand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Stig Solberg</dc:creator>
  <cp:lastModifiedBy>Holtskog, Lene</cp:lastModifiedBy>
  <cp:revision>69</cp:revision>
  <dcterms:created xsi:type="dcterms:W3CDTF">2013-06-27T08:24:43Z</dcterms:created>
  <dcterms:modified xsi:type="dcterms:W3CDTF">2016-01-18T09:59:11Z</dcterms:modified>
</cp:coreProperties>
</file>