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85" r:id="rId5"/>
    <p:sldId id="272" r:id="rId6"/>
    <p:sldId id="273" r:id="rId7"/>
    <p:sldId id="268" r:id="rId8"/>
    <p:sldId id="274" r:id="rId9"/>
    <p:sldId id="275" r:id="rId10"/>
    <p:sldId id="266" r:id="rId11"/>
    <p:sldId id="259" r:id="rId12"/>
    <p:sldId id="260" r:id="rId13"/>
    <p:sldId id="261" r:id="rId14"/>
    <p:sldId id="282" r:id="rId15"/>
    <p:sldId id="276" r:id="rId16"/>
    <p:sldId id="279" r:id="rId17"/>
    <p:sldId id="277" r:id="rId18"/>
    <p:sldId id="278" r:id="rId19"/>
    <p:sldId id="280" r:id="rId20"/>
    <p:sldId id="281" r:id="rId21"/>
    <p:sldId id="263" r:id="rId22"/>
    <p:sldId id="28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AF60D-A233-478F-9699-0DA1EC48A0A8}" v="23" dt="2026-04-12T15:23:3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>
        <p:scale>
          <a:sx n="50" d="100"/>
          <a:sy n="50" d="100"/>
        </p:scale>
        <p:origin x="1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 Hilde Sævik Torstrup" userId="65ea84c4-8dae-46ac-b949-dd0ec640aff7" providerId="ADAL" clId="{07281876-2446-4ED2-9C95-A6D449997AF8}"/>
    <pc:docChg chg="undo custSel addSld delSld modSld">
      <pc:chgData name="Gunn Hilde Sævik Torstrup" userId="65ea84c4-8dae-46ac-b949-dd0ec640aff7" providerId="ADAL" clId="{07281876-2446-4ED2-9C95-A6D449997AF8}" dt="2026-04-12T15:26:00.963" v="324" actId="14100"/>
      <pc:docMkLst>
        <pc:docMk/>
      </pc:docMkLst>
      <pc:sldChg chg="addSp modSp mod setBg">
        <pc:chgData name="Gunn Hilde Sævik Torstrup" userId="65ea84c4-8dae-46ac-b949-dd0ec640aff7" providerId="ADAL" clId="{07281876-2446-4ED2-9C95-A6D449997AF8}" dt="2026-04-12T15:09:28.168" v="256" actId="20577"/>
        <pc:sldMkLst>
          <pc:docMk/>
          <pc:sldMk cId="2725466021" sldId="263"/>
        </pc:sldMkLst>
        <pc:spChg chg="mod">
          <ac:chgData name="Gunn Hilde Sævik Torstrup" userId="65ea84c4-8dae-46ac-b949-dd0ec640aff7" providerId="ADAL" clId="{07281876-2446-4ED2-9C95-A6D449997AF8}" dt="2026-04-12T15:03:42.828" v="166" actId="26606"/>
          <ac:spMkLst>
            <pc:docMk/>
            <pc:sldMk cId="2725466021" sldId="263"/>
            <ac:spMk id="2" creationId="{CE72F984-B215-CC89-0B0F-F4379170F5B8}"/>
          </ac:spMkLst>
        </pc:spChg>
        <pc:spChg chg="mod">
          <ac:chgData name="Gunn Hilde Sævik Torstrup" userId="65ea84c4-8dae-46ac-b949-dd0ec640aff7" providerId="ADAL" clId="{07281876-2446-4ED2-9C95-A6D449997AF8}" dt="2026-04-12T15:09:28.168" v="256" actId="20577"/>
          <ac:spMkLst>
            <pc:docMk/>
            <pc:sldMk cId="2725466021" sldId="263"/>
            <ac:spMk id="3" creationId="{63453726-E68B-3AF4-970C-C2C898906CB5}"/>
          </ac:spMkLst>
        </pc:spChg>
        <pc:spChg chg="add">
          <ac:chgData name="Gunn Hilde Sævik Torstrup" userId="65ea84c4-8dae-46ac-b949-dd0ec640aff7" providerId="ADAL" clId="{07281876-2446-4ED2-9C95-A6D449997AF8}" dt="2026-04-12T15:03:42.828" v="166" actId="26606"/>
          <ac:spMkLst>
            <pc:docMk/>
            <pc:sldMk cId="2725466021" sldId="263"/>
            <ac:spMk id="10" creationId="{45D37F4E-DDB4-456B-97E0-9937730A039F}"/>
          </ac:spMkLst>
        </pc:spChg>
        <pc:spChg chg="add">
          <ac:chgData name="Gunn Hilde Sævik Torstrup" userId="65ea84c4-8dae-46ac-b949-dd0ec640aff7" providerId="ADAL" clId="{07281876-2446-4ED2-9C95-A6D449997AF8}" dt="2026-04-12T15:03:42.828" v="166" actId="26606"/>
          <ac:spMkLst>
            <pc:docMk/>
            <pc:sldMk cId="2725466021" sldId="263"/>
            <ac:spMk id="12" creationId="{B2DD41CD-8F47-4F56-AD12-4E2FF7696987}"/>
          </ac:spMkLst>
        </pc:spChg>
        <pc:picChg chg="add mod">
          <ac:chgData name="Gunn Hilde Sævik Torstrup" userId="65ea84c4-8dae-46ac-b949-dd0ec640aff7" providerId="ADAL" clId="{07281876-2446-4ED2-9C95-A6D449997AF8}" dt="2026-04-12T15:03:42.828" v="166" actId="26606"/>
          <ac:picMkLst>
            <pc:docMk/>
            <pc:sldMk cId="2725466021" sldId="263"/>
            <ac:picMk id="5" creationId="{75653F62-9076-EB39-83C5-D5105CF3F0C1}"/>
          </ac:picMkLst>
        </pc:picChg>
      </pc:sldChg>
      <pc:sldChg chg="del">
        <pc:chgData name="Gunn Hilde Sævik Torstrup" userId="65ea84c4-8dae-46ac-b949-dd0ec640aff7" providerId="ADAL" clId="{07281876-2446-4ED2-9C95-A6D449997AF8}" dt="2026-04-12T15:07:24.306" v="224" actId="2696"/>
        <pc:sldMkLst>
          <pc:docMk/>
          <pc:sldMk cId="4117727895" sldId="265"/>
        </pc:sldMkLst>
      </pc:sldChg>
      <pc:sldChg chg="addSp delSp modSp mod">
        <pc:chgData name="Gunn Hilde Sævik Torstrup" userId="65ea84c4-8dae-46ac-b949-dd0ec640aff7" providerId="ADAL" clId="{07281876-2446-4ED2-9C95-A6D449997AF8}" dt="2026-04-12T15:12:30.603" v="268" actId="26606"/>
        <pc:sldMkLst>
          <pc:docMk/>
          <pc:sldMk cId="2503245241" sldId="267"/>
        </pc:sldMkLst>
        <pc:spChg chg="mod">
          <ac:chgData name="Gunn Hilde Sævik Torstrup" userId="65ea84c4-8dae-46ac-b949-dd0ec640aff7" providerId="ADAL" clId="{07281876-2446-4ED2-9C95-A6D449997AF8}" dt="2026-04-12T15:11:52.334" v="265" actId="26606"/>
          <ac:spMkLst>
            <pc:docMk/>
            <pc:sldMk cId="2503245241" sldId="267"/>
            <ac:spMk id="2" creationId="{955B018F-CC31-FCAC-8DB1-26C0CDA85A21}"/>
          </ac:spMkLst>
        </pc:spChg>
        <pc:spChg chg="mod">
          <ac:chgData name="Gunn Hilde Sævik Torstrup" userId="65ea84c4-8dae-46ac-b949-dd0ec640aff7" providerId="ADAL" clId="{07281876-2446-4ED2-9C95-A6D449997AF8}" dt="2026-04-12T15:11:52.334" v="265" actId="26606"/>
          <ac:spMkLst>
            <pc:docMk/>
            <pc:sldMk cId="2503245241" sldId="267"/>
            <ac:spMk id="3" creationId="{06B2485B-19EA-4A4E-E2ED-58AA419CF5B2}"/>
          </ac:spMkLst>
        </pc:spChg>
        <pc:spChg chg="add del">
          <ac:chgData name="Gunn Hilde Sævik Torstrup" userId="65ea84c4-8dae-46ac-b949-dd0ec640aff7" providerId="ADAL" clId="{07281876-2446-4ED2-9C95-A6D449997AF8}" dt="2026-04-12T15:11:31.307" v="260" actId="26606"/>
          <ac:spMkLst>
            <pc:docMk/>
            <pc:sldMk cId="2503245241" sldId="267"/>
            <ac:spMk id="3079" creationId="{45D37F4E-DDB4-456B-97E0-9937730A039F}"/>
          </ac:spMkLst>
        </pc:spChg>
        <pc:spChg chg="add del">
          <ac:chgData name="Gunn Hilde Sævik Torstrup" userId="65ea84c4-8dae-46ac-b949-dd0ec640aff7" providerId="ADAL" clId="{07281876-2446-4ED2-9C95-A6D449997AF8}" dt="2026-04-12T15:11:31.307" v="260" actId="26606"/>
          <ac:spMkLst>
            <pc:docMk/>
            <pc:sldMk cId="2503245241" sldId="267"/>
            <ac:spMk id="3081" creationId="{B2DD41CD-8F47-4F56-AD12-4E2FF7696987}"/>
          </ac:spMkLst>
        </pc:spChg>
        <pc:spChg chg="add del">
          <ac:chgData name="Gunn Hilde Sævik Torstrup" userId="65ea84c4-8dae-46ac-b949-dd0ec640aff7" providerId="ADAL" clId="{07281876-2446-4ED2-9C95-A6D449997AF8}" dt="2026-04-12T15:11:37.925" v="262" actId="26606"/>
          <ac:spMkLst>
            <pc:docMk/>
            <pc:sldMk cId="2503245241" sldId="267"/>
            <ac:spMk id="3083" creationId="{743AA782-23D1-4521-8CAD-47662984AA08}"/>
          </ac:spMkLst>
        </pc:spChg>
        <pc:spChg chg="add del">
          <ac:chgData name="Gunn Hilde Sævik Torstrup" userId="65ea84c4-8dae-46ac-b949-dd0ec640aff7" providerId="ADAL" clId="{07281876-2446-4ED2-9C95-A6D449997AF8}" dt="2026-04-12T15:11:37.925" v="262" actId="26606"/>
          <ac:spMkLst>
            <pc:docMk/>
            <pc:sldMk cId="2503245241" sldId="267"/>
            <ac:spMk id="3084" creationId="{71877DBC-BB60-40F0-AC93-2ACDBAAE60CE}"/>
          </ac:spMkLst>
        </pc:spChg>
        <pc:spChg chg="add del">
          <ac:chgData name="Gunn Hilde Sævik Torstrup" userId="65ea84c4-8dae-46ac-b949-dd0ec640aff7" providerId="ADAL" clId="{07281876-2446-4ED2-9C95-A6D449997AF8}" dt="2026-04-12T15:11:52.324" v="264" actId="26606"/>
          <ac:spMkLst>
            <pc:docMk/>
            <pc:sldMk cId="2503245241" sldId="267"/>
            <ac:spMk id="3086" creationId="{687AFE0E-B37D-4531-AFE8-231C8348EAF1}"/>
          </ac:spMkLst>
        </pc:spChg>
        <pc:spChg chg="add del">
          <ac:chgData name="Gunn Hilde Sævik Torstrup" userId="65ea84c4-8dae-46ac-b949-dd0ec640aff7" providerId="ADAL" clId="{07281876-2446-4ED2-9C95-A6D449997AF8}" dt="2026-04-12T15:12:30.603" v="268" actId="26606"/>
          <ac:spMkLst>
            <pc:docMk/>
            <pc:sldMk cId="2503245241" sldId="267"/>
            <ac:spMk id="3088" creationId="{45D37F4E-DDB4-456B-97E0-9937730A039F}"/>
          </ac:spMkLst>
        </pc:spChg>
        <pc:spChg chg="add del">
          <ac:chgData name="Gunn Hilde Sævik Torstrup" userId="65ea84c4-8dae-46ac-b949-dd0ec640aff7" providerId="ADAL" clId="{07281876-2446-4ED2-9C95-A6D449997AF8}" dt="2026-04-12T15:12:30.603" v="268" actId="26606"/>
          <ac:spMkLst>
            <pc:docMk/>
            <pc:sldMk cId="2503245241" sldId="267"/>
            <ac:spMk id="3089" creationId="{B2DD41CD-8F47-4F56-AD12-4E2FF7696987}"/>
          </ac:spMkLst>
        </pc:spChg>
        <pc:spChg chg="add">
          <ac:chgData name="Gunn Hilde Sævik Torstrup" userId="65ea84c4-8dae-46ac-b949-dd0ec640aff7" providerId="ADAL" clId="{07281876-2446-4ED2-9C95-A6D449997AF8}" dt="2026-04-12T15:12:30.603" v="268" actId="26606"/>
          <ac:spMkLst>
            <pc:docMk/>
            <pc:sldMk cId="2503245241" sldId="267"/>
            <ac:spMk id="3094" creationId="{45D37F4E-DDB4-456B-97E0-9937730A039F}"/>
          </ac:spMkLst>
        </pc:spChg>
        <pc:spChg chg="add">
          <ac:chgData name="Gunn Hilde Sævik Torstrup" userId="65ea84c4-8dae-46ac-b949-dd0ec640aff7" providerId="ADAL" clId="{07281876-2446-4ED2-9C95-A6D449997AF8}" dt="2026-04-12T15:12:30.603" v="268" actId="26606"/>
          <ac:spMkLst>
            <pc:docMk/>
            <pc:sldMk cId="2503245241" sldId="267"/>
            <ac:spMk id="3096" creationId="{B2DD41CD-8F47-4F56-AD12-4E2FF7696987}"/>
          </ac:spMkLst>
        </pc:spChg>
        <pc:picChg chg="del">
          <ac:chgData name="Gunn Hilde Sævik Torstrup" userId="65ea84c4-8dae-46ac-b949-dd0ec640aff7" providerId="ADAL" clId="{07281876-2446-4ED2-9C95-A6D449997AF8}" dt="2026-04-12T15:10:31.489" v="257" actId="478"/>
          <ac:picMkLst>
            <pc:docMk/>
            <pc:sldMk cId="2503245241" sldId="267"/>
            <ac:picMk id="4" creationId="{C0433E64-646A-35E2-3B43-86F752ADF02B}"/>
          </ac:picMkLst>
        </pc:picChg>
        <pc:picChg chg="add del mod">
          <ac:chgData name="Gunn Hilde Sævik Torstrup" userId="65ea84c4-8dae-46ac-b949-dd0ec640aff7" providerId="ADAL" clId="{07281876-2446-4ED2-9C95-A6D449997AF8}" dt="2026-04-12T15:12:21.520" v="266" actId="478"/>
          <ac:picMkLst>
            <pc:docMk/>
            <pc:sldMk cId="2503245241" sldId="267"/>
            <ac:picMk id="3074" creationId="{067DE901-89D1-947C-A416-C705FD7EE543}"/>
          </ac:picMkLst>
        </pc:picChg>
        <pc:picChg chg="add mod">
          <ac:chgData name="Gunn Hilde Sævik Torstrup" userId="65ea84c4-8dae-46ac-b949-dd0ec640aff7" providerId="ADAL" clId="{07281876-2446-4ED2-9C95-A6D449997AF8}" dt="2026-04-12T15:12:30.603" v="268" actId="26606"/>
          <ac:picMkLst>
            <pc:docMk/>
            <pc:sldMk cId="2503245241" sldId="267"/>
            <ac:picMk id="3076" creationId="{80A0A1E1-B381-38A0-FB42-2FECF7417CBB}"/>
          </ac:picMkLst>
        </pc:picChg>
        <pc:cxnChg chg="add del">
          <ac:chgData name="Gunn Hilde Sævik Torstrup" userId="65ea84c4-8dae-46ac-b949-dd0ec640aff7" providerId="ADAL" clId="{07281876-2446-4ED2-9C95-A6D449997AF8}" dt="2026-04-12T15:11:52.334" v="265" actId="26606"/>
          <ac:cxnSpMkLst>
            <pc:docMk/>
            <pc:sldMk cId="2503245241" sldId="267"/>
            <ac:cxnSpMk id="9" creationId="{FC23E3B9-5ABF-58B3-E2B0-E9A5DAA90037}"/>
          </ac:cxnSpMkLst>
        </pc:cxnChg>
      </pc:sldChg>
      <pc:sldChg chg="modSp mod">
        <pc:chgData name="Gunn Hilde Sævik Torstrup" userId="65ea84c4-8dae-46ac-b949-dd0ec640aff7" providerId="ADAL" clId="{07281876-2446-4ED2-9C95-A6D449997AF8}" dt="2026-04-12T14:57:01.472" v="155" actId="790"/>
        <pc:sldMkLst>
          <pc:docMk/>
          <pc:sldMk cId="1588588398" sldId="268"/>
        </pc:sldMkLst>
        <pc:spChg chg="mod">
          <ac:chgData name="Gunn Hilde Sævik Torstrup" userId="65ea84c4-8dae-46ac-b949-dd0ec640aff7" providerId="ADAL" clId="{07281876-2446-4ED2-9C95-A6D449997AF8}" dt="2026-04-12T14:57:01.472" v="155" actId="790"/>
          <ac:spMkLst>
            <pc:docMk/>
            <pc:sldMk cId="1588588398" sldId="268"/>
            <ac:spMk id="2" creationId="{87C2CF2E-962A-3652-9B16-CAAE707D6C69}"/>
          </ac:spMkLst>
        </pc:spChg>
        <pc:spChg chg="mod">
          <ac:chgData name="Gunn Hilde Sævik Torstrup" userId="65ea84c4-8dae-46ac-b949-dd0ec640aff7" providerId="ADAL" clId="{07281876-2446-4ED2-9C95-A6D449997AF8}" dt="2026-04-12T14:56:46.447" v="154" actId="255"/>
          <ac:spMkLst>
            <pc:docMk/>
            <pc:sldMk cId="1588588398" sldId="268"/>
            <ac:spMk id="18" creationId="{100AE0A2-E075-DFC8-476D-ED443B5C28E8}"/>
          </ac:spMkLst>
        </pc:spChg>
      </pc:sldChg>
      <pc:sldChg chg="del">
        <pc:chgData name="Gunn Hilde Sævik Torstrup" userId="65ea84c4-8dae-46ac-b949-dd0ec640aff7" providerId="ADAL" clId="{07281876-2446-4ED2-9C95-A6D449997AF8}" dt="2026-04-12T14:56:09.454" v="150" actId="2696"/>
        <pc:sldMkLst>
          <pc:docMk/>
          <pc:sldMk cId="1262539488" sldId="271"/>
        </pc:sldMkLst>
      </pc:sldChg>
      <pc:sldChg chg="modSp mod">
        <pc:chgData name="Gunn Hilde Sævik Torstrup" userId="65ea84c4-8dae-46ac-b949-dd0ec640aff7" providerId="ADAL" clId="{07281876-2446-4ED2-9C95-A6D449997AF8}" dt="2026-04-12T15:18:52.980" v="301" actId="113"/>
        <pc:sldMkLst>
          <pc:docMk/>
          <pc:sldMk cId="2039656374" sldId="274"/>
        </pc:sldMkLst>
        <pc:spChg chg="mod">
          <ac:chgData name="Gunn Hilde Sævik Torstrup" userId="65ea84c4-8dae-46ac-b949-dd0ec640aff7" providerId="ADAL" clId="{07281876-2446-4ED2-9C95-A6D449997AF8}" dt="2026-04-12T15:18:52.980" v="301" actId="113"/>
          <ac:spMkLst>
            <pc:docMk/>
            <pc:sldMk cId="2039656374" sldId="274"/>
            <ac:spMk id="2" creationId="{05B31B70-04A8-BD22-AC6C-AB1A930488D9}"/>
          </ac:spMkLst>
        </pc:spChg>
        <pc:spChg chg="mod">
          <ac:chgData name="Gunn Hilde Sævik Torstrup" userId="65ea84c4-8dae-46ac-b949-dd0ec640aff7" providerId="ADAL" clId="{07281876-2446-4ED2-9C95-A6D449997AF8}" dt="2026-04-12T14:58:03.049" v="164" actId="20577"/>
          <ac:spMkLst>
            <pc:docMk/>
            <pc:sldMk cId="2039656374" sldId="274"/>
            <ac:spMk id="3" creationId="{CA26F6F8-2A5E-5115-DCAD-F1943C56E7F9}"/>
          </ac:spMkLst>
        </pc:spChg>
      </pc:sldChg>
      <pc:sldChg chg="modSp mod">
        <pc:chgData name="Gunn Hilde Sævik Torstrup" userId="65ea84c4-8dae-46ac-b949-dd0ec640aff7" providerId="ADAL" clId="{07281876-2446-4ED2-9C95-A6D449997AF8}" dt="2026-04-12T15:18:39.923" v="300" actId="790"/>
        <pc:sldMkLst>
          <pc:docMk/>
          <pc:sldMk cId="4154104682" sldId="275"/>
        </pc:sldMkLst>
        <pc:spChg chg="mod">
          <ac:chgData name="Gunn Hilde Sævik Torstrup" userId="65ea84c4-8dae-46ac-b949-dd0ec640aff7" providerId="ADAL" clId="{07281876-2446-4ED2-9C95-A6D449997AF8}" dt="2026-04-12T15:18:39.923" v="300" actId="790"/>
          <ac:spMkLst>
            <pc:docMk/>
            <pc:sldMk cId="4154104682" sldId="275"/>
            <ac:spMk id="2" creationId="{60161FF5-EF1A-2F02-01C3-ED73E1704181}"/>
          </ac:spMkLst>
        </pc:spChg>
      </pc:sldChg>
      <pc:sldChg chg="addSp delSp modSp mod">
        <pc:chgData name="Gunn Hilde Sævik Torstrup" userId="65ea84c4-8dae-46ac-b949-dd0ec640aff7" providerId="ADAL" clId="{07281876-2446-4ED2-9C95-A6D449997AF8}" dt="2026-04-12T15:23:34.671" v="317" actId="14100"/>
        <pc:sldMkLst>
          <pc:docMk/>
          <pc:sldMk cId="883785042" sldId="282"/>
        </pc:sldMkLst>
        <pc:spChg chg="mod">
          <ac:chgData name="Gunn Hilde Sævik Torstrup" userId="65ea84c4-8dae-46ac-b949-dd0ec640aff7" providerId="ADAL" clId="{07281876-2446-4ED2-9C95-A6D449997AF8}" dt="2026-04-12T15:19:25.954" v="302" actId="113"/>
          <ac:spMkLst>
            <pc:docMk/>
            <pc:sldMk cId="883785042" sldId="282"/>
            <ac:spMk id="2" creationId="{E318FCDF-4D10-CAFB-5A26-5BB9C78B04C0}"/>
          </ac:spMkLst>
        </pc:spChg>
        <pc:spChg chg="mod">
          <ac:chgData name="Gunn Hilde Sævik Torstrup" userId="65ea84c4-8dae-46ac-b949-dd0ec640aff7" providerId="ADAL" clId="{07281876-2446-4ED2-9C95-A6D449997AF8}" dt="2026-04-12T15:23:28.300" v="316" actId="20577"/>
          <ac:spMkLst>
            <pc:docMk/>
            <pc:sldMk cId="883785042" sldId="282"/>
            <ac:spMk id="4" creationId="{31C1D664-0F38-3F4D-0A48-A05A09EB1E63}"/>
          </ac:spMkLst>
        </pc:spChg>
        <pc:picChg chg="del">
          <ac:chgData name="Gunn Hilde Sævik Torstrup" userId="65ea84c4-8dae-46ac-b949-dd0ec640aff7" providerId="ADAL" clId="{07281876-2446-4ED2-9C95-A6D449997AF8}" dt="2026-04-12T15:21:49.452" v="304" actId="478"/>
          <ac:picMkLst>
            <pc:docMk/>
            <pc:sldMk cId="883785042" sldId="282"/>
            <ac:picMk id="5" creationId="{537B3517-DBBB-7923-4005-7DF9642C2026}"/>
          </ac:picMkLst>
        </pc:picChg>
        <pc:picChg chg="add mod">
          <ac:chgData name="Gunn Hilde Sævik Torstrup" userId="65ea84c4-8dae-46ac-b949-dd0ec640aff7" providerId="ADAL" clId="{07281876-2446-4ED2-9C95-A6D449997AF8}" dt="2026-04-12T15:22:06.644" v="307" actId="1076"/>
          <ac:picMkLst>
            <pc:docMk/>
            <pc:sldMk cId="883785042" sldId="282"/>
            <ac:picMk id="4098" creationId="{965A9A3F-DA5D-8CAA-BE9D-300EF4ACD83C}"/>
          </ac:picMkLst>
        </pc:picChg>
        <pc:picChg chg="add mod">
          <ac:chgData name="Gunn Hilde Sævik Torstrup" userId="65ea84c4-8dae-46ac-b949-dd0ec640aff7" providerId="ADAL" clId="{07281876-2446-4ED2-9C95-A6D449997AF8}" dt="2026-04-12T15:23:34.671" v="317" actId="14100"/>
          <ac:picMkLst>
            <pc:docMk/>
            <pc:sldMk cId="883785042" sldId="282"/>
            <ac:picMk id="4100" creationId="{4B5D928B-2D67-A7EE-21F7-1A12C7018361}"/>
          </ac:picMkLst>
        </pc:picChg>
      </pc:sldChg>
      <pc:sldChg chg="addSp delSp modSp mod setBg">
        <pc:chgData name="Gunn Hilde Sævik Torstrup" userId="65ea84c4-8dae-46ac-b949-dd0ec640aff7" providerId="ADAL" clId="{07281876-2446-4ED2-9C95-A6D449997AF8}" dt="2026-04-12T15:17:04.006" v="297" actId="14100"/>
        <pc:sldMkLst>
          <pc:docMk/>
          <pc:sldMk cId="1392564362" sldId="285"/>
        </pc:sldMkLst>
        <pc:spChg chg="mod">
          <ac:chgData name="Gunn Hilde Sævik Torstrup" userId="65ea84c4-8dae-46ac-b949-dd0ec640aff7" providerId="ADAL" clId="{07281876-2446-4ED2-9C95-A6D449997AF8}" dt="2026-04-12T15:16:38.519" v="294" actId="26606"/>
          <ac:spMkLst>
            <pc:docMk/>
            <pc:sldMk cId="1392564362" sldId="285"/>
            <ac:spMk id="2" creationId="{75E82451-FA24-569B-8F93-8802D9B99469}"/>
          </ac:spMkLst>
        </pc:spChg>
        <pc:spChg chg="mod ord">
          <ac:chgData name="Gunn Hilde Sævik Torstrup" userId="65ea84c4-8dae-46ac-b949-dd0ec640aff7" providerId="ADAL" clId="{07281876-2446-4ED2-9C95-A6D449997AF8}" dt="2026-04-12T15:16:38.519" v="294" actId="26606"/>
          <ac:spMkLst>
            <pc:docMk/>
            <pc:sldMk cId="1392564362" sldId="285"/>
            <ac:spMk id="3" creationId="{3A2DFAB1-AA7D-CDAE-CA13-BB4C8CD3022F}"/>
          </ac:spMkLst>
        </pc:spChg>
        <pc:spChg chg="add del mod">
          <ac:chgData name="Gunn Hilde Sævik Torstrup" userId="65ea84c4-8dae-46ac-b949-dd0ec640aff7" providerId="ADAL" clId="{07281876-2446-4ED2-9C95-A6D449997AF8}" dt="2026-04-12T15:16:09.358" v="287" actId="22"/>
          <ac:spMkLst>
            <pc:docMk/>
            <pc:sldMk cId="1392564362" sldId="285"/>
            <ac:spMk id="7" creationId="{A8CC6B99-402C-6F34-5C8A-449631908908}"/>
          </ac:spMkLst>
        </pc:spChg>
        <pc:spChg chg="add del">
          <ac:chgData name="Gunn Hilde Sævik Torstrup" userId="65ea84c4-8dae-46ac-b949-dd0ec640aff7" providerId="ADAL" clId="{07281876-2446-4ED2-9C95-A6D449997AF8}" dt="2026-04-12T15:16:38.519" v="294" actId="26606"/>
          <ac:spMkLst>
            <pc:docMk/>
            <pc:sldMk cId="1392564362" sldId="285"/>
            <ac:spMk id="10" creationId="{743AA782-23D1-4521-8CAD-47662984AA08}"/>
          </ac:spMkLst>
        </pc:spChg>
        <pc:spChg chg="add del">
          <ac:chgData name="Gunn Hilde Sævik Torstrup" userId="65ea84c4-8dae-46ac-b949-dd0ec640aff7" providerId="ADAL" clId="{07281876-2446-4ED2-9C95-A6D449997AF8}" dt="2026-04-12T15:16:38.519" v="294" actId="26606"/>
          <ac:spMkLst>
            <pc:docMk/>
            <pc:sldMk cId="1392564362" sldId="285"/>
            <ac:spMk id="12" creationId="{71877DBC-BB60-40F0-AC93-2ACDBAAE60CE}"/>
          </ac:spMkLst>
        </pc:spChg>
        <pc:spChg chg="add del">
          <ac:chgData name="Gunn Hilde Sævik Torstrup" userId="65ea84c4-8dae-46ac-b949-dd0ec640aff7" providerId="ADAL" clId="{07281876-2446-4ED2-9C95-A6D449997AF8}" dt="2026-04-12T15:16:28.314" v="289" actId="26606"/>
          <ac:spMkLst>
            <pc:docMk/>
            <pc:sldMk cId="1392564362" sldId="285"/>
            <ac:spMk id="17" creationId="{A2679492-7988-4050-9056-542444452411}"/>
          </ac:spMkLst>
        </pc:spChg>
        <pc:spChg chg="add del">
          <ac:chgData name="Gunn Hilde Sævik Torstrup" userId="65ea84c4-8dae-46ac-b949-dd0ec640aff7" providerId="ADAL" clId="{07281876-2446-4ED2-9C95-A6D449997AF8}" dt="2026-04-12T15:16:28.314" v="289" actId="26606"/>
          <ac:spMkLst>
            <pc:docMk/>
            <pc:sldMk cId="1392564362" sldId="285"/>
            <ac:spMk id="19" creationId="{B091B163-7D61-4891-ABCF-5C13D9C418D0}"/>
          </ac:spMkLst>
        </pc:spChg>
        <pc:spChg chg="add del">
          <ac:chgData name="Gunn Hilde Sævik Torstrup" userId="65ea84c4-8dae-46ac-b949-dd0ec640aff7" providerId="ADAL" clId="{07281876-2446-4ED2-9C95-A6D449997AF8}" dt="2026-04-12T15:16:32.212" v="291" actId="26606"/>
          <ac:spMkLst>
            <pc:docMk/>
            <pc:sldMk cId="1392564362" sldId="285"/>
            <ac:spMk id="23" creationId="{E8A8EAB8-D2FF-444D-B34B-7D32F106AD0E}"/>
          </ac:spMkLst>
        </pc:spChg>
        <pc:spChg chg="add">
          <ac:chgData name="Gunn Hilde Sævik Torstrup" userId="65ea84c4-8dae-46ac-b949-dd0ec640aff7" providerId="ADAL" clId="{07281876-2446-4ED2-9C95-A6D449997AF8}" dt="2026-04-12T15:16:38.519" v="294" actId="26606"/>
          <ac:spMkLst>
            <pc:docMk/>
            <pc:sldMk cId="1392564362" sldId="285"/>
            <ac:spMk id="29" creationId="{743AA782-23D1-4521-8CAD-47662984AA08}"/>
          </ac:spMkLst>
        </pc:spChg>
        <pc:spChg chg="add">
          <ac:chgData name="Gunn Hilde Sævik Torstrup" userId="65ea84c4-8dae-46ac-b949-dd0ec640aff7" providerId="ADAL" clId="{07281876-2446-4ED2-9C95-A6D449997AF8}" dt="2026-04-12T15:16:38.519" v="294" actId="26606"/>
          <ac:spMkLst>
            <pc:docMk/>
            <pc:sldMk cId="1392564362" sldId="285"/>
            <ac:spMk id="30" creationId="{650D18FE-0824-4A46-B22C-A86B52E5780A}"/>
          </ac:spMkLst>
        </pc:spChg>
        <pc:picChg chg="del mod">
          <ac:chgData name="Gunn Hilde Sævik Torstrup" userId="65ea84c4-8dae-46ac-b949-dd0ec640aff7" providerId="ADAL" clId="{07281876-2446-4ED2-9C95-A6D449997AF8}" dt="2026-04-12T15:16:05.551" v="286" actId="478"/>
          <ac:picMkLst>
            <pc:docMk/>
            <pc:sldMk cId="1392564362" sldId="285"/>
            <ac:picMk id="5" creationId="{65485468-AD60-9043-9EE5-EC6103B92DB0}"/>
          </ac:picMkLst>
        </pc:picChg>
        <pc:picChg chg="add mod ord">
          <ac:chgData name="Gunn Hilde Sævik Torstrup" userId="65ea84c4-8dae-46ac-b949-dd0ec640aff7" providerId="ADAL" clId="{07281876-2446-4ED2-9C95-A6D449997AF8}" dt="2026-04-12T15:17:04.006" v="297" actId="14100"/>
          <ac:picMkLst>
            <pc:docMk/>
            <pc:sldMk cId="1392564362" sldId="285"/>
            <ac:picMk id="9" creationId="{CFC3CB53-1AB5-A822-CFEA-36C94D81BE0B}"/>
          </ac:picMkLst>
        </pc:picChg>
        <pc:cxnChg chg="add del">
          <ac:chgData name="Gunn Hilde Sævik Torstrup" userId="65ea84c4-8dae-46ac-b949-dd0ec640aff7" providerId="ADAL" clId="{07281876-2446-4ED2-9C95-A6D449997AF8}" dt="2026-04-12T15:16:28.314" v="289" actId="26606"/>
          <ac:cxnSpMkLst>
            <pc:docMk/>
            <pc:sldMk cId="1392564362" sldId="285"/>
            <ac:cxnSpMk id="21" creationId="{C49DA8F6-BCC1-4447-B54C-57856834B94B}"/>
          </ac:cxnSpMkLst>
        </pc:cxnChg>
        <pc:cxnChg chg="add del">
          <ac:chgData name="Gunn Hilde Sævik Torstrup" userId="65ea84c4-8dae-46ac-b949-dd0ec640aff7" providerId="ADAL" clId="{07281876-2446-4ED2-9C95-A6D449997AF8}" dt="2026-04-12T15:16:32.212" v="291" actId="26606"/>
          <ac:cxnSpMkLst>
            <pc:docMk/>
            <pc:sldMk cId="1392564362" sldId="285"/>
            <ac:cxnSpMk id="24" creationId="{EEA38897-7BA3-4408-8083-3235339C4A60}"/>
          </ac:cxnSpMkLst>
        </pc:cxnChg>
        <pc:cxnChg chg="add del">
          <ac:chgData name="Gunn Hilde Sævik Torstrup" userId="65ea84c4-8dae-46ac-b949-dd0ec640aff7" providerId="ADAL" clId="{07281876-2446-4ED2-9C95-A6D449997AF8}" dt="2026-04-12T15:16:32.212" v="291" actId="26606"/>
          <ac:cxnSpMkLst>
            <pc:docMk/>
            <pc:sldMk cId="1392564362" sldId="285"/>
            <ac:cxnSpMk id="25" creationId="{F11AD06B-AB20-4097-8606-5DA00DBACE88}"/>
          </ac:cxnSpMkLst>
        </pc:cxnChg>
        <pc:cxnChg chg="add del">
          <ac:chgData name="Gunn Hilde Sævik Torstrup" userId="65ea84c4-8dae-46ac-b949-dd0ec640aff7" providerId="ADAL" clId="{07281876-2446-4ED2-9C95-A6D449997AF8}" dt="2026-04-12T15:16:38.512" v="293" actId="26606"/>
          <ac:cxnSpMkLst>
            <pc:docMk/>
            <pc:sldMk cId="1392564362" sldId="285"/>
            <ac:cxnSpMk id="27" creationId="{FC23E3B9-5ABF-58B3-E2B0-E9A5DAA90037}"/>
          </ac:cxnSpMkLst>
        </pc:cxnChg>
      </pc:sldChg>
      <pc:sldChg chg="addSp delSp modSp new mod">
        <pc:chgData name="Gunn Hilde Sævik Torstrup" userId="65ea84c4-8dae-46ac-b949-dd0ec640aff7" providerId="ADAL" clId="{07281876-2446-4ED2-9C95-A6D449997AF8}" dt="2026-04-12T15:26:00.963" v="324" actId="14100"/>
        <pc:sldMkLst>
          <pc:docMk/>
          <pc:sldMk cId="126948755" sldId="286"/>
        </pc:sldMkLst>
        <pc:spChg chg="del mod">
          <ac:chgData name="Gunn Hilde Sævik Torstrup" userId="65ea84c4-8dae-46ac-b949-dd0ec640aff7" providerId="ADAL" clId="{07281876-2446-4ED2-9C95-A6D449997AF8}" dt="2026-04-12T15:05:19.319" v="176" actId="478"/>
          <ac:spMkLst>
            <pc:docMk/>
            <pc:sldMk cId="126948755" sldId="286"/>
            <ac:spMk id="2" creationId="{00BA6D72-A6B0-4564-DEE4-994DF4A76928}"/>
          </ac:spMkLst>
        </pc:spChg>
        <pc:spChg chg="del">
          <ac:chgData name="Gunn Hilde Sævik Torstrup" userId="65ea84c4-8dae-46ac-b949-dd0ec640aff7" providerId="ADAL" clId="{07281876-2446-4ED2-9C95-A6D449997AF8}" dt="2026-04-12T15:05:09.105" v="174" actId="22"/>
          <ac:spMkLst>
            <pc:docMk/>
            <pc:sldMk cId="126948755" sldId="286"/>
            <ac:spMk id="3" creationId="{BC881B71-21D7-1AC5-3CBC-3A1E8369B2F2}"/>
          </ac:spMkLst>
        </pc:spChg>
        <pc:spChg chg="add del mod">
          <ac:chgData name="Gunn Hilde Sævik Torstrup" userId="65ea84c4-8dae-46ac-b949-dd0ec640aff7" providerId="ADAL" clId="{07281876-2446-4ED2-9C95-A6D449997AF8}" dt="2026-04-12T15:25:55.357" v="323" actId="14100"/>
          <ac:spMkLst>
            <pc:docMk/>
            <pc:sldMk cId="126948755" sldId="286"/>
            <ac:spMk id="4" creationId="{4EBBF209-A2E3-F0D9-2459-97A55EC66725}"/>
          </ac:spMkLst>
        </pc:spChg>
        <pc:picChg chg="add mod ord">
          <ac:chgData name="Gunn Hilde Sævik Torstrup" userId="65ea84c4-8dae-46ac-b949-dd0ec640aff7" providerId="ADAL" clId="{07281876-2446-4ED2-9C95-A6D449997AF8}" dt="2026-04-12T15:25:02.337" v="322" actId="14100"/>
          <ac:picMkLst>
            <pc:docMk/>
            <pc:sldMk cId="126948755" sldId="286"/>
            <ac:picMk id="6" creationId="{1CAC625D-7AD2-2EE6-DFF4-919FAE3A2EBE}"/>
          </ac:picMkLst>
        </pc:picChg>
        <pc:picChg chg="add mod">
          <ac:chgData name="Gunn Hilde Sævik Torstrup" userId="65ea84c4-8dae-46ac-b949-dd0ec640aff7" providerId="ADAL" clId="{07281876-2446-4ED2-9C95-A6D449997AF8}" dt="2026-04-12T15:06:04.991" v="183"/>
          <ac:picMkLst>
            <pc:docMk/>
            <pc:sldMk cId="126948755" sldId="286"/>
            <ac:picMk id="7" creationId="{ACB7029B-3EAF-A465-C039-25BC5F99815A}"/>
          </ac:picMkLst>
        </pc:picChg>
        <pc:picChg chg="add mod">
          <ac:chgData name="Gunn Hilde Sævik Torstrup" userId="65ea84c4-8dae-46ac-b949-dd0ec640aff7" providerId="ADAL" clId="{07281876-2446-4ED2-9C95-A6D449997AF8}" dt="2026-04-12T15:26:00.963" v="324" actId="14100"/>
          <ac:picMkLst>
            <pc:docMk/>
            <pc:sldMk cId="126948755" sldId="286"/>
            <ac:picMk id="8" creationId="{E2A14EDB-679C-E9B7-CA2E-4F4E3D155338}"/>
          </ac:picMkLst>
        </pc:picChg>
      </pc:sldChg>
      <pc:sldChg chg="addSp delSp modSp new del mod setBg">
        <pc:chgData name="Gunn Hilde Sævik Torstrup" userId="65ea84c4-8dae-46ac-b949-dd0ec640aff7" providerId="ADAL" clId="{07281876-2446-4ED2-9C95-A6D449997AF8}" dt="2026-04-12T15:17:21.637" v="298" actId="2696"/>
        <pc:sldMkLst>
          <pc:docMk/>
          <pc:sldMk cId="2503261468" sldId="287"/>
        </pc:sldMkLst>
        <pc:spChg chg="mod">
          <ac:chgData name="Gunn Hilde Sævik Torstrup" userId="65ea84c4-8dae-46ac-b949-dd0ec640aff7" providerId="ADAL" clId="{07281876-2446-4ED2-9C95-A6D449997AF8}" dt="2026-04-12T15:15:15.401" v="285" actId="26606"/>
          <ac:spMkLst>
            <pc:docMk/>
            <pc:sldMk cId="2503261468" sldId="287"/>
            <ac:spMk id="2" creationId="{3848D348-847D-3544-0227-2EEC39BBF7B4}"/>
          </ac:spMkLst>
        </pc:spChg>
        <pc:spChg chg="mod">
          <ac:chgData name="Gunn Hilde Sævik Torstrup" userId="65ea84c4-8dae-46ac-b949-dd0ec640aff7" providerId="ADAL" clId="{07281876-2446-4ED2-9C95-A6D449997AF8}" dt="2026-04-12T15:15:15.401" v="285" actId="26606"/>
          <ac:spMkLst>
            <pc:docMk/>
            <pc:sldMk cId="2503261468" sldId="287"/>
            <ac:spMk id="3" creationId="{26BFE98A-FA6A-7DA4-90B9-37F461B0EE7E}"/>
          </ac:spMkLst>
        </pc:spChg>
        <pc:spChg chg="add del mod">
          <ac:chgData name="Gunn Hilde Sævik Torstrup" userId="65ea84c4-8dae-46ac-b949-dd0ec640aff7" providerId="ADAL" clId="{07281876-2446-4ED2-9C95-A6D449997AF8}" dt="2026-04-12T15:15:06.283" v="283"/>
          <ac:spMkLst>
            <pc:docMk/>
            <pc:sldMk cId="2503261468" sldId="287"/>
            <ac:spMk id="4" creationId="{8A624F8A-4149-BB69-24B4-4095732ADA31}"/>
          </ac:spMkLst>
        </pc:spChg>
        <pc:spChg chg="add mod">
          <ac:chgData name="Gunn Hilde Sævik Torstrup" userId="65ea84c4-8dae-46ac-b949-dd0ec640aff7" providerId="ADAL" clId="{07281876-2446-4ED2-9C95-A6D449997AF8}" dt="2026-04-12T15:15:15.401" v="285" actId="26606"/>
          <ac:spMkLst>
            <pc:docMk/>
            <pc:sldMk cId="2503261468" sldId="287"/>
            <ac:spMk id="8" creationId="{A26B901D-43A5-D10F-02CF-B0EE3FC5E702}"/>
          </ac:spMkLst>
        </pc:spChg>
        <pc:spChg chg="add">
          <ac:chgData name="Gunn Hilde Sævik Torstrup" userId="65ea84c4-8dae-46ac-b949-dd0ec640aff7" providerId="ADAL" clId="{07281876-2446-4ED2-9C95-A6D449997AF8}" dt="2026-04-12T15:15:15.401" v="285" actId="26606"/>
          <ac:spMkLst>
            <pc:docMk/>
            <pc:sldMk cId="2503261468" sldId="287"/>
            <ac:spMk id="13" creationId="{4C608BEB-860E-4094-8511-78603564A75E}"/>
          </ac:spMkLst>
        </pc:spChg>
        <pc:picChg chg="add mod">
          <ac:chgData name="Gunn Hilde Sævik Torstrup" userId="65ea84c4-8dae-46ac-b949-dd0ec640aff7" providerId="ADAL" clId="{07281876-2446-4ED2-9C95-A6D449997AF8}" dt="2026-04-12T15:14:52.772" v="280"/>
          <ac:picMkLst>
            <pc:docMk/>
            <pc:sldMk cId="2503261468" sldId="287"/>
            <ac:picMk id="5" creationId="{0D09F3C4-CC2F-293A-24B4-7A6F5E8B363B}"/>
          </ac:picMkLst>
        </pc:picChg>
        <pc:picChg chg="add del mod">
          <ac:chgData name="Gunn Hilde Sævik Torstrup" userId="65ea84c4-8dae-46ac-b949-dd0ec640aff7" providerId="ADAL" clId="{07281876-2446-4ED2-9C95-A6D449997AF8}" dt="2026-04-12T15:15:13.890" v="284" actId="478"/>
          <ac:picMkLst>
            <pc:docMk/>
            <pc:sldMk cId="2503261468" sldId="287"/>
            <ac:picMk id="6" creationId="{F8702472-BB77-363C-EBA3-BBD89F4766F6}"/>
          </ac:picMkLst>
        </pc:picChg>
        <pc:cxnChg chg="add">
          <ac:chgData name="Gunn Hilde Sævik Torstrup" userId="65ea84c4-8dae-46ac-b949-dd0ec640aff7" providerId="ADAL" clId="{07281876-2446-4ED2-9C95-A6D449997AF8}" dt="2026-04-12T15:15:15.401" v="285" actId="26606"/>
          <ac:cxnSpMkLst>
            <pc:docMk/>
            <pc:sldMk cId="2503261468" sldId="287"/>
            <ac:cxnSpMk id="15" creationId="{1F16A8D4-FE87-4604-88B2-394B5D1EB43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686B4-681C-5B64-0CF6-4242A7717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FB9CE0-371E-C8BD-2DC1-2C69EDEC5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ADF6FC-6FB6-053C-813A-41E104CB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20F3E7-9C58-297D-B68A-26BE9C01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CA68D4-D758-B7D5-BCAC-94A02481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1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CF840-030D-F731-810C-7DF4700A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27C88A5-CD32-58FD-E32D-0889B4A40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2D8FBC-EB6B-97BD-2ED7-2E9166B2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8B8332-E50D-A396-90CE-9748AE7C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B6B7B0-2DEE-1A82-C3FB-C2738FD0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0BF373A-F6FB-7A38-2D56-008200A6C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A58926B-0969-AE6D-AC32-726C924D7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59381-41E6-2324-F184-61D348D4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B1B974-2F2D-F4D7-8879-02B22906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F2B556-3708-638B-59FD-ED90BD15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43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774911-FFB4-DC77-425E-1CB2480C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0556B3-BDF6-4F20-0B19-1E7A6FF54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39C18F-BA71-ED61-8060-5B440A68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692E92-8FAA-BDF2-247F-AFAD9FCA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6EAA7C-CF4F-F46E-4970-26C6BB5C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18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097AA-9DAC-608A-F865-4FEA32AB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F9786E-AD17-F94C-9D8A-82E7FBEA7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EF2AE9-C8AD-1B45-61B9-22EB81EC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27CF79-A46B-E743-C9C5-A1C1239D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630E11-0D3A-6FB6-7FC7-FD9D58FF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4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14829-F1D1-0510-BC4A-16F8569A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E17EAC-75AC-58C4-B445-D6A13ED06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F2914A-96CB-DE3C-7538-E02F2BB25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89D778-9518-BBE0-0EEA-C5DF1145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93C950-5389-4B90-078C-F0F71A12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83D24D-8BDF-177E-059F-9B6C5960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4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5AE9A-52F8-9B98-67B2-23D85A42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9C7235-470F-8CE2-87DF-F0CD59B50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C65CBC-765F-60AC-CA18-EE337832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5968587-E137-042B-64A0-D4D3FB530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3711942-7BC1-DAE7-E818-0E3DC277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92EF8B1-029B-642B-DD9F-2C128AA4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8358491-1AFF-5A6F-D297-B50FDA3E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203887C-8FED-E83C-268A-F7300EFA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96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5B692F-1702-EA64-BCC9-F6C01495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B486CD-39D0-5C84-43B6-C198F41A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C529D61-86DD-C2E2-7FBB-FA3DEA7E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3AC0C3-25BC-E5F5-BDA1-8A2329B0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29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C89B80-D628-12F5-C9DC-2D78F0B0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0BE1ED-2E92-E43E-6BCC-8E3EA93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31D0645-45E8-A6AE-574C-077B53C0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1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605CA-4FBE-41B3-2A08-007599C1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0C713C-D0A3-F9E7-D715-4F6C609C2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74C003-30B9-BB99-C311-FBC155319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542C61-F5AB-8248-C276-22C86919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688C74-604A-05BC-F38C-1AEC8C9C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C745DF-45F9-4C94-7A3A-9E18EB4E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79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C978AB-7BC0-45B7-2565-77355734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B6E1829-2969-D5B7-531F-DF78EBD2F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53AAEB-01AF-7BB5-8E2A-1AF68094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B51209-B7C2-F1B3-9209-418857E2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E41498-A180-2BD3-A6F7-BBDC1ADF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6C1AB0-A5CF-29B3-32DE-4E392865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42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FE33224-55B5-A5DC-3692-D09E2BC2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2606AC-2B15-4C27-3305-842280F68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F513F2-5630-2419-D16C-B5539FBDF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3D547-D534-4622-8731-F1EDB8DD3D6D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762613-F9A7-BB6E-26C5-926AAD479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320443-58BB-5886-CFDE-CEEE83FA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68E46-E7C6-4521-A001-B4CE6B10AF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B511518-BB11-2CD2-5392-FB6378148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nb-NO" sz="4400" b="1" dirty="0"/>
              <a:t>Lyngdal kommunes kompetanseplan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8ED65B-8658-02EA-C517-990FBBB6E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nb-NO" sz="3200" dirty="0"/>
              <a:t>Et strategisk verktøy</a:t>
            </a:r>
          </a:p>
        </p:txBody>
      </p:sp>
      <p:pic>
        <p:nvPicPr>
          <p:cNvPr id="4" name="Plassholder for innhold 5">
            <a:extLst>
              <a:ext uri="{FF2B5EF4-FFF2-40B4-BE49-F238E27FC236}">
                <a16:creationId xmlns:a16="http://schemas.microsoft.com/office/drawing/2014/main" id="{72B1EB4D-F1B9-FC6B-249B-A820CB13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16" y="643467"/>
            <a:ext cx="35515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AEB4EC-9D4A-0EA2-95F8-51E1B05E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nb-NO" sz="3700"/>
              <a:t>1. Nasjonalt nivå</a:t>
            </a:r>
            <a:br>
              <a:rPr lang="nb-NO" sz="3700"/>
            </a:br>
            <a:endParaRPr lang="nb-NO" sz="37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07205D-6F2A-8F19-ED2F-8A1B15F6C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2200" dirty="0" err="1"/>
              <a:t>Udir</a:t>
            </a:r>
            <a:r>
              <a:rPr lang="nb-NO" sz="2200" dirty="0"/>
              <a:t>/HK </a:t>
            </a:r>
            <a:r>
              <a:rPr lang="nb-NO" sz="2200" dirty="0" err="1"/>
              <a:t>dir</a:t>
            </a:r>
            <a:r>
              <a:rPr lang="nb-NO" sz="2200" dirty="0"/>
              <a:t>, UH-sektoren</a:t>
            </a:r>
          </a:p>
          <a:p>
            <a:r>
              <a:rPr lang="nb-NO" sz="2200" dirty="0"/>
              <a:t>Formell videreutdanning</a:t>
            </a:r>
          </a:p>
          <a:p>
            <a:r>
              <a:rPr lang="nb-NO" sz="2200" dirty="0"/>
              <a:t>Nasjonale satsinger</a:t>
            </a:r>
          </a:p>
          <a:p>
            <a:r>
              <a:rPr lang="nb-NO" sz="2200" dirty="0"/>
              <a:t>mm</a:t>
            </a:r>
          </a:p>
          <a:p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B857F6-C5AB-13FF-7A0D-2530A8BCB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23" y="2290936"/>
            <a:ext cx="8560761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9CB6917-F3F1-2E43-5162-2B7C554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nb-NO" sz="3700"/>
              <a:t>2. Regionalt nivå</a:t>
            </a:r>
            <a:br>
              <a:rPr lang="nb-NO" sz="3700"/>
            </a:br>
            <a:endParaRPr lang="nb-NO" sz="37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852915-2AAC-F03F-A5CF-0C06AE85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b-NO" sz="2200" dirty="0"/>
              <a:t>Lister samarbeidet</a:t>
            </a:r>
          </a:p>
          <a:p>
            <a:pPr>
              <a:buFontTx/>
              <a:buChar char="-"/>
            </a:pPr>
            <a:r>
              <a:rPr lang="nb-NO" sz="2200" dirty="0"/>
              <a:t>«</a:t>
            </a:r>
            <a:r>
              <a:rPr lang="nb-NO" sz="2200" dirty="0" err="1"/>
              <a:t>Dekomp</a:t>
            </a:r>
            <a:r>
              <a:rPr lang="nb-NO" sz="2200" dirty="0"/>
              <a:t>, </a:t>
            </a:r>
            <a:r>
              <a:rPr lang="nb-NO" sz="2200" dirty="0" err="1"/>
              <a:t>rekomp</a:t>
            </a:r>
            <a:r>
              <a:rPr lang="nb-NO" sz="2200" dirty="0"/>
              <a:t>»</a:t>
            </a:r>
          </a:p>
          <a:p>
            <a:pPr>
              <a:buFontTx/>
              <a:buChar char="-"/>
            </a:pPr>
            <a:r>
              <a:rPr lang="nb-NO" sz="2200" dirty="0"/>
              <a:t>Felles lærende nettverk</a:t>
            </a:r>
          </a:p>
          <a:p>
            <a:pPr>
              <a:buFontTx/>
              <a:buChar char="-"/>
            </a:pPr>
            <a:r>
              <a:rPr lang="nb-NO" sz="2200" dirty="0"/>
              <a:t>mm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E7F747C-CFFA-86A8-BC99-E84BB502D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31" y="2290936"/>
            <a:ext cx="9049946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6F1CD20-A5EE-FBCF-A1B6-688A51D6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nb-NO" sz="3400"/>
              <a:t>3. Kommunalt nivå</a:t>
            </a:r>
            <a:br>
              <a:rPr lang="nb-NO" sz="3400"/>
            </a:br>
            <a:endParaRPr lang="nb-NO" sz="3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6EEC3C-4725-710B-F64E-1B89BDB6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nb-NO" sz="2200" dirty="0"/>
              <a:t>Strategiske prioriteringer</a:t>
            </a:r>
          </a:p>
          <a:p>
            <a:pPr>
              <a:buFontTx/>
              <a:buChar char="-"/>
            </a:pPr>
            <a:r>
              <a:rPr lang="nb-NO" sz="2200" dirty="0"/>
              <a:t>Kommunale satsinger</a:t>
            </a:r>
          </a:p>
          <a:p>
            <a:pPr>
              <a:buFontTx/>
              <a:buChar char="-"/>
            </a:pPr>
            <a:r>
              <a:rPr lang="nb-NO" sz="2200" dirty="0"/>
              <a:t>Lærende nettverk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AA5FA8-75FB-CD81-059B-0E7CD2D3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88" y="2290936"/>
            <a:ext cx="6946232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9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57D3C8-F673-7314-4FDE-FF538CCF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nb-NO" dirty="0"/>
              <a:t>4. Enhetsnivå</a:t>
            </a:r>
            <a:br>
              <a:rPr lang="nb-NO" dirty="0"/>
            </a:br>
            <a:endParaRPr lang="nb-NO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9BC187-0CE2-CFB4-AC47-5314F701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nb-NO" sz="2200" dirty="0"/>
              <a:t>Kompetanseheving på enhetsnivå</a:t>
            </a:r>
          </a:p>
          <a:p>
            <a:pPr>
              <a:buFontTx/>
              <a:buChar char="-"/>
            </a:pPr>
            <a:r>
              <a:rPr lang="nb-NO" sz="2200" dirty="0"/>
              <a:t>Profesjonsfellesskap</a:t>
            </a:r>
          </a:p>
          <a:p>
            <a:pPr>
              <a:buFontTx/>
              <a:buChar char="-"/>
            </a:pPr>
            <a:r>
              <a:rPr lang="nb-NO" sz="2200" dirty="0"/>
              <a:t>Praksisnært arbeid</a:t>
            </a:r>
          </a:p>
          <a:p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4F9251C-A47A-7493-76EF-B01CC2FA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54" y="2290936"/>
            <a:ext cx="7840299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8FCDF-4D10-CAFB-5A26-5BB9C78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Del 3: Videreutdanning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A47253-36D8-CC74-3AC8-59B5FCBAF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/>
          </a:bodyPr>
          <a:lstStyle/>
          <a:p>
            <a:r>
              <a:rPr lang="nb-NO" dirty="0"/>
              <a:t>Nye nasjonale ordningen krever lokal prioritering</a:t>
            </a:r>
          </a:p>
          <a:p>
            <a:r>
              <a:rPr lang="nb-NO" dirty="0"/>
              <a:t>Tydelige, transparente kriterier</a:t>
            </a:r>
          </a:p>
          <a:p>
            <a:r>
              <a:rPr lang="nb-NO" dirty="0"/>
              <a:t>Dialog, studiesamtale og lederansvar er sentralt</a:t>
            </a:r>
          </a:p>
          <a:p>
            <a:r>
              <a:rPr lang="nb-NO" dirty="0"/>
              <a:t>Målet er å sikre en tydelig, forutsigbar og rettferdig praksis, samtidig som videreutdanning brukes strategisk for å styrke kompetansen på enhetsnivå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1C1D664-0F38-3F4D-0A48-A05A09EB1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0" y="365125"/>
            <a:ext cx="3581402" cy="58118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800" dirty="0">
              <a:latin typeface="Comic Sans MS" panose="030F0702030302020204" pitchFamily="66" charset="0"/>
            </a:endParaRPr>
          </a:p>
          <a:p>
            <a:endParaRPr lang="nb-NO" dirty="0"/>
          </a:p>
        </p:txBody>
      </p:sp>
      <p:pic>
        <p:nvPicPr>
          <p:cNvPr id="4100" name="Picture 4" descr="Utdanning – SSB">
            <a:extLst>
              <a:ext uri="{FF2B5EF4-FFF2-40B4-BE49-F238E27FC236}">
                <a16:creationId xmlns:a16="http://schemas.microsoft.com/office/drawing/2014/main" id="{4B5D928B-2D67-A7EE-21F7-1A12C701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533400"/>
            <a:ext cx="3162300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8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F2D1F3ED-2476-EC89-BF48-AA919A13C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2060E22-8686-44D6-B429-D2843922D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81" r="98" b="1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28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ABD7B38-1DEB-CA85-D58E-C0D4BCFB7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42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64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88191A3-3897-B7A1-BC2A-39E67D400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22" r="1" b="1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387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DEE33B-4F46-811B-28A9-460A2143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Årshjul sikrer prosess og fremdrift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BB95BD0-477C-4F22-517A-4325B3C79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4203"/>
            <a:ext cx="10515600" cy="41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5B018F-CC31-FCAC-8DB1-26C0CDA8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/>
              <a:t>Retoriske spørsmål</a:t>
            </a:r>
          </a:p>
        </p:txBody>
      </p:sp>
      <p:sp>
        <p:nvSpPr>
          <p:cNvPr id="309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2485B-19EA-4A4E-E2ED-58AA419C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 sz="2200"/>
              <a:t>Hvordan prioriterer dere, hvis dere får ti gode søknader til videreutdanning og midler til tre?</a:t>
            </a:r>
          </a:p>
          <a:p>
            <a:r>
              <a:rPr lang="nb-NO" sz="2200"/>
              <a:t>Hva svarer dere ansatte som hevder «Vi får aldri gå på kurs?» eller «det er alltid de samme som får gå på kurs»</a:t>
            </a:r>
          </a:p>
          <a:p>
            <a:r>
              <a:rPr lang="nb-NO" sz="2200"/>
              <a:t>Hva gjør vi når individuelle ønsker ikke samsvarer med kommunens behov?</a:t>
            </a:r>
          </a:p>
          <a:p>
            <a:r>
              <a:rPr lang="nb-NO" sz="2200"/>
              <a:t>Hvordan forklarer dere prioriteringene, slik at de oppleves rettferdige?</a:t>
            </a:r>
          </a:p>
        </p:txBody>
      </p:sp>
      <p:pic>
        <p:nvPicPr>
          <p:cNvPr id="3076" name="Picture 4" descr="Fra navigasjonshjelp til store landmasser - Gruble.net">
            <a:extLst>
              <a:ext uri="{FF2B5EF4-FFF2-40B4-BE49-F238E27FC236}">
                <a16:creationId xmlns:a16="http://schemas.microsoft.com/office/drawing/2014/main" id="{80A0A1E1-B381-38A0-FB42-2FECF741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4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195DD6-1430-CB9C-5FF5-B61C558D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Prosedyrer ved søknad om videreutdanning – nasjonale retningslinjer, oversatt lokalt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B6F44E4-A7B2-9C1B-A6A0-6A43402CC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3069"/>
            <a:ext cx="10515600" cy="39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7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E72F984-B215-CC89-0B0F-F437917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/>
              <a:t>Hvorfor kompetanseplan?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53726-E68B-3AF4-970C-C2C89890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 sz="2200" dirty="0"/>
              <a:t>Kompetanse som styring – planen hjelper oss å prioritere, og å forklare hvorfor vi prioriterer</a:t>
            </a:r>
          </a:p>
          <a:p>
            <a:r>
              <a:rPr lang="nb-NO" sz="2200" dirty="0"/>
              <a:t>Planen skal ikke være merarbeid – det er lederstøtte</a:t>
            </a:r>
          </a:p>
          <a:p>
            <a:r>
              <a:rPr lang="nb-NO" sz="2200" dirty="0"/>
              <a:t>Planen gir oss et felles språk i dialog med både ansatte, politikere og tilsyn</a:t>
            </a:r>
          </a:p>
          <a:p>
            <a:r>
              <a:rPr lang="nb-NO" sz="2200" dirty="0"/>
              <a:t>Vi prioriterer ikke personer – vi prioriterer kompetanse som skal komme flere til gode. </a:t>
            </a:r>
          </a:p>
          <a:p>
            <a:r>
              <a:rPr lang="nb-NO" sz="2200" dirty="0"/>
              <a:t>Fra individfokus til felles nytte</a:t>
            </a:r>
          </a:p>
          <a:p>
            <a:r>
              <a:rPr lang="nb-NO" sz="2200" dirty="0"/>
              <a:t>Dette er ikke en «Lyngdal modell» – men EN måte å tenke struktur, sammenheng og ansvar på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653F62-9076-EB39-83C5-D5105CF3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10638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6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CAC625D-7AD2-2EE6-DFF4-919FAE3A2E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404" y="584200"/>
            <a:ext cx="6536996" cy="5859463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BBF209-A2E3-F0D9-2459-97A55EC66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00" y="317500"/>
            <a:ext cx="4038600" cy="58594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b-NO" dirty="0"/>
              <a:t>Svarene finner vi i: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Plassholder for innhold 5">
            <a:extLst>
              <a:ext uri="{FF2B5EF4-FFF2-40B4-BE49-F238E27FC236}">
                <a16:creationId xmlns:a16="http://schemas.microsoft.com/office/drawing/2014/main" id="{E2A14EDB-679C-E9B7-CA2E-4F4E3D15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927100"/>
            <a:ext cx="3450896" cy="49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A991A26-9ECD-E38D-9F5E-C32440CC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b-NO" sz="5000" dirty="0"/>
              <a:t>Hva forventes av oss i  kommunene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C33FBD-88FF-80BD-8709-DF9F942B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b-NO" sz="2200" dirty="0"/>
              <a:t>Kommunen skal ha oversikt/vite hvilken kompetanse som finnes, og hvor det er mangler</a:t>
            </a:r>
          </a:p>
          <a:p>
            <a:r>
              <a:rPr lang="nb-NO" sz="2200" dirty="0"/>
              <a:t>Kompetanseutvikling skal være helhetlig, langsiktig og forutsigbar</a:t>
            </a:r>
          </a:p>
          <a:p>
            <a:r>
              <a:rPr lang="nb-NO" sz="2200" dirty="0"/>
              <a:t>Nasjonale føringer skal oversettes til lokal praksis</a:t>
            </a:r>
          </a:p>
          <a:p>
            <a:r>
              <a:rPr lang="nb-NO" sz="2200" dirty="0"/>
              <a:t>Kommunen skal prioritere, og kunne begrunne prioriteringene</a:t>
            </a:r>
          </a:p>
          <a:p>
            <a:r>
              <a:rPr lang="nb-NO" sz="2200" dirty="0"/>
              <a:t>Kommunen skal legge til rette for kollektiv kompetanseutvikling</a:t>
            </a:r>
          </a:p>
          <a:p>
            <a:r>
              <a:rPr lang="nb-NO" sz="2200" dirty="0"/>
              <a:t>Kommunen skal involvere ledere, ansatte og tillitsvalgte</a:t>
            </a:r>
          </a:p>
          <a:p>
            <a:r>
              <a:rPr lang="nb-NO" sz="2200" dirty="0"/>
              <a:t>Kommunen skal sikre likebehandling og kvalitet</a:t>
            </a:r>
          </a:p>
        </p:txBody>
      </p:sp>
    </p:spTree>
    <p:extLst>
      <p:ext uri="{BB962C8B-B14F-4D97-AF65-F5344CB8AC3E}">
        <p14:creationId xmlns:p14="http://schemas.microsoft.com/office/powerpoint/2010/main" val="413631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5E82451-FA24-569B-8F93-8802D9B9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Lyngdal kommune sitt svar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2DFAB1-AA7D-CDAE-CA13-BB4C8CD30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noProof="0" dirty="0" err="1"/>
              <a:t>Rykende</a:t>
            </a:r>
            <a:r>
              <a:rPr lang="en-US" sz="2200" noProof="0" dirty="0"/>
              <a:t> </a:t>
            </a:r>
            <a:r>
              <a:rPr lang="en-US" sz="2200" noProof="0" dirty="0" err="1"/>
              <a:t>fersk</a:t>
            </a:r>
            <a:endParaRPr lang="en-US" sz="2200" noProof="0" dirty="0"/>
          </a:p>
          <a:p>
            <a:r>
              <a:rPr lang="en-US" sz="2200" noProof="0" dirty="0"/>
              <a:t>Nye </a:t>
            </a:r>
            <a:r>
              <a:rPr lang="en-US" sz="2200" noProof="0" dirty="0" err="1"/>
              <a:t>føringer</a:t>
            </a:r>
            <a:r>
              <a:rPr lang="en-US" sz="2200" noProof="0" dirty="0"/>
              <a:t> = </a:t>
            </a:r>
            <a:r>
              <a:rPr lang="en-US" sz="2200" noProof="0" dirty="0" err="1"/>
              <a:t>oppdatert</a:t>
            </a:r>
            <a:r>
              <a:rPr lang="en-US" sz="2200" noProof="0" dirty="0"/>
              <a:t> </a:t>
            </a:r>
          </a:p>
          <a:p>
            <a:r>
              <a:rPr lang="en-US" sz="2200" noProof="0" dirty="0" err="1"/>
              <a:t>Politisk</a:t>
            </a:r>
            <a:r>
              <a:rPr lang="en-US" sz="2200" noProof="0" dirty="0"/>
              <a:t> </a:t>
            </a:r>
            <a:r>
              <a:rPr lang="en-US" sz="2200" noProof="0" dirty="0" err="1"/>
              <a:t>behandlet</a:t>
            </a:r>
            <a:r>
              <a:rPr lang="en-US" sz="2200" noProof="0" dirty="0"/>
              <a:t> 27/2</a:t>
            </a:r>
          </a:p>
          <a:p>
            <a:r>
              <a:rPr lang="en-US" sz="2200" noProof="0" dirty="0" err="1"/>
              <a:t>Etterprøves</a:t>
            </a:r>
            <a:r>
              <a:rPr lang="en-US" sz="2200" noProof="0" dirty="0"/>
              <a:t> </a:t>
            </a:r>
            <a:r>
              <a:rPr lang="en-US" sz="2200" noProof="0" dirty="0" err="1"/>
              <a:t>og</a:t>
            </a:r>
            <a:r>
              <a:rPr lang="en-US" sz="2200" noProof="0" dirty="0"/>
              <a:t> </a:t>
            </a:r>
            <a:r>
              <a:rPr lang="en-US" sz="2200" noProof="0" dirty="0" err="1"/>
              <a:t>vil</a:t>
            </a:r>
            <a:r>
              <a:rPr lang="en-US" sz="2200" noProof="0" dirty="0"/>
              <a:t> </a:t>
            </a:r>
            <a:r>
              <a:rPr lang="en-US" sz="2200" noProof="0" dirty="0" err="1"/>
              <a:t>justeres</a:t>
            </a:r>
            <a:r>
              <a:rPr lang="en-US" sz="2200" noProof="0" dirty="0"/>
              <a:t>..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FC3CB53-1AB5-A822-CFEA-36C94D81BE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9975" y="219456"/>
            <a:ext cx="5788825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6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 descr="Et bilde som inneholder tekst, skjermbilde, Font&#10;&#10;KI-generert innhold kan være feil.">
            <a:extLst>
              <a:ext uri="{FF2B5EF4-FFF2-40B4-BE49-F238E27FC236}">
                <a16:creationId xmlns:a16="http://schemas.microsoft.com/office/drawing/2014/main" id="{80DF09A5-1AA8-63BB-1058-1195277D9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 descr="Et bilde som inneholder tekst, skjermbilde, Font&#10;&#10;KI-generert innhold kan være feil.">
            <a:extLst>
              <a:ext uri="{FF2B5EF4-FFF2-40B4-BE49-F238E27FC236}">
                <a16:creationId xmlns:a16="http://schemas.microsoft.com/office/drawing/2014/main" id="{8CD5B13F-9B39-CA91-57BE-8A858DF4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70890"/>
            <a:ext cx="10905066" cy="53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2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C2CF2E-962A-3652-9B16-CAAE707D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Autofit/>
          </a:bodyPr>
          <a:lstStyle/>
          <a:p>
            <a:r>
              <a:rPr lang="nb-NO" sz="2400" b="1" noProof="0" dirty="0"/>
              <a:t>Kompetanseplanen for ansatte i barnehage, skole, </a:t>
            </a:r>
            <a:r>
              <a:rPr lang="nb-NO" sz="2400" b="1" noProof="0" dirty="0" err="1"/>
              <a:t>sfo</a:t>
            </a:r>
            <a:r>
              <a:rPr lang="nb-NO" sz="2400" b="1" noProof="0" dirty="0"/>
              <a:t>, voksenopplæring og kulturskolen inneholder tre deler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00AE0A2-E075-DFC8-476D-ED443B5C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200" b="1" dirty="0"/>
              <a:t>Tre deler – en helhet</a:t>
            </a:r>
            <a:endParaRPr lang="en-US" sz="3200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E84B51F-2246-1F6C-47D8-6CA10B88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14" y="2290936"/>
            <a:ext cx="977618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8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B31B70-04A8-BD22-AC6C-AB1A9304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Del 1: Den strategiske rammen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26F6F8-2A5E-5115-DCAD-F1943C56E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68143" cy="4351338"/>
          </a:xfrm>
        </p:spPr>
        <p:txBody>
          <a:bodyPr>
            <a:noAutofit/>
          </a:bodyPr>
          <a:lstStyle/>
          <a:p>
            <a:r>
              <a:rPr lang="nb-NO" sz="2400" dirty="0"/>
              <a:t>Hvorfor kompetanse?</a:t>
            </a:r>
          </a:p>
          <a:p>
            <a:r>
              <a:rPr lang="nb-NO" sz="2400" dirty="0"/>
              <a:t>Hva sier forskning, lovverk og nasjonale føringer?</a:t>
            </a:r>
          </a:p>
          <a:p>
            <a:r>
              <a:rPr lang="nb-NO" sz="2400" dirty="0"/>
              <a:t>Hva kjennetegner effektiv kompetanseutvikling? </a:t>
            </a:r>
          </a:p>
          <a:p>
            <a:r>
              <a:rPr lang="nb-NO" sz="2400" dirty="0"/>
              <a:t>Den viser sammenhengen mellom opplæringsloven, barnehageloven, ny forskrift for videreutdanning og våre lokale planer</a:t>
            </a:r>
          </a:p>
          <a:p>
            <a:r>
              <a:rPr lang="nb-NO" sz="2400" dirty="0"/>
              <a:t>Del 1 er avgjørende for retning, legitimitet og felles forståelse. Denne delen forklarer hvorfor planen er nødvendig.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A7CDD8B-3C05-1288-E44B-A33D0FBC930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7717971" y="1554472"/>
            <a:ext cx="3918354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«Kompetanse som grunnlag for kvalitet: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400" b="1" i="0" u="none" strike="noStrike" cap="none" normalizeH="0" baseline="0" dirty="0">
              <a:ln>
                <a:noFill/>
              </a:ln>
              <a:solidFill>
                <a:srgbClr val="538135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2400" b="1" dirty="0">
                <a:solidFill>
                  <a:srgbClr val="538135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viktigste forutsetningen for god kvalitet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ansattes kompetanse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 deres evne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 å legge til</a:t>
            </a:r>
            <a:r>
              <a:rPr lang="nb-NO" altLang="nb-NO" sz="2400" b="1" dirty="0">
                <a:solidFill>
                  <a:srgbClr val="538135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rette for barn og unges læring og utvikling</a:t>
            </a: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nb-NO" altLang="nb-NO" sz="24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2400" b="1" dirty="0">
                <a:solidFill>
                  <a:srgbClr val="538135"/>
                </a:solidFill>
                <a:latin typeface="Dreaming Outloud Pro" panose="030505020403020305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</a:t>
            </a:r>
            <a:r>
              <a:rPr kumimoji="0" lang="nb-NO" altLang="nb-NO" sz="2400" b="1" i="0" u="none" strike="noStrike" cap="none" normalizeH="0" baseline="0" dirty="0" err="1">
                <a:ln>
                  <a:noFill/>
                </a:ln>
                <a:solidFill>
                  <a:srgbClr val="538135"/>
                </a:solidFill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Udir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5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0161FF5-EF1A-2F02-01C3-ED73E170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30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 2: Handlingsplanen – gir retning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24A812-E947-0883-26A9-9598739AE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200"/>
              <a:t>1. Nasjonalt nivå</a:t>
            </a:r>
          </a:p>
          <a:p>
            <a:pPr marL="0"/>
            <a:r>
              <a:rPr lang="en-US" sz="2200"/>
              <a:t>2. Regionalt nivå</a:t>
            </a:r>
          </a:p>
          <a:p>
            <a:pPr marL="0"/>
            <a:r>
              <a:rPr lang="en-US" sz="2200"/>
              <a:t>3. Kommunalt nivå</a:t>
            </a:r>
          </a:p>
          <a:p>
            <a:pPr marL="0"/>
            <a:r>
              <a:rPr lang="en-US" sz="2200"/>
              <a:t>4. Enhetsnivå</a:t>
            </a:r>
          </a:p>
          <a:p>
            <a:endParaRPr lang="en-US" sz="220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96BD5C0-A916-3209-7330-37D4A28204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664201"/>
            <a:ext cx="6903720" cy="5529598"/>
          </a:xfrm>
          <a:prstGeom prst="rect">
            <a:avLst/>
          </a:prstGeom>
          <a:solidFill>
            <a:srgbClr val="4EA72E">
              <a:lumMod val="40000"/>
              <a:lumOff val="60000"/>
            </a:srgbClr>
          </a:solidFill>
        </p:spPr>
      </p:pic>
    </p:spTree>
    <p:extLst>
      <p:ext uri="{BB962C8B-B14F-4D97-AF65-F5344CB8AC3E}">
        <p14:creationId xmlns:p14="http://schemas.microsoft.com/office/powerpoint/2010/main" val="415410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ef5735a-e1da-40c4-b475-8683f5604e1d}" enabled="0" method="" siteId="{3ef5735a-e1da-40c4-b475-8683f5604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499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Comic Sans MS</vt:lpstr>
      <vt:lpstr>Dreaming Outloud Pro</vt:lpstr>
      <vt:lpstr>Office-tema</vt:lpstr>
      <vt:lpstr>Lyngdal kommunes kompetanseplan </vt:lpstr>
      <vt:lpstr>Retoriske spørsmål</vt:lpstr>
      <vt:lpstr>Hva forventes av oss i  kommunene</vt:lpstr>
      <vt:lpstr>Lyngdal kommune sitt svar</vt:lpstr>
      <vt:lpstr>PowerPoint-presentasjon</vt:lpstr>
      <vt:lpstr>PowerPoint-presentasjon</vt:lpstr>
      <vt:lpstr>Kompetanseplanen for ansatte i barnehage, skole, sfo, voksenopplæring og kulturskolen inneholder tre deler</vt:lpstr>
      <vt:lpstr>Del 1: Den strategiske rammen </vt:lpstr>
      <vt:lpstr>Del 2: Handlingsplanen – gir retning</vt:lpstr>
      <vt:lpstr>1. Nasjonalt nivå </vt:lpstr>
      <vt:lpstr>2. Regionalt nivå </vt:lpstr>
      <vt:lpstr>3. Kommunalt nivå </vt:lpstr>
      <vt:lpstr>4. Enhetsnivå </vt:lpstr>
      <vt:lpstr>Del 3: Videreutdanning </vt:lpstr>
      <vt:lpstr>PowerPoint-presentasjon</vt:lpstr>
      <vt:lpstr>PowerPoint-presentasjon</vt:lpstr>
      <vt:lpstr>PowerPoint-presentasjon</vt:lpstr>
      <vt:lpstr>PowerPoint-presentasjon</vt:lpstr>
      <vt:lpstr>Årshjul sikrer prosess og fremdrift</vt:lpstr>
      <vt:lpstr>Prosedyrer ved søknad om videreutdanning – nasjonale retningslinjer, oversatt lokalt</vt:lpstr>
      <vt:lpstr>Hvorfor kompetanseplan?</vt:lpstr>
      <vt:lpstr>PowerPoint-presentasjon</vt:lpstr>
    </vt:vector>
  </TitlesOfParts>
  <Company>Det Digitale Vestre Agder DDV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Gunn Hilde Sævik Torstrup</dc:creator>
  <cp:lastModifiedBy>Gunn Hilde Sævik Torstrup</cp:lastModifiedBy>
  <cp:revision>1</cp:revision>
  <dcterms:created xsi:type="dcterms:W3CDTF">2026-04-12T11:41:33Z</dcterms:created>
  <dcterms:modified xsi:type="dcterms:W3CDTF">2026-04-12T15:26:04Z</dcterms:modified>
</cp:coreProperties>
</file>