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0" r:id="rId2"/>
    <p:sldId id="282" r:id="rId3"/>
    <p:sldId id="279" r:id="rId4"/>
    <p:sldId id="303" r:id="rId5"/>
    <p:sldId id="307" r:id="rId6"/>
    <p:sldId id="289" r:id="rId7"/>
    <p:sldId id="288" r:id="rId8"/>
    <p:sldId id="290" r:id="rId9"/>
    <p:sldId id="291" r:id="rId10"/>
    <p:sldId id="293" r:id="rId11"/>
    <p:sldId id="310" r:id="rId12"/>
    <p:sldId id="309" r:id="rId13"/>
    <p:sldId id="277" r:id="rId14"/>
    <p:sldId id="318" r:id="rId15"/>
    <p:sldId id="257" r:id="rId16"/>
    <p:sldId id="258" r:id="rId17"/>
    <p:sldId id="259" r:id="rId18"/>
    <p:sldId id="260" r:id="rId19"/>
    <p:sldId id="262" r:id="rId20"/>
    <p:sldId id="263" r:id="rId21"/>
    <p:sldId id="312" r:id="rId22"/>
    <p:sldId id="317" r:id="rId23"/>
    <p:sldId id="264" r:id="rId24"/>
    <p:sldId id="319" r:id="rId25"/>
    <p:sldId id="320" r:id="rId26"/>
    <p:sldId id="266" r:id="rId27"/>
    <p:sldId id="269" r:id="rId28"/>
    <p:sldId id="271" r:id="rId29"/>
    <p:sldId id="272" r:id="rId30"/>
    <p:sldId id="321" r:id="rId31"/>
    <p:sldId id="295" r:id="rId32"/>
    <p:sldId id="273" r:id="rId33"/>
    <p:sldId id="267" r:id="rId34"/>
    <p:sldId id="305" r:id="rId35"/>
    <p:sldId id="274" r:id="rId36"/>
    <p:sldId id="315" r:id="rId37"/>
    <p:sldId id="278" r:id="rId38"/>
    <p:sldId id="292" r:id="rId39"/>
    <p:sldId id="296" r:id="rId40"/>
    <p:sldId id="306" r:id="rId41"/>
    <p:sldId id="297" r:id="rId42"/>
    <p:sldId id="298" r:id="rId43"/>
    <p:sldId id="299" r:id="rId44"/>
    <p:sldId id="308" r:id="rId45"/>
  </p:sldIdLst>
  <p:sldSz cx="12192000" cy="6858000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BB3135-F218-490E-B32B-52AB05D2F935}" v="14" dt="2020-11-21T12:52:27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Kransvik" userId="8f4d2130-0e61-4d0b-8933-b20d89449ebc" providerId="ADAL" clId="{D5BB3135-F218-490E-B32B-52AB05D2F935}"/>
    <pc:docChg chg="undo modSld modNotesMaster modHandout">
      <pc:chgData name="Roger Kransvik" userId="8f4d2130-0e61-4d0b-8933-b20d89449ebc" providerId="ADAL" clId="{D5BB3135-F218-490E-B32B-52AB05D2F935}" dt="2020-11-21T12:52:27.504" v="152" actId="207"/>
      <pc:docMkLst>
        <pc:docMk/>
      </pc:docMkLst>
      <pc:sldChg chg="modSp">
        <pc:chgData name="Roger Kransvik" userId="8f4d2130-0e61-4d0b-8933-b20d89449ebc" providerId="ADAL" clId="{D5BB3135-F218-490E-B32B-52AB05D2F935}" dt="2020-11-21T11:58:14.648" v="131"/>
        <pc:sldMkLst>
          <pc:docMk/>
          <pc:sldMk cId="2630087172" sldId="264"/>
        </pc:sldMkLst>
        <pc:spChg chg="mod">
          <ac:chgData name="Roger Kransvik" userId="8f4d2130-0e61-4d0b-8933-b20d89449ebc" providerId="ADAL" clId="{D5BB3135-F218-490E-B32B-52AB05D2F935}" dt="2020-11-21T11:58:14.648" v="131"/>
          <ac:spMkLst>
            <pc:docMk/>
            <pc:sldMk cId="2630087172" sldId="264"/>
            <ac:spMk id="14" creationId="{F1826BFE-4D68-49AC-A77E-B6E77CDA9841}"/>
          </ac:spMkLst>
        </pc:spChg>
      </pc:sldChg>
      <pc:sldChg chg="modSp">
        <pc:chgData name="Roger Kransvik" userId="8f4d2130-0e61-4d0b-8933-b20d89449ebc" providerId="ADAL" clId="{D5BB3135-F218-490E-B32B-52AB05D2F935}" dt="2020-11-21T12:00:36.449" v="144" actId="20577"/>
        <pc:sldMkLst>
          <pc:docMk/>
          <pc:sldMk cId="4132811699" sldId="272"/>
        </pc:sldMkLst>
        <pc:spChg chg="mod">
          <ac:chgData name="Roger Kransvik" userId="8f4d2130-0e61-4d0b-8933-b20d89449ebc" providerId="ADAL" clId="{D5BB3135-F218-490E-B32B-52AB05D2F935}" dt="2020-11-21T12:00:36.449" v="144" actId="20577"/>
          <ac:spMkLst>
            <pc:docMk/>
            <pc:sldMk cId="4132811699" sldId="272"/>
            <ac:spMk id="19" creationId="{54EC0027-BFC8-4B2C-A458-66BE6EB88ABC}"/>
          </ac:spMkLst>
        </pc:spChg>
      </pc:sldChg>
      <pc:sldChg chg="modSp">
        <pc:chgData name="Roger Kransvik" userId="8f4d2130-0e61-4d0b-8933-b20d89449ebc" providerId="ADAL" clId="{D5BB3135-F218-490E-B32B-52AB05D2F935}" dt="2020-11-21T12:52:27.504" v="152" actId="207"/>
        <pc:sldMkLst>
          <pc:docMk/>
          <pc:sldMk cId="1883602351" sldId="280"/>
        </pc:sldMkLst>
        <pc:spChg chg="mod">
          <ac:chgData name="Roger Kransvik" userId="8f4d2130-0e61-4d0b-8933-b20d89449ebc" providerId="ADAL" clId="{D5BB3135-F218-490E-B32B-52AB05D2F935}" dt="2020-11-21T12:52:27.504" v="152" actId="207"/>
          <ac:spMkLst>
            <pc:docMk/>
            <pc:sldMk cId="1883602351" sldId="280"/>
            <ac:spMk id="11" creationId="{00000000-0000-0000-0000-000000000000}"/>
          </ac:spMkLst>
        </pc:spChg>
      </pc:sldChg>
      <pc:sldChg chg="addSp modSp">
        <pc:chgData name="Roger Kransvik" userId="8f4d2130-0e61-4d0b-8933-b20d89449ebc" providerId="ADAL" clId="{D5BB3135-F218-490E-B32B-52AB05D2F935}" dt="2020-11-21T12:06:02.415" v="150" actId="208"/>
        <pc:sldMkLst>
          <pc:docMk/>
          <pc:sldMk cId="2193866872" sldId="292"/>
        </pc:sldMkLst>
        <pc:spChg chg="add mod">
          <ac:chgData name="Roger Kransvik" userId="8f4d2130-0e61-4d0b-8933-b20d89449ebc" providerId="ADAL" clId="{D5BB3135-F218-490E-B32B-52AB05D2F935}" dt="2020-11-21T12:06:02.415" v="150" actId="208"/>
          <ac:spMkLst>
            <pc:docMk/>
            <pc:sldMk cId="2193866872" sldId="292"/>
            <ac:spMk id="13" creationId="{246656D6-2657-4304-B601-7094879D88F8}"/>
          </ac:spMkLst>
        </pc:spChg>
        <pc:picChg chg="mod">
          <ac:chgData name="Roger Kransvik" userId="8f4d2130-0e61-4d0b-8933-b20d89449ebc" providerId="ADAL" clId="{D5BB3135-F218-490E-B32B-52AB05D2F935}" dt="2020-11-21T12:05:21.166" v="147" actId="1076"/>
          <ac:picMkLst>
            <pc:docMk/>
            <pc:sldMk cId="2193866872" sldId="292"/>
            <ac:picMk id="3" creationId="{B45A02ED-D61B-497D-A6FB-98506DB54867}"/>
          </ac:picMkLst>
        </pc:picChg>
      </pc:sldChg>
      <pc:sldChg chg="modSp">
        <pc:chgData name="Roger Kransvik" userId="8f4d2130-0e61-4d0b-8933-b20d89449ebc" providerId="ADAL" clId="{D5BB3135-F218-490E-B32B-52AB05D2F935}" dt="2020-11-19T08:02:03.238" v="130" actId="20577"/>
        <pc:sldMkLst>
          <pc:docMk/>
          <pc:sldMk cId="4161833310" sldId="309"/>
        </pc:sldMkLst>
        <pc:graphicFrameChg chg="mod modGraphic">
          <ac:chgData name="Roger Kransvik" userId="8f4d2130-0e61-4d0b-8933-b20d89449ebc" providerId="ADAL" clId="{D5BB3135-F218-490E-B32B-52AB05D2F935}" dt="2020-11-19T08:02:03.238" v="130" actId="20577"/>
          <ac:graphicFrameMkLst>
            <pc:docMk/>
            <pc:sldMk cId="4161833310" sldId="309"/>
            <ac:graphicFrameMk id="2" creationId="{45BF918B-555D-41A2-BEA1-00DB37976D42}"/>
          </ac:graphicFrameMkLst>
        </pc:graphicFrameChg>
      </pc:sldChg>
      <pc:sldChg chg="modSp">
        <pc:chgData name="Roger Kransvik" userId="8f4d2130-0e61-4d0b-8933-b20d89449ebc" providerId="ADAL" clId="{D5BB3135-F218-490E-B32B-52AB05D2F935}" dt="2020-11-21T11:59:26.308" v="132" actId="20577"/>
        <pc:sldMkLst>
          <pc:docMk/>
          <pc:sldMk cId="869947686" sldId="320"/>
        </pc:sldMkLst>
        <pc:spChg chg="mod">
          <ac:chgData name="Roger Kransvik" userId="8f4d2130-0e61-4d0b-8933-b20d89449ebc" providerId="ADAL" clId="{D5BB3135-F218-490E-B32B-52AB05D2F935}" dt="2020-11-21T11:59:26.308" v="132" actId="20577"/>
          <ac:spMkLst>
            <pc:docMk/>
            <pc:sldMk cId="869947686" sldId="320"/>
            <ac:spMk id="11" creationId="{121D6BAA-891E-48D0-BB4E-1586DD057F26}"/>
          </ac:spMkLst>
        </pc:spChg>
      </pc:sldChg>
    </pc:docChg>
  </pc:docChgLst>
  <pc:docChgLst>
    <pc:chgData name="Roger Kransvik" userId="8f4d2130-0e61-4d0b-8933-b20d89449ebc" providerId="ADAL" clId="{4CBBA75E-B79F-4C09-9165-723D83117D81}"/>
    <pc:docChg chg="undo custSel mod addSld delSld modSld">
      <pc:chgData name="Roger Kransvik" userId="8f4d2130-0e61-4d0b-8933-b20d89449ebc" providerId="ADAL" clId="{4CBBA75E-B79F-4C09-9165-723D83117D81}" dt="2020-11-14T11:48:21.510" v="3137" actId="1076"/>
      <pc:docMkLst>
        <pc:docMk/>
      </pc:docMkLst>
      <pc:sldChg chg="addSp delSp modSp">
        <pc:chgData name="Roger Kransvik" userId="8f4d2130-0e61-4d0b-8933-b20d89449ebc" providerId="ADAL" clId="{4CBBA75E-B79F-4C09-9165-723D83117D81}" dt="2020-11-14T09:41:42.132" v="877" actId="207"/>
        <pc:sldMkLst>
          <pc:docMk/>
          <pc:sldMk cId="1999220527" sldId="257"/>
        </pc:sldMkLst>
        <pc:spChg chg="mod">
          <ac:chgData name="Roger Kransvik" userId="8f4d2130-0e61-4d0b-8933-b20d89449ebc" providerId="ADAL" clId="{4CBBA75E-B79F-4C09-9165-723D83117D81}" dt="2020-11-14T09:24:32.113" v="453" actId="14100"/>
          <ac:spMkLst>
            <pc:docMk/>
            <pc:sldMk cId="1999220527" sldId="257"/>
            <ac:spMk id="3" creationId="{16CEBD31-9A77-48BD-9CBC-D494EFAD6EA5}"/>
          </ac:spMkLst>
        </pc:spChg>
        <pc:spChg chg="mod ord">
          <ac:chgData name="Roger Kransvik" userId="8f4d2130-0e61-4d0b-8933-b20d89449ebc" providerId="ADAL" clId="{4CBBA75E-B79F-4C09-9165-723D83117D81}" dt="2020-11-14T09:41:42.132" v="877" actId="207"/>
          <ac:spMkLst>
            <pc:docMk/>
            <pc:sldMk cId="1999220527" sldId="257"/>
            <ac:spMk id="5" creationId="{00000000-0000-0000-0000-000000000000}"/>
          </ac:spMkLst>
        </pc:spChg>
        <pc:spChg chg="add del mod">
          <ac:chgData name="Roger Kransvik" userId="8f4d2130-0e61-4d0b-8933-b20d89449ebc" providerId="ADAL" clId="{4CBBA75E-B79F-4C09-9165-723D83117D81}" dt="2020-11-14T09:23:11.268" v="443"/>
          <ac:spMkLst>
            <pc:docMk/>
            <pc:sldMk cId="1999220527" sldId="257"/>
            <ac:spMk id="7" creationId="{F5E227F4-EC1B-472F-BC81-130F9F058660}"/>
          </ac:spMkLst>
        </pc:spChg>
        <pc:spChg chg="add mod">
          <ac:chgData name="Roger Kransvik" userId="8f4d2130-0e61-4d0b-8933-b20d89449ebc" providerId="ADAL" clId="{4CBBA75E-B79F-4C09-9165-723D83117D81}" dt="2020-11-14T09:24:13.298" v="450" actId="1076"/>
          <ac:spMkLst>
            <pc:docMk/>
            <pc:sldMk cId="1999220527" sldId="257"/>
            <ac:spMk id="8" creationId="{B705AFBF-F9EC-48AB-A8C5-1754C0C555E1}"/>
          </ac:spMkLst>
        </pc:spChg>
        <pc:picChg chg="del">
          <ac:chgData name="Roger Kransvik" userId="8f4d2130-0e61-4d0b-8933-b20d89449ebc" providerId="ADAL" clId="{4CBBA75E-B79F-4C09-9165-723D83117D81}" dt="2020-11-14T09:22:46.084" v="437" actId="478"/>
          <ac:picMkLst>
            <pc:docMk/>
            <pc:sldMk cId="1999220527" sldId="257"/>
            <ac:picMk id="2" creationId="{00000000-0000-0000-0000-000000000000}"/>
          </ac:picMkLst>
        </pc:picChg>
      </pc:sldChg>
      <pc:sldChg chg="addSp modSp">
        <pc:chgData name="Roger Kransvik" userId="8f4d2130-0e61-4d0b-8933-b20d89449ebc" providerId="ADAL" clId="{4CBBA75E-B79F-4C09-9165-723D83117D81}" dt="2020-11-14T09:32:58.547" v="626" actId="14100"/>
        <pc:sldMkLst>
          <pc:docMk/>
          <pc:sldMk cId="3810842111" sldId="259"/>
        </pc:sldMkLst>
        <pc:spChg chg="add mod">
          <ac:chgData name="Roger Kransvik" userId="8f4d2130-0e61-4d0b-8933-b20d89449ebc" providerId="ADAL" clId="{4CBBA75E-B79F-4C09-9165-723D83117D81}" dt="2020-11-14T09:32:58.547" v="626" actId="14100"/>
          <ac:spMkLst>
            <pc:docMk/>
            <pc:sldMk cId="3810842111" sldId="259"/>
            <ac:spMk id="7" creationId="{7B2813F9-5E27-4DE9-979D-9B9DC6490FB1}"/>
          </ac:spMkLst>
        </pc:spChg>
      </pc:sldChg>
      <pc:sldChg chg="addSp delSp modSp">
        <pc:chgData name="Roger Kransvik" userId="8f4d2130-0e61-4d0b-8933-b20d89449ebc" providerId="ADAL" clId="{4CBBA75E-B79F-4C09-9165-723D83117D81}" dt="2020-11-14T10:24:13.694" v="1694" actId="1076"/>
        <pc:sldMkLst>
          <pc:docMk/>
          <pc:sldMk cId="1198338843" sldId="260"/>
        </pc:sldMkLst>
        <pc:spChg chg="del mod">
          <ac:chgData name="Roger Kransvik" userId="8f4d2130-0e61-4d0b-8933-b20d89449ebc" providerId="ADAL" clId="{4CBBA75E-B79F-4C09-9165-723D83117D81}" dt="2020-11-14T09:56:31.029" v="1206" actId="478"/>
          <ac:spMkLst>
            <pc:docMk/>
            <pc:sldMk cId="1198338843" sldId="260"/>
            <ac:spMk id="8" creationId="{6399427E-9130-4A47-A052-4EEA002776CE}"/>
          </ac:spMkLst>
        </pc:spChg>
        <pc:spChg chg="add mod">
          <ac:chgData name="Roger Kransvik" userId="8f4d2130-0e61-4d0b-8933-b20d89449ebc" providerId="ADAL" clId="{4CBBA75E-B79F-4C09-9165-723D83117D81}" dt="2020-11-14T10:24:13.694" v="1694" actId="1076"/>
          <ac:spMkLst>
            <pc:docMk/>
            <pc:sldMk cId="1198338843" sldId="260"/>
            <ac:spMk id="10" creationId="{42945246-1351-41F1-9A88-89078AF9AD8B}"/>
          </ac:spMkLst>
        </pc:spChg>
      </pc:sldChg>
      <pc:sldChg chg="addSp modSp del setBg">
        <pc:chgData name="Roger Kransvik" userId="8f4d2130-0e61-4d0b-8933-b20d89449ebc" providerId="ADAL" clId="{4CBBA75E-B79F-4C09-9165-723D83117D81}" dt="2020-11-14T10:02:25.523" v="1213" actId="2696"/>
        <pc:sldMkLst>
          <pc:docMk/>
          <pc:sldMk cId="3369071273" sldId="261"/>
        </pc:sldMkLst>
        <pc:spChg chg="mod">
          <ac:chgData name="Roger Kransvik" userId="8f4d2130-0e61-4d0b-8933-b20d89449ebc" providerId="ADAL" clId="{4CBBA75E-B79F-4C09-9165-723D83117D81}" dt="2020-11-14T09:58:37.335" v="1208" actId="20577"/>
          <ac:spMkLst>
            <pc:docMk/>
            <pc:sldMk cId="3369071273" sldId="261"/>
            <ac:spMk id="5" creationId="{00000000-0000-0000-0000-000000000000}"/>
          </ac:spMkLst>
        </pc:spChg>
        <pc:picChg chg="add">
          <ac:chgData name="Roger Kransvik" userId="8f4d2130-0e61-4d0b-8933-b20d89449ebc" providerId="ADAL" clId="{4CBBA75E-B79F-4C09-9165-723D83117D81}" dt="2020-11-14T10:01:22.160" v="1209"/>
          <ac:picMkLst>
            <pc:docMk/>
            <pc:sldMk cId="3369071273" sldId="261"/>
            <ac:picMk id="1025" creationId="{26D59CA1-4E60-4900-AC46-368565D53BF3}"/>
          </ac:picMkLst>
        </pc:picChg>
      </pc:sldChg>
      <pc:sldChg chg="addSp delSp modSp">
        <pc:chgData name="Roger Kransvik" userId="8f4d2130-0e61-4d0b-8933-b20d89449ebc" providerId="ADAL" clId="{4CBBA75E-B79F-4C09-9165-723D83117D81}" dt="2020-11-14T10:15:32.777" v="1578" actId="20577"/>
        <pc:sldMkLst>
          <pc:docMk/>
          <pc:sldMk cId="420749851" sldId="262"/>
        </pc:sldMkLst>
        <pc:spChg chg="del">
          <ac:chgData name="Roger Kransvik" userId="8f4d2130-0e61-4d0b-8933-b20d89449ebc" providerId="ADAL" clId="{4CBBA75E-B79F-4C09-9165-723D83117D81}" dt="2020-11-14T10:12:23.194" v="1520" actId="478"/>
          <ac:spMkLst>
            <pc:docMk/>
            <pc:sldMk cId="420749851" sldId="262"/>
            <ac:spMk id="3" creationId="{00000000-0000-0000-0000-000000000000}"/>
          </ac:spMkLst>
        </pc:spChg>
        <pc:spChg chg="mod">
          <ac:chgData name="Roger Kransvik" userId="8f4d2130-0e61-4d0b-8933-b20d89449ebc" providerId="ADAL" clId="{4CBBA75E-B79F-4C09-9165-723D83117D81}" dt="2020-11-14T10:14:10.156" v="1538" actId="1076"/>
          <ac:spMkLst>
            <pc:docMk/>
            <pc:sldMk cId="420749851" sldId="262"/>
            <ac:spMk id="6" creationId="{00000000-0000-0000-0000-000000000000}"/>
          </ac:spMkLst>
        </pc:spChg>
        <pc:spChg chg="mod">
          <ac:chgData name="Roger Kransvik" userId="8f4d2130-0e61-4d0b-8933-b20d89449ebc" providerId="ADAL" clId="{4CBBA75E-B79F-4C09-9165-723D83117D81}" dt="2020-11-14T10:08:48.336" v="1493" actId="1076"/>
          <ac:spMkLst>
            <pc:docMk/>
            <pc:sldMk cId="420749851" sldId="262"/>
            <ac:spMk id="7" creationId="{DDB27A8A-C0A9-4705-B527-9190354D8383}"/>
          </ac:spMkLst>
        </pc:spChg>
        <pc:spChg chg="mod">
          <ac:chgData name="Roger Kransvik" userId="8f4d2130-0e61-4d0b-8933-b20d89449ebc" providerId="ADAL" clId="{4CBBA75E-B79F-4C09-9165-723D83117D81}" dt="2020-11-14T10:04:46.641" v="1221" actId="1076"/>
          <ac:spMkLst>
            <pc:docMk/>
            <pc:sldMk cId="420749851" sldId="262"/>
            <ac:spMk id="9" creationId="{F39BBBEB-5B9E-497B-AB1D-122EC8977A0E}"/>
          </ac:spMkLst>
        </pc:spChg>
        <pc:spChg chg="add mod">
          <ac:chgData name="Roger Kransvik" userId="8f4d2130-0e61-4d0b-8933-b20d89449ebc" providerId="ADAL" clId="{4CBBA75E-B79F-4C09-9165-723D83117D81}" dt="2020-11-14T10:14:35.291" v="1559" actId="20577"/>
          <ac:spMkLst>
            <pc:docMk/>
            <pc:sldMk cId="420749851" sldId="262"/>
            <ac:spMk id="10" creationId="{6F29BF3C-1128-468C-B938-0F41641C9B68}"/>
          </ac:spMkLst>
        </pc:spChg>
        <pc:spChg chg="add mod">
          <ac:chgData name="Roger Kransvik" userId="8f4d2130-0e61-4d0b-8933-b20d89449ebc" providerId="ADAL" clId="{4CBBA75E-B79F-4C09-9165-723D83117D81}" dt="2020-11-14T10:15:32.777" v="1578" actId="20577"/>
          <ac:spMkLst>
            <pc:docMk/>
            <pc:sldMk cId="420749851" sldId="262"/>
            <ac:spMk id="11" creationId="{9180EF00-6854-4DEF-B17E-F8AC89C11FD9}"/>
          </ac:spMkLst>
        </pc:spChg>
        <pc:picChg chg="add mod ord">
          <ac:chgData name="Roger Kransvik" userId="8f4d2130-0e61-4d0b-8933-b20d89449ebc" providerId="ADAL" clId="{4CBBA75E-B79F-4C09-9165-723D83117D81}" dt="2020-11-14T10:04:40.323" v="1220" actId="1076"/>
          <ac:picMkLst>
            <pc:docMk/>
            <pc:sldMk cId="420749851" sldId="262"/>
            <ac:picMk id="2" creationId="{3B78C7D7-5459-4F87-BD57-52CAC2B4B4D9}"/>
          </ac:picMkLst>
        </pc:picChg>
        <pc:picChg chg="del">
          <ac:chgData name="Roger Kransvik" userId="8f4d2130-0e61-4d0b-8933-b20d89449ebc" providerId="ADAL" clId="{4CBBA75E-B79F-4C09-9165-723D83117D81}" dt="2020-11-14T10:03:48.997" v="1215" actId="478"/>
          <ac:picMkLst>
            <pc:docMk/>
            <pc:sldMk cId="420749851" sldId="262"/>
            <ac:picMk id="4098" creationId="{00000000-0000-0000-0000-000000000000}"/>
          </ac:picMkLst>
        </pc:picChg>
      </pc:sldChg>
      <pc:sldChg chg="addSp delSp modSp">
        <pc:chgData name="Roger Kransvik" userId="8f4d2130-0e61-4d0b-8933-b20d89449ebc" providerId="ADAL" clId="{4CBBA75E-B79F-4C09-9165-723D83117D81}" dt="2020-11-14T10:11:06.970" v="1499" actId="1076"/>
        <pc:sldMkLst>
          <pc:docMk/>
          <pc:sldMk cId="686883069" sldId="263"/>
        </pc:sldMkLst>
        <pc:spChg chg="del">
          <ac:chgData name="Roger Kransvik" userId="8f4d2130-0e61-4d0b-8933-b20d89449ebc" providerId="ADAL" clId="{4CBBA75E-B79F-4C09-9165-723D83117D81}" dt="2020-11-14T10:10:24.654" v="1496" actId="478"/>
          <ac:spMkLst>
            <pc:docMk/>
            <pc:sldMk cId="686883069" sldId="263"/>
            <ac:spMk id="5" creationId="{00000000-0000-0000-0000-000000000000}"/>
          </ac:spMkLst>
        </pc:spChg>
        <pc:spChg chg="del">
          <ac:chgData name="Roger Kransvik" userId="8f4d2130-0e61-4d0b-8933-b20d89449ebc" providerId="ADAL" clId="{4CBBA75E-B79F-4C09-9165-723D83117D81}" dt="2020-11-14T10:10:27.350" v="1497" actId="478"/>
          <ac:spMkLst>
            <pc:docMk/>
            <pc:sldMk cId="686883069" sldId="263"/>
            <ac:spMk id="10" creationId="{E197DD1D-D6D9-4199-B0D7-B884408238E7}"/>
          </ac:spMkLst>
        </pc:spChg>
        <pc:spChg chg="add mod">
          <ac:chgData name="Roger Kransvik" userId="8f4d2130-0e61-4d0b-8933-b20d89449ebc" providerId="ADAL" clId="{4CBBA75E-B79F-4C09-9165-723D83117D81}" dt="2020-11-14T10:11:06.970" v="1499" actId="1076"/>
          <ac:spMkLst>
            <pc:docMk/>
            <pc:sldMk cId="686883069" sldId="263"/>
            <ac:spMk id="12" creationId="{04689140-C668-47BE-B324-5CAAABECE43D}"/>
          </ac:spMkLst>
        </pc:spChg>
      </pc:sldChg>
      <pc:sldChg chg="addSp delSp modSp">
        <pc:chgData name="Roger Kransvik" userId="8f4d2130-0e61-4d0b-8933-b20d89449ebc" providerId="ADAL" clId="{4CBBA75E-B79F-4C09-9165-723D83117D81}" dt="2020-11-14T10:37:41.825" v="2045" actId="1076"/>
        <pc:sldMkLst>
          <pc:docMk/>
          <pc:sldMk cId="2630087172" sldId="264"/>
        </pc:sldMkLst>
        <pc:spChg chg="mod">
          <ac:chgData name="Roger Kransvik" userId="8f4d2130-0e61-4d0b-8933-b20d89449ebc" providerId="ADAL" clId="{4CBBA75E-B79F-4C09-9165-723D83117D81}" dt="2020-11-14T10:35:04.999" v="2030" actId="1076"/>
          <ac:spMkLst>
            <pc:docMk/>
            <pc:sldMk cId="2630087172" sldId="264"/>
            <ac:spMk id="7" creationId="{E5A020BF-129C-4001-9C77-1D9E908C05FC}"/>
          </ac:spMkLst>
        </pc:spChg>
        <pc:spChg chg="mod">
          <ac:chgData name="Roger Kransvik" userId="8f4d2130-0e61-4d0b-8933-b20d89449ebc" providerId="ADAL" clId="{4CBBA75E-B79F-4C09-9165-723D83117D81}" dt="2020-11-14T10:35:51.239" v="2038" actId="14100"/>
          <ac:spMkLst>
            <pc:docMk/>
            <pc:sldMk cId="2630087172" sldId="264"/>
            <ac:spMk id="8" creationId="{F0C10F28-3805-491A-AF86-7482F262D87F}"/>
          </ac:spMkLst>
        </pc:spChg>
        <pc:spChg chg="del">
          <ac:chgData name="Roger Kransvik" userId="8f4d2130-0e61-4d0b-8933-b20d89449ebc" providerId="ADAL" clId="{4CBBA75E-B79F-4C09-9165-723D83117D81}" dt="2020-11-14T10:30:54.366" v="1847" actId="478"/>
          <ac:spMkLst>
            <pc:docMk/>
            <pc:sldMk cId="2630087172" sldId="264"/>
            <ac:spMk id="9" creationId="{0AC76F34-7CBC-4B02-A15E-F865F2E11BC7}"/>
          </ac:spMkLst>
        </pc:spChg>
        <pc:spChg chg="mod">
          <ac:chgData name="Roger Kransvik" userId="8f4d2130-0e61-4d0b-8933-b20d89449ebc" providerId="ADAL" clId="{4CBBA75E-B79F-4C09-9165-723D83117D81}" dt="2020-11-14T10:36:22.729" v="2040" actId="1076"/>
          <ac:spMkLst>
            <pc:docMk/>
            <pc:sldMk cId="2630087172" sldId="264"/>
            <ac:spMk id="10" creationId="{21DA361F-792E-42B9-A8A1-A571A7C631F5}"/>
          </ac:spMkLst>
        </pc:spChg>
        <pc:spChg chg="mod">
          <ac:chgData name="Roger Kransvik" userId="8f4d2130-0e61-4d0b-8933-b20d89449ebc" providerId="ADAL" clId="{4CBBA75E-B79F-4C09-9165-723D83117D81}" dt="2020-11-14T10:36:38.232" v="2041" actId="1076"/>
          <ac:spMkLst>
            <pc:docMk/>
            <pc:sldMk cId="2630087172" sldId="264"/>
            <ac:spMk id="11" creationId="{92DD82E4-8101-4892-8668-D3FF3537BEF0}"/>
          </ac:spMkLst>
        </pc:spChg>
        <pc:spChg chg="mod">
          <ac:chgData name="Roger Kransvik" userId="8f4d2130-0e61-4d0b-8933-b20d89449ebc" providerId="ADAL" clId="{4CBBA75E-B79F-4C09-9165-723D83117D81}" dt="2020-11-14T10:33:37.264" v="2021" actId="1076"/>
          <ac:spMkLst>
            <pc:docMk/>
            <pc:sldMk cId="2630087172" sldId="264"/>
            <ac:spMk id="14" creationId="{F1826BFE-4D68-49AC-A77E-B6E77CDA9841}"/>
          </ac:spMkLst>
        </pc:spChg>
        <pc:spChg chg="mod">
          <ac:chgData name="Roger Kransvik" userId="8f4d2130-0e61-4d0b-8933-b20d89449ebc" providerId="ADAL" clId="{4CBBA75E-B79F-4C09-9165-723D83117D81}" dt="2020-11-14T10:35:59.375" v="2039" actId="1076"/>
          <ac:spMkLst>
            <pc:docMk/>
            <pc:sldMk cId="2630087172" sldId="264"/>
            <ac:spMk id="15" creationId="{72E745D3-4321-4CBE-A3AE-8C5F6CB720A5}"/>
          </ac:spMkLst>
        </pc:spChg>
        <pc:spChg chg="add mod">
          <ac:chgData name="Roger Kransvik" userId="8f4d2130-0e61-4d0b-8933-b20d89449ebc" providerId="ADAL" clId="{4CBBA75E-B79F-4C09-9165-723D83117D81}" dt="2020-11-14T10:37:41.825" v="2045" actId="1076"/>
          <ac:spMkLst>
            <pc:docMk/>
            <pc:sldMk cId="2630087172" sldId="264"/>
            <ac:spMk id="16" creationId="{B1CACE02-7D68-4857-B96E-FE7B92D6CAFB}"/>
          </ac:spMkLst>
        </pc:spChg>
        <pc:picChg chg="del">
          <ac:chgData name="Roger Kransvik" userId="8f4d2130-0e61-4d0b-8933-b20d89449ebc" providerId="ADAL" clId="{4CBBA75E-B79F-4C09-9165-723D83117D81}" dt="2020-11-14T10:34:26.837" v="2022" actId="478"/>
          <ac:picMkLst>
            <pc:docMk/>
            <pc:sldMk cId="2630087172" sldId="264"/>
            <ac:picMk id="2" creationId="{6093627F-3C2A-4BED-B45A-6FDC6AA32293}"/>
          </ac:picMkLst>
        </pc:picChg>
        <pc:picChg chg="add mod ord">
          <ac:chgData name="Roger Kransvik" userId="8f4d2130-0e61-4d0b-8933-b20d89449ebc" providerId="ADAL" clId="{4CBBA75E-B79F-4C09-9165-723D83117D81}" dt="2020-11-14T10:35:30.306" v="2035" actId="1076"/>
          <ac:picMkLst>
            <pc:docMk/>
            <pc:sldMk cId="2630087172" sldId="264"/>
            <ac:picMk id="3" creationId="{7690DA4F-C6F2-42AC-981F-4E270A725A46}"/>
          </ac:picMkLst>
        </pc:picChg>
        <pc:picChg chg="add del">
          <ac:chgData name="Roger Kransvik" userId="8f4d2130-0e61-4d0b-8933-b20d89449ebc" providerId="ADAL" clId="{4CBBA75E-B79F-4C09-9165-723D83117D81}" dt="2020-11-14T10:37:26.988" v="2043"/>
          <ac:picMkLst>
            <pc:docMk/>
            <pc:sldMk cId="2630087172" sldId="264"/>
            <ac:picMk id="5" creationId="{B6E89C83-23EF-4ADB-9951-172DB00F069D}"/>
          </ac:picMkLst>
        </pc:picChg>
      </pc:sldChg>
      <pc:sldChg chg="addSp delSp modSp del">
        <pc:chgData name="Roger Kransvik" userId="8f4d2130-0e61-4d0b-8933-b20d89449ebc" providerId="ADAL" clId="{4CBBA75E-B79F-4C09-9165-723D83117D81}" dt="2020-11-14T10:48:00.029" v="2140" actId="2696"/>
        <pc:sldMkLst>
          <pc:docMk/>
          <pc:sldMk cId="2188026891" sldId="265"/>
        </pc:sldMkLst>
        <pc:spChg chg="mod">
          <ac:chgData name="Roger Kransvik" userId="8f4d2130-0e61-4d0b-8933-b20d89449ebc" providerId="ADAL" clId="{4CBBA75E-B79F-4C09-9165-723D83117D81}" dt="2020-11-14T10:40:48.488" v="2108" actId="1076"/>
          <ac:spMkLst>
            <pc:docMk/>
            <pc:sldMk cId="2188026891" sldId="265"/>
            <ac:spMk id="6" creationId="{00000000-0000-0000-0000-000000000000}"/>
          </ac:spMkLst>
        </pc:spChg>
        <pc:spChg chg="mod">
          <ac:chgData name="Roger Kransvik" userId="8f4d2130-0e61-4d0b-8933-b20d89449ebc" providerId="ADAL" clId="{4CBBA75E-B79F-4C09-9165-723D83117D81}" dt="2020-11-14T10:43:16.618" v="2124" actId="1076"/>
          <ac:spMkLst>
            <pc:docMk/>
            <pc:sldMk cId="2188026891" sldId="265"/>
            <ac:spMk id="7" creationId="{F52F7AF1-0C09-434E-A0FC-F8FE81E2C1F6}"/>
          </ac:spMkLst>
        </pc:spChg>
        <pc:picChg chg="add del mod ord">
          <ac:chgData name="Roger Kransvik" userId="8f4d2130-0e61-4d0b-8933-b20d89449ebc" providerId="ADAL" clId="{4CBBA75E-B79F-4C09-9165-723D83117D81}" dt="2020-11-14T10:42:07.546" v="2116" actId="478"/>
          <ac:picMkLst>
            <pc:docMk/>
            <pc:sldMk cId="2188026891" sldId="265"/>
            <ac:picMk id="2" creationId="{A89532A3-FC23-4640-AACB-B70A17D75959}"/>
          </ac:picMkLst>
        </pc:picChg>
        <pc:picChg chg="add mod ord">
          <ac:chgData name="Roger Kransvik" userId="8f4d2130-0e61-4d0b-8933-b20d89449ebc" providerId="ADAL" clId="{4CBBA75E-B79F-4C09-9165-723D83117D81}" dt="2020-11-14T10:43:09.856" v="2123" actId="1076"/>
          <ac:picMkLst>
            <pc:docMk/>
            <pc:sldMk cId="2188026891" sldId="265"/>
            <ac:picMk id="5" creationId="{186FC1FD-57DE-4871-A7E5-7BBFD11A8A1A}"/>
          </ac:picMkLst>
        </pc:picChg>
        <pc:picChg chg="del">
          <ac:chgData name="Roger Kransvik" userId="8f4d2130-0e61-4d0b-8933-b20d89449ebc" providerId="ADAL" clId="{4CBBA75E-B79F-4C09-9165-723D83117D81}" dt="2020-11-14T10:40:52.213" v="2109" actId="478"/>
          <ac:picMkLst>
            <pc:docMk/>
            <pc:sldMk cId="2188026891" sldId="265"/>
            <ac:picMk id="6146" creationId="{00000000-0000-0000-0000-000000000000}"/>
          </ac:picMkLst>
        </pc:picChg>
      </pc:sldChg>
      <pc:sldChg chg="addSp delSp modSp">
        <pc:chgData name="Roger Kransvik" userId="8f4d2130-0e61-4d0b-8933-b20d89449ebc" providerId="ADAL" clId="{4CBBA75E-B79F-4C09-9165-723D83117D81}" dt="2020-11-14T11:01:04.579" v="2438" actId="1076"/>
        <pc:sldMkLst>
          <pc:docMk/>
          <pc:sldMk cId="3166423376" sldId="266"/>
        </pc:sldMkLst>
        <pc:spChg chg="mod">
          <ac:chgData name="Roger Kransvik" userId="8f4d2130-0e61-4d0b-8933-b20d89449ebc" providerId="ADAL" clId="{4CBBA75E-B79F-4C09-9165-723D83117D81}" dt="2020-11-14T11:00:40.705" v="2436" actId="1076"/>
          <ac:spMkLst>
            <pc:docMk/>
            <pc:sldMk cId="3166423376" sldId="266"/>
            <ac:spMk id="7" creationId="{833B04C5-63E1-4BD8-B915-CB0FFAA99CFC}"/>
          </ac:spMkLst>
        </pc:spChg>
        <pc:spChg chg="add mod">
          <ac:chgData name="Roger Kransvik" userId="8f4d2130-0e61-4d0b-8933-b20d89449ebc" providerId="ADAL" clId="{4CBBA75E-B79F-4C09-9165-723D83117D81}" dt="2020-11-14T11:00:57.724" v="2437" actId="1076"/>
          <ac:spMkLst>
            <pc:docMk/>
            <pc:sldMk cId="3166423376" sldId="266"/>
            <ac:spMk id="9" creationId="{019A06BA-0436-4196-BA61-DB2E45CF78B5}"/>
          </ac:spMkLst>
        </pc:spChg>
        <pc:spChg chg="mod">
          <ac:chgData name="Roger Kransvik" userId="8f4d2130-0e61-4d0b-8933-b20d89449ebc" providerId="ADAL" clId="{4CBBA75E-B79F-4C09-9165-723D83117D81}" dt="2020-11-14T11:01:04.579" v="2438" actId="1076"/>
          <ac:spMkLst>
            <pc:docMk/>
            <pc:sldMk cId="3166423376" sldId="266"/>
            <ac:spMk id="10" creationId="{51FDDDA6-28E1-41F4-853A-EAB1104CD0C2}"/>
          </ac:spMkLst>
        </pc:spChg>
        <pc:spChg chg="del">
          <ac:chgData name="Roger Kransvik" userId="8f4d2130-0e61-4d0b-8933-b20d89449ebc" providerId="ADAL" clId="{4CBBA75E-B79F-4C09-9165-723D83117D81}" dt="2020-11-14T10:59:37.278" v="2432" actId="478"/>
          <ac:spMkLst>
            <pc:docMk/>
            <pc:sldMk cId="3166423376" sldId="266"/>
            <ac:spMk id="11" creationId="{7C296D28-03C2-4460-BF7C-F0189D05B81A}"/>
          </ac:spMkLst>
        </pc:spChg>
        <pc:picChg chg="del">
          <ac:chgData name="Roger Kransvik" userId="8f4d2130-0e61-4d0b-8933-b20d89449ebc" providerId="ADAL" clId="{4CBBA75E-B79F-4C09-9165-723D83117D81}" dt="2020-11-14T10:58:43.373" v="2425" actId="478"/>
          <ac:picMkLst>
            <pc:docMk/>
            <pc:sldMk cId="3166423376" sldId="266"/>
            <ac:picMk id="2" creationId="{CCB60438-9BDD-4372-B778-A32171124060}"/>
          </ac:picMkLst>
        </pc:picChg>
        <pc:picChg chg="add mod ord">
          <ac:chgData name="Roger Kransvik" userId="8f4d2130-0e61-4d0b-8933-b20d89449ebc" providerId="ADAL" clId="{4CBBA75E-B79F-4C09-9165-723D83117D81}" dt="2020-11-14T11:00:33.121" v="2435" actId="1076"/>
          <ac:picMkLst>
            <pc:docMk/>
            <pc:sldMk cId="3166423376" sldId="266"/>
            <ac:picMk id="3" creationId="{C9FC6965-70AC-45B7-90C0-174C57475C93}"/>
          </ac:picMkLst>
        </pc:picChg>
      </pc:sldChg>
      <pc:sldChg chg="addSp delSp modSp">
        <pc:chgData name="Roger Kransvik" userId="8f4d2130-0e61-4d0b-8933-b20d89449ebc" providerId="ADAL" clId="{4CBBA75E-B79F-4C09-9165-723D83117D81}" dt="2020-11-14T11:03:16.036" v="2448" actId="1076"/>
        <pc:sldMkLst>
          <pc:docMk/>
          <pc:sldMk cId="123380981" sldId="269"/>
        </pc:sldMkLst>
        <pc:spChg chg="mod">
          <ac:chgData name="Roger Kransvik" userId="8f4d2130-0e61-4d0b-8933-b20d89449ebc" providerId="ADAL" clId="{4CBBA75E-B79F-4C09-9165-723D83117D81}" dt="2020-11-14T11:03:16.036" v="2448" actId="1076"/>
          <ac:spMkLst>
            <pc:docMk/>
            <pc:sldMk cId="123380981" sldId="269"/>
            <ac:spMk id="15" creationId="{2275D763-2B12-4619-A47E-72ECC00AABD3}"/>
          </ac:spMkLst>
        </pc:spChg>
        <pc:picChg chg="del">
          <ac:chgData name="Roger Kransvik" userId="8f4d2130-0e61-4d0b-8933-b20d89449ebc" providerId="ADAL" clId="{4CBBA75E-B79F-4C09-9165-723D83117D81}" dt="2020-11-14T11:02:15.673" v="2441" actId="478"/>
          <ac:picMkLst>
            <pc:docMk/>
            <pc:sldMk cId="123380981" sldId="269"/>
            <ac:picMk id="5" creationId="{AEFCC6A4-4A09-4F81-86C1-200C4A7758FD}"/>
          </ac:picMkLst>
        </pc:picChg>
        <pc:picChg chg="add mod ord">
          <ac:chgData name="Roger Kransvik" userId="8f4d2130-0e61-4d0b-8933-b20d89449ebc" providerId="ADAL" clId="{4CBBA75E-B79F-4C09-9165-723D83117D81}" dt="2020-11-14T11:03:02.573" v="2447" actId="1076"/>
          <ac:picMkLst>
            <pc:docMk/>
            <pc:sldMk cId="123380981" sldId="269"/>
            <ac:picMk id="6" creationId="{3CB4EA1A-8358-4B3D-90E3-2EE8E9579E7B}"/>
          </ac:picMkLst>
        </pc:picChg>
      </pc:sldChg>
      <pc:sldChg chg="addSp delSp modSp delAnim">
        <pc:chgData name="Roger Kransvik" userId="8f4d2130-0e61-4d0b-8933-b20d89449ebc" providerId="ADAL" clId="{4CBBA75E-B79F-4C09-9165-723D83117D81}" dt="2020-11-14T11:16:08.528" v="2552" actId="1076"/>
        <pc:sldMkLst>
          <pc:docMk/>
          <pc:sldMk cId="4132811699" sldId="272"/>
        </pc:sldMkLst>
        <pc:spChg chg="add del">
          <ac:chgData name="Roger Kransvik" userId="8f4d2130-0e61-4d0b-8933-b20d89449ebc" providerId="ADAL" clId="{4CBBA75E-B79F-4C09-9165-723D83117D81}" dt="2020-11-14T11:11:52.103" v="2519"/>
          <ac:spMkLst>
            <pc:docMk/>
            <pc:sldMk cId="4132811699" sldId="272"/>
            <ac:spMk id="2" creationId="{05F79D7C-B2F1-4F67-AB19-6CCBD65207BE}"/>
          </ac:spMkLst>
        </pc:spChg>
        <pc:spChg chg="del">
          <ac:chgData name="Roger Kransvik" userId="8f4d2130-0e61-4d0b-8933-b20d89449ebc" providerId="ADAL" clId="{4CBBA75E-B79F-4C09-9165-723D83117D81}" dt="2020-11-14T11:12:23.904" v="2530" actId="478"/>
          <ac:spMkLst>
            <pc:docMk/>
            <pc:sldMk cId="4132811699" sldId="272"/>
            <ac:spMk id="5" creationId="{2C7DC2FF-BEF6-42F6-B1C5-4B1E67352F27}"/>
          </ac:spMkLst>
        </pc:spChg>
        <pc:spChg chg="del">
          <ac:chgData name="Roger Kransvik" userId="8f4d2130-0e61-4d0b-8933-b20d89449ebc" providerId="ADAL" clId="{4CBBA75E-B79F-4C09-9165-723D83117D81}" dt="2020-11-14T11:12:27.961" v="2531" actId="478"/>
          <ac:spMkLst>
            <pc:docMk/>
            <pc:sldMk cId="4132811699" sldId="272"/>
            <ac:spMk id="10" creationId="{00000000-0000-0000-0000-000000000000}"/>
          </ac:spMkLst>
        </pc:spChg>
        <pc:spChg chg="del">
          <ac:chgData name="Roger Kransvik" userId="8f4d2130-0e61-4d0b-8933-b20d89449ebc" providerId="ADAL" clId="{4CBBA75E-B79F-4C09-9165-723D83117D81}" dt="2020-11-14T11:12:12.697" v="2525" actId="478"/>
          <ac:spMkLst>
            <pc:docMk/>
            <pc:sldMk cId="4132811699" sldId="272"/>
            <ac:spMk id="11" creationId="{00000000-0000-0000-0000-000000000000}"/>
          </ac:spMkLst>
        </pc:spChg>
        <pc:spChg chg="del">
          <ac:chgData name="Roger Kransvik" userId="8f4d2130-0e61-4d0b-8933-b20d89449ebc" providerId="ADAL" clId="{4CBBA75E-B79F-4C09-9165-723D83117D81}" dt="2020-11-14T11:12:14.218" v="2526" actId="478"/>
          <ac:spMkLst>
            <pc:docMk/>
            <pc:sldMk cId="4132811699" sldId="272"/>
            <ac:spMk id="12" creationId="{00000000-0000-0000-0000-000000000000}"/>
          </ac:spMkLst>
        </pc:spChg>
        <pc:spChg chg="del">
          <ac:chgData name="Roger Kransvik" userId="8f4d2130-0e61-4d0b-8933-b20d89449ebc" providerId="ADAL" clId="{4CBBA75E-B79F-4C09-9165-723D83117D81}" dt="2020-11-14T11:12:16.009" v="2527" actId="478"/>
          <ac:spMkLst>
            <pc:docMk/>
            <pc:sldMk cId="4132811699" sldId="272"/>
            <ac:spMk id="13" creationId="{00000000-0000-0000-0000-000000000000}"/>
          </ac:spMkLst>
        </pc:spChg>
        <pc:spChg chg="del">
          <ac:chgData name="Roger Kransvik" userId="8f4d2130-0e61-4d0b-8933-b20d89449ebc" providerId="ADAL" clId="{4CBBA75E-B79F-4C09-9165-723D83117D81}" dt="2020-11-14T11:12:22.505" v="2529" actId="478"/>
          <ac:spMkLst>
            <pc:docMk/>
            <pc:sldMk cId="4132811699" sldId="272"/>
            <ac:spMk id="14" creationId="{00000000-0000-0000-0000-000000000000}"/>
          </ac:spMkLst>
        </pc:spChg>
        <pc:spChg chg="del mod">
          <ac:chgData name="Roger Kransvik" userId="8f4d2130-0e61-4d0b-8933-b20d89449ebc" providerId="ADAL" clId="{4CBBA75E-B79F-4C09-9165-723D83117D81}" dt="2020-11-14T11:12:09.664" v="2524" actId="478"/>
          <ac:spMkLst>
            <pc:docMk/>
            <pc:sldMk cId="4132811699" sldId="272"/>
            <ac:spMk id="15" creationId="{00000000-0000-0000-0000-000000000000}"/>
          </ac:spMkLst>
        </pc:spChg>
        <pc:spChg chg="del mod">
          <ac:chgData name="Roger Kransvik" userId="8f4d2130-0e61-4d0b-8933-b20d89449ebc" providerId="ADAL" clId="{4CBBA75E-B79F-4C09-9165-723D83117D81}" dt="2020-11-14T11:12:32.440" v="2533" actId="478"/>
          <ac:spMkLst>
            <pc:docMk/>
            <pc:sldMk cId="4132811699" sldId="272"/>
            <ac:spMk id="16" creationId="{914DAF4E-A7D2-453F-8A63-B12D4CC9DEFF}"/>
          </ac:spMkLst>
        </pc:spChg>
        <pc:spChg chg="del">
          <ac:chgData name="Roger Kransvik" userId="8f4d2130-0e61-4d0b-8933-b20d89449ebc" providerId="ADAL" clId="{4CBBA75E-B79F-4C09-9165-723D83117D81}" dt="2020-11-14T11:12:18.665" v="2528" actId="478"/>
          <ac:spMkLst>
            <pc:docMk/>
            <pc:sldMk cId="4132811699" sldId="272"/>
            <ac:spMk id="17" creationId="{7655D821-8575-4BBE-8822-7B1E50C9753C}"/>
          </ac:spMkLst>
        </pc:spChg>
        <pc:spChg chg="add mod">
          <ac:chgData name="Roger Kransvik" userId="8f4d2130-0e61-4d0b-8933-b20d89449ebc" providerId="ADAL" clId="{4CBBA75E-B79F-4C09-9165-723D83117D81}" dt="2020-11-14T11:16:08.528" v="2552" actId="1076"/>
          <ac:spMkLst>
            <pc:docMk/>
            <pc:sldMk cId="4132811699" sldId="272"/>
            <ac:spMk id="19" creationId="{54EC0027-BFC8-4B2C-A458-66BE6EB88ABC}"/>
          </ac:spMkLst>
        </pc:spChg>
        <pc:picChg chg="add mod ord">
          <ac:chgData name="Roger Kransvik" userId="8f4d2130-0e61-4d0b-8933-b20d89449ebc" providerId="ADAL" clId="{4CBBA75E-B79F-4C09-9165-723D83117D81}" dt="2020-11-14T11:15:23.128" v="2547" actId="1076"/>
          <ac:picMkLst>
            <pc:docMk/>
            <pc:sldMk cId="4132811699" sldId="272"/>
            <ac:picMk id="6" creationId="{11C429B1-BF18-453D-8206-022ED5638175}"/>
          </ac:picMkLst>
        </pc:picChg>
        <pc:picChg chg="del mod">
          <ac:chgData name="Roger Kransvik" userId="8f4d2130-0e61-4d0b-8933-b20d89449ebc" providerId="ADAL" clId="{4CBBA75E-B79F-4C09-9165-723D83117D81}" dt="2020-11-14T11:12:05.076" v="2522" actId="478"/>
          <ac:picMkLst>
            <pc:docMk/>
            <pc:sldMk cId="4132811699" sldId="272"/>
            <ac:picMk id="7" creationId="{00000000-0000-0000-0000-000000000000}"/>
          </ac:picMkLst>
        </pc:picChg>
        <pc:picChg chg="del">
          <ac:chgData name="Roger Kransvik" userId="8f4d2130-0e61-4d0b-8933-b20d89449ebc" providerId="ADAL" clId="{4CBBA75E-B79F-4C09-9165-723D83117D81}" dt="2020-11-14T11:12:03.697" v="2521" actId="478"/>
          <ac:picMkLst>
            <pc:docMk/>
            <pc:sldMk cId="4132811699" sldId="272"/>
            <ac:picMk id="9" creationId="{00000000-0000-0000-0000-000000000000}"/>
          </ac:picMkLst>
        </pc:picChg>
        <pc:picChg chg="add del mod">
          <ac:chgData name="Roger Kransvik" userId="8f4d2130-0e61-4d0b-8933-b20d89449ebc" providerId="ADAL" clId="{4CBBA75E-B79F-4C09-9165-723D83117D81}" dt="2020-11-14T11:15:07.906" v="2543" actId="478"/>
          <ac:picMkLst>
            <pc:docMk/>
            <pc:sldMk cId="4132811699" sldId="272"/>
            <ac:picMk id="3073" creationId="{69B63F09-B299-4ACD-A1B1-A757D85BA244}"/>
          </ac:picMkLst>
        </pc:picChg>
        <pc:cxnChg chg="del">
          <ac:chgData name="Roger Kransvik" userId="8f4d2130-0e61-4d0b-8933-b20d89449ebc" providerId="ADAL" clId="{4CBBA75E-B79F-4C09-9165-723D83117D81}" dt="2020-11-14T11:12:29.098" v="2532" actId="478"/>
          <ac:cxnSpMkLst>
            <pc:docMk/>
            <pc:sldMk cId="4132811699" sldId="272"/>
            <ac:cxnSpMk id="8" creationId="{00000000-0000-0000-0000-000000000000}"/>
          </ac:cxnSpMkLst>
        </pc:cxnChg>
      </pc:sldChg>
      <pc:sldChg chg="addSp delSp modSp">
        <pc:chgData name="Roger Kransvik" userId="8f4d2130-0e61-4d0b-8933-b20d89449ebc" providerId="ADAL" clId="{4CBBA75E-B79F-4C09-9165-723D83117D81}" dt="2020-11-14T11:22:29.714" v="2651" actId="1076"/>
        <pc:sldMkLst>
          <pc:docMk/>
          <pc:sldMk cId="3348432972" sldId="274"/>
        </pc:sldMkLst>
        <pc:spChg chg="mod">
          <ac:chgData name="Roger Kransvik" userId="8f4d2130-0e61-4d0b-8933-b20d89449ebc" providerId="ADAL" clId="{4CBBA75E-B79F-4C09-9165-723D83117D81}" dt="2020-11-14T11:22:29.714" v="2651" actId="1076"/>
          <ac:spMkLst>
            <pc:docMk/>
            <pc:sldMk cId="3348432972" sldId="274"/>
            <ac:spMk id="7" creationId="{00000000-0000-0000-0000-000000000000}"/>
          </ac:spMkLst>
        </pc:spChg>
        <pc:picChg chg="add mod ord">
          <ac:chgData name="Roger Kransvik" userId="8f4d2130-0e61-4d0b-8933-b20d89449ebc" providerId="ADAL" clId="{4CBBA75E-B79F-4C09-9165-723D83117D81}" dt="2020-11-14T11:21:08.289" v="2557" actId="1076"/>
          <ac:picMkLst>
            <pc:docMk/>
            <pc:sldMk cId="3348432972" sldId="274"/>
            <ac:picMk id="3" creationId="{92BC9376-A4B1-4721-B02B-AAC82BE41F0B}"/>
          </ac:picMkLst>
        </pc:picChg>
        <pc:picChg chg="del">
          <ac:chgData name="Roger Kransvik" userId="8f4d2130-0e61-4d0b-8933-b20d89449ebc" providerId="ADAL" clId="{4CBBA75E-B79F-4C09-9165-723D83117D81}" dt="2020-11-14T11:20:26.444" v="2553" actId="478"/>
          <ac:picMkLst>
            <pc:docMk/>
            <pc:sldMk cId="3348432972" sldId="274"/>
            <ac:picMk id="16386" creationId="{00000000-0000-0000-0000-000000000000}"/>
          </ac:picMkLst>
        </pc:picChg>
      </pc:sldChg>
      <pc:sldChg chg="modSp">
        <pc:chgData name="Roger Kransvik" userId="8f4d2130-0e61-4d0b-8933-b20d89449ebc" providerId="ADAL" clId="{4CBBA75E-B79F-4C09-9165-723D83117D81}" dt="2020-11-14T09:20:59.206" v="436" actId="20577"/>
        <pc:sldMkLst>
          <pc:docMk/>
          <pc:sldMk cId="3940537121" sldId="277"/>
        </pc:sldMkLst>
        <pc:spChg chg="mod">
          <ac:chgData name="Roger Kransvik" userId="8f4d2130-0e61-4d0b-8933-b20d89449ebc" providerId="ADAL" clId="{4CBBA75E-B79F-4C09-9165-723D83117D81}" dt="2020-11-14T09:20:59.206" v="436" actId="20577"/>
          <ac:spMkLst>
            <pc:docMk/>
            <pc:sldMk cId="3940537121" sldId="277"/>
            <ac:spMk id="14" creationId="{9AB468E6-541A-40A7-8E0D-AD58C5E05819}"/>
          </ac:spMkLst>
        </pc:spChg>
      </pc:sldChg>
      <pc:sldChg chg="modSp">
        <pc:chgData name="Roger Kransvik" userId="8f4d2130-0e61-4d0b-8933-b20d89449ebc" providerId="ADAL" clId="{4CBBA75E-B79F-4C09-9165-723D83117D81}" dt="2020-11-14T11:23:37.358" v="2655" actId="20577"/>
        <pc:sldMkLst>
          <pc:docMk/>
          <pc:sldMk cId="3645625308" sldId="278"/>
        </pc:sldMkLst>
        <pc:spChg chg="mod">
          <ac:chgData name="Roger Kransvik" userId="8f4d2130-0e61-4d0b-8933-b20d89449ebc" providerId="ADAL" clId="{4CBBA75E-B79F-4C09-9165-723D83117D81}" dt="2020-11-14T11:23:37.358" v="2655" actId="20577"/>
          <ac:spMkLst>
            <pc:docMk/>
            <pc:sldMk cId="3645625308" sldId="278"/>
            <ac:spMk id="8" creationId="{00000000-0000-0000-0000-000000000000}"/>
          </ac:spMkLst>
        </pc:spChg>
      </pc:sldChg>
      <pc:sldChg chg="addSp modSp">
        <pc:chgData name="Roger Kransvik" userId="8f4d2130-0e61-4d0b-8933-b20d89449ebc" providerId="ADAL" clId="{4CBBA75E-B79F-4C09-9165-723D83117D81}" dt="2020-11-14T09:37:14.773" v="875" actId="1076"/>
        <pc:sldMkLst>
          <pc:docMk/>
          <pc:sldMk cId="1150645151" sldId="279"/>
        </pc:sldMkLst>
        <pc:spChg chg="mod">
          <ac:chgData name="Roger Kransvik" userId="8f4d2130-0e61-4d0b-8933-b20d89449ebc" providerId="ADAL" clId="{4CBBA75E-B79F-4C09-9165-723D83117D81}" dt="2020-11-14T09:06:57.119" v="53" actId="20577"/>
          <ac:spMkLst>
            <pc:docMk/>
            <pc:sldMk cId="1150645151" sldId="279"/>
            <ac:spMk id="3" creationId="{00000000-0000-0000-0000-000000000000}"/>
          </ac:spMkLst>
        </pc:spChg>
        <pc:spChg chg="add mod">
          <ac:chgData name="Roger Kransvik" userId="8f4d2130-0e61-4d0b-8933-b20d89449ebc" providerId="ADAL" clId="{4CBBA75E-B79F-4C09-9165-723D83117D81}" dt="2020-11-14T09:37:14.773" v="875" actId="1076"/>
          <ac:spMkLst>
            <pc:docMk/>
            <pc:sldMk cId="1150645151" sldId="279"/>
            <ac:spMk id="5" creationId="{F3F911FE-A613-4022-9496-4C93BE4228D1}"/>
          </ac:spMkLst>
        </pc:spChg>
      </pc:sldChg>
      <pc:sldChg chg="modSp">
        <pc:chgData name="Roger Kransvik" userId="8f4d2130-0e61-4d0b-8933-b20d89449ebc" providerId="ADAL" clId="{4CBBA75E-B79F-4C09-9165-723D83117D81}" dt="2020-11-14T09:02:25.860" v="17" actId="20577"/>
        <pc:sldMkLst>
          <pc:docMk/>
          <pc:sldMk cId="1883602351" sldId="280"/>
        </pc:sldMkLst>
        <pc:spChg chg="mod">
          <ac:chgData name="Roger Kransvik" userId="8f4d2130-0e61-4d0b-8933-b20d89449ebc" providerId="ADAL" clId="{4CBBA75E-B79F-4C09-9165-723D83117D81}" dt="2020-11-14T09:02:25.860" v="17" actId="20577"/>
          <ac:spMkLst>
            <pc:docMk/>
            <pc:sldMk cId="1883602351" sldId="280"/>
            <ac:spMk id="11" creationId="{00000000-0000-0000-0000-000000000000}"/>
          </ac:spMkLst>
        </pc:spChg>
      </pc:sldChg>
      <pc:sldChg chg="modSp">
        <pc:chgData name="Roger Kransvik" userId="8f4d2130-0e61-4d0b-8933-b20d89449ebc" providerId="ADAL" clId="{4CBBA75E-B79F-4C09-9165-723D83117D81}" dt="2020-11-14T09:06:39.870" v="49" actId="20577"/>
        <pc:sldMkLst>
          <pc:docMk/>
          <pc:sldMk cId="1529515351" sldId="282"/>
        </pc:sldMkLst>
        <pc:spChg chg="mod">
          <ac:chgData name="Roger Kransvik" userId="8f4d2130-0e61-4d0b-8933-b20d89449ebc" providerId="ADAL" clId="{4CBBA75E-B79F-4C09-9165-723D83117D81}" dt="2020-11-14T09:06:39.870" v="49" actId="20577"/>
          <ac:spMkLst>
            <pc:docMk/>
            <pc:sldMk cId="1529515351" sldId="282"/>
            <ac:spMk id="3" creationId="{00000000-0000-0000-0000-000000000000}"/>
          </ac:spMkLst>
        </pc:spChg>
      </pc:sldChg>
      <pc:sldChg chg="addSp modSp">
        <pc:chgData name="Roger Kransvik" userId="8f4d2130-0e61-4d0b-8933-b20d89449ebc" providerId="ADAL" clId="{4CBBA75E-B79F-4C09-9165-723D83117D81}" dt="2020-11-14T09:34:26.238" v="724" actId="1076"/>
        <pc:sldMkLst>
          <pc:docMk/>
          <pc:sldMk cId="4249807676" sldId="289"/>
        </pc:sldMkLst>
        <pc:spChg chg="add mod">
          <ac:chgData name="Roger Kransvik" userId="8f4d2130-0e61-4d0b-8933-b20d89449ebc" providerId="ADAL" clId="{4CBBA75E-B79F-4C09-9165-723D83117D81}" dt="2020-11-14T09:34:26.238" v="724" actId="1076"/>
          <ac:spMkLst>
            <pc:docMk/>
            <pc:sldMk cId="4249807676" sldId="289"/>
            <ac:spMk id="10" creationId="{2DC6380E-C4D0-4A2A-AA80-33E7CF110D55}"/>
          </ac:spMkLst>
        </pc:spChg>
      </pc:sldChg>
      <pc:sldChg chg="modSp">
        <pc:chgData name="Roger Kransvik" userId="8f4d2130-0e61-4d0b-8933-b20d89449ebc" providerId="ADAL" clId="{4CBBA75E-B79F-4C09-9165-723D83117D81}" dt="2020-11-14T09:38:43.672" v="876" actId="115"/>
        <pc:sldMkLst>
          <pc:docMk/>
          <pc:sldMk cId="2414545529" sldId="290"/>
        </pc:sldMkLst>
        <pc:spChg chg="mod">
          <ac:chgData name="Roger Kransvik" userId="8f4d2130-0e61-4d0b-8933-b20d89449ebc" providerId="ADAL" clId="{4CBBA75E-B79F-4C09-9165-723D83117D81}" dt="2020-11-14T09:38:43.672" v="876" actId="115"/>
          <ac:spMkLst>
            <pc:docMk/>
            <pc:sldMk cId="2414545529" sldId="290"/>
            <ac:spMk id="3" creationId="{00000000-0000-0000-0000-000000000000}"/>
          </ac:spMkLst>
        </pc:spChg>
      </pc:sldChg>
      <pc:sldChg chg="modSp">
        <pc:chgData name="Roger Kransvik" userId="8f4d2130-0e61-4d0b-8933-b20d89449ebc" providerId="ADAL" clId="{4CBBA75E-B79F-4C09-9165-723D83117D81}" dt="2020-11-14T09:08:20.999" v="58" actId="20577"/>
        <pc:sldMkLst>
          <pc:docMk/>
          <pc:sldMk cId="2079121488" sldId="291"/>
        </pc:sldMkLst>
        <pc:spChg chg="mod">
          <ac:chgData name="Roger Kransvik" userId="8f4d2130-0e61-4d0b-8933-b20d89449ebc" providerId="ADAL" clId="{4CBBA75E-B79F-4C09-9165-723D83117D81}" dt="2020-11-14T09:08:20.999" v="58" actId="20577"/>
          <ac:spMkLst>
            <pc:docMk/>
            <pc:sldMk cId="2079121488" sldId="291"/>
            <ac:spMk id="3" creationId="{00000000-0000-0000-0000-000000000000}"/>
          </ac:spMkLst>
        </pc:spChg>
      </pc:sldChg>
      <pc:sldChg chg="addSp delSp modSp">
        <pc:chgData name="Roger Kransvik" userId="8f4d2130-0e61-4d0b-8933-b20d89449ebc" providerId="ADAL" clId="{4CBBA75E-B79F-4C09-9165-723D83117D81}" dt="2020-11-14T11:31:52.270" v="2951" actId="6549"/>
        <pc:sldMkLst>
          <pc:docMk/>
          <pc:sldMk cId="2193866872" sldId="292"/>
        </pc:sldMkLst>
        <pc:spChg chg="mod">
          <ac:chgData name="Roger Kransvik" userId="8f4d2130-0e61-4d0b-8933-b20d89449ebc" providerId="ADAL" clId="{4CBBA75E-B79F-4C09-9165-723D83117D81}" dt="2020-11-14T11:25:31.489" v="2661" actId="1076"/>
          <ac:spMkLst>
            <pc:docMk/>
            <pc:sldMk cId="2193866872" sldId="292"/>
            <ac:spMk id="10" creationId="{886C72CB-C317-4525-AAD0-F7E277B7FFAB}"/>
          </ac:spMkLst>
        </pc:spChg>
        <pc:spChg chg="add mod">
          <ac:chgData name="Roger Kransvik" userId="8f4d2130-0e61-4d0b-8933-b20d89449ebc" providerId="ADAL" clId="{4CBBA75E-B79F-4C09-9165-723D83117D81}" dt="2020-11-14T11:27:03.881" v="2682" actId="6549"/>
          <ac:spMkLst>
            <pc:docMk/>
            <pc:sldMk cId="2193866872" sldId="292"/>
            <ac:spMk id="11" creationId="{89E49907-8FD9-4443-93F9-B84E2F812BE1}"/>
          </ac:spMkLst>
        </pc:spChg>
        <pc:spChg chg="add mod">
          <ac:chgData name="Roger Kransvik" userId="8f4d2130-0e61-4d0b-8933-b20d89449ebc" providerId="ADAL" clId="{4CBBA75E-B79F-4C09-9165-723D83117D81}" dt="2020-11-14T11:31:52.270" v="2951" actId="6549"/>
          <ac:spMkLst>
            <pc:docMk/>
            <pc:sldMk cId="2193866872" sldId="292"/>
            <ac:spMk id="12" creationId="{BF77F7DE-5C17-44EF-8D47-9E99740722AB}"/>
          </ac:spMkLst>
        </pc:spChg>
        <pc:picChg chg="del">
          <ac:chgData name="Roger Kransvik" userId="8f4d2130-0e61-4d0b-8933-b20d89449ebc" providerId="ADAL" clId="{4CBBA75E-B79F-4C09-9165-723D83117D81}" dt="2020-11-14T11:25:05.001" v="2656" actId="478"/>
          <ac:picMkLst>
            <pc:docMk/>
            <pc:sldMk cId="2193866872" sldId="292"/>
            <ac:picMk id="2" creationId="{90F02499-ED01-4998-817C-C342F258471E}"/>
          </ac:picMkLst>
        </pc:picChg>
        <pc:picChg chg="add mod ord">
          <ac:chgData name="Roger Kransvik" userId="8f4d2130-0e61-4d0b-8933-b20d89449ebc" providerId="ADAL" clId="{4CBBA75E-B79F-4C09-9165-723D83117D81}" dt="2020-11-14T11:25:21.865" v="2660" actId="1076"/>
          <ac:picMkLst>
            <pc:docMk/>
            <pc:sldMk cId="2193866872" sldId="292"/>
            <ac:picMk id="3" creationId="{B45A02ED-D61B-497D-A6FB-98506DB54867}"/>
          </ac:picMkLst>
        </pc:picChg>
      </pc:sldChg>
      <pc:sldChg chg="modSp">
        <pc:chgData name="Roger Kransvik" userId="8f4d2130-0e61-4d0b-8933-b20d89449ebc" providerId="ADAL" clId="{4CBBA75E-B79F-4C09-9165-723D83117D81}" dt="2020-11-14T09:09:45.291" v="230" actId="20577"/>
        <pc:sldMkLst>
          <pc:docMk/>
          <pc:sldMk cId="743538872" sldId="293"/>
        </pc:sldMkLst>
        <pc:spChg chg="mod">
          <ac:chgData name="Roger Kransvik" userId="8f4d2130-0e61-4d0b-8933-b20d89449ebc" providerId="ADAL" clId="{4CBBA75E-B79F-4C09-9165-723D83117D81}" dt="2020-11-14T09:09:45.291" v="230" actId="20577"/>
          <ac:spMkLst>
            <pc:docMk/>
            <pc:sldMk cId="743538872" sldId="293"/>
            <ac:spMk id="3" creationId="{00000000-0000-0000-0000-000000000000}"/>
          </ac:spMkLst>
        </pc:spChg>
      </pc:sldChg>
      <pc:sldChg chg="addSp delSp modSp">
        <pc:chgData name="Roger Kransvik" userId="8f4d2130-0e61-4d0b-8933-b20d89449ebc" providerId="ADAL" clId="{4CBBA75E-B79F-4C09-9165-723D83117D81}" dt="2020-11-14T11:34:52.481" v="2962" actId="1076"/>
        <pc:sldMkLst>
          <pc:docMk/>
          <pc:sldMk cId="31954992" sldId="296"/>
        </pc:sldMkLst>
        <pc:spChg chg="mod">
          <ac:chgData name="Roger Kransvik" userId="8f4d2130-0e61-4d0b-8933-b20d89449ebc" providerId="ADAL" clId="{4CBBA75E-B79F-4C09-9165-723D83117D81}" dt="2020-11-14T11:33:29.677" v="2958" actId="1076"/>
          <ac:spMkLst>
            <pc:docMk/>
            <pc:sldMk cId="31954992" sldId="296"/>
            <ac:spMk id="3" creationId="{07297D87-1C9E-4F4E-A229-1809D4FBF225}"/>
          </ac:spMkLst>
        </pc:spChg>
        <pc:spChg chg="mod">
          <ac:chgData name="Roger Kransvik" userId="8f4d2130-0e61-4d0b-8933-b20d89449ebc" providerId="ADAL" clId="{4CBBA75E-B79F-4C09-9165-723D83117D81}" dt="2020-11-14T11:33:43.926" v="2959" actId="1076"/>
          <ac:spMkLst>
            <pc:docMk/>
            <pc:sldMk cId="31954992" sldId="296"/>
            <ac:spMk id="8" creationId="{76A4655E-9717-4171-B567-98E4CD0B2538}"/>
          </ac:spMkLst>
        </pc:spChg>
        <pc:spChg chg="mod">
          <ac:chgData name="Roger Kransvik" userId="8f4d2130-0e61-4d0b-8933-b20d89449ebc" providerId="ADAL" clId="{4CBBA75E-B79F-4C09-9165-723D83117D81}" dt="2020-11-14T11:33:18.902" v="2957" actId="1076"/>
          <ac:spMkLst>
            <pc:docMk/>
            <pc:sldMk cId="31954992" sldId="296"/>
            <ac:spMk id="9" creationId="{01900C9F-E141-4F3D-B0F0-073EA60E83E4}"/>
          </ac:spMkLst>
        </pc:spChg>
        <pc:spChg chg="add mod">
          <ac:chgData name="Roger Kransvik" userId="8f4d2130-0e61-4d0b-8933-b20d89449ebc" providerId="ADAL" clId="{4CBBA75E-B79F-4C09-9165-723D83117D81}" dt="2020-11-14T11:34:52.481" v="2962" actId="1076"/>
          <ac:spMkLst>
            <pc:docMk/>
            <pc:sldMk cId="31954992" sldId="296"/>
            <ac:spMk id="10" creationId="{03EBF60A-0CEB-4BC9-A887-9538C13D121C}"/>
          </ac:spMkLst>
        </pc:spChg>
        <pc:picChg chg="del">
          <ac:chgData name="Roger Kransvik" userId="8f4d2130-0e61-4d0b-8933-b20d89449ebc" providerId="ADAL" clId="{4CBBA75E-B79F-4C09-9165-723D83117D81}" dt="2020-11-14T11:32:50.827" v="2952" actId="478"/>
          <ac:picMkLst>
            <pc:docMk/>
            <pc:sldMk cId="31954992" sldId="296"/>
            <ac:picMk id="5" creationId="{7F7BB8FA-68F2-4729-8FEE-F5D66E80381A}"/>
          </ac:picMkLst>
        </pc:picChg>
        <pc:picChg chg="add mod ord">
          <ac:chgData name="Roger Kransvik" userId="8f4d2130-0e61-4d0b-8933-b20d89449ebc" providerId="ADAL" clId="{4CBBA75E-B79F-4C09-9165-723D83117D81}" dt="2020-11-14T11:33:13.261" v="2956" actId="1076"/>
          <ac:picMkLst>
            <pc:docMk/>
            <pc:sldMk cId="31954992" sldId="296"/>
            <ac:picMk id="6" creationId="{DDBF817A-E8FA-4C88-8B0A-BE10B7DFF0D5}"/>
          </ac:picMkLst>
        </pc:picChg>
      </pc:sldChg>
      <pc:sldChg chg="addSp delSp modSp">
        <pc:chgData name="Roger Kransvik" userId="8f4d2130-0e61-4d0b-8933-b20d89449ebc" providerId="ADAL" clId="{4CBBA75E-B79F-4C09-9165-723D83117D81}" dt="2020-11-14T11:44:29.065" v="3125" actId="20577"/>
        <pc:sldMkLst>
          <pc:docMk/>
          <pc:sldMk cId="2154543034" sldId="297"/>
        </pc:sldMkLst>
        <pc:spChg chg="mod">
          <ac:chgData name="Roger Kransvik" userId="8f4d2130-0e61-4d0b-8933-b20d89449ebc" providerId="ADAL" clId="{4CBBA75E-B79F-4C09-9165-723D83117D81}" dt="2020-11-14T11:41:26.179" v="3014" actId="207"/>
          <ac:spMkLst>
            <pc:docMk/>
            <pc:sldMk cId="2154543034" sldId="297"/>
            <ac:spMk id="7" creationId="{00000000-0000-0000-0000-000000000000}"/>
          </ac:spMkLst>
        </pc:spChg>
        <pc:spChg chg="add mod">
          <ac:chgData name="Roger Kransvik" userId="8f4d2130-0e61-4d0b-8933-b20d89449ebc" providerId="ADAL" clId="{4CBBA75E-B79F-4C09-9165-723D83117D81}" dt="2020-11-14T11:43:05.060" v="3085" actId="1076"/>
          <ac:spMkLst>
            <pc:docMk/>
            <pc:sldMk cId="2154543034" sldId="297"/>
            <ac:spMk id="8" creationId="{02358BB1-AA42-4AA8-BA1A-AE6D6B72638E}"/>
          </ac:spMkLst>
        </pc:spChg>
        <pc:spChg chg="add mod">
          <ac:chgData name="Roger Kransvik" userId="8f4d2130-0e61-4d0b-8933-b20d89449ebc" providerId="ADAL" clId="{4CBBA75E-B79F-4C09-9165-723D83117D81}" dt="2020-11-14T11:44:29.065" v="3125" actId="20577"/>
          <ac:spMkLst>
            <pc:docMk/>
            <pc:sldMk cId="2154543034" sldId="297"/>
            <ac:spMk id="9" creationId="{1507755D-DDCF-4253-BA3D-87A069A32996}"/>
          </ac:spMkLst>
        </pc:spChg>
        <pc:picChg chg="del">
          <ac:chgData name="Roger Kransvik" userId="8f4d2130-0e61-4d0b-8933-b20d89449ebc" providerId="ADAL" clId="{4CBBA75E-B79F-4C09-9165-723D83117D81}" dt="2020-11-14T11:40:17.591" v="2971" actId="478"/>
          <ac:picMkLst>
            <pc:docMk/>
            <pc:sldMk cId="2154543034" sldId="297"/>
            <ac:picMk id="3" creationId="{54E3547C-DE46-4E8F-9772-7B62A81A3F72}"/>
          </ac:picMkLst>
        </pc:picChg>
        <pc:picChg chg="add mod ord">
          <ac:chgData name="Roger Kransvik" userId="8f4d2130-0e61-4d0b-8933-b20d89449ebc" providerId="ADAL" clId="{4CBBA75E-B79F-4C09-9165-723D83117D81}" dt="2020-11-14T11:41:00.997" v="2976" actId="1076"/>
          <ac:picMkLst>
            <pc:docMk/>
            <pc:sldMk cId="2154543034" sldId="297"/>
            <ac:picMk id="4" creationId="{ADDE6EB9-3468-4FFF-BC1A-977DAABF57B3}"/>
          </ac:picMkLst>
        </pc:picChg>
      </pc:sldChg>
      <pc:sldChg chg="addSp delSp modSp">
        <pc:chgData name="Roger Kransvik" userId="8f4d2130-0e61-4d0b-8933-b20d89449ebc" providerId="ADAL" clId="{4CBBA75E-B79F-4C09-9165-723D83117D81}" dt="2020-11-14T11:48:21.510" v="3137" actId="1076"/>
        <pc:sldMkLst>
          <pc:docMk/>
          <pc:sldMk cId="1903817097" sldId="298"/>
        </pc:sldMkLst>
        <pc:spChg chg="mod">
          <ac:chgData name="Roger Kransvik" userId="8f4d2130-0e61-4d0b-8933-b20d89449ebc" providerId="ADAL" clId="{4CBBA75E-B79F-4C09-9165-723D83117D81}" dt="2020-11-14T11:48:21.510" v="3137" actId="1076"/>
          <ac:spMkLst>
            <pc:docMk/>
            <pc:sldMk cId="1903817097" sldId="298"/>
            <ac:spMk id="6" creationId="{003FB31A-7CFB-4FED-A915-9D7970B2CEA6}"/>
          </ac:spMkLst>
        </pc:spChg>
        <pc:picChg chg="del">
          <ac:chgData name="Roger Kransvik" userId="8f4d2130-0e61-4d0b-8933-b20d89449ebc" providerId="ADAL" clId="{4CBBA75E-B79F-4C09-9165-723D83117D81}" dt="2020-11-14T11:45:49.545" v="3126" actId="478"/>
          <ac:picMkLst>
            <pc:docMk/>
            <pc:sldMk cId="1903817097" sldId="298"/>
            <ac:picMk id="4" creationId="{75B461C4-3429-4E93-8241-F55704EBC8B2}"/>
          </ac:picMkLst>
        </pc:picChg>
        <pc:picChg chg="add mod ord">
          <ac:chgData name="Roger Kransvik" userId="8f4d2130-0e61-4d0b-8933-b20d89449ebc" providerId="ADAL" clId="{4CBBA75E-B79F-4C09-9165-723D83117D81}" dt="2020-11-14T11:46:28.700" v="3130" actId="1076"/>
          <ac:picMkLst>
            <pc:docMk/>
            <pc:sldMk cId="1903817097" sldId="298"/>
            <ac:picMk id="5" creationId="{B9579F6F-BEAE-4742-8E32-9F258ED6F56A}"/>
          </ac:picMkLst>
        </pc:picChg>
      </pc:sldChg>
      <pc:sldChg chg="addSp delSp modSp">
        <pc:chgData name="Roger Kransvik" userId="8f4d2130-0e61-4d0b-8933-b20d89449ebc" providerId="ADAL" clId="{4CBBA75E-B79F-4C09-9165-723D83117D81}" dt="2020-11-14T11:48:07.214" v="3136" actId="1076"/>
        <pc:sldMkLst>
          <pc:docMk/>
          <pc:sldMk cId="353244189" sldId="299"/>
        </pc:sldMkLst>
        <pc:spChg chg="mod">
          <ac:chgData name="Roger Kransvik" userId="8f4d2130-0e61-4d0b-8933-b20d89449ebc" providerId="ADAL" clId="{4CBBA75E-B79F-4C09-9165-723D83117D81}" dt="2020-11-14T11:48:07.214" v="3136" actId="1076"/>
          <ac:spMkLst>
            <pc:docMk/>
            <pc:sldMk cId="353244189" sldId="299"/>
            <ac:spMk id="8" creationId="{D491C03A-1D61-4291-947D-ECA863A9CE7B}"/>
          </ac:spMkLst>
        </pc:spChg>
        <pc:picChg chg="add mod ord">
          <ac:chgData name="Roger Kransvik" userId="8f4d2130-0e61-4d0b-8933-b20d89449ebc" providerId="ADAL" clId="{4CBBA75E-B79F-4C09-9165-723D83117D81}" dt="2020-11-14T11:47:48.262" v="3135" actId="1076"/>
          <ac:picMkLst>
            <pc:docMk/>
            <pc:sldMk cId="353244189" sldId="299"/>
            <ac:picMk id="4" creationId="{B6990980-3BC7-462B-B3B0-5EEED812D6BA}"/>
          </ac:picMkLst>
        </pc:picChg>
        <pc:picChg chg="del">
          <ac:chgData name="Roger Kransvik" userId="8f4d2130-0e61-4d0b-8933-b20d89449ebc" providerId="ADAL" clId="{4CBBA75E-B79F-4C09-9165-723D83117D81}" dt="2020-11-14T11:47:31.298" v="3131" actId="478"/>
          <ac:picMkLst>
            <pc:docMk/>
            <pc:sldMk cId="353244189" sldId="299"/>
            <ac:picMk id="5" creationId="{FA3AF39E-3802-4C04-9371-6EA94F64C136}"/>
          </ac:picMkLst>
        </pc:picChg>
      </pc:sldChg>
      <pc:sldChg chg="addSp delSp modSp">
        <pc:chgData name="Roger Kransvik" userId="8f4d2130-0e61-4d0b-8933-b20d89449ebc" providerId="ADAL" clId="{4CBBA75E-B79F-4C09-9165-723D83117D81}" dt="2020-11-14T11:38:11.264" v="2970" actId="478"/>
        <pc:sldMkLst>
          <pc:docMk/>
          <pc:sldMk cId="2992842989" sldId="306"/>
        </pc:sldMkLst>
        <pc:spChg chg="del">
          <ac:chgData name="Roger Kransvik" userId="8f4d2130-0e61-4d0b-8933-b20d89449ebc" providerId="ADAL" clId="{4CBBA75E-B79F-4C09-9165-723D83117D81}" dt="2020-11-14T11:38:11.264" v="2970" actId="478"/>
          <ac:spMkLst>
            <pc:docMk/>
            <pc:sldMk cId="2992842989" sldId="306"/>
            <ac:spMk id="7" creationId="{16045F9C-8900-4D95-AF1E-19A8C63D2F75}"/>
          </ac:spMkLst>
        </pc:spChg>
        <pc:spChg chg="mod">
          <ac:chgData name="Roger Kransvik" userId="8f4d2130-0e61-4d0b-8933-b20d89449ebc" providerId="ADAL" clId="{4CBBA75E-B79F-4C09-9165-723D83117D81}" dt="2020-11-14T11:37:39.594" v="2969" actId="1076"/>
          <ac:spMkLst>
            <pc:docMk/>
            <pc:sldMk cId="2992842989" sldId="306"/>
            <ac:spMk id="8" creationId="{D6298801-162E-4BB8-847C-A3A4A3D5F328}"/>
          </ac:spMkLst>
        </pc:spChg>
        <pc:picChg chg="add mod ord">
          <ac:chgData name="Roger Kransvik" userId="8f4d2130-0e61-4d0b-8933-b20d89449ebc" providerId="ADAL" clId="{4CBBA75E-B79F-4C09-9165-723D83117D81}" dt="2020-11-14T11:37:33.900" v="2968" actId="1076"/>
          <ac:picMkLst>
            <pc:docMk/>
            <pc:sldMk cId="2992842989" sldId="306"/>
            <ac:picMk id="3" creationId="{8F44579C-B03D-4FF5-B430-23C72E96D3FB}"/>
          </ac:picMkLst>
        </pc:picChg>
        <pc:picChg chg="del">
          <ac:chgData name="Roger Kransvik" userId="8f4d2130-0e61-4d0b-8933-b20d89449ebc" providerId="ADAL" clId="{4CBBA75E-B79F-4C09-9165-723D83117D81}" dt="2020-11-14T11:36:41.486" v="2963" actId="478"/>
          <ac:picMkLst>
            <pc:docMk/>
            <pc:sldMk cId="2992842989" sldId="306"/>
            <ac:picMk id="5" creationId="{62669794-CBC7-4411-A9B1-F27197ACE36D}"/>
          </ac:picMkLst>
        </pc:picChg>
      </pc:sldChg>
      <pc:sldChg chg="modSp">
        <pc:chgData name="Roger Kransvik" userId="8f4d2130-0e61-4d0b-8933-b20d89449ebc" providerId="ADAL" clId="{4CBBA75E-B79F-4C09-9165-723D83117D81}" dt="2020-11-14T09:19:48.850" v="432" actId="20577"/>
        <pc:sldMkLst>
          <pc:docMk/>
          <pc:sldMk cId="4161833310" sldId="309"/>
        </pc:sldMkLst>
        <pc:graphicFrameChg chg="mod modGraphic">
          <ac:chgData name="Roger Kransvik" userId="8f4d2130-0e61-4d0b-8933-b20d89449ebc" providerId="ADAL" clId="{4CBBA75E-B79F-4C09-9165-723D83117D81}" dt="2020-11-14T09:19:48.850" v="432" actId="20577"/>
          <ac:graphicFrameMkLst>
            <pc:docMk/>
            <pc:sldMk cId="4161833310" sldId="309"/>
            <ac:graphicFrameMk id="2" creationId="{45BF918B-555D-41A2-BEA1-00DB37976D42}"/>
          </ac:graphicFrameMkLst>
        </pc:graphicFrameChg>
      </pc:sldChg>
      <pc:sldChg chg="addSp delSp modSp">
        <pc:chgData name="Roger Kransvik" userId="8f4d2130-0e61-4d0b-8933-b20d89449ebc" providerId="ADAL" clId="{4CBBA75E-B79F-4C09-9165-723D83117D81}" dt="2020-11-14T09:54:24.777" v="1204" actId="478"/>
        <pc:sldMkLst>
          <pc:docMk/>
          <pc:sldMk cId="3563169611" sldId="310"/>
        </pc:sldMkLst>
        <pc:spChg chg="del">
          <ac:chgData name="Roger Kransvik" userId="8f4d2130-0e61-4d0b-8933-b20d89449ebc" providerId="ADAL" clId="{4CBBA75E-B79F-4C09-9165-723D83117D81}" dt="2020-11-14T09:54:24.777" v="1204" actId="478"/>
          <ac:spMkLst>
            <pc:docMk/>
            <pc:sldMk cId="3563169611" sldId="310"/>
            <ac:spMk id="8" creationId="{DFCAF23E-D2AD-40F5-8799-6CAEF63DDD19}"/>
          </ac:spMkLst>
        </pc:spChg>
        <pc:spChg chg="add mod">
          <ac:chgData name="Roger Kransvik" userId="8f4d2130-0e61-4d0b-8933-b20d89449ebc" providerId="ADAL" clId="{4CBBA75E-B79F-4C09-9165-723D83117D81}" dt="2020-11-14T09:54:07.327" v="1203" actId="20577"/>
          <ac:spMkLst>
            <pc:docMk/>
            <pc:sldMk cId="3563169611" sldId="310"/>
            <ac:spMk id="9" creationId="{2DF3453E-ABCA-4545-AD57-AC0FEBBE0BCE}"/>
          </ac:spMkLst>
        </pc:spChg>
        <pc:spChg chg="add mod ord">
          <ac:chgData name="Roger Kransvik" userId="8f4d2130-0e61-4d0b-8933-b20d89449ebc" providerId="ADAL" clId="{4CBBA75E-B79F-4C09-9165-723D83117D81}" dt="2020-11-14T09:52:09.802" v="1045" actId="167"/>
          <ac:spMkLst>
            <pc:docMk/>
            <pc:sldMk cId="3563169611" sldId="310"/>
            <ac:spMk id="10" creationId="{A2D6489B-7F4C-4361-9435-CFBAD3F4719B}"/>
          </ac:spMkLst>
        </pc:spChg>
        <pc:picChg chg="del">
          <ac:chgData name="Roger Kransvik" userId="8f4d2130-0e61-4d0b-8933-b20d89449ebc" providerId="ADAL" clId="{4CBBA75E-B79F-4C09-9165-723D83117D81}" dt="2020-11-14T09:51:34.472" v="1043" actId="478"/>
          <ac:picMkLst>
            <pc:docMk/>
            <pc:sldMk cId="3563169611" sldId="310"/>
            <ac:picMk id="7" creationId="{AC0CFDE0-B6B1-4CBF-B803-F11D17B3B406}"/>
          </ac:picMkLst>
        </pc:picChg>
      </pc:sldChg>
      <pc:sldChg chg="addSp delSp modSp">
        <pc:chgData name="Roger Kransvik" userId="8f4d2130-0e61-4d0b-8933-b20d89449ebc" providerId="ADAL" clId="{4CBBA75E-B79F-4C09-9165-723D83117D81}" dt="2020-11-14T10:20:21.261" v="1681" actId="478"/>
        <pc:sldMkLst>
          <pc:docMk/>
          <pc:sldMk cId="3851548574" sldId="312"/>
        </pc:sldMkLst>
        <pc:spChg chg="del mod">
          <ac:chgData name="Roger Kransvik" userId="8f4d2130-0e61-4d0b-8933-b20d89449ebc" providerId="ADAL" clId="{4CBBA75E-B79F-4C09-9165-723D83117D81}" dt="2020-11-14T10:20:21.261" v="1681" actId="478"/>
          <ac:spMkLst>
            <pc:docMk/>
            <pc:sldMk cId="3851548574" sldId="312"/>
            <ac:spMk id="11" creationId="{E0C02DE9-7B30-4332-BD64-6BD878DB072A}"/>
          </ac:spMkLst>
        </pc:spChg>
        <pc:spChg chg="mod">
          <ac:chgData name="Roger Kransvik" userId="8f4d2130-0e61-4d0b-8933-b20d89449ebc" providerId="ADAL" clId="{4CBBA75E-B79F-4C09-9165-723D83117D81}" dt="2020-11-14T10:19:55.935" v="1679" actId="1076"/>
          <ac:spMkLst>
            <pc:docMk/>
            <pc:sldMk cId="3851548574" sldId="312"/>
            <ac:spMk id="14" creationId="{04317857-59D3-4E3B-8597-E1B6B2A0CDB3}"/>
          </ac:spMkLst>
        </pc:spChg>
        <pc:picChg chg="add mod ord">
          <ac:chgData name="Roger Kransvik" userId="8f4d2130-0e61-4d0b-8933-b20d89449ebc" providerId="ADAL" clId="{4CBBA75E-B79F-4C09-9165-723D83117D81}" dt="2020-11-14T10:19:33.324" v="1678" actId="167"/>
          <ac:picMkLst>
            <pc:docMk/>
            <pc:sldMk cId="3851548574" sldId="312"/>
            <ac:picMk id="2" creationId="{9A2F7EB8-1815-497B-892B-F65F18A26775}"/>
          </ac:picMkLst>
        </pc:picChg>
        <pc:picChg chg="del">
          <ac:chgData name="Roger Kransvik" userId="8f4d2130-0e61-4d0b-8933-b20d89449ebc" providerId="ADAL" clId="{4CBBA75E-B79F-4C09-9165-723D83117D81}" dt="2020-11-14T10:18:44.435" v="1673" actId="478"/>
          <ac:picMkLst>
            <pc:docMk/>
            <pc:sldMk cId="3851548574" sldId="312"/>
            <ac:picMk id="12" creationId="{839C8DFE-C012-49D0-A7F5-87DC19E635A6}"/>
          </ac:picMkLst>
        </pc:picChg>
        <pc:picChg chg="del">
          <ac:chgData name="Roger Kransvik" userId="8f4d2130-0e61-4d0b-8933-b20d89449ebc" providerId="ADAL" clId="{4CBBA75E-B79F-4C09-9165-723D83117D81}" dt="2020-11-14T10:18:51.772" v="1674" actId="478"/>
          <ac:picMkLst>
            <pc:docMk/>
            <pc:sldMk cId="3851548574" sldId="312"/>
            <ac:picMk id="13" creationId="{EAD23C8E-5F6D-4FC3-9D0F-83D702D40D84}"/>
          </ac:picMkLst>
        </pc:picChg>
      </pc:sldChg>
      <pc:sldChg chg="delSp del">
        <pc:chgData name="Roger Kransvik" userId="8f4d2130-0e61-4d0b-8933-b20d89449ebc" providerId="ADAL" clId="{4CBBA75E-B79F-4C09-9165-723D83117D81}" dt="2020-11-14T10:30:34.343" v="1846" actId="2696"/>
        <pc:sldMkLst>
          <pc:docMk/>
          <pc:sldMk cId="4075670024" sldId="314"/>
        </pc:sldMkLst>
        <pc:picChg chg="del">
          <ac:chgData name="Roger Kransvik" userId="8f4d2130-0e61-4d0b-8933-b20d89449ebc" providerId="ADAL" clId="{4CBBA75E-B79F-4C09-9165-723D83117D81}" dt="2020-11-14T10:29:56.802" v="1845" actId="478"/>
          <ac:picMkLst>
            <pc:docMk/>
            <pc:sldMk cId="4075670024" sldId="314"/>
            <ac:picMk id="14" creationId="{E9C76CF5-379F-4D16-919D-0D0B767F222F}"/>
          </ac:picMkLst>
        </pc:picChg>
      </pc:sldChg>
      <pc:sldChg chg="addSp modSp add del mod setBg">
        <pc:chgData name="Roger Kransvik" userId="8f4d2130-0e61-4d0b-8933-b20d89449ebc" providerId="ADAL" clId="{4CBBA75E-B79F-4C09-9165-723D83117D81}" dt="2020-11-14T10:09:16.166" v="1494" actId="2696"/>
        <pc:sldMkLst>
          <pc:docMk/>
          <pc:sldMk cId="1065073162" sldId="316"/>
        </pc:sldMkLst>
        <pc:spChg chg="mod">
          <ac:chgData name="Roger Kransvik" userId="8f4d2130-0e61-4d0b-8933-b20d89449ebc" providerId="ADAL" clId="{4CBBA75E-B79F-4C09-9165-723D83117D81}" dt="2020-11-14T10:02:34.784" v="1214" actId="26606"/>
          <ac:spMkLst>
            <pc:docMk/>
            <pc:sldMk cId="1065073162" sldId="316"/>
            <ac:spMk id="2" creationId="{33D0347F-F4FC-46DB-AD9D-3E476EC0F6AC}"/>
          </ac:spMkLst>
        </pc:spChg>
        <pc:spChg chg="add">
          <ac:chgData name="Roger Kransvik" userId="8f4d2130-0e61-4d0b-8933-b20d89449ebc" providerId="ADAL" clId="{4CBBA75E-B79F-4C09-9165-723D83117D81}" dt="2020-11-14T10:02:34.784" v="1214" actId="26606"/>
          <ac:spMkLst>
            <pc:docMk/>
            <pc:sldMk cId="1065073162" sldId="316"/>
            <ac:spMk id="70" creationId="{F3060C83-F051-4F0E-ABAD-AA0DFC48B218}"/>
          </ac:spMkLst>
        </pc:spChg>
        <pc:spChg chg="add">
          <ac:chgData name="Roger Kransvik" userId="8f4d2130-0e61-4d0b-8933-b20d89449ebc" providerId="ADAL" clId="{4CBBA75E-B79F-4C09-9165-723D83117D81}" dt="2020-11-14T10:02:34.784" v="1214" actId="26606"/>
          <ac:spMkLst>
            <pc:docMk/>
            <pc:sldMk cId="1065073162" sldId="316"/>
            <ac:spMk id="72" creationId="{83C98ABE-055B-441F-B07E-44F97F083C39}"/>
          </ac:spMkLst>
        </pc:spChg>
        <pc:spChg chg="add">
          <ac:chgData name="Roger Kransvik" userId="8f4d2130-0e61-4d0b-8933-b20d89449ebc" providerId="ADAL" clId="{4CBBA75E-B79F-4C09-9165-723D83117D81}" dt="2020-11-14T10:02:34.784" v="1214" actId="26606"/>
          <ac:spMkLst>
            <pc:docMk/>
            <pc:sldMk cId="1065073162" sldId="316"/>
            <ac:spMk id="74" creationId="{29FDB030-9B49-4CED-8CCD-4D99382388AC}"/>
          </ac:spMkLst>
        </pc:spChg>
        <pc:spChg chg="add">
          <ac:chgData name="Roger Kransvik" userId="8f4d2130-0e61-4d0b-8933-b20d89449ebc" providerId="ADAL" clId="{4CBBA75E-B79F-4C09-9165-723D83117D81}" dt="2020-11-14T10:02:34.784" v="1214" actId="26606"/>
          <ac:spMkLst>
            <pc:docMk/>
            <pc:sldMk cId="1065073162" sldId="316"/>
            <ac:spMk id="76" creationId="{3783CA14-24A1-485C-8B30-D6A5D87987AD}"/>
          </ac:spMkLst>
        </pc:spChg>
        <pc:spChg chg="add">
          <ac:chgData name="Roger Kransvik" userId="8f4d2130-0e61-4d0b-8933-b20d89449ebc" providerId="ADAL" clId="{4CBBA75E-B79F-4C09-9165-723D83117D81}" dt="2020-11-14T10:02:34.784" v="1214" actId="26606"/>
          <ac:spMkLst>
            <pc:docMk/>
            <pc:sldMk cId="1065073162" sldId="316"/>
            <ac:spMk id="78" creationId="{9A97C86A-04D6-40F7-AE84-31AB43E6A846}"/>
          </ac:spMkLst>
        </pc:spChg>
        <pc:spChg chg="add">
          <ac:chgData name="Roger Kransvik" userId="8f4d2130-0e61-4d0b-8933-b20d89449ebc" providerId="ADAL" clId="{4CBBA75E-B79F-4C09-9165-723D83117D81}" dt="2020-11-14T10:02:34.784" v="1214" actId="26606"/>
          <ac:spMkLst>
            <pc:docMk/>
            <pc:sldMk cId="1065073162" sldId="316"/>
            <ac:spMk id="80" creationId="{FF9F2414-84E8-453E-B1F3-389FDE8192D9}"/>
          </ac:spMkLst>
        </pc:spChg>
        <pc:spChg chg="add">
          <ac:chgData name="Roger Kransvik" userId="8f4d2130-0e61-4d0b-8933-b20d89449ebc" providerId="ADAL" clId="{4CBBA75E-B79F-4C09-9165-723D83117D81}" dt="2020-11-14T10:02:34.784" v="1214" actId="26606"/>
          <ac:spMkLst>
            <pc:docMk/>
            <pc:sldMk cId="1065073162" sldId="316"/>
            <ac:spMk id="82" creationId="{3ECA69A1-7536-43AC-85EF-C7106179F5ED}"/>
          </ac:spMkLst>
        </pc:spChg>
        <pc:picChg chg="add mod">
          <ac:chgData name="Roger Kransvik" userId="8f4d2130-0e61-4d0b-8933-b20d89449ebc" providerId="ADAL" clId="{4CBBA75E-B79F-4C09-9165-723D83117D81}" dt="2020-11-14T10:02:34.784" v="1214" actId="26606"/>
          <ac:picMkLst>
            <pc:docMk/>
            <pc:sldMk cId="1065073162" sldId="316"/>
            <ac:picMk id="2049" creationId="{B557D1F1-5B43-4E6C-B125-CBE69DF1B5C1}"/>
          </ac:picMkLst>
        </pc:picChg>
      </pc:sldChg>
      <pc:sldChg chg="add del">
        <pc:chgData name="Roger Kransvik" userId="8f4d2130-0e61-4d0b-8933-b20d89449ebc" providerId="ADAL" clId="{4CBBA75E-B79F-4C09-9165-723D83117D81}" dt="2020-11-14T10:18:29.797" v="1670" actId="2696"/>
        <pc:sldMkLst>
          <pc:docMk/>
          <pc:sldMk cId="2974596747" sldId="316"/>
        </pc:sldMkLst>
      </pc:sldChg>
      <pc:sldChg chg="addSp delSp modSp add">
        <pc:chgData name="Roger Kransvik" userId="8f4d2130-0e61-4d0b-8933-b20d89449ebc" providerId="ADAL" clId="{4CBBA75E-B79F-4C09-9165-723D83117D81}" dt="2020-11-14T10:23:45.356" v="1692" actId="1076"/>
        <pc:sldMkLst>
          <pc:docMk/>
          <pc:sldMk cId="2775782148" sldId="317"/>
        </pc:sldMkLst>
        <pc:spChg chg="add mod">
          <ac:chgData name="Roger Kransvik" userId="8f4d2130-0e61-4d0b-8933-b20d89449ebc" providerId="ADAL" clId="{4CBBA75E-B79F-4C09-9165-723D83117D81}" dt="2020-11-14T10:23:45.356" v="1692" actId="1076"/>
          <ac:spMkLst>
            <pc:docMk/>
            <pc:sldMk cId="2775782148" sldId="317"/>
            <ac:spMk id="9" creationId="{EF41E4BA-ACEB-49EF-AFD0-72FB55DFACD0}"/>
          </ac:spMkLst>
        </pc:spChg>
        <pc:spChg chg="mod">
          <ac:chgData name="Roger Kransvik" userId="8f4d2130-0e61-4d0b-8933-b20d89449ebc" providerId="ADAL" clId="{4CBBA75E-B79F-4C09-9165-723D83117D81}" dt="2020-11-14T10:22:21.528" v="1688" actId="14100"/>
          <ac:spMkLst>
            <pc:docMk/>
            <pc:sldMk cId="2775782148" sldId="317"/>
            <ac:spMk id="11" creationId="{E0C02DE9-7B30-4332-BD64-6BD878DB072A}"/>
          </ac:spMkLst>
        </pc:spChg>
        <pc:spChg chg="del">
          <ac:chgData name="Roger Kransvik" userId="8f4d2130-0e61-4d0b-8933-b20d89449ebc" providerId="ADAL" clId="{4CBBA75E-B79F-4C09-9165-723D83117D81}" dt="2020-11-14T10:18:39.867" v="1672" actId="478"/>
          <ac:spMkLst>
            <pc:docMk/>
            <pc:sldMk cId="2775782148" sldId="317"/>
            <ac:spMk id="14" creationId="{04317857-59D3-4E3B-8597-E1B6B2A0CDB3}"/>
          </ac:spMkLst>
        </pc:spChg>
        <pc:picChg chg="add mod ord">
          <ac:chgData name="Roger Kransvik" userId="8f4d2130-0e61-4d0b-8933-b20d89449ebc" providerId="ADAL" clId="{4CBBA75E-B79F-4C09-9165-723D83117D81}" dt="2020-11-14T10:22:04.628" v="1686" actId="1076"/>
          <ac:picMkLst>
            <pc:docMk/>
            <pc:sldMk cId="2775782148" sldId="317"/>
            <ac:picMk id="2" creationId="{3BFE0077-AD6D-4E59-92E1-36B56D650E7C}"/>
          </ac:picMkLst>
        </pc:picChg>
        <pc:picChg chg="del">
          <ac:chgData name="Roger Kransvik" userId="8f4d2130-0e61-4d0b-8933-b20d89449ebc" providerId="ADAL" clId="{4CBBA75E-B79F-4C09-9165-723D83117D81}" dt="2020-11-14T10:18:33.932" v="1671" actId="478"/>
          <ac:picMkLst>
            <pc:docMk/>
            <pc:sldMk cId="2775782148" sldId="317"/>
            <ac:picMk id="12" creationId="{839C8DFE-C012-49D0-A7F5-87DC19E635A6}"/>
          </ac:picMkLst>
        </pc:picChg>
        <pc:picChg chg="mod">
          <ac:chgData name="Roger Kransvik" userId="8f4d2130-0e61-4d0b-8933-b20d89449ebc" providerId="ADAL" clId="{4CBBA75E-B79F-4C09-9165-723D83117D81}" dt="2020-11-14T10:23:09.900" v="1690" actId="14100"/>
          <ac:picMkLst>
            <pc:docMk/>
            <pc:sldMk cId="2775782148" sldId="317"/>
            <ac:picMk id="13" creationId="{EAD23C8E-5F6D-4FC3-9D0F-83D702D40D84}"/>
          </ac:picMkLst>
        </pc:picChg>
      </pc:sldChg>
      <pc:sldChg chg="addSp delSp modSp add mod setBg">
        <pc:chgData name="Roger Kransvik" userId="8f4d2130-0e61-4d0b-8933-b20d89449ebc" providerId="ADAL" clId="{4CBBA75E-B79F-4C09-9165-723D83117D81}" dt="2020-11-14T10:28:09.406" v="1844" actId="1076"/>
        <pc:sldMkLst>
          <pc:docMk/>
          <pc:sldMk cId="991448085" sldId="318"/>
        </pc:sldMkLst>
        <pc:spChg chg="del">
          <ac:chgData name="Roger Kransvik" userId="8f4d2130-0e61-4d0b-8933-b20d89449ebc" providerId="ADAL" clId="{4CBBA75E-B79F-4C09-9165-723D83117D81}" dt="2020-11-14T10:24:54.963" v="1696"/>
          <ac:spMkLst>
            <pc:docMk/>
            <pc:sldMk cId="991448085" sldId="318"/>
            <ac:spMk id="2" creationId="{6684C215-C8BE-4283-93AE-01C45295C8A0}"/>
          </ac:spMkLst>
        </pc:spChg>
        <pc:spChg chg="del">
          <ac:chgData name="Roger Kransvik" userId="8f4d2130-0e61-4d0b-8933-b20d89449ebc" providerId="ADAL" clId="{4CBBA75E-B79F-4C09-9165-723D83117D81}" dt="2020-11-14T10:24:54.963" v="1696"/>
          <ac:spMkLst>
            <pc:docMk/>
            <pc:sldMk cId="991448085" sldId="318"/>
            <ac:spMk id="3" creationId="{3FF62CA5-099F-4F5E-8495-30E97831FEA5}"/>
          </ac:spMkLst>
        </pc:spChg>
        <pc:spChg chg="add del mod">
          <ac:chgData name="Roger Kransvik" userId="8f4d2130-0e61-4d0b-8933-b20d89449ebc" providerId="ADAL" clId="{4CBBA75E-B79F-4C09-9165-723D83117D81}" dt="2020-11-14T10:28:02.100" v="1843" actId="478"/>
          <ac:spMkLst>
            <pc:docMk/>
            <pc:sldMk cId="991448085" sldId="318"/>
            <ac:spMk id="4" creationId="{B90DF8A7-57B3-48B9-AF1C-5A119AF26E9D}"/>
          </ac:spMkLst>
        </pc:spChg>
        <pc:spChg chg="add del mod">
          <ac:chgData name="Roger Kransvik" userId="8f4d2130-0e61-4d0b-8933-b20d89449ebc" providerId="ADAL" clId="{4CBBA75E-B79F-4C09-9165-723D83117D81}" dt="2020-11-14T10:26:24.783" v="1835" actId="26606"/>
          <ac:spMkLst>
            <pc:docMk/>
            <pc:sldMk cId="991448085" sldId="318"/>
            <ac:spMk id="5" creationId="{ECEE531D-2167-4A13-8047-66FEF21A8C8D}"/>
          </ac:spMkLst>
        </pc:spChg>
        <pc:spChg chg="add del">
          <ac:chgData name="Roger Kransvik" userId="8f4d2130-0e61-4d0b-8933-b20d89449ebc" providerId="ADAL" clId="{4CBBA75E-B79F-4C09-9165-723D83117D81}" dt="2020-11-14T10:27:01.524" v="1838" actId="26606"/>
          <ac:spMkLst>
            <pc:docMk/>
            <pc:sldMk cId="991448085" sldId="318"/>
            <ac:spMk id="11" creationId="{2F56F8EA-3356-4455-9899-320874F6E465}"/>
          </ac:spMkLst>
        </pc:spChg>
        <pc:spChg chg="add del">
          <ac:chgData name="Roger Kransvik" userId="8f4d2130-0e61-4d0b-8933-b20d89449ebc" providerId="ADAL" clId="{4CBBA75E-B79F-4C09-9165-723D83117D81}" dt="2020-11-14T10:27:01.475" v="1837" actId="26606"/>
          <ac:spMkLst>
            <pc:docMk/>
            <pc:sldMk cId="991448085" sldId="318"/>
            <ac:spMk id="16" creationId="{122F9423-F4B1-45D4-8445-E9991ECCBCCF}"/>
          </ac:spMkLst>
        </pc:spChg>
        <pc:spChg chg="add">
          <ac:chgData name="Roger Kransvik" userId="8f4d2130-0e61-4d0b-8933-b20d89449ebc" providerId="ADAL" clId="{4CBBA75E-B79F-4C09-9165-723D83117D81}" dt="2020-11-14T10:27:01.524" v="1838" actId="26606"/>
          <ac:spMkLst>
            <pc:docMk/>
            <pc:sldMk cId="991448085" sldId="318"/>
            <ac:spMk id="22" creationId="{955A2079-FA98-4876-80F0-72364A7D2EA4}"/>
          </ac:spMkLst>
        </pc:spChg>
        <pc:grpChg chg="add del">
          <ac:chgData name="Roger Kransvik" userId="8f4d2130-0e61-4d0b-8933-b20d89449ebc" providerId="ADAL" clId="{4CBBA75E-B79F-4C09-9165-723D83117D81}" dt="2020-11-14T10:27:01.475" v="1837" actId="26606"/>
          <ac:grpSpMkLst>
            <pc:docMk/>
            <pc:sldMk cId="991448085" sldId="318"/>
            <ac:grpSpMk id="18" creationId="{770AE191-D2EA-45C9-A44D-830C188F74CB}"/>
          </ac:grpSpMkLst>
        </pc:grpChg>
        <pc:graphicFrameChg chg="add mod modGraphic">
          <ac:chgData name="Roger Kransvik" userId="8f4d2130-0e61-4d0b-8933-b20d89449ebc" providerId="ADAL" clId="{4CBBA75E-B79F-4C09-9165-723D83117D81}" dt="2020-11-14T10:28:09.406" v="1844" actId="1076"/>
          <ac:graphicFrameMkLst>
            <pc:docMk/>
            <pc:sldMk cId="991448085" sldId="318"/>
            <ac:graphicFrameMk id="7" creationId="{67DDFC0F-7DD9-4CD6-AA8F-E56F458AC152}"/>
          </ac:graphicFrameMkLst>
        </pc:graphicFrameChg>
      </pc:sldChg>
      <pc:sldChg chg="addSp delSp modSp add">
        <pc:chgData name="Roger Kransvik" userId="8f4d2130-0e61-4d0b-8933-b20d89449ebc" providerId="ADAL" clId="{4CBBA75E-B79F-4C09-9165-723D83117D81}" dt="2020-11-14T11:01:24.109" v="2440" actId="1076"/>
        <pc:sldMkLst>
          <pc:docMk/>
          <pc:sldMk cId="3854977257" sldId="319"/>
        </pc:sldMkLst>
        <pc:spChg chg="del">
          <ac:chgData name="Roger Kransvik" userId="8f4d2130-0e61-4d0b-8933-b20d89449ebc" providerId="ADAL" clId="{4CBBA75E-B79F-4C09-9165-723D83117D81}" dt="2020-11-14T10:45:12.105" v="2127" actId="478"/>
          <ac:spMkLst>
            <pc:docMk/>
            <pc:sldMk cId="3854977257" sldId="319"/>
            <ac:spMk id="6" creationId="{00000000-0000-0000-0000-000000000000}"/>
          </ac:spMkLst>
        </pc:spChg>
        <pc:spChg chg="mod">
          <ac:chgData name="Roger Kransvik" userId="8f4d2130-0e61-4d0b-8933-b20d89449ebc" providerId="ADAL" clId="{4CBBA75E-B79F-4C09-9165-723D83117D81}" dt="2020-11-14T10:46:12.889" v="2133" actId="1076"/>
          <ac:spMkLst>
            <pc:docMk/>
            <pc:sldMk cId="3854977257" sldId="319"/>
            <ac:spMk id="7" creationId="{F52F7AF1-0C09-434E-A0FC-F8FE81E2C1F6}"/>
          </ac:spMkLst>
        </pc:spChg>
        <pc:spChg chg="add del mod">
          <ac:chgData name="Roger Kransvik" userId="8f4d2130-0e61-4d0b-8933-b20d89449ebc" providerId="ADAL" clId="{4CBBA75E-B79F-4C09-9165-723D83117D81}" dt="2020-11-14T10:51:54.840" v="2249" actId="478"/>
          <ac:spMkLst>
            <pc:docMk/>
            <pc:sldMk cId="3854977257" sldId="319"/>
            <ac:spMk id="9" creationId="{82100E94-0F75-4B65-82E0-B2931AABF1F6}"/>
          </ac:spMkLst>
        </pc:spChg>
        <pc:spChg chg="add del mod">
          <ac:chgData name="Roger Kransvik" userId="8f4d2130-0e61-4d0b-8933-b20d89449ebc" providerId="ADAL" clId="{4CBBA75E-B79F-4C09-9165-723D83117D81}" dt="2020-11-14T10:51:50.416" v="2247" actId="478"/>
          <ac:spMkLst>
            <pc:docMk/>
            <pc:sldMk cId="3854977257" sldId="319"/>
            <ac:spMk id="10" creationId="{AE08C582-DABD-4EC0-9F41-06FAB1676DD9}"/>
          </ac:spMkLst>
        </pc:spChg>
        <pc:spChg chg="add mod">
          <ac:chgData name="Roger Kransvik" userId="8f4d2130-0e61-4d0b-8933-b20d89449ebc" providerId="ADAL" clId="{4CBBA75E-B79F-4C09-9165-723D83117D81}" dt="2020-11-14T11:01:24.109" v="2440" actId="1076"/>
          <ac:spMkLst>
            <pc:docMk/>
            <pc:sldMk cId="3854977257" sldId="319"/>
            <ac:spMk id="11" creationId="{0DCB6E9C-FC20-4EC8-BF99-E4743461ACCB}"/>
          </ac:spMkLst>
        </pc:spChg>
        <pc:picChg chg="add mod ord">
          <ac:chgData name="Roger Kransvik" userId="8f4d2130-0e61-4d0b-8933-b20d89449ebc" providerId="ADAL" clId="{4CBBA75E-B79F-4C09-9165-723D83117D81}" dt="2020-11-14T10:45:52.466" v="2131" actId="1076"/>
          <ac:picMkLst>
            <pc:docMk/>
            <pc:sldMk cId="3854977257" sldId="319"/>
            <ac:picMk id="2" creationId="{2E39B2DA-C6BD-4158-860F-F4549181EA5A}"/>
          </ac:picMkLst>
        </pc:picChg>
        <pc:picChg chg="del">
          <ac:chgData name="Roger Kransvik" userId="8f4d2130-0e61-4d0b-8933-b20d89449ebc" providerId="ADAL" clId="{4CBBA75E-B79F-4C09-9165-723D83117D81}" dt="2020-11-14T10:45:07.572" v="2126" actId="478"/>
          <ac:picMkLst>
            <pc:docMk/>
            <pc:sldMk cId="3854977257" sldId="319"/>
            <ac:picMk id="5" creationId="{186FC1FD-57DE-4871-A7E5-7BBFD11A8A1A}"/>
          </ac:picMkLst>
        </pc:picChg>
        <pc:picChg chg="add del mod ord">
          <ac:chgData name="Roger Kransvik" userId="8f4d2130-0e61-4d0b-8933-b20d89449ebc" providerId="ADAL" clId="{4CBBA75E-B79F-4C09-9165-723D83117D81}" dt="2020-11-14T10:51:46.213" v="2245" actId="478"/>
          <ac:picMkLst>
            <pc:docMk/>
            <pc:sldMk cId="3854977257" sldId="319"/>
            <ac:picMk id="8" creationId="{C6B8EF01-8880-492F-A339-45EE85B43792}"/>
          </ac:picMkLst>
        </pc:picChg>
      </pc:sldChg>
      <pc:sldChg chg="addSp delSp modSp add">
        <pc:chgData name="Roger Kransvik" userId="8f4d2130-0e61-4d0b-8933-b20d89449ebc" providerId="ADAL" clId="{4CBBA75E-B79F-4C09-9165-723D83117D81}" dt="2020-11-14T10:55:42.129" v="2424" actId="20577"/>
        <pc:sldMkLst>
          <pc:docMk/>
          <pc:sldMk cId="869947686" sldId="320"/>
        </pc:sldMkLst>
        <pc:spChg chg="del">
          <ac:chgData name="Roger Kransvik" userId="8f4d2130-0e61-4d0b-8933-b20d89449ebc" providerId="ADAL" clId="{4CBBA75E-B79F-4C09-9165-723D83117D81}" dt="2020-11-14T10:52:04.584" v="2251" actId="478"/>
          <ac:spMkLst>
            <pc:docMk/>
            <pc:sldMk cId="869947686" sldId="320"/>
            <ac:spMk id="7" creationId="{F52F7AF1-0C09-434E-A0FC-F8FE81E2C1F6}"/>
          </ac:spMkLst>
        </pc:spChg>
        <pc:spChg chg="mod">
          <ac:chgData name="Roger Kransvik" userId="8f4d2130-0e61-4d0b-8933-b20d89449ebc" providerId="ADAL" clId="{4CBBA75E-B79F-4C09-9165-723D83117D81}" dt="2020-11-14T10:52:36.936" v="2256" actId="1076"/>
          <ac:spMkLst>
            <pc:docMk/>
            <pc:sldMk cId="869947686" sldId="320"/>
            <ac:spMk id="9" creationId="{82100E94-0F75-4B65-82E0-B2931AABF1F6}"/>
          </ac:spMkLst>
        </pc:spChg>
        <pc:spChg chg="mod">
          <ac:chgData name="Roger Kransvik" userId="8f4d2130-0e61-4d0b-8933-b20d89449ebc" providerId="ADAL" clId="{4CBBA75E-B79F-4C09-9165-723D83117D81}" dt="2020-11-14T10:52:23.352" v="2255" actId="1076"/>
          <ac:spMkLst>
            <pc:docMk/>
            <pc:sldMk cId="869947686" sldId="320"/>
            <ac:spMk id="10" creationId="{AE08C582-DABD-4EC0-9F41-06FAB1676DD9}"/>
          </ac:spMkLst>
        </pc:spChg>
        <pc:spChg chg="add mod">
          <ac:chgData name="Roger Kransvik" userId="8f4d2130-0e61-4d0b-8933-b20d89449ebc" providerId="ADAL" clId="{4CBBA75E-B79F-4C09-9165-723D83117D81}" dt="2020-11-14T10:55:42.129" v="2424" actId="20577"/>
          <ac:spMkLst>
            <pc:docMk/>
            <pc:sldMk cId="869947686" sldId="320"/>
            <ac:spMk id="11" creationId="{121D6BAA-891E-48D0-BB4E-1586DD057F26}"/>
          </ac:spMkLst>
        </pc:spChg>
        <pc:picChg chg="del">
          <ac:chgData name="Roger Kransvik" userId="8f4d2130-0e61-4d0b-8933-b20d89449ebc" providerId="ADAL" clId="{4CBBA75E-B79F-4C09-9165-723D83117D81}" dt="2020-11-14T10:52:03.040" v="2250" actId="478"/>
          <ac:picMkLst>
            <pc:docMk/>
            <pc:sldMk cId="869947686" sldId="320"/>
            <ac:picMk id="2" creationId="{2E39B2DA-C6BD-4158-860F-F4549181EA5A}"/>
          </ac:picMkLst>
        </pc:picChg>
        <pc:picChg chg="add mod">
          <ac:chgData name="Roger Kransvik" userId="8f4d2130-0e61-4d0b-8933-b20d89449ebc" providerId="ADAL" clId="{4CBBA75E-B79F-4C09-9165-723D83117D81}" dt="2020-11-14T10:53:10.236" v="2258" actId="1076"/>
          <ac:picMkLst>
            <pc:docMk/>
            <pc:sldMk cId="869947686" sldId="320"/>
            <ac:picMk id="5" creationId="{FA641FFD-CBA3-417C-8936-B7B52F2CE8AF}"/>
          </ac:picMkLst>
        </pc:picChg>
        <pc:picChg chg="mod">
          <ac:chgData name="Roger Kransvik" userId="8f4d2130-0e61-4d0b-8933-b20d89449ebc" providerId="ADAL" clId="{4CBBA75E-B79F-4C09-9165-723D83117D81}" dt="2020-11-14T10:52:12.287" v="2252" actId="1076"/>
          <ac:picMkLst>
            <pc:docMk/>
            <pc:sldMk cId="869947686" sldId="320"/>
            <ac:picMk id="8" creationId="{C6B8EF01-8880-492F-A339-45EE85B43792}"/>
          </ac:picMkLst>
        </pc:picChg>
      </pc:sldChg>
      <pc:sldChg chg="add">
        <pc:chgData name="Roger Kransvik" userId="8f4d2130-0e61-4d0b-8933-b20d89449ebc" providerId="ADAL" clId="{4CBBA75E-B79F-4C09-9165-723D83117D81}" dt="2020-11-14T11:11:57.705" v="2520"/>
        <pc:sldMkLst>
          <pc:docMk/>
          <pc:sldMk cId="2612942807" sldId="32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16481-5A24-4611-BF6F-A073D22BC9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7A6C47-8D9A-4944-93BA-004573278E26}">
      <dgm:prSet/>
      <dgm:spPr>
        <a:solidFill>
          <a:schemeClr val="accent6"/>
        </a:solidFill>
      </dgm:spPr>
      <dgm:t>
        <a:bodyPr/>
        <a:lstStyle/>
        <a:p>
          <a:r>
            <a:rPr lang="nb-NO" dirty="0"/>
            <a:t>GRØNT felt – hjelpetekst/forklaring</a:t>
          </a:r>
          <a:endParaRPr lang="en-US" dirty="0"/>
        </a:p>
      </dgm:t>
    </dgm:pt>
    <dgm:pt modelId="{DF4B9A1E-670B-49F4-B164-8863CB1D4FCF}" type="parTrans" cxnId="{1E65A34A-4CDE-4E6C-8A3F-55B6D6484B88}">
      <dgm:prSet/>
      <dgm:spPr/>
      <dgm:t>
        <a:bodyPr/>
        <a:lstStyle/>
        <a:p>
          <a:endParaRPr lang="en-US"/>
        </a:p>
      </dgm:t>
    </dgm:pt>
    <dgm:pt modelId="{89BEC24C-05DE-4725-99F2-3A30C22E321A}" type="sibTrans" cxnId="{1E65A34A-4CDE-4E6C-8A3F-55B6D6484B88}">
      <dgm:prSet/>
      <dgm:spPr/>
      <dgm:t>
        <a:bodyPr/>
        <a:lstStyle/>
        <a:p>
          <a:endParaRPr lang="en-US"/>
        </a:p>
      </dgm:t>
    </dgm:pt>
    <dgm:pt modelId="{E851CB42-EA0E-40B9-846A-FCD995B81E2A}">
      <dgm:prSet/>
      <dgm:spPr>
        <a:solidFill>
          <a:srgbClr val="FFFF00"/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GULT felt – ingen endring fra i fjor</a:t>
          </a:r>
          <a:endParaRPr lang="en-US" dirty="0">
            <a:solidFill>
              <a:schemeClr val="tx1"/>
            </a:solidFill>
          </a:endParaRPr>
        </a:p>
      </dgm:t>
    </dgm:pt>
    <dgm:pt modelId="{D8B974FA-F2D2-473F-856D-65EE0E0547D2}" type="parTrans" cxnId="{5D94CE69-1CF4-4FBC-8507-D75FB2BBCC79}">
      <dgm:prSet/>
      <dgm:spPr/>
      <dgm:t>
        <a:bodyPr/>
        <a:lstStyle/>
        <a:p>
          <a:endParaRPr lang="en-US"/>
        </a:p>
      </dgm:t>
    </dgm:pt>
    <dgm:pt modelId="{363422F0-A36B-4E6B-A0C8-F26D9468FE65}" type="sibTrans" cxnId="{5D94CE69-1CF4-4FBC-8507-D75FB2BBCC79}">
      <dgm:prSet/>
      <dgm:spPr/>
      <dgm:t>
        <a:bodyPr/>
        <a:lstStyle/>
        <a:p>
          <a:endParaRPr lang="en-US"/>
        </a:p>
      </dgm:t>
    </dgm:pt>
    <dgm:pt modelId="{60E5C215-5BC1-4A48-8ABE-D8E217633380}">
      <dgm:prSet/>
      <dgm:spPr>
        <a:solidFill>
          <a:srgbClr val="FFC000"/>
        </a:solidFill>
      </dgm:spPr>
      <dgm:t>
        <a:bodyPr/>
        <a:lstStyle/>
        <a:p>
          <a:r>
            <a:rPr lang="nb-NO" dirty="0"/>
            <a:t>ORANSJE felt – nytt/endring fra i fjor</a:t>
          </a:r>
          <a:endParaRPr lang="en-US" dirty="0"/>
        </a:p>
      </dgm:t>
    </dgm:pt>
    <dgm:pt modelId="{A97A0880-4CD7-43FC-89D6-94EA9EF28F1A}" type="parTrans" cxnId="{9077F97D-C6BB-4E0F-AFC0-0027196F20A8}">
      <dgm:prSet/>
      <dgm:spPr/>
      <dgm:t>
        <a:bodyPr/>
        <a:lstStyle/>
        <a:p>
          <a:endParaRPr lang="en-US"/>
        </a:p>
      </dgm:t>
    </dgm:pt>
    <dgm:pt modelId="{F2DA4E7B-CD43-4694-99FB-D8FA88DE88A5}" type="sibTrans" cxnId="{9077F97D-C6BB-4E0F-AFC0-0027196F20A8}">
      <dgm:prSet/>
      <dgm:spPr/>
      <dgm:t>
        <a:bodyPr/>
        <a:lstStyle/>
        <a:p>
          <a:endParaRPr lang="en-US"/>
        </a:p>
      </dgm:t>
    </dgm:pt>
    <dgm:pt modelId="{BA03CFC9-C5CA-4FBF-BBC0-F914BA80A3AA}" type="pres">
      <dgm:prSet presAssocID="{05516481-5A24-4611-BF6F-A073D22BC98D}" presName="linear" presStyleCnt="0">
        <dgm:presLayoutVars>
          <dgm:animLvl val="lvl"/>
          <dgm:resizeHandles val="exact"/>
        </dgm:presLayoutVars>
      </dgm:prSet>
      <dgm:spPr/>
    </dgm:pt>
    <dgm:pt modelId="{ACEBB57B-4E17-41FF-AE16-B83D288CE5D2}" type="pres">
      <dgm:prSet presAssocID="{5E7A6C47-8D9A-4944-93BA-004573278E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AA5C84-7F63-4E2D-843A-1EF3E5C5DC85}" type="pres">
      <dgm:prSet presAssocID="{89BEC24C-05DE-4725-99F2-3A30C22E321A}" presName="spacer" presStyleCnt="0"/>
      <dgm:spPr/>
    </dgm:pt>
    <dgm:pt modelId="{27C4DF76-6A06-49C3-8245-DE5843D69008}" type="pres">
      <dgm:prSet presAssocID="{E851CB42-EA0E-40B9-846A-FCD995B81E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644E65-9CB8-4506-A531-C81F3694FC6C}" type="pres">
      <dgm:prSet presAssocID="{363422F0-A36B-4E6B-A0C8-F26D9468FE65}" presName="spacer" presStyleCnt="0"/>
      <dgm:spPr/>
    </dgm:pt>
    <dgm:pt modelId="{AF977DC9-4F01-4ADF-9F87-AE62623B0BC1}" type="pres">
      <dgm:prSet presAssocID="{60E5C215-5BC1-4A48-8ABE-D8E2176333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2A7C1D-6853-437C-B717-E0048F492E7B}" type="presOf" srcId="{05516481-5A24-4611-BF6F-A073D22BC98D}" destId="{BA03CFC9-C5CA-4FBF-BBC0-F914BA80A3AA}" srcOrd="0" destOrd="0" presId="urn:microsoft.com/office/officeart/2005/8/layout/vList2"/>
    <dgm:cxn modelId="{CBC1C03C-8069-46C1-9882-245B50211F3B}" type="presOf" srcId="{E851CB42-EA0E-40B9-846A-FCD995B81E2A}" destId="{27C4DF76-6A06-49C3-8245-DE5843D69008}" srcOrd="0" destOrd="0" presId="urn:microsoft.com/office/officeart/2005/8/layout/vList2"/>
    <dgm:cxn modelId="{5D94CE69-1CF4-4FBC-8507-D75FB2BBCC79}" srcId="{05516481-5A24-4611-BF6F-A073D22BC98D}" destId="{E851CB42-EA0E-40B9-846A-FCD995B81E2A}" srcOrd="1" destOrd="0" parTransId="{D8B974FA-F2D2-473F-856D-65EE0E0547D2}" sibTransId="{363422F0-A36B-4E6B-A0C8-F26D9468FE65}"/>
    <dgm:cxn modelId="{1E65A34A-4CDE-4E6C-8A3F-55B6D6484B88}" srcId="{05516481-5A24-4611-BF6F-A073D22BC98D}" destId="{5E7A6C47-8D9A-4944-93BA-004573278E26}" srcOrd="0" destOrd="0" parTransId="{DF4B9A1E-670B-49F4-B164-8863CB1D4FCF}" sibTransId="{89BEC24C-05DE-4725-99F2-3A30C22E321A}"/>
    <dgm:cxn modelId="{82885379-B567-4C24-859E-92AA99435C9E}" type="presOf" srcId="{5E7A6C47-8D9A-4944-93BA-004573278E26}" destId="{ACEBB57B-4E17-41FF-AE16-B83D288CE5D2}" srcOrd="0" destOrd="0" presId="urn:microsoft.com/office/officeart/2005/8/layout/vList2"/>
    <dgm:cxn modelId="{9077F97D-C6BB-4E0F-AFC0-0027196F20A8}" srcId="{05516481-5A24-4611-BF6F-A073D22BC98D}" destId="{60E5C215-5BC1-4A48-8ABE-D8E217633380}" srcOrd="2" destOrd="0" parTransId="{A97A0880-4CD7-43FC-89D6-94EA9EF28F1A}" sibTransId="{F2DA4E7B-CD43-4694-99FB-D8FA88DE88A5}"/>
    <dgm:cxn modelId="{25885D9D-B665-4C59-BB95-001401D062F6}" type="presOf" srcId="{60E5C215-5BC1-4A48-8ABE-D8E217633380}" destId="{AF977DC9-4F01-4ADF-9F87-AE62623B0BC1}" srcOrd="0" destOrd="0" presId="urn:microsoft.com/office/officeart/2005/8/layout/vList2"/>
    <dgm:cxn modelId="{AE55AF83-31CC-4C35-B8DF-37002AF75E4C}" type="presParOf" srcId="{BA03CFC9-C5CA-4FBF-BBC0-F914BA80A3AA}" destId="{ACEBB57B-4E17-41FF-AE16-B83D288CE5D2}" srcOrd="0" destOrd="0" presId="urn:microsoft.com/office/officeart/2005/8/layout/vList2"/>
    <dgm:cxn modelId="{A9B83EE5-510B-42B4-8A18-EAFFB7490ACE}" type="presParOf" srcId="{BA03CFC9-C5CA-4FBF-BBC0-F914BA80A3AA}" destId="{4AAA5C84-7F63-4E2D-843A-1EF3E5C5DC85}" srcOrd="1" destOrd="0" presId="urn:microsoft.com/office/officeart/2005/8/layout/vList2"/>
    <dgm:cxn modelId="{19EB8CB0-EFF4-4C9C-9A90-B8C9D9744774}" type="presParOf" srcId="{BA03CFC9-C5CA-4FBF-BBC0-F914BA80A3AA}" destId="{27C4DF76-6A06-49C3-8245-DE5843D69008}" srcOrd="2" destOrd="0" presId="urn:microsoft.com/office/officeart/2005/8/layout/vList2"/>
    <dgm:cxn modelId="{F82BB75C-21D0-4D16-9177-A032990051DA}" type="presParOf" srcId="{BA03CFC9-C5CA-4FBF-BBC0-F914BA80A3AA}" destId="{1D644E65-9CB8-4506-A531-C81F3694FC6C}" srcOrd="3" destOrd="0" presId="urn:microsoft.com/office/officeart/2005/8/layout/vList2"/>
    <dgm:cxn modelId="{4A91D59E-64BF-4338-9AA6-FC389352F997}" type="presParOf" srcId="{BA03CFC9-C5CA-4FBF-BBC0-F914BA80A3AA}" destId="{AF977DC9-4F01-4ADF-9F87-AE62623B0B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BB57B-4E17-41FF-AE16-B83D288CE5D2}">
      <dsp:nvSpPr>
        <dsp:cNvPr id="0" name=""/>
        <dsp:cNvSpPr/>
      </dsp:nvSpPr>
      <dsp:spPr>
        <a:xfrm>
          <a:off x="0" y="116824"/>
          <a:ext cx="10515600" cy="127120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300" kern="1200" dirty="0"/>
            <a:t>GRØNT felt – hjelpetekst/forklaring</a:t>
          </a:r>
          <a:endParaRPr lang="en-US" sz="5300" kern="1200" dirty="0"/>
        </a:p>
      </dsp:txBody>
      <dsp:txXfrm>
        <a:off x="62055" y="178879"/>
        <a:ext cx="10391490" cy="1147095"/>
      </dsp:txXfrm>
    </dsp:sp>
    <dsp:sp modelId="{27C4DF76-6A06-49C3-8245-DE5843D69008}">
      <dsp:nvSpPr>
        <dsp:cNvPr id="0" name=""/>
        <dsp:cNvSpPr/>
      </dsp:nvSpPr>
      <dsp:spPr>
        <a:xfrm>
          <a:off x="0" y="1540669"/>
          <a:ext cx="10515600" cy="1271205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300" kern="1200" dirty="0">
              <a:solidFill>
                <a:schemeClr val="tx1"/>
              </a:solidFill>
            </a:rPr>
            <a:t>GULT felt – ingen endring fra i fjor</a:t>
          </a:r>
          <a:endParaRPr lang="en-US" sz="5300" kern="1200" dirty="0">
            <a:solidFill>
              <a:schemeClr val="tx1"/>
            </a:solidFill>
          </a:endParaRPr>
        </a:p>
      </dsp:txBody>
      <dsp:txXfrm>
        <a:off x="62055" y="1602724"/>
        <a:ext cx="10391490" cy="1147095"/>
      </dsp:txXfrm>
    </dsp:sp>
    <dsp:sp modelId="{AF977DC9-4F01-4ADF-9F87-AE62623B0BC1}">
      <dsp:nvSpPr>
        <dsp:cNvPr id="0" name=""/>
        <dsp:cNvSpPr/>
      </dsp:nvSpPr>
      <dsp:spPr>
        <a:xfrm>
          <a:off x="0" y="2964514"/>
          <a:ext cx="10515600" cy="12712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300" kern="1200" dirty="0"/>
            <a:t>ORANSJE felt – nytt/endring fra i fjor</a:t>
          </a:r>
          <a:endParaRPr lang="en-US" sz="5300" kern="1200" dirty="0"/>
        </a:p>
      </dsp:txBody>
      <dsp:txXfrm>
        <a:off x="62055" y="3026569"/>
        <a:ext cx="10391490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0E0A-B0F4-41FB-BE71-499D1ED761E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B84AF-7F34-43CA-B8FC-30205EE85D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68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D1494-B203-4005-A1F0-333C27597E41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90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90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839AF-0E9C-470F-8B6F-35910CDF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034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1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679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561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105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435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070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712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7968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56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102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07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E9AD0-AD74-49C7-B145-3C230547E75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066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91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603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519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0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3189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0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577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786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786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61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E9AD0-AD74-49C7-B145-3C230547E75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162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847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55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B96-39DA-48A5-9DD7-5A7DEC6AB4A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44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72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B96-39DA-48A5-9DD7-5A7DEC6AB4A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42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3326A-81AB-4AB9-A83E-B53F67E6C2F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27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95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39AF-0E9C-470F-8B6F-35910CDF61B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89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BE3D-4980-489D-9897-FFA40D1ACFC9}" type="datetime1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03FF-A2BA-4DAB-95E4-5D14D37DC6BE}" type="datetime1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6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6659-0941-4760-824B-9EED8CE5BDA0}" type="datetime1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04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242938"/>
            <a:ext cx="9522470" cy="1919113"/>
          </a:xfrm>
          <a:solidFill>
            <a:srgbClr val="F37321">
              <a:alpha val="69804"/>
            </a:srgbClr>
          </a:solidFill>
        </p:spPr>
        <p:txBody>
          <a:bodyPr lIns="683939" tIns="360000" rIns="683939" bIns="360000" anchor="t">
            <a:noAutofit/>
          </a:bodyPr>
          <a:lstStyle>
            <a:lvl1pPr>
              <a:defRPr sz="3354" cap="none" baseline="0">
                <a:solidFill>
                  <a:srgbClr val="FFEEE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90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243-B6C6-4305-A59C-0B7015FCDE62}" type="datetime1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560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F08C-B10B-4E09-956E-87313AF11363}" type="datetime1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03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09D6-4BA4-432E-9C7A-D2C736F01AAF}" type="datetime1">
              <a:rPr lang="nb-NO" smtClean="0"/>
              <a:t>19.11.2020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52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4C3C-1A19-4886-BDB8-30A278E1B570}" type="datetime1">
              <a:rPr lang="nb-NO" smtClean="0"/>
              <a:t>19.11.2020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3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F41B-75A2-4079-8726-0F3AE2067400}" type="datetime1">
              <a:rPr lang="nb-NO" smtClean="0"/>
              <a:t>19.11.2020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14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57A7-2519-4A4F-9B02-F2FDF4E09B72}" type="datetime1">
              <a:rPr lang="nb-NO" smtClean="0"/>
              <a:t>19.11.2020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74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81A5-6175-4042-B0D7-5EEE84EB1B2A}" type="datetime1">
              <a:rPr lang="nb-NO" smtClean="0"/>
              <a:t>19.11.2020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99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0800-C820-4CCE-A59E-8452B370AE48}" type="datetime1">
              <a:rPr lang="nb-NO" smtClean="0"/>
              <a:t>19.11.2020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0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8031A-6560-4AE4-AFE7-84DBF48A65F2}" type="datetime1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050C-D806-4273-B554-689C04982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12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mavhla@fylkesmannen.no" TargetMode="External"/><Relationship Id="rId2" Type="http://schemas.openxmlformats.org/officeDocument/2006/relationships/hyperlink" Target="mailto:rkransvik@drottningborg.vgs.n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asil.udir.no/NetHelp/nb-no/arsmelding/admin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a-basil.udir.no/files/nb-no/BASIL_faglig_veil_arsmeld2020_bm.pdf" TargetMode="External"/><Relationship Id="rId4" Type="http://schemas.openxmlformats.org/officeDocument/2006/relationships/hyperlink" Target="mailto:support@conexus.n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hyperlink" Target="https://vimeo.com/24273823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dir.no/tall-og-forskning/datainnsamling--kilder/basil/arsmelding-fra-barnehage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br.udir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reg.no/registrer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asil@udir.no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10236707" y="6355704"/>
            <a:ext cx="706669" cy="365568"/>
          </a:xfrm>
        </p:spPr>
        <p:txBody>
          <a:bodyPr/>
          <a:lstStyle/>
          <a:p>
            <a:fld id="{C14F48E0-C4D0-4919-8AE7-6115755043B7}" type="slidenum">
              <a:rPr lang="nb-NO" smtClean="0"/>
              <a:t>1</a:t>
            </a:fld>
            <a:endParaRPr lang="nb-NO"/>
          </a:p>
        </p:txBody>
      </p:sp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9936B8B5-C3C3-4D38-8EE7-28A27713FF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1000311" y="310741"/>
            <a:ext cx="9943065" cy="3617218"/>
          </a:xfr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0DA7EBDD-EBDE-4D65-B596-C28337544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B5017DC-C048-49F8-9BA4-6849CEAA7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01"/>
            <a:ext cx="12192000" cy="8128000"/>
          </a:xfrm>
          <a:prstGeom prst="rect">
            <a:avLst/>
          </a:prstGeom>
        </p:spPr>
      </p:pic>
      <p:sp>
        <p:nvSpPr>
          <p:cNvPr id="11" name="Tittel 7"/>
          <p:cNvSpPr txBox="1">
            <a:spLocks/>
          </p:cNvSpPr>
          <p:nvPr/>
        </p:nvSpPr>
        <p:spPr>
          <a:xfrm>
            <a:off x="-1" y="5054958"/>
            <a:ext cx="12192001" cy="180304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6000" b="1" dirty="0">
                <a:solidFill>
                  <a:schemeClr val="tx1"/>
                </a:solidFill>
              </a:rPr>
              <a:t>Digital BASIL-samling 2020 - FMAG</a:t>
            </a:r>
          </a:p>
        </p:txBody>
      </p:sp>
    </p:spTree>
    <p:extLst>
      <p:ext uri="{BB962C8B-B14F-4D97-AF65-F5344CB8AC3E}">
        <p14:creationId xmlns:p14="http://schemas.microsoft.com/office/powerpoint/2010/main" val="188360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4.2	Hva kontakter dere FM om?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Faglig veiledning til hvordan skjemaene skal fylles ut (se bilde 12)</a:t>
            </a:r>
          </a:p>
          <a:p>
            <a:pPr lvl="1"/>
            <a:r>
              <a:rPr lang="nb-NO" dirty="0"/>
              <a:t>Roger Kransvik : </a:t>
            </a:r>
            <a:r>
              <a:rPr lang="nb-NO" dirty="0">
                <a:hlinkClick r:id="rId2"/>
              </a:rPr>
              <a:t>rkransvik@drottningborg.vgs.no</a:t>
            </a:r>
            <a:r>
              <a:rPr lang="nb-NO" dirty="0"/>
              <a:t>, 922 18 717</a:t>
            </a:r>
          </a:p>
          <a:p>
            <a:pPr lvl="1"/>
            <a:r>
              <a:rPr lang="nb-NO" dirty="0"/>
              <a:t>Hege Lauvland: </a:t>
            </a:r>
            <a:r>
              <a:rPr lang="nb-NO" dirty="0">
                <a:hlinkClick r:id="rId3"/>
              </a:rPr>
              <a:t>fmavhla@fylkesmannen.no</a:t>
            </a:r>
            <a:r>
              <a:rPr lang="nb-NO" dirty="0"/>
              <a:t>, 975 24 641</a:t>
            </a:r>
          </a:p>
          <a:p>
            <a:pPr lvl="1"/>
            <a:endParaRPr lang="nb-NO" dirty="0"/>
          </a:p>
          <a:p>
            <a:r>
              <a:rPr lang="nb-NO" dirty="0"/>
              <a:t>Brukernavn og passord til UBAS for kommunen</a:t>
            </a:r>
          </a:p>
          <a:p>
            <a:pPr lvl="1"/>
            <a:r>
              <a:rPr lang="nb-NO" dirty="0"/>
              <a:t>Hege Lauvland: </a:t>
            </a:r>
            <a:r>
              <a:rPr lang="nb-NO" dirty="0">
                <a:hlinkClick r:id="rId3"/>
              </a:rPr>
              <a:t>fmavhla@fylkesmannen.no</a:t>
            </a:r>
            <a:r>
              <a:rPr lang="nb-NO" dirty="0"/>
              <a:t>,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spcBef>
                <a:spcPct val="0"/>
              </a:spcBef>
              <a:buNone/>
            </a:pPr>
            <a:r>
              <a:rPr lang="nb-NO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4.3 Hva kontakter barnehagene FM om?</a:t>
            </a:r>
          </a:p>
          <a:p>
            <a:pPr marL="0" indent="0">
              <a:spcBef>
                <a:spcPct val="0"/>
              </a:spcBef>
              <a:buNone/>
            </a:pPr>
            <a:endParaRPr lang="nb-NO" sz="20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nb-NO" dirty="0"/>
              <a:t>Ingen ting, de kontakter dere. Dere er som alltid ekspertene i kommunen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5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2D6489B-7F4C-4361-9435-CFBAD3F4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DBF450-FB02-4FA8-B856-83328A38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Selv eksperter trenger veiledning…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F454B7-DFFA-40E6-B84F-BB9CA2F9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11</a:t>
            </a:fld>
            <a:endParaRPr lang="nb-NO"/>
          </a:p>
        </p:txBody>
      </p:sp>
      <p:pic>
        <p:nvPicPr>
          <p:cNvPr id="5" name="Bilde 4">
            <a:hlinkClick r:id="rId2"/>
            <a:extLst>
              <a:ext uri="{FF2B5EF4-FFF2-40B4-BE49-F238E27FC236}">
                <a16:creationId xmlns:a16="http://schemas.microsoft.com/office/drawing/2014/main" id="{6E993FFF-FE96-4A2E-8A34-ADA1E44E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" y="1585398"/>
            <a:ext cx="7066265" cy="138801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AA69E30-EF43-45A2-B831-2BE4D00BFE64}"/>
              </a:ext>
            </a:extLst>
          </p:cNvPr>
          <p:cNvSpPr/>
          <p:nvPr/>
        </p:nvSpPr>
        <p:spPr>
          <a:xfrm>
            <a:off x="6256691" y="2279406"/>
            <a:ext cx="1946834" cy="62621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F3453E-ABCA-4545-AD57-AC0FEBBE0BCE}"/>
              </a:ext>
            </a:extLst>
          </p:cNvPr>
          <p:cNvSpPr txBox="1"/>
          <p:nvPr/>
        </p:nvSpPr>
        <p:spPr>
          <a:xfrm>
            <a:off x="1058209" y="3523997"/>
            <a:ext cx="3168886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Skriv gjerne ut veiledningen, så kan du ha den foran deg under arbeidet med å fylle ut eller godkjenne skjemaet.</a:t>
            </a:r>
          </a:p>
          <a:p>
            <a:endParaRPr lang="nb-NO" dirty="0"/>
          </a:p>
          <a:p>
            <a:r>
              <a:rPr lang="nb-NO" dirty="0"/>
              <a:t>Sjekk veiledningen før du søker videre hjelp. Den gir svar på mye!</a:t>
            </a:r>
          </a:p>
        </p:txBody>
      </p:sp>
    </p:spTree>
    <p:extLst>
      <p:ext uri="{BB962C8B-B14F-4D97-AF65-F5344CB8AC3E}">
        <p14:creationId xmlns:p14="http://schemas.microsoft.com/office/powerpoint/2010/main" val="356316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EA666F-660E-4F8B-B544-0BD13377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759050C-D806-4273-B554-689C0498294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5BF918B-555D-41A2-BEA1-00DB37976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301784"/>
              </p:ext>
            </p:extLst>
          </p:nvPr>
        </p:nvGraphicFramePr>
        <p:xfrm>
          <a:off x="1066800" y="890337"/>
          <a:ext cx="9480884" cy="512248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740442">
                  <a:extLst>
                    <a:ext uri="{9D8B030D-6E8A-4147-A177-3AD203B41FA5}">
                      <a16:colId xmlns:a16="http://schemas.microsoft.com/office/drawing/2014/main" val="2632890843"/>
                    </a:ext>
                  </a:extLst>
                </a:gridCol>
                <a:gridCol w="4740442">
                  <a:extLst>
                    <a:ext uri="{9D8B030D-6E8A-4147-A177-3AD203B41FA5}">
                      <a16:colId xmlns:a16="http://schemas.microsoft.com/office/drawing/2014/main" val="1611772277"/>
                    </a:ext>
                  </a:extLst>
                </a:gridCol>
              </a:tblGrid>
              <a:tr h="457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840924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Arendal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Birkenes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497909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Flekkefjord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Bygland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541208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Farsund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Bykle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222889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Froland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Evje og Hornnes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66213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Gjerstad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Iveland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12715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Grimstad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Kristiansand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396844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Hægebostad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Lillesand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153277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Kvinesdal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Lindesnes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77062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Lyngdal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dirty="0">
                          <a:effectLst/>
                        </a:rPr>
                        <a:t>Risør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43359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Vennesla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Sirdal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362889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Tvedestrand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281401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70770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</a:rPr>
                        <a:t>Vegårshei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649898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Åmli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554897"/>
                  </a:ext>
                </a:extLst>
              </a:tr>
              <a:tr h="311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Åseral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16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83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0" y="4925519"/>
            <a:ext cx="12192000" cy="171998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b-NO" sz="6000" b="1" dirty="0">
                <a:solidFill>
                  <a:schemeClr val="tx1"/>
                </a:solidFill>
              </a:rPr>
              <a:t>5.	BASIL årsmelding 2018</a:t>
            </a:r>
          </a:p>
        </p:txBody>
      </p:sp>
      <p:pic>
        <p:nvPicPr>
          <p:cNvPr id="13" name="Plassholder for bilde 12">
            <a:extLst>
              <a:ext uri="{FF2B5EF4-FFF2-40B4-BE49-F238E27FC236}">
                <a16:creationId xmlns:a16="http://schemas.microsoft.com/office/drawing/2014/main" id="{70F95828-B7C0-45B1-8841-0E2F77DC8A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" b="2311"/>
          <a:stretch>
            <a:fillRect/>
          </a:stretch>
        </p:blipFill>
        <p:spPr/>
      </p:pic>
      <p:sp>
        <p:nvSpPr>
          <p:cNvPr id="14" name="Tittel 3">
            <a:extLst>
              <a:ext uri="{FF2B5EF4-FFF2-40B4-BE49-F238E27FC236}">
                <a16:creationId xmlns:a16="http://schemas.microsoft.com/office/drawing/2014/main" id="{9AB468E6-541A-40A7-8E0D-AD58C5E05819}"/>
              </a:ext>
            </a:extLst>
          </p:cNvPr>
          <p:cNvSpPr txBox="1">
            <a:spLocks/>
          </p:cNvSpPr>
          <p:nvPr/>
        </p:nvSpPr>
        <p:spPr>
          <a:xfrm>
            <a:off x="0" y="497530"/>
            <a:ext cx="12192000" cy="17199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6000" b="1" dirty="0">
                <a:solidFill>
                  <a:schemeClr val="tx1"/>
                </a:solidFill>
              </a:rPr>
              <a:t>   5. BASIL årsmelding 2020</a:t>
            </a:r>
          </a:p>
        </p:txBody>
      </p:sp>
    </p:spTree>
    <p:extLst>
      <p:ext uri="{BB962C8B-B14F-4D97-AF65-F5344CB8AC3E}">
        <p14:creationId xmlns:p14="http://schemas.microsoft.com/office/powerpoint/2010/main" val="394053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Plassholder for innhold 4">
            <a:extLst>
              <a:ext uri="{FF2B5EF4-FFF2-40B4-BE49-F238E27FC236}">
                <a16:creationId xmlns:a16="http://schemas.microsoft.com/office/drawing/2014/main" id="{67DDFC0F-7DD9-4CD6-AA8F-E56F458AC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411276"/>
              </p:ext>
            </p:extLst>
          </p:nvPr>
        </p:nvGraphicFramePr>
        <p:xfrm>
          <a:off x="836675" y="125272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44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C0019BC-D088-4BBD-926A-FE92C9CDD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24" y="733425"/>
            <a:ext cx="2667000" cy="539115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6CEBD31-9A77-48BD-9CBC-D494EFAD6EA5}"/>
              </a:ext>
            </a:extLst>
          </p:cNvPr>
          <p:cNvSpPr/>
          <p:nvPr/>
        </p:nvSpPr>
        <p:spPr>
          <a:xfrm>
            <a:off x="3123624" y="4759167"/>
            <a:ext cx="3844104" cy="644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705AFBF-F9EC-48AB-A8C5-1754C0C555E1}"/>
              </a:ext>
            </a:extLst>
          </p:cNvPr>
          <p:cNvSpPr/>
          <p:nvPr/>
        </p:nvSpPr>
        <p:spPr>
          <a:xfrm>
            <a:off x="3331464" y="1027973"/>
            <a:ext cx="8574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Roboto"/>
              </a:rPr>
              <a:t>Innledning</a:t>
            </a:r>
            <a:br>
              <a:rPr lang="nb-NO" dirty="0">
                <a:solidFill>
                  <a:srgbClr val="000000"/>
                </a:solidFill>
                <a:latin typeface="Roboto"/>
              </a:rPr>
            </a:br>
            <a:endParaRPr lang="nb-NO" dirty="0">
              <a:solidFill>
                <a:srgbClr val="000000"/>
              </a:solidFill>
              <a:latin typeface="Roboto"/>
            </a:endParaRPr>
          </a:p>
          <a:p>
            <a:r>
              <a:rPr lang="nb-NO" dirty="0">
                <a:solidFill>
                  <a:srgbClr val="000000"/>
                </a:solidFill>
                <a:latin typeface="Roboto"/>
              </a:rPr>
              <a:t>Kommunale og ikke-kommunale barnehageeiere plikter å legge fram tjenestedata, jf. barnehageloven § 7 andre ledd. Opplysningene samles inn av Utdanningsdirektoratet. Statistisk sentralbyrå vil, i medhold av lov av 16. juni 1989 </a:t>
            </a:r>
            <a:r>
              <a:rPr lang="nb-NO" dirty="0" err="1">
                <a:solidFill>
                  <a:srgbClr val="000000"/>
                </a:solidFill>
                <a:latin typeface="Roboto"/>
              </a:rPr>
              <a:t>nr</a:t>
            </a:r>
            <a:r>
              <a:rPr lang="nb-NO" dirty="0">
                <a:solidFill>
                  <a:srgbClr val="000000"/>
                </a:solidFill>
                <a:latin typeface="Roboto"/>
              </a:rPr>
              <a:t> 54 om offisiell statistikk og Statistisk sentralbyrå § 2-2, jf. § 3-2, benytte oppgavene til utarbeidelse av offisiell statistikk.</a:t>
            </a:r>
            <a:br>
              <a:rPr lang="nb-NO" dirty="0">
                <a:solidFill>
                  <a:srgbClr val="000000"/>
                </a:solidFill>
                <a:latin typeface="Roboto"/>
              </a:rPr>
            </a:br>
            <a:br>
              <a:rPr lang="nb-NO" dirty="0">
                <a:solidFill>
                  <a:srgbClr val="000000"/>
                </a:solidFill>
                <a:latin typeface="Roboto"/>
              </a:rPr>
            </a:br>
            <a:r>
              <a:rPr lang="nb-NO" dirty="0">
                <a:solidFill>
                  <a:srgbClr val="000000"/>
                </a:solidFill>
                <a:latin typeface="Roboto"/>
              </a:rPr>
              <a:t>For faglig veiledning kan barnehagene kontakte BASIL ansvarlig i kommunen.</a:t>
            </a:r>
            <a:br>
              <a:rPr lang="nb-NO" dirty="0">
                <a:solidFill>
                  <a:srgbClr val="000000"/>
                </a:solidFill>
                <a:latin typeface="Roboto"/>
              </a:rPr>
            </a:br>
            <a:br>
              <a:rPr lang="nb-NO" dirty="0">
                <a:solidFill>
                  <a:srgbClr val="000000"/>
                </a:solidFill>
                <a:latin typeface="Roboto"/>
              </a:rPr>
            </a:br>
            <a:r>
              <a:rPr lang="nb-NO" dirty="0">
                <a:solidFill>
                  <a:srgbClr val="000000"/>
                </a:solidFill>
                <a:latin typeface="Roboto"/>
              </a:rPr>
              <a:t>For teknisk support kan barnehagen henvende seg til </a:t>
            </a:r>
            <a:r>
              <a:rPr lang="nb-NO" dirty="0">
                <a:solidFill>
                  <a:srgbClr val="00468E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support@conexus.no</a:t>
            </a:r>
            <a:r>
              <a:rPr lang="nb-NO" dirty="0">
                <a:solidFill>
                  <a:srgbClr val="000000"/>
                </a:solidFill>
                <a:latin typeface="Roboto"/>
              </a:rPr>
              <a:t>.</a:t>
            </a:r>
            <a:br>
              <a:rPr lang="nb-NO" dirty="0">
                <a:solidFill>
                  <a:srgbClr val="000000"/>
                </a:solidFill>
                <a:latin typeface="Roboto"/>
              </a:rPr>
            </a:br>
            <a:br>
              <a:rPr lang="nb-NO" dirty="0">
                <a:solidFill>
                  <a:srgbClr val="000000"/>
                </a:solidFill>
                <a:latin typeface="Roboto"/>
              </a:rPr>
            </a:br>
            <a:r>
              <a:rPr lang="nb-NO" dirty="0">
                <a:solidFill>
                  <a:srgbClr val="000000"/>
                </a:solidFill>
                <a:latin typeface="Roboto"/>
              </a:rPr>
              <a:t>Se brukerveiledningen for mer informasjon.</a:t>
            </a:r>
            <a:br>
              <a:rPr lang="nb-NO" dirty="0">
                <a:solidFill>
                  <a:srgbClr val="000000"/>
                </a:solidFill>
                <a:latin typeface="Roboto"/>
              </a:rPr>
            </a:br>
            <a:br>
              <a:rPr lang="nb-NO" dirty="0">
                <a:solidFill>
                  <a:srgbClr val="000000"/>
                </a:solidFill>
                <a:latin typeface="Roboto"/>
              </a:rPr>
            </a:br>
            <a:r>
              <a:rPr lang="nb-NO" dirty="0">
                <a:solidFill>
                  <a:srgbClr val="00468E"/>
                </a:solidFill>
                <a:latin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Faglig veiledning for årsmelding</a:t>
            </a:r>
            <a:endParaRPr lang="nb-NO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8984087" y="4311779"/>
            <a:ext cx="1996225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Ny adresse til teknisk support</a:t>
            </a:r>
          </a:p>
        </p:txBody>
      </p:sp>
    </p:spTree>
    <p:extLst>
      <p:ext uri="{BB962C8B-B14F-4D97-AF65-F5344CB8AC3E}">
        <p14:creationId xmlns:p14="http://schemas.microsoft.com/office/powerpoint/2010/main" val="1999220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16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11" y="513772"/>
            <a:ext cx="5753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5011985-DEE1-4896-A9DF-45916A218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47" y="560459"/>
            <a:ext cx="2724150" cy="54102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06C0EEA-4BC7-4479-8C5D-319ADC041DE6}"/>
              </a:ext>
            </a:extLst>
          </p:cNvPr>
          <p:cNvSpPr txBox="1"/>
          <p:nvPr/>
        </p:nvSpPr>
        <p:spPr>
          <a:xfrm>
            <a:off x="8707626" y="5433020"/>
            <a:ext cx="244547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Hvis det </a:t>
            </a:r>
            <a:r>
              <a:rPr lang="nb-NO" dirty="0" err="1"/>
              <a:t>forhåndsutfylte</a:t>
            </a:r>
            <a:endParaRPr lang="nb-NO" dirty="0"/>
          </a:p>
          <a:p>
            <a:r>
              <a:rPr lang="nb-NO" dirty="0"/>
              <a:t>årstallet ikke stemmer, </a:t>
            </a:r>
          </a:p>
          <a:p>
            <a:r>
              <a:rPr lang="nb-NO" dirty="0"/>
              <a:t>må det endres.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F425E4E-BCE5-4593-BEBA-180245A79510}"/>
              </a:ext>
            </a:extLst>
          </p:cNvPr>
          <p:cNvSpPr txBox="1"/>
          <p:nvPr/>
        </p:nvSpPr>
        <p:spPr>
          <a:xfrm>
            <a:off x="3092119" y="6075144"/>
            <a:ext cx="551848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Årstall for når det ble etablert ordinær drift i </a:t>
            </a:r>
          </a:p>
          <a:p>
            <a:r>
              <a:rPr lang="nb-NO" dirty="0" err="1"/>
              <a:t>barnehagebygningen</a:t>
            </a:r>
            <a:r>
              <a:rPr lang="nb-NO" dirty="0"/>
              <a:t>, uavhengig av evt. eierskifter.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AE6AA52-AEE3-4525-B742-B6EA959A77D1}"/>
              </a:ext>
            </a:extLst>
          </p:cNvPr>
          <p:cNvSpPr txBox="1"/>
          <p:nvPr/>
        </p:nvSpPr>
        <p:spPr>
          <a:xfrm>
            <a:off x="9156879" y="1742290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2282474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17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12" y="515155"/>
            <a:ext cx="6588408" cy="588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9082066" y="2083674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8869801" y="4098468"/>
            <a:ext cx="220849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Hvis Ja, kan krysse av </a:t>
            </a:r>
          </a:p>
          <a:p>
            <a:r>
              <a:rPr lang="nb-NO" dirty="0"/>
              <a:t>inntil to profiler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9A4EF8C-3827-4C6C-8E2B-3BAE2255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52" y="515155"/>
            <a:ext cx="2724150" cy="54102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B2813F9-5E27-4DE9-979D-9B9DC6490FB1}"/>
              </a:ext>
            </a:extLst>
          </p:cNvPr>
          <p:cNvSpPr txBox="1"/>
          <p:nvPr/>
        </p:nvSpPr>
        <p:spPr>
          <a:xfrm>
            <a:off x="7858897" y="5103485"/>
            <a:ext cx="321939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Profilen skal gjenspeiles i årsplanen og /eller vedtektene. Ikke tidsavgrensede satsninger.</a:t>
            </a:r>
          </a:p>
        </p:txBody>
      </p:sp>
    </p:spTree>
    <p:extLst>
      <p:ext uri="{BB962C8B-B14F-4D97-AF65-F5344CB8AC3E}">
        <p14:creationId xmlns:p14="http://schemas.microsoft.com/office/powerpoint/2010/main" val="381084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11B935A-D1A5-4913-A812-F7B5ED78E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33" y="872268"/>
            <a:ext cx="7597798" cy="5113463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18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7882462" y="2535654"/>
            <a:ext cx="35539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Ferdig utfylt, fra Enhetsregisteret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491274" y="4353669"/>
            <a:ext cx="294516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Bare for private, må krysse av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776D914-B2C3-4AB5-9172-859B041BD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57" y="481177"/>
            <a:ext cx="2705100" cy="539115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2945246-1351-41F1-9A88-89078AF9AD8B}"/>
              </a:ext>
            </a:extLst>
          </p:cNvPr>
          <p:cNvSpPr txBox="1"/>
          <p:nvPr/>
        </p:nvSpPr>
        <p:spPr>
          <a:xfrm>
            <a:off x="9440214" y="702250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119833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B78C7D7-5459-4F87-BD57-52CAC2B4B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18" y="184273"/>
            <a:ext cx="8118257" cy="6216186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19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7512909" y="2562021"/>
            <a:ext cx="4020366" cy="43088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Nytt oppsett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DB27A8A-C0A9-4705-B527-9190354D8383}"/>
              </a:ext>
            </a:extLst>
          </p:cNvPr>
          <p:cNvSpPr txBox="1"/>
          <p:nvPr/>
        </p:nvSpPr>
        <p:spPr>
          <a:xfrm>
            <a:off x="7497157" y="3098481"/>
            <a:ext cx="4020367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Alle spørsmål må besvares med ja eller nei. Alle kombinasjoner er mulige, selv om de er ulogiske.</a:t>
            </a:r>
          </a:p>
          <a:p>
            <a:endParaRPr lang="nb-NO" dirty="0"/>
          </a:p>
          <a:p>
            <a:r>
              <a:rPr lang="nb-NO" dirty="0"/>
              <a:t>Familiebarnehager og åpne barnehager skal ikke svare på spørsmål om dispensasjon fra pedagogisk bemanning og bemanningsnorm.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D6C29F0-AC2F-464C-8A60-00501361D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25" y="596791"/>
            <a:ext cx="2705100" cy="539115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39BBBEB-5B9E-497B-AB1D-122EC8977A0E}"/>
              </a:ext>
            </a:extLst>
          </p:cNvPr>
          <p:cNvSpPr/>
          <p:nvPr/>
        </p:nvSpPr>
        <p:spPr>
          <a:xfrm>
            <a:off x="4346267" y="71829"/>
            <a:ext cx="1880316" cy="524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F29BF3C-1128-468C-B938-0F41641C9B68}"/>
              </a:ext>
            </a:extLst>
          </p:cNvPr>
          <p:cNvSpPr txBox="1"/>
          <p:nvPr/>
        </p:nvSpPr>
        <p:spPr>
          <a:xfrm>
            <a:off x="8284464" y="1810118"/>
            <a:ext cx="3248811" cy="43088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Nytt spørsmål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180EF00-6854-4DEF-B17E-F8AC89C11FD9}"/>
              </a:ext>
            </a:extLst>
          </p:cNvPr>
          <p:cNvSpPr txBox="1"/>
          <p:nvPr/>
        </p:nvSpPr>
        <p:spPr>
          <a:xfrm>
            <a:off x="8588110" y="88209"/>
            <a:ext cx="270631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Bare for familiebarnehager</a:t>
            </a:r>
          </a:p>
        </p:txBody>
      </p:sp>
    </p:spTree>
    <p:extLst>
      <p:ext uri="{BB962C8B-B14F-4D97-AF65-F5344CB8AC3E}">
        <p14:creationId xmlns:p14="http://schemas.microsoft.com/office/powerpoint/2010/main" val="4207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Viktige datoer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BASIL steg for steg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Hvilke opplysninger kan endres hvor?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Hvem spør hvem om hjelp?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BASIL-rapportering barnehager – noen punkter/årets endringer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BASIL-rapportering kommuner – noen punkter/årets endringer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indent="0">
              <a:buNone/>
            </a:pPr>
            <a:endParaRPr lang="nb-NO" dirty="0"/>
          </a:p>
          <a:p>
            <a:pPr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51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C1A800D-889F-4D6F-BF57-1C017B136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36" y="718875"/>
            <a:ext cx="7620660" cy="3665538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20</a:t>
            </a:fld>
            <a:endParaRPr lang="nb-NO"/>
          </a:p>
        </p:txBody>
      </p:sp>
      <p:sp>
        <p:nvSpPr>
          <p:cNvPr id="3" name="Ellipse 2"/>
          <p:cNvSpPr/>
          <p:nvPr/>
        </p:nvSpPr>
        <p:spPr>
          <a:xfrm>
            <a:off x="5229726" y="644509"/>
            <a:ext cx="1724527" cy="438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4481622" y="1872907"/>
            <a:ext cx="1614378" cy="438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B8374C1-E1EE-4A70-979D-C73B897B3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61" y="502276"/>
            <a:ext cx="2705100" cy="539115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017F343-905A-4060-9D22-634796F1DA11}"/>
              </a:ext>
            </a:extLst>
          </p:cNvPr>
          <p:cNvSpPr txBox="1"/>
          <p:nvPr/>
        </p:nvSpPr>
        <p:spPr>
          <a:xfrm>
            <a:off x="7621428" y="386482"/>
            <a:ext cx="364381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Må </a:t>
            </a:r>
            <a:r>
              <a:rPr lang="nb-NO" u="sng" dirty="0"/>
              <a:t>ikke</a:t>
            </a:r>
            <a:r>
              <a:rPr lang="nb-NO" dirty="0"/>
              <a:t> forveksles med dispensasjon</a:t>
            </a:r>
          </a:p>
          <a:p>
            <a:r>
              <a:rPr lang="nb-NO" dirty="0"/>
              <a:t>fra utdanningskravet!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0C02DE9-7B30-4332-BD64-6BD878DB072A}"/>
              </a:ext>
            </a:extLst>
          </p:cNvPr>
          <p:cNvSpPr/>
          <p:nvPr/>
        </p:nvSpPr>
        <p:spPr>
          <a:xfrm>
            <a:off x="4770880" y="3008461"/>
            <a:ext cx="1614378" cy="438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3B8FD0F-A8F2-48CF-A1C1-A0A38FA38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98" y="3690585"/>
            <a:ext cx="3201402" cy="132741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4689140-C668-47BE-B324-5CAAABECE43D}"/>
              </a:ext>
            </a:extLst>
          </p:cNvPr>
          <p:cNvSpPr txBox="1"/>
          <p:nvPr/>
        </p:nvSpPr>
        <p:spPr>
          <a:xfrm>
            <a:off x="9269021" y="1365206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686883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A2F7EB8-1815-497B-892B-F65F18A26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809" y="136525"/>
            <a:ext cx="7827991" cy="6355724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21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B8374C1-E1EE-4A70-979D-C73B897B3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61" y="502276"/>
            <a:ext cx="2705100" cy="539115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4317857-59D3-4E3B-8597-E1B6B2A0CDB3}"/>
              </a:ext>
            </a:extLst>
          </p:cNvPr>
          <p:cNvSpPr txBox="1"/>
          <p:nvPr/>
        </p:nvSpPr>
        <p:spPr>
          <a:xfrm>
            <a:off x="7717537" y="1729706"/>
            <a:ext cx="4142232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Ekstraspørsmål om korona-tilpasninger i perioden 1.8-15.12</a:t>
            </a:r>
          </a:p>
        </p:txBody>
      </p:sp>
    </p:spTree>
    <p:extLst>
      <p:ext uri="{BB962C8B-B14F-4D97-AF65-F5344CB8AC3E}">
        <p14:creationId xmlns:p14="http://schemas.microsoft.com/office/powerpoint/2010/main" val="385154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BFE0077-AD6D-4E59-92E1-36B56D65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366" y="823859"/>
            <a:ext cx="9075634" cy="2044131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22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B8374C1-E1EE-4A70-979D-C73B897B3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61" y="502276"/>
            <a:ext cx="2705100" cy="539115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0C02DE9-7B30-4332-BD64-6BD878DB072A}"/>
              </a:ext>
            </a:extLst>
          </p:cNvPr>
          <p:cNvSpPr/>
          <p:nvPr/>
        </p:nvSpPr>
        <p:spPr>
          <a:xfrm>
            <a:off x="4126788" y="743959"/>
            <a:ext cx="1694677" cy="453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AD23C8E-5F6D-4FC3-9D0F-83D702D40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268" y="1672708"/>
            <a:ext cx="2705099" cy="201148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F41E4BA-ACEB-49EF-AFD0-72FB55DFACD0}"/>
              </a:ext>
            </a:extLst>
          </p:cNvPr>
          <p:cNvSpPr txBox="1"/>
          <p:nvPr/>
        </p:nvSpPr>
        <p:spPr>
          <a:xfrm>
            <a:off x="9477142" y="278347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277578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690DA4F-C6F2-42AC-981F-4E270A725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283" y="1189425"/>
            <a:ext cx="8509448" cy="4821783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23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5A020BF-129C-4001-9C77-1D9E908C05FC}"/>
              </a:ext>
            </a:extLst>
          </p:cNvPr>
          <p:cNvSpPr/>
          <p:nvPr/>
        </p:nvSpPr>
        <p:spPr>
          <a:xfrm>
            <a:off x="5498955" y="1879623"/>
            <a:ext cx="756745" cy="760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0C10F28-3805-491A-AF86-7482F262D87F}"/>
              </a:ext>
            </a:extLst>
          </p:cNvPr>
          <p:cNvSpPr/>
          <p:nvPr/>
        </p:nvSpPr>
        <p:spPr>
          <a:xfrm>
            <a:off x="6255699" y="1873768"/>
            <a:ext cx="756745" cy="74691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1DA361F-792E-42B9-A8A1-A571A7C631F5}"/>
              </a:ext>
            </a:extLst>
          </p:cNvPr>
          <p:cNvSpPr/>
          <p:nvPr/>
        </p:nvSpPr>
        <p:spPr>
          <a:xfrm>
            <a:off x="5498954" y="4524751"/>
            <a:ext cx="756745" cy="662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2DD82E4-8101-4892-8668-D3FF3537BEF0}"/>
              </a:ext>
            </a:extLst>
          </p:cNvPr>
          <p:cNvSpPr/>
          <p:nvPr/>
        </p:nvSpPr>
        <p:spPr>
          <a:xfrm>
            <a:off x="6255699" y="4524751"/>
            <a:ext cx="756745" cy="6621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C13F25D-A5D2-4313-B34B-189777EE7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03" y="601008"/>
            <a:ext cx="2686050" cy="541020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72E745D3-4321-4CBE-A3AE-8C5F6CB720A5}"/>
              </a:ext>
            </a:extLst>
          </p:cNvPr>
          <p:cNvSpPr/>
          <p:nvPr/>
        </p:nvSpPr>
        <p:spPr>
          <a:xfrm>
            <a:off x="3775726" y="4144359"/>
            <a:ext cx="1659600" cy="380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1826BFE-4D68-49AC-A77E-B6E77CDA9841}"/>
              </a:ext>
            </a:extLst>
          </p:cNvPr>
          <p:cNvSpPr txBox="1"/>
          <p:nvPr/>
        </p:nvSpPr>
        <p:spPr>
          <a:xfrm>
            <a:off x="2891283" y="277842"/>
            <a:ext cx="836320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Det skal bare rapporteres barn som faktisk går i barnehagen 15.12. Det betyr at det kun er barn som har tatt i bruk barnehageplassen eller som betaler for barnehageplassen per 15.12 som skal føres, jf. dom fra Alstahaug tingrett.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1CACE02-7D68-4857-B96E-FE7B92D6CAFB}"/>
              </a:ext>
            </a:extLst>
          </p:cNvPr>
          <p:cNvSpPr txBox="1"/>
          <p:nvPr/>
        </p:nvSpPr>
        <p:spPr>
          <a:xfrm>
            <a:off x="9258267" y="1189425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263008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E39B2DA-C6BD-4158-860F-F4549181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01" y="803394"/>
            <a:ext cx="8954149" cy="1625316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24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CA8B027-01E7-43EE-BBF5-723595FAE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68" y="540913"/>
            <a:ext cx="2686050" cy="54102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52F7AF1-0C09-434E-A0FC-F8FE81E2C1F6}"/>
              </a:ext>
            </a:extLst>
          </p:cNvPr>
          <p:cNvSpPr/>
          <p:nvPr/>
        </p:nvSpPr>
        <p:spPr>
          <a:xfrm>
            <a:off x="3733771" y="676837"/>
            <a:ext cx="1517851" cy="4352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DCB6E9C-FC20-4EC8-BF99-E4743461ACCB}"/>
              </a:ext>
            </a:extLst>
          </p:cNvPr>
          <p:cNvSpPr txBox="1"/>
          <p:nvPr/>
        </p:nvSpPr>
        <p:spPr>
          <a:xfrm>
            <a:off x="9920207" y="540913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385497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6B8EF01-8880-492F-A339-45EE85B43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41" y="821724"/>
            <a:ext cx="8711528" cy="2772189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25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CA8B027-01E7-43EE-BBF5-723595FAE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68" y="540913"/>
            <a:ext cx="2686050" cy="54102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2100E94-0F75-4B65-82E0-B2931AABF1F6}"/>
              </a:ext>
            </a:extLst>
          </p:cNvPr>
          <p:cNvSpPr txBox="1"/>
          <p:nvPr/>
        </p:nvSpPr>
        <p:spPr>
          <a:xfrm>
            <a:off x="8365524" y="1699530"/>
            <a:ext cx="3586126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Tatt bort spørsmål om stabile barnegrupper i punkt E.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E08C582-DABD-4EC0-9F41-06FAB1676DD9}"/>
              </a:ext>
            </a:extLst>
          </p:cNvPr>
          <p:cNvSpPr txBox="1"/>
          <p:nvPr/>
        </p:nvSpPr>
        <p:spPr>
          <a:xfrm>
            <a:off x="7203990" y="488702"/>
            <a:ext cx="47476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Spørsmål D og E gjelder alle barnehager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A641FFD-CBA3-417C-8936-B7B52F2CE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670" y="3593913"/>
            <a:ext cx="3191320" cy="3229426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21D6BAA-891E-48D0-BB4E-1586DD057F26}"/>
              </a:ext>
            </a:extLst>
          </p:cNvPr>
          <p:cNvSpPr txBox="1"/>
          <p:nvPr/>
        </p:nvSpPr>
        <p:spPr>
          <a:xfrm>
            <a:off x="8365524" y="3762158"/>
            <a:ext cx="3586126" cy="178510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NB! Merk at det er gruppestørrelse per 15.12 som skal noteres. Dette for å fange opp evt. endringer som følge av koronatilpasninger.</a:t>
            </a:r>
          </a:p>
        </p:txBody>
      </p:sp>
    </p:spTree>
    <p:extLst>
      <p:ext uri="{BB962C8B-B14F-4D97-AF65-F5344CB8AC3E}">
        <p14:creationId xmlns:p14="http://schemas.microsoft.com/office/powerpoint/2010/main" val="869947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9FC6965-70AC-45B7-90C0-174C5747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47" y="994677"/>
            <a:ext cx="9064272" cy="5708822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26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3EC41E-CC92-4386-8401-3F1454C55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22" y="723900"/>
            <a:ext cx="2638425" cy="54102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33B04C5-63E1-4BD8-B915-CB0FFAA99CFC}"/>
              </a:ext>
            </a:extLst>
          </p:cNvPr>
          <p:cNvSpPr txBox="1"/>
          <p:nvPr/>
        </p:nvSpPr>
        <p:spPr>
          <a:xfrm>
            <a:off x="2979847" y="489957"/>
            <a:ext cx="376430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NB! Døvespråk er ikke minoritetsspråk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1FDDDA6-28E1-41F4-853A-EAB1104CD0C2}"/>
              </a:ext>
            </a:extLst>
          </p:cNvPr>
          <p:cNvSpPr/>
          <p:nvPr/>
        </p:nvSpPr>
        <p:spPr>
          <a:xfrm>
            <a:off x="10556021" y="4155573"/>
            <a:ext cx="564863" cy="462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19A06BA-0436-4196-BA61-DB2E45CF78B5}"/>
              </a:ext>
            </a:extLst>
          </p:cNvPr>
          <p:cNvSpPr txBox="1"/>
          <p:nvPr/>
        </p:nvSpPr>
        <p:spPr>
          <a:xfrm>
            <a:off x="9840341" y="474568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3166423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CB4EA1A-8358-4B3D-90E3-2EE8E957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604" y="924768"/>
            <a:ext cx="7847912" cy="4046270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27</a:t>
            </a:fld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387EB4D-C4FA-4A7D-92B3-0D723368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40" y="690562"/>
            <a:ext cx="2705100" cy="547687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5ADCCC9-4CF8-4E53-B01A-4753D54BAE9C}"/>
              </a:ext>
            </a:extLst>
          </p:cNvPr>
          <p:cNvSpPr/>
          <p:nvPr/>
        </p:nvSpPr>
        <p:spPr>
          <a:xfrm>
            <a:off x="7526560" y="1521839"/>
            <a:ext cx="550258" cy="378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8EF0489-2008-4F1F-A56F-4C0B0FA3597E}"/>
              </a:ext>
            </a:extLst>
          </p:cNvPr>
          <p:cNvSpPr/>
          <p:nvPr/>
        </p:nvSpPr>
        <p:spPr>
          <a:xfrm>
            <a:off x="7911549" y="3230217"/>
            <a:ext cx="1410476" cy="596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1CAF051-9CF9-4D35-9A49-A03421C31AD3}"/>
              </a:ext>
            </a:extLst>
          </p:cNvPr>
          <p:cNvSpPr txBox="1"/>
          <p:nvPr/>
        </p:nvSpPr>
        <p:spPr>
          <a:xfrm>
            <a:off x="2961746" y="1177571"/>
            <a:ext cx="58702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NB!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75D763-2B12-4619-A47E-72ECC00AABD3}"/>
              </a:ext>
            </a:extLst>
          </p:cNvPr>
          <p:cNvSpPr txBox="1"/>
          <p:nvPr/>
        </p:nvSpPr>
        <p:spPr>
          <a:xfrm>
            <a:off x="9939855" y="690562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123380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93" y="1175113"/>
            <a:ext cx="8000107" cy="4198076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28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772E427-0683-465B-B673-F5E5C8AD1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95" y="461141"/>
            <a:ext cx="2657475" cy="54102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D09B898-CDDD-4BBA-8CCA-15BD09E81078}"/>
              </a:ext>
            </a:extLst>
          </p:cNvPr>
          <p:cNvSpPr txBox="1"/>
          <p:nvPr/>
        </p:nvSpPr>
        <p:spPr>
          <a:xfrm>
            <a:off x="9357575" y="572918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3126411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1C429B1-BF18-453D-8206-022ED563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765" y="2190306"/>
            <a:ext cx="9011144" cy="3070169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29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99C97A0-989A-49BB-8586-05C30A6FA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08" y="1020291"/>
            <a:ext cx="2724150" cy="54102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4EC0027-BFC8-4B2C-A458-66BE6EB88ABC}"/>
              </a:ext>
            </a:extLst>
          </p:cNvPr>
          <p:cNvSpPr txBox="1"/>
          <p:nvPr/>
        </p:nvSpPr>
        <p:spPr>
          <a:xfrm>
            <a:off x="3073765" y="1588672"/>
            <a:ext cx="9011144" cy="4362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Endringer i føring av pedagogiske ledere med og uten dispensasjon:</a:t>
            </a:r>
          </a:p>
        </p:txBody>
      </p:sp>
    </p:spTree>
    <p:extLst>
      <p:ext uri="{BB962C8B-B14F-4D97-AF65-F5344CB8AC3E}">
        <p14:creationId xmlns:p14="http://schemas.microsoft.com/office/powerpoint/2010/main" val="413281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Viktige datoer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20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b="1" dirty="0"/>
              <a:t>18.11.: </a:t>
            </a:r>
            <a:r>
              <a:rPr lang="nb-NO" dirty="0"/>
              <a:t>BASIL åpnet for kommunene </a:t>
            </a:r>
          </a:p>
          <a:p>
            <a:pPr>
              <a:lnSpc>
                <a:spcPct val="100000"/>
              </a:lnSpc>
            </a:pPr>
            <a:r>
              <a:rPr lang="nb-NO" b="1" dirty="0"/>
              <a:t>18.11.-1.12.: </a:t>
            </a:r>
            <a:r>
              <a:rPr lang="nb-NO" dirty="0"/>
              <a:t>E-post/info fra kommunene til barnehagene</a:t>
            </a:r>
          </a:p>
          <a:p>
            <a:pPr>
              <a:lnSpc>
                <a:spcPct val="100000"/>
              </a:lnSpc>
            </a:pPr>
            <a:r>
              <a:rPr lang="nb-NO" b="1" dirty="0"/>
              <a:t>1.12.: </a:t>
            </a:r>
            <a:r>
              <a:rPr lang="nb-NO" dirty="0"/>
              <a:t>BASIL åpner for barnehagene </a:t>
            </a:r>
          </a:p>
          <a:p>
            <a:pPr>
              <a:lnSpc>
                <a:spcPct val="100000"/>
              </a:lnSpc>
            </a:pPr>
            <a:r>
              <a:rPr lang="nb-NO" b="1" dirty="0"/>
              <a:t>11.1.: </a:t>
            </a:r>
            <a:r>
              <a:rPr lang="nb-NO" dirty="0"/>
              <a:t>Kommunenes frist for å godkjenne skjemaene i BASIL – husk 	  	   interne frister i kommunene for barnehagene.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dirty="0"/>
              <a:t>	   Kommunenes frist for å sende inn kommuneskjema.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3F911FE-A613-4022-9496-4C93BE4228D1}"/>
              </a:ext>
            </a:extLst>
          </p:cNvPr>
          <p:cNvSpPr txBox="1"/>
          <p:nvPr/>
        </p:nvSpPr>
        <p:spPr>
          <a:xfrm>
            <a:off x="2073585" y="5185862"/>
            <a:ext cx="676149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HUSK: Godkjenning betyr ikke automatisk at alt er greit i barnehagen, men at kommunen har sjekket at opplysningene som er ført stemmer.</a:t>
            </a:r>
          </a:p>
        </p:txBody>
      </p:sp>
    </p:spTree>
    <p:extLst>
      <p:ext uri="{BB962C8B-B14F-4D97-AF65-F5344CB8AC3E}">
        <p14:creationId xmlns:p14="http://schemas.microsoft.com/office/powerpoint/2010/main" val="115064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84" y="2425939"/>
            <a:ext cx="6345566" cy="3961952"/>
          </a:xfrm>
          <a:prstGeom prst="rect">
            <a:avLst/>
          </a:prstGeom>
        </p:spPr>
      </p:pic>
      <p:pic>
        <p:nvPicPr>
          <p:cNvPr id="7" name="Bild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387" y="1020291"/>
            <a:ext cx="8116413" cy="1369772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30</a:t>
            </a:fld>
            <a:endParaRPr lang="nb-NO"/>
          </a:p>
        </p:txBody>
      </p:sp>
      <p:cxnSp>
        <p:nvCxnSpPr>
          <p:cNvPr id="8" name="Rett pil 7"/>
          <p:cNvCxnSpPr/>
          <p:nvPr/>
        </p:nvCxnSpPr>
        <p:spPr>
          <a:xfrm flipH="1">
            <a:off x="10461549" y="2606691"/>
            <a:ext cx="342900" cy="508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9874374" y="1989953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1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522930" y="3616816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2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547589" y="4200270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3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570174" y="4932220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4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8853948" y="3973096"/>
            <a:ext cx="47160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(5)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4556637" y="1989953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6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99C97A0-989A-49BB-8586-05C30A6FA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08" y="1020291"/>
            <a:ext cx="2724150" cy="54102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C7DC2FF-BEF6-42F6-B1C5-4B1E67352F27}"/>
              </a:ext>
            </a:extLst>
          </p:cNvPr>
          <p:cNvSpPr/>
          <p:nvPr/>
        </p:nvSpPr>
        <p:spPr>
          <a:xfrm>
            <a:off x="5810081" y="3114691"/>
            <a:ext cx="873940" cy="640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14DAF4E-A7D2-453F-8A63-B12D4CC9DEFF}"/>
              </a:ext>
            </a:extLst>
          </p:cNvPr>
          <p:cNvSpPr txBox="1"/>
          <p:nvPr/>
        </p:nvSpPr>
        <p:spPr>
          <a:xfrm>
            <a:off x="9103896" y="540913"/>
            <a:ext cx="2837296" cy="110799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Endringer i føring av </a:t>
            </a:r>
            <a:r>
              <a:rPr lang="nb-NO" sz="2200" dirty="0" err="1">
                <a:solidFill>
                  <a:srgbClr val="0070C0"/>
                </a:solidFill>
              </a:rPr>
              <a:t>pedledere</a:t>
            </a:r>
            <a:r>
              <a:rPr lang="nb-NO" sz="2200" dirty="0">
                <a:solidFill>
                  <a:srgbClr val="0070C0"/>
                </a:solidFill>
              </a:rPr>
              <a:t> med og uten dispensasjon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55D821-8575-4BBE-8822-7B1E50C9753C}"/>
              </a:ext>
            </a:extLst>
          </p:cNvPr>
          <p:cNvSpPr txBox="1"/>
          <p:nvPr/>
        </p:nvSpPr>
        <p:spPr>
          <a:xfrm>
            <a:off x="7499756" y="4692227"/>
            <a:ext cx="387240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Vikarer &gt;&lt; 3 mnd. – se veiledning pkt. 8</a:t>
            </a:r>
          </a:p>
        </p:txBody>
      </p:sp>
    </p:spTree>
    <p:extLst>
      <p:ext uri="{BB962C8B-B14F-4D97-AF65-F5344CB8AC3E}">
        <p14:creationId xmlns:p14="http://schemas.microsoft.com/office/powerpoint/2010/main" val="26129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782" y="853575"/>
            <a:ext cx="8333133" cy="3605213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4" y="924213"/>
            <a:ext cx="2714625" cy="4991100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31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423328" y="307272"/>
            <a:ext cx="214917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Tallene hentes fra </a:t>
            </a:r>
          </a:p>
          <a:p>
            <a:r>
              <a:rPr lang="nb-NO" dirty="0"/>
              <a:t>«inndata» på toppen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1AABE0F-26C0-4833-B9C6-3938CDFAF07E}"/>
              </a:ext>
            </a:extLst>
          </p:cNvPr>
          <p:cNvSpPr txBox="1"/>
          <p:nvPr/>
        </p:nvSpPr>
        <p:spPr>
          <a:xfrm>
            <a:off x="7344695" y="307272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203707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149" y="1145803"/>
            <a:ext cx="8878157" cy="297914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4" y="924213"/>
            <a:ext cx="2714625" cy="4991100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32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526873" y="650288"/>
            <a:ext cx="214917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Tallene hentes fra </a:t>
            </a:r>
          </a:p>
          <a:p>
            <a:r>
              <a:rPr lang="nb-NO" dirty="0"/>
              <a:t>«inndata» på toppen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DAF48DF-ACF5-4D19-90C7-8547F1E382EB}"/>
              </a:ext>
            </a:extLst>
          </p:cNvPr>
          <p:cNvSpPr txBox="1"/>
          <p:nvPr/>
        </p:nvSpPr>
        <p:spPr>
          <a:xfrm>
            <a:off x="6527542" y="650288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36208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48" y="1862600"/>
            <a:ext cx="8224838" cy="3658634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4" y="924213"/>
            <a:ext cx="2714625" cy="4991100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33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9601132" y="1633827"/>
            <a:ext cx="214917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Tallene hentes fra </a:t>
            </a:r>
          </a:p>
          <a:p>
            <a:r>
              <a:rPr lang="nb-NO" dirty="0"/>
              <a:t>«inndata» på toppen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8C7311C-9BD8-4754-8017-4CF98B3EBE76}"/>
              </a:ext>
            </a:extLst>
          </p:cNvPr>
          <p:cNvSpPr txBox="1"/>
          <p:nvPr/>
        </p:nvSpPr>
        <p:spPr>
          <a:xfrm>
            <a:off x="7492957" y="1607620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3098944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624" y="1952353"/>
            <a:ext cx="8967960" cy="341212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4" y="924213"/>
            <a:ext cx="2714625" cy="4991100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34</a:t>
            </a:fld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9328376" y="1565409"/>
            <a:ext cx="214917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Tallene hentes fra </a:t>
            </a:r>
          </a:p>
          <a:p>
            <a:r>
              <a:rPr lang="nb-NO" dirty="0"/>
              <a:t>«inndata» på toppen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1CD00B1-358C-487A-9A5C-E145613833DB}"/>
              </a:ext>
            </a:extLst>
          </p:cNvPr>
          <p:cNvSpPr txBox="1"/>
          <p:nvPr/>
        </p:nvSpPr>
        <p:spPr>
          <a:xfrm>
            <a:off x="6988788" y="1567632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1311264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2BC9376-A4B1-4721-B02B-AAC82BE4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160" y="526712"/>
            <a:ext cx="9101840" cy="552886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90" y="891453"/>
            <a:ext cx="2590800" cy="5019675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35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863016" y="1524258"/>
            <a:ext cx="4238367" cy="48320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rgbClr val="0070C0"/>
                </a:solidFill>
              </a:rPr>
              <a:t>KONTROLLER: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b="1" dirty="0">
                <a:solidFill>
                  <a:srgbClr val="0070C0"/>
                </a:solidFill>
              </a:rPr>
              <a:t>ADVARSEL</a:t>
            </a:r>
            <a:r>
              <a:rPr lang="nb-NO" sz="2200" dirty="0">
                <a:solidFill>
                  <a:srgbClr val="0070C0"/>
                </a:solidFill>
              </a:rPr>
              <a:t> – KAN LEVERE SKJEMA, MÅ KVITTERE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b="1" dirty="0">
                <a:solidFill>
                  <a:srgbClr val="0070C0"/>
                </a:solidFill>
              </a:rPr>
              <a:t>FEILMELDING</a:t>
            </a:r>
            <a:r>
              <a:rPr lang="nb-NO" sz="2200" dirty="0">
                <a:solidFill>
                  <a:srgbClr val="0070C0"/>
                </a:solidFill>
              </a:rPr>
              <a:t> – FÅR IKKE LEVERT SKJEMA, MÅ RETTE OPP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dirty="0">
                <a:solidFill>
                  <a:srgbClr val="0070C0"/>
                </a:solidFill>
              </a:rPr>
              <a:t>FOR ØVRIG NOEN NYE KONTROLLER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dirty="0">
                <a:solidFill>
                  <a:srgbClr val="0070C0"/>
                </a:solidFill>
              </a:rPr>
              <a:t>NYTT PUNKT 12, VIL VÆRE SYNLIG NÅR ADVARSLENE ER KOMMENTERT UT</a:t>
            </a:r>
          </a:p>
        </p:txBody>
      </p:sp>
    </p:spTree>
    <p:extLst>
      <p:ext uri="{BB962C8B-B14F-4D97-AF65-F5344CB8AC3E}">
        <p14:creationId xmlns:p14="http://schemas.microsoft.com/office/powerpoint/2010/main" val="3348432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5CA1498-F9E6-47F9-85F8-664365A0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837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833" y="9789"/>
            <a:ext cx="12289665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4030" y="3613761"/>
            <a:ext cx="9144000" cy="1655762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6000" b="1" dirty="0">
                <a:latin typeface="+mj-lt"/>
                <a:ea typeface="+mj-ea"/>
                <a:cs typeface="+mj-cs"/>
              </a:rPr>
              <a:t>                                                                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37</a:t>
            </a:fld>
            <a:endParaRPr lang="nb-NO"/>
          </a:p>
        </p:txBody>
      </p:sp>
      <p:sp>
        <p:nvSpPr>
          <p:cNvPr id="8" name="Tittel 7"/>
          <p:cNvSpPr txBox="1">
            <a:spLocks/>
          </p:cNvSpPr>
          <p:nvPr/>
        </p:nvSpPr>
        <p:spPr>
          <a:xfrm>
            <a:off x="-48833" y="410383"/>
            <a:ext cx="12289665" cy="1540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6000" b="1" dirty="0">
                <a:solidFill>
                  <a:schemeClr val="tx1"/>
                </a:solidFill>
              </a:rPr>
              <a:t>6. BASIL kommuneskjema 2020</a:t>
            </a:r>
          </a:p>
        </p:txBody>
      </p:sp>
    </p:spTree>
    <p:extLst>
      <p:ext uri="{BB962C8B-B14F-4D97-AF65-F5344CB8AC3E}">
        <p14:creationId xmlns:p14="http://schemas.microsoft.com/office/powerpoint/2010/main" val="3645625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45A02ED-D61B-497D-A6FB-98506DB54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326" y="1035274"/>
            <a:ext cx="8856853" cy="3889281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38</a:t>
            </a:fld>
            <a:endParaRPr lang="nb-NO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812168"/>
            <a:ext cx="2123266" cy="12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9115675" y="937464"/>
            <a:ext cx="199622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fjor, men nye årstall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29F3D31-D47E-4671-980A-187C814F8DB4}"/>
              </a:ext>
            </a:extLst>
          </p:cNvPr>
          <p:cNvSpPr/>
          <p:nvPr/>
        </p:nvSpPr>
        <p:spPr>
          <a:xfrm>
            <a:off x="5844959" y="2317763"/>
            <a:ext cx="756745" cy="662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833B620-AD61-46FB-9E12-42201FA495BE}"/>
              </a:ext>
            </a:extLst>
          </p:cNvPr>
          <p:cNvSpPr/>
          <p:nvPr/>
        </p:nvSpPr>
        <p:spPr>
          <a:xfrm>
            <a:off x="6601704" y="2317763"/>
            <a:ext cx="756745" cy="6621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86C72CB-C317-4525-AAD0-F7E277B7FFAB}"/>
              </a:ext>
            </a:extLst>
          </p:cNvPr>
          <p:cNvSpPr/>
          <p:nvPr/>
        </p:nvSpPr>
        <p:spPr>
          <a:xfrm>
            <a:off x="10842723" y="3882536"/>
            <a:ext cx="1090456" cy="485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E49907-8FD9-4443-93F9-B84E2F812BE1}"/>
              </a:ext>
            </a:extLst>
          </p:cNvPr>
          <p:cNvSpPr txBox="1"/>
          <p:nvPr/>
        </p:nvSpPr>
        <p:spPr>
          <a:xfrm>
            <a:off x="817049" y="1491462"/>
            <a:ext cx="2123266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Skriv gjerne ut veiledningen, så kan du ha den foran deg under arbeidet med å fylle ut skjemaet.</a:t>
            </a:r>
          </a:p>
          <a:p>
            <a:endParaRPr lang="nb-NO" dirty="0"/>
          </a:p>
          <a:p>
            <a:r>
              <a:rPr lang="nb-NO" dirty="0"/>
              <a:t>Sjekk veiledningen før du søker videre hjelp. Den gir svar på mye!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F77F7DE-5C17-44EF-8D47-9E99740722AB}"/>
              </a:ext>
            </a:extLst>
          </p:cNvPr>
          <p:cNvSpPr txBox="1"/>
          <p:nvPr/>
        </p:nvSpPr>
        <p:spPr>
          <a:xfrm>
            <a:off x="3248408" y="5167644"/>
            <a:ext cx="8379602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Årstimer oppgis i 60 minutters enheter fordelt på pedagog og assistent.</a:t>
            </a:r>
          </a:p>
          <a:p>
            <a:r>
              <a:rPr lang="nb-NO" dirty="0"/>
              <a:t>Det er kommunen som fatter vedtaket som er gjeldende per 15.12 som skal rapportere.</a:t>
            </a:r>
          </a:p>
          <a:p>
            <a:r>
              <a:rPr lang="nb-NO" dirty="0"/>
              <a:t>Omfatter også barn der vedtak etter </a:t>
            </a:r>
            <a:r>
              <a:rPr lang="nb-NO" dirty="0" err="1"/>
              <a:t>oppll</a:t>
            </a:r>
            <a:r>
              <a:rPr lang="nb-NO" dirty="0"/>
              <a:t>. § 5-7 fortsatt er gjeldende.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46656D6-2657-4304-B601-7094879D88F8}"/>
              </a:ext>
            </a:extLst>
          </p:cNvPr>
          <p:cNvSpPr/>
          <p:nvPr/>
        </p:nvSpPr>
        <p:spPr>
          <a:xfrm>
            <a:off x="3073854" y="1244867"/>
            <a:ext cx="2668578" cy="6621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866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DBF817A-E8FA-4C88-8B0A-BE10B7DF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040" y="834425"/>
            <a:ext cx="8931667" cy="3779074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39</a:t>
            </a:fld>
            <a:endParaRPr lang="nb-NO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812168"/>
            <a:ext cx="2079002" cy="12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7297D87-1C9E-4F4E-A229-1809D4FBF225}"/>
              </a:ext>
            </a:extLst>
          </p:cNvPr>
          <p:cNvSpPr/>
          <p:nvPr/>
        </p:nvSpPr>
        <p:spPr>
          <a:xfrm>
            <a:off x="10601251" y="2723962"/>
            <a:ext cx="1090456" cy="485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6A4655E-9717-4171-B567-98E4CD0B2538}"/>
              </a:ext>
            </a:extLst>
          </p:cNvPr>
          <p:cNvSpPr/>
          <p:nvPr/>
        </p:nvSpPr>
        <p:spPr>
          <a:xfrm>
            <a:off x="10601251" y="3705366"/>
            <a:ext cx="1090456" cy="485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1900C9F-E141-4F3D-B0F0-073EA60E83E4}"/>
              </a:ext>
            </a:extLst>
          </p:cNvPr>
          <p:cNvSpPr txBox="1"/>
          <p:nvPr/>
        </p:nvSpPr>
        <p:spPr>
          <a:xfrm>
            <a:off x="9695482" y="258170"/>
            <a:ext cx="199622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fjor, men nye årstall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3EBF60A-0CEB-4BC9-A887-9538C13D121C}"/>
              </a:ext>
            </a:extLst>
          </p:cNvPr>
          <p:cNvSpPr txBox="1"/>
          <p:nvPr/>
        </p:nvSpPr>
        <p:spPr>
          <a:xfrm>
            <a:off x="2760040" y="5189754"/>
            <a:ext cx="671292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Omfatter også barn der vedtak etter </a:t>
            </a:r>
            <a:r>
              <a:rPr lang="nb-NO" dirty="0" err="1"/>
              <a:t>oppll</a:t>
            </a:r>
            <a:r>
              <a:rPr lang="nb-NO" dirty="0"/>
              <a:t>. § 5-7 fortsatt er gjeldende.</a:t>
            </a:r>
          </a:p>
        </p:txBody>
      </p:sp>
    </p:spTree>
    <p:extLst>
      <p:ext uri="{BB962C8B-B14F-4D97-AF65-F5344CB8AC3E}">
        <p14:creationId xmlns:p14="http://schemas.microsoft.com/office/powerpoint/2010/main" val="3195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2.	BASIL steg for steg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</a:t>
            </a:fld>
            <a:endParaRPr lang="nb-NO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6" y="1478676"/>
            <a:ext cx="11435329" cy="181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0F25B87-7004-4FB6-95DA-73FA6EE4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50" y="3563403"/>
            <a:ext cx="11443255" cy="20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84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F44579C-B03D-4FF5-B430-23C72E96D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64" y="828808"/>
            <a:ext cx="8946968" cy="4511460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40</a:t>
            </a:fld>
            <a:endParaRPr lang="nb-NO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812168"/>
            <a:ext cx="2079002" cy="12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6298801-162E-4BB8-847C-A3A4A3D5F328}"/>
              </a:ext>
            </a:extLst>
          </p:cNvPr>
          <p:cNvSpPr txBox="1"/>
          <p:nvPr/>
        </p:nvSpPr>
        <p:spPr>
          <a:xfrm>
            <a:off x="7744290" y="2597666"/>
            <a:ext cx="39945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Hvis &gt; 2 hovedopptak, bruk «To hoved..»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C95C17F-D3EF-4572-8F6B-B5FC578131FB}"/>
              </a:ext>
            </a:extLst>
          </p:cNvPr>
          <p:cNvSpPr txBox="1"/>
          <p:nvPr/>
        </p:nvSpPr>
        <p:spPr>
          <a:xfrm>
            <a:off x="9431960" y="193620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2992842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DDE6EB9-3468-4FFF-BC1A-977DAABF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012" y="1382868"/>
            <a:ext cx="8956762" cy="3829945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41</a:t>
            </a:fld>
            <a:endParaRPr lang="nb-NO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1" y="795270"/>
            <a:ext cx="2179011" cy="1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9132931" y="694477"/>
            <a:ext cx="1996225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Kan legge inn desimaltall i B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2358BB1-AA42-4AA8-BA1A-AE6D6B72638E}"/>
              </a:ext>
            </a:extLst>
          </p:cNvPr>
          <p:cNvSpPr txBox="1"/>
          <p:nvPr/>
        </p:nvSpPr>
        <p:spPr>
          <a:xfrm>
            <a:off x="4178130" y="2782669"/>
            <a:ext cx="315740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Minst 30 % for barn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  <a:p>
            <a:r>
              <a:rPr lang="nb-NO" dirty="0"/>
              <a:t>Minst 50 % for 3 eller flere barn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07755D-DDCF-4253-BA3D-87A069A32996}"/>
              </a:ext>
            </a:extLst>
          </p:cNvPr>
          <p:cNvSpPr txBox="1"/>
          <p:nvPr/>
        </p:nvSpPr>
        <p:spPr>
          <a:xfrm>
            <a:off x="8610600" y="3429000"/>
            <a:ext cx="341215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Ant. barn fra kom og ikke-kom </a:t>
            </a:r>
            <a:r>
              <a:rPr lang="nb-NO" dirty="0" err="1"/>
              <a:t>bhg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543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9579F6F-BEAE-4742-8E32-9F258ED6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71" y="609760"/>
            <a:ext cx="9096974" cy="5415049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42</a:t>
            </a:fld>
            <a:endParaRPr lang="nb-N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1" y="795270"/>
            <a:ext cx="2179011" cy="1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03FB31A-7CFB-4FED-A915-9D7970B2CEA6}"/>
              </a:ext>
            </a:extLst>
          </p:cNvPr>
          <p:cNvSpPr txBox="1"/>
          <p:nvPr/>
        </p:nvSpPr>
        <p:spPr>
          <a:xfrm>
            <a:off x="690393" y="2417973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1903817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6990980-3BC7-462B-B3B0-5EEED812D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034" y="935125"/>
            <a:ext cx="8906544" cy="4798164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43</a:t>
            </a:fld>
            <a:endParaRPr lang="nb-N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1" y="795270"/>
            <a:ext cx="2179011" cy="1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491C03A-1D61-4291-947D-ECA863A9CE7B}"/>
              </a:ext>
            </a:extLst>
          </p:cNvPr>
          <p:cNvSpPr txBox="1"/>
          <p:nvPr/>
        </p:nvSpPr>
        <p:spPr>
          <a:xfrm>
            <a:off x="690393" y="2465095"/>
            <a:ext cx="19962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70C0"/>
                </a:solidFill>
              </a:rPr>
              <a:t>Ingen endringer fra i fjor</a:t>
            </a:r>
          </a:p>
        </p:txBody>
      </p:sp>
    </p:spTree>
    <p:extLst>
      <p:ext uri="{BB962C8B-B14F-4D97-AF65-F5344CB8AC3E}">
        <p14:creationId xmlns:p14="http://schemas.microsoft.com/office/powerpoint/2010/main" val="353244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63" y="2148189"/>
            <a:ext cx="9236337" cy="3669147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44</a:t>
            </a:fld>
            <a:endParaRPr lang="nb-N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1" y="795270"/>
            <a:ext cx="2179011" cy="11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9385387" y="1480553"/>
            <a:ext cx="2243385" cy="449353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200" dirty="0">
                <a:solidFill>
                  <a:srgbClr val="0070C0"/>
                </a:solidFill>
              </a:rPr>
              <a:t>KONTROLLER: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b="1" dirty="0">
                <a:solidFill>
                  <a:srgbClr val="0070C0"/>
                </a:solidFill>
              </a:rPr>
              <a:t>ADVARSEL</a:t>
            </a:r>
            <a:r>
              <a:rPr lang="nb-NO" sz="2200" dirty="0">
                <a:solidFill>
                  <a:srgbClr val="0070C0"/>
                </a:solidFill>
              </a:rPr>
              <a:t> – KAN LEVERE SKJEMA, MÅ KVITTERE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b="1" dirty="0">
                <a:solidFill>
                  <a:srgbClr val="0070C0"/>
                </a:solidFill>
              </a:rPr>
              <a:t>FEILMELDING</a:t>
            </a:r>
            <a:r>
              <a:rPr lang="nb-NO" sz="2200" dirty="0">
                <a:solidFill>
                  <a:srgbClr val="0070C0"/>
                </a:solidFill>
              </a:rPr>
              <a:t> – FÅR IKKE LEVERT SKJEMA, MÅ RETTE OPP</a:t>
            </a:r>
          </a:p>
          <a:p>
            <a:pPr algn="ctr"/>
            <a:endParaRPr lang="nb-NO" sz="2200" dirty="0">
              <a:solidFill>
                <a:srgbClr val="0070C0"/>
              </a:solidFill>
            </a:endParaRPr>
          </a:p>
          <a:p>
            <a:pPr algn="ctr"/>
            <a:r>
              <a:rPr lang="nb-NO" sz="2200" dirty="0">
                <a:solidFill>
                  <a:srgbClr val="0070C0"/>
                </a:solidFill>
              </a:rPr>
              <a:t>FOR ØVRIG FLERE NYE KONTROLLER</a:t>
            </a:r>
          </a:p>
        </p:txBody>
      </p:sp>
    </p:spTree>
    <p:extLst>
      <p:ext uri="{BB962C8B-B14F-4D97-AF65-F5344CB8AC3E}">
        <p14:creationId xmlns:p14="http://schemas.microsoft.com/office/powerpoint/2010/main" val="245236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b-NO" dirty="0"/>
              <a:t>Hvilke barnehager skal fylle ut?	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38200" y="2009103"/>
            <a:ext cx="10515600" cy="4167859"/>
          </a:xfrm>
        </p:spPr>
        <p:txBody>
          <a:bodyPr>
            <a:normAutofit/>
          </a:bodyPr>
          <a:lstStyle/>
          <a:p>
            <a:r>
              <a:rPr lang="nb-NO" sz="4000" dirty="0"/>
              <a:t>Alle med eget organisasjonsnummer</a:t>
            </a:r>
          </a:p>
          <a:p>
            <a:r>
              <a:rPr lang="nb-NO" sz="4000" dirty="0"/>
              <a:t>Tøffelprinsippet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1B0323B-F17C-4435-8926-DC2D0DD9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66960"/>
            <a:ext cx="104394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1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3.1	Hva kan endres i BASIL?	</a:t>
            </a: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endParaRPr lang="nb-NO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2732" y="1236372"/>
            <a:ext cx="10581068" cy="4940591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600" dirty="0">
                <a:solidFill>
                  <a:schemeClr val="tx2"/>
                </a:solidFill>
              </a:rPr>
              <a:t>Den i </a:t>
            </a:r>
            <a:r>
              <a:rPr lang="nb-NO" sz="3600" dirty="0" err="1">
                <a:solidFill>
                  <a:schemeClr val="tx2"/>
                </a:solidFill>
              </a:rPr>
              <a:t>bhg</a:t>
            </a:r>
            <a:r>
              <a:rPr lang="nb-NO" sz="3600" dirty="0">
                <a:solidFill>
                  <a:schemeClr val="tx2"/>
                </a:solidFill>
              </a:rPr>
              <a:t>. som fyller ut skjemaet kan gjøre dette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6</a:t>
            </a:fld>
            <a:endParaRPr lang="nb-NO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5" y="1437403"/>
            <a:ext cx="10063260" cy="31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vrundet rektangel 4"/>
          <p:cNvSpPr/>
          <p:nvPr/>
        </p:nvSpPr>
        <p:spPr>
          <a:xfrm>
            <a:off x="2021983" y="3709115"/>
            <a:ext cx="1594834" cy="4378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vrundet rektangel 6"/>
          <p:cNvSpPr/>
          <p:nvPr/>
        </p:nvSpPr>
        <p:spPr>
          <a:xfrm>
            <a:off x="2213020" y="2789685"/>
            <a:ext cx="2446986" cy="4378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4EE3A4E5-73BC-447A-8629-06B264B4BA4C}"/>
              </a:ext>
            </a:extLst>
          </p:cNvPr>
          <p:cNvCxnSpPr>
            <a:cxnSpLocks/>
          </p:cNvCxnSpPr>
          <p:nvPr/>
        </p:nvCxnSpPr>
        <p:spPr>
          <a:xfrm flipH="1">
            <a:off x="7323221" y="1437403"/>
            <a:ext cx="1" cy="8004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0ECB706-B597-43AA-A059-E95D1471186B}"/>
              </a:ext>
            </a:extLst>
          </p:cNvPr>
          <p:cNvSpPr txBox="1"/>
          <p:nvPr/>
        </p:nvSpPr>
        <p:spPr>
          <a:xfrm>
            <a:off x="6745705" y="1050758"/>
            <a:ext cx="21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Klikkbar link til NBR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DC6380E-C4D0-4A2A-AA80-33E7CF110D55}"/>
              </a:ext>
            </a:extLst>
          </p:cNvPr>
          <p:cNvSpPr txBox="1"/>
          <p:nvPr/>
        </p:nvSpPr>
        <p:spPr>
          <a:xfrm>
            <a:off x="5014974" y="3383501"/>
            <a:ext cx="433798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Viktig at mailadressen er korrekt, bør unngå </a:t>
            </a:r>
          </a:p>
          <a:p>
            <a:r>
              <a:rPr lang="nb-NO" dirty="0"/>
              <a:t>å bruke private mailadresser.</a:t>
            </a:r>
          </a:p>
        </p:txBody>
      </p:sp>
    </p:spTree>
    <p:extLst>
      <p:ext uri="{BB962C8B-B14F-4D97-AF65-F5344CB8AC3E}">
        <p14:creationId xmlns:p14="http://schemas.microsoft.com/office/powerpoint/2010/main" val="424980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3.2	Hva kan endres i NBR?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Bilde</a:t>
            </a:r>
          </a:p>
          <a:p>
            <a:r>
              <a:rPr lang="nb-NO" dirty="0"/>
              <a:t>Navn og organisasjonsnummer</a:t>
            </a:r>
          </a:p>
          <a:p>
            <a:r>
              <a:rPr lang="nb-NO" dirty="0"/>
              <a:t>Styrer</a:t>
            </a:r>
          </a:p>
          <a:p>
            <a:r>
              <a:rPr lang="nb-NO" dirty="0"/>
              <a:t>Besøksadresse</a:t>
            </a:r>
          </a:p>
          <a:p>
            <a:r>
              <a:rPr lang="nb-NO" dirty="0"/>
              <a:t>Postadresse</a:t>
            </a:r>
          </a:p>
          <a:p>
            <a:r>
              <a:rPr lang="nb-NO" dirty="0"/>
              <a:t>Kontaktinformasjon (telefon, mail, hjemmeside)</a:t>
            </a:r>
          </a:p>
          <a:p>
            <a:r>
              <a:rPr lang="nb-NO" dirty="0"/>
              <a:t>Barnehageinformasjon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Hvordan gjøre endringer?</a:t>
            </a:r>
          </a:p>
          <a:p>
            <a:pPr marL="363556" lvl="1" indent="0">
              <a:buNone/>
            </a:pPr>
            <a:endParaRPr lang="nb-NO" dirty="0"/>
          </a:p>
          <a:p>
            <a:pPr marL="363556" lvl="1" indent="0">
              <a:buNone/>
            </a:pPr>
            <a:r>
              <a:rPr lang="nb-NO" dirty="0"/>
              <a:t>Logg inn i </a:t>
            </a:r>
            <a:r>
              <a:rPr lang="nb-NO" b="1" dirty="0"/>
              <a:t>NBR</a:t>
            </a:r>
            <a:r>
              <a:rPr lang="nb-NO" dirty="0"/>
              <a:t> og gå til riktig enhet, velg ‘rediger’ og meld inn endringer i skjemaet som kommer opp.</a:t>
            </a:r>
          </a:p>
          <a:p>
            <a:pPr marL="363556" lvl="1" indent="0">
              <a:buNone/>
            </a:pPr>
            <a:endParaRPr lang="nb-NO" dirty="0"/>
          </a:p>
          <a:p>
            <a:pPr marL="363556" lvl="1" indent="0">
              <a:buNone/>
            </a:pPr>
            <a:r>
              <a:rPr lang="nb-NO" dirty="0"/>
              <a:t>Brukernavn og passord samme som i BASIL	                            </a:t>
            </a:r>
            <a:r>
              <a:rPr lang="nb-NO" sz="4000" dirty="0">
                <a:hlinkClick r:id="rId3"/>
              </a:rPr>
              <a:t>nbr.udir.no</a:t>
            </a:r>
            <a:endParaRPr lang="nb-NO" sz="4000" dirty="0"/>
          </a:p>
          <a:p>
            <a:pPr marL="363556" lvl="1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19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3.3	Hva kan endres i Virksomhets- og foretaksregisteret?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Adresse</a:t>
            </a:r>
          </a:p>
          <a:p>
            <a:r>
              <a:rPr lang="nb-NO" dirty="0"/>
              <a:t>Næringskode</a:t>
            </a:r>
          </a:p>
          <a:p>
            <a:r>
              <a:rPr lang="nb-NO" dirty="0"/>
              <a:t>Eiertype			</a:t>
            </a:r>
            <a:r>
              <a:rPr lang="nb-NO" sz="4200" dirty="0">
                <a:solidFill>
                  <a:schemeClr val="tx2"/>
                </a:solidFill>
              </a:rPr>
              <a:t>Disse endringene må gjøres av eier</a:t>
            </a:r>
          </a:p>
          <a:p>
            <a:r>
              <a:rPr lang="nb-NO" dirty="0"/>
              <a:t>Selskapstype			 </a:t>
            </a:r>
            <a:r>
              <a:rPr lang="nb-NO" sz="4200" dirty="0">
                <a:solidFill>
                  <a:schemeClr val="tx2"/>
                </a:solidFill>
              </a:rPr>
              <a:t>- skal </a:t>
            </a:r>
            <a:r>
              <a:rPr lang="nb-NO" sz="4200" u="sng" dirty="0">
                <a:solidFill>
                  <a:schemeClr val="tx2"/>
                </a:solidFill>
              </a:rPr>
              <a:t>alltid</a:t>
            </a:r>
            <a:r>
              <a:rPr lang="nb-NO" sz="4200" dirty="0">
                <a:solidFill>
                  <a:schemeClr val="tx2"/>
                </a:solidFill>
              </a:rPr>
              <a:t> være oppdatert!</a:t>
            </a:r>
          </a:p>
          <a:p>
            <a:r>
              <a:rPr lang="nb-NO" dirty="0"/>
              <a:t>Nedleggelser</a:t>
            </a:r>
          </a:p>
          <a:p>
            <a:r>
              <a:rPr lang="nb-NO" dirty="0"/>
              <a:t>E-post</a:t>
            </a:r>
          </a:p>
          <a:p>
            <a:r>
              <a:rPr lang="nb-NO" dirty="0"/>
              <a:t>Barnehagens hjemmeside</a:t>
            </a:r>
          </a:p>
          <a:p>
            <a:pPr indent="0">
              <a:buNone/>
            </a:pPr>
            <a:endParaRPr lang="nb-NO" b="1" dirty="0"/>
          </a:p>
          <a:p>
            <a:pPr indent="0">
              <a:buNone/>
            </a:pPr>
            <a:r>
              <a:rPr lang="nb-NO" sz="2629" b="1" dirty="0"/>
              <a:t>Hvordan gjøre endringer?</a:t>
            </a:r>
            <a:endParaRPr lang="nb-NO" dirty="0"/>
          </a:p>
          <a:p>
            <a:r>
              <a:rPr lang="nb-NO" dirty="0">
                <a:hlinkClick r:id="rId3"/>
              </a:rPr>
              <a:t>http://www.brreg.no/registrering/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050C-D806-4273-B554-689C0498294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54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b="1">
                <a:solidFill>
                  <a:schemeClr val="accent2">
                    <a:lumMod val="75000"/>
                  </a:schemeClr>
                </a:solidFill>
              </a:rPr>
              <a:t>4.1		Hva kontakter dere Udir om?</a:t>
            </a:r>
            <a:endParaRPr lang="nb-NO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	Når barnehager mangler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Når barnehager er i feil kommune eller bydel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Kontakt </a:t>
            </a:r>
            <a:r>
              <a:rPr lang="nb-NO" dirty="0" err="1"/>
              <a:t>Udir</a:t>
            </a:r>
            <a:r>
              <a:rPr lang="nb-NO" dirty="0"/>
              <a:t> på </a:t>
            </a:r>
            <a:r>
              <a:rPr lang="nb-NO" dirty="0">
                <a:hlinkClick r:id="rId3"/>
              </a:rPr>
              <a:t>basil@udir.no</a:t>
            </a:r>
            <a:endParaRPr lang="nb-NO" dirty="0"/>
          </a:p>
          <a:p>
            <a:pPr marL="0" indent="0">
              <a:buNone/>
            </a:pPr>
            <a:endParaRPr lang="nb-NO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sz="3600" dirty="0">
                <a:solidFill>
                  <a:schemeClr val="tx2"/>
                </a:solidFill>
              </a:rPr>
              <a:t>Kommunen må melde inn dette senest 30.11!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59050C-D806-4273-B554-689C04982942}" type="slidenum">
              <a:rPr lang="nb-NO" smtClean="0"/>
              <a:t>9</a:t>
            </a:fld>
            <a:endParaRPr lang="nb-NO"/>
          </a:p>
        </p:txBody>
      </p:sp>
      <p:sp>
        <p:nvSpPr>
          <p:cNvPr id="9" name="Rektangel 8" descr="Warning">
            <a:extLst>
              <a:ext uri="{FF2B5EF4-FFF2-40B4-BE49-F238E27FC236}">
                <a16:creationId xmlns:a16="http://schemas.microsoft.com/office/drawing/2014/main" id="{83B5A30E-811B-479F-B5DF-C17EB038A0E0}"/>
              </a:ext>
            </a:extLst>
          </p:cNvPr>
          <p:cNvSpPr/>
          <p:nvPr/>
        </p:nvSpPr>
        <p:spPr>
          <a:xfrm>
            <a:off x="958516" y="1690688"/>
            <a:ext cx="680904" cy="68090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ktangel 9" descr="Warning">
            <a:extLst>
              <a:ext uri="{FF2B5EF4-FFF2-40B4-BE49-F238E27FC236}">
                <a16:creationId xmlns:a16="http://schemas.microsoft.com/office/drawing/2014/main" id="{0023081F-FAE1-4567-B7FF-C8F997AF40D9}"/>
              </a:ext>
            </a:extLst>
          </p:cNvPr>
          <p:cNvSpPr/>
          <p:nvPr/>
        </p:nvSpPr>
        <p:spPr>
          <a:xfrm>
            <a:off x="958516" y="2675799"/>
            <a:ext cx="680904" cy="68090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ktangel 12" descr="Envelope">
            <a:extLst>
              <a:ext uri="{FF2B5EF4-FFF2-40B4-BE49-F238E27FC236}">
                <a16:creationId xmlns:a16="http://schemas.microsoft.com/office/drawing/2014/main" id="{E1E4BAA7-F335-4937-91E8-A788A067C558}"/>
              </a:ext>
            </a:extLst>
          </p:cNvPr>
          <p:cNvSpPr/>
          <p:nvPr/>
        </p:nvSpPr>
        <p:spPr>
          <a:xfrm>
            <a:off x="958516" y="3745477"/>
            <a:ext cx="680904" cy="68090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912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1309</Words>
  <Application>Microsoft Office PowerPoint</Application>
  <PresentationFormat>Widescreen</PresentationFormat>
  <Paragraphs>281</Paragraphs>
  <Slides>44</Slides>
  <Notes>31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Roboto</vt:lpstr>
      <vt:lpstr>Office-tema</vt:lpstr>
      <vt:lpstr>PowerPoint-presentasjon</vt:lpstr>
      <vt:lpstr>Agenda</vt:lpstr>
      <vt:lpstr>Viktige datoer</vt:lpstr>
      <vt:lpstr>2. BASIL steg for steg</vt:lpstr>
      <vt:lpstr>Hvilke barnehager skal fylle ut? </vt:lpstr>
      <vt:lpstr>3.1 Hva kan endres i BASIL?  </vt:lpstr>
      <vt:lpstr>3.2 Hva kan endres i NBR?</vt:lpstr>
      <vt:lpstr>3.3 Hva kan endres i Virksomhets- og foretaksregisteret?</vt:lpstr>
      <vt:lpstr>4.1  Hva kontakter dere Udir om?</vt:lpstr>
      <vt:lpstr>4.2 Hva kontakter dere FM om?</vt:lpstr>
      <vt:lpstr>Selv eksperter trenger veiledning…</vt:lpstr>
      <vt:lpstr>PowerPoint-presentasjon</vt:lpstr>
      <vt:lpstr>5. BASIL årsmelding 2018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Roger Kransvik</dc:creator>
  <cp:lastModifiedBy>Roger Kransvik</cp:lastModifiedBy>
  <cp:revision>1</cp:revision>
  <cp:lastPrinted>2020-11-21T12:09:31Z</cp:lastPrinted>
  <dcterms:created xsi:type="dcterms:W3CDTF">2020-11-14T10:27:01Z</dcterms:created>
  <dcterms:modified xsi:type="dcterms:W3CDTF">2020-11-21T12:52:38Z</dcterms:modified>
</cp:coreProperties>
</file>