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80" r:id="rId3"/>
    <p:sldId id="286" r:id="rId4"/>
    <p:sldId id="288" r:id="rId5"/>
    <p:sldId id="287" r:id="rId6"/>
    <p:sldId id="273" r:id="rId7"/>
    <p:sldId id="281" r:id="rId8"/>
    <p:sldId id="291" r:id="rId9"/>
    <p:sldId id="282" r:id="rId10"/>
    <p:sldId id="264" r:id="rId11"/>
    <p:sldId id="279" r:id="rId12"/>
    <p:sldId id="277" r:id="rId13"/>
    <p:sldId id="276" r:id="rId14"/>
    <p:sldId id="260" r:id="rId15"/>
    <p:sldId id="289" r:id="rId16"/>
    <p:sldId id="290" r:id="rId17"/>
    <p:sldId id="293" r:id="rId18"/>
    <p:sldId id="275" r:id="rId19"/>
    <p:sldId id="284" r:id="rId20"/>
    <p:sldId id="295" r:id="rId21"/>
    <p:sldId id="296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ndsen, Line Duesund" initials="SLD" lastIdx="1" clrIdx="0">
    <p:extLst>
      <p:ext uri="{19B8F6BF-5375-455C-9EA6-DF929625EA0E}">
        <p15:presenceInfo xmlns:p15="http://schemas.microsoft.com/office/powerpoint/2012/main" userId="S::fmavlds@fylkesmannen.no::91fc72f7-ca85-4fb9-a402-259d35d743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7A4CE-DB0C-4E19-B2E4-6EDE6560B2E7}" v="8" dt="2020-12-15T09:36:08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dsen, Line Duesund" userId="91fc72f7-ca85-4fb9-a402-259d35d7430e" providerId="ADAL" clId="{0187A4CE-DB0C-4E19-B2E4-6EDE6560B2E7}"/>
    <pc:docChg chg="custSel addSld delSld modSld sldOrd">
      <pc:chgData name="Svendsen, Line Duesund" userId="91fc72f7-ca85-4fb9-a402-259d35d7430e" providerId="ADAL" clId="{0187A4CE-DB0C-4E19-B2E4-6EDE6560B2E7}" dt="2020-12-15T11:17:42.753" v="399" actId="6549"/>
      <pc:docMkLst>
        <pc:docMk/>
      </pc:docMkLst>
      <pc:sldChg chg="modSp">
        <pc:chgData name="Svendsen, Line Duesund" userId="91fc72f7-ca85-4fb9-a402-259d35d7430e" providerId="ADAL" clId="{0187A4CE-DB0C-4E19-B2E4-6EDE6560B2E7}" dt="2020-12-15T09:07:55.574" v="237" actId="20577"/>
        <pc:sldMkLst>
          <pc:docMk/>
          <pc:sldMk cId="2729650150" sldId="260"/>
        </pc:sldMkLst>
        <pc:spChg chg="mod">
          <ac:chgData name="Svendsen, Line Duesund" userId="91fc72f7-ca85-4fb9-a402-259d35d7430e" providerId="ADAL" clId="{0187A4CE-DB0C-4E19-B2E4-6EDE6560B2E7}" dt="2020-12-15T09:07:55.574" v="237" actId="20577"/>
          <ac:spMkLst>
            <pc:docMk/>
            <pc:sldMk cId="2729650150" sldId="260"/>
            <ac:spMk id="2" creationId="{E55476D7-1011-442F-8D8F-7673820B1C6A}"/>
          </ac:spMkLst>
        </pc:spChg>
      </pc:sldChg>
      <pc:sldChg chg="modSp">
        <pc:chgData name="Svendsen, Line Duesund" userId="91fc72f7-ca85-4fb9-a402-259d35d7430e" providerId="ADAL" clId="{0187A4CE-DB0C-4E19-B2E4-6EDE6560B2E7}" dt="2020-12-15T09:33:47.414" v="352" actId="20577"/>
        <pc:sldMkLst>
          <pc:docMk/>
          <pc:sldMk cId="3947304562" sldId="276"/>
        </pc:sldMkLst>
        <pc:spChg chg="mod">
          <ac:chgData name="Svendsen, Line Duesund" userId="91fc72f7-ca85-4fb9-a402-259d35d7430e" providerId="ADAL" clId="{0187A4CE-DB0C-4E19-B2E4-6EDE6560B2E7}" dt="2020-12-15T09:33:47.414" v="352" actId="20577"/>
          <ac:spMkLst>
            <pc:docMk/>
            <pc:sldMk cId="3947304562" sldId="276"/>
            <ac:spMk id="2" creationId="{BA2AE8AC-574C-4A63-A37E-481FA1CA1722}"/>
          </ac:spMkLst>
        </pc:spChg>
      </pc:sldChg>
      <pc:sldChg chg="modSp">
        <pc:chgData name="Svendsen, Line Duesund" userId="91fc72f7-ca85-4fb9-a402-259d35d7430e" providerId="ADAL" clId="{0187A4CE-DB0C-4E19-B2E4-6EDE6560B2E7}" dt="2020-12-15T11:17:42.753" v="399" actId="6549"/>
        <pc:sldMkLst>
          <pc:docMk/>
          <pc:sldMk cId="1460691394" sldId="280"/>
        </pc:sldMkLst>
        <pc:spChg chg="mod">
          <ac:chgData name="Svendsen, Line Duesund" userId="91fc72f7-ca85-4fb9-a402-259d35d7430e" providerId="ADAL" clId="{0187A4CE-DB0C-4E19-B2E4-6EDE6560B2E7}" dt="2020-12-15T11:17:42.753" v="399" actId="6549"/>
          <ac:spMkLst>
            <pc:docMk/>
            <pc:sldMk cId="1460691394" sldId="280"/>
            <ac:spMk id="2" creationId="{F3EA3FF1-6A9B-44D0-9536-BFCE6B0C2008}"/>
          </ac:spMkLst>
        </pc:spChg>
      </pc:sldChg>
      <pc:sldChg chg="modSp">
        <pc:chgData name="Svendsen, Line Duesund" userId="91fc72f7-ca85-4fb9-a402-259d35d7430e" providerId="ADAL" clId="{0187A4CE-DB0C-4E19-B2E4-6EDE6560B2E7}" dt="2020-12-15T09:05:34.761" v="180" actId="20577"/>
        <pc:sldMkLst>
          <pc:docMk/>
          <pc:sldMk cId="3200591808" sldId="282"/>
        </pc:sldMkLst>
        <pc:spChg chg="mod">
          <ac:chgData name="Svendsen, Line Duesund" userId="91fc72f7-ca85-4fb9-a402-259d35d7430e" providerId="ADAL" clId="{0187A4CE-DB0C-4E19-B2E4-6EDE6560B2E7}" dt="2020-12-15T09:05:34.761" v="180" actId="20577"/>
          <ac:spMkLst>
            <pc:docMk/>
            <pc:sldMk cId="3200591808" sldId="282"/>
            <ac:spMk id="2" creationId="{F10EA23B-1AEF-4A1E-A124-D8CEC7DB9511}"/>
          </ac:spMkLst>
        </pc:spChg>
      </pc:sldChg>
      <pc:sldChg chg="modSp">
        <pc:chgData name="Svendsen, Line Duesund" userId="91fc72f7-ca85-4fb9-a402-259d35d7430e" providerId="ADAL" clId="{0187A4CE-DB0C-4E19-B2E4-6EDE6560B2E7}" dt="2020-12-15T09:10:18.494" v="350" actId="20577"/>
        <pc:sldMkLst>
          <pc:docMk/>
          <pc:sldMk cId="3845272620" sldId="284"/>
        </pc:sldMkLst>
        <pc:spChg chg="mod">
          <ac:chgData name="Svendsen, Line Duesund" userId="91fc72f7-ca85-4fb9-a402-259d35d7430e" providerId="ADAL" clId="{0187A4CE-DB0C-4E19-B2E4-6EDE6560B2E7}" dt="2020-12-15T09:09:57.083" v="349" actId="20577"/>
          <ac:spMkLst>
            <pc:docMk/>
            <pc:sldMk cId="3845272620" sldId="284"/>
            <ac:spMk id="3" creationId="{44A6BBFA-EF19-4218-85E6-701F2823F917}"/>
          </ac:spMkLst>
        </pc:spChg>
        <pc:spChg chg="mod">
          <ac:chgData name="Svendsen, Line Duesund" userId="91fc72f7-ca85-4fb9-a402-259d35d7430e" providerId="ADAL" clId="{0187A4CE-DB0C-4E19-B2E4-6EDE6560B2E7}" dt="2020-12-15T09:10:18.494" v="350" actId="20577"/>
          <ac:spMkLst>
            <pc:docMk/>
            <pc:sldMk cId="3845272620" sldId="284"/>
            <ac:spMk id="8" creationId="{D4AB6790-008F-4420-B233-2A8B4B45F88E}"/>
          </ac:spMkLst>
        </pc:spChg>
      </pc:sldChg>
      <pc:sldChg chg="modSp">
        <pc:chgData name="Svendsen, Line Duesund" userId="91fc72f7-ca85-4fb9-a402-259d35d7430e" providerId="ADAL" clId="{0187A4CE-DB0C-4E19-B2E4-6EDE6560B2E7}" dt="2020-12-15T09:36:58.243" v="398" actId="20577"/>
        <pc:sldMkLst>
          <pc:docMk/>
          <pc:sldMk cId="2837359754" sldId="289"/>
        </pc:sldMkLst>
        <pc:spChg chg="mod">
          <ac:chgData name="Svendsen, Line Duesund" userId="91fc72f7-ca85-4fb9-a402-259d35d7430e" providerId="ADAL" clId="{0187A4CE-DB0C-4E19-B2E4-6EDE6560B2E7}" dt="2020-12-15T09:36:58.243" v="398" actId="20577"/>
          <ac:spMkLst>
            <pc:docMk/>
            <pc:sldMk cId="2837359754" sldId="289"/>
            <ac:spMk id="79" creationId="{A96C9179-F13A-462A-978D-7700AFA0752D}"/>
          </ac:spMkLst>
        </pc:spChg>
        <pc:spChg chg="mod">
          <ac:chgData name="Svendsen, Line Duesund" userId="91fc72f7-ca85-4fb9-a402-259d35d7430e" providerId="ADAL" clId="{0187A4CE-DB0C-4E19-B2E4-6EDE6560B2E7}" dt="2020-12-15T09:07:18.117" v="228" actId="20577"/>
          <ac:spMkLst>
            <pc:docMk/>
            <pc:sldMk cId="2837359754" sldId="289"/>
            <ac:spMk id="135" creationId="{75F56315-86F2-4530-8F6F-FEBD716689A7}"/>
          </ac:spMkLst>
        </pc:spChg>
      </pc:sldChg>
      <pc:sldChg chg="modSp">
        <pc:chgData name="Svendsen, Line Duesund" userId="91fc72f7-ca85-4fb9-a402-259d35d7430e" providerId="ADAL" clId="{0187A4CE-DB0C-4E19-B2E4-6EDE6560B2E7}" dt="2020-12-15T09:07:39.427" v="236" actId="20577"/>
        <pc:sldMkLst>
          <pc:docMk/>
          <pc:sldMk cId="1956765787" sldId="290"/>
        </pc:sldMkLst>
        <pc:spChg chg="mod">
          <ac:chgData name="Svendsen, Line Duesund" userId="91fc72f7-ca85-4fb9-a402-259d35d7430e" providerId="ADAL" clId="{0187A4CE-DB0C-4E19-B2E4-6EDE6560B2E7}" dt="2020-12-15T09:07:39.427" v="236" actId="20577"/>
          <ac:spMkLst>
            <pc:docMk/>
            <pc:sldMk cId="1956765787" sldId="290"/>
            <ac:spMk id="71" creationId="{AA8D8346-0743-4247-B1AD-DB28FDA31A30}"/>
          </ac:spMkLst>
        </pc:spChg>
      </pc:sldChg>
      <pc:sldChg chg="modSp">
        <pc:chgData name="Svendsen, Line Duesund" userId="91fc72f7-ca85-4fb9-a402-259d35d7430e" providerId="ADAL" clId="{0187A4CE-DB0C-4E19-B2E4-6EDE6560B2E7}" dt="2020-12-15T09:09:05.747" v="333" actId="20577"/>
        <pc:sldMkLst>
          <pc:docMk/>
          <pc:sldMk cId="85875489" sldId="293"/>
        </pc:sldMkLst>
        <pc:spChg chg="mod">
          <ac:chgData name="Svendsen, Line Duesund" userId="91fc72f7-ca85-4fb9-a402-259d35d7430e" providerId="ADAL" clId="{0187A4CE-DB0C-4E19-B2E4-6EDE6560B2E7}" dt="2020-12-15T09:09:05.747" v="333" actId="20577"/>
          <ac:spMkLst>
            <pc:docMk/>
            <pc:sldMk cId="85875489" sldId="293"/>
            <ac:spMk id="2" creationId="{CB3C652A-7787-46DE-A434-9F7C15248ED7}"/>
          </ac:spMkLst>
        </pc:spChg>
      </pc:sldChg>
      <pc:sldChg chg="del">
        <pc:chgData name="Svendsen, Line Duesund" userId="91fc72f7-ca85-4fb9-a402-259d35d7430e" providerId="ADAL" clId="{0187A4CE-DB0C-4E19-B2E4-6EDE6560B2E7}" dt="2020-12-15T09:09:19.622" v="334" actId="2696"/>
        <pc:sldMkLst>
          <pc:docMk/>
          <pc:sldMk cId="652705814" sldId="294"/>
        </pc:sldMkLst>
      </pc:sldChg>
      <pc:sldChg chg="addSp delSp modSp add ord">
        <pc:chgData name="Svendsen, Line Duesund" userId="91fc72f7-ca85-4fb9-a402-259d35d7430e" providerId="ADAL" clId="{0187A4CE-DB0C-4E19-B2E4-6EDE6560B2E7}" dt="2020-12-15T09:36:08.814" v="395"/>
        <pc:sldMkLst>
          <pc:docMk/>
          <pc:sldMk cId="188756674" sldId="296"/>
        </pc:sldMkLst>
        <pc:spChg chg="del">
          <ac:chgData name="Svendsen, Line Duesund" userId="91fc72f7-ca85-4fb9-a402-259d35d7430e" providerId="ADAL" clId="{0187A4CE-DB0C-4E19-B2E4-6EDE6560B2E7}" dt="2020-12-15T09:35:20.264" v="371"/>
          <ac:spMkLst>
            <pc:docMk/>
            <pc:sldMk cId="188756674" sldId="296"/>
            <ac:spMk id="2" creationId="{0FD19D37-CA24-4507-AC5B-61172FA1EC1C}"/>
          </ac:spMkLst>
        </pc:spChg>
        <pc:spChg chg="mod">
          <ac:chgData name="Svendsen, Line Duesund" userId="91fc72f7-ca85-4fb9-a402-259d35d7430e" providerId="ADAL" clId="{0187A4CE-DB0C-4E19-B2E4-6EDE6560B2E7}" dt="2020-12-15T09:34:10.895" v="368" actId="20577"/>
          <ac:spMkLst>
            <pc:docMk/>
            <pc:sldMk cId="188756674" sldId="296"/>
            <ac:spMk id="3" creationId="{A96A260C-0A80-46DD-8449-EA86F37E6A8E}"/>
          </ac:spMkLst>
        </pc:spChg>
        <pc:spChg chg="add mod">
          <ac:chgData name="Svendsen, Line Duesund" userId="91fc72f7-ca85-4fb9-a402-259d35d7430e" providerId="ADAL" clId="{0187A4CE-DB0C-4E19-B2E4-6EDE6560B2E7}" dt="2020-12-15T09:36:00.753" v="394" actId="255"/>
          <ac:spMkLst>
            <pc:docMk/>
            <pc:sldMk cId="188756674" sldId="296"/>
            <ac:spMk id="6" creationId="{08833A41-8D29-479F-A19A-FFF2ABFEBABD}"/>
          </ac:spMkLst>
        </pc:spChg>
        <pc:picChg chg="add del">
          <ac:chgData name="Svendsen, Line Duesund" userId="91fc72f7-ca85-4fb9-a402-259d35d7430e" providerId="ADAL" clId="{0187A4CE-DB0C-4E19-B2E4-6EDE6560B2E7}" dt="2020-12-15T09:35:17.141" v="370"/>
          <ac:picMkLst>
            <pc:docMk/>
            <pc:sldMk cId="188756674" sldId="296"/>
            <ac:picMk id="4" creationId="{12E575D8-F453-4F8B-BA21-05A0236749CD}"/>
          </ac:picMkLst>
        </pc:picChg>
        <pc:picChg chg="add mod">
          <ac:chgData name="Svendsen, Line Duesund" userId="91fc72f7-ca85-4fb9-a402-259d35d7430e" providerId="ADAL" clId="{0187A4CE-DB0C-4E19-B2E4-6EDE6560B2E7}" dt="2020-12-15T09:35:20.264" v="371"/>
          <ac:picMkLst>
            <pc:docMk/>
            <pc:sldMk cId="188756674" sldId="296"/>
            <ac:picMk id="5" creationId="{F3E5EF0E-197F-4388-9832-138EF509762D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4T11:26:42.918" idx="1">
    <p:pos x="6400" y="453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/>
            <a:t>samfunnssikkerhet</a:t>
          </a:r>
          <a:br>
            <a:rPr lang="nb-NO" sz="1050"/>
          </a:br>
          <a:r>
            <a:rPr lang="nb-NO" sz="1050"/>
            <a:t>og beredskap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/>
            <a:t>justis og </a:t>
          </a:r>
          <a:br>
            <a:rPr lang="nb-NO" sz="1000"/>
          </a:br>
          <a:r>
            <a:rPr lang="nb-NO" sz="1000"/>
            <a:t>kommunal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/>
            <a:t>helse og sosial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/>
            <a:t>oppvekst og barnevern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/>
            <a:t>støtte og</a:t>
          </a:r>
          <a:br>
            <a:rPr lang="nb-NO" sz="1050"/>
          </a:br>
          <a:r>
            <a:rPr lang="nb-NO" sz="1050"/>
            <a:t>kommunikasjon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/>
            <a:t>miljø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accent1"/>
        </a:solidFill>
      </dgm:spPr>
      <dgm:t>
        <a:bodyPr/>
        <a:lstStyle/>
        <a:p>
          <a:r>
            <a:rPr lang="nb-NO" sz="1050"/>
            <a:t>reindrift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7BD07FB-4A52-4F46-B7CF-45288A060C8B}">
      <dgm:prSet custT="1"/>
      <dgm:spPr>
        <a:solidFill>
          <a:schemeClr val="accent1"/>
        </a:solidFill>
      </dgm:spPr>
      <dgm:t>
        <a:bodyPr/>
        <a:lstStyle/>
        <a:p>
          <a:r>
            <a:rPr lang="nb-NO" sz="1050"/>
            <a:t>landbruk</a:t>
          </a:r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89426CD-3C33-417F-8833-A757159C52E0}">
      <dgm:prSet custT="1"/>
      <dgm:spPr>
        <a:solidFill>
          <a:schemeClr val="accent1"/>
        </a:solidFill>
      </dgm:spPr>
      <dgm:t>
        <a:bodyPr/>
        <a:lstStyle/>
        <a:p>
          <a:r>
            <a:rPr lang="nb-NO" sz="1050"/>
            <a:t>HR og </a:t>
          </a:r>
          <a:br>
            <a:rPr lang="nb-NO" sz="1050"/>
          </a:br>
          <a:r>
            <a:rPr lang="nb-NO" sz="1050"/>
            <a:t>økonomi</a:t>
          </a:r>
        </a:p>
      </dgm:t>
    </dgm:pt>
    <dgm:pt modelId="{68DAD9AE-207E-43AE-8A00-45EE7A7F6A50}" type="parTrans" cxnId="{974E630E-5039-4AC6-944C-43BB0D1FFE39}">
      <dgm:prSet/>
      <dgm:spPr/>
      <dgm:t>
        <a:bodyPr/>
        <a:lstStyle/>
        <a:p>
          <a:endParaRPr lang="nb-NO"/>
        </a:p>
      </dgm:t>
    </dgm:pt>
    <dgm:pt modelId="{440A130C-B3D5-45C5-BCC3-B604C4B6D2D1}" type="sibTrans" cxnId="{974E630E-5039-4AC6-944C-43BB0D1FFE39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9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7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7"/>
      <dgm:spPr/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9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7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7"/>
      <dgm:spPr/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9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7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7"/>
      <dgm:spPr/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9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7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7"/>
      <dgm:spPr/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9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7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7"/>
      <dgm:spPr/>
    </dgm:pt>
    <dgm:pt modelId="{C386CC39-F35C-4312-9D74-E87BB518E54C}" type="pres">
      <dgm:prSet presAssocID="{B138A119-6A79-4DD2-A846-3768E0A6ED27}" presName="hierChild4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5" presStyleCnt="9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5" presStyleCnt="7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5" presStyleCnt="7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E15DAFD9-2F03-4F3B-81CB-80275CCB718E}" type="pres">
      <dgm:prSet presAssocID="{68DAD9AE-207E-43AE-8A00-45EE7A7F6A50}" presName="Name37" presStyleLbl="parChTrans1D2" presStyleIdx="6" presStyleCnt="9"/>
      <dgm:spPr/>
    </dgm:pt>
    <dgm:pt modelId="{D0BA33BD-A2E5-4B8C-85DF-EC332CCD0AF4}" type="pres">
      <dgm:prSet presAssocID="{F89426CD-3C33-417F-8833-A757159C52E0}" presName="hierRoot2" presStyleCnt="0">
        <dgm:presLayoutVars>
          <dgm:hierBranch val="init"/>
        </dgm:presLayoutVars>
      </dgm:prSet>
      <dgm:spPr/>
    </dgm:pt>
    <dgm:pt modelId="{D377FCF5-9DEE-4C89-B5E9-1E07388F847A}" type="pres">
      <dgm:prSet presAssocID="{F89426CD-3C33-417F-8833-A757159C52E0}" presName="rootComposite" presStyleCnt="0"/>
      <dgm:spPr/>
    </dgm:pt>
    <dgm:pt modelId="{1F9F70E5-8640-45BD-B6C4-BF02659BB8A4}" type="pres">
      <dgm:prSet presAssocID="{F89426CD-3C33-417F-8833-A757159C52E0}" presName="rootText" presStyleLbl="node2" presStyleIdx="6" presStyleCnt="7">
        <dgm:presLayoutVars>
          <dgm:chPref val="3"/>
        </dgm:presLayoutVars>
      </dgm:prSet>
      <dgm:spPr/>
    </dgm:pt>
    <dgm:pt modelId="{20CFE40E-2A89-4173-A120-E24EC3FC83C6}" type="pres">
      <dgm:prSet presAssocID="{F89426CD-3C33-417F-8833-A757159C52E0}" presName="rootConnector" presStyleLbl="node2" presStyleIdx="6" presStyleCnt="7"/>
      <dgm:spPr/>
    </dgm:pt>
    <dgm:pt modelId="{8C43FA99-9F4B-43A4-8D1F-BD07681F27CD}" type="pres">
      <dgm:prSet presAssocID="{F89426CD-3C33-417F-8833-A757159C52E0}" presName="hierChild4" presStyleCnt="0"/>
      <dgm:spPr/>
    </dgm:pt>
    <dgm:pt modelId="{D4BBCC7C-6036-4557-BFAA-AD4A61C0FF1E}" type="pres">
      <dgm:prSet presAssocID="{F89426CD-3C33-417F-8833-A757159C52E0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7" presStyleCnt="9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2" custScaleX="136884" custScaleY="88309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2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8" presStyleCnt="9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1" presStyleCnt="2" custScaleX="136884" custScaleY="88309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1" presStyleCnt="2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5" destOrd="0" parTransId="{502E90F9-E424-48C6-8D41-00118DE56928}" sibTransId="{328CCD12-1967-44E8-ADD3-6F0E8339E938}"/>
    <dgm:cxn modelId="{974E630E-5039-4AC6-944C-43BB0D1FFE39}" srcId="{02DF0E28-7F03-47C9-BE2A-3E1C280F7C0C}" destId="{F89426CD-3C33-417F-8833-A757159C52E0}" srcOrd="8" destOrd="0" parTransId="{68DAD9AE-207E-43AE-8A00-45EE7A7F6A50}" sibTransId="{440A130C-B3D5-45C5-BCC3-B604C4B6D2D1}"/>
    <dgm:cxn modelId="{24E74616-6731-4DDD-8C02-723EAF961BC8}" srcId="{02DF0E28-7F03-47C9-BE2A-3E1C280F7C0C}" destId="{F249FCF1-CCE9-4FA2-88E8-C45F2F78328C}" srcOrd="3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B956D1C-BF2D-47DF-B3B1-F62C04593369}" type="presOf" srcId="{F89426CD-3C33-417F-8833-A757159C52E0}" destId="{1F9F70E5-8640-45BD-B6C4-BF02659BB8A4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F08973C-C640-44C2-A59D-04DE68ADCB9B}" type="presOf" srcId="{F89426CD-3C33-417F-8833-A757159C52E0}" destId="{20CFE40E-2A89-4173-A120-E24EC3FC83C6}" srcOrd="1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6" destOrd="0" parTransId="{015048EC-7211-4F3F-85D3-2A8FBA80A4C0}" sibTransId="{61BDAA26-51FE-4348-8011-F8A8FF29D85B}"/>
    <dgm:cxn modelId="{E491CD53-40BC-4777-9FDB-C68678E25FCF}" srcId="{02DF0E28-7F03-47C9-BE2A-3E1C280F7C0C}" destId="{B7BD07FB-4A52-4F46-B7CF-45288A060C8B}" srcOrd="7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338C0684-F8D9-4760-8D40-B7C1ACC06FE0}" type="presOf" srcId="{68DAD9AE-207E-43AE-8A00-45EE7A7F6A50}" destId="{E15DAFD9-2F03-4F3B-81CB-80275CCB718E}" srcOrd="0" destOrd="0" presId="urn:microsoft.com/office/officeart/2005/8/layout/orgChart1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2" destOrd="0" parTransId="{36C0BA03-B3F1-4EFA-A62F-84B733E6686C}" sibTransId="{414D6496-57F0-4C69-9D0A-7BCAF1F387C5}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677E70E9-64CA-471A-BCD2-C53347F72DC7}" srcId="{02DF0E28-7F03-47C9-BE2A-3E1C280F7C0C}" destId="{B9819CD3-02A0-40A1-B8E6-86EAAEC2805B}" srcOrd="1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4" destOrd="0" parTransId="{C629C5F7-014C-465C-9F44-7F7ED9C0D3AC}" sibTransId="{016316BA-4626-478F-B619-4F74B90C64FF}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BC07A839-98C2-48C4-A3B9-DF1A46FD3584}" type="presParOf" srcId="{3EA867F1-AC1B-459B-80F7-AEB6AB13D79D}" destId="{6C543AC1-CDEB-4FB0-958B-F8BD89E27C2C}" srcOrd="10" destOrd="0" presId="urn:microsoft.com/office/officeart/2005/8/layout/orgChart1"/>
    <dgm:cxn modelId="{C0FDB761-9A6F-49FA-8307-E29D8F452725}" type="presParOf" srcId="{3EA867F1-AC1B-459B-80F7-AEB6AB13D79D}" destId="{3DD3B26F-87B0-4F5F-9479-6D9BD47930A2}" srcOrd="11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C2DC730B-C6ED-46C6-957A-2F7F556016F1}" type="presParOf" srcId="{3EA867F1-AC1B-459B-80F7-AEB6AB13D79D}" destId="{E15DAFD9-2F03-4F3B-81CB-80275CCB718E}" srcOrd="12" destOrd="0" presId="urn:microsoft.com/office/officeart/2005/8/layout/orgChart1"/>
    <dgm:cxn modelId="{12A1FDF1-B5F9-4014-9683-AD8FC0B12864}" type="presParOf" srcId="{3EA867F1-AC1B-459B-80F7-AEB6AB13D79D}" destId="{D0BA33BD-A2E5-4B8C-85DF-EC332CCD0AF4}" srcOrd="13" destOrd="0" presId="urn:microsoft.com/office/officeart/2005/8/layout/orgChart1"/>
    <dgm:cxn modelId="{D89811EA-D043-4913-B60A-93EAE1FA4FF7}" type="presParOf" srcId="{D0BA33BD-A2E5-4B8C-85DF-EC332CCD0AF4}" destId="{D377FCF5-9DEE-4C89-B5E9-1E07388F847A}" srcOrd="0" destOrd="0" presId="urn:microsoft.com/office/officeart/2005/8/layout/orgChart1"/>
    <dgm:cxn modelId="{D7C85E37-067D-44E8-945B-DFA781646D81}" type="presParOf" srcId="{D377FCF5-9DEE-4C89-B5E9-1E07388F847A}" destId="{1F9F70E5-8640-45BD-B6C4-BF02659BB8A4}" srcOrd="0" destOrd="0" presId="urn:microsoft.com/office/officeart/2005/8/layout/orgChart1"/>
    <dgm:cxn modelId="{8B8EB28B-5489-47C8-BAF8-9F76B9FA920B}" type="presParOf" srcId="{D377FCF5-9DEE-4C89-B5E9-1E07388F847A}" destId="{20CFE40E-2A89-4173-A120-E24EC3FC83C6}" srcOrd="1" destOrd="0" presId="urn:microsoft.com/office/officeart/2005/8/layout/orgChart1"/>
    <dgm:cxn modelId="{E866CEE4-6BE1-4D03-9D79-86769BD7912F}" type="presParOf" srcId="{D0BA33BD-A2E5-4B8C-85DF-EC332CCD0AF4}" destId="{8C43FA99-9F4B-43A4-8D1F-BD07681F27CD}" srcOrd="1" destOrd="0" presId="urn:microsoft.com/office/officeart/2005/8/layout/orgChart1"/>
    <dgm:cxn modelId="{05941B49-4E44-44C1-A144-BDD2FC454BF0}" type="presParOf" srcId="{D0BA33BD-A2E5-4B8C-85DF-EC332CCD0AF4}" destId="{D4BBCC7C-6036-4557-BFAA-AD4A61C0FF1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0E9FA9D8-7279-455D-B0E1-1CBD1BDBC2CE}" type="presParOf" srcId="{0D12B508-1CD4-4C9C-8EEA-0560C19CD9EC}" destId="{5D40459F-5C50-401D-84C7-174C86CC711B}" srcOrd="2" destOrd="0" presId="urn:microsoft.com/office/officeart/2005/8/layout/orgChart1"/>
    <dgm:cxn modelId="{C0966F3E-FBB6-4C88-8435-91DB8F3E8973}" type="presParOf" srcId="{0D12B508-1CD4-4C9C-8EEA-0560C19CD9EC}" destId="{33109E18-10ED-449E-8AF1-AFA7926EC76C}" srcOrd="3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/>
            <a:t>samfunnssikkerhet</a:t>
          </a:r>
          <a:br>
            <a:rPr lang="nb-NO" sz="1050"/>
          </a:br>
          <a:r>
            <a:rPr lang="nb-NO" sz="1050"/>
            <a:t>og beredskap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/>
            <a:t>justis og </a:t>
          </a:r>
          <a:br>
            <a:rPr lang="nb-NO" sz="1000"/>
          </a:br>
          <a:r>
            <a:rPr lang="nb-NO" sz="1000"/>
            <a:t>kommunal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/>
            <a:t>helse og sosial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/>
            <a:t>oppvekst og barnevern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/>
            <a:t>støtte og</a:t>
          </a:r>
          <a:br>
            <a:rPr lang="nb-NO" sz="1050"/>
          </a:br>
          <a:r>
            <a:rPr lang="nb-NO" sz="1050"/>
            <a:t>kommunikasjon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miljø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reindrift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7BD07FB-4A52-4F46-B7CF-45288A060C8B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landbruk</a:t>
          </a:r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89426CD-3C33-417F-8833-A757159C52E0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HR og </a:t>
          </a:r>
          <a:br>
            <a:rPr lang="nb-NO" sz="1050"/>
          </a:br>
          <a:r>
            <a:rPr lang="nb-NO" sz="1050"/>
            <a:t>økonomi</a:t>
          </a:r>
        </a:p>
      </dgm:t>
    </dgm:pt>
    <dgm:pt modelId="{68DAD9AE-207E-43AE-8A00-45EE7A7F6A50}" type="parTrans" cxnId="{974E630E-5039-4AC6-944C-43BB0D1FFE39}">
      <dgm:prSet/>
      <dgm:spPr/>
      <dgm:t>
        <a:bodyPr/>
        <a:lstStyle/>
        <a:p>
          <a:endParaRPr lang="nb-NO"/>
        </a:p>
      </dgm:t>
    </dgm:pt>
    <dgm:pt modelId="{440A130C-B3D5-45C5-BCC3-B604C4B6D2D1}" type="sibTrans" cxnId="{974E630E-5039-4AC6-944C-43BB0D1FFE39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900"/>
            <a:t>juridisk</a:t>
          </a:r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900"/>
            <a:t>vergemål</a:t>
          </a:r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F3FAB0EC-2EFE-4B82-A0F5-80D672030D4E}">
      <dgm:prSet custT="1"/>
      <dgm:spPr/>
      <dgm:t>
        <a:bodyPr/>
        <a:lstStyle/>
        <a:p>
          <a:pPr algn="ctr"/>
          <a:r>
            <a:rPr lang="nb-NO" sz="900"/>
            <a:t>plan</a:t>
          </a:r>
        </a:p>
      </dgm:t>
    </dgm:pt>
    <dgm:pt modelId="{57DC5134-19E6-4616-935A-F930F277E77A}" type="parTrans" cxnId="{0261C2AB-9357-49AE-B651-9C3806E03986}">
      <dgm:prSet/>
      <dgm:spPr/>
      <dgm:t>
        <a:bodyPr/>
        <a:lstStyle/>
        <a:p>
          <a:endParaRPr lang="nb-NO"/>
        </a:p>
      </dgm:t>
    </dgm:pt>
    <dgm:pt modelId="{A7717640-FD8E-4B25-95CA-52713E4E99F5}" type="sibTrans" cxnId="{0261C2AB-9357-49AE-B651-9C3806E03986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900"/>
            <a:t>helse og omsorg</a:t>
          </a:r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BB004931-FB7A-4722-A044-3E064B88D5E3}">
      <dgm:prSet custT="1"/>
      <dgm:spPr/>
      <dgm:t>
        <a:bodyPr/>
        <a:lstStyle/>
        <a:p>
          <a:pPr algn="ctr"/>
          <a:r>
            <a:rPr lang="nb-NO" sz="900"/>
            <a:t>sosial og familie</a:t>
          </a:r>
        </a:p>
      </dgm:t>
    </dgm:pt>
    <dgm:pt modelId="{15A72FFE-B452-4C90-A0EB-CC34E6A473AA}" type="parTrans" cxnId="{98A6998B-4C12-4C98-88A1-F249BFA4C052}">
      <dgm:prSet/>
      <dgm:spPr/>
      <dgm:t>
        <a:bodyPr/>
        <a:lstStyle/>
        <a:p>
          <a:endParaRPr lang="nb-NO"/>
        </a:p>
      </dgm:t>
    </dgm:pt>
    <dgm:pt modelId="{524BC8E2-7D8D-4773-AAB7-249EE78D3BEE}" type="sibTrans" cxnId="{98A6998B-4C12-4C98-88A1-F249BFA4C052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900"/>
            <a:t>skole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900"/>
            <a:t>barnehage</a:t>
          </a:r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900"/>
            <a:t>barnevern</a:t>
          </a:r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900"/>
            <a:t>naturmangfold</a:t>
          </a:r>
          <a:br>
            <a:rPr lang="nb-NO" sz="900"/>
          </a:br>
          <a:r>
            <a:rPr lang="nb-NO" sz="900"/>
            <a:t>og naturvern</a:t>
          </a:r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900"/>
            <a:t>vannforvaltning</a:t>
          </a:r>
          <a:br>
            <a:rPr lang="nb-NO" sz="900"/>
          </a:br>
          <a:r>
            <a:rPr lang="nb-NO" sz="900"/>
            <a:t>og forurensing</a:t>
          </a:r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911312A4-2381-41A9-A622-1453E48FC1D3}">
      <dgm:prSet custT="1"/>
      <dgm:spPr/>
      <dgm:t>
        <a:bodyPr/>
        <a:lstStyle/>
        <a:p>
          <a:pPr algn="ctr"/>
          <a:r>
            <a:rPr lang="nb-NO" sz="900"/>
            <a:t>Øst-Finnmark</a:t>
          </a:r>
        </a:p>
      </dgm:t>
    </dgm:pt>
    <dgm:pt modelId="{1062DA9B-7A83-458E-8231-EBEC82B63987}" type="parTrans" cxnId="{D439999E-826D-4117-8EC0-0725155DCB3B}">
      <dgm:prSet/>
      <dgm:spPr/>
      <dgm:t>
        <a:bodyPr/>
        <a:lstStyle/>
        <a:p>
          <a:endParaRPr lang="nb-NO"/>
        </a:p>
      </dgm:t>
    </dgm:pt>
    <dgm:pt modelId="{C240BD8D-5214-4280-99DE-63DB86976045}" type="sibTrans" cxnId="{D439999E-826D-4117-8EC0-0725155DCB3B}">
      <dgm:prSet/>
      <dgm:spPr/>
      <dgm:t>
        <a:bodyPr/>
        <a:lstStyle/>
        <a:p>
          <a:endParaRPr lang="nb-NO"/>
        </a:p>
      </dgm:t>
    </dgm:pt>
    <dgm:pt modelId="{F263D652-E330-4E13-9CBF-2D5D44BD6E69}">
      <dgm:prSet custT="1"/>
      <dgm:spPr/>
      <dgm:t>
        <a:bodyPr/>
        <a:lstStyle/>
        <a:p>
          <a:pPr algn="ctr"/>
          <a:r>
            <a:rPr lang="nb-NO" sz="900"/>
            <a:t>Vest-Finnmark</a:t>
          </a:r>
          <a:br>
            <a:rPr lang="nb-NO" sz="900"/>
          </a:br>
          <a:r>
            <a:rPr lang="nb-NO" sz="900"/>
            <a:t>og Troms</a:t>
          </a:r>
        </a:p>
      </dgm:t>
    </dgm:pt>
    <dgm:pt modelId="{3430913E-96E0-4D2D-8712-2942F60E5C07}" type="parTrans" cxnId="{6F0C268D-63DB-41E4-BA13-141CAF5CC4F3}">
      <dgm:prSet/>
      <dgm:spPr/>
      <dgm:t>
        <a:bodyPr/>
        <a:lstStyle/>
        <a:p>
          <a:endParaRPr lang="nb-NO"/>
        </a:p>
      </dgm:t>
    </dgm:pt>
    <dgm:pt modelId="{40EC209D-B906-4088-BF3B-98651DBBA0CA}" type="sibTrans" cxnId="{6F0C268D-63DB-41E4-BA13-141CAF5CC4F3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</dgm:pt>
    <dgm:pt modelId="{48938E39-B82D-4BAA-9C2D-AC615B083773}" type="pres">
      <dgm:prSet presAssocID="{02DF0E28-7F03-47C9-BE2A-3E1C280F7C0C}" presName="rootConnector1" presStyleLbl="node1" presStyleIdx="0" presStyleCnt="0"/>
      <dgm:spPr/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9"/>
      <dgm:spPr/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7">
        <dgm:presLayoutVars>
          <dgm:chPref val="3"/>
        </dgm:presLayoutVars>
      </dgm:prSet>
      <dgm:spPr/>
    </dgm:pt>
    <dgm:pt modelId="{AE4389E1-B609-4079-BE33-9ECB31A0F409}" type="pres">
      <dgm:prSet presAssocID="{AF9041BD-C952-4B86-A894-89148F6C266A}" presName="rootConnector" presStyleLbl="node2" presStyleIdx="0" presStyleCnt="7"/>
      <dgm:spPr/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2"/>
      <dgm:spPr/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2" custScaleY="66232">
        <dgm:presLayoutVars>
          <dgm:chPref val="3"/>
        </dgm:presLayoutVars>
      </dgm:prSet>
      <dgm:spPr/>
    </dgm:pt>
    <dgm:pt modelId="{D081F199-C51D-4286-AE79-B9CA09B24249}" type="pres">
      <dgm:prSet presAssocID="{9E64DC1F-672B-49C1-B66C-1414000629FF}" presName="rootConnector" presStyleLbl="node3" presStyleIdx="0" presStyleCnt="12"/>
      <dgm:spPr/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2"/>
      <dgm:spPr/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2" custScaleY="66232">
        <dgm:presLayoutVars>
          <dgm:chPref val="3"/>
        </dgm:presLayoutVars>
      </dgm:prSet>
      <dgm:spPr/>
    </dgm:pt>
    <dgm:pt modelId="{6F0A6178-D3C6-4969-A72F-E0B3F5536A65}" type="pres">
      <dgm:prSet presAssocID="{8B46BCB3-9871-4FAC-8864-FF461453ABAB}" presName="rootConnector" presStyleLbl="node3" presStyleIdx="1" presStyleCnt="12"/>
      <dgm:spPr/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5F6EB147-1DD8-4327-8878-CEDCB30BE517}" type="pres">
      <dgm:prSet presAssocID="{57DC5134-19E6-4616-935A-F930F277E77A}" presName="Name37" presStyleLbl="parChTrans1D3" presStyleIdx="2" presStyleCnt="12"/>
      <dgm:spPr/>
    </dgm:pt>
    <dgm:pt modelId="{FB6A465C-9A24-47BA-BE80-F171242FC4B3}" type="pres">
      <dgm:prSet presAssocID="{F3FAB0EC-2EFE-4B82-A0F5-80D672030D4E}" presName="hierRoot2" presStyleCnt="0">
        <dgm:presLayoutVars>
          <dgm:hierBranch val="init"/>
        </dgm:presLayoutVars>
      </dgm:prSet>
      <dgm:spPr/>
    </dgm:pt>
    <dgm:pt modelId="{F67674EC-E617-40AA-8855-2DF82D431497}" type="pres">
      <dgm:prSet presAssocID="{F3FAB0EC-2EFE-4B82-A0F5-80D672030D4E}" presName="rootComposite" presStyleCnt="0"/>
      <dgm:spPr/>
    </dgm:pt>
    <dgm:pt modelId="{838C790D-277C-4318-B19C-4E18F5216499}" type="pres">
      <dgm:prSet presAssocID="{F3FAB0EC-2EFE-4B82-A0F5-80D672030D4E}" presName="rootText" presStyleLbl="node3" presStyleIdx="2" presStyleCnt="12" custScaleY="66232">
        <dgm:presLayoutVars>
          <dgm:chPref val="3"/>
        </dgm:presLayoutVars>
      </dgm:prSet>
      <dgm:spPr/>
    </dgm:pt>
    <dgm:pt modelId="{03D7907E-B3FC-4860-BDFF-CBE51089CF17}" type="pres">
      <dgm:prSet presAssocID="{F3FAB0EC-2EFE-4B82-A0F5-80D672030D4E}" presName="rootConnector" presStyleLbl="node3" presStyleIdx="2" presStyleCnt="12"/>
      <dgm:spPr/>
    </dgm:pt>
    <dgm:pt modelId="{2A9A4F41-D2DE-426C-8FC3-D783143BA2F3}" type="pres">
      <dgm:prSet presAssocID="{F3FAB0EC-2EFE-4B82-A0F5-80D672030D4E}" presName="hierChild4" presStyleCnt="0"/>
      <dgm:spPr/>
    </dgm:pt>
    <dgm:pt modelId="{F2F232A1-F3D4-40B1-84B4-22FB96231C73}" type="pres">
      <dgm:prSet presAssocID="{F3FAB0EC-2EFE-4B82-A0F5-80D672030D4E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9"/>
      <dgm:spPr/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7">
        <dgm:presLayoutVars>
          <dgm:chPref val="3"/>
        </dgm:presLayoutVars>
      </dgm:prSet>
      <dgm:spPr/>
    </dgm:pt>
    <dgm:pt modelId="{7A59863C-2861-4554-B51D-123C8AA5A637}" type="pres">
      <dgm:prSet presAssocID="{F249FCF1-CCE9-4FA2-88E8-C45F2F78328C}" presName="rootConnector" presStyleLbl="node2" presStyleIdx="1" presStyleCnt="7"/>
      <dgm:spPr/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3" presStyleCnt="12"/>
      <dgm:spPr/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3" presStyleCnt="12" custScaleY="66232">
        <dgm:presLayoutVars>
          <dgm:chPref val="3"/>
        </dgm:presLayoutVars>
      </dgm:prSet>
      <dgm:spPr/>
    </dgm:pt>
    <dgm:pt modelId="{2CB855CF-56DE-4CA2-B4F1-2022331691CB}" type="pres">
      <dgm:prSet presAssocID="{75DB5BD8-C3A4-4756-B7CE-6A6512298477}" presName="rootConnector" presStyleLbl="node3" presStyleIdx="3" presStyleCnt="12"/>
      <dgm:spPr/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A827BD6F-D553-46F4-9772-B96E1C19EA4D}" type="pres">
      <dgm:prSet presAssocID="{15A72FFE-B452-4C90-A0EB-CC34E6A473AA}" presName="Name37" presStyleLbl="parChTrans1D3" presStyleIdx="4" presStyleCnt="12"/>
      <dgm:spPr/>
    </dgm:pt>
    <dgm:pt modelId="{A36EC881-B8BD-4151-B91E-8A2C64F010F8}" type="pres">
      <dgm:prSet presAssocID="{BB004931-FB7A-4722-A044-3E064B88D5E3}" presName="hierRoot2" presStyleCnt="0">
        <dgm:presLayoutVars>
          <dgm:hierBranch val="init"/>
        </dgm:presLayoutVars>
      </dgm:prSet>
      <dgm:spPr/>
    </dgm:pt>
    <dgm:pt modelId="{564B6B07-E2F9-47F8-9FC2-A7D8FBD973AF}" type="pres">
      <dgm:prSet presAssocID="{BB004931-FB7A-4722-A044-3E064B88D5E3}" presName="rootComposite" presStyleCnt="0"/>
      <dgm:spPr/>
    </dgm:pt>
    <dgm:pt modelId="{A31324D4-E64F-4E57-96FD-598ACBBACD19}" type="pres">
      <dgm:prSet presAssocID="{BB004931-FB7A-4722-A044-3E064B88D5E3}" presName="rootText" presStyleLbl="node3" presStyleIdx="4" presStyleCnt="12" custScaleY="66232">
        <dgm:presLayoutVars>
          <dgm:chPref val="3"/>
        </dgm:presLayoutVars>
      </dgm:prSet>
      <dgm:spPr/>
    </dgm:pt>
    <dgm:pt modelId="{452CB0CB-CC04-4811-AB62-A3CB8C0061D7}" type="pres">
      <dgm:prSet presAssocID="{BB004931-FB7A-4722-A044-3E064B88D5E3}" presName="rootConnector" presStyleLbl="node3" presStyleIdx="4" presStyleCnt="12"/>
      <dgm:spPr/>
    </dgm:pt>
    <dgm:pt modelId="{E748E94E-5D48-4D8E-A775-5B7D8297B5BE}" type="pres">
      <dgm:prSet presAssocID="{BB004931-FB7A-4722-A044-3E064B88D5E3}" presName="hierChild4" presStyleCnt="0"/>
      <dgm:spPr/>
    </dgm:pt>
    <dgm:pt modelId="{F9CF94D4-858E-4154-9760-AB86F9373BF0}" type="pres">
      <dgm:prSet presAssocID="{BB004931-FB7A-4722-A044-3E064B88D5E3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9"/>
      <dgm:spPr/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7">
        <dgm:presLayoutVars>
          <dgm:chPref val="3"/>
        </dgm:presLayoutVars>
      </dgm:prSet>
      <dgm:spPr/>
    </dgm:pt>
    <dgm:pt modelId="{B0F3984F-6014-4942-85E2-FDA6A38EFAE1}" type="pres">
      <dgm:prSet presAssocID="{D0344DDC-8F55-4033-A6F4-FD81D681618A}" presName="rootConnector" presStyleLbl="node2" presStyleIdx="2" presStyleCnt="7"/>
      <dgm:spPr/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5" presStyleCnt="12"/>
      <dgm:spPr/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5" presStyleCnt="12" custScaleY="66232">
        <dgm:presLayoutVars>
          <dgm:chPref val="3"/>
        </dgm:presLayoutVars>
      </dgm:prSet>
      <dgm:spPr/>
    </dgm:pt>
    <dgm:pt modelId="{E86F0161-CEE8-48E7-94E0-234520B35ED8}" type="pres">
      <dgm:prSet presAssocID="{22006AAA-A47D-494C-8775-C9D8FA095457}" presName="rootConnector" presStyleLbl="node3" presStyleIdx="5" presStyleCnt="12"/>
      <dgm:spPr/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6" presStyleCnt="12"/>
      <dgm:spPr/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6" presStyleCnt="12" custScaleY="66232">
        <dgm:presLayoutVars>
          <dgm:chPref val="3"/>
        </dgm:presLayoutVars>
      </dgm:prSet>
      <dgm:spPr/>
    </dgm:pt>
    <dgm:pt modelId="{A251A243-D777-4290-85F9-ACCD0F09FCC7}" type="pres">
      <dgm:prSet presAssocID="{107B4AD6-E221-4697-9792-20C964819541}" presName="rootConnector" presStyleLbl="node3" presStyleIdx="6" presStyleCnt="12"/>
      <dgm:spPr/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7" presStyleCnt="12"/>
      <dgm:spPr/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7" presStyleCnt="12" custScaleY="66232">
        <dgm:presLayoutVars>
          <dgm:chPref val="3"/>
        </dgm:presLayoutVars>
      </dgm:prSet>
      <dgm:spPr/>
    </dgm:pt>
    <dgm:pt modelId="{995D3D0C-3AFD-422D-9617-1CBE9F115B50}" type="pres">
      <dgm:prSet presAssocID="{32468B7D-8285-495A-9993-F3A119679601}" presName="rootConnector" presStyleLbl="node3" presStyleIdx="7" presStyleCnt="12"/>
      <dgm:spPr/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9"/>
      <dgm:spPr/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7">
        <dgm:presLayoutVars>
          <dgm:chPref val="3"/>
        </dgm:presLayoutVars>
      </dgm:prSet>
      <dgm:spPr/>
    </dgm:pt>
    <dgm:pt modelId="{7DC5A37F-945F-478E-874B-4E751415A05D}" type="pres">
      <dgm:prSet presAssocID="{72C476B0-F20A-4EF5-BE1E-2645092B995D}" presName="rootConnector" presStyleLbl="node2" presStyleIdx="3" presStyleCnt="7"/>
      <dgm:spPr/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8" presStyleCnt="12"/>
      <dgm:spPr/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8" presStyleCnt="12" custScaleY="66232">
        <dgm:presLayoutVars>
          <dgm:chPref val="3"/>
        </dgm:presLayoutVars>
      </dgm:prSet>
      <dgm:spPr/>
    </dgm:pt>
    <dgm:pt modelId="{8157BD5F-A0BD-458C-87B0-EF0DB0C34D9F}" type="pres">
      <dgm:prSet presAssocID="{E0353EE4-59C3-4D77-9E2C-54C1371DF5E1}" presName="rootConnector" presStyleLbl="node3" presStyleIdx="8" presStyleCnt="12"/>
      <dgm:spPr/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9" presStyleCnt="12"/>
      <dgm:spPr/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9" presStyleCnt="12" custScaleY="66232">
        <dgm:presLayoutVars>
          <dgm:chPref val="3"/>
        </dgm:presLayoutVars>
      </dgm:prSet>
      <dgm:spPr/>
    </dgm:pt>
    <dgm:pt modelId="{257116C2-A7AC-4CEE-9EAC-FB7E33AB6955}" type="pres">
      <dgm:prSet presAssocID="{B599504E-6D5F-4A3D-9362-0EFCD89082FA}" presName="rootConnector" presStyleLbl="node3" presStyleIdx="9" presStyleCnt="12"/>
      <dgm:spPr/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9"/>
      <dgm:spPr/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7">
        <dgm:presLayoutVars>
          <dgm:chPref val="3"/>
        </dgm:presLayoutVars>
      </dgm:prSet>
      <dgm:spPr/>
    </dgm:pt>
    <dgm:pt modelId="{F42F21AF-77E6-4C77-B028-0A93254097F5}" type="pres">
      <dgm:prSet presAssocID="{B138A119-6A79-4DD2-A846-3768E0A6ED27}" presName="rootConnector" presStyleLbl="node2" presStyleIdx="4" presStyleCnt="7"/>
      <dgm:spPr/>
    </dgm:pt>
    <dgm:pt modelId="{C386CC39-F35C-4312-9D74-E87BB518E54C}" type="pres">
      <dgm:prSet presAssocID="{B138A119-6A79-4DD2-A846-3768E0A6ED27}" presName="hierChild4" presStyleCnt="0"/>
      <dgm:spPr/>
    </dgm:pt>
    <dgm:pt modelId="{F19875C1-257F-4BDD-812A-AC6659C56383}" type="pres">
      <dgm:prSet presAssocID="{1062DA9B-7A83-458E-8231-EBEC82B63987}" presName="Name37" presStyleLbl="parChTrans1D3" presStyleIdx="10" presStyleCnt="12"/>
      <dgm:spPr/>
    </dgm:pt>
    <dgm:pt modelId="{7D0F9D8F-2E73-4141-8D7A-B16EFD0A24F1}" type="pres">
      <dgm:prSet presAssocID="{911312A4-2381-41A9-A622-1453E48FC1D3}" presName="hierRoot2" presStyleCnt="0">
        <dgm:presLayoutVars>
          <dgm:hierBranch val="init"/>
        </dgm:presLayoutVars>
      </dgm:prSet>
      <dgm:spPr/>
    </dgm:pt>
    <dgm:pt modelId="{78D0DC7E-140E-4AF1-AF65-99CB5FB3B6D4}" type="pres">
      <dgm:prSet presAssocID="{911312A4-2381-41A9-A622-1453E48FC1D3}" presName="rootComposite" presStyleCnt="0"/>
      <dgm:spPr/>
    </dgm:pt>
    <dgm:pt modelId="{9FEA9DB0-FFA5-45AA-B9E3-AAF758E2979C}" type="pres">
      <dgm:prSet presAssocID="{911312A4-2381-41A9-A622-1453E48FC1D3}" presName="rootText" presStyleLbl="node3" presStyleIdx="10" presStyleCnt="12" custScaleY="66232">
        <dgm:presLayoutVars>
          <dgm:chPref val="3"/>
        </dgm:presLayoutVars>
      </dgm:prSet>
      <dgm:spPr/>
    </dgm:pt>
    <dgm:pt modelId="{9586E4B6-4E9E-479C-8FD4-033B9114A73E}" type="pres">
      <dgm:prSet presAssocID="{911312A4-2381-41A9-A622-1453E48FC1D3}" presName="rootConnector" presStyleLbl="node3" presStyleIdx="10" presStyleCnt="12"/>
      <dgm:spPr/>
    </dgm:pt>
    <dgm:pt modelId="{45F397EE-4E68-47B0-84B7-C7CACF87CCE8}" type="pres">
      <dgm:prSet presAssocID="{911312A4-2381-41A9-A622-1453E48FC1D3}" presName="hierChild4" presStyleCnt="0"/>
      <dgm:spPr/>
    </dgm:pt>
    <dgm:pt modelId="{4882AC58-855E-4F65-869C-BE8DCF40E2EF}" type="pres">
      <dgm:prSet presAssocID="{911312A4-2381-41A9-A622-1453E48FC1D3}" presName="hierChild5" presStyleCnt="0"/>
      <dgm:spPr/>
    </dgm:pt>
    <dgm:pt modelId="{35D4BA28-8B84-45C9-AE3C-77083807C385}" type="pres">
      <dgm:prSet presAssocID="{3430913E-96E0-4D2D-8712-2942F60E5C07}" presName="Name37" presStyleLbl="parChTrans1D3" presStyleIdx="11" presStyleCnt="12"/>
      <dgm:spPr/>
    </dgm:pt>
    <dgm:pt modelId="{AFEACAE8-DAEE-4F6F-9811-A2F918B1D98C}" type="pres">
      <dgm:prSet presAssocID="{F263D652-E330-4E13-9CBF-2D5D44BD6E69}" presName="hierRoot2" presStyleCnt="0">
        <dgm:presLayoutVars>
          <dgm:hierBranch val="init"/>
        </dgm:presLayoutVars>
      </dgm:prSet>
      <dgm:spPr/>
    </dgm:pt>
    <dgm:pt modelId="{886510D5-B7DD-40AC-A1C8-6644368E5AC5}" type="pres">
      <dgm:prSet presAssocID="{F263D652-E330-4E13-9CBF-2D5D44BD6E69}" presName="rootComposite" presStyleCnt="0"/>
      <dgm:spPr/>
    </dgm:pt>
    <dgm:pt modelId="{B9868352-61DD-4892-B03E-9732D332EBD8}" type="pres">
      <dgm:prSet presAssocID="{F263D652-E330-4E13-9CBF-2D5D44BD6E69}" presName="rootText" presStyleLbl="node3" presStyleIdx="11" presStyleCnt="12" custScaleY="66232">
        <dgm:presLayoutVars>
          <dgm:chPref val="3"/>
        </dgm:presLayoutVars>
      </dgm:prSet>
      <dgm:spPr/>
    </dgm:pt>
    <dgm:pt modelId="{B4867BEA-F98B-466B-9E4D-853399E64048}" type="pres">
      <dgm:prSet presAssocID="{F263D652-E330-4E13-9CBF-2D5D44BD6E69}" presName="rootConnector" presStyleLbl="node3" presStyleIdx="11" presStyleCnt="12"/>
      <dgm:spPr/>
    </dgm:pt>
    <dgm:pt modelId="{D1182DBB-C42A-488A-AB9B-95BC22266D6C}" type="pres">
      <dgm:prSet presAssocID="{F263D652-E330-4E13-9CBF-2D5D44BD6E69}" presName="hierChild4" presStyleCnt="0"/>
      <dgm:spPr/>
    </dgm:pt>
    <dgm:pt modelId="{50243B8D-1225-4CE1-9AFC-3F4CCD4DD6BA}" type="pres">
      <dgm:prSet presAssocID="{F263D652-E330-4E13-9CBF-2D5D44BD6E69}" presName="hierChild5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5" presStyleCnt="9"/>
      <dgm:spPr/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5" presStyleCnt="7">
        <dgm:presLayoutVars>
          <dgm:chPref val="3"/>
        </dgm:presLayoutVars>
      </dgm:prSet>
      <dgm:spPr/>
    </dgm:pt>
    <dgm:pt modelId="{591D1F56-5BC4-4C89-89CA-2A723395BE04}" type="pres">
      <dgm:prSet presAssocID="{B7BD07FB-4A52-4F46-B7CF-45288A060C8B}" presName="rootConnector" presStyleLbl="node2" presStyleIdx="5" presStyleCnt="7"/>
      <dgm:spPr/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E15DAFD9-2F03-4F3B-81CB-80275CCB718E}" type="pres">
      <dgm:prSet presAssocID="{68DAD9AE-207E-43AE-8A00-45EE7A7F6A50}" presName="Name37" presStyleLbl="parChTrans1D2" presStyleIdx="6" presStyleCnt="9"/>
      <dgm:spPr/>
    </dgm:pt>
    <dgm:pt modelId="{D0BA33BD-A2E5-4B8C-85DF-EC332CCD0AF4}" type="pres">
      <dgm:prSet presAssocID="{F89426CD-3C33-417F-8833-A757159C52E0}" presName="hierRoot2" presStyleCnt="0">
        <dgm:presLayoutVars>
          <dgm:hierBranch val="init"/>
        </dgm:presLayoutVars>
      </dgm:prSet>
      <dgm:spPr/>
    </dgm:pt>
    <dgm:pt modelId="{D377FCF5-9DEE-4C89-B5E9-1E07388F847A}" type="pres">
      <dgm:prSet presAssocID="{F89426CD-3C33-417F-8833-A757159C52E0}" presName="rootComposite" presStyleCnt="0"/>
      <dgm:spPr/>
    </dgm:pt>
    <dgm:pt modelId="{1F9F70E5-8640-45BD-B6C4-BF02659BB8A4}" type="pres">
      <dgm:prSet presAssocID="{F89426CD-3C33-417F-8833-A757159C52E0}" presName="rootText" presStyleLbl="node2" presStyleIdx="6" presStyleCnt="7">
        <dgm:presLayoutVars>
          <dgm:chPref val="3"/>
        </dgm:presLayoutVars>
      </dgm:prSet>
      <dgm:spPr/>
    </dgm:pt>
    <dgm:pt modelId="{20CFE40E-2A89-4173-A120-E24EC3FC83C6}" type="pres">
      <dgm:prSet presAssocID="{F89426CD-3C33-417F-8833-A757159C52E0}" presName="rootConnector" presStyleLbl="node2" presStyleIdx="6" presStyleCnt="7"/>
      <dgm:spPr/>
    </dgm:pt>
    <dgm:pt modelId="{8C43FA99-9F4B-43A4-8D1F-BD07681F27CD}" type="pres">
      <dgm:prSet presAssocID="{F89426CD-3C33-417F-8833-A757159C52E0}" presName="hierChild4" presStyleCnt="0"/>
      <dgm:spPr/>
    </dgm:pt>
    <dgm:pt modelId="{D4BBCC7C-6036-4557-BFAA-AD4A61C0FF1E}" type="pres">
      <dgm:prSet presAssocID="{F89426CD-3C33-417F-8833-A757159C52E0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7" presStyleCnt="9"/>
      <dgm:spPr/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2" custScaleX="136884" custScaleY="88309" custLinFactNeighborY="-3440">
        <dgm:presLayoutVars>
          <dgm:chPref val="3"/>
        </dgm:presLayoutVars>
      </dgm:prSet>
      <dgm:spPr/>
    </dgm:pt>
    <dgm:pt modelId="{22931169-4821-442F-ACFF-23A8E905F159}" type="pres">
      <dgm:prSet presAssocID="{4979C5B7-ED4F-4BC1-9551-65903E80FDE2}" presName="rootConnector3" presStyleLbl="asst1" presStyleIdx="0" presStyleCnt="2"/>
      <dgm:spPr/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8" presStyleCnt="9"/>
      <dgm:spPr/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1" presStyleCnt="2" custScaleX="136884" custScaleY="88309" custLinFactNeighborX="430" custLinFactNeighborY="-2580">
        <dgm:presLayoutVars>
          <dgm:chPref val="3"/>
        </dgm:presLayoutVars>
      </dgm:prSet>
      <dgm:spPr/>
    </dgm:pt>
    <dgm:pt modelId="{39C47DDF-2D67-457A-AEF7-B557588DEC75}" type="pres">
      <dgm:prSet presAssocID="{B9819CD3-02A0-40A1-B8E6-86EAAEC2805B}" presName="rootConnector3" presStyleLbl="asst1" presStyleIdx="1" presStyleCnt="2"/>
      <dgm:spPr/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346BB405-795B-4B81-9562-FD2668301D5E}" type="presOf" srcId="{911312A4-2381-41A9-A622-1453E48FC1D3}" destId="{9FEA9DB0-FFA5-45AA-B9E3-AAF758E2979C}" srcOrd="0" destOrd="0" presId="urn:microsoft.com/office/officeart/2005/8/layout/orgChart1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6C486406-EBD5-474F-AE15-82B850199F02}" type="presOf" srcId="{911312A4-2381-41A9-A622-1453E48FC1D3}" destId="{9586E4B6-4E9E-479C-8FD4-033B9114A73E}" srcOrd="1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651820C-F4E9-4CC4-99A6-F14A52D89E3E}" srcId="{02DF0E28-7F03-47C9-BE2A-3E1C280F7C0C}" destId="{72C476B0-F20A-4EF5-BE1E-2645092B995D}" srcOrd="5" destOrd="0" parTransId="{502E90F9-E424-48C6-8D41-00118DE56928}" sibTransId="{328CCD12-1967-44E8-ADD3-6F0E8339E938}"/>
    <dgm:cxn modelId="{974E630E-5039-4AC6-944C-43BB0D1FFE39}" srcId="{02DF0E28-7F03-47C9-BE2A-3E1C280F7C0C}" destId="{F89426CD-3C33-417F-8833-A757159C52E0}" srcOrd="8" destOrd="0" parTransId="{68DAD9AE-207E-43AE-8A00-45EE7A7F6A50}" sibTransId="{440A130C-B3D5-45C5-BCC3-B604C4B6D2D1}"/>
    <dgm:cxn modelId="{24E74616-6731-4DDD-8C02-723EAF961BC8}" srcId="{02DF0E28-7F03-47C9-BE2A-3E1C280F7C0C}" destId="{F249FCF1-CCE9-4FA2-88E8-C45F2F78328C}" srcOrd="3" destOrd="0" parTransId="{73C78F6B-6131-4677-93E5-E8A94F0D52F0}" sibTransId="{3042B69E-6359-486B-8621-FEE603BF1B9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4B956D1C-BF2D-47DF-B3B1-F62C04593369}" type="presOf" srcId="{F89426CD-3C33-417F-8833-A757159C52E0}" destId="{1F9F70E5-8640-45BD-B6C4-BF02659BB8A4}" srcOrd="0" destOrd="0" presId="urn:microsoft.com/office/officeart/2005/8/layout/orgChart1"/>
    <dgm:cxn modelId="{B4122F1D-B1D0-4625-B256-013560C41BDD}" type="presOf" srcId="{3430913E-96E0-4D2D-8712-2942F60E5C07}" destId="{35D4BA28-8B84-45C9-AE3C-77083807C385}" srcOrd="0" destOrd="0" presId="urn:microsoft.com/office/officeart/2005/8/layout/orgChart1"/>
    <dgm:cxn modelId="{47D2D91D-C283-4B9C-9F3B-8ED30B4DE7F8}" type="presOf" srcId="{57DC5134-19E6-4616-935A-F930F277E77A}" destId="{5F6EB147-1DD8-4327-8878-CEDCB30BE517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5B3E582C-BF5F-4893-840F-DD137E33CC44}" type="presOf" srcId="{F3FAB0EC-2EFE-4B82-A0F5-80D672030D4E}" destId="{838C790D-277C-4318-B19C-4E18F5216499}" srcOrd="0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67C5D32F-BFBF-4E52-ABFE-81FFBF3F83B5}" type="presOf" srcId="{BB004931-FB7A-4722-A044-3E064B88D5E3}" destId="{A31324D4-E64F-4E57-96FD-598ACBBACD19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0F08973C-C640-44C2-A59D-04DE68ADCB9B}" type="presOf" srcId="{F89426CD-3C33-417F-8833-A757159C52E0}" destId="{20CFE40E-2A89-4173-A120-E24EC3FC83C6}" srcOrd="1" destOrd="0" presId="urn:microsoft.com/office/officeart/2005/8/layout/orgChart1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42F33C4F-2EA6-4939-A01C-A677A6391E9F}" type="presOf" srcId="{1062DA9B-7A83-458E-8231-EBEC82B63987}" destId="{F19875C1-257F-4BDD-812A-AC6659C56383}" srcOrd="0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1A77F972-16B6-465D-8E40-FF07EF978B30}" srcId="{02DF0E28-7F03-47C9-BE2A-3E1C280F7C0C}" destId="{B138A119-6A79-4DD2-A846-3768E0A6ED27}" srcOrd="6" destOrd="0" parTransId="{015048EC-7211-4F3F-85D3-2A8FBA80A4C0}" sibTransId="{61BDAA26-51FE-4348-8011-F8A8FF29D85B}"/>
    <dgm:cxn modelId="{E491CD53-40BC-4777-9FDB-C68678E25FCF}" srcId="{02DF0E28-7F03-47C9-BE2A-3E1C280F7C0C}" destId="{B7BD07FB-4A52-4F46-B7CF-45288A060C8B}" srcOrd="7" destOrd="0" parTransId="{01E3AB34-70C7-4DF5-9D46-DD82E07704A7}" sibTransId="{C2666936-01D9-4D82-8949-FB4E86C82636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BECC6059-C9F1-4514-820C-3B1FED8F47A9}" type="presOf" srcId="{F263D652-E330-4E13-9CBF-2D5D44BD6E69}" destId="{B4867BEA-F98B-466B-9E4D-853399E64048}" srcOrd="1" destOrd="0" presId="urn:microsoft.com/office/officeart/2005/8/layout/orgChart1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59A18E7C-706F-4F40-B199-3C90F3473FCF}" type="presOf" srcId="{F3FAB0EC-2EFE-4B82-A0F5-80D672030D4E}" destId="{03D7907E-B3FC-4860-BDFF-CBE51089CF17}" srcOrd="1" destOrd="0" presId="urn:microsoft.com/office/officeart/2005/8/layout/orgChart1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338C0684-F8D9-4760-8D40-B7C1ACC06FE0}" type="presOf" srcId="{68DAD9AE-207E-43AE-8A00-45EE7A7F6A50}" destId="{E15DAFD9-2F03-4F3B-81CB-80275CCB718E}" srcOrd="0" destOrd="0" presId="urn:microsoft.com/office/officeart/2005/8/layout/orgChart1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33C64A89-0DE3-4D79-8C61-87AB84AE41D7}" type="presOf" srcId="{15A72FFE-B452-4C90-A0EB-CC34E6A473AA}" destId="{A827BD6F-D553-46F4-9772-B96E1C19EA4D}" srcOrd="0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98A6998B-4C12-4C98-88A1-F249BFA4C052}" srcId="{F249FCF1-CCE9-4FA2-88E8-C45F2F78328C}" destId="{BB004931-FB7A-4722-A044-3E064B88D5E3}" srcOrd="1" destOrd="0" parTransId="{15A72FFE-B452-4C90-A0EB-CC34E6A473AA}" sibTransId="{524BC8E2-7D8D-4773-AAB7-249EE78D3BEE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6F0C268D-63DB-41E4-BA13-141CAF5CC4F3}" srcId="{B138A119-6A79-4DD2-A846-3768E0A6ED27}" destId="{F263D652-E330-4E13-9CBF-2D5D44BD6E69}" srcOrd="1" destOrd="0" parTransId="{3430913E-96E0-4D2D-8712-2942F60E5C07}" sibTransId="{40EC209D-B906-4088-BF3B-98651DBBA0CA}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BDB83A93-1930-4413-9F3D-16349B1CA9A1}" type="presOf" srcId="{BB004931-FB7A-4722-A044-3E064B88D5E3}" destId="{452CB0CB-CC04-4811-AB62-A3CB8C0061D7}" srcOrd="1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D439999E-826D-4117-8EC0-0725155DCB3B}" srcId="{B138A119-6A79-4DD2-A846-3768E0A6ED27}" destId="{911312A4-2381-41A9-A622-1453E48FC1D3}" srcOrd="0" destOrd="0" parTransId="{1062DA9B-7A83-458E-8231-EBEC82B63987}" sibTransId="{C240BD8D-5214-4280-99DE-63DB86976045}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79A521A9-4811-4D23-9126-DBCB45B54FAB}" type="presOf" srcId="{F263D652-E330-4E13-9CBF-2D5D44BD6E69}" destId="{B9868352-61DD-4892-B03E-9732D332EBD8}" srcOrd="0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0261C2AB-9357-49AE-B651-9C3806E03986}" srcId="{AF9041BD-C952-4B86-A894-89148F6C266A}" destId="{F3FAB0EC-2EFE-4B82-A0F5-80D672030D4E}" srcOrd="2" destOrd="0" parTransId="{57DC5134-19E6-4616-935A-F930F277E77A}" sibTransId="{A7717640-FD8E-4B25-95CA-52713E4E99F5}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A4D874BF-96C6-4A0A-A2CB-17ABAC0E1FBA}" srcId="{02DF0E28-7F03-47C9-BE2A-3E1C280F7C0C}" destId="{AF9041BD-C952-4B86-A894-89148F6C266A}" srcOrd="2" destOrd="0" parTransId="{36C0BA03-B3F1-4EFA-A62F-84B733E6686C}" sibTransId="{414D6496-57F0-4C69-9D0A-7BCAF1F387C5}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677E70E9-64CA-471A-BCD2-C53347F72DC7}" srcId="{02DF0E28-7F03-47C9-BE2A-3E1C280F7C0C}" destId="{B9819CD3-02A0-40A1-B8E6-86EAAEC2805B}" srcOrd="1" destOrd="0" parTransId="{755A17E0-002C-4D8F-B3AE-45B127348748}" sibTransId="{9D075618-2A17-4660-A0D9-BDBDC210E676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C83345F7-C9D7-4582-AF81-5E52F4A2143B}" srcId="{02DF0E28-7F03-47C9-BE2A-3E1C280F7C0C}" destId="{D0344DDC-8F55-4033-A6F4-FD81D681618A}" srcOrd="4" destOrd="0" parTransId="{C629C5F7-014C-465C-9F44-7F7ED9C0D3AC}" sibTransId="{016316BA-4626-478F-B619-4F74B90C64FF}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ACB5708A-E6EC-495A-B0E4-3971BFB388C7}" type="presParOf" srcId="{F68195F7-5F61-4FF3-84AD-DB2175C0DE5C}" destId="{5F6EB147-1DD8-4327-8878-CEDCB30BE517}" srcOrd="4" destOrd="0" presId="urn:microsoft.com/office/officeart/2005/8/layout/orgChart1"/>
    <dgm:cxn modelId="{9437A219-66EA-4B38-BD3D-477664AB3E49}" type="presParOf" srcId="{F68195F7-5F61-4FF3-84AD-DB2175C0DE5C}" destId="{FB6A465C-9A24-47BA-BE80-F171242FC4B3}" srcOrd="5" destOrd="0" presId="urn:microsoft.com/office/officeart/2005/8/layout/orgChart1"/>
    <dgm:cxn modelId="{27BBB0FD-668A-45E9-84B9-343931F969FB}" type="presParOf" srcId="{FB6A465C-9A24-47BA-BE80-F171242FC4B3}" destId="{F67674EC-E617-40AA-8855-2DF82D431497}" srcOrd="0" destOrd="0" presId="urn:microsoft.com/office/officeart/2005/8/layout/orgChart1"/>
    <dgm:cxn modelId="{FD2A4ABD-E5D5-4683-9845-19A988198083}" type="presParOf" srcId="{F67674EC-E617-40AA-8855-2DF82D431497}" destId="{838C790D-277C-4318-B19C-4E18F5216499}" srcOrd="0" destOrd="0" presId="urn:microsoft.com/office/officeart/2005/8/layout/orgChart1"/>
    <dgm:cxn modelId="{303D75B8-55F7-430F-ABA3-F343A94CEFB7}" type="presParOf" srcId="{F67674EC-E617-40AA-8855-2DF82D431497}" destId="{03D7907E-B3FC-4860-BDFF-CBE51089CF17}" srcOrd="1" destOrd="0" presId="urn:microsoft.com/office/officeart/2005/8/layout/orgChart1"/>
    <dgm:cxn modelId="{F14239C1-6B4C-472A-9FC7-B3B205234472}" type="presParOf" srcId="{FB6A465C-9A24-47BA-BE80-F171242FC4B3}" destId="{2A9A4F41-D2DE-426C-8FC3-D783143BA2F3}" srcOrd="1" destOrd="0" presId="urn:microsoft.com/office/officeart/2005/8/layout/orgChart1"/>
    <dgm:cxn modelId="{0B37D8BD-43D1-43E4-8E65-2E432D419C0C}" type="presParOf" srcId="{FB6A465C-9A24-47BA-BE80-F171242FC4B3}" destId="{F2F232A1-F3D4-40B1-84B4-22FB96231C73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004C3FB0-1254-47BB-B3E7-4531492CFE87}" type="presParOf" srcId="{FF001A87-F164-47F4-983B-1BC94792FCE0}" destId="{A827BD6F-D553-46F4-9772-B96E1C19EA4D}" srcOrd="2" destOrd="0" presId="urn:microsoft.com/office/officeart/2005/8/layout/orgChart1"/>
    <dgm:cxn modelId="{D858779E-D041-4993-A5F9-A74000709E9D}" type="presParOf" srcId="{FF001A87-F164-47F4-983B-1BC94792FCE0}" destId="{A36EC881-B8BD-4151-B91E-8A2C64F010F8}" srcOrd="3" destOrd="0" presId="urn:microsoft.com/office/officeart/2005/8/layout/orgChart1"/>
    <dgm:cxn modelId="{62526E5E-BC38-4075-AEF6-79327DF108AF}" type="presParOf" srcId="{A36EC881-B8BD-4151-B91E-8A2C64F010F8}" destId="{564B6B07-E2F9-47F8-9FC2-A7D8FBD973AF}" srcOrd="0" destOrd="0" presId="urn:microsoft.com/office/officeart/2005/8/layout/orgChart1"/>
    <dgm:cxn modelId="{A554D7C3-CBA0-486B-9776-4F54687F220B}" type="presParOf" srcId="{564B6B07-E2F9-47F8-9FC2-A7D8FBD973AF}" destId="{A31324D4-E64F-4E57-96FD-598ACBBACD19}" srcOrd="0" destOrd="0" presId="urn:microsoft.com/office/officeart/2005/8/layout/orgChart1"/>
    <dgm:cxn modelId="{6E877C16-8E37-4122-9D62-AA201EAC29A6}" type="presParOf" srcId="{564B6B07-E2F9-47F8-9FC2-A7D8FBD973AF}" destId="{452CB0CB-CC04-4811-AB62-A3CB8C0061D7}" srcOrd="1" destOrd="0" presId="urn:microsoft.com/office/officeart/2005/8/layout/orgChart1"/>
    <dgm:cxn modelId="{1E891FF3-2F80-45B7-9C2B-4BEE27FF889B}" type="presParOf" srcId="{A36EC881-B8BD-4151-B91E-8A2C64F010F8}" destId="{E748E94E-5D48-4D8E-A775-5B7D8297B5BE}" srcOrd="1" destOrd="0" presId="urn:microsoft.com/office/officeart/2005/8/layout/orgChart1"/>
    <dgm:cxn modelId="{8D62A2F6-1B24-4388-B006-76EA5911CE22}" type="presParOf" srcId="{A36EC881-B8BD-4151-B91E-8A2C64F010F8}" destId="{F9CF94D4-858E-4154-9760-AB86F9373BF0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BB4E2E5E-DF65-4E83-A5E6-4A845717D5B7}" type="presParOf" srcId="{C386CC39-F35C-4312-9D74-E87BB518E54C}" destId="{F19875C1-257F-4BDD-812A-AC6659C56383}" srcOrd="0" destOrd="0" presId="urn:microsoft.com/office/officeart/2005/8/layout/orgChart1"/>
    <dgm:cxn modelId="{DDE13F2F-E106-4467-B919-5FB8A92F7571}" type="presParOf" srcId="{C386CC39-F35C-4312-9D74-E87BB518E54C}" destId="{7D0F9D8F-2E73-4141-8D7A-B16EFD0A24F1}" srcOrd="1" destOrd="0" presId="urn:microsoft.com/office/officeart/2005/8/layout/orgChart1"/>
    <dgm:cxn modelId="{4CA9D0A1-A4CF-4584-803B-7B43B57DC1B5}" type="presParOf" srcId="{7D0F9D8F-2E73-4141-8D7A-B16EFD0A24F1}" destId="{78D0DC7E-140E-4AF1-AF65-99CB5FB3B6D4}" srcOrd="0" destOrd="0" presId="urn:microsoft.com/office/officeart/2005/8/layout/orgChart1"/>
    <dgm:cxn modelId="{0E5DAD36-373D-4755-8A67-5E12EEF14F63}" type="presParOf" srcId="{78D0DC7E-140E-4AF1-AF65-99CB5FB3B6D4}" destId="{9FEA9DB0-FFA5-45AA-B9E3-AAF758E2979C}" srcOrd="0" destOrd="0" presId="urn:microsoft.com/office/officeart/2005/8/layout/orgChart1"/>
    <dgm:cxn modelId="{E9CA19CF-9152-4A83-85E1-889358CA6C1C}" type="presParOf" srcId="{78D0DC7E-140E-4AF1-AF65-99CB5FB3B6D4}" destId="{9586E4B6-4E9E-479C-8FD4-033B9114A73E}" srcOrd="1" destOrd="0" presId="urn:microsoft.com/office/officeart/2005/8/layout/orgChart1"/>
    <dgm:cxn modelId="{42CDC4C4-47D9-4908-96EA-96824F0F51A1}" type="presParOf" srcId="{7D0F9D8F-2E73-4141-8D7A-B16EFD0A24F1}" destId="{45F397EE-4E68-47B0-84B7-C7CACF87CCE8}" srcOrd="1" destOrd="0" presId="urn:microsoft.com/office/officeart/2005/8/layout/orgChart1"/>
    <dgm:cxn modelId="{E7E3904C-E788-4814-BF56-006D58361321}" type="presParOf" srcId="{7D0F9D8F-2E73-4141-8D7A-B16EFD0A24F1}" destId="{4882AC58-855E-4F65-869C-BE8DCF40E2EF}" srcOrd="2" destOrd="0" presId="urn:microsoft.com/office/officeart/2005/8/layout/orgChart1"/>
    <dgm:cxn modelId="{B450846B-944F-43FD-AB15-960BAC92DD1B}" type="presParOf" srcId="{C386CC39-F35C-4312-9D74-E87BB518E54C}" destId="{35D4BA28-8B84-45C9-AE3C-77083807C385}" srcOrd="2" destOrd="0" presId="urn:microsoft.com/office/officeart/2005/8/layout/orgChart1"/>
    <dgm:cxn modelId="{9255779B-6FB3-4A7C-9342-6ADFCFC838B9}" type="presParOf" srcId="{C386CC39-F35C-4312-9D74-E87BB518E54C}" destId="{AFEACAE8-DAEE-4F6F-9811-A2F918B1D98C}" srcOrd="3" destOrd="0" presId="urn:microsoft.com/office/officeart/2005/8/layout/orgChart1"/>
    <dgm:cxn modelId="{19D2CD0E-8A05-4A1B-94B4-E16C9E1B8E22}" type="presParOf" srcId="{AFEACAE8-DAEE-4F6F-9811-A2F918B1D98C}" destId="{886510D5-B7DD-40AC-A1C8-6644368E5AC5}" srcOrd="0" destOrd="0" presId="urn:microsoft.com/office/officeart/2005/8/layout/orgChart1"/>
    <dgm:cxn modelId="{2FEFAFB2-F639-4EFA-91FF-99C58C386F4C}" type="presParOf" srcId="{886510D5-B7DD-40AC-A1C8-6644368E5AC5}" destId="{B9868352-61DD-4892-B03E-9732D332EBD8}" srcOrd="0" destOrd="0" presId="urn:microsoft.com/office/officeart/2005/8/layout/orgChart1"/>
    <dgm:cxn modelId="{47318FBD-E3D6-4FB0-A0DC-CA9224731D55}" type="presParOf" srcId="{886510D5-B7DD-40AC-A1C8-6644368E5AC5}" destId="{B4867BEA-F98B-466B-9E4D-853399E64048}" srcOrd="1" destOrd="0" presId="urn:microsoft.com/office/officeart/2005/8/layout/orgChart1"/>
    <dgm:cxn modelId="{E9215D5E-734F-4526-B1F6-7C9985A3D781}" type="presParOf" srcId="{AFEACAE8-DAEE-4F6F-9811-A2F918B1D98C}" destId="{D1182DBB-C42A-488A-AB9B-95BC22266D6C}" srcOrd="1" destOrd="0" presId="urn:microsoft.com/office/officeart/2005/8/layout/orgChart1"/>
    <dgm:cxn modelId="{CE5C365D-230D-4E9D-847C-3DC926B348E7}" type="presParOf" srcId="{AFEACAE8-DAEE-4F6F-9811-A2F918B1D98C}" destId="{50243B8D-1225-4CE1-9AFC-3F4CCD4DD6BA}" srcOrd="2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BC07A839-98C2-48C4-A3B9-DF1A46FD3584}" type="presParOf" srcId="{3EA867F1-AC1B-459B-80F7-AEB6AB13D79D}" destId="{6C543AC1-CDEB-4FB0-958B-F8BD89E27C2C}" srcOrd="10" destOrd="0" presId="urn:microsoft.com/office/officeart/2005/8/layout/orgChart1"/>
    <dgm:cxn modelId="{C0FDB761-9A6F-49FA-8307-E29D8F452725}" type="presParOf" srcId="{3EA867F1-AC1B-459B-80F7-AEB6AB13D79D}" destId="{3DD3B26F-87B0-4F5F-9479-6D9BD47930A2}" srcOrd="11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C2DC730B-C6ED-46C6-957A-2F7F556016F1}" type="presParOf" srcId="{3EA867F1-AC1B-459B-80F7-AEB6AB13D79D}" destId="{E15DAFD9-2F03-4F3B-81CB-80275CCB718E}" srcOrd="12" destOrd="0" presId="urn:microsoft.com/office/officeart/2005/8/layout/orgChart1"/>
    <dgm:cxn modelId="{12A1FDF1-B5F9-4014-9683-AD8FC0B12864}" type="presParOf" srcId="{3EA867F1-AC1B-459B-80F7-AEB6AB13D79D}" destId="{D0BA33BD-A2E5-4B8C-85DF-EC332CCD0AF4}" srcOrd="13" destOrd="0" presId="urn:microsoft.com/office/officeart/2005/8/layout/orgChart1"/>
    <dgm:cxn modelId="{D89811EA-D043-4913-B60A-93EAE1FA4FF7}" type="presParOf" srcId="{D0BA33BD-A2E5-4B8C-85DF-EC332CCD0AF4}" destId="{D377FCF5-9DEE-4C89-B5E9-1E07388F847A}" srcOrd="0" destOrd="0" presId="urn:microsoft.com/office/officeart/2005/8/layout/orgChart1"/>
    <dgm:cxn modelId="{D7C85E37-067D-44E8-945B-DFA781646D81}" type="presParOf" srcId="{D377FCF5-9DEE-4C89-B5E9-1E07388F847A}" destId="{1F9F70E5-8640-45BD-B6C4-BF02659BB8A4}" srcOrd="0" destOrd="0" presId="urn:microsoft.com/office/officeart/2005/8/layout/orgChart1"/>
    <dgm:cxn modelId="{8B8EB28B-5489-47C8-BAF8-9F76B9FA920B}" type="presParOf" srcId="{D377FCF5-9DEE-4C89-B5E9-1E07388F847A}" destId="{20CFE40E-2A89-4173-A120-E24EC3FC83C6}" srcOrd="1" destOrd="0" presId="urn:microsoft.com/office/officeart/2005/8/layout/orgChart1"/>
    <dgm:cxn modelId="{E866CEE4-6BE1-4D03-9D79-86769BD7912F}" type="presParOf" srcId="{D0BA33BD-A2E5-4B8C-85DF-EC332CCD0AF4}" destId="{8C43FA99-9F4B-43A4-8D1F-BD07681F27CD}" srcOrd="1" destOrd="0" presId="urn:microsoft.com/office/officeart/2005/8/layout/orgChart1"/>
    <dgm:cxn modelId="{05941B49-4E44-44C1-A144-BDD2FC454BF0}" type="presParOf" srcId="{D0BA33BD-A2E5-4B8C-85DF-EC332CCD0AF4}" destId="{D4BBCC7C-6036-4557-BFAA-AD4A61C0FF1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0E9FA9D8-7279-455D-B0E1-1CBD1BDBC2CE}" type="presParOf" srcId="{0D12B508-1CD4-4C9C-8EEA-0560C19CD9EC}" destId="{5D40459F-5C50-401D-84C7-174C86CC711B}" srcOrd="2" destOrd="0" presId="urn:microsoft.com/office/officeart/2005/8/layout/orgChart1"/>
    <dgm:cxn modelId="{C0966F3E-FBB6-4C88-8435-91DB8F3E8973}" type="presParOf" srcId="{0D12B508-1CD4-4C9C-8EEA-0560C19CD9EC}" destId="{33109E18-10ED-449E-8AF1-AFA7926EC76C}" srcOrd="3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43645B-9ACA-41DB-BF4D-A784A4106895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8E89426-3314-4CF3-BC34-FFB212976DD3}">
      <dgm:prSet phldrT="[Tekst]"/>
      <dgm:spPr>
        <a:solidFill>
          <a:schemeClr val="bg2">
            <a:lumMod val="2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nb-NO" dirty="0"/>
            <a:t>Kommunestyret </a:t>
          </a:r>
        </a:p>
      </dgm:t>
    </dgm:pt>
    <dgm:pt modelId="{E7E0BCBF-9240-4CC4-917C-1FD56C7E972F}" type="parTrans" cxnId="{1996DE94-A48D-49ED-9261-F5B4E68ED3B3}">
      <dgm:prSet/>
      <dgm:spPr/>
      <dgm:t>
        <a:bodyPr/>
        <a:lstStyle/>
        <a:p>
          <a:endParaRPr lang="nb-NO"/>
        </a:p>
      </dgm:t>
    </dgm:pt>
    <dgm:pt modelId="{80726A33-06E6-4582-8062-1EA05B342C07}" type="sibTrans" cxnId="{1996DE94-A48D-49ED-9261-F5B4E68ED3B3}">
      <dgm:prSet/>
      <dgm:spPr/>
      <dgm:t>
        <a:bodyPr/>
        <a:lstStyle/>
        <a:p>
          <a:endParaRPr lang="nb-NO"/>
        </a:p>
      </dgm:t>
    </dgm:pt>
    <dgm:pt modelId="{15382FAD-565E-45A3-9010-65EF0F282893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b-NO" dirty="0"/>
            <a:t>Folkevalgt kontroll</a:t>
          </a:r>
        </a:p>
      </dgm:t>
    </dgm:pt>
    <dgm:pt modelId="{F8148D26-2D29-4378-AECB-75DE9B299C1C}" type="parTrans" cxnId="{E2506517-C4F5-477C-A733-3A3156E9E886}">
      <dgm:prSet/>
      <dgm:spPr/>
      <dgm:t>
        <a:bodyPr/>
        <a:lstStyle/>
        <a:p>
          <a:endParaRPr lang="nb-NO"/>
        </a:p>
      </dgm:t>
    </dgm:pt>
    <dgm:pt modelId="{836F994B-3D9A-40C1-B6AD-64CE27C762FD}" type="sibTrans" cxnId="{E2506517-C4F5-477C-A733-3A3156E9E886}">
      <dgm:prSet/>
      <dgm:spPr/>
      <dgm:t>
        <a:bodyPr/>
        <a:lstStyle/>
        <a:p>
          <a:endParaRPr lang="nb-NO"/>
        </a:p>
      </dgm:t>
    </dgm:pt>
    <dgm:pt modelId="{A65C8B0E-64ED-4223-B347-884B3863E03A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nb-NO" dirty="0"/>
            <a:t>Kontrollutvalg </a:t>
          </a:r>
          <a:br>
            <a:rPr lang="nb-NO" dirty="0"/>
          </a:br>
          <a:r>
            <a:rPr lang="nb-NO" dirty="0"/>
            <a:t>Revisjon</a:t>
          </a:r>
        </a:p>
      </dgm:t>
    </dgm:pt>
    <dgm:pt modelId="{4AA3EE6A-9C90-499D-9827-BBE9066E12A8}" type="parTrans" cxnId="{848244CB-AF4A-4D7D-94C4-E131AB97FC40}">
      <dgm:prSet/>
      <dgm:spPr/>
      <dgm:t>
        <a:bodyPr/>
        <a:lstStyle/>
        <a:p>
          <a:endParaRPr lang="nb-NO"/>
        </a:p>
      </dgm:t>
    </dgm:pt>
    <dgm:pt modelId="{C2B0B980-3A7D-4721-A8CF-E6F3FC66B0C5}" type="sibTrans" cxnId="{848244CB-AF4A-4D7D-94C4-E131AB97FC40}">
      <dgm:prSet/>
      <dgm:spPr/>
      <dgm:t>
        <a:bodyPr/>
        <a:lstStyle/>
        <a:p>
          <a:endParaRPr lang="nb-NO"/>
        </a:p>
      </dgm:t>
    </dgm:pt>
    <dgm:pt modelId="{C2AB39A0-F014-4E76-A670-2A47710666D8}">
      <dgm:prSet phldrT="[Teks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nb-NO" dirty="0"/>
            <a:t>Administrativkontroll</a:t>
          </a:r>
        </a:p>
      </dgm:t>
    </dgm:pt>
    <dgm:pt modelId="{B055B0BD-7419-4F77-A0E8-3897104B17D0}" type="parTrans" cxnId="{9ACFC300-4D5D-4DD1-8C3B-A1F4ABD8DC96}">
      <dgm:prSet/>
      <dgm:spPr/>
      <dgm:t>
        <a:bodyPr/>
        <a:lstStyle/>
        <a:p>
          <a:endParaRPr lang="nb-NO"/>
        </a:p>
      </dgm:t>
    </dgm:pt>
    <dgm:pt modelId="{DA7D6234-8BFC-49C6-8815-ECCFD4E8EF01}" type="sibTrans" cxnId="{9ACFC300-4D5D-4DD1-8C3B-A1F4ABD8DC96}">
      <dgm:prSet/>
      <dgm:spPr/>
      <dgm:t>
        <a:bodyPr/>
        <a:lstStyle/>
        <a:p>
          <a:endParaRPr lang="nb-NO"/>
        </a:p>
      </dgm:t>
    </dgm:pt>
    <dgm:pt modelId="{754D75DB-D3F7-4ACA-87DE-25BE614CB5BE}">
      <dgm:prSet phldrT="[Teks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nb-NO" dirty="0"/>
            <a:t>Internkontroll</a:t>
          </a:r>
        </a:p>
      </dgm:t>
    </dgm:pt>
    <dgm:pt modelId="{120C26F2-B0F4-4F58-BD97-1630A8395A5D}" type="parTrans" cxnId="{58003ECA-0F7C-4C83-8BF3-E06A2BB304B7}">
      <dgm:prSet/>
      <dgm:spPr/>
      <dgm:t>
        <a:bodyPr/>
        <a:lstStyle/>
        <a:p>
          <a:endParaRPr lang="nb-NO"/>
        </a:p>
      </dgm:t>
    </dgm:pt>
    <dgm:pt modelId="{83A1A32F-18B7-4E5D-9CCA-4A7C6AB126B3}" type="sibTrans" cxnId="{58003ECA-0F7C-4C83-8BF3-E06A2BB304B7}">
      <dgm:prSet/>
      <dgm:spPr/>
      <dgm:t>
        <a:bodyPr/>
        <a:lstStyle/>
        <a:p>
          <a:endParaRPr lang="nb-NO"/>
        </a:p>
      </dgm:t>
    </dgm:pt>
    <dgm:pt modelId="{D737FA2B-2B09-49D2-A01A-43CE043CBC5F}" type="pres">
      <dgm:prSet presAssocID="{5643645B-9ACA-41DB-BF4D-A784A410689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D2CFD0-46FD-435A-8301-CA0EAF5572D2}" type="pres">
      <dgm:prSet presAssocID="{98E89426-3314-4CF3-BC34-FFB212976DD3}" presName="vertOne" presStyleCnt="0"/>
      <dgm:spPr/>
    </dgm:pt>
    <dgm:pt modelId="{796F65FD-F1DC-42D8-BF53-70B160111689}" type="pres">
      <dgm:prSet presAssocID="{98E89426-3314-4CF3-BC34-FFB212976DD3}" presName="txOne" presStyleLbl="node0" presStyleIdx="0" presStyleCnt="1">
        <dgm:presLayoutVars>
          <dgm:chPref val="3"/>
        </dgm:presLayoutVars>
      </dgm:prSet>
      <dgm:spPr/>
    </dgm:pt>
    <dgm:pt modelId="{52E2983C-F0EB-4F18-B4B3-720E2498B296}" type="pres">
      <dgm:prSet presAssocID="{98E89426-3314-4CF3-BC34-FFB212976DD3}" presName="parTransOne" presStyleCnt="0"/>
      <dgm:spPr/>
    </dgm:pt>
    <dgm:pt modelId="{1C990E05-0592-4C91-8B2F-15307634A220}" type="pres">
      <dgm:prSet presAssocID="{98E89426-3314-4CF3-BC34-FFB212976DD3}" presName="horzOne" presStyleCnt="0"/>
      <dgm:spPr/>
    </dgm:pt>
    <dgm:pt modelId="{5248B910-6285-4B5A-B863-B014DBE21AFA}" type="pres">
      <dgm:prSet presAssocID="{15382FAD-565E-45A3-9010-65EF0F282893}" presName="vertTwo" presStyleCnt="0"/>
      <dgm:spPr/>
    </dgm:pt>
    <dgm:pt modelId="{622CDB85-F000-480A-B854-264EA9620459}" type="pres">
      <dgm:prSet presAssocID="{15382FAD-565E-45A3-9010-65EF0F282893}" presName="txTwo" presStyleLbl="node2" presStyleIdx="0" presStyleCnt="2" custLinFactNeighborX="489" custLinFactNeighborY="-32378">
        <dgm:presLayoutVars>
          <dgm:chPref val="3"/>
        </dgm:presLayoutVars>
      </dgm:prSet>
      <dgm:spPr/>
    </dgm:pt>
    <dgm:pt modelId="{86F18EB2-72DD-4A6E-8F2E-C6301143DA3E}" type="pres">
      <dgm:prSet presAssocID="{15382FAD-565E-45A3-9010-65EF0F282893}" presName="parTransTwo" presStyleCnt="0"/>
      <dgm:spPr/>
    </dgm:pt>
    <dgm:pt modelId="{F122C9DF-104E-42A0-8CE6-CD5E3E3BBE17}" type="pres">
      <dgm:prSet presAssocID="{15382FAD-565E-45A3-9010-65EF0F282893}" presName="horzTwo" presStyleCnt="0"/>
      <dgm:spPr/>
    </dgm:pt>
    <dgm:pt modelId="{5EBE4512-AC40-4631-ACCD-3E20140B743B}" type="pres">
      <dgm:prSet presAssocID="{A65C8B0E-64ED-4223-B347-884B3863E03A}" presName="vertThree" presStyleCnt="0"/>
      <dgm:spPr/>
    </dgm:pt>
    <dgm:pt modelId="{5628A676-11FC-4572-863A-4B759B8E4E90}" type="pres">
      <dgm:prSet presAssocID="{A65C8B0E-64ED-4223-B347-884B3863E03A}" presName="txThree" presStyleLbl="node3" presStyleIdx="0" presStyleCnt="2">
        <dgm:presLayoutVars>
          <dgm:chPref val="3"/>
        </dgm:presLayoutVars>
      </dgm:prSet>
      <dgm:spPr/>
    </dgm:pt>
    <dgm:pt modelId="{7EB4B8DE-5B10-474A-B2EF-5EBFAB73F733}" type="pres">
      <dgm:prSet presAssocID="{A65C8B0E-64ED-4223-B347-884B3863E03A}" presName="horzThree" presStyleCnt="0"/>
      <dgm:spPr/>
    </dgm:pt>
    <dgm:pt modelId="{D921EDD5-31DE-4297-A1D4-BE7EEE9DD2E7}" type="pres">
      <dgm:prSet presAssocID="{836F994B-3D9A-40C1-B6AD-64CE27C762FD}" presName="sibSpaceTwo" presStyleCnt="0"/>
      <dgm:spPr/>
    </dgm:pt>
    <dgm:pt modelId="{BDE63C31-CB0D-4396-9C92-9E6C028A7552}" type="pres">
      <dgm:prSet presAssocID="{C2AB39A0-F014-4E76-A670-2A47710666D8}" presName="vertTwo" presStyleCnt="0"/>
      <dgm:spPr/>
    </dgm:pt>
    <dgm:pt modelId="{FCF77B6A-2082-468D-9535-5B08B6623EC1}" type="pres">
      <dgm:prSet presAssocID="{C2AB39A0-F014-4E76-A670-2A47710666D8}" presName="txTwo" presStyleLbl="node2" presStyleIdx="1" presStyleCnt="2">
        <dgm:presLayoutVars>
          <dgm:chPref val="3"/>
        </dgm:presLayoutVars>
      </dgm:prSet>
      <dgm:spPr/>
    </dgm:pt>
    <dgm:pt modelId="{56502094-8E06-4F3F-82C9-E559F5CC335D}" type="pres">
      <dgm:prSet presAssocID="{C2AB39A0-F014-4E76-A670-2A47710666D8}" presName="parTransTwo" presStyleCnt="0"/>
      <dgm:spPr/>
    </dgm:pt>
    <dgm:pt modelId="{79AAF6DF-B5C9-4B03-85C0-F04875E81875}" type="pres">
      <dgm:prSet presAssocID="{C2AB39A0-F014-4E76-A670-2A47710666D8}" presName="horzTwo" presStyleCnt="0"/>
      <dgm:spPr/>
    </dgm:pt>
    <dgm:pt modelId="{1A8C470C-93D8-4CD4-BFA8-2F6ED5C1F808}" type="pres">
      <dgm:prSet presAssocID="{754D75DB-D3F7-4ACA-87DE-25BE614CB5BE}" presName="vertThree" presStyleCnt="0"/>
      <dgm:spPr/>
    </dgm:pt>
    <dgm:pt modelId="{76760904-8C49-4805-93B3-60B39378FE33}" type="pres">
      <dgm:prSet presAssocID="{754D75DB-D3F7-4ACA-87DE-25BE614CB5BE}" presName="txThree" presStyleLbl="node3" presStyleIdx="1" presStyleCnt="2">
        <dgm:presLayoutVars>
          <dgm:chPref val="3"/>
        </dgm:presLayoutVars>
      </dgm:prSet>
      <dgm:spPr/>
    </dgm:pt>
    <dgm:pt modelId="{32D1C325-9964-40C8-9859-C34A37085AF5}" type="pres">
      <dgm:prSet presAssocID="{754D75DB-D3F7-4ACA-87DE-25BE614CB5BE}" presName="horzThree" presStyleCnt="0"/>
      <dgm:spPr/>
    </dgm:pt>
  </dgm:ptLst>
  <dgm:cxnLst>
    <dgm:cxn modelId="{9ACFC300-4D5D-4DD1-8C3B-A1F4ABD8DC96}" srcId="{98E89426-3314-4CF3-BC34-FFB212976DD3}" destId="{C2AB39A0-F014-4E76-A670-2A47710666D8}" srcOrd="1" destOrd="0" parTransId="{B055B0BD-7419-4F77-A0E8-3897104B17D0}" sibTransId="{DA7D6234-8BFC-49C6-8815-ECCFD4E8EF01}"/>
    <dgm:cxn modelId="{E2506517-C4F5-477C-A733-3A3156E9E886}" srcId="{98E89426-3314-4CF3-BC34-FFB212976DD3}" destId="{15382FAD-565E-45A3-9010-65EF0F282893}" srcOrd="0" destOrd="0" parTransId="{F8148D26-2D29-4378-AECB-75DE9B299C1C}" sibTransId="{836F994B-3D9A-40C1-B6AD-64CE27C762FD}"/>
    <dgm:cxn modelId="{737BB722-5B68-4E61-A70D-E4B892C861C1}" type="presOf" srcId="{98E89426-3314-4CF3-BC34-FFB212976DD3}" destId="{796F65FD-F1DC-42D8-BF53-70B160111689}" srcOrd="0" destOrd="0" presId="urn:microsoft.com/office/officeart/2005/8/layout/hierarchy4"/>
    <dgm:cxn modelId="{D310D837-4E46-40B0-A570-EBF6DF4F26FD}" type="presOf" srcId="{15382FAD-565E-45A3-9010-65EF0F282893}" destId="{622CDB85-F000-480A-B854-264EA9620459}" srcOrd="0" destOrd="0" presId="urn:microsoft.com/office/officeart/2005/8/layout/hierarchy4"/>
    <dgm:cxn modelId="{347CE83C-76E3-4773-B680-CC890DEED8AF}" type="presOf" srcId="{A65C8B0E-64ED-4223-B347-884B3863E03A}" destId="{5628A676-11FC-4572-863A-4B759B8E4E90}" srcOrd="0" destOrd="0" presId="urn:microsoft.com/office/officeart/2005/8/layout/hierarchy4"/>
    <dgm:cxn modelId="{D76E7E4D-F1CF-4831-80A1-1C14A0B5813B}" type="presOf" srcId="{C2AB39A0-F014-4E76-A670-2A47710666D8}" destId="{FCF77B6A-2082-468D-9535-5B08B6623EC1}" srcOrd="0" destOrd="0" presId="urn:microsoft.com/office/officeart/2005/8/layout/hierarchy4"/>
    <dgm:cxn modelId="{89502B87-7190-4463-A8BB-FE79C5B9102E}" type="presOf" srcId="{5643645B-9ACA-41DB-BF4D-A784A4106895}" destId="{D737FA2B-2B09-49D2-A01A-43CE043CBC5F}" srcOrd="0" destOrd="0" presId="urn:microsoft.com/office/officeart/2005/8/layout/hierarchy4"/>
    <dgm:cxn modelId="{1996DE94-A48D-49ED-9261-F5B4E68ED3B3}" srcId="{5643645B-9ACA-41DB-BF4D-A784A4106895}" destId="{98E89426-3314-4CF3-BC34-FFB212976DD3}" srcOrd="0" destOrd="0" parTransId="{E7E0BCBF-9240-4CC4-917C-1FD56C7E972F}" sibTransId="{80726A33-06E6-4582-8062-1EA05B342C07}"/>
    <dgm:cxn modelId="{758AC9B8-4A40-4CE2-B14B-FBACB6A7EFAE}" type="presOf" srcId="{754D75DB-D3F7-4ACA-87DE-25BE614CB5BE}" destId="{76760904-8C49-4805-93B3-60B39378FE33}" srcOrd="0" destOrd="0" presId="urn:microsoft.com/office/officeart/2005/8/layout/hierarchy4"/>
    <dgm:cxn modelId="{58003ECA-0F7C-4C83-8BF3-E06A2BB304B7}" srcId="{C2AB39A0-F014-4E76-A670-2A47710666D8}" destId="{754D75DB-D3F7-4ACA-87DE-25BE614CB5BE}" srcOrd="0" destOrd="0" parTransId="{120C26F2-B0F4-4F58-BD97-1630A8395A5D}" sibTransId="{83A1A32F-18B7-4E5D-9CCA-4A7C6AB126B3}"/>
    <dgm:cxn modelId="{848244CB-AF4A-4D7D-94C4-E131AB97FC40}" srcId="{15382FAD-565E-45A3-9010-65EF0F282893}" destId="{A65C8B0E-64ED-4223-B347-884B3863E03A}" srcOrd="0" destOrd="0" parTransId="{4AA3EE6A-9C90-499D-9827-BBE9066E12A8}" sibTransId="{C2B0B980-3A7D-4721-A8CF-E6F3FC66B0C5}"/>
    <dgm:cxn modelId="{4CAE44F8-3C16-481A-AE8F-F18E5D71E773}" type="presParOf" srcId="{D737FA2B-2B09-49D2-A01A-43CE043CBC5F}" destId="{DED2CFD0-46FD-435A-8301-CA0EAF5572D2}" srcOrd="0" destOrd="0" presId="urn:microsoft.com/office/officeart/2005/8/layout/hierarchy4"/>
    <dgm:cxn modelId="{6A2D5838-43C2-4A11-BF08-E0D847848365}" type="presParOf" srcId="{DED2CFD0-46FD-435A-8301-CA0EAF5572D2}" destId="{796F65FD-F1DC-42D8-BF53-70B160111689}" srcOrd="0" destOrd="0" presId="urn:microsoft.com/office/officeart/2005/8/layout/hierarchy4"/>
    <dgm:cxn modelId="{CE141EE2-7D40-412E-9F30-9708897EF4BB}" type="presParOf" srcId="{DED2CFD0-46FD-435A-8301-CA0EAF5572D2}" destId="{52E2983C-F0EB-4F18-B4B3-720E2498B296}" srcOrd="1" destOrd="0" presId="urn:microsoft.com/office/officeart/2005/8/layout/hierarchy4"/>
    <dgm:cxn modelId="{B20B33C7-B0AD-46AE-A133-C7DA9D6A17C4}" type="presParOf" srcId="{DED2CFD0-46FD-435A-8301-CA0EAF5572D2}" destId="{1C990E05-0592-4C91-8B2F-15307634A220}" srcOrd="2" destOrd="0" presId="urn:microsoft.com/office/officeart/2005/8/layout/hierarchy4"/>
    <dgm:cxn modelId="{1B747704-4155-4E37-9B06-A9AD8F2C3907}" type="presParOf" srcId="{1C990E05-0592-4C91-8B2F-15307634A220}" destId="{5248B910-6285-4B5A-B863-B014DBE21AFA}" srcOrd="0" destOrd="0" presId="urn:microsoft.com/office/officeart/2005/8/layout/hierarchy4"/>
    <dgm:cxn modelId="{5236361F-EF37-4C85-9125-E10E42086C27}" type="presParOf" srcId="{5248B910-6285-4B5A-B863-B014DBE21AFA}" destId="{622CDB85-F000-480A-B854-264EA9620459}" srcOrd="0" destOrd="0" presId="urn:microsoft.com/office/officeart/2005/8/layout/hierarchy4"/>
    <dgm:cxn modelId="{F022D5F8-2D77-4897-9423-94161F32486C}" type="presParOf" srcId="{5248B910-6285-4B5A-B863-B014DBE21AFA}" destId="{86F18EB2-72DD-4A6E-8F2E-C6301143DA3E}" srcOrd="1" destOrd="0" presId="urn:microsoft.com/office/officeart/2005/8/layout/hierarchy4"/>
    <dgm:cxn modelId="{2EF5BDE9-AB62-43F8-AD31-D1976CA95CAC}" type="presParOf" srcId="{5248B910-6285-4B5A-B863-B014DBE21AFA}" destId="{F122C9DF-104E-42A0-8CE6-CD5E3E3BBE17}" srcOrd="2" destOrd="0" presId="urn:microsoft.com/office/officeart/2005/8/layout/hierarchy4"/>
    <dgm:cxn modelId="{7888071D-BBA4-49D7-A639-2393F91FA618}" type="presParOf" srcId="{F122C9DF-104E-42A0-8CE6-CD5E3E3BBE17}" destId="{5EBE4512-AC40-4631-ACCD-3E20140B743B}" srcOrd="0" destOrd="0" presId="urn:microsoft.com/office/officeart/2005/8/layout/hierarchy4"/>
    <dgm:cxn modelId="{88A83150-F48C-444F-ADFA-C22D48578E02}" type="presParOf" srcId="{5EBE4512-AC40-4631-ACCD-3E20140B743B}" destId="{5628A676-11FC-4572-863A-4B759B8E4E90}" srcOrd="0" destOrd="0" presId="urn:microsoft.com/office/officeart/2005/8/layout/hierarchy4"/>
    <dgm:cxn modelId="{30CFCACE-F88D-4651-A160-8FE41E67524B}" type="presParOf" srcId="{5EBE4512-AC40-4631-ACCD-3E20140B743B}" destId="{7EB4B8DE-5B10-474A-B2EF-5EBFAB73F733}" srcOrd="1" destOrd="0" presId="urn:microsoft.com/office/officeart/2005/8/layout/hierarchy4"/>
    <dgm:cxn modelId="{AF35BBFA-88E2-4DFC-8782-36CDC2190A3C}" type="presParOf" srcId="{1C990E05-0592-4C91-8B2F-15307634A220}" destId="{D921EDD5-31DE-4297-A1D4-BE7EEE9DD2E7}" srcOrd="1" destOrd="0" presId="urn:microsoft.com/office/officeart/2005/8/layout/hierarchy4"/>
    <dgm:cxn modelId="{2CA293AE-F81F-41FF-B5B2-4BEF01780C81}" type="presParOf" srcId="{1C990E05-0592-4C91-8B2F-15307634A220}" destId="{BDE63C31-CB0D-4396-9C92-9E6C028A7552}" srcOrd="2" destOrd="0" presId="urn:microsoft.com/office/officeart/2005/8/layout/hierarchy4"/>
    <dgm:cxn modelId="{0E5075F3-A55C-4A49-9D75-8EC05979AF5C}" type="presParOf" srcId="{BDE63C31-CB0D-4396-9C92-9E6C028A7552}" destId="{FCF77B6A-2082-468D-9535-5B08B6623EC1}" srcOrd="0" destOrd="0" presId="urn:microsoft.com/office/officeart/2005/8/layout/hierarchy4"/>
    <dgm:cxn modelId="{43D3773A-312E-4ABB-A33B-310910331A17}" type="presParOf" srcId="{BDE63C31-CB0D-4396-9C92-9E6C028A7552}" destId="{56502094-8E06-4F3F-82C9-E559F5CC335D}" srcOrd="1" destOrd="0" presId="urn:microsoft.com/office/officeart/2005/8/layout/hierarchy4"/>
    <dgm:cxn modelId="{EB501340-3B6B-42B5-9A8C-83DEBC40A627}" type="presParOf" srcId="{BDE63C31-CB0D-4396-9C92-9E6C028A7552}" destId="{79AAF6DF-B5C9-4B03-85C0-F04875E81875}" srcOrd="2" destOrd="0" presId="urn:microsoft.com/office/officeart/2005/8/layout/hierarchy4"/>
    <dgm:cxn modelId="{F73F878B-D0D2-4FAF-B5EF-F246A705C2F9}" type="presParOf" srcId="{79AAF6DF-B5C9-4B03-85C0-F04875E81875}" destId="{1A8C470C-93D8-4CD4-BFA8-2F6ED5C1F808}" srcOrd="0" destOrd="0" presId="urn:microsoft.com/office/officeart/2005/8/layout/hierarchy4"/>
    <dgm:cxn modelId="{B2976431-2DD7-4E49-9BEA-286D4B80DB9E}" type="presParOf" srcId="{1A8C470C-93D8-4CD4-BFA8-2F6ED5C1F808}" destId="{76760904-8C49-4805-93B3-60B39378FE33}" srcOrd="0" destOrd="0" presId="urn:microsoft.com/office/officeart/2005/8/layout/hierarchy4"/>
    <dgm:cxn modelId="{03EBE5D0-DA8A-46BE-A319-D9D2C7A47097}" type="presParOf" srcId="{1A8C470C-93D8-4CD4-BFA8-2F6ED5C1F808}" destId="{32D1C325-9964-40C8-9859-C34A37085AF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5039093" y="1845529"/>
          <a:ext cx="133289" cy="545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30"/>
              </a:lnTo>
              <a:lnTo>
                <a:pt x="133289" y="54523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911047" y="1845529"/>
          <a:ext cx="128045" cy="539986"/>
        </a:xfrm>
        <a:custGeom>
          <a:avLst/>
          <a:gdLst/>
          <a:ahLst/>
          <a:cxnLst/>
          <a:rect l="0" t="0" r="0" b="0"/>
          <a:pathLst>
            <a:path>
              <a:moveTo>
                <a:pt x="128045" y="0"/>
              </a:moveTo>
              <a:lnTo>
                <a:pt x="128045" y="539986"/>
              </a:lnTo>
              <a:lnTo>
                <a:pt x="0" y="53998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AFD9-2F03-4F3B-81CB-80275CCB718E}">
      <dsp:nvSpPr>
        <dsp:cNvPr id="0" name=""/>
        <dsp:cNvSpPr/>
      </dsp:nvSpPr>
      <dsp:spPr>
        <a:xfrm>
          <a:off x="5039093" y="1845529"/>
          <a:ext cx="4426722" cy="112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878"/>
              </a:lnTo>
              <a:lnTo>
                <a:pt x="4426722" y="993878"/>
              </a:lnTo>
              <a:lnTo>
                <a:pt x="4426722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5039093" y="1845529"/>
          <a:ext cx="2951148" cy="112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878"/>
              </a:lnTo>
              <a:lnTo>
                <a:pt x="2951148" y="993878"/>
              </a:lnTo>
              <a:lnTo>
                <a:pt x="2951148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5039093" y="1845529"/>
          <a:ext cx="1475574" cy="112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878"/>
              </a:lnTo>
              <a:lnTo>
                <a:pt x="1475574" y="993878"/>
              </a:lnTo>
              <a:lnTo>
                <a:pt x="1475574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993372" y="1845529"/>
          <a:ext cx="91440" cy="11219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3563518" y="1845529"/>
          <a:ext cx="1475574" cy="1121924"/>
        </a:xfrm>
        <a:custGeom>
          <a:avLst/>
          <a:gdLst/>
          <a:ahLst/>
          <a:cxnLst/>
          <a:rect l="0" t="0" r="0" b="0"/>
          <a:pathLst>
            <a:path>
              <a:moveTo>
                <a:pt x="1475574" y="0"/>
              </a:moveTo>
              <a:lnTo>
                <a:pt x="1475574" y="993878"/>
              </a:lnTo>
              <a:lnTo>
                <a:pt x="0" y="993878"/>
              </a:lnTo>
              <a:lnTo>
                <a:pt x="0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087944" y="1845529"/>
          <a:ext cx="2951148" cy="1121924"/>
        </a:xfrm>
        <a:custGeom>
          <a:avLst/>
          <a:gdLst/>
          <a:ahLst/>
          <a:cxnLst/>
          <a:rect l="0" t="0" r="0" b="0"/>
          <a:pathLst>
            <a:path>
              <a:moveTo>
                <a:pt x="2951148" y="0"/>
              </a:moveTo>
              <a:lnTo>
                <a:pt x="2951148" y="993878"/>
              </a:lnTo>
              <a:lnTo>
                <a:pt x="0" y="993878"/>
              </a:lnTo>
              <a:lnTo>
                <a:pt x="0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612370" y="1845529"/>
          <a:ext cx="4426722" cy="1121924"/>
        </a:xfrm>
        <a:custGeom>
          <a:avLst/>
          <a:gdLst/>
          <a:ahLst/>
          <a:cxnLst/>
          <a:rect l="0" t="0" r="0" b="0"/>
          <a:pathLst>
            <a:path>
              <a:moveTo>
                <a:pt x="4426722" y="0"/>
              </a:moveTo>
              <a:lnTo>
                <a:pt x="4426722" y="993878"/>
              </a:lnTo>
              <a:lnTo>
                <a:pt x="0" y="993878"/>
              </a:lnTo>
              <a:lnTo>
                <a:pt x="0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4068579" y="1441685"/>
          <a:ext cx="1941026" cy="403843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4068579" y="1441685"/>
        <a:ext cx="1941026" cy="403843"/>
      </dsp:txXfrm>
    </dsp:sp>
    <dsp:sp modelId="{909C95B6-E601-4D07-A8B9-4253AA4B192F}">
      <dsp:nvSpPr>
        <dsp:cNvPr id="0" name=""/>
        <dsp:cNvSpPr/>
      </dsp:nvSpPr>
      <dsp:spPr>
        <a:xfrm>
          <a:off x="2629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justis og </a:t>
          </a:r>
          <a:br>
            <a:rPr lang="nb-NO" sz="1000" kern="1200"/>
          </a:br>
          <a:r>
            <a:rPr lang="nb-NO" sz="1000" kern="1200"/>
            <a:t>kommunal</a:t>
          </a:r>
        </a:p>
      </dsp:txBody>
      <dsp:txXfrm>
        <a:off x="2629" y="2967453"/>
        <a:ext cx="1219482" cy="609741"/>
      </dsp:txXfrm>
    </dsp:sp>
    <dsp:sp modelId="{CDDA0DEA-00AB-4476-B1F6-F3D5C4F5B05A}">
      <dsp:nvSpPr>
        <dsp:cNvPr id="0" name=""/>
        <dsp:cNvSpPr/>
      </dsp:nvSpPr>
      <dsp:spPr>
        <a:xfrm>
          <a:off x="1478203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helse og sosial</a:t>
          </a:r>
        </a:p>
      </dsp:txBody>
      <dsp:txXfrm>
        <a:off x="1478203" y="2967453"/>
        <a:ext cx="1219482" cy="609741"/>
      </dsp:txXfrm>
    </dsp:sp>
    <dsp:sp modelId="{111B72F2-6D3E-4A9C-A953-9ECE5CECD5F6}">
      <dsp:nvSpPr>
        <dsp:cNvPr id="0" name=""/>
        <dsp:cNvSpPr/>
      </dsp:nvSpPr>
      <dsp:spPr>
        <a:xfrm>
          <a:off x="2953777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oppvekst og barnevern</a:t>
          </a:r>
        </a:p>
      </dsp:txBody>
      <dsp:txXfrm>
        <a:off x="2953777" y="2967453"/>
        <a:ext cx="1219482" cy="609741"/>
      </dsp:txXfrm>
    </dsp:sp>
    <dsp:sp modelId="{659292F3-2B21-4827-9546-D01800201700}">
      <dsp:nvSpPr>
        <dsp:cNvPr id="0" name=""/>
        <dsp:cNvSpPr/>
      </dsp:nvSpPr>
      <dsp:spPr>
        <a:xfrm>
          <a:off x="4429351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miljø</a:t>
          </a:r>
        </a:p>
      </dsp:txBody>
      <dsp:txXfrm>
        <a:off x="4429351" y="2967453"/>
        <a:ext cx="1219482" cy="609741"/>
      </dsp:txXfrm>
    </dsp:sp>
    <dsp:sp modelId="{AC8D6E1D-9DDA-40FF-98C0-9DE0A1663417}">
      <dsp:nvSpPr>
        <dsp:cNvPr id="0" name=""/>
        <dsp:cNvSpPr/>
      </dsp:nvSpPr>
      <dsp:spPr>
        <a:xfrm>
          <a:off x="5904925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reindrift</a:t>
          </a:r>
        </a:p>
      </dsp:txBody>
      <dsp:txXfrm>
        <a:off x="5904925" y="2967453"/>
        <a:ext cx="1219482" cy="609741"/>
      </dsp:txXfrm>
    </dsp:sp>
    <dsp:sp modelId="{EFB304F1-F6B6-401C-BEFD-6DEB5E98C5F2}">
      <dsp:nvSpPr>
        <dsp:cNvPr id="0" name=""/>
        <dsp:cNvSpPr/>
      </dsp:nvSpPr>
      <dsp:spPr>
        <a:xfrm>
          <a:off x="7380499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landbruk</a:t>
          </a:r>
        </a:p>
      </dsp:txBody>
      <dsp:txXfrm>
        <a:off x="7380499" y="2967453"/>
        <a:ext cx="1219482" cy="609741"/>
      </dsp:txXfrm>
    </dsp:sp>
    <dsp:sp modelId="{1F9F70E5-8640-45BD-B6C4-BF02659BB8A4}">
      <dsp:nvSpPr>
        <dsp:cNvPr id="0" name=""/>
        <dsp:cNvSpPr/>
      </dsp:nvSpPr>
      <dsp:spPr>
        <a:xfrm>
          <a:off x="8856073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HR og </a:t>
          </a:r>
          <a:br>
            <a:rPr lang="nb-NO" sz="1050" kern="1200"/>
          </a:br>
          <a:r>
            <a:rPr lang="nb-NO" sz="1050" kern="1200"/>
            <a:t>økonomi</a:t>
          </a:r>
        </a:p>
      </dsp:txBody>
      <dsp:txXfrm>
        <a:off x="8856073" y="2967453"/>
        <a:ext cx="1219482" cy="609741"/>
      </dsp:txXfrm>
    </dsp:sp>
    <dsp:sp modelId="{7D1CE52B-6125-4CAE-B58D-0204E7AEA1B6}">
      <dsp:nvSpPr>
        <dsp:cNvPr id="0" name=""/>
        <dsp:cNvSpPr/>
      </dsp:nvSpPr>
      <dsp:spPr>
        <a:xfrm>
          <a:off x="3241770" y="2116287"/>
          <a:ext cx="1669276" cy="538456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samfunnssikkerhet</a:t>
          </a:r>
          <a:br>
            <a:rPr lang="nb-NO" sz="1050" kern="1200"/>
          </a:br>
          <a:r>
            <a:rPr lang="nb-NO" sz="1050" kern="1200"/>
            <a:t>og beredskap</a:t>
          </a:r>
        </a:p>
      </dsp:txBody>
      <dsp:txXfrm>
        <a:off x="3241770" y="2116287"/>
        <a:ext cx="1669276" cy="538456"/>
      </dsp:txXfrm>
    </dsp:sp>
    <dsp:sp modelId="{C32C0C48-A0F3-41D4-8BB6-B6566DFE356D}">
      <dsp:nvSpPr>
        <dsp:cNvPr id="0" name=""/>
        <dsp:cNvSpPr/>
      </dsp:nvSpPr>
      <dsp:spPr>
        <a:xfrm>
          <a:off x="5172382" y="2121531"/>
          <a:ext cx="1669276" cy="538456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støtte og</a:t>
          </a:r>
          <a:br>
            <a:rPr lang="nb-NO" sz="1050" kern="1200"/>
          </a:br>
          <a:r>
            <a:rPr lang="nb-NO" sz="1050" kern="1200"/>
            <a:t>kommunikasjon</a:t>
          </a:r>
        </a:p>
      </dsp:txBody>
      <dsp:txXfrm>
        <a:off x="5172382" y="2121531"/>
        <a:ext cx="1669276" cy="538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4672976" y="793460"/>
          <a:ext cx="123605" cy="505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616"/>
              </a:lnTo>
              <a:lnTo>
                <a:pt x="123605" y="50561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554234" y="793460"/>
          <a:ext cx="118742" cy="500754"/>
        </a:xfrm>
        <a:custGeom>
          <a:avLst/>
          <a:gdLst/>
          <a:ahLst/>
          <a:cxnLst/>
          <a:rect l="0" t="0" r="0" b="0"/>
          <a:pathLst>
            <a:path>
              <a:moveTo>
                <a:pt x="118742" y="0"/>
              </a:moveTo>
              <a:lnTo>
                <a:pt x="118742" y="500754"/>
              </a:lnTo>
              <a:lnTo>
                <a:pt x="0" y="50075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AFD9-2F03-4F3B-81CB-80275CCB718E}">
      <dsp:nvSpPr>
        <dsp:cNvPr id="0" name=""/>
        <dsp:cNvSpPr/>
      </dsp:nvSpPr>
      <dsp:spPr>
        <a:xfrm>
          <a:off x="4672976" y="793460"/>
          <a:ext cx="4105097" cy="1040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667"/>
              </a:lnTo>
              <a:lnTo>
                <a:pt x="4105097" y="921667"/>
              </a:lnTo>
              <a:lnTo>
                <a:pt x="4105097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4672976" y="793460"/>
          <a:ext cx="2736731" cy="1040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667"/>
              </a:lnTo>
              <a:lnTo>
                <a:pt x="2736731" y="921667"/>
              </a:lnTo>
              <a:lnTo>
                <a:pt x="2736731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4BA28-8B84-45C9-AE3C-77083807C385}">
      <dsp:nvSpPr>
        <dsp:cNvPr id="0" name=""/>
        <dsp:cNvSpPr/>
      </dsp:nvSpPr>
      <dsp:spPr>
        <a:xfrm>
          <a:off x="5588989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875C1-257F-4BDD-812A-AC6659C56383}">
      <dsp:nvSpPr>
        <dsp:cNvPr id="0" name=""/>
        <dsp:cNvSpPr/>
      </dsp:nvSpPr>
      <dsp:spPr>
        <a:xfrm>
          <a:off x="5588989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4672976" y="793460"/>
          <a:ext cx="1368365" cy="1040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667"/>
              </a:lnTo>
              <a:lnTo>
                <a:pt x="1368365" y="921667"/>
              </a:lnTo>
              <a:lnTo>
                <a:pt x="1368365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1D9B9-25A0-4E5D-9B6E-ECFF8CA85C56}">
      <dsp:nvSpPr>
        <dsp:cNvPr id="0" name=""/>
        <dsp:cNvSpPr/>
      </dsp:nvSpPr>
      <dsp:spPr>
        <a:xfrm>
          <a:off x="4220624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4220624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627256" y="793460"/>
          <a:ext cx="91440" cy="10404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2852258" y="2399311"/>
          <a:ext cx="169632" cy="1648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711"/>
              </a:lnTo>
              <a:lnTo>
                <a:pt x="169632" y="16487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2852258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2852258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3304610" y="793460"/>
          <a:ext cx="1368365" cy="1040410"/>
        </a:xfrm>
        <a:custGeom>
          <a:avLst/>
          <a:gdLst/>
          <a:ahLst/>
          <a:cxnLst/>
          <a:rect l="0" t="0" r="0" b="0"/>
          <a:pathLst>
            <a:path>
              <a:moveTo>
                <a:pt x="1368365" y="0"/>
              </a:moveTo>
              <a:lnTo>
                <a:pt x="1368365" y="921667"/>
              </a:lnTo>
              <a:lnTo>
                <a:pt x="0" y="921667"/>
              </a:lnTo>
              <a:lnTo>
                <a:pt x="0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7BD6F-D553-46F4-9772-B96E1C19EA4D}">
      <dsp:nvSpPr>
        <dsp:cNvPr id="0" name=""/>
        <dsp:cNvSpPr/>
      </dsp:nvSpPr>
      <dsp:spPr>
        <a:xfrm>
          <a:off x="1483892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1483892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1936244" y="793460"/>
          <a:ext cx="2736731" cy="1040410"/>
        </a:xfrm>
        <a:custGeom>
          <a:avLst/>
          <a:gdLst/>
          <a:ahLst/>
          <a:cxnLst/>
          <a:rect l="0" t="0" r="0" b="0"/>
          <a:pathLst>
            <a:path>
              <a:moveTo>
                <a:pt x="2736731" y="0"/>
              </a:moveTo>
              <a:lnTo>
                <a:pt x="2736731" y="921667"/>
              </a:lnTo>
              <a:lnTo>
                <a:pt x="0" y="921667"/>
              </a:lnTo>
              <a:lnTo>
                <a:pt x="0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EB147-1DD8-4327-8878-CEDCB30BE517}">
      <dsp:nvSpPr>
        <dsp:cNvPr id="0" name=""/>
        <dsp:cNvSpPr/>
      </dsp:nvSpPr>
      <dsp:spPr>
        <a:xfrm>
          <a:off x="115526" y="2399311"/>
          <a:ext cx="169632" cy="1648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711"/>
              </a:lnTo>
              <a:lnTo>
                <a:pt x="169632" y="16487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115526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115526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567879" y="793460"/>
          <a:ext cx="4105097" cy="1040410"/>
        </a:xfrm>
        <a:custGeom>
          <a:avLst/>
          <a:gdLst/>
          <a:ahLst/>
          <a:cxnLst/>
          <a:rect l="0" t="0" r="0" b="0"/>
          <a:pathLst>
            <a:path>
              <a:moveTo>
                <a:pt x="4105097" y="0"/>
              </a:moveTo>
              <a:lnTo>
                <a:pt x="4105097" y="921667"/>
              </a:lnTo>
              <a:lnTo>
                <a:pt x="0" y="921667"/>
              </a:lnTo>
              <a:lnTo>
                <a:pt x="0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772976" y="418958"/>
          <a:ext cx="1800000" cy="374502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772976" y="418958"/>
        <a:ext cx="1800000" cy="374502"/>
      </dsp:txXfrm>
    </dsp:sp>
    <dsp:sp modelId="{909C95B6-E601-4D07-A8B9-4253AA4B192F}">
      <dsp:nvSpPr>
        <dsp:cNvPr id="0" name=""/>
        <dsp:cNvSpPr/>
      </dsp:nvSpPr>
      <dsp:spPr>
        <a:xfrm>
          <a:off x="2438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justis og </a:t>
          </a:r>
          <a:br>
            <a:rPr lang="nb-NO" sz="1000" kern="1200"/>
          </a:br>
          <a:r>
            <a:rPr lang="nb-NO" sz="1000" kern="1200"/>
            <a:t>kommunal</a:t>
          </a:r>
        </a:p>
      </dsp:txBody>
      <dsp:txXfrm>
        <a:off x="2438" y="1833871"/>
        <a:ext cx="1130880" cy="565440"/>
      </dsp:txXfrm>
    </dsp:sp>
    <dsp:sp modelId="{553631B5-CBD2-4A84-8241-4CFEDA684922}">
      <dsp:nvSpPr>
        <dsp:cNvPr id="0" name=""/>
        <dsp:cNvSpPr/>
      </dsp:nvSpPr>
      <dsp:spPr>
        <a:xfrm>
          <a:off x="285158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juridisk</a:t>
          </a:r>
        </a:p>
      </dsp:txBody>
      <dsp:txXfrm>
        <a:off x="285158" y="2636796"/>
        <a:ext cx="1130880" cy="374502"/>
      </dsp:txXfrm>
    </dsp:sp>
    <dsp:sp modelId="{F13E7E48-981B-43A9-9979-E605E6B970F9}">
      <dsp:nvSpPr>
        <dsp:cNvPr id="0" name=""/>
        <dsp:cNvSpPr/>
      </dsp:nvSpPr>
      <dsp:spPr>
        <a:xfrm>
          <a:off x="285158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vergemål</a:t>
          </a:r>
        </a:p>
      </dsp:txBody>
      <dsp:txXfrm>
        <a:off x="285158" y="3248783"/>
        <a:ext cx="1130880" cy="374502"/>
      </dsp:txXfrm>
    </dsp:sp>
    <dsp:sp modelId="{838C790D-277C-4318-B19C-4E18F5216499}">
      <dsp:nvSpPr>
        <dsp:cNvPr id="0" name=""/>
        <dsp:cNvSpPr/>
      </dsp:nvSpPr>
      <dsp:spPr>
        <a:xfrm>
          <a:off x="285158" y="3860771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plan</a:t>
          </a:r>
        </a:p>
      </dsp:txBody>
      <dsp:txXfrm>
        <a:off x="285158" y="3860771"/>
        <a:ext cx="1130880" cy="374502"/>
      </dsp:txXfrm>
    </dsp:sp>
    <dsp:sp modelId="{CDDA0DEA-00AB-4476-B1F6-F3D5C4F5B05A}">
      <dsp:nvSpPr>
        <dsp:cNvPr id="0" name=""/>
        <dsp:cNvSpPr/>
      </dsp:nvSpPr>
      <dsp:spPr>
        <a:xfrm>
          <a:off x="1370804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helse og sosial</a:t>
          </a:r>
        </a:p>
      </dsp:txBody>
      <dsp:txXfrm>
        <a:off x="1370804" y="1833871"/>
        <a:ext cx="1130880" cy="565440"/>
      </dsp:txXfrm>
    </dsp:sp>
    <dsp:sp modelId="{FF9BC0BE-EDB8-40F1-8B24-627FF34A5A2F}">
      <dsp:nvSpPr>
        <dsp:cNvPr id="0" name=""/>
        <dsp:cNvSpPr/>
      </dsp:nvSpPr>
      <dsp:spPr>
        <a:xfrm>
          <a:off x="1653524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helse og omsorg</a:t>
          </a:r>
        </a:p>
      </dsp:txBody>
      <dsp:txXfrm>
        <a:off x="1653524" y="2636796"/>
        <a:ext cx="1130880" cy="374502"/>
      </dsp:txXfrm>
    </dsp:sp>
    <dsp:sp modelId="{A31324D4-E64F-4E57-96FD-598ACBBACD19}">
      <dsp:nvSpPr>
        <dsp:cNvPr id="0" name=""/>
        <dsp:cNvSpPr/>
      </dsp:nvSpPr>
      <dsp:spPr>
        <a:xfrm>
          <a:off x="1653524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sosial og familie</a:t>
          </a:r>
        </a:p>
      </dsp:txBody>
      <dsp:txXfrm>
        <a:off x="1653524" y="3248783"/>
        <a:ext cx="1130880" cy="374502"/>
      </dsp:txXfrm>
    </dsp:sp>
    <dsp:sp modelId="{111B72F2-6D3E-4A9C-A953-9ECE5CECD5F6}">
      <dsp:nvSpPr>
        <dsp:cNvPr id="0" name=""/>
        <dsp:cNvSpPr/>
      </dsp:nvSpPr>
      <dsp:spPr>
        <a:xfrm>
          <a:off x="2739170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/>
            <a:t>oppvekst og barnevern</a:t>
          </a:r>
        </a:p>
      </dsp:txBody>
      <dsp:txXfrm>
        <a:off x="2739170" y="1833871"/>
        <a:ext cx="1130880" cy="565440"/>
      </dsp:txXfrm>
    </dsp:sp>
    <dsp:sp modelId="{ECADBA38-16A9-407D-8A5F-D6DE9BF43E1B}">
      <dsp:nvSpPr>
        <dsp:cNvPr id="0" name=""/>
        <dsp:cNvSpPr/>
      </dsp:nvSpPr>
      <dsp:spPr>
        <a:xfrm>
          <a:off x="3021890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skole</a:t>
          </a:r>
        </a:p>
      </dsp:txBody>
      <dsp:txXfrm>
        <a:off x="3021890" y="2636796"/>
        <a:ext cx="1130880" cy="374502"/>
      </dsp:txXfrm>
    </dsp:sp>
    <dsp:sp modelId="{666E077F-97D3-4355-9F84-AD1816C49B12}">
      <dsp:nvSpPr>
        <dsp:cNvPr id="0" name=""/>
        <dsp:cNvSpPr/>
      </dsp:nvSpPr>
      <dsp:spPr>
        <a:xfrm>
          <a:off x="3021890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barnehage</a:t>
          </a:r>
        </a:p>
      </dsp:txBody>
      <dsp:txXfrm>
        <a:off x="3021890" y="3248783"/>
        <a:ext cx="1130880" cy="374502"/>
      </dsp:txXfrm>
    </dsp:sp>
    <dsp:sp modelId="{B8289C61-4606-4F43-91FF-7C0EDDCA438B}">
      <dsp:nvSpPr>
        <dsp:cNvPr id="0" name=""/>
        <dsp:cNvSpPr/>
      </dsp:nvSpPr>
      <dsp:spPr>
        <a:xfrm>
          <a:off x="3021890" y="3860771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barnevern</a:t>
          </a:r>
        </a:p>
      </dsp:txBody>
      <dsp:txXfrm>
        <a:off x="3021890" y="3860771"/>
        <a:ext cx="1130880" cy="374502"/>
      </dsp:txXfrm>
    </dsp:sp>
    <dsp:sp modelId="{659292F3-2B21-4827-9546-D01800201700}">
      <dsp:nvSpPr>
        <dsp:cNvPr id="0" name=""/>
        <dsp:cNvSpPr/>
      </dsp:nvSpPr>
      <dsp:spPr>
        <a:xfrm>
          <a:off x="4107536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miljø</a:t>
          </a:r>
        </a:p>
      </dsp:txBody>
      <dsp:txXfrm>
        <a:off x="4107536" y="1833871"/>
        <a:ext cx="1130880" cy="565440"/>
      </dsp:txXfrm>
    </dsp:sp>
    <dsp:sp modelId="{61819400-3ED5-499D-95E6-64ECC88F62D3}">
      <dsp:nvSpPr>
        <dsp:cNvPr id="0" name=""/>
        <dsp:cNvSpPr/>
      </dsp:nvSpPr>
      <dsp:spPr>
        <a:xfrm>
          <a:off x="4390256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naturmangfold</a:t>
          </a:r>
          <a:br>
            <a:rPr lang="nb-NO" sz="900" kern="1200"/>
          </a:br>
          <a:r>
            <a:rPr lang="nb-NO" sz="900" kern="1200"/>
            <a:t>og naturvern</a:t>
          </a:r>
        </a:p>
      </dsp:txBody>
      <dsp:txXfrm>
        <a:off x="4390256" y="2636796"/>
        <a:ext cx="1130880" cy="374502"/>
      </dsp:txXfrm>
    </dsp:sp>
    <dsp:sp modelId="{904DE4B9-5AFB-4A5D-BEB0-39D5D1B6F5E4}">
      <dsp:nvSpPr>
        <dsp:cNvPr id="0" name=""/>
        <dsp:cNvSpPr/>
      </dsp:nvSpPr>
      <dsp:spPr>
        <a:xfrm>
          <a:off x="4390256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vannforvaltning</a:t>
          </a:r>
          <a:br>
            <a:rPr lang="nb-NO" sz="900" kern="1200"/>
          </a:br>
          <a:r>
            <a:rPr lang="nb-NO" sz="900" kern="1200"/>
            <a:t>og forurensing</a:t>
          </a:r>
        </a:p>
      </dsp:txBody>
      <dsp:txXfrm>
        <a:off x="4390256" y="3248783"/>
        <a:ext cx="1130880" cy="374502"/>
      </dsp:txXfrm>
    </dsp:sp>
    <dsp:sp modelId="{AC8D6E1D-9DDA-40FF-98C0-9DE0A1663417}">
      <dsp:nvSpPr>
        <dsp:cNvPr id="0" name=""/>
        <dsp:cNvSpPr/>
      </dsp:nvSpPr>
      <dsp:spPr>
        <a:xfrm>
          <a:off x="5475901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reindrift</a:t>
          </a:r>
        </a:p>
      </dsp:txBody>
      <dsp:txXfrm>
        <a:off x="5475901" y="1833871"/>
        <a:ext cx="1130880" cy="565440"/>
      </dsp:txXfrm>
    </dsp:sp>
    <dsp:sp modelId="{9FEA9DB0-FFA5-45AA-B9E3-AAF758E2979C}">
      <dsp:nvSpPr>
        <dsp:cNvPr id="0" name=""/>
        <dsp:cNvSpPr/>
      </dsp:nvSpPr>
      <dsp:spPr>
        <a:xfrm>
          <a:off x="5758622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Øst-Finnmark</a:t>
          </a:r>
        </a:p>
      </dsp:txBody>
      <dsp:txXfrm>
        <a:off x="5758622" y="2636796"/>
        <a:ext cx="1130880" cy="374502"/>
      </dsp:txXfrm>
    </dsp:sp>
    <dsp:sp modelId="{B9868352-61DD-4892-B03E-9732D332EBD8}">
      <dsp:nvSpPr>
        <dsp:cNvPr id="0" name=""/>
        <dsp:cNvSpPr/>
      </dsp:nvSpPr>
      <dsp:spPr>
        <a:xfrm>
          <a:off x="5758622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900" kern="1200"/>
            <a:t>Vest-Finnmark</a:t>
          </a:r>
          <a:br>
            <a:rPr lang="nb-NO" sz="900" kern="1200"/>
          </a:br>
          <a:r>
            <a:rPr lang="nb-NO" sz="900" kern="1200"/>
            <a:t>og Troms</a:t>
          </a:r>
        </a:p>
      </dsp:txBody>
      <dsp:txXfrm>
        <a:off x="5758622" y="3248783"/>
        <a:ext cx="1130880" cy="374502"/>
      </dsp:txXfrm>
    </dsp:sp>
    <dsp:sp modelId="{EFB304F1-F6B6-401C-BEFD-6DEB5E98C5F2}">
      <dsp:nvSpPr>
        <dsp:cNvPr id="0" name=""/>
        <dsp:cNvSpPr/>
      </dsp:nvSpPr>
      <dsp:spPr>
        <a:xfrm>
          <a:off x="6844267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landbruk</a:t>
          </a:r>
        </a:p>
      </dsp:txBody>
      <dsp:txXfrm>
        <a:off x="6844267" y="1833871"/>
        <a:ext cx="1130880" cy="565440"/>
      </dsp:txXfrm>
    </dsp:sp>
    <dsp:sp modelId="{1F9F70E5-8640-45BD-B6C4-BF02659BB8A4}">
      <dsp:nvSpPr>
        <dsp:cNvPr id="0" name=""/>
        <dsp:cNvSpPr/>
      </dsp:nvSpPr>
      <dsp:spPr>
        <a:xfrm>
          <a:off x="8212633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HR og </a:t>
          </a:r>
          <a:br>
            <a:rPr lang="nb-NO" sz="1050" kern="1200"/>
          </a:br>
          <a:r>
            <a:rPr lang="nb-NO" sz="1050" kern="1200"/>
            <a:t>økonomi</a:t>
          </a:r>
        </a:p>
      </dsp:txBody>
      <dsp:txXfrm>
        <a:off x="8212633" y="1833871"/>
        <a:ext cx="1130880" cy="565440"/>
      </dsp:txXfrm>
    </dsp:sp>
    <dsp:sp modelId="{7D1CE52B-6125-4CAE-B58D-0204E7AEA1B6}">
      <dsp:nvSpPr>
        <dsp:cNvPr id="0" name=""/>
        <dsp:cNvSpPr/>
      </dsp:nvSpPr>
      <dsp:spPr>
        <a:xfrm>
          <a:off x="3006239" y="1044547"/>
          <a:ext cx="1547994" cy="499334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samfunnssikkerhet</a:t>
          </a:r>
          <a:br>
            <a:rPr lang="nb-NO" sz="1050" kern="1200"/>
          </a:br>
          <a:r>
            <a:rPr lang="nb-NO" sz="1050" kern="1200"/>
            <a:t>og beredskap</a:t>
          </a:r>
        </a:p>
      </dsp:txBody>
      <dsp:txXfrm>
        <a:off x="3006239" y="1044547"/>
        <a:ext cx="1547994" cy="499334"/>
      </dsp:txXfrm>
    </dsp:sp>
    <dsp:sp modelId="{C32C0C48-A0F3-41D4-8BB6-B6566DFE356D}">
      <dsp:nvSpPr>
        <dsp:cNvPr id="0" name=""/>
        <dsp:cNvSpPr/>
      </dsp:nvSpPr>
      <dsp:spPr>
        <a:xfrm>
          <a:off x="4796581" y="1049410"/>
          <a:ext cx="1547994" cy="499334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kern="1200"/>
            <a:t>støtte og</a:t>
          </a:r>
          <a:br>
            <a:rPr lang="nb-NO" sz="1050" kern="1200"/>
          </a:br>
          <a:r>
            <a:rPr lang="nb-NO" sz="1050" kern="1200"/>
            <a:t>kommunikasjon</a:t>
          </a:r>
        </a:p>
      </dsp:txBody>
      <dsp:txXfrm>
        <a:off x="4796581" y="1049410"/>
        <a:ext cx="1547994" cy="4993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F65FD-F1DC-42D8-BF53-70B160111689}">
      <dsp:nvSpPr>
        <dsp:cNvPr id="0" name=""/>
        <dsp:cNvSpPr/>
      </dsp:nvSpPr>
      <dsp:spPr>
        <a:xfrm>
          <a:off x="3000" y="1947"/>
          <a:ext cx="8121999" cy="1709208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079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 dirty="0"/>
            <a:t>Kommunestyret </a:t>
          </a:r>
        </a:p>
      </dsp:txBody>
      <dsp:txXfrm>
        <a:off x="53061" y="52008"/>
        <a:ext cx="8021877" cy="1609086"/>
      </dsp:txXfrm>
    </dsp:sp>
    <dsp:sp modelId="{622CDB85-F000-480A-B854-264EA9620459}">
      <dsp:nvSpPr>
        <dsp:cNvPr id="0" name=""/>
        <dsp:cNvSpPr/>
      </dsp:nvSpPr>
      <dsp:spPr>
        <a:xfrm>
          <a:off x="22058" y="1808243"/>
          <a:ext cx="3897312" cy="170920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Folkevalgt kontroll</a:t>
          </a:r>
        </a:p>
      </dsp:txBody>
      <dsp:txXfrm>
        <a:off x="72119" y="1858304"/>
        <a:ext cx="3797190" cy="1609086"/>
      </dsp:txXfrm>
    </dsp:sp>
    <dsp:sp modelId="{5628A676-11FC-4572-863A-4B759B8E4E90}">
      <dsp:nvSpPr>
        <dsp:cNvPr id="0" name=""/>
        <dsp:cNvSpPr/>
      </dsp:nvSpPr>
      <dsp:spPr>
        <a:xfrm>
          <a:off x="3000" y="3707511"/>
          <a:ext cx="3897312" cy="170920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Kontrollutvalg </a:t>
          </a:r>
          <a:br>
            <a:rPr lang="nb-NO" sz="2700" kern="1200" dirty="0"/>
          </a:br>
          <a:r>
            <a:rPr lang="nb-NO" sz="2700" kern="1200" dirty="0"/>
            <a:t>Revisjon</a:t>
          </a:r>
        </a:p>
      </dsp:txBody>
      <dsp:txXfrm>
        <a:off x="53061" y="3757572"/>
        <a:ext cx="3797190" cy="1609086"/>
      </dsp:txXfrm>
    </dsp:sp>
    <dsp:sp modelId="{FCF77B6A-2082-468D-9535-5B08B6623EC1}">
      <dsp:nvSpPr>
        <dsp:cNvPr id="0" name=""/>
        <dsp:cNvSpPr/>
      </dsp:nvSpPr>
      <dsp:spPr>
        <a:xfrm>
          <a:off x="4227687" y="1854729"/>
          <a:ext cx="3897312" cy="1709208"/>
        </a:xfrm>
        <a:prstGeom prst="roundRect">
          <a:avLst>
            <a:gd name="adj" fmla="val 10000"/>
          </a:avLst>
        </a:prstGeom>
        <a:solidFill>
          <a:schemeClr val="tx2">
            <a:lumMod val="75000"/>
            <a:lumOff val="2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Administrativkontroll</a:t>
          </a:r>
        </a:p>
      </dsp:txBody>
      <dsp:txXfrm>
        <a:off x="4277748" y="1904790"/>
        <a:ext cx="3797190" cy="1609086"/>
      </dsp:txXfrm>
    </dsp:sp>
    <dsp:sp modelId="{76760904-8C49-4805-93B3-60B39378FE33}">
      <dsp:nvSpPr>
        <dsp:cNvPr id="0" name=""/>
        <dsp:cNvSpPr/>
      </dsp:nvSpPr>
      <dsp:spPr>
        <a:xfrm>
          <a:off x="4227687" y="3707511"/>
          <a:ext cx="3897312" cy="1709208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/>
            <a:t>Internkontroll</a:t>
          </a:r>
        </a:p>
      </dsp:txBody>
      <dsp:txXfrm>
        <a:off x="4277748" y="3757572"/>
        <a:ext cx="3797190" cy="1609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2C4F3DD-B0D3-EB46-986C-2B045DFC9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r="32212" b="-18823"/>
          <a:stretch/>
        </p:blipFill>
        <p:spPr>
          <a:xfrm>
            <a:off x="-35145" y="5405196"/>
            <a:ext cx="3384401" cy="1452803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15.12.2020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</p:spTree>
    <p:extLst>
      <p:ext uri="{BB962C8B-B14F-4D97-AF65-F5344CB8AC3E}">
        <p14:creationId xmlns:p14="http://schemas.microsoft.com/office/powerpoint/2010/main" val="126146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tydelig. </a:t>
            </a:r>
            <a:br>
              <a:rPr lang="nb-NO" dirty="0"/>
            </a:br>
            <a:r>
              <a:rPr lang="nb-NO" dirty="0"/>
              <a:t>1 spalte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32F2626-78D7-964C-B024-BA458C75F3A9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DF1B22E6-F42A-8440-BAAA-AD139C4CFC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2010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Pass på at ikke tekstlinjene blir for lange.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brukes når du bare skal ha noen få punkter.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B44D60B9-ADB7-CF47-A09A-1B47D1D3B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3" b="14429"/>
          <a:stretch/>
        </p:blipFill>
        <p:spPr>
          <a:xfrm>
            <a:off x="0" y="2370303"/>
            <a:ext cx="2736633" cy="448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26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32F2626-78D7-964C-B024-BA458C75F3A9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18018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3903CBBE-6B54-F94B-904B-AB3BE543BB2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747351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9F81C3A0-6F0C-FA4E-8D12-AEE90E7E0FE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2394790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AF1AAF0-2D18-8A45-8627-7FEA618F909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25445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524308C-82B1-1E45-BC2C-C44BD380579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2671696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982C580-892D-6648-A0D1-EB547121820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206243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1713755F-F432-7C42-962F-4D68CABA86E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372279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9C667E8-4041-404D-958D-1A89B008340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1200141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C818C5D-D41E-0D41-BD3B-8B9F8C4BE86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315986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15.12.2020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942DC43-9808-574C-BF92-864743379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r="32212" b="-18823"/>
          <a:stretch/>
        </p:blipFill>
        <p:spPr>
          <a:xfrm>
            <a:off x="-35145" y="5405196"/>
            <a:ext cx="3384401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7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2BD5EC6-0170-7F4D-8265-2B8230A8E04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1490610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1115241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4172182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2344757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4369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778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05753826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6219981D-862F-9F4E-B4E7-43F41170E94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655152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49784426"/>
              </p:ext>
            </p:extLst>
          </p:nvPr>
        </p:nvGraphicFramePr>
        <p:xfrm>
          <a:off x="1434361" y="568414"/>
          <a:ext cx="9345953" cy="4654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2755AF70-D81A-44C1-B559-6580F2980B49}"/>
              </a:ext>
            </a:extLst>
          </p:cNvPr>
          <p:cNvSpPr txBox="1"/>
          <p:nvPr userDrawn="1"/>
        </p:nvSpPr>
        <p:spPr>
          <a:xfrm>
            <a:off x="1648056" y="5016956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faggrupper på tvers av organisasjonen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C0D6E12-02C3-40A0-AC9B-5EAEE42C3120}"/>
              </a:ext>
            </a:extLst>
          </p:cNvPr>
          <p:cNvCxnSpPr>
            <a:cxnSpLocks/>
          </p:cNvCxnSpPr>
          <p:nvPr userDrawn="1"/>
        </p:nvCxnSpPr>
        <p:spPr>
          <a:xfrm>
            <a:off x="3894227" y="5147706"/>
            <a:ext cx="7242086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9B40C56B-05BB-475F-8E5A-13149316FDA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5687" y="1815150"/>
            <a:ext cx="0" cy="3324921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DC01CA18-7061-4A00-8DFB-F2D24EDE6DA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5688" y="5132372"/>
            <a:ext cx="609198" cy="7694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D3A4F6D-EBB8-764A-B4F6-212F82A45FC7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</p:spTree>
    <p:extLst>
      <p:ext uri="{BB962C8B-B14F-4D97-AF65-F5344CB8AC3E}">
        <p14:creationId xmlns:p14="http://schemas.microsoft.com/office/powerpoint/2010/main" val="2085988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3817E6A9-CE66-7E42-A620-DF8765D554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6" y="5059545"/>
            <a:ext cx="3892318" cy="1179372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86F416E-DCDD-D943-A517-E77ED9881F89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 err="1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fylkesmannen.no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/av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46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13926CDA-BE49-D94A-B62B-BD3E3D98EC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6" y="5059545"/>
            <a:ext cx="3892318" cy="1179372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FAFA2AC-3E0C-E54C-986C-768B5885706F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 err="1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fylkesmannen.no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/av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84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15.12.2020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177B9F0-FD59-8A48-902C-4DC07B6841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r="32212" b="-18823"/>
          <a:stretch/>
        </p:blipFill>
        <p:spPr>
          <a:xfrm>
            <a:off x="-35145" y="5405196"/>
            <a:ext cx="3384401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38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60EBBBE-005F-5F43-93DC-918D4B5293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36" y="5059545"/>
            <a:ext cx="3892318" cy="1179372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02E0548-E4BE-1341-959D-E5CA9FF2E82F}"/>
              </a:ext>
            </a:extLst>
          </p:cNvPr>
          <p:cNvSpPr txBox="1"/>
          <p:nvPr userDrawn="1"/>
        </p:nvSpPr>
        <p:spPr>
          <a:xfrm>
            <a:off x="959829" y="5857083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 err="1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fylkesmannen.no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/av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23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F1DEFBA7-CB82-D447-8DC2-11DC29375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9" y="5490239"/>
            <a:ext cx="3892318" cy="1179372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DE8715DE-5416-9048-B462-7D91320F89F7}"/>
              </a:ext>
            </a:extLst>
          </p:cNvPr>
          <p:cNvSpPr txBox="1"/>
          <p:nvPr userDrawn="1"/>
        </p:nvSpPr>
        <p:spPr>
          <a:xfrm>
            <a:off x="8896396" y="5725022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 err="1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 i Agder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fylkesmannen.no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/av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3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92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0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15.12.2020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0B14E03A-4981-AD4F-899E-37B4B024C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r="32212" b="-18823"/>
          <a:stretch/>
        </p:blipFill>
        <p:spPr>
          <a:xfrm>
            <a:off x="-35145" y="5405196"/>
            <a:ext cx="3384401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4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15.12.2020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B63D9E47-B6E4-4D41-B504-BC2B6F130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r="32212" b="-18823"/>
          <a:stretch/>
        </p:blipFill>
        <p:spPr>
          <a:xfrm>
            <a:off x="-35145" y="5405196"/>
            <a:ext cx="3384401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5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15.12.2020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5001B61-70C7-E649-9C5A-2B0ECE86A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r="32212" b="-18823"/>
          <a:stretch/>
        </p:blipFill>
        <p:spPr>
          <a:xfrm>
            <a:off x="-35145" y="5405196"/>
            <a:ext cx="3384401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15.12.2020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B0AC4EF-1A6B-FC43-963C-E8014961F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6" r="32212" b="-18823"/>
          <a:stretch/>
        </p:blipFill>
        <p:spPr>
          <a:xfrm>
            <a:off x="-35145" y="5405196"/>
            <a:ext cx="3384401" cy="145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09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2010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Pass på at ikke tekstlinjene blir for lange.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1-spalte-versjonen brukes når du bare skal ha noen få punkter.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tydelig. </a:t>
            </a:r>
            <a:br>
              <a:rPr lang="nb-NO" dirty="0"/>
            </a:br>
            <a:r>
              <a:rPr lang="nb-NO" dirty="0"/>
              <a:t>1 spalte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FA46597-83EE-864E-9411-86BBB7109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78" b="9724"/>
          <a:stretch/>
        </p:blipFill>
        <p:spPr>
          <a:xfrm>
            <a:off x="7948775" y="1859155"/>
            <a:ext cx="4243225" cy="499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02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Agder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74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12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547EBF"/>
          </p15:clr>
        </p15:guide>
        <p15:guide id="2" pos="257">
          <p15:clr>
            <a:srgbClr val="F26B43"/>
          </p15:clr>
        </p15:guide>
        <p15:guide id="3" pos="665">
          <p15:clr>
            <a:srgbClr val="547EBF"/>
          </p15:clr>
        </p15:guide>
        <p15:guide id="4" orient="horz" pos="3974">
          <p15:clr>
            <a:srgbClr val="547EBF"/>
          </p15:clr>
        </p15:guide>
        <p15:guide id="5" pos="7015">
          <p15:clr>
            <a:srgbClr val="547EBF"/>
          </p15:clr>
        </p15:guide>
        <p15:guide id="6" orient="horz" pos="232">
          <p15:clr>
            <a:srgbClr val="F26B43"/>
          </p15:clr>
        </p15:guide>
        <p15:guide id="7" pos="7423">
          <p15:clr>
            <a:srgbClr val="F26B43"/>
          </p15:clr>
        </p15:guide>
        <p15:guide id="8" pos="7106">
          <p15:clr>
            <a:srgbClr val="F26B43"/>
          </p15:clr>
        </p15:guide>
        <p15:guide id="9" pos="3840">
          <p15:clr>
            <a:srgbClr val="FDE53C"/>
          </p15:clr>
        </p15:guide>
        <p15:guide id="11" orient="horz" pos="55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pos="2774">
          <p15:clr>
            <a:srgbClr val="F26B43"/>
          </p15:clr>
        </p15:guide>
        <p15:guide id="14" pos="4906">
          <p15:clr>
            <a:srgbClr val="F26B43"/>
          </p15:clr>
        </p15:guide>
        <p15:guide id="15" orient="horz" pos="2092">
          <p15:clr>
            <a:srgbClr val="F26B43"/>
          </p15:clr>
        </p15:guide>
        <p15:guide id="16" orient="horz" pos="27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udir.no/kvalitet-og-kompetanse/sikkerhet-og-beredskap/informasjon-om-koronaviruset1/tiltaksniva-i-videregaende-skole-ma-vare-i-trad-med-smittesituasjonen/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helsenorge.no/psykisk-helse/her-far-du-hjelp/#chattetjenester-pa-ungno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youtu.be%2FgKglTHPNFko&amp;data=04%7C01%7Cfmavlds%40fylkesmannen.no%7C2ee2ce3fb8724a6f7afe08d89d23cefc%7C8a6fa58e51534bfa9a8b573d985a4186%7C0%7C0%7C637432124445763875%7CUnknown%7CTWFpbGZsb3d8eyJWIjoiMC4wLjAwMDAiLCJQIjoiV2luMzIiLCJBTiI6Ik1haWwiLCJXVCI6Mn0%3D%7C1000&amp;sdata=em1Fl5sjCsQQ1zE7c%2FX7wHQN2ZOMD2FMIR26kUmuD0Q%3D&amp;reserved=0" TargetMode="External"/><Relationship Id="rId2" Type="http://schemas.openxmlformats.org/officeDocument/2006/relationships/hyperlink" Target="https://ungefunksjonshemmede.no/ressurser/kurs/kronisk-inkludering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37FECA-142C-4F42-9AD4-4BE1CDD5AA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15.12.2020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B01961-4041-479E-86D6-4C3F78EDF7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nb-NO" dirty="0">
                <a:solidFill>
                  <a:schemeClr val="bg2">
                    <a:lumMod val="90000"/>
                  </a:schemeClr>
                </a:solidFill>
              </a:rPr>
              <a:t>Nytt år - nye lover </a:t>
            </a:r>
            <a:br>
              <a:rPr lang="nb-NO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nb-NO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Barnehageloven Opplæringsloven Kommuneloven  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A9EFBD0-F61D-4979-8007-A3F0536AB9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br>
              <a:rPr lang="nb-NO" dirty="0">
                <a:solidFill>
                  <a:srgbClr val="00244E"/>
                </a:solidFill>
              </a:rPr>
            </a:br>
            <a:r>
              <a:rPr lang="nb-NO" dirty="0">
                <a:solidFill>
                  <a:schemeClr val="bg2">
                    <a:lumMod val="90000"/>
                  </a:schemeClr>
                </a:solidFill>
              </a:rPr>
              <a:t>Seniorrådgiver Line Duesund Svendsen</a:t>
            </a:r>
            <a:endParaRPr lang="nb-NO" dirty="0">
              <a:solidFill>
                <a:srgbClr val="0024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B72CD63-B310-4E56-A056-F10E73CCCE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1647" y="2132904"/>
            <a:ext cx="6949846" cy="4308001"/>
          </a:xfrm>
        </p:spPr>
        <p:txBody>
          <a:bodyPr/>
          <a:lstStyle/>
          <a:p>
            <a:r>
              <a:rPr lang="nb-NO" dirty="0"/>
              <a:t>Likebehandle – tydeliggjøring </a:t>
            </a:r>
          </a:p>
          <a:p>
            <a:endParaRPr lang="nb-NO" dirty="0"/>
          </a:p>
          <a:p>
            <a:r>
              <a:rPr lang="nb-NO" u="sng" dirty="0"/>
              <a:t>Utgangspunkt:</a:t>
            </a:r>
          </a:p>
          <a:p>
            <a:r>
              <a:rPr lang="nb-NO" dirty="0"/>
              <a:t>Myndighetsoppgavene skal være </a:t>
            </a:r>
            <a:r>
              <a:rPr lang="nb-NO" b="1" dirty="0"/>
              <a:t>organisere uavhengig </a:t>
            </a:r>
            <a:r>
              <a:rPr lang="nb-NO" dirty="0" err="1"/>
              <a:t>mht</a:t>
            </a:r>
            <a:r>
              <a:rPr lang="nb-NO" dirty="0"/>
              <a:t> driften av kommunale barnehager</a:t>
            </a:r>
          </a:p>
          <a:p>
            <a:r>
              <a:rPr lang="nb-NO" dirty="0"/>
              <a:t>Barnehagemyndighet skal ikke ha direkte ansvar for drift av kommunale barnehager </a:t>
            </a:r>
          </a:p>
          <a:p>
            <a:r>
              <a:rPr lang="nb-NO" dirty="0"/>
              <a:t>Men ikke alle oppgavene: </a:t>
            </a:r>
          </a:p>
          <a:p>
            <a:r>
              <a:rPr lang="nb-NO" dirty="0"/>
              <a:t>Nødvendig for å ivareta </a:t>
            </a:r>
            <a:r>
              <a:rPr lang="nb-NO" b="1" dirty="0"/>
              <a:t>tillitten</a:t>
            </a:r>
            <a:r>
              <a:rPr lang="nb-NO" dirty="0"/>
              <a:t> til kommunens </a:t>
            </a:r>
            <a:r>
              <a:rPr lang="nb-NO" b="1" dirty="0"/>
              <a:t>upartiskhet</a:t>
            </a:r>
            <a:r>
              <a:rPr lang="nb-NO" dirty="0"/>
              <a:t> </a:t>
            </a:r>
          </a:p>
          <a:p>
            <a:r>
              <a:rPr lang="nb-NO" dirty="0"/>
              <a:t>Tilsyn – dispensasjon – alltid være organisert uavhengig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D819A5F-D7C0-42BA-87E9-7F77CF5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Organisering av barnehagemyndighet </a:t>
            </a:r>
          </a:p>
        </p:txBody>
      </p:sp>
    </p:spTree>
    <p:extLst>
      <p:ext uri="{BB962C8B-B14F-4D97-AF65-F5344CB8AC3E}">
        <p14:creationId xmlns:p14="http://schemas.microsoft.com/office/powerpoint/2010/main" val="28275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8171E3-310D-43D3-A552-84E6350D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Kommuneloven § 25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E1E0EEB-15C9-4D7F-8BD2-D43D11108D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nb-NO" dirty="0">
                <a:solidFill>
                  <a:srgbClr val="00244E"/>
                </a:solidFill>
              </a:rPr>
              <a:t>Ny og mer omfattende internkontrollbestemmelse</a:t>
            </a:r>
          </a:p>
          <a:p>
            <a:pPr lvl="0"/>
            <a:endParaRPr lang="nb-NO" dirty="0">
              <a:solidFill>
                <a:srgbClr val="00244E"/>
              </a:solidFill>
            </a:endParaRPr>
          </a:p>
          <a:p>
            <a:pPr lvl="0"/>
            <a:r>
              <a:rPr lang="nb-NO" dirty="0">
                <a:solidFill>
                  <a:srgbClr val="00244E"/>
                </a:solidFill>
              </a:rPr>
              <a:t>Risikobasert </a:t>
            </a:r>
          </a:p>
          <a:p>
            <a:pPr lvl="0"/>
            <a:r>
              <a:rPr lang="nb-NO" dirty="0">
                <a:solidFill>
                  <a:srgbClr val="00244E"/>
                </a:solidFill>
              </a:rPr>
              <a:t>Systematisk (løpende arbeid)</a:t>
            </a:r>
          </a:p>
          <a:p>
            <a:pPr lvl="0"/>
            <a:r>
              <a:rPr lang="nb-NO" dirty="0">
                <a:solidFill>
                  <a:srgbClr val="00244E"/>
                </a:solidFill>
              </a:rPr>
              <a:t>Målrettet </a:t>
            </a:r>
          </a:p>
          <a:p>
            <a:pPr lvl="0"/>
            <a:r>
              <a:rPr lang="nb-NO" dirty="0">
                <a:solidFill>
                  <a:srgbClr val="00244E"/>
                </a:solidFill>
              </a:rPr>
              <a:t>Tilpasset (effektiv)  </a:t>
            </a:r>
            <a:br>
              <a:rPr lang="nb-NO" dirty="0">
                <a:solidFill>
                  <a:srgbClr val="00244E"/>
                </a:solidFill>
              </a:rPr>
            </a:br>
            <a:br>
              <a:rPr lang="nb-NO" dirty="0">
                <a:solidFill>
                  <a:srgbClr val="00244E"/>
                </a:solidFill>
              </a:rPr>
            </a:br>
            <a:r>
              <a:rPr lang="nb-NO" dirty="0">
                <a:solidFill>
                  <a:srgbClr val="00244E"/>
                </a:solidFill>
              </a:rPr>
              <a:t>Dokumentere internkontrollen </a:t>
            </a:r>
          </a:p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A52CD3C-A9CD-4279-A1D3-299B2B1A4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768" y="1171735"/>
            <a:ext cx="4693012" cy="4693012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7625BF9-0B88-4A29-956E-1E58A2EA23B8}"/>
              </a:ext>
            </a:extLst>
          </p:cNvPr>
          <p:cNvSpPr txBox="1"/>
          <p:nvPr/>
        </p:nvSpPr>
        <p:spPr>
          <a:xfrm>
            <a:off x="10436130" y="5804422"/>
            <a:ext cx="1003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err="1"/>
              <a:t>pixabay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1071155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720D7A6-B302-40A4-985F-BE5BE77E5B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7E1AF1C-A124-4EBD-8397-4CE6248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CCD2D0A-EEB0-4DE3-BE54-8FC19D9653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179641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424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2AE8AC-574C-4A63-A37E-481FA1CA1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73125"/>
            <a:ext cx="10080625" cy="1077209"/>
          </a:xfrm>
        </p:spPr>
        <p:txBody>
          <a:bodyPr anchor="b">
            <a:normAutofit/>
          </a:bodyPr>
          <a:lstStyle/>
          <a:p>
            <a:r>
              <a:rPr lang="nb-NO" dirty="0"/>
              <a:t>Nye internkontrollkrav i kommuneloven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5162F66-B398-43E9-AACA-DF007FEB5A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2010" y="2164988"/>
            <a:ext cx="4889693" cy="4144259"/>
          </a:xfrm>
        </p:spPr>
        <p:txBody>
          <a:bodyPr>
            <a:normAutofit/>
          </a:bodyPr>
          <a:lstStyle/>
          <a:p>
            <a:pPr lvl="0"/>
            <a:r>
              <a:rPr lang="nb-NO" dirty="0"/>
              <a:t>Del av kommunens egenkontroll</a:t>
            </a:r>
          </a:p>
          <a:p>
            <a:pPr lvl="0"/>
            <a:r>
              <a:rPr lang="nb-NO" dirty="0"/>
              <a:t>Kommunedirektøren er ansvarlig (delegasjon) </a:t>
            </a:r>
          </a:p>
          <a:p>
            <a:pPr lvl="0"/>
            <a:r>
              <a:rPr lang="nb-NO" dirty="0"/>
              <a:t>Alle lovpålagte plikter kommunen har som aktør </a:t>
            </a:r>
          </a:p>
          <a:p>
            <a:pPr lvl="0"/>
            <a:r>
              <a:rPr lang="nb-NO" dirty="0"/>
              <a:t>Opplæringsloven «13-10» - forsvarlig system utgår.</a:t>
            </a:r>
          </a:p>
          <a:p>
            <a:pPr lvl="0"/>
            <a:r>
              <a:rPr lang="nb-NO" dirty="0"/>
              <a:t>Gjelder ikke helse – og omsorgstjenester</a:t>
            </a:r>
          </a:p>
          <a:p>
            <a:pPr lvl="0"/>
            <a:r>
              <a:rPr lang="nb-NO" dirty="0"/>
              <a:t>Særlov hjemmel for tilsyn fra statsforvalteren med internkontroll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730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55476D7-1011-442F-8D8F-7673820B1C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9813" y="2486213"/>
            <a:ext cx="6400800" cy="35858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Utføre kommunale oppgaver</a:t>
            </a:r>
          </a:p>
          <a:p>
            <a:r>
              <a:rPr lang="nb-NO" dirty="0"/>
              <a:t>Bedre økonomistyring </a:t>
            </a:r>
          </a:p>
          <a:p>
            <a:r>
              <a:rPr lang="nb-NO" dirty="0"/>
              <a:t>Bedre etterlevelse </a:t>
            </a:r>
          </a:p>
          <a:p>
            <a:r>
              <a:rPr lang="nb-NO" dirty="0"/>
              <a:t>Forebygge </a:t>
            </a:r>
          </a:p>
          <a:p>
            <a:r>
              <a:rPr lang="nb-NO" dirty="0"/>
              <a:t>Tillit </a:t>
            </a:r>
          </a:p>
          <a:p>
            <a:r>
              <a:rPr lang="nb-NO" dirty="0"/>
              <a:t>Læring </a:t>
            </a:r>
          </a:p>
          <a:p>
            <a:r>
              <a:rPr lang="nb-NO" dirty="0"/>
              <a:t>Redusere behov for statlig kontroll </a:t>
            </a:r>
            <a:r>
              <a:rPr lang="nb-NO" dirty="0">
                <a:sym typeface="Wingdings" panose="05000000000000000000" pitchFamily="2" charset="2"/>
              </a:rPr>
              <a:t> </a:t>
            </a:r>
            <a:r>
              <a:rPr lang="nb-NO" dirty="0"/>
              <a:t>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A16C1ED-5430-495E-B254-8EBAE919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73125"/>
            <a:ext cx="10080625" cy="1077208"/>
          </a:xfrm>
        </p:spPr>
        <p:txBody>
          <a:bodyPr anchor="b">
            <a:normAutofit/>
          </a:bodyPr>
          <a:lstStyle/>
          <a:p>
            <a:r>
              <a:rPr lang="nb-NO" dirty="0"/>
              <a:t>Kommunens aktørplikter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CE581BB-F36D-43E7-8224-E80D824E7B7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95685" y="6401731"/>
            <a:ext cx="3868452" cy="153888"/>
          </a:xfrm>
        </p:spPr>
        <p:txBody>
          <a:bodyPr/>
          <a:lstStyle/>
          <a:p>
            <a:r>
              <a:rPr lang="en-US" dirty="0" err="1"/>
              <a:t>pixabay</a:t>
            </a:r>
            <a:endParaRPr lang="en-US" dirty="0"/>
          </a:p>
        </p:txBody>
      </p:sp>
      <p:pic>
        <p:nvPicPr>
          <p:cNvPr id="1026" name="Picture 2" descr="Jente, Unge, Student, Sittende, Bord">
            <a:extLst>
              <a:ext uri="{FF2B5EF4-FFF2-40B4-BE49-F238E27FC236}">
                <a16:creationId xmlns:a16="http://schemas.microsoft.com/office/drawing/2014/main" id="{2A0A960B-A7A1-40D9-8525-F1647565DBE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5" r="23075"/>
          <a:stretch>
            <a:fillRect/>
          </a:stretch>
        </p:blipFill>
        <p:spPr bwMode="auto">
          <a:xfrm>
            <a:off x="1055688" y="2163763"/>
            <a:ext cx="3348037" cy="41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50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 Placeholder 5">
            <a:extLst>
              <a:ext uri="{FF2B5EF4-FFF2-40B4-BE49-F238E27FC236}">
                <a16:creationId xmlns:a16="http://schemas.microsoft.com/office/drawing/2014/main" id="{A96C9179-F13A-462A-978D-7700AFA075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9813" y="2486213"/>
            <a:ext cx="6400800" cy="3585882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nb-NO" dirty="0"/>
              <a:t>Kommunelovens krav gjelder bare for kommunale barnehager og kommunen som barnehagemyndighet </a:t>
            </a:r>
            <a:br>
              <a:rPr lang="nb-NO" dirty="0"/>
            </a:br>
            <a:endParaRPr lang="nb-NO" dirty="0"/>
          </a:p>
          <a:p>
            <a:pPr lvl="0">
              <a:lnSpc>
                <a:spcPct val="90000"/>
              </a:lnSpc>
            </a:pPr>
            <a:r>
              <a:rPr lang="nb-NO" dirty="0"/>
              <a:t>Barnehageloven gjelder for både kommunale og private barnehager</a:t>
            </a:r>
          </a:p>
          <a:p>
            <a:pPr marL="0" lvl="0" indent="0">
              <a:lnSpc>
                <a:spcPct val="90000"/>
              </a:lnSpc>
              <a:buNone/>
            </a:pPr>
            <a:endParaRPr lang="nb-NO" dirty="0"/>
          </a:p>
          <a:p>
            <a:pPr lvl="0">
              <a:lnSpc>
                <a:spcPct val="90000"/>
              </a:lnSpc>
            </a:pPr>
            <a:r>
              <a:rPr lang="nb-NO" dirty="0"/>
              <a:t>Barnehagen må tilpasse omfanget og innholdet i internkontrollen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6146" name="Picture 2" descr="Spill, Barn, Jente, Leker, Barneleker">
            <a:extLst>
              <a:ext uri="{FF2B5EF4-FFF2-40B4-BE49-F238E27FC236}">
                <a16:creationId xmlns:a16="http://schemas.microsoft.com/office/drawing/2014/main" id="{1A8218FE-B425-434F-AF6F-3E6671568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5" r="13291" b="3"/>
          <a:stretch/>
        </p:blipFill>
        <p:spPr bwMode="auto">
          <a:xfrm>
            <a:off x="1055687" y="2164466"/>
            <a:ext cx="3348037" cy="414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itle 3">
            <a:extLst>
              <a:ext uri="{FF2B5EF4-FFF2-40B4-BE49-F238E27FC236}">
                <a16:creationId xmlns:a16="http://schemas.microsoft.com/office/drawing/2014/main" id="{75F56315-86F2-4530-8F6F-FEBD7166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73125"/>
            <a:ext cx="10080625" cy="1077208"/>
          </a:xfrm>
        </p:spPr>
        <p:txBody>
          <a:bodyPr/>
          <a:lstStyle/>
          <a:p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krav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internkontroll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barnehager</a:t>
            </a:r>
            <a:r>
              <a:rPr lang="en-US" dirty="0"/>
              <a:t> </a:t>
            </a:r>
          </a:p>
        </p:txBody>
      </p: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C8BC35D0-BD5C-4E16-86E6-919DF05E84C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95685" y="6401731"/>
            <a:ext cx="3868452" cy="153888"/>
          </a:xfrm>
        </p:spPr>
        <p:txBody>
          <a:bodyPr/>
          <a:lstStyle/>
          <a:p>
            <a:r>
              <a:rPr lang="en-US" dirty="0" err="1"/>
              <a:t>pixabay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59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1">
            <a:extLst>
              <a:ext uri="{FF2B5EF4-FFF2-40B4-BE49-F238E27FC236}">
                <a16:creationId xmlns:a16="http://schemas.microsoft.com/office/drawing/2014/main" id="{AA8D8346-0743-4247-B1AD-DB28FDA31A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4253" y="1742888"/>
            <a:ext cx="5040306" cy="4746812"/>
          </a:xfrm>
        </p:spPr>
        <p:txBody>
          <a:bodyPr/>
          <a:lstStyle/>
          <a:p>
            <a:pPr lvl="0"/>
            <a:r>
              <a:rPr lang="nb-NO" dirty="0">
                <a:solidFill>
                  <a:srgbClr val="00244E"/>
                </a:solidFill>
              </a:rPr>
              <a:t>Tilsynsansvaret til Utdanningsdirektoratet </a:t>
            </a:r>
          </a:p>
          <a:p>
            <a:pPr lvl="0"/>
            <a:endParaRPr lang="nb-NO" dirty="0">
              <a:solidFill>
                <a:srgbClr val="00244E"/>
              </a:solidFill>
            </a:endParaRPr>
          </a:p>
          <a:p>
            <a:pPr lvl="0"/>
            <a:r>
              <a:rPr lang="nb-NO" dirty="0">
                <a:solidFill>
                  <a:srgbClr val="00244E"/>
                </a:solidFill>
              </a:rPr>
              <a:t>Utvidet hjemmel til å innhente opplysninger </a:t>
            </a:r>
          </a:p>
          <a:p>
            <a:pPr lvl="0"/>
            <a:endParaRPr lang="nb-NO" dirty="0">
              <a:solidFill>
                <a:srgbClr val="00244E"/>
              </a:solidFill>
            </a:endParaRPr>
          </a:p>
          <a:p>
            <a:pPr lvl="0"/>
            <a:r>
              <a:rPr lang="nb-NO" dirty="0">
                <a:solidFill>
                  <a:srgbClr val="00244E"/>
                </a:solidFill>
              </a:rPr>
              <a:t>Stenge/holde tilbake tilskudd/ reduksjon/kreve tilbake </a:t>
            </a:r>
          </a:p>
          <a:p>
            <a:pPr lvl="0"/>
            <a:r>
              <a:rPr lang="nb-NO" dirty="0">
                <a:solidFill>
                  <a:srgbClr val="00244E"/>
                </a:solidFill>
              </a:rPr>
              <a:t>Samarbeid med kommunen og foreldreråd</a:t>
            </a:r>
            <a:br>
              <a:rPr lang="nb-NO" dirty="0">
                <a:solidFill>
                  <a:srgbClr val="00244E"/>
                </a:solidFill>
              </a:rPr>
            </a:br>
            <a:br>
              <a:rPr lang="nb-NO" dirty="0">
                <a:solidFill>
                  <a:srgbClr val="00244E"/>
                </a:solidFill>
              </a:rPr>
            </a:br>
            <a:r>
              <a:rPr lang="nb-NO" dirty="0">
                <a:solidFill>
                  <a:srgbClr val="00244E"/>
                </a:solidFill>
              </a:rPr>
              <a:t>Kap. 10. Trer i kraft senere – kommer overgangsbestemmelser. Ny forskrift i mellomtiden.</a:t>
            </a:r>
          </a:p>
          <a:p>
            <a:endParaRPr lang="en-US" dirty="0"/>
          </a:p>
        </p:txBody>
      </p:sp>
      <p:pic>
        <p:nvPicPr>
          <p:cNvPr id="7170" name="Picture 2" descr="Kalkulator, Beregning, Forsikring">
            <a:extLst>
              <a:ext uri="{FF2B5EF4-FFF2-40B4-BE49-F238E27FC236}">
                <a16:creationId xmlns:a16="http://schemas.microsoft.com/office/drawing/2014/main" id="{32CD8C4C-0D13-44A5-90FE-61C5548DB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r="42719" b="1"/>
          <a:stretch/>
        </p:blipFill>
        <p:spPr bwMode="auto">
          <a:xfrm>
            <a:off x="20" y="-1"/>
            <a:ext cx="5552121" cy="68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itle 3">
            <a:extLst>
              <a:ext uri="{FF2B5EF4-FFF2-40B4-BE49-F238E27FC236}">
                <a16:creationId xmlns:a16="http://schemas.microsoft.com/office/drawing/2014/main" id="{619A0718-6220-425B-83EC-D355A924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9275"/>
            <a:ext cx="5040306" cy="1077209"/>
          </a:xfrm>
        </p:spPr>
        <p:txBody>
          <a:bodyPr/>
          <a:lstStyle/>
          <a:p>
            <a:r>
              <a:rPr lang="en-US" dirty="0" err="1"/>
              <a:t>Nasjonalt</a:t>
            </a:r>
            <a:r>
              <a:rPr lang="en-US" dirty="0"/>
              <a:t> </a:t>
            </a:r>
            <a:r>
              <a:rPr lang="en-US" dirty="0" err="1"/>
              <a:t>økonomisk</a:t>
            </a:r>
            <a:r>
              <a:rPr lang="en-US" dirty="0"/>
              <a:t> </a:t>
            </a:r>
            <a:r>
              <a:rPr lang="en-US" dirty="0" err="1"/>
              <a:t>tilsyn</a:t>
            </a:r>
            <a:endParaRPr lang="en-US" dirty="0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8EE21B87-DD1E-4076-8E30-01CD71C55E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39148" y="6590875"/>
            <a:ext cx="3868452" cy="153888"/>
          </a:xfrm>
        </p:spPr>
        <p:txBody>
          <a:bodyPr/>
          <a:lstStyle/>
          <a:p>
            <a:r>
              <a:rPr lang="en-US" dirty="0" err="1"/>
              <a:t>pixabay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6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B3C652A-7787-46DE-A434-9F7C15248E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5092" y="2164988"/>
            <a:ext cx="6886611" cy="4144259"/>
          </a:xfrm>
        </p:spPr>
        <p:txBody>
          <a:bodyPr/>
          <a:lstStyle/>
          <a:p>
            <a:r>
              <a:rPr lang="nb-NO" dirty="0"/>
              <a:t>2 kg tung NOU </a:t>
            </a:r>
            <a:r>
              <a:rPr lang="nb-NO" dirty="0">
                <a:sym typeface="Wingdings" panose="05000000000000000000" pitchFamily="2" charset="2"/>
              </a:rPr>
              <a:t></a:t>
            </a:r>
          </a:p>
          <a:p>
            <a:r>
              <a:rPr lang="nb-NO" u="sng" dirty="0">
                <a:sym typeface="Wingdings" panose="05000000000000000000" pitchFamily="2" charset="2"/>
              </a:rPr>
              <a:t>Dagens utfordringer:</a:t>
            </a:r>
            <a:br>
              <a:rPr lang="nb-NO" u="sng" dirty="0">
                <a:sym typeface="Wingdings" panose="05000000000000000000" pitchFamily="2" charset="2"/>
              </a:rPr>
            </a:br>
            <a:r>
              <a:rPr lang="nb-NO" dirty="0">
                <a:sym typeface="Wingdings" panose="05000000000000000000" pitchFamily="2" charset="2"/>
              </a:rPr>
              <a:t>Mange regler</a:t>
            </a:r>
            <a:br>
              <a:rPr lang="nb-NO" dirty="0">
                <a:sym typeface="Wingdings" panose="05000000000000000000" pitchFamily="2" charset="2"/>
              </a:rPr>
            </a:br>
            <a:r>
              <a:rPr lang="nb-NO" dirty="0">
                <a:sym typeface="Wingdings" panose="05000000000000000000" pitchFamily="2" charset="2"/>
              </a:rPr>
              <a:t>Vanskelig å forstå </a:t>
            </a:r>
            <a:br>
              <a:rPr lang="nb-NO" dirty="0">
                <a:sym typeface="Wingdings" panose="05000000000000000000" pitchFamily="2" charset="2"/>
              </a:rPr>
            </a:br>
            <a:r>
              <a:rPr lang="nb-NO" dirty="0">
                <a:sym typeface="Wingdings" panose="05000000000000000000" pitchFamily="2" charset="2"/>
              </a:rPr>
              <a:t>Liten kunnskap om lov i sektor </a:t>
            </a:r>
          </a:p>
          <a:p>
            <a:r>
              <a:rPr lang="nb-NO" u="sng" dirty="0">
                <a:sym typeface="Wingdings" panose="05000000000000000000" pitchFamily="2" charset="2"/>
              </a:rPr>
              <a:t>Noen forslag er: </a:t>
            </a:r>
            <a:br>
              <a:rPr lang="nb-NO" u="sng" dirty="0">
                <a:sym typeface="Wingdings" panose="05000000000000000000" pitchFamily="2" charset="2"/>
              </a:rPr>
            </a:br>
            <a:r>
              <a:rPr lang="nb-NO" dirty="0">
                <a:sym typeface="Wingdings" panose="05000000000000000000" pitchFamily="2" charset="2"/>
              </a:rPr>
              <a:t>Individuelt tilrettelagt opplæring (</a:t>
            </a:r>
            <a:r>
              <a:rPr lang="nb-NO" dirty="0" err="1">
                <a:sym typeface="Wingdings" panose="05000000000000000000" pitchFamily="2" charset="2"/>
              </a:rPr>
              <a:t>ppt</a:t>
            </a:r>
            <a:r>
              <a:rPr lang="nb-NO" dirty="0">
                <a:sym typeface="Wingdings" panose="05000000000000000000" pitchFamily="2" charset="2"/>
              </a:rPr>
              <a:t>)</a:t>
            </a:r>
            <a:br>
              <a:rPr lang="nb-NO" dirty="0">
                <a:sym typeface="Wingdings" panose="05000000000000000000" pitchFamily="2" charset="2"/>
              </a:rPr>
            </a:br>
            <a:r>
              <a:rPr lang="nb-NO" dirty="0">
                <a:sym typeface="Wingdings" panose="05000000000000000000" pitchFamily="2" charset="2"/>
              </a:rPr>
              <a:t>Personlig assistanse </a:t>
            </a:r>
            <a:br>
              <a:rPr lang="nb-NO" dirty="0">
                <a:sym typeface="Wingdings" panose="05000000000000000000" pitchFamily="2" charset="2"/>
              </a:rPr>
            </a:br>
            <a:r>
              <a:rPr lang="nb-NO" dirty="0">
                <a:sym typeface="Wingdings" panose="05000000000000000000" pitchFamily="2" charset="2"/>
              </a:rPr>
              <a:t>Fysisk tilrettelegging </a:t>
            </a:r>
          </a:p>
          <a:p>
            <a:r>
              <a:rPr lang="nb-NO" dirty="0">
                <a:sym typeface="Wingdings" panose="05000000000000000000" pitchFamily="2" charset="2"/>
              </a:rPr>
              <a:t>Klargjøre regler for bruk av tvang – gripe inn fysisk</a:t>
            </a:r>
            <a:br>
              <a:rPr lang="nb-NO" dirty="0">
                <a:sym typeface="Wingdings" panose="05000000000000000000" pitchFamily="2" charset="2"/>
              </a:rPr>
            </a:br>
            <a:r>
              <a:rPr lang="nb-NO" dirty="0">
                <a:sym typeface="Wingdings" panose="05000000000000000000" pitchFamily="2" charset="2"/>
              </a:rPr>
              <a:t>Høring sommeren 2021 – trolig ny lov 2023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8732213-0CA0-4182-976D-42D12FE7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NOU 2019:23 Ny opplæringslov </a:t>
            </a:r>
          </a:p>
        </p:txBody>
      </p:sp>
    </p:spTree>
    <p:extLst>
      <p:ext uri="{BB962C8B-B14F-4D97-AF65-F5344CB8AC3E}">
        <p14:creationId xmlns:p14="http://schemas.microsoft.com/office/powerpoint/2010/main" val="85875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AEB8CBD-0BC7-418D-9D3C-6ECC873D89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4889693" cy="4404254"/>
          </a:xfrm>
        </p:spPr>
        <p:txBody>
          <a:bodyPr/>
          <a:lstStyle/>
          <a:p>
            <a:r>
              <a:rPr lang="nb-NO" dirty="0"/>
              <a:t>Konsekvensutredning for ungdom som nå ikke for tilbud om tilstedeværende undervisning. Dette gjelder både utsatte/sårbare ungdom- men også alle ungdom. </a:t>
            </a:r>
          </a:p>
          <a:p>
            <a:endParaRPr lang="nb-NO" dirty="0"/>
          </a:p>
          <a:p>
            <a:r>
              <a:rPr lang="nb-NO" dirty="0"/>
              <a:t>Kompenserende tiltak iverksettes for å ivareta ungdommene i en periode hvor de ikke får fulle dager på skolen.</a:t>
            </a:r>
          </a:p>
          <a:p>
            <a:pPr lvl="0"/>
            <a:r>
              <a:rPr lang="nb-NO" dirty="0">
                <a:solidFill>
                  <a:srgbClr val="00244E"/>
                </a:solidFill>
              </a:rPr>
              <a:t>Brev av 7.11.20. </a:t>
            </a:r>
          </a:p>
          <a:p>
            <a:r>
              <a:rPr lang="nb-NO" sz="1800" dirty="0">
                <a:hlinkClick r:id="rId2"/>
              </a:rPr>
              <a:t>Tiltaksnivå i videregående skole må være i tråd med smittesituasjonen (udir.no)</a:t>
            </a:r>
            <a:endParaRPr lang="nb-NO" sz="18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12F0EDA-0896-415F-9FD6-5AD5636B3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09" y="2617867"/>
            <a:ext cx="4857750" cy="3238500"/>
          </a:xfrm>
          <a:prstGeom prst="rect">
            <a:avLst/>
          </a:prstGeo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41169AEA-DBE0-4856-8A3E-44AB52E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Konsekvensutredning – Kompenserende tiltak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3F15C4F-F458-449A-B12D-1FF23BFA41A5}"/>
              </a:ext>
            </a:extLst>
          </p:cNvPr>
          <p:cNvSpPr txBox="1"/>
          <p:nvPr/>
        </p:nvSpPr>
        <p:spPr>
          <a:xfrm>
            <a:off x="6513095" y="3039979"/>
            <a:ext cx="3168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FFC000"/>
                </a:solidFill>
              </a:rPr>
              <a:t>Sårbare barn og unge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F48B383-8C47-4233-9858-B9B54BF05EB7}"/>
              </a:ext>
            </a:extLst>
          </p:cNvPr>
          <p:cNvSpPr txBox="1"/>
          <p:nvPr/>
        </p:nvSpPr>
        <p:spPr>
          <a:xfrm>
            <a:off x="10083800" y="5689600"/>
            <a:ext cx="10506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                  </a:t>
            </a:r>
            <a:r>
              <a:rPr lang="nb-NO" sz="800" dirty="0" err="1"/>
              <a:t>pixabay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2091728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 descr="Et bilde som inneholder gulv, innendørs, person, tak&#10;&#10;Automatisk generert beskrivelse">
            <a:extLst>
              <a:ext uri="{FF2B5EF4-FFF2-40B4-BE49-F238E27FC236}">
                <a16:creationId xmlns:a16="http://schemas.microsoft.com/office/drawing/2014/main" id="{9BB31E5F-679E-4C4E-9129-2D009A4544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6" b="18936"/>
          <a:stretch>
            <a:fillRect/>
          </a:stretch>
        </p:blipFill>
        <p:spPr/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4A6BBFA-EF19-4218-85E6-701F2823F9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/>
              <a:t>Solveig Hervik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4AB6790-008F-4420-B233-2A8B4B45F88E}"/>
              </a:ext>
            </a:extLst>
          </p:cNvPr>
          <p:cNvSpPr/>
          <p:nvPr/>
        </p:nvSpPr>
        <p:spPr>
          <a:xfrm>
            <a:off x="2727158" y="1098885"/>
            <a:ext cx="5810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000" dirty="0">
                <a:solidFill>
                  <a:srgbClr val="FFC000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#</a:t>
            </a:r>
            <a:r>
              <a:rPr lang="nb-NO" sz="4000" dirty="0" err="1">
                <a:solidFill>
                  <a:srgbClr val="FFC000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Ungdomsrådiagder</a:t>
            </a:r>
            <a:r>
              <a:rPr lang="nb-NO" sz="4000" dirty="0">
                <a:solidFill>
                  <a:srgbClr val="FFC000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endParaRPr lang="nb-NO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7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3EA3FF1-6A9B-44D0-9536-BFCE6B0C20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053" y="737937"/>
            <a:ext cx="8767010" cy="5815263"/>
          </a:xfrm>
        </p:spPr>
        <p:txBody>
          <a:bodyPr/>
          <a:lstStyle/>
          <a:p>
            <a:r>
              <a:rPr lang="nb-NO" b="1" dirty="0"/>
              <a:t>Ny lov: </a:t>
            </a:r>
          </a:p>
          <a:p>
            <a:r>
              <a:rPr lang="nb-NO" dirty="0"/>
              <a:t>Psykososialt barnehagemiljø</a:t>
            </a:r>
          </a:p>
          <a:p>
            <a:r>
              <a:rPr lang="nb-NO" dirty="0">
                <a:solidFill>
                  <a:srgbClr val="00244E"/>
                </a:solidFill>
              </a:rPr>
              <a:t>Organisering av barnehagemyndighet</a:t>
            </a:r>
            <a:endParaRPr lang="nb-NO" dirty="0"/>
          </a:p>
          <a:p>
            <a:r>
              <a:rPr lang="nb-NO" dirty="0"/>
              <a:t>Interkontrollbestemmelser – kommunelov og barnehagelov </a:t>
            </a:r>
          </a:p>
          <a:p>
            <a:r>
              <a:rPr lang="nb-NO" dirty="0"/>
              <a:t>Økonomisk tilsyn</a:t>
            </a:r>
          </a:p>
          <a:p>
            <a:r>
              <a:rPr lang="nb-NO" dirty="0"/>
              <a:t>Ny opplæringslov</a:t>
            </a:r>
          </a:p>
          <a:p>
            <a:br>
              <a:rPr lang="nb-NO" b="1" dirty="0"/>
            </a:br>
            <a:br>
              <a:rPr lang="nb-NO" b="1" dirty="0"/>
            </a:br>
            <a:r>
              <a:rPr lang="nb-NO" b="1" dirty="0"/>
              <a:t>Høring: </a:t>
            </a:r>
          </a:p>
          <a:p>
            <a:r>
              <a:rPr lang="nb-NO" dirty="0"/>
              <a:t>Samarbeidslover</a:t>
            </a:r>
          </a:p>
          <a:p>
            <a:r>
              <a:rPr lang="nb-NO" dirty="0"/>
              <a:t>Regulering av private barnehager (rett til tilskudd)</a:t>
            </a:r>
          </a:p>
          <a:p>
            <a:r>
              <a:rPr lang="nb-NO" dirty="0">
                <a:solidFill>
                  <a:srgbClr val="00244E"/>
                </a:solidFill>
              </a:rPr>
              <a:t>Ny forskrift om miljørettet helsevern i barnehager og skoler (helse- og omsorgsdepartementet).</a:t>
            </a:r>
          </a:p>
          <a:p>
            <a:r>
              <a:rPr lang="nb-NO" dirty="0">
                <a:solidFill>
                  <a:srgbClr val="00244E"/>
                </a:solidFill>
              </a:rPr>
              <a:t>Krav til stedlig leder i barnehagene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0691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C3ABB03-FA8B-4153-88D5-E817661E69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9399" y="2221136"/>
            <a:ext cx="4889693" cy="4144259"/>
          </a:xfrm>
        </p:spPr>
        <p:txBody>
          <a:bodyPr/>
          <a:lstStyle/>
          <a:p>
            <a:r>
              <a:rPr lang="nb-NO" sz="1800" kern="0" dirty="0" err="1">
                <a:solidFill>
                  <a:sysClr val="windowText" lastClr="000000"/>
                </a:solidFill>
              </a:rPr>
              <a:t>Helsenorge</a:t>
            </a:r>
            <a:r>
              <a:rPr lang="nb-NO" sz="1800" kern="0" dirty="0">
                <a:solidFill>
                  <a:sysClr val="windowText" lastClr="000000"/>
                </a:solidFill>
              </a:rPr>
              <a:t>:</a:t>
            </a:r>
          </a:p>
          <a:p>
            <a:r>
              <a:rPr lang="nb-NO" dirty="0">
                <a:hlinkClick r:id="rId2"/>
              </a:rPr>
              <a:t>Få hjelp på chat eller telefon - helsenorge.no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BDD6684-6F7D-4196-BC17-76D0EC7E1E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b="1" dirty="0">
              <a:solidFill>
                <a:srgbClr val="000000"/>
              </a:solidFill>
              <a:latin typeface="Source Sans Pro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C3AED25A-6874-4ADA-B04F-E94AAFA6A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000000"/>
                </a:solidFill>
                <a:latin typeface="Source Sans Pro" panose="020B0503030403020204" pitchFamily="34" charset="0"/>
              </a:rPr>
              <a:t>Trenger du noen å snakke eller chatte med?</a:t>
            </a:r>
            <a:br>
              <a:rPr lang="nb-NO" b="1" dirty="0">
                <a:solidFill>
                  <a:srgbClr val="000000"/>
                </a:solidFill>
                <a:latin typeface="Source Sans Pro" panose="020B0503030403020204" pitchFamily="34" charset="0"/>
              </a:rPr>
            </a:b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4AC3BE-42F7-4089-8CC1-02073CFE8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443" y="2158799"/>
            <a:ext cx="4769518" cy="318195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5FB3DEE-65AB-4B26-8AEA-EAFB27F63A27}"/>
              </a:ext>
            </a:extLst>
          </p:cNvPr>
          <p:cNvSpPr txBox="1"/>
          <p:nvPr/>
        </p:nvSpPr>
        <p:spPr>
          <a:xfrm>
            <a:off x="8099316" y="5327145"/>
            <a:ext cx="2218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>
                <a:solidFill>
                  <a:srgbClr val="000000"/>
                </a:solidFill>
                <a:latin typeface="Source Sans Pro" panose="020B0503030403020204" pitchFamily="34" charset="0"/>
              </a:rPr>
              <a:t>Illustrasjon: </a:t>
            </a:r>
            <a:r>
              <a:rPr lang="nb-NO" sz="800" dirty="0" err="1">
                <a:solidFill>
                  <a:srgbClr val="000000"/>
                </a:solidFill>
                <a:latin typeface="Source Sans Pro" panose="020B0503030403020204" pitchFamily="34" charset="0"/>
              </a:rPr>
              <a:t>Sab</a:t>
            </a:r>
            <a:r>
              <a:rPr lang="nb-NO" sz="800" dirty="0">
                <a:solidFill>
                  <a:srgbClr val="000000"/>
                </a:solidFill>
                <a:latin typeface="Source Sans Pro" panose="020B0503030403020204" pitchFamily="34" charset="0"/>
              </a:rPr>
              <a:t> / </a:t>
            </a:r>
            <a:r>
              <a:rPr lang="nb-NO" sz="800" dirty="0" err="1">
                <a:solidFill>
                  <a:srgbClr val="000000"/>
                </a:solidFill>
                <a:latin typeface="Source Sans Pro" panose="020B0503030403020204" pitchFamily="34" charset="0"/>
              </a:rPr>
              <a:t>Mostphotos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908120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96A260C-0A80-46DD-8449-EA86F37E6A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 err="1"/>
              <a:t>pixabay</a:t>
            </a:r>
            <a:endParaRPr lang="nb-NO" dirty="0"/>
          </a:p>
        </p:txBody>
      </p:sp>
      <p:pic>
        <p:nvPicPr>
          <p:cNvPr id="5" name="Plassholder for bilde 4">
            <a:extLst>
              <a:ext uri="{FF2B5EF4-FFF2-40B4-BE49-F238E27FC236}">
                <a16:creationId xmlns:a16="http://schemas.microsoft.com/office/drawing/2014/main" id="{F3E5EF0E-197F-4388-9832-138EF50976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732" b="1732"/>
          <a:stretch>
            <a:fillRect/>
          </a:stretch>
        </p:blipFill>
        <p:spPr>
          <a:xfrm>
            <a:off x="0" y="-14288"/>
            <a:ext cx="12192000" cy="662305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8833A41-8D29-479F-A19A-FFF2ABFEBABD}"/>
              </a:ext>
            </a:extLst>
          </p:cNvPr>
          <p:cNvSpPr txBox="1"/>
          <p:nvPr/>
        </p:nvSpPr>
        <p:spPr>
          <a:xfrm>
            <a:off x="5610225" y="1866900"/>
            <a:ext cx="4638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>
                <a:latin typeface="Bradley Hand ITC" panose="03070402050302030203" pitchFamily="66" charset="0"/>
              </a:rPr>
              <a:t>God Jul </a:t>
            </a:r>
          </a:p>
        </p:txBody>
      </p:sp>
    </p:spTree>
    <p:extLst>
      <p:ext uri="{BB962C8B-B14F-4D97-AF65-F5344CB8AC3E}">
        <p14:creationId xmlns:p14="http://schemas.microsoft.com/office/powerpoint/2010/main" val="18875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77A8B17-5B6E-4BB7-9C1F-008E6B7D79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3577" y="1857678"/>
            <a:ext cx="10767317" cy="4441295"/>
          </a:xfrm>
        </p:spPr>
        <p:txBody>
          <a:bodyPr/>
          <a:lstStyle/>
          <a:p>
            <a:pPr lvl="0"/>
            <a:r>
              <a:rPr lang="nb-NO" sz="4000" dirty="0">
                <a:solidFill>
                  <a:srgbClr val="00244E"/>
                </a:solidFill>
              </a:rPr>
              <a:t>Svake   Ekkel    Hjelpeløse       Mongo</a:t>
            </a:r>
          </a:p>
          <a:p>
            <a:pPr lvl="0"/>
            <a:r>
              <a:rPr lang="nb-NO" sz="4000" dirty="0">
                <a:solidFill>
                  <a:srgbClr val="00244E"/>
                </a:solidFill>
              </a:rPr>
              <a:t>	Krøpling </a:t>
            </a:r>
          </a:p>
          <a:p>
            <a:pPr lvl="0"/>
            <a:r>
              <a:rPr lang="nb-NO" sz="4000" dirty="0">
                <a:solidFill>
                  <a:srgbClr val="00244E"/>
                </a:solidFill>
              </a:rPr>
              <a:t>Du burde gå og dø </a:t>
            </a:r>
          </a:p>
          <a:p>
            <a:pPr lvl="0"/>
            <a:r>
              <a:rPr lang="nb-NO" sz="4000" dirty="0">
                <a:solidFill>
                  <a:srgbClr val="00244E"/>
                </a:solidFill>
              </a:rPr>
              <a:t>					Retard </a:t>
            </a:r>
          </a:p>
          <a:p>
            <a:pPr lvl="0"/>
            <a:r>
              <a:rPr lang="nb-NO" sz="4000" dirty="0">
                <a:solidFill>
                  <a:srgbClr val="00244E"/>
                </a:solidFill>
              </a:rPr>
              <a:t>	 Svak   					Rar </a:t>
            </a:r>
          </a:p>
          <a:p>
            <a:pPr lvl="0"/>
            <a:r>
              <a:rPr lang="nb-NO" sz="4000" dirty="0">
                <a:solidFill>
                  <a:srgbClr val="00244E"/>
                </a:solidFill>
              </a:rPr>
              <a:t>Du burde ikke hatt rett til å leve </a:t>
            </a: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DDD379B-94C2-4E1E-ACE4-0C2080F55568}"/>
              </a:ext>
            </a:extLst>
          </p:cNvPr>
          <p:cNvSpPr txBox="1"/>
          <p:nvPr/>
        </p:nvSpPr>
        <p:spPr>
          <a:xfrm>
            <a:off x="883577" y="559027"/>
            <a:ext cx="951387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400" dirty="0">
                <a:solidFill>
                  <a:schemeClr val="bg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#unge funksjonshemmede</a:t>
            </a:r>
            <a:endParaRPr lang="nb-NO" sz="4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2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77A8B17-5B6E-4BB7-9C1F-008E6B7D79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33592" y="2164988"/>
            <a:ext cx="6568112" cy="4441295"/>
          </a:xfrm>
        </p:spPr>
        <p:txBody>
          <a:bodyPr/>
          <a:lstStyle/>
          <a:p>
            <a:pPr lvl="0"/>
            <a:endParaRPr lang="nb-NO" dirty="0">
              <a:solidFill>
                <a:srgbClr val="00244E"/>
              </a:solidFill>
            </a:endParaRPr>
          </a:p>
          <a:p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DDD379B-94C2-4E1E-ACE4-0C2080F55568}"/>
              </a:ext>
            </a:extLst>
          </p:cNvPr>
          <p:cNvSpPr txBox="1"/>
          <p:nvPr/>
        </p:nvSpPr>
        <p:spPr>
          <a:xfrm>
            <a:off x="883577" y="559027"/>
            <a:ext cx="951387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400" dirty="0">
                <a:solidFill>
                  <a:schemeClr val="bg2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Kronisk inkludering </a:t>
            </a:r>
            <a:endParaRPr lang="nb-NO" sz="4400" dirty="0">
              <a:solidFill>
                <a:schemeClr val="bg2"/>
              </a:solidFill>
            </a:endParaRPr>
          </a:p>
        </p:txBody>
      </p:sp>
      <p:pic>
        <p:nvPicPr>
          <p:cNvPr id="4098" name="Picture 2" descr="En grønn tavle hvor det står Kronisk inkludering, et verktøy for å jobbe med inkludering og funksjonsevne, og mot mobbing og hatprat i skolen">
            <a:extLst>
              <a:ext uri="{FF2B5EF4-FFF2-40B4-BE49-F238E27FC236}">
                <a16:creationId xmlns:a16="http://schemas.microsoft.com/office/drawing/2014/main" id="{20516D1C-0BE8-444F-AB27-6C2E21D84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566738"/>
            <a:ext cx="11439525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9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2830375-CFC4-42B0-B6F4-912E3D9C57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Kronisk inkludering - Unge funksjonshemmede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Webinar</a:t>
            </a:r>
            <a:r>
              <a:rPr lang="nb-NO" dirty="0"/>
              <a:t>: Stå opp mot hatprat! </a:t>
            </a:r>
          </a:p>
          <a:p>
            <a:r>
              <a:rPr lang="nb-NO" u="sng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hlinkClick r:id="rId3" tooltip="https://youtu.be/gkglthpnfk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https://youtu.be/gKglTHPNFko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A9870C9-08FD-4AE4-9A29-AB1C7AC61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13" y="1481897"/>
            <a:ext cx="10083658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1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nsom, Gutt, Barn, Trist, Svart Og Hvitt">
            <a:extLst>
              <a:ext uri="{FF2B5EF4-FFF2-40B4-BE49-F238E27FC236}">
                <a16:creationId xmlns:a16="http://schemas.microsoft.com/office/drawing/2014/main" id="{3953CDE1-77DC-41FD-966A-CDA4ABDDA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2" b="8532"/>
          <a:stretch/>
        </p:blipFill>
        <p:spPr bwMode="auto">
          <a:xfrm>
            <a:off x="20" y="10"/>
            <a:ext cx="12191980" cy="52260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20416499-6BCC-4073-81D7-B6BC256EB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859" y="2728451"/>
            <a:ext cx="9904918" cy="927561"/>
          </a:xfrm>
        </p:spPr>
        <p:txBody>
          <a:bodyPr anchor="b">
            <a:normAutofit/>
          </a:bodyPr>
          <a:lstStyle/>
          <a:p>
            <a:r>
              <a:rPr lang="nb-NO" dirty="0">
                <a:solidFill>
                  <a:srgbClr val="FFC000"/>
                </a:solidFill>
              </a:rPr>
              <a:t>Psykososialt barnehagemiljø </a:t>
            </a:r>
          </a:p>
        </p:txBody>
      </p:sp>
      <p:sp>
        <p:nvSpPr>
          <p:cNvPr id="71" name="Date Placeholder 3">
            <a:extLst>
              <a:ext uri="{FF2B5EF4-FFF2-40B4-BE49-F238E27FC236}">
                <a16:creationId xmlns:a16="http://schemas.microsoft.com/office/drawing/2014/main" id="{8C2F3CB2-3675-478D-B042-F9CC6E9C8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</p:spPr>
        <p:txBody>
          <a:bodyPr/>
          <a:lstStyle/>
          <a:p>
            <a:pPr>
              <a:spcAft>
                <a:spcPts val="600"/>
              </a:spcAft>
            </a:pPr>
            <a:fld id="{20CAE16B-463B-4D9A-B532-D4D0B4862104}" type="datetime1">
              <a:rPr lang="nb-NO" smtClean="0"/>
              <a:pPr>
                <a:spcAft>
                  <a:spcPts val="600"/>
                </a:spcAft>
              </a:pPr>
              <a:t>15.12.2020</a:t>
            </a:fld>
            <a:endParaRPr lang="nb-NO"/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607097A-0178-462E-999E-3D09593BF2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7089" y="3952084"/>
            <a:ext cx="4941876" cy="1036667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3B1160A-05DF-44BB-A498-F423B990ADF0}"/>
              </a:ext>
            </a:extLst>
          </p:cNvPr>
          <p:cNvSpPr txBox="1"/>
          <p:nvPr/>
        </p:nvSpPr>
        <p:spPr>
          <a:xfrm>
            <a:off x="10806776" y="4988751"/>
            <a:ext cx="134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                             </a:t>
            </a:r>
            <a:r>
              <a:rPr lang="nb-NO" sz="800" dirty="0" err="1"/>
              <a:t>pixabay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233200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96B952E-E084-4382-9880-85AACB3E0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4506" y="2164988"/>
            <a:ext cx="7247198" cy="4144259"/>
          </a:xfrm>
        </p:spPr>
        <p:txBody>
          <a:bodyPr/>
          <a:lstStyle/>
          <a:p>
            <a:r>
              <a:rPr lang="nb-NO" dirty="0"/>
              <a:t>Barnehagen skal lage en skriftlig plan når det skal gjøres tiltak i en sak. I planen skal det stå</a:t>
            </a:r>
          </a:p>
          <a:p>
            <a:endParaRPr lang="nb-NO" dirty="0"/>
          </a:p>
          <a:p>
            <a:r>
              <a:rPr lang="nb-NO" dirty="0"/>
              <a:t>a)	hvilke problemer tiltakene skal løse</a:t>
            </a:r>
          </a:p>
          <a:p>
            <a:r>
              <a:rPr lang="nb-NO" dirty="0"/>
              <a:t>b)	hvilke tiltak barnehagen har planlagt</a:t>
            </a:r>
          </a:p>
          <a:p>
            <a:r>
              <a:rPr lang="nb-NO" dirty="0"/>
              <a:t>c)	når tiltakene skal gjennomføres</a:t>
            </a:r>
          </a:p>
          <a:p>
            <a:r>
              <a:rPr lang="nb-NO" dirty="0"/>
              <a:t>d)	hvem som skal gjennomføre tiltakene</a:t>
            </a:r>
          </a:p>
          <a:p>
            <a:r>
              <a:rPr lang="nb-NO" dirty="0"/>
              <a:t>e)	når tiltakene skal evalueres.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1A0AAC2-216B-4B71-9CEB-109D5E679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Skriftlig plan </a:t>
            </a:r>
          </a:p>
        </p:txBody>
      </p:sp>
    </p:spTree>
    <p:extLst>
      <p:ext uri="{BB962C8B-B14F-4D97-AF65-F5344CB8AC3E}">
        <p14:creationId xmlns:p14="http://schemas.microsoft.com/office/powerpoint/2010/main" val="204168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B4E224-2300-4801-87AC-1A19F18F9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190" y="1122363"/>
            <a:ext cx="5127810" cy="1145522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5 </a:t>
            </a:r>
            <a:r>
              <a:rPr lang="en-US" dirty="0" err="1">
                <a:solidFill>
                  <a:srgbClr val="FFC000"/>
                </a:solidFill>
              </a:rPr>
              <a:t>filmer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15E9431-9ED0-43DA-9D81-930BE37B4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145" y="2794570"/>
            <a:ext cx="5727808" cy="2301411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</a:pPr>
            <a:r>
              <a:rPr lang="nb-NO" sz="2000" dirty="0">
                <a:solidFill>
                  <a:srgbClr val="FFC000"/>
                </a:solidFill>
                <a:latin typeface="Open Sans Light"/>
              </a:rPr>
              <a:t>Vi har laget fem veiledningsfilmer </a:t>
            </a:r>
          </a:p>
          <a:p>
            <a:pPr lvl="0">
              <a:lnSpc>
                <a:spcPct val="100000"/>
              </a:lnSpc>
            </a:pPr>
            <a:endParaRPr lang="nb-NO" sz="2000" dirty="0">
              <a:solidFill>
                <a:srgbClr val="FFC000"/>
              </a:solidFill>
              <a:latin typeface="Open Sans Light"/>
            </a:endParaRPr>
          </a:p>
          <a:p>
            <a:pPr lvl="0">
              <a:lnSpc>
                <a:spcPct val="100000"/>
              </a:lnSpc>
            </a:pPr>
            <a:r>
              <a:rPr lang="nb-NO" sz="2000" dirty="0">
                <a:solidFill>
                  <a:srgbClr val="FFC000"/>
                </a:solidFill>
                <a:latin typeface="Open Sans Light"/>
              </a:rPr>
              <a:t>Målgruppen er ansatte i barnehagen og egen til kommunen som barnehagemyndighet </a:t>
            </a:r>
          </a:p>
          <a:p>
            <a:pPr lvl="0">
              <a:lnSpc>
                <a:spcPct val="100000"/>
              </a:lnSpc>
            </a:pPr>
            <a:endParaRPr lang="nb-NO" sz="2000" dirty="0">
              <a:solidFill>
                <a:srgbClr val="FFC000"/>
              </a:solidFill>
              <a:latin typeface="Open Sans Light"/>
            </a:endParaRPr>
          </a:p>
          <a:p>
            <a:pPr lvl="0">
              <a:lnSpc>
                <a:spcPct val="100000"/>
              </a:lnSpc>
            </a:pPr>
            <a:r>
              <a:rPr lang="nb-NO" sz="2000" dirty="0">
                <a:solidFill>
                  <a:srgbClr val="FFC000"/>
                </a:solidFill>
                <a:latin typeface="Open Sans Light"/>
              </a:rPr>
              <a:t>Kort film med refleksjonsspørsmål </a:t>
            </a:r>
          </a:p>
          <a:p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7296E2B-107F-433A-BA18-81ED1CAA8A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050"/>
          <a:stretch/>
        </p:blipFill>
        <p:spPr>
          <a:xfrm>
            <a:off x="6561608" y="10"/>
            <a:ext cx="5630392" cy="5219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096CC4DD-BAFC-4B6C-BEA9-73558BD3D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</p:spPr>
        <p:txBody>
          <a:bodyPr/>
          <a:lstStyle/>
          <a:p>
            <a:pPr>
              <a:spcAft>
                <a:spcPts val="600"/>
              </a:spcAft>
            </a:pPr>
            <a:fld id="{20CAE16B-463B-4D9A-B532-D4D0B4862104}" type="datetime1">
              <a:rPr lang="nb-NO" smtClean="0"/>
              <a:pPr>
                <a:spcAft>
                  <a:spcPts val="600"/>
                </a:spcAft>
              </a:pPr>
              <a:t>15.12.2020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686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10EA23B-1AEF-4A1E-A124-D8CEC7DB95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0980" y="2164988"/>
            <a:ext cx="7040723" cy="4144259"/>
          </a:xfrm>
        </p:spPr>
        <p:txBody>
          <a:bodyPr/>
          <a:lstStyle/>
          <a:p>
            <a:r>
              <a:rPr lang="nb-NO" dirty="0"/>
              <a:t>Verken Fylkesmannen eller kommunen er klage-</a:t>
            </a:r>
            <a:br>
              <a:rPr lang="nb-NO" dirty="0"/>
            </a:br>
            <a:r>
              <a:rPr lang="nb-NO" dirty="0"/>
              <a:t>eller håndhevingsinstans (ikke en individuell rettighet).</a:t>
            </a:r>
          </a:p>
          <a:p>
            <a:endParaRPr lang="nb-NO" dirty="0"/>
          </a:p>
          <a:p>
            <a:r>
              <a:rPr lang="nb-NO" u="sng" dirty="0"/>
              <a:t>Kommunen har:</a:t>
            </a:r>
          </a:p>
          <a:p>
            <a:r>
              <a:rPr lang="nb-NO" dirty="0"/>
              <a:t>Veiledningsansvar om barnehagelov</a:t>
            </a:r>
            <a:br>
              <a:rPr lang="nb-NO" dirty="0"/>
            </a:br>
            <a:r>
              <a:rPr lang="nb-NO" dirty="0"/>
              <a:t>Tilsynsansvar (f.eks. aktivitetsplikt og internkontroll)</a:t>
            </a:r>
            <a:br>
              <a:rPr lang="nb-NO" dirty="0"/>
            </a:br>
            <a:r>
              <a:rPr lang="nb-NO" dirty="0"/>
              <a:t>Ansvar for helsehjelp til alle barn</a:t>
            </a:r>
            <a:br>
              <a:rPr lang="nb-NO" dirty="0"/>
            </a:br>
            <a:r>
              <a:rPr lang="nb-NO" dirty="0"/>
              <a:t>Tverrfaglig samarbeid</a:t>
            </a:r>
          </a:p>
          <a:p>
            <a:r>
              <a:rPr lang="nb-NO" dirty="0"/>
              <a:t>PPT sentral rolle </a:t>
            </a:r>
          </a:p>
          <a:p>
            <a:pPr lvl="0"/>
            <a:br>
              <a:rPr lang="nb-NO" dirty="0">
                <a:solidFill>
                  <a:srgbClr val="00244E"/>
                </a:solidFill>
              </a:rPr>
            </a:br>
            <a:r>
              <a:rPr lang="nb-NO" b="1" dirty="0">
                <a:solidFill>
                  <a:srgbClr val="FFC000"/>
                </a:solidFill>
              </a:rPr>
              <a:t>Hjemmesiden: Hvem er barnehagemyndighet? </a:t>
            </a:r>
          </a:p>
          <a:p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C5FD68E-435F-4AB3-9672-338ECD53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FFC000"/>
                </a:solidFill>
                <a:latin typeface="Lucida Handwriting" panose="03010101010101010101" pitchFamily="66" charset="0"/>
              </a:rPr>
              <a:t>Laget rundt barnet! </a:t>
            </a:r>
          </a:p>
        </p:txBody>
      </p:sp>
      <p:pic>
        <p:nvPicPr>
          <p:cNvPr id="8194" name="Picture 2" descr="Hender, Baby, Barn, Voksen, Barndom">
            <a:extLst>
              <a:ext uri="{FF2B5EF4-FFF2-40B4-BE49-F238E27FC236}">
                <a16:creationId xmlns:a16="http://schemas.microsoft.com/office/drawing/2014/main" id="{D083AED9-E16F-44DC-BE4E-2BE17131F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1276350"/>
            <a:ext cx="43148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2CB66DD-B6EA-4AF0-B18C-4B3F89D13FA3}"/>
              </a:ext>
            </a:extLst>
          </p:cNvPr>
          <p:cNvSpPr txBox="1"/>
          <p:nvPr/>
        </p:nvSpPr>
        <p:spPr>
          <a:xfrm>
            <a:off x="10223500" y="4648200"/>
            <a:ext cx="912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err="1"/>
              <a:t>pixabay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32005918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3" id="{A52C8F0E-BCF0-0C42-836E-D82C77E432B2}" vid="{6F04889E-7FD5-0B45-A0F6-650117EDEC1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665</Words>
  <Application>Microsoft Office PowerPoint</Application>
  <PresentationFormat>Widescreen</PresentationFormat>
  <Paragraphs>126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31" baseType="lpstr">
      <vt:lpstr>Arial</vt:lpstr>
      <vt:lpstr>Bradley Hand ITC</vt:lpstr>
      <vt:lpstr>Calibri</vt:lpstr>
      <vt:lpstr>Lucida Handwriting</vt:lpstr>
      <vt:lpstr>Open Sans</vt:lpstr>
      <vt:lpstr>Open Sans Light</vt:lpstr>
      <vt:lpstr>Open Sans SemiBold</vt:lpstr>
      <vt:lpstr>Segoe UI</vt:lpstr>
      <vt:lpstr>Source Sans Pro</vt:lpstr>
      <vt:lpstr>1_Office-tema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Psykososialt barnehagemiljø </vt:lpstr>
      <vt:lpstr>Skriftlig plan </vt:lpstr>
      <vt:lpstr>5 filmer </vt:lpstr>
      <vt:lpstr>Laget rundt barnet! </vt:lpstr>
      <vt:lpstr>Organisering av barnehagemyndighet </vt:lpstr>
      <vt:lpstr>Kommuneloven § 25 </vt:lpstr>
      <vt:lpstr>PowerPoint-presentasjon</vt:lpstr>
      <vt:lpstr>Nye internkontrollkrav i kommuneloven </vt:lpstr>
      <vt:lpstr>Kommunens aktørplikter </vt:lpstr>
      <vt:lpstr>Eget krav til internkontroll i barnehager </vt:lpstr>
      <vt:lpstr>Nasjonalt økonomisk tilsyn</vt:lpstr>
      <vt:lpstr>NOU 2019:23 Ny opplæringslov </vt:lpstr>
      <vt:lpstr>Konsekvensutredning – Kompenserende tiltak</vt:lpstr>
      <vt:lpstr>PowerPoint-presentasjon</vt:lpstr>
      <vt:lpstr>Trenger du noen å snakke eller chatte med?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Svendsen, Line Duesund</dc:creator>
  <cp:lastModifiedBy>Svendsen, Line Duesund</cp:lastModifiedBy>
  <cp:revision>10</cp:revision>
  <dcterms:created xsi:type="dcterms:W3CDTF">2020-12-14T12:53:28Z</dcterms:created>
  <dcterms:modified xsi:type="dcterms:W3CDTF">2020-12-15T11:17:51Z</dcterms:modified>
</cp:coreProperties>
</file>