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9"/>
  </p:notesMasterIdLst>
  <p:sldIdLst>
    <p:sldId id="292" r:id="rId5"/>
    <p:sldId id="258" r:id="rId6"/>
    <p:sldId id="327" r:id="rId7"/>
    <p:sldId id="328" r:id="rId8"/>
    <p:sldId id="329" r:id="rId9"/>
    <p:sldId id="330" r:id="rId10"/>
    <p:sldId id="331" r:id="rId11"/>
    <p:sldId id="332" r:id="rId12"/>
    <p:sldId id="333" r:id="rId13"/>
    <p:sldId id="334" r:id="rId14"/>
    <p:sldId id="340" r:id="rId15"/>
    <p:sldId id="339" r:id="rId16"/>
    <p:sldId id="337" r:id="rId17"/>
    <p:sldId id="34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Roboto" panose="020B0604020202020204" charset="0"/>
      <p:regular r:id="rId24"/>
      <p:bold r:id="rId25"/>
      <p:italic r:id="rId26"/>
      <p:boldItalic r:id="rId27"/>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Sørfjord" initials="LS" lastIdx="2" clrIdx="0">
    <p:extLst>
      <p:ext uri="{19B8F6BF-5375-455C-9EA6-DF929625EA0E}">
        <p15:presenceInfo xmlns:p15="http://schemas.microsoft.com/office/powerpoint/2012/main" userId="S-1-5-21-1060284298-1532298954-725345543-22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5D8"/>
    <a:srgbClr val="E8C3B4"/>
    <a:srgbClr val="D0D0D0"/>
    <a:srgbClr val="CFCFCF"/>
    <a:srgbClr val="D2D2D2"/>
    <a:srgbClr val="CDCDCD"/>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04436F-B2F6-46C0-B62A-249467284F9E}" v="137" dt="2020-09-03T11:47:21.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499" autoAdjust="0"/>
  </p:normalViewPr>
  <p:slideViewPr>
    <p:cSldViewPr snapToGrid="0" snapToObjects="1" showGuides="1">
      <p:cViewPr varScale="1">
        <p:scale>
          <a:sx n="105" d="100"/>
          <a:sy n="105" d="100"/>
        </p:scale>
        <p:origin x="120" y="240"/>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a Verlo Grindland" userId="S::mina.verlo.grindland@udir.no::6df646ed-872d-4633-aae7-7a83faec874a" providerId="AD" clId="Web-{EF04436F-B2F6-46C0-B62A-249467284F9E}"/>
    <pc:docChg chg="delSld modSld sldOrd">
      <pc:chgData name="Mina Verlo Grindland" userId="S::mina.verlo.grindland@udir.no::6df646ed-872d-4633-aae7-7a83faec874a" providerId="AD" clId="Web-{EF04436F-B2F6-46C0-B62A-249467284F9E}" dt="2020-09-03T11:47:21.941" v="135"/>
      <pc:docMkLst>
        <pc:docMk/>
      </pc:docMkLst>
      <pc:sldChg chg="del">
        <pc:chgData name="Mina Verlo Grindland" userId="S::mina.verlo.grindland@udir.no::6df646ed-872d-4633-aae7-7a83faec874a" providerId="AD" clId="Web-{EF04436F-B2F6-46C0-B62A-249467284F9E}" dt="2020-09-03T11:47:21.941" v="135"/>
        <pc:sldMkLst>
          <pc:docMk/>
          <pc:sldMk cId="1564922162" sldId="291"/>
        </pc:sldMkLst>
      </pc:sldChg>
      <pc:sldChg chg="modSp ord">
        <pc:chgData name="Mina Verlo Grindland" userId="S::mina.verlo.grindland@udir.no::6df646ed-872d-4633-aae7-7a83faec874a" providerId="AD" clId="Web-{EF04436F-B2F6-46C0-B62A-249467284F9E}" dt="2020-09-03T11:47:17.659" v="133" actId="20577"/>
        <pc:sldMkLst>
          <pc:docMk/>
          <pc:sldMk cId="1672038401" sldId="339"/>
        </pc:sldMkLst>
        <pc:spChg chg="mod">
          <ac:chgData name="Mina Verlo Grindland" userId="S::mina.verlo.grindland@udir.no::6df646ed-872d-4633-aae7-7a83faec874a" providerId="AD" clId="Web-{EF04436F-B2F6-46C0-B62A-249467284F9E}" dt="2020-09-03T11:47:17.659" v="133" actId="20577"/>
          <ac:spMkLst>
            <pc:docMk/>
            <pc:sldMk cId="1672038401" sldId="339"/>
            <ac:spMk id="3" creationId="{BE8A74C4-A925-9047-91DE-6AE1856AEF0B}"/>
          </ac:spMkLst>
        </pc:spChg>
      </pc:sldChg>
      <pc:sldChg chg="modSp">
        <pc:chgData name="Mina Verlo Grindland" userId="S::mina.verlo.grindland@udir.no::6df646ed-872d-4633-aae7-7a83faec874a" providerId="AD" clId="Web-{EF04436F-B2F6-46C0-B62A-249467284F9E}" dt="2020-09-03T11:45:37.235" v="114" actId="20577"/>
        <pc:sldMkLst>
          <pc:docMk/>
          <pc:sldMk cId="302435749" sldId="340"/>
        </pc:sldMkLst>
        <pc:spChg chg="mod">
          <ac:chgData name="Mina Verlo Grindland" userId="S::mina.verlo.grindland@udir.no::6df646ed-872d-4633-aae7-7a83faec874a" providerId="AD" clId="Web-{EF04436F-B2F6-46C0-B62A-249467284F9E}" dt="2020-09-03T11:45:37.235" v="114" actId="20577"/>
          <ac:spMkLst>
            <pc:docMk/>
            <pc:sldMk cId="302435749" sldId="340"/>
            <ac:spMk id="2" creationId="{00000000-0000-0000-0000-000000000000}"/>
          </ac:spMkLst>
        </pc:spChg>
        <pc:spChg chg="mod">
          <ac:chgData name="Mina Verlo Grindland" userId="S::mina.verlo.grindland@udir.no::6df646ed-872d-4633-aae7-7a83faec874a" providerId="AD" clId="Web-{EF04436F-B2F6-46C0-B62A-249467284F9E}" dt="2020-09-03T11:44:20.170" v="93" actId="20577"/>
          <ac:spMkLst>
            <pc:docMk/>
            <pc:sldMk cId="302435749" sldId="34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68E40-34CC-466F-8BD4-EF39E1AD7C43}" type="datetimeFigureOut">
              <a:rPr lang="nb-NO" smtClean="0"/>
              <a:t>03.09.2020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C9495-9CFF-436E-B12E-0DD44F898064}" type="slidenum">
              <a:rPr lang="nb-NO" smtClean="0"/>
              <a:t>‹#›</a:t>
            </a:fld>
            <a:endParaRPr lang="nb-NO"/>
          </a:p>
        </p:txBody>
      </p:sp>
    </p:spTree>
    <p:extLst>
      <p:ext uri="{BB962C8B-B14F-4D97-AF65-F5344CB8AC3E}">
        <p14:creationId xmlns:p14="http://schemas.microsoft.com/office/powerpoint/2010/main" val="175874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Teller</a:t>
            </a:r>
          </a:p>
          <a:p>
            <a:endParaRPr lang="nb-NO" dirty="0"/>
          </a:p>
          <a:p>
            <a:r>
              <a:rPr lang="nb-NO" dirty="0"/>
              <a:t>Elevtimer timetall*elever</a:t>
            </a:r>
            <a:r>
              <a:rPr lang="nb-NO" baseline="0" dirty="0"/>
              <a:t> A1-A7, og A19-A11.</a:t>
            </a:r>
          </a:p>
          <a:p>
            <a:endParaRPr lang="nb-NO" baseline="0" dirty="0"/>
          </a:p>
          <a:p>
            <a:r>
              <a:rPr lang="nb-NO" dirty="0"/>
              <a:t>Spesialundervisning har tidligere vært</a:t>
            </a:r>
            <a:r>
              <a:rPr lang="nb-NO" baseline="0" dirty="0"/>
              <a:t> beregnet med å krysskoble D1-D10 med D20-D25  og gange dette sumtallet med antall timer.</a:t>
            </a:r>
          </a:p>
          <a:p>
            <a:endParaRPr lang="nb-NO"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b-NO" baseline="0" dirty="0"/>
              <a:t>Fra 2018-19innsamlingen så bruker vi kun D20-D23 per </a:t>
            </a:r>
            <a:r>
              <a:rPr lang="nb-NO" baseline="0" dirty="0" err="1"/>
              <a:t>hovedtrinn</a:t>
            </a:r>
            <a:r>
              <a:rPr lang="nb-NO" baseline="0" dirty="0"/>
              <a:t>, for så å gange det med e</a:t>
            </a:r>
            <a:r>
              <a:rPr lang="nb-NO" dirty="0"/>
              <a:t>stimert</a:t>
            </a:r>
            <a:r>
              <a:rPr lang="nb-NO" baseline="0" dirty="0"/>
              <a:t> antall timer er: 57 (1-75), 134 (76-190), 222(190-270), 513(271 eller mer). </a:t>
            </a:r>
          </a:p>
          <a:p>
            <a:endParaRPr lang="nb-NO" baseline="0" dirty="0"/>
          </a:p>
          <a:p>
            <a:r>
              <a:rPr lang="nb-NO" baseline="0" dirty="0"/>
              <a:t>E1*931, 441 eller 398 er antall timer norsktimer det er på </a:t>
            </a:r>
            <a:r>
              <a:rPr lang="nb-NO" baseline="0" dirty="0" err="1"/>
              <a:t>hovedtrinnene</a:t>
            </a:r>
            <a:r>
              <a:rPr lang="nb-NO" baseline="0" dirty="0"/>
              <a:t>. Tallet deles </a:t>
            </a:r>
            <a:r>
              <a:rPr lang="nb-NO" baseline="0"/>
              <a:t>på 3/4 </a:t>
            </a:r>
            <a:r>
              <a:rPr lang="nb-NO" baseline="0" dirty="0"/>
              <a:t>fordi eleven går bare et av årene.</a:t>
            </a:r>
          </a:p>
          <a:p>
            <a:endParaRPr lang="nb-NO" baseline="0" dirty="0"/>
          </a:p>
          <a:p>
            <a:endParaRPr lang="nb-NO" baseline="0" dirty="0"/>
          </a:p>
          <a:p>
            <a:endParaRPr lang="nb-NO" baseline="0" dirty="0"/>
          </a:p>
          <a:p>
            <a:r>
              <a:rPr lang="nb-NO" baseline="0" dirty="0"/>
              <a:t>Nevner</a:t>
            </a:r>
          </a:p>
          <a:p>
            <a:r>
              <a:rPr lang="nb-NO" baseline="0" dirty="0"/>
              <a:t>B18 (antall timer til ordinær undervisning)+B9+B10 (Undervisning i og på samisk)+ B11(annen målform</a:t>
            </a:r>
          </a:p>
          <a:p>
            <a:endParaRPr lang="nb-NO" dirty="0"/>
          </a:p>
        </p:txBody>
      </p:sp>
      <p:sp>
        <p:nvSpPr>
          <p:cNvPr id="4" name="Plassholder for lysbildenummer 3"/>
          <p:cNvSpPr>
            <a:spLocks noGrp="1"/>
          </p:cNvSpPr>
          <p:nvPr>
            <p:ph type="sldNum" sz="quarter" idx="10"/>
          </p:nvPr>
        </p:nvSpPr>
        <p:spPr/>
        <p:txBody>
          <a:bodyPr/>
          <a:lstStyle/>
          <a:p>
            <a:fld id="{3C3B84B7-6651-478A-93E0-02D7531D75E8}" type="slidenum">
              <a:rPr lang="nb-NO" smtClean="0"/>
              <a:pPr/>
              <a:t>5</a:t>
            </a:fld>
            <a:endParaRPr lang="nb-NO"/>
          </a:p>
        </p:txBody>
      </p:sp>
    </p:spTree>
    <p:extLst>
      <p:ext uri="{BB962C8B-B14F-4D97-AF65-F5344CB8AC3E}">
        <p14:creationId xmlns:p14="http://schemas.microsoft.com/office/powerpoint/2010/main" val="103213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b-NO" dirty="0"/>
              <a:t>Estimert</a:t>
            </a:r>
            <a:r>
              <a:rPr lang="nb-NO" baseline="0" dirty="0"/>
              <a:t> antall timer er: 57 (1-75), 134 (76-190), 222(190-270), 513(271 eller mer)</a:t>
            </a:r>
          </a:p>
        </p:txBody>
      </p:sp>
      <p:sp>
        <p:nvSpPr>
          <p:cNvPr id="4" name="Plassholder for lysbildenummer 3"/>
          <p:cNvSpPr>
            <a:spLocks noGrp="1"/>
          </p:cNvSpPr>
          <p:nvPr>
            <p:ph type="sldNum" sz="quarter" idx="10"/>
          </p:nvPr>
        </p:nvSpPr>
        <p:spPr/>
        <p:txBody>
          <a:bodyPr/>
          <a:lstStyle/>
          <a:p>
            <a:fld id="{3C3B84B7-6651-478A-93E0-02D7531D75E8}" type="slidenum">
              <a:rPr lang="nb-NO" smtClean="0"/>
              <a:pPr/>
              <a:t>6</a:t>
            </a:fld>
            <a:endParaRPr lang="nb-NO"/>
          </a:p>
        </p:txBody>
      </p:sp>
    </p:spTree>
    <p:extLst>
      <p:ext uri="{BB962C8B-B14F-4D97-AF65-F5344CB8AC3E}">
        <p14:creationId xmlns:p14="http://schemas.microsoft.com/office/powerpoint/2010/main" val="241340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Skulle</a:t>
            </a:r>
            <a:r>
              <a:rPr lang="nb-NO" baseline="0" dirty="0"/>
              <a:t> vært nevner er teller delt tallet som skulle vært nevner.</a:t>
            </a:r>
          </a:p>
          <a:p>
            <a:endParaRPr lang="nb-NO" baseline="0" dirty="0"/>
          </a:p>
          <a:p>
            <a:r>
              <a:rPr lang="nb-NO" baseline="0" dirty="0"/>
              <a:t>Skulle vært nevner – Nevner = Timer for å oppfylle </a:t>
            </a:r>
            <a:r>
              <a:rPr lang="nb-NO" baseline="0" dirty="0" err="1"/>
              <a:t>lærernormen</a:t>
            </a:r>
            <a:endParaRPr lang="nb-NO" baseline="0" dirty="0"/>
          </a:p>
          <a:p>
            <a:endParaRPr lang="nb-NO" baseline="0" dirty="0"/>
          </a:p>
          <a:p>
            <a:r>
              <a:rPr lang="nb-NO" baseline="0" dirty="0" err="1"/>
              <a:t>Årsverkbehvo</a:t>
            </a:r>
            <a:r>
              <a:rPr lang="nb-NO" baseline="0" dirty="0"/>
              <a:t> = timer for å oppfylle </a:t>
            </a:r>
            <a:r>
              <a:rPr lang="nb-NO" baseline="0" dirty="0" err="1"/>
              <a:t>lærernorm</a:t>
            </a:r>
            <a:r>
              <a:rPr lang="nb-NO" baseline="0" dirty="0"/>
              <a:t>/timer for et undervisningsårsverk (8.-10. trinn er dette tallet 656 timer)</a:t>
            </a:r>
            <a:endParaRPr lang="nb-NO" dirty="0"/>
          </a:p>
        </p:txBody>
      </p:sp>
      <p:sp>
        <p:nvSpPr>
          <p:cNvPr id="4" name="Plassholder for lysbildenummer 3"/>
          <p:cNvSpPr>
            <a:spLocks noGrp="1"/>
          </p:cNvSpPr>
          <p:nvPr>
            <p:ph type="sldNum" sz="quarter" idx="10"/>
          </p:nvPr>
        </p:nvSpPr>
        <p:spPr/>
        <p:txBody>
          <a:bodyPr/>
          <a:lstStyle/>
          <a:p>
            <a:fld id="{3C3B84B7-6651-478A-93E0-02D7531D75E8}" type="slidenum">
              <a:rPr lang="nb-NO" smtClean="0"/>
              <a:pPr/>
              <a:t>7</a:t>
            </a:fld>
            <a:endParaRPr lang="nb-NO"/>
          </a:p>
        </p:txBody>
      </p:sp>
    </p:spTree>
    <p:extLst>
      <p:ext uri="{BB962C8B-B14F-4D97-AF65-F5344CB8AC3E}">
        <p14:creationId xmlns:p14="http://schemas.microsoft.com/office/powerpoint/2010/main" val="207718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Estimert</a:t>
            </a:r>
            <a:r>
              <a:rPr lang="nb-NO" baseline="0" dirty="0"/>
              <a:t> antall timer er: 57 (1-75), 134 (76-190), 222(190-270), 513(271 eller mer)</a:t>
            </a:r>
          </a:p>
          <a:p>
            <a:r>
              <a:rPr lang="nb-NO" baseline="0" dirty="0"/>
              <a:t>Vi vet ikke så mye om estimeringen. Den ble gjort før vi startet og vi finner ikke noe tallgrunnlag som støtter opp om dette er gode estimeringer. Det kan hende det er ønskelig å oppdatere estimert antall timer men dette blir vanskelig fordi det påvirker hvordan gruppestørrelse 2 blir beregnet.</a:t>
            </a:r>
            <a:endParaRPr lang="nb-NO" dirty="0"/>
          </a:p>
        </p:txBody>
      </p:sp>
      <p:sp>
        <p:nvSpPr>
          <p:cNvPr id="4" name="Plassholder for lysbildenummer 3"/>
          <p:cNvSpPr>
            <a:spLocks noGrp="1"/>
          </p:cNvSpPr>
          <p:nvPr>
            <p:ph type="sldNum" sz="quarter" idx="10"/>
          </p:nvPr>
        </p:nvSpPr>
        <p:spPr/>
        <p:txBody>
          <a:bodyPr/>
          <a:lstStyle/>
          <a:p>
            <a:fld id="{3C3B84B7-6651-478A-93E0-02D7531D75E8}" type="slidenum">
              <a:rPr lang="nb-NO" smtClean="0"/>
              <a:pPr/>
              <a:t>8</a:t>
            </a:fld>
            <a:endParaRPr lang="nb-NO"/>
          </a:p>
        </p:txBody>
      </p:sp>
    </p:spTree>
    <p:extLst>
      <p:ext uri="{BB962C8B-B14F-4D97-AF65-F5344CB8AC3E}">
        <p14:creationId xmlns:p14="http://schemas.microsoft.com/office/powerpoint/2010/main" val="1683663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Kontaktlærereksemplet: </a:t>
            </a:r>
            <a:r>
              <a:rPr lang="nb-NO" dirty="0" err="1"/>
              <a:t>GSI</a:t>
            </a:r>
            <a:r>
              <a:rPr lang="nb-NO" dirty="0"/>
              <a:t> tar jo hensyn til dette</a:t>
            </a:r>
            <a:r>
              <a:rPr lang="nb-NO" baseline="0" dirty="0"/>
              <a:t> i tallene som allerede er samlet inn, men ikke når de skal planlegge for nytt skoleår i kalkulatoren.</a:t>
            </a:r>
            <a:endParaRPr lang="nb-NO" dirty="0"/>
          </a:p>
        </p:txBody>
      </p:sp>
      <p:sp>
        <p:nvSpPr>
          <p:cNvPr id="4" name="Plassholder for lysbildenummer 3"/>
          <p:cNvSpPr>
            <a:spLocks noGrp="1"/>
          </p:cNvSpPr>
          <p:nvPr>
            <p:ph type="sldNum" sz="quarter" idx="10"/>
          </p:nvPr>
        </p:nvSpPr>
        <p:spPr/>
        <p:txBody>
          <a:bodyPr/>
          <a:lstStyle/>
          <a:p>
            <a:fld id="{3C3B84B7-6651-478A-93E0-02D7531D75E8}" type="slidenum">
              <a:rPr lang="nb-NO" smtClean="0"/>
              <a:pPr/>
              <a:t>13</a:t>
            </a:fld>
            <a:endParaRPr lang="nb-NO"/>
          </a:p>
        </p:txBody>
      </p:sp>
    </p:spTree>
    <p:extLst>
      <p:ext uri="{BB962C8B-B14F-4D97-AF65-F5344CB8AC3E}">
        <p14:creationId xmlns:p14="http://schemas.microsoft.com/office/powerpoint/2010/main" val="2165898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ogoplaka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41EF0-4EC4-4040-A9CD-9EABABEEE12B}"/>
              </a:ext>
            </a:extLst>
          </p:cNvPr>
          <p:cNvSpPr>
            <a:spLocks noGrp="1"/>
          </p:cNvSpPr>
          <p:nvPr>
            <p:ph type="dt" sz="half" idx="10"/>
          </p:nvPr>
        </p:nvSpPr>
        <p:spPr/>
        <p:txBody>
          <a:bodyPr/>
          <a:lstStyle/>
          <a:p>
            <a:fld id="{C33FAB1E-9CDD-B047-95EF-1C28D50BDB6A}" type="datetimeFigureOut">
              <a:rPr lang="nb-NO" smtClean="0"/>
              <a:t>03.09.2020</a:t>
            </a:fld>
            <a:endParaRPr lang="nb-NO" dirty="0"/>
          </a:p>
        </p:txBody>
      </p:sp>
      <p:sp>
        <p:nvSpPr>
          <p:cNvPr id="3" name="Footer Placeholder 2">
            <a:extLst>
              <a:ext uri="{FF2B5EF4-FFF2-40B4-BE49-F238E27FC236}">
                <a16:creationId xmlns:a16="http://schemas.microsoft.com/office/drawing/2014/main" id="{51D3D282-F4DF-D148-9BBB-B8897029A714}"/>
              </a:ext>
            </a:extLst>
          </p:cNvPr>
          <p:cNvSpPr>
            <a:spLocks noGrp="1"/>
          </p:cNvSpPr>
          <p:nvPr>
            <p:ph type="ftr" sz="quarter" idx="11"/>
          </p:nvPr>
        </p:nvSpPr>
        <p:spPr/>
        <p:txBody>
          <a:bodyPr/>
          <a:lstStyle/>
          <a:p>
            <a:endParaRPr lang="nb-NO" dirty="0"/>
          </a:p>
        </p:txBody>
      </p:sp>
      <p:sp>
        <p:nvSpPr>
          <p:cNvPr id="4" name="Slide Number Placeholder 3">
            <a:extLst>
              <a:ext uri="{FF2B5EF4-FFF2-40B4-BE49-F238E27FC236}">
                <a16:creationId xmlns:a16="http://schemas.microsoft.com/office/drawing/2014/main" id="{17FAF409-E1A6-5144-8015-2DCE87DD2CE0}"/>
              </a:ext>
            </a:extLst>
          </p:cNvPr>
          <p:cNvSpPr>
            <a:spLocks noGrp="1"/>
          </p:cNvSpPr>
          <p:nvPr>
            <p:ph type="sldNum" sz="quarter" idx="12"/>
          </p:nvPr>
        </p:nvSpPr>
        <p:spPr/>
        <p:txBody>
          <a:bodyPr/>
          <a:lstStyle/>
          <a:p>
            <a:fld id="{14EA98E1-6AE9-0C49-ACBE-BBA3DE9B3EDB}" type="slidenum">
              <a:rPr lang="nb-NO" smtClean="0"/>
              <a:t>‹#›</a:t>
            </a:fld>
            <a:endParaRPr lang="nb-NO" dirty="0"/>
          </a:p>
        </p:txBody>
      </p:sp>
      <p:pic>
        <p:nvPicPr>
          <p:cNvPr id="6" name="Picture 5">
            <a:extLst>
              <a:ext uri="{FF2B5EF4-FFF2-40B4-BE49-F238E27FC236}">
                <a16:creationId xmlns:a16="http://schemas.microsoft.com/office/drawing/2014/main" id="{93958628-0882-3F44-BEDB-4E7130502E8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6EBA5D4E-647C-8F45-BA5A-26098DD5ABDD}"/>
              </a:ext>
            </a:extLst>
          </p:cNvPr>
          <p:cNvPicPr>
            <a:picLocks noChangeAspect="1"/>
          </p:cNvPicPr>
          <p:nvPr userDrawn="1"/>
        </p:nvPicPr>
        <p:blipFill>
          <a:blip r:embed="rId3"/>
          <a:stretch>
            <a:fillRect/>
          </a:stretch>
        </p:blipFill>
        <p:spPr>
          <a:xfrm>
            <a:off x="3594000" y="2708793"/>
            <a:ext cx="5004000" cy="1440413"/>
          </a:xfrm>
          <a:prstGeom prst="rect">
            <a:avLst/>
          </a:prstGeom>
          <a:effectLst>
            <a:glow rad="1905000">
              <a:schemeClr val="bg1">
                <a:alpha val="25000"/>
              </a:schemeClr>
            </a:glow>
          </a:effectLst>
        </p:spPr>
      </p:pic>
    </p:spTree>
    <p:extLst>
      <p:ext uri="{BB962C8B-B14F-4D97-AF65-F5344CB8AC3E}">
        <p14:creationId xmlns:p14="http://schemas.microsoft.com/office/powerpoint/2010/main" val="342965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t bilde, venstre">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7B1D8B24-B388-1C44-AB28-01579A5DD24D}"/>
              </a:ext>
            </a:extLst>
          </p:cNvPr>
          <p:cNvSpPr>
            <a:spLocks noGrp="1"/>
          </p:cNvSpPr>
          <p:nvPr>
            <p:ph type="pic" sz="quarter" idx="14"/>
          </p:nvPr>
        </p:nvSpPr>
        <p:spPr>
          <a:xfrm>
            <a:off x="0" y="1"/>
            <a:ext cx="5715000" cy="6857999"/>
          </a:xfrm>
          <a:noFill/>
        </p:spPr>
        <p:txBody>
          <a:bodyPr/>
          <a:lstStyle/>
          <a:p>
            <a:r>
              <a:rPr lang="nb-NO"/>
              <a:t>Klikk ikonet for å legge til et bilde</a:t>
            </a:r>
            <a:endParaRPr lang="nb-NO" dirty="0"/>
          </a:p>
        </p:txBody>
      </p:sp>
      <p:sp>
        <p:nvSpPr>
          <p:cNvPr id="4" name="Content Placeholder 3">
            <a:extLst>
              <a:ext uri="{FF2B5EF4-FFF2-40B4-BE49-F238E27FC236}">
                <a16:creationId xmlns:a16="http://schemas.microsoft.com/office/drawing/2014/main" id="{A8E04EE7-D715-5A48-BEE7-A5F2BA3EC98E}"/>
              </a:ext>
            </a:extLst>
          </p:cNvPr>
          <p:cNvSpPr>
            <a:spLocks noGrp="1"/>
          </p:cNvSpPr>
          <p:nvPr>
            <p:ph sz="half" idx="2" hasCustomPrompt="1"/>
          </p:nvPr>
        </p:nvSpPr>
        <p:spPr>
          <a:xfrm>
            <a:off x="6172200" y="1946217"/>
            <a:ext cx="5389796"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03.09.2020</a:t>
            </a:fld>
            <a:endParaRPr lang="nb-NO" dirty="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dirty="0"/>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172199" y="629998"/>
            <a:ext cx="5389796" cy="1046218"/>
          </a:xfrm>
        </p:spPr>
        <p:txBody>
          <a:bodyPr/>
          <a:lstStyle/>
          <a:p>
            <a:r>
              <a:rPr lang="nb-NO" noProof="0"/>
              <a:t>Click to edit Master title style</a:t>
            </a:r>
          </a:p>
        </p:txBody>
      </p:sp>
      <p:sp>
        <p:nvSpPr>
          <p:cNvPr id="11" name="Plassholder for tekst 1">
            <a:extLst>
              <a:ext uri="{FF2B5EF4-FFF2-40B4-BE49-F238E27FC236}">
                <a16:creationId xmlns:a16="http://schemas.microsoft.com/office/drawing/2014/main" id="{70672EDB-C162-4B43-B797-10E3F412B420}"/>
              </a:ext>
            </a:extLst>
          </p:cNvPr>
          <p:cNvSpPr>
            <a:spLocks noGrp="1"/>
          </p:cNvSpPr>
          <p:nvPr>
            <p:ph type="body" sz="quarter" idx="15" hasCustomPrompt="1"/>
          </p:nvPr>
        </p:nvSpPr>
        <p:spPr>
          <a:xfrm>
            <a:off x="270001" y="6228000"/>
            <a:ext cx="360000" cy="360000"/>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70678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ort bilde, høyre">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7B1D8B24-B388-1C44-AB28-01579A5DD24D}"/>
              </a:ext>
            </a:extLst>
          </p:cNvPr>
          <p:cNvSpPr>
            <a:spLocks noGrp="1"/>
          </p:cNvSpPr>
          <p:nvPr>
            <p:ph type="pic" sz="quarter" idx="14"/>
          </p:nvPr>
        </p:nvSpPr>
        <p:spPr>
          <a:xfrm>
            <a:off x="6477000" y="1"/>
            <a:ext cx="5715000" cy="6857999"/>
          </a:xfrm>
          <a:noFill/>
        </p:spPr>
        <p:txBody>
          <a:bodyPr/>
          <a:lstStyle/>
          <a:p>
            <a:r>
              <a:rPr lang="nb-NO"/>
              <a:t>Klikk ikonet for å legge til et bilde</a:t>
            </a:r>
            <a:endParaRPr lang="nb-NO" dirty="0"/>
          </a:p>
        </p:txBody>
      </p:sp>
      <p:sp>
        <p:nvSpPr>
          <p:cNvPr id="4" name="Content Placeholder 3">
            <a:extLst>
              <a:ext uri="{FF2B5EF4-FFF2-40B4-BE49-F238E27FC236}">
                <a16:creationId xmlns:a16="http://schemas.microsoft.com/office/drawing/2014/main" id="{A8E04EE7-D715-5A48-BEE7-A5F2BA3EC98E}"/>
              </a:ext>
            </a:extLst>
          </p:cNvPr>
          <p:cNvSpPr>
            <a:spLocks noGrp="1"/>
          </p:cNvSpPr>
          <p:nvPr>
            <p:ph sz="half" idx="2" hasCustomPrompt="1"/>
          </p:nvPr>
        </p:nvSpPr>
        <p:spPr>
          <a:xfrm>
            <a:off x="630002" y="1946217"/>
            <a:ext cx="5389796"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03.09.2020</a:t>
            </a:fld>
            <a:endParaRPr lang="nb-NO" dirty="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dirty="0"/>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1" y="629998"/>
            <a:ext cx="5389796" cy="1046218"/>
          </a:xfrm>
        </p:spPr>
        <p:txBody>
          <a:bodyPr/>
          <a:lstStyle/>
          <a:p>
            <a:r>
              <a:rPr lang="nb-NO" noProof="0"/>
              <a:t>Click to edit Master title style</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135640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tt bilde">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4379BC18-6194-614B-8738-C6A3F3464FAA}"/>
              </a:ext>
            </a:extLst>
          </p:cNvPr>
          <p:cNvSpPr>
            <a:spLocks noGrp="1"/>
          </p:cNvSpPr>
          <p:nvPr>
            <p:ph type="pic" sz="quarter" idx="14"/>
          </p:nvPr>
        </p:nvSpPr>
        <p:spPr>
          <a:xfrm>
            <a:off x="5143082" y="1946217"/>
            <a:ext cx="6418914" cy="4279276"/>
          </a:xfrm>
          <a:noFill/>
        </p:spPr>
        <p:txBody>
          <a:bodyPr/>
          <a:lstStyle/>
          <a:p>
            <a:r>
              <a:rPr lang="nb-NO"/>
              <a:t>Klikk ikonet for å legge til et bilde</a:t>
            </a:r>
            <a:endParaRPr lang="nb-NO" dirty="0"/>
          </a:p>
        </p:txBody>
      </p:sp>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0" y="1946217"/>
            <a:ext cx="4385345" cy="4279276"/>
          </a:xfrm>
        </p:spPr>
        <p:txBody>
          <a:bodyPr anchor="t" anchorCtr="0">
            <a:normAutofit/>
          </a:bodyPr>
          <a:lstStyle>
            <a:lvl4pPr marL="1371600" indent="0">
              <a:buNone/>
              <a:defRPr/>
            </a:lvl4pPr>
            <a:lvl5pPr marL="1828800" indent="0">
              <a:buNone/>
              <a:defRPr/>
            </a:lvl5pPr>
          </a:lstStyle>
          <a:p>
            <a:pPr lvl="0"/>
            <a:r>
              <a:rPr lang="nb-NO" noProof="0"/>
              <a:t>Edit Master text styles</a:t>
            </a:r>
          </a:p>
          <a:p>
            <a:pPr lvl="1"/>
            <a:r>
              <a:rPr lang="nb-NO" noProof="0"/>
              <a:t>Second level</a:t>
            </a:r>
          </a:p>
          <a:p>
            <a:pPr lvl="2"/>
            <a:r>
              <a:rPr lang="nb-NO" noProof="0"/>
              <a:t>Third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03.09.2020</a:t>
            </a:fld>
            <a:endParaRPr lang="nb-NO" dirty="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dirty="0"/>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0" y="629998"/>
            <a:ext cx="10931995" cy="1046218"/>
          </a:xfrm>
        </p:spPr>
        <p:txBody>
          <a:bodyPr tIns="0"/>
          <a:lstStyle/>
          <a:p>
            <a:r>
              <a:rPr lang="nb-NO" noProof="0"/>
              <a:t>Click to edit Master title style</a:t>
            </a:r>
          </a:p>
        </p:txBody>
      </p:sp>
      <p:pic>
        <p:nvPicPr>
          <p:cNvPr id="11" name="Picture 10">
            <a:extLst>
              <a:ext uri="{FF2B5EF4-FFF2-40B4-BE49-F238E27FC236}">
                <a16:creationId xmlns:a16="http://schemas.microsoft.com/office/drawing/2014/main" id="{D11B9B06-8585-9B43-9859-7F476C9DD631}"/>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2694753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03.09.2020</a:t>
            </a:fld>
            <a:endParaRPr lang="nb-NO" dirty="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dirty="0"/>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0" y="629998"/>
            <a:ext cx="10931993" cy="1046218"/>
          </a:xfrm>
        </p:spPr>
        <p:txBody>
          <a:bodyPr tIns="0"/>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10" name="Picture Placeholder 15">
            <a:extLst>
              <a:ext uri="{FF2B5EF4-FFF2-40B4-BE49-F238E27FC236}">
                <a16:creationId xmlns:a16="http://schemas.microsoft.com/office/drawing/2014/main" id="{4379BC18-6194-614B-8738-C6A3F3464FAA}"/>
              </a:ext>
            </a:extLst>
          </p:cNvPr>
          <p:cNvSpPr>
            <a:spLocks noGrp="1"/>
          </p:cNvSpPr>
          <p:nvPr>
            <p:ph type="pic" sz="quarter" idx="14"/>
          </p:nvPr>
        </p:nvSpPr>
        <p:spPr>
          <a:xfrm>
            <a:off x="6172198" y="1946217"/>
            <a:ext cx="5389796" cy="3593197"/>
          </a:xfrm>
          <a:noFill/>
        </p:spPr>
        <p:txBody>
          <a:bodyPr/>
          <a:lstStyle/>
          <a:p>
            <a:r>
              <a:rPr lang="nb-NO"/>
              <a:t>Klikk ikonet for å legge til et bilde</a:t>
            </a:r>
            <a:endParaRPr lang="nb-NO" dirty="0"/>
          </a:p>
        </p:txBody>
      </p:sp>
      <p:sp>
        <p:nvSpPr>
          <p:cNvPr id="11" name="Picture Placeholder 15">
            <a:extLst>
              <a:ext uri="{FF2B5EF4-FFF2-40B4-BE49-F238E27FC236}">
                <a16:creationId xmlns:a16="http://schemas.microsoft.com/office/drawing/2014/main" id="{AB0810A0-C7AE-3C44-AB39-FFE1824F6A09}"/>
              </a:ext>
            </a:extLst>
          </p:cNvPr>
          <p:cNvSpPr>
            <a:spLocks noGrp="1"/>
          </p:cNvSpPr>
          <p:nvPr>
            <p:ph type="pic" sz="quarter" idx="15"/>
          </p:nvPr>
        </p:nvSpPr>
        <p:spPr>
          <a:xfrm>
            <a:off x="630001" y="1946217"/>
            <a:ext cx="5389799" cy="3593199"/>
          </a:xfrm>
          <a:noFill/>
        </p:spPr>
        <p:txBody>
          <a:bodyPr/>
          <a:lstStyle/>
          <a:p>
            <a:r>
              <a:rPr lang="nb-NO"/>
              <a:t>Klikk ikonet for å legge til et bilde</a:t>
            </a:r>
            <a:endParaRPr lang="nb-NO" dirty="0"/>
          </a:p>
        </p:txBody>
      </p:sp>
      <p:pic>
        <p:nvPicPr>
          <p:cNvPr id="12" name="Picture 11">
            <a:extLst>
              <a:ext uri="{FF2B5EF4-FFF2-40B4-BE49-F238E27FC236}">
                <a16:creationId xmlns:a16="http://schemas.microsoft.com/office/drawing/2014/main" id="{2B7CE294-3D16-E844-A249-4D5867AB91A7}"/>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3" name="Plassholder for tekst 2">
            <a:extLst>
              <a:ext uri="{FF2B5EF4-FFF2-40B4-BE49-F238E27FC236}">
                <a16:creationId xmlns:a16="http://schemas.microsoft.com/office/drawing/2014/main" id="{ECE1907D-1C8D-4110-843E-E67995CAAEEA}"/>
              </a:ext>
            </a:extLst>
          </p:cNvPr>
          <p:cNvSpPr>
            <a:spLocks noGrp="1"/>
          </p:cNvSpPr>
          <p:nvPr>
            <p:ph type="body" sz="quarter" idx="17"/>
          </p:nvPr>
        </p:nvSpPr>
        <p:spPr>
          <a:xfrm>
            <a:off x="630003" y="5774356"/>
            <a:ext cx="5389796" cy="424732"/>
          </a:xfrm>
        </p:spPr>
        <p:txBody>
          <a:bodyPr/>
          <a:lstStyle>
            <a:lvl1pPr marL="0" indent="0">
              <a:buNone/>
              <a:defRPr/>
            </a:lvl1pPr>
          </a:lstStyle>
          <a:p>
            <a:pPr lvl="0"/>
            <a:r>
              <a:rPr lang="nb-NO"/>
              <a:t>Rediger tekststiler i malen</a:t>
            </a:r>
          </a:p>
        </p:txBody>
      </p:sp>
      <p:sp>
        <p:nvSpPr>
          <p:cNvPr id="15" name="Plassholder for tekst 2">
            <a:extLst>
              <a:ext uri="{FF2B5EF4-FFF2-40B4-BE49-F238E27FC236}">
                <a16:creationId xmlns:a16="http://schemas.microsoft.com/office/drawing/2014/main" id="{9B151D52-A748-4376-BD9B-DEE3FB4FC6BC}"/>
              </a:ext>
            </a:extLst>
          </p:cNvPr>
          <p:cNvSpPr>
            <a:spLocks noGrp="1"/>
          </p:cNvSpPr>
          <p:nvPr>
            <p:ph type="body" sz="quarter" idx="18"/>
          </p:nvPr>
        </p:nvSpPr>
        <p:spPr>
          <a:xfrm>
            <a:off x="6172200" y="5774356"/>
            <a:ext cx="5389796" cy="424732"/>
          </a:xfrm>
        </p:spPr>
        <p:txBody>
          <a:bodyPr/>
          <a:lstStyle>
            <a:lvl1pPr marL="0" indent="0">
              <a:buNone/>
              <a:defRPr/>
            </a:lvl1pPr>
          </a:lstStyle>
          <a:p>
            <a:pPr lvl="0"/>
            <a:r>
              <a:rPr lang="nb-NO"/>
              <a:t>Rediger tekststiler i malen</a:t>
            </a:r>
          </a:p>
        </p:txBody>
      </p:sp>
    </p:spTree>
    <p:extLst>
      <p:ext uri="{BB962C8B-B14F-4D97-AF65-F5344CB8AC3E}">
        <p14:creationId xmlns:p14="http://schemas.microsoft.com/office/powerpoint/2010/main" val="45923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03.09.2020</a:t>
            </a:fld>
            <a:endParaRPr lang="nb-NO" dirty="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dirty="0"/>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0" y="629998"/>
            <a:ext cx="10931993" cy="1046218"/>
          </a:xfrm>
        </p:spPr>
        <p:txBody>
          <a:bodyPr tIns="0"/>
          <a:lstStyle/>
          <a:p>
            <a:r>
              <a:rPr lang="nb-NO" noProof="0"/>
              <a:t>Click to edit Master title style</a:t>
            </a:r>
          </a:p>
        </p:txBody>
      </p:sp>
      <p:sp>
        <p:nvSpPr>
          <p:cNvPr id="11" name="Picture Placeholder 15">
            <a:extLst>
              <a:ext uri="{FF2B5EF4-FFF2-40B4-BE49-F238E27FC236}">
                <a16:creationId xmlns:a16="http://schemas.microsoft.com/office/drawing/2014/main" id="{AB0810A0-C7AE-3C44-AB39-FFE1824F6A09}"/>
              </a:ext>
            </a:extLst>
          </p:cNvPr>
          <p:cNvSpPr>
            <a:spLocks noGrp="1"/>
          </p:cNvSpPr>
          <p:nvPr>
            <p:ph type="pic" sz="quarter" idx="15"/>
          </p:nvPr>
        </p:nvSpPr>
        <p:spPr>
          <a:xfrm>
            <a:off x="630001" y="1946217"/>
            <a:ext cx="2519361" cy="2519361"/>
          </a:xfrm>
          <a:noFill/>
        </p:spPr>
        <p:txBody>
          <a:bodyPr/>
          <a:lstStyle/>
          <a:p>
            <a:r>
              <a:rPr lang="nb-NO"/>
              <a:t>Klikk ikonet for å legge til et bilde</a:t>
            </a:r>
            <a:endParaRPr lang="nb-NO" dirty="0"/>
          </a:p>
        </p:txBody>
      </p:sp>
      <p:pic>
        <p:nvPicPr>
          <p:cNvPr id="12" name="Picture 11">
            <a:extLst>
              <a:ext uri="{FF2B5EF4-FFF2-40B4-BE49-F238E27FC236}">
                <a16:creationId xmlns:a16="http://schemas.microsoft.com/office/drawing/2014/main" id="{2B7CE294-3D16-E844-A249-4D5867AB91A7}"/>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4" name="Picture Placeholder 15">
            <a:extLst>
              <a:ext uri="{FF2B5EF4-FFF2-40B4-BE49-F238E27FC236}">
                <a16:creationId xmlns:a16="http://schemas.microsoft.com/office/drawing/2014/main" id="{6D5FE0F3-F666-F440-B5F3-1584D3F2CF37}"/>
              </a:ext>
            </a:extLst>
          </p:cNvPr>
          <p:cNvSpPr>
            <a:spLocks noGrp="1"/>
          </p:cNvSpPr>
          <p:nvPr>
            <p:ph type="pic" sz="quarter" idx="17"/>
          </p:nvPr>
        </p:nvSpPr>
        <p:spPr>
          <a:xfrm>
            <a:off x="3434517" y="1946217"/>
            <a:ext cx="2519361" cy="2519361"/>
          </a:xfrm>
          <a:noFill/>
        </p:spPr>
        <p:txBody>
          <a:bodyPr/>
          <a:lstStyle/>
          <a:p>
            <a:r>
              <a:rPr lang="nb-NO"/>
              <a:t>Klikk ikonet for å legge til et bilde</a:t>
            </a:r>
            <a:endParaRPr lang="nb-NO" dirty="0"/>
          </a:p>
        </p:txBody>
      </p:sp>
      <p:sp>
        <p:nvSpPr>
          <p:cNvPr id="16" name="Picture Placeholder 15">
            <a:extLst>
              <a:ext uri="{FF2B5EF4-FFF2-40B4-BE49-F238E27FC236}">
                <a16:creationId xmlns:a16="http://schemas.microsoft.com/office/drawing/2014/main" id="{4CD40FD1-4B3B-0143-93AA-0FC487990D9D}"/>
              </a:ext>
            </a:extLst>
          </p:cNvPr>
          <p:cNvSpPr>
            <a:spLocks noGrp="1"/>
          </p:cNvSpPr>
          <p:nvPr>
            <p:ph type="pic" sz="quarter" idx="19"/>
          </p:nvPr>
        </p:nvSpPr>
        <p:spPr>
          <a:xfrm>
            <a:off x="6239033" y="1946217"/>
            <a:ext cx="2519361" cy="2519361"/>
          </a:xfrm>
          <a:noFill/>
        </p:spPr>
        <p:txBody>
          <a:bodyPr/>
          <a:lstStyle/>
          <a:p>
            <a:r>
              <a:rPr lang="nb-NO"/>
              <a:t>Klikk ikonet for å legge til et bilde</a:t>
            </a:r>
            <a:endParaRPr lang="nb-NO" dirty="0"/>
          </a:p>
        </p:txBody>
      </p:sp>
      <p:sp>
        <p:nvSpPr>
          <p:cNvPr id="18" name="Picture Placeholder 15">
            <a:extLst>
              <a:ext uri="{FF2B5EF4-FFF2-40B4-BE49-F238E27FC236}">
                <a16:creationId xmlns:a16="http://schemas.microsoft.com/office/drawing/2014/main" id="{94BFC50B-75B7-294D-A278-D87DE1104910}"/>
              </a:ext>
            </a:extLst>
          </p:cNvPr>
          <p:cNvSpPr>
            <a:spLocks noGrp="1"/>
          </p:cNvSpPr>
          <p:nvPr>
            <p:ph type="pic" sz="quarter" idx="21"/>
          </p:nvPr>
        </p:nvSpPr>
        <p:spPr>
          <a:xfrm>
            <a:off x="9043548" y="1946217"/>
            <a:ext cx="2519361" cy="2519361"/>
          </a:xfrm>
          <a:noFill/>
        </p:spPr>
        <p:txBody>
          <a:bodyPr/>
          <a:lstStyle/>
          <a:p>
            <a:r>
              <a:rPr lang="nb-NO"/>
              <a:t>Klikk ikonet for å legge til et bilde</a:t>
            </a:r>
            <a:endParaRPr lang="nb-NO" dirty="0"/>
          </a:p>
        </p:txBody>
      </p:sp>
      <p:sp>
        <p:nvSpPr>
          <p:cNvPr id="25" name="Plassholder for tekst 2">
            <a:extLst>
              <a:ext uri="{FF2B5EF4-FFF2-40B4-BE49-F238E27FC236}">
                <a16:creationId xmlns:a16="http://schemas.microsoft.com/office/drawing/2014/main" id="{4082514F-DB60-403E-953B-7186219461C3}"/>
              </a:ext>
            </a:extLst>
          </p:cNvPr>
          <p:cNvSpPr>
            <a:spLocks noGrp="1"/>
          </p:cNvSpPr>
          <p:nvPr>
            <p:ph type="body" sz="quarter" idx="23"/>
          </p:nvPr>
        </p:nvSpPr>
        <p:spPr>
          <a:xfrm>
            <a:off x="630004" y="4680705"/>
            <a:ext cx="2519358" cy="1544788"/>
          </a:xfrm>
        </p:spPr>
        <p:txBody>
          <a:bodyPr/>
          <a:lstStyle>
            <a:lvl1pPr marL="0" indent="0">
              <a:buNone/>
              <a:defRPr/>
            </a:lvl1pPr>
          </a:lstStyle>
          <a:p>
            <a:pPr lvl="0"/>
            <a:r>
              <a:rPr lang="nb-NO"/>
              <a:t>Rediger tekststiler i malen</a:t>
            </a:r>
          </a:p>
        </p:txBody>
      </p:sp>
      <p:sp>
        <p:nvSpPr>
          <p:cNvPr id="26" name="Plassholder for tekst 2">
            <a:extLst>
              <a:ext uri="{FF2B5EF4-FFF2-40B4-BE49-F238E27FC236}">
                <a16:creationId xmlns:a16="http://schemas.microsoft.com/office/drawing/2014/main" id="{D85D3D33-EA15-47B8-84C9-B75633F35080}"/>
              </a:ext>
            </a:extLst>
          </p:cNvPr>
          <p:cNvSpPr>
            <a:spLocks noGrp="1"/>
          </p:cNvSpPr>
          <p:nvPr>
            <p:ph type="body" sz="quarter" idx="24"/>
          </p:nvPr>
        </p:nvSpPr>
        <p:spPr>
          <a:xfrm>
            <a:off x="3434520" y="4680705"/>
            <a:ext cx="2519358" cy="1544788"/>
          </a:xfrm>
        </p:spPr>
        <p:txBody>
          <a:bodyPr/>
          <a:lstStyle>
            <a:lvl1pPr marL="0" indent="0">
              <a:buNone/>
              <a:defRPr/>
            </a:lvl1pPr>
          </a:lstStyle>
          <a:p>
            <a:pPr lvl="0"/>
            <a:r>
              <a:rPr lang="nb-NO"/>
              <a:t>Rediger tekststiler i malen</a:t>
            </a:r>
          </a:p>
        </p:txBody>
      </p:sp>
      <p:sp>
        <p:nvSpPr>
          <p:cNvPr id="27" name="Plassholder for tekst 2">
            <a:extLst>
              <a:ext uri="{FF2B5EF4-FFF2-40B4-BE49-F238E27FC236}">
                <a16:creationId xmlns:a16="http://schemas.microsoft.com/office/drawing/2014/main" id="{038549F8-6638-4B3B-96C7-D8FE7A01C5F7}"/>
              </a:ext>
            </a:extLst>
          </p:cNvPr>
          <p:cNvSpPr>
            <a:spLocks noGrp="1"/>
          </p:cNvSpPr>
          <p:nvPr>
            <p:ph type="body" sz="quarter" idx="25"/>
          </p:nvPr>
        </p:nvSpPr>
        <p:spPr>
          <a:xfrm>
            <a:off x="6239036" y="4680705"/>
            <a:ext cx="2519358" cy="1544788"/>
          </a:xfrm>
        </p:spPr>
        <p:txBody>
          <a:bodyPr/>
          <a:lstStyle>
            <a:lvl1pPr marL="0" indent="0">
              <a:buNone/>
              <a:defRPr/>
            </a:lvl1pPr>
          </a:lstStyle>
          <a:p>
            <a:pPr lvl="0"/>
            <a:r>
              <a:rPr lang="nb-NO"/>
              <a:t>Rediger tekststiler i malen</a:t>
            </a:r>
          </a:p>
        </p:txBody>
      </p:sp>
      <p:sp>
        <p:nvSpPr>
          <p:cNvPr id="28" name="Plassholder for tekst 2">
            <a:extLst>
              <a:ext uri="{FF2B5EF4-FFF2-40B4-BE49-F238E27FC236}">
                <a16:creationId xmlns:a16="http://schemas.microsoft.com/office/drawing/2014/main" id="{0E636FDF-F5DA-4D54-B231-999AC266BFEA}"/>
              </a:ext>
            </a:extLst>
          </p:cNvPr>
          <p:cNvSpPr>
            <a:spLocks noGrp="1"/>
          </p:cNvSpPr>
          <p:nvPr>
            <p:ph type="body" sz="quarter" idx="26"/>
          </p:nvPr>
        </p:nvSpPr>
        <p:spPr>
          <a:xfrm>
            <a:off x="9043551" y="4680705"/>
            <a:ext cx="2519358" cy="1544788"/>
          </a:xfrm>
        </p:spPr>
        <p:txBody>
          <a:bodyPr/>
          <a:lstStyle>
            <a:lvl1pPr marL="0" indent="0">
              <a:buNone/>
              <a:defRPr/>
            </a:lvl1pPr>
          </a:lstStyle>
          <a:p>
            <a:pPr lvl="0"/>
            <a:r>
              <a:rPr lang="nb-NO"/>
              <a:t>Rediger tekststiler i malen</a:t>
            </a:r>
          </a:p>
        </p:txBody>
      </p:sp>
    </p:spTree>
    <p:extLst>
      <p:ext uri="{BB962C8B-B14F-4D97-AF65-F5344CB8AC3E}">
        <p14:creationId xmlns:p14="http://schemas.microsoft.com/office/powerpoint/2010/main" val="405338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skjerm bil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6F10FF6-F814-604F-867A-47F9A2749239}"/>
              </a:ext>
            </a:extLst>
          </p:cNvPr>
          <p:cNvSpPr>
            <a:spLocks noGrp="1"/>
          </p:cNvSpPr>
          <p:nvPr>
            <p:ph type="dt" sz="half" idx="10"/>
          </p:nvPr>
        </p:nvSpPr>
        <p:spPr/>
        <p:txBody>
          <a:bodyPr/>
          <a:lstStyle/>
          <a:p>
            <a:fld id="{C33FAB1E-9CDD-B047-95EF-1C28D50BDB6A}" type="datetimeFigureOut">
              <a:rPr lang="nb-NO" smtClean="0"/>
              <a:t>03.09.2020</a:t>
            </a:fld>
            <a:endParaRPr lang="nb-NO" dirty="0"/>
          </a:p>
        </p:txBody>
      </p:sp>
      <p:sp>
        <p:nvSpPr>
          <p:cNvPr id="4" name="Footer Placeholder 3">
            <a:extLst>
              <a:ext uri="{FF2B5EF4-FFF2-40B4-BE49-F238E27FC236}">
                <a16:creationId xmlns:a16="http://schemas.microsoft.com/office/drawing/2014/main" id="{E6CA1332-28B3-9543-B042-F83589069B51}"/>
              </a:ext>
            </a:extLst>
          </p:cNvPr>
          <p:cNvSpPr>
            <a:spLocks noGrp="1"/>
          </p:cNvSpPr>
          <p:nvPr>
            <p:ph type="ftr" sz="quarter" idx="11"/>
          </p:nvPr>
        </p:nvSpPr>
        <p:spPr/>
        <p:txBody>
          <a:bodyPr/>
          <a:lstStyle/>
          <a:p>
            <a:endParaRPr lang="nb-NO" dirty="0"/>
          </a:p>
        </p:txBody>
      </p:sp>
      <p:sp>
        <p:nvSpPr>
          <p:cNvPr id="5" name="Slide Number Placeholder 4">
            <a:extLst>
              <a:ext uri="{FF2B5EF4-FFF2-40B4-BE49-F238E27FC236}">
                <a16:creationId xmlns:a16="http://schemas.microsoft.com/office/drawing/2014/main" id="{B02CE51F-E6C1-2046-8D9D-ACF4CB92D629}"/>
              </a:ext>
            </a:extLst>
          </p:cNvPr>
          <p:cNvSpPr>
            <a:spLocks noGrp="1"/>
          </p:cNvSpPr>
          <p:nvPr>
            <p:ph type="sldNum" sz="quarter" idx="12"/>
          </p:nvPr>
        </p:nvSpPr>
        <p:spPr/>
        <p:txBody>
          <a:bodyPr/>
          <a:lstStyle/>
          <a:p>
            <a:fld id="{14EA98E1-6AE9-0C49-ACBE-BBA3DE9B3EDB}" type="slidenum">
              <a:rPr lang="nb-NO" smtClean="0"/>
              <a:t>‹#›</a:t>
            </a:fld>
            <a:endParaRPr lang="nb-NO" dirty="0"/>
          </a:p>
        </p:txBody>
      </p:sp>
      <p:sp>
        <p:nvSpPr>
          <p:cNvPr id="6" name="Picture Placeholder 7">
            <a:extLst>
              <a:ext uri="{FF2B5EF4-FFF2-40B4-BE49-F238E27FC236}">
                <a16:creationId xmlns:a16="http://schemas.microsoft.com/office/drawing/2014/main" id="{1AD6B5E3-EB0A-254A-BC3E-A18A8555EAC4}"/>
              </a:ext>
            </a:extLst>
          </p:cNvPr>
          <p:cNvSpPr>
            <a:spLocks noGrp="1"/>
          </p:cNvSpPr>
          <p:nvPr>
            <p:ph type="pic" sz="quarter" idx="13"/>
          </p:nvPr>
        </p:nvSpPr>
        <p:spPr>
          <a:xfrm>
            <a:off x="0" y="0"/>
            <a:ext cx="12192000" cy="6858000"/>
          </a:xfrm>
          <a:noFill/>
        </p:spPr>
        <p:txBody>
          <a:bodyPr/>
          <a:lstStyle/>
          <a:p>
            <a:r>
              <a:rPr lang="nb-NO"/>
              <a:t>Klikk ikonet for å legge til et bilde</a:t>
            </a:r>
            <a:endParaRPr lang="nb-NO" dirty="0"/>
          </a:p>
        </p:txBody>
      </p:sp>
      <p:sp>
        <p:nvSpPr>
          <p:cNvPr id="2" name="Plassholder for tekst 1">
            <a:extLst>
              <a:ext uri="{FF2B5EF4-FFF2-40B4-BE49-F238E27FC236}">
                <a16:creationId xmlns:a16="http://schemas.microsoft.com/office/drawing/2014/main" id="{5CA0EC93-26C8-4762-8A65-5FA834FE38C5}"/>
              </a:ext>
            </a:extLst>
          </p:cNvPr>
          <p:cNvSpPr>
            <a:spLocks noGrp="1"/>
          </p:cNvSpPr>
          <p:nvPr>
            <p:ph type="body" sz="quarter" idx="14" hasCustomPrompt="1"/>
          </p:nvPr>
        </p:nvSpPr>
        <p:spPr>
          <a:xfrm>
            <a:off x="270001" y="6228000"/>
            <a:ext cx="360000" cy="360000"/>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698757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68A0DBC-1750-704C-A399-FACEA38F708C}"/>
              </a:ext>
            </a:extLst>
          </p:cNvPr>
          <p:cNvSpPr>
            <a:spLocks noGrp="1"/>
          </p:cNvSpPr>
          <p:nvPr>
            <p:ph type="dt" sz="half" idx="10"/>
          </p:nvPr>
        </p:nvSpPr>
        <p:spPr/>
        <p:txBody>
          <a:bodyPr/>
          <a:lstStyle/>
          <a:p>
            <a:fld id="{C33FAB1E-9CDD-B047-95EF-1C28D50BDB6A}" type="datetimeFigureOut">
              <a:rPr lang="nb-NO" smtClean="0"/>
              <a:t>03.09.2020</a:t>
            </a:fld>
            <a:endParaRPr lang="nb-NO" dirty="0"/>
          </a:p>
        </p:txBody>
      </p:sp>
      <p:sp>
        <p:nvSpPr>
          <p:cNvPr id="4" name="Footer Placeholder 3">
            <a:extLst>
              <a:ext uri="{FF2B5EF4-FFF2-40B4-BE49-F238E27FC236}">
                <a16:creationId xmlns:a16="http://schemas.microsoft.com/office/drawing/2014/main" id="{DE59134F-D530-6243-8F3D-A8E739E704EB}"/>
              </a:ext>
            </a:extLst>
          </p:cNvPr>
          <p:cNvSpPr>
            <a:spLocks noGrp="1"/>
          </p:cNvSpPr>
          <p:nvPr>
            <p:ph type="ftr" sz="quarter" idx="11"/>
          </p:nvPr>
        </p:nvSpPr>
        <p:spPr/>
        <p:txBody>
          <a:bodyPr/>
          <a:lstStyle/>
          <a:p>
            <a:endParaRPr lang="nb-NO" dirty="0"/>
          </a:p>
        </p:txBody>
      </p:sp>
      <p:sp>
        <p:nvSpPr>
          <p:cNvPr id="5" name="Slide Number Placeholder 4">
            <a:extLst>
              <a:ext uri="{FF2B5EF4-FFF2-40B4-BE49-F238E27FC236}">
                <a16:creationId xmlns:a16="http://schemas.microsoft.com/office/drawing/2014/main" id="{0529459A-B5CB-8449-9CC3-BB28CC7598AB}"/>
              </a:ext>
            </a:extLst>
          </p:cNvPr>
          <p:cNvSpPr>
            <a:spLocks noGrp="1"/>
          </p:cNvSpPr>
          <p:nvPr>
            <p:ph type="sldNum" sz="quarter" idx="12"/>
          </p:nvPr>
        </p:nvSpPr>
        <p:spPr/>
        <p:txBody>
          <a:bodyPr/>
          <a:lstStyle/>
          <a:p>
            <a:fld id="{14EA98E1-6AE9-0C49-ACBE-BBA3DE9B3EDB}" type="slidenum">
              <a:rPr lang="nb-NO" smtClean="0"/>
              <a:t>‹#›</a:t>
            </a:fld>
            <a:endParaRPr lang="nb-NO" dirty="0"/>
          </a:p>
        </p:txBody>
      </p:sp>
      <p:sp>
        <p:nvSpPr>
          <p:cNvPr id="6" name="Title 1">
            <a:extLst>
              <a:ext uri="{FF2B5EF4-FFF2-40B4-BE49-F238E27FC236}">
                <a16:creationId xmlns:a16="http://schemas.microsoft.com/office/drawing/2014/main" id="{BFAFFB41-3C3B-0D47-B4DD-FC1BC79195F6}"/>
              </a:ext>
            </a:extLst>
          </p:cNvPr>
          <p:cNvSpPr>
            <a:spLocks noGrp="1"/>
          </p:cNvSpPr>
          <p:nvPr>
            <p:ph type="title" hasCustomPrompt="1"/>
          </p:nvPr>
        </p:nvSpPr>
        <p:spPr>
          <a:xfrm>
            <a:off x="630001" y="629998"/>
            <a:ext cx="10931996" cy="1046218"/>
          </a:xfrm>
        </p:spPr>
        <p:txBody>
          <a:bodyPr/>
          <a:lstStyle/>
          <a:p>
            <a:r>
              <a:rPr lang="nb-NO" noProof="0"/>
              <a:t>Click to edit Master title style</a:t>
            </a:r>
          </a:p>
        </p:txBody>
      </p:sp>
      <p:pic>
        <p:nvPicPr>
          <p:cNvPr id="8" name="Picture 7">
            <a:extLst>
              <a:ext uri="{FF2B5EF4-FFF2-40B4-BE49-F238E27FC236}">
                <a16:creationId xmlns:a16="http://schemas.microsoft.com/office/drawing/2014/main" id="{175951D8-835D-6F41-A781-E79936DACE3F}"/>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3577663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bo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0" y="1946217"/>
            <a:ext cx="6499195"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03.09.2020</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630000" y="629998"/>
            <a:ext cx="10931995" cy="1046218"/>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4" name="Plassholder for tekst 2">
            <a:extLst>
              <a:ext uri="{FF2B5EF4-FFF2-40B4-BE49-F238E27FC236}">
                <a16:creationId xmlns:a16="http://schemas.microsoft.com/office/drawing/2014/main" id="{F53029AD-0F82-4676-981B-4DEB7A420D9A}"/>
              </a:ext>
            </a:extLst>
          </p:cNvPr>
          <p:cNvSpPr>
            <a:spLocks noGrp="1"/>
          </p:cNvSpPr>
          <p:nvPr>
            <p:ph type="body" sz="quarter" idx="26"/>
          </p:nvPr>
        </p:nvSpPr>
        <p:spPr>
          <a:xfrm>
            <a:off x="7281597" y="1946217"/>
            <a:ext cx="4280400" cy="4279276"/>
          </a:xfrm>
          <a:solidFill>
            <a:srgbClr val="CBE5D8"/>
          </a:solidFill>
        </p:spPr>
        <p:txBody>
          <a:bodyPr anchor="ctr"/>
          <a:lstStyle>
            <a:lvl1pPr marL="0" indent="0" algn="ctr">
              <a:buNone/>
              <a:defRPr/>
            </a:lvl1pPr>
          </a:lstStyle>
          <a:p>
            <a:pPr lvl="0"/>
            <a:r>
              <a:rPr lang="nb-NO" noProof="0"/>
              <a:t>Rediger tekststiler i malen</a:t>
            </a:r>
          </a:p>
        </p:txBody>
      </p:sp>
    </p:spTree>
    <p:extLst>
      <p:ext uri="{BB962C8B-B14F-4D97-AF65-F5344CB8AC3E}">
        <p14:creationId xmlns:p14="http://schemas.microsoft.com/office/powerpoint/2010/main" val="3784772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41EF0-4EC4-4040-A9CD-9EABABEEE12B}"/>
              </a:ext>
            </a:extLst>
          </p:cNvPr>
          <p:cNvSpPr>
            <a:spLocks noGrp="1"/>
          </p:cNvSpPr>
          <p:nvPr>
            <p:ph type="dt" sz="half" idx="10"/>
          </p:nvPr>
        </p:nvSpPr>
        <p:spPr/>
        <p:txBody>
          <a:bodyPr/>
          <a:lstStyle/>
          <a:p>
            <a:fld id="{C33FAB1E-9CDD-B047-95EF-1C28D50BDB6A}" type="datetimeFigureOut">
              <a:rPr lang="nb-NO" smtClean="0"/>
              <a:t>03.09.2020</a:t>
            </a:fld>
            <a:endParaRPr lang="nb-NO" dirty="0"/>
          </a:p>
        </p:txBody>
      </p:sp>
      <p:sp>
        <p:nvSpPr>
          <p:cNvPr id="3" name="Footer Placeholder 2">
            <a:extLst>
              <a:ext uri="{FF2B5EF4-FFF2-40B4-BE49-F238E27FC236}">
                <a16:creationId xmlns:a16="http://schemas.microsoft.com/office/drawing/2014/main" id="{51D3D282-F4DF-D148-9BBB-B8897029A714}"/>
              </a:ext>
            </a:extLst>
          </p:cNvPr>
          <p:cNvSpPr>
            <a:spLocks noGrp="1"/>
          </p:cNvSpPr>
          <p:nvPr>
            <p:ph type="ftr" sz="quarter" idx="11"/>
          </p:nvPr>
        </p:nvSpPr>
        <p:spPr/>
        <p:txBody>
          <a:bodyPr/>
          <a:lstStyle/>
          <a:p>
            <a:endParaRPr lang="nb-NO" dirty="0"/>
          </a:p>
        </p:txBody>
      </p:sp>
      <p:sp>
        <p:nvSpPr>
          <p:cNvPr id="4" name="Slide Number Placeholder 3">
            <a:extLst>
              <a:ext uri="{FF2B5EF4-FFF2-40B4-BE49-F238E27FC236}">
                <a16:creationId xmlns:a16="http://schemas.microsoft.com/office/drawing/2014/main" id="{17FAF409-E1A6-5144-8015-2DCE87DD2CE0}"/>
              </a:ext>
            </a:extLst>
          </p:cNvPr>
          <p:cNvSpPr>
            <a:spLocks noGrp="1"/>
          </p:cNvSpPr>
          <p:nvPr>
            <p:ph type="sldNum" sz="quarter" idx="12"/>
          </p:nvPr>
        </p:nvSpPr>
        <p:spPr/>
        <p:txBody>
          <a:bodyPr/>
          <a:lstStyle/>
          <a:p>
            <a:fld id="{14EA98E1-6AE9-0C49-ACBE-BBA3DE9B3EDB}" type="slidenum">
              <a:rPr lang="nb-NO" smtClean="0"/>
              <a:t>‹#›</a:t>
            </a:fld>
            <a:endParaRPr lang="nb-NO" dirty="0"/>
          </a:p>
        </p:txBody>
      </p:sp>
    </p:spTree>
    <p:extLst>
      <p:ext uri="{BB962C8B-B14F-4D97-AF65-F5344CB8AC3E}">
        <p14:creationId xmlns:p14="http://schemas.microsoft.com/office/powerpoint/2010/main" val="4025247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ogo vide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41EF0-4EC4-4040-A9CD-9EABABEEE12B}"/>
              </a:ext>
            </a:extLst>
          </p:cNvPr>
          <p:cNvSpPr>
            <a:spLocks noGrp="1"/>
          </p:cNvSpPr>
          <p:nvPr>
            <p:ph type="dt" sz="half" idx="10"/>
          </p:nvPr>
        </p:nvSpPr>
        <p:spPr/>
        <p:txBody>
          <a:bodyPr/>
          <a:lstStyle/>
          <a:p>
            <a:fld id="{C33FAB1E-9CDD-B047-95EF-1C28D50BDB6A}" type="datetimeFigureOut">
              <a:rPr lang="nb-NO" smtClean="0"/>
              <a:t>03.09.2020</a:t>
            </a:fld>
            <a:endParaRPr lang="nb-NO" dirty="0"/>
          </a:p>
        </p:txBody>
      </p:sp>
      <p:sp>
        <p:nvSpPr>
          <p:cNvPr id="3" name="Footer Placeholder 2">
            <a:extLst>
              <a:ext uri="{FF2B5EF4-FFF2-40B4-BE49-F238E27FC236}">
                <a16:creationId xmlns:a16="http://schemas.microsoft.com/office/drawing/2014/main" id="{51D3D282-F4DF-D148-9BBB-B8897029A714}"/>
              </a:ext>
            </a:extLst>
          </p:cNvPr>
          <p:cNvSpPr>
            <a:spLocks noGrp="1"/>
          </p:cNvSpPr>
          <p:nvPr>
            <p:ph type="ftr" sz="quarter" idx="11"/>
          </p:nvPr>
        </p:nvSpPr>
        <p:spPr/>
        <p:txBody>
          <a:bodyPr/>
          <a:lstStyle/>
          <a:p>
            <a:endParaRPr lang="nb-NO" dirty="0"/>
          </a:p>
        </p:txBody>
      </p:sp>
      <p:sp>
        <p:nvSpPr>
          <p:cNvPr id="4" name="Slide Number Placeholder 3">
            <a:extLst>
              <a:ext uri="{FF2B5EF4-FFF2-40B4-BE49-F238E27FC236}">
                <a16:creationId xmlns:a16="http://schemas.microsoft.com/office/drawing/2014/main" id="{17FAF409-E1A6-5144-8015-2DCE87DD2CE0}"/>
              </a:ext>
            </a:extLst>
          </p:cNvPr>
          <p:cNvSpPr>
            <a:spLocks noGrp="1"/>
          </p:cNvSpPr>
          <p:nvPr>
            <p:ph type="sldNum" sz="quarter" idx="12"/>
          </p:nvPr>
        </p:nvSpPr>
        <p:spPr/>
        <p:txBody>
          <a:bodyPr/>
          <a:lstStyle/>
          <a:p>
            <a:fld id="{14EA98E1-6AE9-0C49-ACBE-BBA3DE9B3EDB}" type="slidenum">
              <a:rPr lang="nb-NO" smtClean="0"/>
              <a:t>‹#›</a:t>
            </a:fld>
            <a:endParaRPr lang="nb-NO" dirty="0"/>
          </a:p>
        </p:txBody>
      </p:sp>
      <p:pic>
        <p:nvPicPr>
          <p:cNvPr id="5" name="1920x1080_25fps_4sek_Utdanningsdirektoratet">
            <a:hlinkClick r:id="" action="ppaction://media"/>
            <a:extLst>
              <a:ext uri="{FF2B5EF4-FFF2-40B4-BE49-F238E27FC236}">
                <a16:creationId xmlns:a16="http://schemas.microsoft.com/office/drawing/2014/main" id="{C12BDF3C-959E-954F-9E58-E7E9FA0CA5BB}"/>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6350" y="1588"/>
            <a:ext cx="12192000" cy="6858000"/>
          </a:xfrm>
          <a:prstGeom prst="rect">
            <a:avLst/>
          </a:prstGeom>
        </p:spPr>
      </p:pic>
    </p:spTree>
    <p:extLst>
      <p:ext uri="{BB962C8B-B14F-4D97-AF65-F5344CB8AC3E}">
        <p14:creationId xmlns:p14="http://schemas.microsoft.com/office/powerpoint/2010/main" val="102553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s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281422D-69BC-C94F-AB47-1B09F177C132}"/>
              </a:ext>
            </a:extLst>
          </p:cNvPr>
          <p:cNvPicPr>
            <a:picLocks noChangeAspect="1"/>
          </p:cNvPicPr>
          <p:nvPr userDrawn="1"/>
        </p:nvPicPr>
        <p:blipFill>
          <a:blip r:embed="rId2">
            <a:duotone>
              <a:prstClr val="black"/>
              <a:schemeClr val="accent1">
                <a:tint val="45000"/>
                <a:satMod val="400000"/>
              </a:schemeClr>
            </a:duotone>
            <a:alphaModFix amt="85000"/>
          </a:blip>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00C32082-D2E8-EB43-94B8-79A3EF052DD7}"/>
              </a:ext>
            </a:extLst>
          </p:cNvPr>
          <p:cNvPicPr>
            <a:picLocks noChangeAspect="1"/>
          </p:cNvPicPr>
          <p:nvPr userDrawn="1"/>
        </p:nvPicPr>
        <p:blipFill>
          <a:blip r:embed="rId3">
            <a:alphaModFix amt="6000"/>
          </a:blip>
          <a:stretch>
            <a:fillRect/>
          </a:stretch>
        </p:blipFill>
        <p:spPr>
          <a:xfrm>
            <a:off x="0" y="1512000"/>
            <a:ext cx="6040980" cy="5346000"/>
          </a:xfrm>
          <a:prstGeom prst="rect">
            <a:avLst/>
          </a:prstGeom>
        </p:spPr>
      </p:pic>
      <p:sp>
        <p:nvSpPr>
          <p:cNvPr id="9" name="Rectangle 8">
            <a:extLst>
              <a:ext uri="{FF2B5EF4-FFF2-40B4-BE49-F238E27FC236}">
                <a16:creationId xmlns:a16="http://schemas.microsoft.com/office/drawing/2014/main" id="{4BBE942B-538C-714F-A597-DBDDA7C8DDD4}"/>
              </a:ext>
            </a:extLst>
          </p:cNvPr>
          <p:cNvSpPr/>
          <p:nvPr userDrawn="1"/>
        </p:nvSpPr>
        <p:spPr>
          <a:xfrm>
            <a:off x="0" y="0"/>
            <a:ext cx="12192000" cy="15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 name="Title 1">
            <a:extLst>
              <a:ext uri="{FF2B5EF4-FFF2-40B4-BE49-F238E27FC236}">
                <a16:creationId xmlns:a16="http://schemas.microsoft.com/office/drawing/2014/main" id="{D1E78EF3-F032-924A-9CFA-CD39DDF3B5C4}"/>
              </a:ext>
            </a:extLst>
          </p:cNvPr>
          <p:cNvSpPr>
            <a:spLocks noGrp="1"/>
          </p:cNvSpPr>
          <p:nvPr>
            <p:ph type="ctrTitle"/>
          </p:nvPr>
        </p:nvSpPr>
        <p:spPr>
          <a:xfrm>
            <a:off x="669235" y="1999701"/>
            <a:ext cx="10853530" cy="1828193"/>
          </a:xfrm>
        </p:spPr>
        <p:txBody>
          <a:bodyPr lIns="0" tIns="0" rIns="0" bIns="0" anchor="b" anchorCtr="0">
            <a:noAutofit/>
          </a:bodyPr>
          <a:lstStyle>
            <a:lvl1pPr algn="l">
              <a:defRPr sz="4400">
                <a:solidFill>
                  <a:schemeClr val="tx1">
                    <a:lumMod val="85000"/>
                    <a:lumOff val="15000"/>
                  </a:schemeClr>
                </a:solidFill>
              </a:defRPr>
            </a:lvl1pPr>
          </a:lstStyle>
          <a:p>
            <a:r>
              <a:rPr lang="nb-NO" noProof="0"/>
              <a:t>Klikk for å redigere tittelstil</a:t>
            </a:r>
          </a:p>
        </p:txBody>
      </p:sp>
      <p:sp>
        <p:nvSpPr>
          <p:cNvPr id="3" name="Subtitle 2">
            <a:extLst>
              <a:ext uri="{FF2B5EF4-FFF2-40B4-BE49-F238E27FC236}">
                <a16:creationId xmlns:a16="http://schemas.microsoft.com/office/drawing/2014/main" id="{CC8EDCFE-7CFC-2D46-B60F-9C3B09C1B037}"/>
              </a:ext>
            </a:extLst>
          </p:cNvPr>
          <p:cNvSpPr>
            <a:spLocks noGrp="1"/>
          </p:cNvSpPr>
          <p:nvPr>
            <p:ph type="subTitle" idx="1"/>
          </p:nvPr>
        </p:nvSpPr>
        <p:spPr>
          <a:xfrm>
            <a:off x="669235" y="4373190"/>
            <a:ext cx="10853530" cy="1253677"/>
          </a:xfrm>
        </p:spPr>
        <p:txBody>
          <a:bodyPr lIns="0" tIns="0" rIns="0" bIns="0">
            <a:noAutofit/>
          </a:bodyPr>
          <a:lstStyle>
            <a:lvl1pPr marL="0" indent="0" algn="l">
              <a:buNone/>
              <a:defRPr sz="2400" i="1">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Date Placeholder 3">
            <a:extLst>
              <a:ext uri="{FF2B5EF4-FFF2-40B4-BE49-F238E27FC236}">
                <a16:creationId xmlns:a16="http://schemas.microsoft.com/office/drawing/2014/main" id="{353D01DC-A53F-2B4F-ADE7-92303661DD3C}"/>
              </a:ext>
            </a:extLst>
          </p:cNvPr>
          <p:cNvSpPr>
            <a:spLocks noGrp="1"/>
          </p:cNvSpPr>
          <p:nvPr>
            <p:ph type="dt" sz="half" idx="10"/>
          </p:nvPr>
        </p:nvSpPr>
        <p:spPr>
          <a:xfrm>
            <a:off x="450574" y="6460435"/>
            <a:ext cx="1424609" cy="261040"/>
          </a:xfrm>
        </p:spPr>
        <p:txBody>
          <a:bodyPr/>
          <a:lstStyle/>
          <a:p>
            <a:fld id="{C33FAB1E-9CDD-B047-95EF-1C28D50BDB6A}" type="datetimeFigureOut">
              <a:rPr lang="nb-NO" noProof="0" smtClean="0"/>
              <a:t>03.09.2020</a:t>
            </a:fld>
            <a:endParaRPr lang="nb-NO" noProof="0"/>
          </a:p>
        </p:txBody>
      </p:sp>
      <p:sp>
        <p:nvSpPr>
          <p:cNvPr id="5" name="Footer Placeholder 4">
            <a:extLst>
              <a:ext uri="{FF2B5EF4-FFF2-40B4-BE49-F238E27FC236}">
                <a16:creationId xmlns:a16="http://schemas.microsoft.com/office/drawing/2014/main" id="{FB32DF2E-EF35-5A45-AFDF-BED2EDF911C6}"/>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8E44C153-B3AC-5343-9CFA-DA594C8329F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7" name="Rectangle 6">
            <a:extLst>
              <a:ext uri="{FF2B5EF4-FFF2-40B4-BE49-F238E27FC236}">
                <a16:creationId xmlns:a16="http://schemas.microsoft.com/office/drawing/2014/main" id="{28CC5A64-CA75-A74A-B104-9DA0FFC2BE06}"/>
              </a:ext>
            </a:extLst>
          </p:cNvPr>
          <p:cNvSpPr/>
          <p:nvPr userDrawn="1"/>
        </p:nvSpPr>
        <p:spPr>
          <a:xfrm flipV="1">
            <a:off x="669235" y="4038633"/>
            <a:ext cx="159258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pic>
        <p:nvPicPr>
          <p:cNvPr id="8" name="Picture 7">
            <a:extLst>
              <a:ext uri="{FF2B5EF4-FFF2-40B4-BE49-F238E27FC236}">
                <a16:creationId xmlns:a16="http://schemas.microsoft.com/office/drawing/2014/main" id="{F440EDF2-3ECE-4241-BF67-ACE9A06FF97A}"/>
              </a:ext>
            </a:extLst>
          </p:cNvPr>
          <p:cNvPicPr>
            <a:picLocks noChangeAspect="1"/>
          </p:cNvPicPr>
          <p:nvPr userDrawn="1"/>
        </p:nvPicPr>
        <p:blipFill>
          <a:blip r:embed="rId4"/>
          <a:stretch>
            <a:fillRect/>
          </a:stretch>
        </p:blipFill>
        <p:spPr>
          <a:xfrm>
            <a:off x="669236" y="487701"/>
            <a:ext cx="2251153" cy="648000"/>
          </a:xfrm>
          <a:prstGeom prst="rect">
            <a:avLst/>
          </a:prstGeom>
        </p:spPr>
      </p:pic>
    </p:spTree>
    <p:extLst>
      <p:ext uri="{BB962C8B-B14F-4D97-AF65-F5344CB8AC3E}">
        <p14:creationId xmlns:p14="http://schemas.microsoft.com/office/powerpoint/2010/main" val="1677198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o spalter, tekst og punklist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759336" y="1791496"/>
            <a:ext cx="4905691" cy="4462705"/>
          </a:xfrm>
        </p:spPr>
        <p:txBody>
          <a:bodyPr numCol="1"/>
          <a:lstStyle>
            <a:lvl1pPr marL="0" indent="0">
              <a:buNone/>
              <a:defRPr/>
            </a:lvl1pPr>
          </a:lstStyle>
          <a:p>
            <a:pPr lvl="0"/>
            <a:r>
              <a:rPr lang="nb-NO"/>
              <a:t>Rediger tekststiler i malen</a:t>
            </a:r>
          </a:p>
        </p:txBody>
      </p:sp>
      <p:sp>
        <p:nvSpPr>
          <p:cNvPr id="7" name="Plassholder for innhold 2"/>
          <p:cNvSpPr>
            <a:spLocks noGrp="1"/>
          </p:cNvSpPr>
          <p:nvPr>
            <p:ph idx="13"/>
          </p:nvPr>
        </p:nvSpPr>
        <p:spPr>
          <a:xfrm>
            <a:off x="6526975" y="1791828"/>
            <a:ext cx="4904095" cy="4462705"/>
          </a:xfrm>
        </p:spPr>
        <p:txBody>
          <a:bodyPr numCol="1"/>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57370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edragsholder">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FCA0587-901A-5B46-A77B-830694D86408}"/>
              </a:ext>
            </a:extLst>
          </p:cNvPr>
          <p:cNvPicPr>
            <a:picLocks noChangeAspect="1"/>
          </p:cNvPicPr>
          <p:nvPr userDrawn="1"/>
        </p:nvPicPr>
        <p:blipFill>
          <a:blip r:embed="rId2">
            <a:duotone>
              <a:prstClr val="black"/>
              <a:schemeClr val="accent3">
                <a:tint val="45000"/>
                <a:satMod val="400000"/>
              </a:schemeClr>
            </a:duotone>
            <a:alphaModFix amt="45000"/>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5060D117-1FF4-0043-9BD9-FB39041D3FB2}"/>
              </a:ext>
            </a:extLst>
          </p:cNvPr>
          <p:cNvPicPr>
            <a:picLocks noChangeAspect="1"/>
          </p:cNvPicPr>
          <p:nvPr userDrawn="1"/>
        </p:nvPicPr>
        <p:blipFill>
          <a:blip r:embed="rId3">
            <a:alphaModFix amt="5000"/>
          </a:blip>
          <a:stretch>
            <a:fillRect/>
          </a:stretch>
        </p:blipFill>
        <p:spPr>
          <a:xfrm>
            <a:off x="0" y="1512000"/>
            <a:ext cx="6040980" cy="5346000"/>
          </a:xfrm>
          <a:prstGeom prst="rect">
            <a:avLst/>
          </a:prstGeom>
        </p:spPr>
      </p:pic>
      <p:sp>
        <p:nvSpPr>
          <p:cNvPr id="9" name="Rectangle 8">
            <a:extLst>
              <a:ext uri="{FF2B5EF4-FFF2-40B4-BE49-F238E27FC236}">
                <a16:creationId xmlns:a16="http://schemas.microsoft.com/office/drawing/2014/main" id="{4BBE942B-538C-714F-A597-DBDDA7C8DDD4}"/>
              </a:ext>
            </a:extLst>
          </p:cNvPr>
          <p:cNvSpPr/>
          <p:nvPr userDrawn="1"/>
        </p:nvSpPr>
        <p:spPr>
          <a:xfrm>
            <a:off x="0" y="0"/>
            <a:ext cx="12192000" cy="15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 name="Title 1">
            <a:extLst>
              <a:ext uri="{FF2B5EF4-FFF2-40B4-BE49-F238E27FC236}">
                <a16:creationId xmlns:a16="http://schemas.microsoft.com/office/drawing/2014/main" id="{D1E78EF3-F032-924A-9CFA-CD39DDF3B5C4}"/>
              </a:ext>
            </a:extLst>
          </p:cNvPr>
          <p:cNvSpPr>
            <a:spLocks noGrp="1"/>
          </p:cNvSpPr>
          <p:nvPr>
            <p:ph type="ctrTitle"/>
          </p:nvPr>
        </p:nvSpPr>
        <p:spPr>
          <a:xfrm>
            <a:off x="669235" y="1999701"/>
            <a:ext cx="6889938" cy="1828193"/>
          </a:xfrm>
        </p:spPr>
        <p:txBody>
          <a:bodyPr lIns="0" tIns="0" rIns="0" bIns="0" anchor="b" anchorCtr="0">
            <a:noAutofit/>
          </a:bodyPr>
          <a:lstStyle>
            <a:lvl1pPr algn="l">
              <a:defRPr sz="4400">
                <a:solidFill>
                  <a:schemeClr val="tx1">
                    <a:lumMod val="85000"/>
                    <a:lumOff val="15000"/>
                  </a:schemeClr>
                </a:solidFill>
              </a:defRPr>
            </a:lvl1pPr>
          </a:lstStyle>
          <a:p>
            <a:r>
              <a:rPr lang="nb-NO" noProof="0"/>
              <a:t>Klikk for å redigere tittelstil</a:t>
            </a:r>
          </a:p>
        </p:txBody>
      </p:sp>
      <p:sp>
        <p:nvSpPr>
          <p:cNvPr id="3" name="Subtitle 2">
            <a:extLst>
              <a:ext uri="{FF2B5EF4-FFF2-40B4-BE49-F238E27FC236}">
                <a16:creationId xmlns:a16="http://schemas.microsoft.com/office/drawing/2014/main" id="{CC8EDCFE-7CFC-2D46-B60F-9C3B09C1B037}"/>
              </a:ext>
            </a:extLst>
          </p:cNvPr>
          <p:cNvSpPr>
            <a:spLocks noGrp="1"/>
          </p:cNvSpPr>
          <p:nvPr>
            <p:ph type="subTitle" idx="1"/>
          </p:nvPr>
        </p:nvSpPr>
        <p:spPr>
          <a:xfrm>
            <a:off x="669235" y="4373190"/>
            <a:ext cx="6889938" cy="1253677"/>
          </a:xfrm>
        </p:spPr>
        <p:txBody>
          <a:bodyPr lIns="0" tIns="0" rIns="0" bIns="0">
            <a:noAutofit/>
          </a:bodyPr>
          <a:lstStyle>
            <a:lvl1pPr marL="0" indent="0" algn="l">
              <a:buNone/>
              <a:defRPr sz="2400" i="1">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Date Placeholder 3">
            <a:extLst>
              <a:ext uri="{FF2B5EF4-FFF2-40B4-BE49-F238E27FC236}">
                <a16:creationId xmlns:a16="http://schemas.microsoft.com/office/drawing/2014/main" id="{353D01DC-A53F-2B4F-ADE7-92303661DD3C}"/>
              </a:ext>
            </a:extLst>
          </p:cNvPr>
          <p:cNvSpPr>
            <a:spLocks noGrp="1"/>
          </p:cNvSpPr>
          <p:nvPr>
            <p:ph type="dt" sz="half" idx="10"/>
          </p:nvPr>
        </p:nvSpPr>
        <p:spPr>
          <a:xfrm>
            <a:off x="450574" y="6460435"/>
            <a:ext cx="1424609" cy="261040"/>
          </a:xfrm>
        </p:spPr>
        <p:txBody>
          <a:bodyPr/>
          <a:lstStyle/>
          <a:p>
            <a:fld id="{C33FAB1E-9CDD-B047-95EF-1C28D50BDB6A}" type="datetimeFigureOut">
              <a:rPr lang="nb-NO" noProof="0" smtClean="0"/>
              <a:t>03.09.2020</a:t>
            </a:fld>
            <a:endParaRPr lang="nb-NO" noProof="0"/>
          </a:p>
        </p:txBody>
      </p:sp>
      <p:sp>
        <p:nvSpPr>
          <p:cNvPr id="5" name="Footer Placeholder 4">
            <a:extLst>
              <a:ext uri="{FF2B5EF4-FFF2-40B4-BE49-F238E27FC236}">
                <a16:creationId xmlns:a16="http://schemas.microsoft.com/office/drawing/2014/main" id="{FB32DF2E-EF35-5A45-AFDF-BED2EDF911C6}"/>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8E44C153-B3AC-5343-9CFA-DA594C8329F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7" name="Rectangle 6">
            <a:extLst>
              <a:ext uri="{FF2B5EF4-FFF2-40B4-BE49-F238E27FC236}">
                <a16:creationId xmlns:a16="http://schemas.microsoft.com/office/drawing/2014/main" id="{28CC5A64-CA75-A74A-B104-9DA0FFC2BE06}"/>
              </a:ext>
            </a:extLst>
          </p:cNvPr>
          <p:cNvSpPr/>
          <p:nvPr userDrawn="1"/>
        </p:nvSpPr>
        <p:spPr>
          <a:xfrm flipV="1">
            <a:off x="669235" y="4038633"/>
            <a:ext cx="159258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pic>
        <p:nvPicPr>
          <p:cNvPr id="8" name="Picture 7">
            <a:extLst>
              <a:ext uri="{FF2B5EF4-FFF2-40B4-BE49-F238E27FC236}">
                <a16:creationId xmlns:a16="http://schemas.microsoft.com/office/drawing/2014/main" id="{F440EDF2-3ECE-4241-BF67-ACE9A06FF97A}"/>
              </a:ext>
            </a:extLst>
          </p:cNvPr>
          <p:cNvPicPr>
            <a:picLocks noChangeAspect="1"/>
          </p:cNvPicPr>
          <p:nvPr userDrawn="1"/>
        </p:nvPicPr>
        <p:blipFill>
          <a:blip r:embed="rId4"/>
          <a:stretch>
            <a:fillRect/>
          </a:stretch>
        </p:blipFill>
        <p:spPr>
          <a:xfrm>
            <a:off x="669236" y="487701"/>
            <a:ext cx="2251153" cy="648000"/>
          </a:xfrm>
          <a:prstGeom prst="rect">
            <a:avLst/>
          </a:prstGeom>
        </p:spPr>
      </p:pic>
      <p:sp>
        <p:nvSpPr>
          <p:cNvPr id="13" name="Picture Placeholder 12">
            <a:extLst>
              <a:ext uri="{FF2B5EF4-FFF2-40B4-BE49-F238E27FC236}">
                <a16:creationId xmlns:a16="http://schemas.microsoft.com/office/drawing/2014/main" id="{64ED6BB8-5C8C-9246-ADDD-52CDA88EE12B}"/>
              </a:ext>
            </a:extLst>
          </p:cNvPr>
          <p:cNvSpPr>
            <a:spLocks noGrp="1"/>
          </p:cNvSpPr>
          <p:nvPr>
            <p:ph type="pic" sz="quarter" idx="13"/>
          </p:nvPr>
        </p:nvSpPr>
        <p:spPr>
          <a:xfrm>
            <a:off x="7559173" y="2530867"/>
            <a:ext cx="3096000" cy="3096000"/>
          </a:xfrm>
          <a:prstGeom prst="ellipse">
            <a:avLst/>
          </a:prstGeom>
          <a:noFill/>
        </p:spPr>
        <p:txBody>
          <a:bodyPr/>
          <a:lstStyle/>
          <a:p>
            <a:r>
              <a:rPr lang="nb-NO" noProof="0"/>
              <a:t>Klikk ikonet for å legge til et bilde</a:t>
            </a:r>
          </a:p>
        </p:txBody>
      </p:sp>
    </p:spTree>
    <p:extLst>
      <p:ext uri="{BB962C8B-B14F-4D97-AF65-F5344CB8AC3E}">
        <p14:creationId xmlns:p14="http://schemas.microsoft.com/office/powerpoint/2010/main" val="294107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Kapittelsid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2613F18-C17F-ED48-B727-798189096122}"/>
              </a:ext>
            </a:extLst>
          </p:cNvPr>
          <p:cNvPicPr>
            <a:picLocks noChangeAspect="1"/>
          </p:cNvPicPr>
          <p:nvPr userDrawn="1"/>
        </p:nvPicPr>
        <p:blipFill>
          <a:blip r:embed="rId2">
            <a:duotone>
              <a:prstClr val="black"/>
              <a:schemeClr val="accent4">
                <a:tint val="45000"/>
                <a:satMod val="400000"/>
              </a:schemeClr>
            </a:duotone>
            <a:alphaModFix amt="75000"/>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0D3BF2B6-BC18-334C-924F-A9BB7853017D}"/>
              </a:ext>
            </a:extLst>
          </p:cNvPr>
          <p:cNvPicPr>
            <a:picLocks noChangeAspect="1"/>
          </p:cNvPicPr>
          <p:nvPr userDrawn="1"/>
        </p:nvPicPr>
        <p:blipFill>
          <a:blip r:embed="rId3">
            <a:alphaModFix amt="6000"/>
          </a:blip>
          <a:stretch>
            <a:fillRect/>
          </a:stretch>
        </p:blipFill>
        <p:spPr>
          <a:xfrm>
            <a:off x="0" y="1512000"/>
            <a:ext cx="6040980" cy="5346000"/>
          </a:xfrm>
          <a:prstGeom prst="rect">
            <a:avLst/>
          </a:prstGeom>
        </p:spPr>
      </p:pic>
      <p:sp>
        <p:nvSpPr>
          <p:cNvPr id="9" name="Rectangle 8">
            <a:extLst>
              <a:ext uri="{FF2B5EF4-FFF2-40B4-BE49-F238E27FC236}">
                <a16:creationId xmlns:a16="http://schemas.microsoft.com/office/drawing/2014/main" id="{4BBE942B-538C-714F-A597-DBDDA7C8DDD4}"/>
              </a:ext>
            </a:extLst>
          </p:cNvPr>
          <p:cNvSpPr/>
          <p:nvPr userDrawn="1"/>
        </p:nvSpPr>
        <p:spPr>
          <a:xfrm>
            <a:off x="0" y="0"/>
            <a:ext cx="12192000" cy="15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 name="Title 1">
            <a:extLst>
              <a:ext uri="{FF2B5EF4-FFF2-40B4-BE49-F238E27FC236}">
                <a16:creationId xmlns:a16="http://schemas.microsoft.com/office/drawing/2014/main" id="{D1E78EF3-F032-924A-9CFA-CD39DDF3B5C4}"/>
              </a:ext>
            </a:extLst>
          </p:cNvPr>
          <p:cNvSpPr>
            <a:spLocks noGrp="1"/>
          </p:cNvSpPr>
          <p:nvPr>
            <p:ph type="ctrTitle"/>
          </p:nvPr>
        </p:nvSpPr>
        <p:spPr>
          <a:xfrm>
            <a:off x="669235" y="1999701"/>
            <a:ext cx="10853530" cy="1828193"/>
          </a:xfrm>
        </p:spPr>
        <p:txBody>
          <a:bodyPr lIns="0" tIns="0" rIns="0" bIns="0" anchor="b" anchorCtr="0">
            <a:noAutofit/>
          </a:bodyPr>
          <a:lstStyle>
            <a:lvl1pPr algn="l">
              <a:defRPr sz="4400">
                <a:solidFill>
                  <a:schemeClr val="tx1">
                    <a:lumMod val="85000"/>
                    <a:lumOff val="15000"/>
                  </a:schemeClr>
                </a:solidFill>
              </a:defRPr>
            </a:lvl1pPr>
          </a:lstStyle>
          <a:p>
            <a:r>
              <a:rPr lang="nb-NO" noProof="0"/>
              <a:t>Klikk for å redigere tittelstil</a:t>
            </a:r>
          </a:p>
        </p:txBody>
      </p:sp>
      <p:sp>
        <p:nvSpPr>
          <p:cNvPr id="3" name="Subtitle 2">
            <a:extLst>
              <a:ext uri="{FF2B5EF4-FFF2-40B4-BE49-F238E27FC236}">
                <a16:creationId xmlns:a16="http://schemas.microsoft.com/office/drawing/2014/main" id="{CC8EDCFE-7CFC-2D46-B60F-9C3B09C1B037}"/>
              </a:ext>
            </a:extLst>
          </p:cNvPr>
          <p:cNvSpPr>
            <a:spLocks noGrp="1"/>
          </p:cNvSpPr>
          <p:nvPr>
            <p:ph type="subTitle" idx="1"/>
          </p:nvPr>
        </p:nvSpPr>
        <p:spPr>
          <a:xfrm>
            <a:off x="669235" y="4373190"/>
            <a:ext cx="10853530" cy="1253677"/>
          </a:xfrm>
        </p:spPr>
        <p:txBody>
          <a:bodyPr lIns="0" tIns="0" rIns="0" bIns="0">
            <a:noAutofit/>
          </a:bodyPr>
          <a:lstStyle>
            <a:lvl1pPr marL="0" indent="0" algn="l">
              <a:buNone/>
              <a:defRPr sz="2400" i="1">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Date Placeholder 3">
            <a:extLst>
              <a:ext uri="{FF2B5EF4-FFF2-40B4-BE49-F238E27FC236}">
                <a16:creationId xmlns:a16="http://schemas.microsoft.com/office/drawing/2014/main" id="{353D01DC-A53F-2B4F-ADE7-92303661DD3C}"/>
              </a:ext>
            </a:extLst>
          </p:cNvPr>
          <p:cNvSpPr>
            <a:spLocks noGrp="1"/>
          </p:cNvSpPr>
          <p:nvPr>
            <p:ph type="dt" sz="half" idx="10"/>
          </p:nvPr>
        </p:nvSpPr>
        <p:spPr>
          <a:xfrm>
            <a:off x="450574" y="6460435"/>
            <a:ext cx="1424609" cy="261040"/>
          </a:xfrm>
        </p:spPr>
        <p:txBody>
          <a:bodyPr/>
          <a:lstStyle/>
          <a:p>
            <a:fld id="{C33FAB1E-9CDD-B047-95EF-1C28D50BDB6A}" type="datetimeFigureOut">
              <a:rPr lang="nb-NO" noProof="0" smtClean="0"/>
              <a:t>03.09.2020</a:t>
            </a:fld>
            <a:endParaRPr lang="nb-NO" noProof="0"/>
          </a:p>
        </p:txBody>
      </p:sp>
      <p:sp>
        <p:nvSpPr>
          <p:cNvPr id="5" name="Footer Placeholder 4">
            <a:extLst>
              <a:ext uri="{FF2B5EF4-FFF2-40B4-BE49-F238E27FC236}">
                <a16:creationId xmlns:a16="http://schemas.microsoft.com/office/drawing/2014/main" id="{FB32DF2E-EF35-5A45-AFDF-BED2EDF911C6}"/>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8E44C153-B3AC-5343-9CFA-DA594C8329F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7" name="Rectangle 6">
            <a:extLst>
              <a:ext uri="{FF2B5EF4-FFF2-40B4-BE49-F238E27FC236}">
                <a16:creationId xmlns:a16="http://schemas.microsoft.com/office/drawing/2014/main" id="{28CC5A64-CA75-A74A-B104-9DA0FFC2BE06}"/>
              </a:ext>
            </a:extLst>
          </p:cNvPr>
          <p:cNvSpPr/>
          <p:nvPr userDrawn="1"/>
        </p:nvSpPr>
        <p:spPr>
          <a:xfrm flipV="1">
            <a:off x="669235" y="4038633"/>
            <a:ext cx="159258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pic>
        <p:nvPicPr>
          <p:cNvPr id="8" name="Picture 7">
            <a:extLst>
              <a:ext uri="{FF2B5EF4-FFF2-40B4-BE49-F238E27FC236}">
                <a16:creationId xmlns:a16="http://schemas.microsoft.com/office/drawing/2014/main" id="{F440EDF2-3ECE-4241-BF67-ACE9A06FF97A}"/>
              </a:ext>
            </a:extLst>
          </p:cNvPr>
          <p:cNvPicPr>
            <a:picLocks noChangeAspect="1"/>
          </p:cNvPicPr>
          <p:nvPr userDrawn="1"/>
        </p:nvPicPr>
        <p:blipFill>
          <a:blip r:embed="rId4"/>
          <a:stretch>
            <a:fillRect/>
          </a:stretch>
        </p:blipFill>
        <p:spPr>
          <a:xfrm>
            <a:off x="669236" y="487701"/>
            <a:ext cx="2251153" cy="648000"/>
          </a:xfrm>
          <a:prstGeom prst="rect">
            <a:avLst/>
          </a:prstGeom>
        </p:spPr>
      </p:pic>
    </p:spTree>
    <p:extLst>
      <p:ext uri="{BB962C8B-B14F-4D97-AF65-F5344CB8AC3E}">
        <p14:creationId xmlns:p14="http://schemas.microsoft.com/office/powerpoint/2010/main" val="328914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29CE-5F75-1E47-AC81-42A001547659}"/>
              </a:ext>
            </a:extLst>
          </p:cNvPr>
          <p:cNvSpPr>
            <a:spLocks noGrp="1"/>
          </p:cNvSpPr>
          <p:nvPr>
            <p:ph type="title"/>
          </p:nvPr>
        </p:nvSpPr>
        <p:spPr>
          <a:xfrm>
            <a:off x="630002" y="629999"/>
            <a:ext cx="10931994" cy="1046217"/>
          </a:xfrm>
        </p:spPr>
        <p:txBody>
          <a:bodyPr>
            <a:noAutofit/>
          </a:bodyPr>
          <a:lstStyle/>
          <a:p>
            <a:r>
              <a:rPr lang="nb-NO" noProof="0"/>
              <a:t>Klikk for å redigere tittelstil</a:t>
            </a:r>
          </a:p>
        </p:txBody>
      </p:sp>
      <p:sp>
        <p:nvSpPr>
          <p:cNvPr id="3" name="Content Placeholder 2">
            <a:extLst>
              <a:ext uri="{FF2B5EF4-FFF2-40B4-BE49-F238E27FC236}">
                <a16:creationId xmlns:a16="http://schemas.microsoft.com/office/drawing/2014/main" id="{F06A035A-CB84-384E-AA43-0E201F5E47B8}"/>
              </a:ext>
            </a:extLst>
          </p:cNvPr>
          <p:cNvSpPr>
            <a:spLocks noGrp="1"/>
          </p:cNvSpPr>
          <p:nvPr>
            <p:ph idx="1" hasCustomPrompt="1"/>
          </p:nvPr>
        </p:nvSpPr>
        <p:spPr>
          <a:xfrm>
            <a:off x="630001" y="1946217"/>
            <a:ext cx="10931995" cy="4281783"/>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4" name="Date Placeholder 3">
            <a:extLst>
              <a:ext uri="{FF2B5EF4-FFF2-40B4-BE49-F238E27FC236}">
                <a16:creationId xmlns:a16="http://schemas.microsoft.com/office/drawing/2014/main" id="{5B3BAF71-16CB-A04C-9EA7-A34A9723899A}"/>
              </a:ext>
            </a:extLst>
          </p:cNvPr>
          <p:cNvSpPr>
            <a:spLocks noGrp="1"/>
          </p:cNvSpPr>
          <p:nvPr>
            <p:ph type="dt" sz="half" idx="10"/>
          </p:nvPr>
        </p:nvSpPr>
        <p:spPr/>
        <p:txBody>
          <a:bodyPr/>
          <a:lstStyle/>
          <a:p>
            <a:fld id="{C33FAB1E-9CDD-B047-95EF-1C28D50BDB6A}" type="datetimeFigureOut">
              <a:rPr lang="nb-NO" noProof="0" smtClean="0"/>
              <a:t>03.09.2020</a:t>
            </a:fld>
            <a:endParaRPr lang="nb-NO" noProof="0"/>
          </a:p>
        </p:txBody>
      </p:sp>
      <p:sp>
        <p:nvSpPr>
          <p:cNvPr id="5" name="Footer Placeholder 4">
            <a:extLst>
              <a:ext uri="{FF2B5EF4-FFF2-40B4-BE49-F238E27FC236}">
                <a16:creationId xmlns:a16="http://schemas.microsoft.com/office/drawing/2014/main" id="{FA87D56C-02DA-0E46-B676-AC704A26A78D}"/>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B1693A4A-DB9C-A04B-B809-7EFA76B6D822}"/>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pic>
        <p:nvPicPr>
          <p:cNvPr id="11" name="Picture 10">
            <a:extLst>
              <a:ext uri="{FF2B5EF4-FFF2-40B4-BE49-F238E27FC236}">
                <a16:creationId xmlns:a16="http://schemas.microsoft.com/office/drawing/2014/main" id="{DC538962-A8FD-CE4D-A583-FB2972243F06}"/>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186235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1" y="1946217"/>
            <a:ext cx="5389799"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4" name="Content Placeholder 3">
            <a:extLst>
              <a:ext uri="{FF2B5EF4-FFF2-40B4-BE49-F238E27FC236}">
                <a16:creationId xmlns:a16="http://schemas.microsoft.com/office/drawing/2014/main" id="{A8E04EE7-D715-5A48-BEE7-A5F2BA3EC98E}"/>
              </a:ext>
            </a:extLst>
          </p:cNvPr>
          <p:cNvSpPr>
            <a:spLocks noGrp="1"/>
          </p:cNvSpPr>
          <p:nvPr>
            <p:ph sz="half" idx="2" hasCustomPrompt="1"/>
          </p:nvPr>
        </p:nvSpPr>
        <p:spPr>
          <a:xfrm>
            <a:off x="6172200" y="1946217"/>
            <a:ext cx="5389796"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03.09.2020</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630000" y="629998"/>
            <a:ext cx="10931995" cy="1046218"/>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275182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1" y="1946217"/>
            <a:ext cx="5389799"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03.09.2020</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630000" y="629998"/>
            <a:ext cx="10931995" cy="1046218"/>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1" name="Picture Placeholder 15">
            <a:extLst>
              <a:ext uri="{FF2B5EF4-FFF2-40B4-BE49-F238E27FC236}">
                <a16:creationId xmlns:a16="http://schemas.microsoft.com/office/drawing/2014/main" id="{571EEC12-BA23-1B4D-A74B-C9935E1869F2}"/>
              </a:ext>
            </a:extLst>
          </p:cNvPr>
          <p:cNvSpPr>
            <a:spLocks noGrp="1"/>
          </p:cNvSpPr>
          <p:nvPr>
            <p:ph type="pic" sz="quarter" idx="14"/>
          </p:nvPr>
        </p:nvSpPr>
        <p:spPr>
          <a:xfrm>
            <a:off x="6172198" y="1946217"/>
            <a:ext cx="5389796" cy="3593197"/>
          </a:xfrm>
          <a:noFill/>
        </p:spPr>
        <p:txBody>
          <a:bodyPr/>
          <a:lstStyle/>
          <a:p>
            <a:r>
              <a:rPr lang="nb-NO"/>
              <a:t>Klikk ikonet for å legge til et bilde</a:t>
            </a:r>
            <a:endParaRPr lang="nb-NO" dirty="0"/>
          </a:p>
        </p:txBody>
      </p:sp>
    </p:spTree>
    <p:extLst>
      <p:ext uri="{BB962C8B-B14F-4D97-AF65-F5344CB8AC3E}">
        <p14:creationId xmlns:p14="http://schemas.microsoft.com/office/powerpoint/2010/main" val="278190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venstr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8E04EE7-D715-5A48-BEE7-A5F2BA3EC98E}"/>
              </a:ext>
            </a:extLst>
          </p:cNvPr>
          <p:cNvSpPr>
            <a:spLocks noGrp="1"/>
          </p:cNvSpPr>
          <p:nvPr>
            <p:ph sz="half" idx="2" hasCustomPrompt="1"/>
          </p:nvPr>
        </p:nvSpPr>
        <p:spPr>
          <a:xfrm>
            <a:off x="6172200" y="1946217"/>
            <a:ext cx="5389796"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03.09.2020</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630000" y="629998"/>
            <a:ext cx="10931995" cy="1046218"/>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1" name="Picture Placeholder 15">
            <a:extLst>
              <a:ext uri="{FF2B5EF4-FFF2-40B4-BE49-F238E27FC236}">
                <a16:creationId xmlns:a16="http://schemas.microsoft.com/office/drawing/2014/main" id="{CFBB6153-F0C6-E14E-8FB3-D91973D53FED}"/>
              </a:ext>
            </a:extLst>
          </p:cNvPr>
          <p:cNvSpPr>
            <a:spLocks noGrp="1"/>
          </p:cNvSpPr>
          <p:nvPr>
            <p:ph type="pic" sz="quarter" idx="15"/>
          </p:nvPr>
        </p:nvSpPr>
        <p:spPr>
          <a:xfrm>
            <a:off x="630001" y="1946217"/>
            <a:ext cx="5389799" cy="3593199"/>
          </a:xfrm>
          <a:noFill/>
        </p:spPr>
        <p:txBody>
          <a:bodyPr/>
          <a:lstStyle/>
          <a:p>
            <a:r>
              <a:rPr lang="nb-NO"/>
              <a:t>Klikk ikonet for å legge til et bilde</a:t>
            </a:r>
            <a:endParaRPr lang="nb-NO" dirty="0"/>
          </a:p>
        </p:txBody>
      </p:sp>
    </p:spTree>
    <p:extLst>
      <p:ext uri="{BB962C8B-B14F-4D97-AF65-F5344CB8AC3E}">
        <p14:creationId xmlns:p14="http://schemas.microsoft.com/office/powerpoint/2010/main" val="195781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blebakgrun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BE8979-9DD6-264C-9B15-10752EB4FF1C}"/>
              </a:ext>
            </a:extLst>
          </p:cNvPr>
          <p:cNvPicPr>
            <a:picLocks noChangeAspect="1"/>
          </p:cNvPicPr>
          <p:nvPr userDrawn="1"/>
        </p:nvPicPr>
        <p:blipFill rotWithShape="1">
          <a:blip r:embed="rId2"/>
          <a:srcRect l="4090"/>
          <a:stretch/>
        </p:blipFill>
        <p:spPr>
          <a:xfrm>
            <a:off x="-5" y="1465967"/>
            <a:ext cx="7096265" cy="5111449"/>
          </a:xfrm>
          <a:prstGeom prst="rect">
            <a:avLst/>
          </a:prstGeom>
        </p:spPr>
      </p:pic>
      <p:sp>
        <p:nvSpPr>
          <p:cNvPr id="11" name="Picture Placeholder 10">
            <a:extLst>
              <a:ext uri="{FF2B5EF4-FFF2-40B4-BE49-F238E27FC236}">
                <a16:creationId xmlns:a16="http://schemas.microsoft.com/office/drawing/2014/main" id="{89D3F6E0-E639-C142-B3ED-9B7CED7BEC7E}"/>
              </a:ext>
            </a:extLst>
          </p:cNvPr>
          <p:cNvSpPr>
            <a:spLocks noGrp="1"/>
          </p:cNvSpPr>
          <p:nvPr>
            <p:ph type="pic" sz="quarter" idx="13"/>
          </p:nvPr>
        </p:nvSpPr>
        <p:spPr>
          <a:xfrm>
            <a:off x="6172199" y="1949955"/>
            <a:ext cx="5389796" cy="4280400"/>
          </a:xfrm>
        </p:spPr>
        <p:txBody>
          <a:bodyPr/>
          <a:lstStyle/>
          <a:p>
            <a:r>
              <a:rPr lang="nb-NO"/>
              <a:t>Klikk ikonet for å legge til et bilde</a:t>
            </a:r>
            <a:endParaRPr lang="nb-NO" dirty="0"/>
          </a:p>
        </p:txBody>
      </p:sp>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0" y="1949955"/>
            <a:ext cx="5389799"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03.09.2020</a:t>
            </a:fld>
            <a:endParaRPr lang="nb-NO" dirty="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dirty="0"/>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0" y="629998"/>
            <a:ext cx="10931995" cy="1046218"/>
          </a:xfrm>
        </p:spPr>
        <p:txBody>
          <a:bodyPr/>
          <a:lstStyle/>
          <a:p>
            <a:r>
              <a:rPr lang="nb-NO" noProof="0"/>
              <a:t>Click to edit Master title style</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3"/>
          <a:stretch>
            <a:fillRect/>
          </a:stretch>
        </p:blipFill>
        <p:spPr>
          <a:xfrm>
            <a:off x="270001" y="6228000"/>
            <a:ext cx="360000" cy="360000"/>
          </a:xfrm>
          <a:prstGeom prst="rect">
            <a:avLst/>
          </a:prstGeom>
        </p:spPr>
      </p:pic>
    </p:spTree>
    <p:extLst>
      <p:ext uri="{BB962C8B-B14F-4D97-AF65-F5344CB8AC3E}">
        <p14:creationId xmlns:p14="http://schemas.microsoft.com/office/powerpoint/2010/main" val="224690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6C8EE-A640-DD4A-A015-599520C79151}"/>
              </a:ext>
            </a:extLst>
          </p:cNvPr>
          <p:cNvSpPr>
            <a:spLocks noGrp="1"/>
          </p:cNvSpPr>
          <p:nvPr>
            <p:ph type="title"/>
          </p:nvPr>
        </p:nvSpPr>
        <p:spPr>
          <a:xfrm>
            <a:off x="630002" y="630000"/>
            <a:ext cx="10931995" cy="1044453"/>
          </a:xfrm>
          <a:prstGeom prst="rect">
            <a:avLst/>
          </a:prstGeom>
        </p:spPr>
        <p:txBody>
          <a:bodyPr vert="horz" lIns="91440" tIns="0" rIns="91440" bIns="46800" rtlCol="0" anchor="t" anchorCtr="0">
            <a:normAutofit/>
          </a:bodyPr>
          <a:lstStyle/>
          <a:p>
            <a:r>
              <a:rPr lang="nb-NO" noProof="0"/>
              <a:t>Klikk for å redigere tittelstil</a:t>
            </a:r>
          </a:p>
        </p:txBody>
      </p:sp>
      <p:sp>
        <p:nvSpPr>
          <p:cNvPr id="3" name="Text Placeholder 2">
            <a:extLst>
              <a:ext uri="{FF2B5EF4-FFF2-40B4-BE49-F238E27FC236}">
                <a16:creationId xmlns:a16="http://schemas.microsoft.com/office/drawing/2014/main" id="{EE8AD033-DB01-4D4F-ABB7-C99547BA4D32}"/>
              </a:ext>
            </a:extLst>
          </p:cNvPr>
          <p:cNvSpPr>
            <a:spLocks noGrp="1"/>
          </p:cNvSpPr>
          <p:nvPr>
            <p:ph type="body" idx="1"/>
          </p:nvPr>
        </p:nvSpPr>
        <p:spPr>
          <a:xfrm>
            <a:off x="630003" y="1944453"/>
            <a:ext cx="10931996" cy="4283547"/>
          </a:xfrm>
          <a:prstGeom prst="rect">
            <a:avLst/>
          </a:prstGeom>
        </p:spPr>
        <p:txBody>
          <a:bodyPr vert="horz" lIns="90000" tIns="45720" rIns="91440" bIns="45720" rtlCol="0">
            <a:normAutofit/>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4" name="Date Placeholder 3">
            <a:extLst>
              <a:ext uri="{FF2B5EF4-FFF2-40B4-BE49-F238E27FC236}">
                <a16:creationId xmlns:a16="http://schemas.microsoft.com/office/drawing/2014/main" id="{4CE02E3C-E54A-9844-BA46-574F976414EA}"/>
              </a:ext>
            </a:extLst>
          </p:cNvPr>
          <p:cNvSpPr>
            <a:spLocks noGrp="1"/>
          </p:cNvSpPr>
          <p:nvPr>
            <p:ph type="dt" sz="half" idx="2"/>
          </p:nvPr>
        </p:nvSpPr>
        <p:spPr>
          <a:xfrm>
            <a:off x="630002" y="6460435"/>
            <a:ext cx="1424609" cy="261040"/>
          </a:xfrm>
          <a:prstGeom prst="rect">
            <a:avLst/>
          </a:prstGeom>
        </p:spPr>
        <p:txBody>
          <a:bodyPr vert="horz" lIns="91440" tIns="45720" rIns="91440" bIns="45720" rtlCol="0" anchor="ctr"/>
          <a:lstStyle>
            <a:lvl1pPr algn="l">
              <a:defRPr sz="1200">
                <a:solidFill>
                  <a:schemeClr val="tx1">
                    <a:tint val="75000"/>
                  </a:schemeClr>
                </a:solidFill>
                <a:latin typeface="+mn-lt"/>
                <a:ea typeface="Roboto" panose="02000000000000000000" pitchFamily="2" charset="0"/>
              </a:defRPr>
            </a:lvl1pPr>
          </a:lstStyle>
          <a:p>
            <a:fld id="{C33FAB1E-9CDD-B047-95EF-1C28D50BDB6A}" type="datetimeFigureOut">
              <a:rPr lang="nb-NO" smtClean="0"/>
              <a:pPr/>
              <a:t>03.09.2020</a:t>
            </a:fld>
            <a:endParaRPr lang="nb-NO" dirty="0"/>
          </a:p>
        </p:txBody>
      </p:sp>
      <p:sp>
        <p:nvSpPr>
          <p:cNvPr id="5" name="Footer Placeholder 4">
            <a:extLst>
              <a:ext uri="{FF2B5EF4-FFF2-40B4-BE49-F238E27FC236}">
                <a16:creationId xmlns:a16="http://schemas.microsoft.com/office/drawing/2014/main" id="{7F0A74A6-AE94-AE43-925B-780EC497EAA7}"/>
              </a:ext>
            </a:extLst>
          </p:cNvPr>
          <p:cNvSpPr>
            <a:spLocks noGrp="1"/>
          </p:cNvSpPr>
          <p:nvPr>
            <p:ph type="ftr" sz="quarter" idx="3"/>
          </p:nvPr>
        </p:nvSpPr>
        <p:spPr>
          <a:xfrm>
            <a:off x="2140527" y="6460435"/>
            <a:ext cx="7910946" cy="261040"/>
          </a:xfrm>
          <a:prstGeom prst="rect">
            <a:avLst/>
          </a:prstGeom>
        </p:spPr>
        <p:txBody>
          <a:bodyPr vert="horz" lIns="91440" tIns="45720" rIns="91440" bIns="45720" rtlCol="0" anchor="ctr"/>
          <a:lstStyle>
            <a:lvl1pPr algn="ctr">
              <a:defRPr sz="1200">
                <a:solidFill>
                  <a:schemeClr val="tx1">
                    <a:tint val="75000"/>
                  </a:schemeClr>
                </a:solidFill>
                <a:latin typeface="+mn-lt"/>
                <a:ea typeface="Roboto" panose="02000000000000000000" pitchFamily="2" charset="0"/>
              </a:defRPr>
            </a:lvl1pPr>
          </a:lstStyle>
          <a:p>
            <a:endParaRPr lang="nb-NO" dirty="0"/>
          </a:p>
        </p:txBody>
      </p:sp>
      <p:sp>
        <p:nvSpPr>
          <p:cNvPr id="6" name="Slide Number Placeholder 5">
            <a:extLst>
              <a:ext uri="{FF2B5EF4-FFF2-40B4-BE49-F238E27FC236}">
                <a16:creationId xmlns:a16="http://schemas.microsoft.com/office/drawing/2014/main" id="{3192610B-B494-E247-B0C2-BA80D53F3BCA}"/>
              </a:ext>
            </a:extLst>
          </p:cNvPr>
          <p:cNvSpPr>
            <a:spLocks noGrp="1"/>
          </p:cNvSpPr>
          <p:nvPr>
            <p:ph type="sldNum" sz="quarter" idx="4"/>
          </p:nvPr>
        </p:nvSpPr>
        <p:spPr>
          <a:xfrm>
            <a:off x="10137388" y="6460435"/>
            <a:ext cx="1424609" cy="261040"/>
          </a:xfrm>
          <a:prstGeom prst="rect">
            <a:avLst/>
          </a:prstGeom>
        </p:spPr>
        <p:txBody>
          <a:bodyPr vert="horz" lIns="91440" tIns="45720" rIns="91440" bIns="45720" rtlCol="0" anchor="ctr"/>
          <a:lstStyle>
            <a:lvl1pPr algn="r">
              <a:defRPr sz="1200">
                <a:solidFill>
                  <a:schemeClr val="tx1">
                    <a:tint val="75000"/>
                  </a:schemeClr>
                </a:solidFill>
                <a:latin typeface="+mn-lt"/>
                <a:ea typeface="Roboto" panose="02000000000000000000" pitchFamily="2" charset="0"/>
              </a:defRPr>
            </a:lvl1pPr>
          </a:lstStyle>
          <a:p>
            <a:fld id="{14EA98E1-6AE9-0C49-ACBE-BBA3DE9B3EDB}" type="slidenum">
              <a:rPr lang="nb-NO" smtClean="0"/>
              <a:pPr/>
              <a:t>‹#›</a:t>
            </a:fld>
            <a:endParaRPr lang="nb-NO" dirty="0"/>
          </a:p>
        </p:txBody>
      </p:sp>
    </p:spTree>
    <p:extLst>
      <p:ext uri="{BB962C8B-B14F-4D97-AF65-F5344CB8AC3E}">
        <p14:creationId xmlns:p14="http://schemas.microsoft.com/office/powerpoint/2010/main" val="1174116949"/>
      </p:ext>
    </p:extLst>
  </p:cSld>
  <p:clrMap bg1="lt1" tx1="dk1" bg2="lt2" tx2="dk2" accent1="accent1" accent2="accent2" accent3="accent3" accent4="accent4" accent5="accent5" accent6="accent6" hlink="hlink" folHlink="folHlink"/>
  <p:sldLayoutIdLst>
    <p:sldLayoutId id="2147483670" r:id="rId1"/>
    <p:sldLayoutId id="2147483660" r:id="rId2"/>
    <p:sldLayoutId id="2147483666" r:id="rId3"/>
    <p:sldLayoutId id="2147483669" r:id="rId4"/>
    <p:sldLayoutId id="2147483650" r:id="rId5"/>
    <p:sldLayoutId id="2147483652" r:id="rId6"/>
    <p:sldLayoutId id="2147483679" r:id="rId7"/>
    <p:sldLayoutId id="2147483680" r:id="rId8"/>
    <p:sldLayoutId id="2147483678" r:id="rId9"/>
    <p:sldLayoutId id="2147483671" r:id="rId10"/>
    <p:sldLayoutId id="2147483672" r:id="rId11"/>
    <p:sldLayoutId id="2147483662" r:id="rId12"/>
    <p:sldLayoutId id="2147483661" r:id="rId13"/>
    <p:sldLayoutId id="2147483673" r:id="rId14"/>
    <p:sldLayoutId id="2147483663" r:id="rId15"/>
    <p:sldLayoutId id="2147483654" r:id="rId16"/>
    <p:sldLayoutId id="2147483674" r:id="rId17"/>
    <p:sldLayoutId id="2147483655" r:id="rId18"/>
    <p:sldLayoutId id="2147483664" r:id="rId19"/>
    <p:sldLayoutId id="2147483681" r:id="rId20"/>
  </p:sldLayoutIdLst>
  <p:txStyles>
    <p:titleStyle>
      <a:lvl1pPr algn="l" defTabSz="914400" rtl="0" eaLnBrk="1" latinLnBrk="0" hangingPunct="1">
        <a:lnSpc>
          <a:spcPct val="90000"/>
        </a:lnSpc>
        <a:spcBef>
          <a:spcPct val="0"/>
        </a:spcBef>
        <a:buNone/>
        <a:defRPr sz="3600" kern="1200">
          <a:solidFill>
            <a:schemeClr val="tx1">
              <a:lumMod val="85000"/>
              <a:lumOff val="15000"/>
            </a:schemeClr>
          </a:solidFill>
          <a:latin typeface="+mj-lt"/>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1pPr>
      <a:lvl2pPr marL="6858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2pPr>
      <a:lvl3pPr marL="11430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3pPr>
      <a:lvl4pPr marL="16002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gsi.udir.no/registrering/kalkulatorer/gruppestorrelse2/"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326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påvirker dette gruppestørrelse 2</a:t>
            </a:r>
          </a:p>
        </p:txBody>
      </p:sp>
      <p:sp>
        <p:nvSpPr>
          <p:cNvPr id="3" name="Plassholder for innhold 2"/>
          <p:cNvSpPr>
            <a:spLocks noGrp="1"/>
          </p:cNvSpPr>
          <p:nvPr>
            <p:ph idx="1"/>
          </p:nvPr>
        </p:nvSpPr>
        <p:spPr/>
        <p:txBody>
          <a:bodyPr/>
          <a:lstStyle/>
          <a:p>
            <a:r>
              <a:rPr lang="nb-NO" dirty="0"/>
              <a:t>Avrundet til nærmeste heltall i antall elever per </a:t>
            </a:r>
            <a:r>
              <a:rPr lang="nb-NO" dirty="0" err="1"/>
              <a:t>hovedtrinn</a:t>
            </a:r>
            <a:endParaRPr lang="nb-NO" dirty="0"/>
          </a:p>
          <a:p>
            <a:pPr lvl="1"/>
            <a:r>
              <a:rPr lang="nb-NO" dirty="0"/>
              <a:t>Minimale endringer i gruppestørrelse og undervisningsårsverksbehov (1-2 årsverk på landsbasis)</a:t>
            </a:r>
          </a:p>
          <a:p>
            <a:pPr lvl="1"/>
            <a:endParaRPr lang="nb-NO" dirty="0"/>
          </a:p>
          <a:p>
            <a:r>
              <a:rPr lang="nb-NO" dirty="0"/>
              <a:t>Usikkert om avrundingene gjenspeiler den faktiske læresituasjonen</a:t>
            </a:r>
          </a:p>
          <a:p>
            <a:endParaRPr lang="nb-NO" dirty="0"/>
          </a:p>
          <a:p>
            <a:r>
              <a:rPr lang="nb-NO" dirty="0"/>
              <a:t>Det er trolig enkelte skoler hvor en slik avrunding ikke er særlig nøyaktig</a:t>
            </a:r>
          </a:p>
        </p:txBody>
      </p:sp>
    </p:spTree>
    <p:extLst>
      <p:ext uri="{BB962C8B-B14F-4D97-AF65-F5344CB8AC3E}">
        <p14:creationId xmlns:p14="http://schemas.microsoft.com/office/powerpoint/2010/main" val="3927601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ea typeface="Roboto"/>
              </a:rPr>
              <a:t>Kalkulator for </a:t>
            </a:r>
            <a:r>
              <a:rPr lang="nb-NO" dirty="0" err="1">
                <a:ea typeface="Roboto"/>
              </a:rPr>
              <a:t>lærernorm</a:t>
            </a:r>
            <a:r>
              <a:rPr lang="nb-NO" dirty="0">
                <a:ea typeface="Roboto"/>
              </a:rPr>
              <a:t>  </a:t>
            </a:r>
          </a:p>
        </p:txBody>
      </p:sp>
      <p:sp>
        <p:nvSpPr>
          <p:cNvPr id="3" name="Plassholder for innhold 2"/>
          <p:cNvSpPr>
            <a:spLocks noGrp="1"/>
          </p:cNvSpPr>
          <p:nvPr>
            <p:ph idx="1"/>
          </p:nvPr>
        </p:nvSpPr>
        <p:spPr/>
        <p:txBody>
          <a:bodyPr vert="horz" lIns="90000" tIns="45720" rIns="91440" bIns="45720" rtlCol="0" anchor="t">
            <a:normAutofit/>
          </a:bodyPr>
          <a:lstStyle/>
          <a:p>
            <a:r>
              <a:rPr lang="nb-NO" dirty="0">
                <a:ea typeface="+mn-lt"/>
                <a:cs typeface="+mn-lt"/>
                <a:hlinkClick r:id="rId2"/>
              </a:rPr>
              <a:t>https://gsi.udir.no/registrering/kalkulatorer/gruppestorrelse2/</a:t>
            </a:r>
            <a:r>
              <a:rPr lang="nb-NO" dirty="0">
                <a:ea typeface="+mn-lt"/>
                <a:cs typeface="+mn-lt"/>
              </a:rPr>
              <a:t> </a:t>
            </a:r>
            <a:endParaRPr lang="nb-NO" dirty="0">
              <a:cs typeface="+mn-lt"/>
            </a:endParaRPr>
          </a:p>
          <a:p>
            <a:r>
              <a:rPr lang="nb-NO" dirty="0">
                <a:ea typeface="+mn-lt"/>
                <a:cs typeface="+mn-lt"/>
              </a:rPr>
              <a:t>Husk å være innlogget i GSI/UBAS. </a:t>
            </a:r>
            <a:endParaRPr lang="nb-NO" dirty="0"/>
          </a:p>
          <a:p>
            <a:r>
              <a:rPr lang="nb-NO" dirty="0">
                <a:ea typeface="+mn-lt"/>
                <a:cs typeface="+mn-lt"/>
              </a:rPr>
              <a:t>Angi skoleåret 2020-21 og navnet på skolen. </a:t>
            </a:r>
            <a:endParaRPr lang="nb-NO" dirty="0">
              <a:cs typeface="+mn-lt"/>
            </a:endParaRPr>
          </a:p>
          <a:p>
            <a:r>
              <a:rPr lang="nb-NO" dirty="0">
                <a:ea typeface="+mn-lt"/>
                <a:cs typeface="+mn-lt"/>
              </a:rPr>
              <a:t>Trykk på «Hent data for valgt enhet» </a:t>
            </a:r>
            <a:endParaRPr lang="nb-NO" dirty="0">
              <a:cs typeface="+mn-lt"/>
            </a:endParaRPr>
          </a:p>
          <a:p>
            <a:r>
              <a:rPr lang="nb-NO" dirty="0">
                <a:ea typeface="+mn-lt"/>
                <a:cs typeface="+mn-lt"/>
              </a:rPr>
              <a:t>Du får opp en oversikt der du kan fylle inn tallene for 2020-21 og få frem resultatene du behøver. </a:t>
            </a:r>
            <a:endParaRPr lang="nb-NO"/>
          </a:p>
        </p:txBody>
      </p:sp>
    </p:spTree>
    <p:extLst>
      <p:ext uri="{BB962C8B-B14F-4D97-AF65-F5344CB8AC3E}">
        <p14:creationId xmlns:p14="http://schemas.microsoft.com/office/powerpoint/2010/main" val="302435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AEC0-1D8F-CB4F-94B2-E94338DAA923}"/>
              </a:ext>
            </a:extLst>
          </p:cNvPr>
          <p:cNvSpPr>
            <a:spLocks noGrp="1"/>
          </p:cNvSpPr>
          <p:nvPr>
            <p:ph type="title"/>
          </p:nvPr>
        </p:nvSpPr>
        <p:spPr/>
        <p:txBody>
          <a:bodyPr/>
          <a:lstStyle/>
          <a:p>
            <a:r>
              <a:rPr lang="nb-NO" dirty="0"/>
              <a:t>Kalkulator for lærernorm</a:t>
            </a:r>
          </a:p>
        </p:txBody>
      </p:sp>
      <p:sp>
        <p:nvSpPr>
          <p:cNvPr id="3" name="Content Placeholder 2">
            <a:extLst>
              <a:ext uri="{FF2B5EF4-FFF2-40B4-BE49-F238E27FC236}">
                <a16:creationId xmlns:a16="http://schemas.microsoft.com/office/drawing/2014/main" id="{BE8A74C4-A925-9047-91DE-6AE1856AEF0B}"/>
              </a:ext>
            </a:extLst>
          </p:cNvPr>
          <p:cNvSpPr>
            <a:spLocks noGrp="1"/>
          </p:cNvSpPr>
          <p:nvPr>
            <p:ph idx="1"/>
          </p:nvPr>
        </p:nvSpPr>
        <p:spPr/>
        <p:txBody>
          <a:bodyPr vert="horz" lIns="90000" tIns="45720" rIns="91440" bIns="45720" rtlCol="0" anchor="t">
            <a:normAutofit/>
          </a:bodyPr>
          <a:lstStyle/>
          <a:p>
            <a:pPr marL="0" indent="0">
              <a:buNone/>
            </a:pPr>
            <a:endParaRPr lang="nb-NO" sz="1800" dirty="0"/>
          </a:p>
          <a:p>
            <a:pPr marL="285750" indent="-285750"/>
            <a:r>
              <a:rPr lang="nb-NO" sz="2000" dirty="0">
                <a:ea typeface="Roboto"/>
              </a:rPr>
              <a:t>Utfordringer med bruken som meldes inn til oss</a:t>
            </a:r>
          </a:p>
          <a:p>
            <a:pPr marL="1028700" lvl="1"/>
            <a:endParaRPr lang="nb-NO" sz="1800" dirty="0"/>
          </a:p>
          <a:p>
            <a:pPr marL="1028700" lvl="1"/>
            <a:r>
              <a:rPr lang="nb-NO" sz="1800" dirty="0"/>
              <a:t>Problemer med å få frem den komplette kalkulatoren</a:t>
            </a:r>
          </a:p>
          <a:p>
            <a:pPr marL="1028700" lvl="1"/>
            <a:r>
              <a:rPr lang="nb-NO" sz="1800" dirty="0"/>
              <a:t>Utfordringer med å forstå beregningen av gruppestørrelse 2</a:t>
            </a:r>
          </a:p>
          <a:p>
            <a:pPr marL="1028700" lvl="1"/>
            <a:r>
              <a:rPr lang="nb-NO" sz="1800" dirty="0">
                <a:ea typeface="+mn-lt"/>
                <a:cs typeface="+mn-lt"/>
              </a:rPr>
              <a:t>Tilgang fra udir.no</a:t>
            </a:r>
          </a:p>
        </p:txBody>
      </p:sp>
    </p:spTree>
    <p:extLst>
      <p:ext uri="{BB962C8B-B14F-4D97-AF65-F5344CB8AC3E}">
        <p14:creationId xmlns:p14="http://schemas.microsoft.com/office/powerpoint/2010/main" val="167203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pPr lvl="1"/>
            <a:r>
              <a:rPr lang="nb-NO" sz="3200" dirty="0"/>
              <a:t>Kalkulatoren er omtrentlig og tar ikke hensyn til alt</a:t>
            </a:r>
          </a:p>
        </p:txBody>
      </p:sp>
      <p:sp>
        <p:nvSpPr>
          <p:cNvPr id="5" name="Plassholder for innhold 4"/>
          <p:cNvSpPr>
            <a:spLocks noGrp="1"/>
          </p:cNvSpPr>
          <p:nvPr>
            <p:ph idx="1"/>
          </p:nvPr>
        </p:nvSpPr>
        <p:spPr>
          <a:xfrm>
            <a:off x="630003" y="2200872"/>
            <a:ext cx="9498446" cy="3748409"/>
          </a:xfrm>
        </p:spPr>
        <p:txBody>
          <a:bodyPr>
            <a:normAutofit fontScale="47500" lnSpcReduction="20000"/>
          </a:bodyPr>
          <a:lstStyle/>
          <a:p>
            <a:pPr marL="1028700" lvl="1"/>
            <a:r>
              <a:rPr lang="nb-NO" sz="7000" dirty="0"/>
              <a:t>Kontaktlærertimer</a:t>
            </a:r>
          </a:p>
          <a:p>
            <a:pPr marL="1200150" lvl="2" indent="0">
              <a:buNone/>
            </a:pPr>
            <a:endParaRPr lang="nb-NO" sz="2800" dirty="0"/>
          </a:p>
          <a:p>
            <a:pPr marL="1200150" lvl="2" indent="0">
              <a:buNone/>
            </a:pPr>
            <a:r>
              <a:rPr lang="nb-NO" sz="5800" dirty="0"/>
              <a:t>F.eks. Skolen mangler 741 timer på 1.-4. trinn, som er et nøyaktig årsverk. De deler inn i en ekstra klasse og ansetter en lærer som også skal fungere som kontaktlærer. Det de ikke har tatt med i beregningen er at denne læreren skal ha 38 timer til fratrekk i leseplikten (som kontaktlærer), og når </a:t>
            </a:r>
            <a:r>
              <a:rPr lang="nb-NO" sz="5800" dirty="0" err="1"/>
              <a:t>GSI</a:t>
            </a:r>
            <a:r>
              <a:rPr lang="nb-NO" sz="5800" dirty="0"/>
              <a:t>-tallene publiseres vil de så vidt ikke oppfylle normen.</a:t>
            </a:r>
          </a:p>
          <a:p>
            <a:pPr marL="1428750" lvl="2"/>
            <a:endParaRPr lang="nb-NO" sz="2800" dirty="0"/>
          </a:p>
          <a:p>
            <a:pPr lvl="1" indent="0">
              <a:buNone/>
            </a:pPr>
            <a:r>
              <a:rPr lang="nb-NO" sz="3200" dirty="0"/>
              <a:t>		</a:t>
            </a:r>
          </a:p>
          <a:p>
            <a:pPr marL="1028700" lvl="1"/>
            <a:endParaRPr lang="nb-NO" sz="1400" dirty="0"/>
          </a:p>
        </p:txBody>
      </p:sp>
    </p:spTree>
    <p:extLst>
      <p:ext uri="{BB962C8B-B14F-4D97-AF65-F5344CB8AC3E}">
        <p14:creationId xmlns:p14="http://schemas.microsoft.com/office/powerpoint/2010/main" val="11119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3C0F8-7EE1-8148-B3D3-5C1EA3E49B0C}"/>
              </a:ext>
            </a:extLst>
          </p:cNvPr>
          <p:cNvSpPr>
            <a:spLocks noGrp="1"/>
          </p:cNvSpPr>
          <p:nvPr>
            <p:ph sz="half" idx="1"/>
          </p:nvPr>
        </p:nvSpPr>
        <p:spPr>
          <a:xfrm>
            <a:off x="630001" y="1946217"/>
            <a:ext cx="9300383" cy="4279276"/>
          </a:xfrm>
        </p:spPr>
        <p:txBody>
          <a:bodyPr>
            <a:normAutofit/>
          </a:bodyPr>
          <a:lstStyle/>
          <a:p>
            <a:r>
              <a:rPr lang="nb-NO" dirty="0" err="1"/>
              <a:t>Exceluttak</a:t>
            </a:r>
            <a:endParaRPr lang="nb-NO" dirty="0"/>
          </a:p>
          <a:p>
            <a:r>
              <a:rPr lang="nb-NO" dirty="0"/>
              <a:t>Justere timeestimatet selv?</a:t>
            </a:r>
          </a:p>
          <a:p>
            <a:r>
              <a:rPr lang="nb-NO" dirty="0"/>
              <a:t>Er det noen funksjoner dere ønsker?</a:t>
            </a:r>
          </a:p>
          <a:p>
            <a:pPr marL="0" indent="0">
              <a:buNone/>
            </a:pPr>
            <a:endParaRPr lang="nb-NO" dirty="0"/>
          </a:p>
          <a:p>
            <a:pPr marL="0" indent="0">
              <a:buNone/>
            </a:pPr>
            <a:endParaRPr lang="nb-NO" dirty="0"/>
          </a:p>
          <a:p>
            <a:pPr marL="0" indent="0">
              <a:buNone/>
            </a:pPr>
            <a:endParaRPr lang="nb-NO" dirty="0"/>
          </a:p>
          <a:p>
            <a:r>
              <a:rPr lang="nb-NO" dirty="0">
                <a:solidFill>
                  <a:schemeClr val="tx1">
                    <a:lumMod val="85000"/>
                    <a:lumOff val="15000"/>
                  </a:schemeClr>
                </a:solidFill>
              </a:rPr>
              <a:t>Andre utfordringer med lærernorm og gruppestørrelse 2?</a:t>
            </a:r>
            <a:r>
              <a:rPr lang="nb-NO" dirty="0"/>
              <a:t>	</a:t>
            </a:r>
          </a:p>
        </p:txBody>
      </p:sp>
      <p:sp>
        <p:nvSpPr>
          <p:cNvPr id="4" name="Title 3">
            <a:extLst>
              <a:ext uri="{FF2B5EF4-FFF2-40B4-BE49-F238E27FC236}">
                <a16:creationId xmlns:a16="http://schemas.microsoft.com/office/drawing/2014/main" id="{6BA7F22B-40B9-8F45-8A36-98BA118D7449}"/>
              </a:ext>
            </a:extLst>
          </p:cNvPr>
          <p:cNvSpPr>
            <a:spLocks noGrp="1"/>
          </p:cNvSpPr>
          <p:nvPr>
            <p:ph type="title"/>
          </p:nvPr>
        </p:nvSpPr>
        <p:spPr/>
        <p:txBody>
          <a:bodyPr>
            <a:normAutofit/>
          </a:bodyPr>
          <a:lstStyle/>
          <a:p>
            <a:r>
              <a:rPr lang="nb-NO" dirty="0"/>
              <a:t>Endringer</a:t>
            </a:r>
          </a:p>
        </p:txBody>
      </p:sp>
      <p:pic>
        <p:nvPicPr>
          <p:cNvPr id="5" name="Plassholder for bilde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6672" b="16672"/>
          <a:stretch>
            <a:fillRect/>
          </a:stretch>
        </p:blipFill>
        <p:spPr>
          <a:xfrm>
            <a:off x="6019800" y="1676216"/>
            <a:ext cx="2354856" cy="1569904"/>
          </a:xfrm>
        </p:spPr>
      </p:pic>
    </p:spTree>
    <p:extLst>
      <p:ext uri="{BB962C8B-B14F-4D97-AF65-F5344CB8AC3E}">
        <p14:creationId xmlns:p14="http://schemas.microsoft.com/office/powerpoint/2010/main" val="511820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89FC-FC37-5044-BD77-AB69CC1816AD}"/>
              </a:ext>
            </a:extLst>
          </p:cNvPr>
          <p:cNvSpPr>
            <a:spLocks noGrp="1"/>
          </p:cNvSpPr>
          <p:nvPr>
            <p:ph type="ctrTitle"/>
          </p:nvPr>
        </p:nvSpPr>
        <p:spPr/>
        <p:txBody>
          <a:bodyPr/>
          <a:lstStyle/>
          <a:p>
            <a:r>
              <a:rPr lang="nb-NO" dirty="0"/>
              <a:t>Gruppestørrelse 2	</a:t>
            </a:r>
          </a:p>
        </p:txBody>
      </p:sp>
      <p:sp>
        <p:nvSpPr>
          <p:cNvPr id="3" name="Subtitle 2">
            <a:extLst>
              <a:ext uri="{FF2B5EF4-FFF2-40B4-BE49-F238E27FC236}">
                <a16:creationId xmlns:a16="http://schemas.microsoft.com/office/drawing/2014/main" id="{651CB328-08C2-B049-B6EF-40E6BD82C65B}"/>
              </a:ext>
            </a:extLst>
          </p:cNvPr>
          <p:cNvSpPr>
            <a:spLocks noGrp="1"/>
          </p:cNvSpPr>
          <p:nvPr>
            <p:ph type="subTitle" idx="1"/>
          </p:nvPr>
        </p:nvSpPr>
        <p:spPr/>
        <p:txBody>
          <a:bodyPr/>
          <a:lstStyle/>
          <a:p>
            <a:r>
              <a:rPr lang="nb-NO" i="1" dirty="0"/>
              <a:t>Lærernorm og lærernormkalkulator</a:t>
            </a:r>
          </a:p>
        </p:txBody>
      </p:sp>
    </p:spTree>
    <p:extLst>
      <p:ext uri="{BB962C8B-B14F-4D97-AF65-F5344CB8AC3E}">
        <p14:creationId xmlns:p14="http://schemas.microsoft.com/office/powerpoint/2010/main" val="35478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Hva er gruppestørrelse 2?</a:t>
            </a:r>
          </a:p>
        </p:txBody>
      </p:sp>
      <p:sp>
        <p:nvSpPr>
          <p:cNvPr id="5" name="Plassholder for innhold 4"/>
          <p:cNvSpPr>
            <a:spLocks noGrp="1"/>
          </p:cNvSpPr>
          <p:nvPr>
            <p:ph idx="1"/>
          </p:nvPr>
        </p:nvSpPr>
        <p:spPr>
          <a:xfrm>
            <a:off x="630002" y="1609344"/>
            <a:ext cx="8648679" cy="4507992"/>
          </a:xfrm>
        </p:spPr>
        <p:txBody>
          <a:bodyPr>
            <a:normAutofit/>
          </a:bodyPr>
          <a:lstStyle/>
          <a:p>
            <a:pPr marL="457200" indent="-457200">
              <a:buFont typeface="Arial" panose="020B0604020202020204" pitchFamily="34" charset="0"/>
              <a:buChar char="•"/>
            </a:pPr>
            <a:r>
              <a:rPr lang="nb-NO" sz="2000" dirty="0"/>
              <a:t>Gruppestørrelse 2 måler lærertetthet i ordinær undervisning</a:t>
            </a:r>
          </a:p>
          <a:p>
            <a:pPr marL="457200" indent="-457200">
              <a:buFont typeface="Arial" panose="020B0604020202020204" pitchFamily="34" charset="0"/>
              <a:buChar char="•"/>
            </a:pPr>
            <a:endParaRPr lang="nb-NO" sz="2000" dirty="0"/>
          </a:p>
          <a:p>
            <a:pPr marL="457200" indent="-457200">
              <a:buFont typeface="Arial" panose="020B0604020202020204" pitchFamily="34" charset="0"/>
              <a:buChar char="•"/>
            </a:pPr>
            <a:r>
              <a:rPr lang="nb-NO" sz="2000" dirty="0"/>
              <a:t>Timer til spesialundervisning og særskilt norsk er trukket fra</a:t>
            </a:r>
          </a:p>
          <a:p>
            <a:pPr marL="457200" indent="-457200">
              <a:buFont typeface="Arial" panose="020B0604020202020204" pitchFamily="34" charset="0"/>
              <a:buChar char="•"/>
            </a:pPr>
            <a:endParaRPr lang="nb-NO" sz="2000" dirty="0"/>
          </a:p>
          <a:p>
            <a:pPr marL="457200" indent="-457200">
              <a:buFont typeface="Arial" panose="020B0604020202020204" pitchFamily="34" charset="0"/>
              <a:buChar char="•"/>
            </a:pPr>
            <a:r>
              <a:rPr lang="nb-NO" sz="2000" dirty="0"/>
              <a:t>Timer til for annen målform og samisk er ikke trukket fra siden det tilhører den ordinære undervisningen</a:t>
            </a:r>
          </a:p>
          <a:p>
            <a:endParaRPr lang="nb-NO" dirty="0"/>
          </a:p>
        </p:txBody>
      </p:sp>
    </p:spTree>
    <p:extLst>
      <p:ext uri="{BB962C8B-B14F-4D97-AF65-F5344CB8AC3E}">
        <p14:creationId xmlns:p14="http://schemas.microsoft.com/office/powerpoint/2010/main" val="166914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Gruppestørrelse 2, 8.-10. trinn</a:t>
            </a:r>
          </a:p>
        </p:txBody>
      </p:sp>
      <p:sp>
        <p:nvSpPr>
          <p:cNvPr id="5" name="Plassholder for innhold 4"/>
          <p:cNvSpPr>
            <a:spLocks noGrp="1"/>
          </p:cNvSpPr>
          <p:nvPr>
            <p:ph idx="1"/>
          </p:nvPr>
        </p:nvSpPr>
        <p:spPr>
          <a:xfrm>
            <a:off x="630002" y="2200872"/>
            <a:ext cx="10931995" cy="3347029"/>
          </a:xfrm>
        </p:spPr>
        <p:txBody>
          <a:bodyPr>
            <a:normAutofit fontScale="32500" lnSpcReduction="20000"/>
          </a:bodyPr>
          <a:lstStyle/>
          <a:p>
            <a:r>
              <a:rPr lang="nb-NO" sz="6400" dirty="0"/>
              <a:t>((Antall elever 8. trinn*timetallsfordeling)+(Antall elever 9. trinn*timetallsfordeling)+(Antall elever 10. trinn*timetallsfordeling)-(Antall elever med spesialundervisning (8.-10. trinn)*Elever med 1-75 timer spesialundervisning (totalt på skolen)/totalt antall elever med spesialundervisning (på skolen)*57 (estimert antall timer))-(Antall elever med spesialundervisning (8.-10. trinn)*Elever med 76-190 timer spesialundervisning (totalt på skolen)/totalt antall elever med spesialundervisning (på skolen)*134(estimert antall timer))-(Antall elever med spesialundervisning (8.-10. trinn)*Elever med 191-270 timer spesialundervisning (totalt på skolen)/totalt antall elever med spesialundervisning (på skolen)*222 (estimert antall timer))-(Antall elever med spesialundervisning (8.-10. trinn)*Elever med 271+ timer spesialundervisning (totalt på skolen)/totalt antall elever med spesialundervisning (på skolen)*513 (estimert antall timer))- ((Antall med særskilt norsk på 8. trinn+9. trinn+10. trinn)*398 (antall timer norsk på </a:t>
            </a:r>
            <a:r>
              <a:rPr lang="nb-NO" sz="6400" dirty="0" err="1"/>
              <a:t>hovedtrinnet</a:t>
            </a:r>
            <a:r>
              <a:rPr lang="nb-NO" sz="6400" dirty="0"/>
              <a:t>)/3 (antall trinn)))/(sum ordinære timer til </a:t>
            </a:r>
            <a:r>
              <a:rPr lang="nb-NO" sz="6400" dirty="0" err="1"/>
              <a:t>undervisning+sum</a:t>
            </a:r>
            <a:r>
              <a:rPr lang="nb-NO" sz="6400" dirty="0"/>
              <a:t> timer til samisk </a:t>
            </a:r>
            <a:r>
              <a:rPr lang="nb-NO" sz="6400" dirty="0" err="1"/>
              <a:t>undervisning+sum</a:t>
            </a:r>
            <a:r>
              <a:rPr lang="nb-NO" sz="6400" dirty="0"/>
              <a:t> timer til andre målformer)</a:t>
            </a:r>
          </a:p>
          <a:p>
            <a:endParaRPr lang="nb-NO" dirty="0"/>
          </a:p>
        </p:txBody>
      </p:sp>
    </p:spTree>
    <p:extLst>
      <p:ext uri="{BB962C8B-B14F-4D97-AF65-F5344CB8AC3E}">
        <p14:creationId xmlns:p14="http://schemas.microsoft.com/office/powerpoint/2010/main" val="423022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Gruppestørrelse 2 8.-10. trinn på en forståelig måte</a:t>
            </a:r>
          </a:p>
        </p:txBody>
      </p:sp>
      <p:sp>
        <p:nvSpPr>
          <p:cNvPr id="3" name="Plassholder for innhold 2"/>
          <p:cNvSpPr>
            <a:spLocks noGrp="1"/>
          </p:cNvSpPr>
          <p:nvPr>
            <p:ph idx="1"/>
          </p:nvPr>
        </p:nvSpPr>
        <p:spPr>
          <a:xfrm>
            <a:off x="630002" y="2200872"/>
            <a:ext cx="8648679" cy="3347029"/>
          </a:xfrm>
        </p:spPr>
        <p:txBody>
          <a:bodyPr/>
          <a:lstStyle/>
          <a:p>
            <a:r>
              <a:rPr lang="nb-NO" sz="2000" dirty="0"/>
              <a:t>Teller:</a:t>
            </a:r>
          </a:p>
          <a:p>
            <a:r>
              <a:rPr lang="nb-NO" sz="2000" dirty="0"/>
              <a:t>Elevtimer 8.-10. trinn - timer til spesialundervisning - timer til særskilt norsk</a:t>
            </a:r>
          </a:p>
          <a:p>
            <a:endParaRPr lang="nb-NO" sz="2000" dirty="0"/>
          </a:p>
          <a:p>
            <a:r>
              <a:rPr lang="nb-NO" sz="2000" dirty="0"/>
              <a:t>Nevner:</a:t>
            </a:r>
          </a:p>
          <a:p>
            <a:r>
              <a:rPr lang="nb-NO" sz="2000" dirty="0"/>
              <a:t>Antall timer til ordinær undervisning + timer til samisk + timer til andre målformer</a:t>
            </a:r>
          </a:p>
        </p:txBody>
      </p:sp>
    </p:spTree>
    <p:extLst>
      <p:ext uri="{BB962C8B-B14F-4D97-AF65-F5344CB8AC3E}">
        <p14:creationId xmlns:p14="http://schemas.microsoft.com/office/powerpoint/2010/main" val="202896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a:t>Gruppestørrelse 2 8.-10. trinn teller</a:t>
            </a:r>
          </a:p>
        </p:txBody>
      </p:sp>
      <p:sp>
        <p:nvSpPr>
          <p:cNvPr id="6" name="Plassholder for innhold 5"/>
          <p:cNvSpPr>
            <a:spLocks noGrp="1"/>
          </p:cNvSpPr>
          <p:nvPr>
            <p:ph idx="1"/>
          </p:nvPr>
        </p:nvSpPr>
        <p:spPr/>
        <p:txBody>
          <a:bodyPr>
            <a:normAutofit/>
          </a:bodyPr>
          <a:lstStyle/>
          <a:p>
            <a:r>
              <a:rPr lang="nb-NO" sz="2000" dirty="0"/>
              <a:t>Sum elevtimer for trinnene (elever*timetallsfordeling for hvert trinn).</a:t>
            </a:r>
          </a:p>
          <a:p>
            <a:r>
              <a:rPr lang="nb-NO" sz="2000" dirty="0"/>
              <a:t>Minus timer til spesialundervisning (krysskobling av D1-D10 og D20-25)</a:t>
            </a:r>
          </a:p>
          <a:p>
            <a:pPr lvl="1"/>
            <a:r>
              <a:rPr lang="nb-NO" sz="2000" dirty="0"/>
              <a:t>Eksempel: 1 elev på 1.-4. trinn har spesialundervisning og 2 elever på 8.-10. trinn har spesialundervisning. 1 av disse har vedtak om 1-75 timer per år, de 2 andre har vedtak om 76-190 timer per år. Vi vet ikke hvem av dem som går på hvilket </a:t>
            </a:r>
            <a:r>
              <a:rPr lang="nb-NO" sz="2000" dirty="0" err="1"/>
              <a:t>hovedtrinn</a:t>
            </a:r>
            <a:r>
              <a:rPr lang="nb-NO" sz="2000" dirty="0"/>
              <a:t>. Beregningen for 8.-10. trinn beregner derfor at 0.66 elever får 1-75 timer og 1.33 elever får 76-190 timer per år.</a:t>
            </a:r>
          </a:p>
          <a:p>
            <a:pPr lvl="1"/>
            <a:r>
              <a:rPr lang="nb-NO" sz="2000" dirty="0"/>
              <a:t>Dette ganges så med estimatet for antall timer</a:t>
            </a:r>
          </a:p>
          <a:p>
            <a:r>
              <a:rPr lang="nb-NO" sz="2000" dirty="0"/>
              <a:t>Minus timer til særskilt norsk (398/3 for 8.-10. trinn)</a:t>
            </a:r>
          </a:p>
          <a:p>
            <a:endParaRPr lang="nb-NO" dirty="0"/>
          </a:p>
        </p:txBody>
      </p:sp>
    </p:spTree>
    <p:extLst>
      <p:ext uri="{BB962C8B-B14F-4D97-AF65-F5344CB8AC3E}">
        <p14:creationId xmlns:p14="http://schemas.microsoft.com/office/powerpoint/2010/main" val="331427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a:t>Gruppestørrelse 2 8.-10. trinn nevner</a:t>
            </a:r>
          </a:p>
        </p:txBody>
      </p:sp>
      <p:sp>
        <p:nvSpPr>
          <p:cNvPr id="6" name="Plassholder for innhold 5"/>
          <p:cNvSpPr>
            <a:spLocks noGrp="1"/>
          </p:cNvSpPr>
          <p:nvPr>
            <p:ph idx="1"/>
          </p:nvPr>
        </p:nvSpPr>
        <p:spPr/>
        <p:txBody>
          <a:bodyPr/>
          <a:lstStyle/>
          <a:p>
            <a:r>
              <a:rPr lang="nb-NO" sz="2000" dirty="0"/>
              <a:t>Sum timer til ordinær undervisning (B18)</a:t>
            </a:r>
          </a:p>
          <a:p>
            <a:endParaRPr lang="nb-NO" sz="2000" dirty="0"/>
          </a:p>
          <a:p>
            <a:r>
              <a:rPr lang="nb-NO" sz="2000" dirty="0"/>
              <a:t>Pluss timer til samisk (B9 og B10)</a:t>
            </a:r>
          </a:p>
          <a:p>
            <a:endParaRPr lang="nb-NO" sz="2000" dirty="0"/>
          </a:p>
          <a:p>
            <a:r>
              <a:rPr lang="nb-NO" sz="2000" dirty="0"/>
              <a:t>Pluss timer annen målform (B11)</a:t>
            </a:r>
          </a:p>
          <a:p>
            <a:endParaRPr lang="nb-NO" sz="2000" dirty="0"/>
          </a:p>
          <a:p>
            <a:endParaRPr lang="nb-NO" dirty="0"/>
          </a:p>
        </p:txBody>
      </p:sp>
    </p:spTree>
    <p:extLst>
      <p:ext uri="{BB962C8B-B14F-4D97-AF65-F5344CB8AC3E}">
        <p14:creationId xmlns:p14="http://schemas.microsoft.com/office/powerpoint/2010/main" val="35873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påvirker endringen D20-D25 beregningen?</a:t>
            </a:r>
          </a:p>
        </p:txBody>
      </p:sp>
      <p:sp>
        <p:nvSpPr>
          <p:cNvPr id="3" name="Plassholder for innhold 2"/>
          <p:cNvSpPr>
            <a:spLocks noGrp="1"/>
          </p:cNvSpPr>
          <p:nvPr>
            <p:ph idx="1"/>
          </p:nvPr>
        </p:nvSpPr>
        <p:spPr/>
        <p:txBody>
          <a:bodyPr/>
          <a:lstStyle/>
          <a:p>
            <a:r>
              <a:rPr lang="nb-NO" sz="2000" dirty="0"/>
              <a:t>Nå estimerer timefordelingen ved å krysskoble antall elever for hvert </a:t>
            </a:r>
            <a:r>
              <a:rPr lang="nb-NO" sz="2000" dirty="0" err="1"/>
              <a:t>hovedtrinn</a:t>
            </a:r>
            <a:r>
              <a:rPr lang="nb-NO" sz="2000" dirty="0"/>
              <a:t> med estimert gjennomsnittlig tid i enkeltvedtaket.</a:t>
            </a:r>
          </a:p>
          <a:p>
            <a:endParaRPr lang="nb-NO" sz="2000" dirty="0"/>
          </a:p>
          <a:p>
            <a:r>
              <a:rPr lang="nb-NO" sz="2000" dirty="0"/>
              <a:t>Endringene i D15-D18 endrer denne estimeringen ved å innføre data om antall på hvert </a:t>
            </a:r>
            <a:r>
              <a:rPr lang="nb-NO" sz="2000" dirty="0" err="1"/>
              <a:t>hovedtrinn</a:t>
            </a:r>
            <a:r>
              <a:rPr lang="nb-NO" sz="2000" dirty="0"/>
              <a:t> for å unngå denne estimeringen.</a:t>
            </a:r>
          </a:p>
        </p:txBody>
      </p:sp>
    </p:spTree>
    <p:extLst>
      <p:ext uri="{BB962C8B-B14F-4D97-AF65-F5344CB8AC3E}">
        <p14:creationId xmlns:p14="http://schemas.microsoft.com/office/powerpoint/2010/main" val="262879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Gruppestørrelse 2, 8.-10. trinn</a:t>
            </a:r>
          </a:p>
        </p:txBody>
      </p:sp>
      <p:sp>
        <p:nvSpPr>
          <p:cNvPr id="3" name="Plassholder for innhold 2"/>
          <p:cNvSpPr>
            <a:spLocks noGrp="1"/>
          </p:cNvSpPr>
          <p:nvPr>
            <p:ph idx="1"/>
          </p:nvPr>
        </p:nvSpPr>
        <p:spPr/>
        <p:txBody>
          <a:bodyPr>
            <a:normAutofit/>
          </a:bodyPr>
          <a:lstStyle/>
          <a:p>
            <a:pPr marL="0" indent="0">
              <a:buNone/>
            </a:pPr>
            <a:r>
              <a:rPr lang="nb-NO" dirty="0"/>
              <a:t>((Antall elever 8. trinn*timetallsfordeling)+(Antall elever 9. trinn*timetallsfordeling)+(Antall elever 10. trinn*timetallsfordeling)-(Antall elever med spesialundervisning (1-75 timer, 8.-10. trinn)*57 (estimert antall timer))-(Antall elever med spesialundervisning (76-190, 8.-10. trinn) *134(estimert antall timer))-(Antall elever med spesialundervisning (191-270 timer, 8.-10. trinn)*222 (estimert antall timer))-(Antall elever med spesialundervisning (271+ timer, 8.-10. trinn)*513 (estimert antall timer))- ((Antall med særskilt norsk på 8. trinn+9. trinn+10. </a:t>
            </a:r>
            <a:r>
              <a:rPr lang="nb-NO"/>
              <a:t>trinn)*</a:t>
            </a:r>
            <a:r>
              <a:rPr lang="nb-NO" dirty="0"/>
              <a:t>398 (antall timer norsk på </a:t>
            </a:r>
            <a:r>
              <a:rPr lang="nb-NO" dirty="0" err="1"/>
              <a:t>hovedtrinnet</a:t>
            </a:r>
            <a:r>
              <a:rPr lang="nb-NO" dirty="0"/>
              <a:t>)/3 (antall trinn)))/(sum ordinære timer til </a:t>
            </a:r>
            <a:r>
              <a:rPr lang="nb-NO" dirty="0" err="1"/>
              <a:t>undervisning+sum</a:t>
            </a:r>
            <a:r>
              <a:rPr lang="nb-NO" dirty="0"/>
              <a:t> timer til samisk </a:t>
            </a:r>
            <a:r>
              <a:rPr lang="nb-NO" dirty="0" err="1"/>
              <a:t>undervisning+sum</a:t>
            </a:r>
            <a:r>
              <a:rPr lang="nb-NO" dirty="0"/>
              <a:t> timer til andre målformer)</a:t>
            </a:r>
          </a:p>
          <a:p>
            <a:endParaRPr lang="nb-NO" dirty="0"/>
          </a:p>
        </p:txBody>
      </p:sp>
    </p:spTree>
    <p:extLst>
      <p:ext uri="{BB962C8B-B14F-4D97-AF65-F5344CB8AC3E}">
        <p14:creationId xmlns:p14="http://schemas.microsoft.com/office/powerpoint/2010/main" val="1425891486"/>
      </p:ext>
    </p:extLst>
  </p:cSld>
  <p:clrMapOvr>
    <a:masterClrMapping/>
  </p:clrMapOvr>
</p:sld>
</file>

<file path=ppt/theme/theme1.xml><?xml version="1.0" encoding="utf-8"?>
<a:theme xmlns:a="http://schemas.openxmlformats.org/drawingml/2006/main" name="UDIR">
  <a:themeElements>
    <a:clrScheme name="Udir 1">
      <a:dk1>
        <a:srgbClr val="000000"/>
      </a:dk1>
      <a:lt1>
        <a:srgbClr val="FFFFFF"/>
      </a:lt1>
      <a:dk2>
        <a:srgbClr val="282828"/>
      </a:dk2>
      <a:lt2>
        <a:srgbClr val="E7E6E6"/>
      </a:lt2>
      <a:accent1>
        <a:srgbClr val="7DBF9D"/>
      </a:accent1>
      <a:accent2>
        <a:srgbClr val="325065"/>
      </a:accent2>
      <a:accent3>
        <a:srgbClr val="CC7C66"/>
      </a:accent3>
      <a:accent4>
        <a:srgbClr val="61809F"/>
      </a:accent4>
      <a:accent5>
        <a:srgbClr val="D1B189"/>
      </a:accent5>
      <a:accent6>
        <a:srgbClr val="9DA3CD"/>
      </a:accent6>
      <a:hlink>
        <a:srgbClr val="0563C1"/>
      </a:hlink>
      <a:folHlink>
        <a:srgbClr val="954F72"/>
      </a:folHlink>
    </a:clrScheme>
    <a:fontScheme name="Egendefinert 28">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dir-Presentasjonsmal-v8 (002).pptx" id="{E1421940-17BB-4D7B-827D-8D6B73290216}" vid="{F50B6948-122C-47D1-99AF-E8863BC105E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E55ABF0EA401B45B440929030683907" ma:contentTypeVersion="11" ma:contentTypeDescription="Opprett et nytt dokument." ma:contentTypeScope="" ma:versionID="14f1e84c5dd7a639d89daccb7876ca6f">
  <xsd:schema xmlns:xsd="http://www.w3.org/2001/XMLSchema" xmlns:xs="http://www.w3.org/2001/XMLSchema" xmlns:p="http://schemas.microsoft.com/office/2006/metadata/properties" xmlns:ns2="190f139a-9931-4a64-aebc-01eaa10df60d" xmlns:ns3="626fc89d-d907-45d4-a9f6-3e6e09511d68" targetNamespace="http://schemas.microsoft.com/office/2006/metadata/properties" ma:root="true" ma:fieldsID="d597b14fc5a01b50dea8e87ab57ba206" ns2:_="" ns3:_="">
    <xsd:import namespace="190f139a-9931-4a64-aebc-01eaa10df60d"/>
    <xsd:import namespace="626fc89d-d907-45d4-a9f6-3e6e09511d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0f139a-9931-4a64-aebc-01eaa10df6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6fc89d-d907-45d4-a9f6-3e6e09511d68"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4A6F60-6ABC-4E6F-AA1C-A842888E583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2926DF7-465C-4521-8E5F-A3EA106E4E8E}">
  <ds:schemaRefs>
    <ds:schemaRef ds:uri="http://schemas.microsoft.com/sharepoint/v3/contenttype/forms"/>
  </ds:schemaRefs>
</ds:datastoreItem>
</file>

<file path=customXml/itemProps3.xml><?xml version="1.0" encoding="utf-8"?>
<ds:datastoreItem xmlns:ds="http://schemas.openxmlformats.org/officeDocument/2006/customXml" ds:itemID="{FA3F9A68-8524-4DDC-9128-E33D4A6D66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0f139a-9931-4a64-aebc-01eaa10df60d"/>
    <ds:schemaRef ds:uri="626fc89d-d907-45d4-a9f6-3e6e09511d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Udir-Presentasjonsmal</Template>
  <TotalTime>63</TotalTime>
  <Words>1142</Words>
  <Application>Microsoft Office PowerPoint</Application>
  <PresentationFormat>Widescreen</PresentationFormat>
  <Paragraphs>96</Paragraphs>
  <Slides>14</Slides>
  <Notes>5</Notes>
  <HiddenSlides>0</HiddenSlides>
  <MMClips>0</MMClips>
  <ScaleCrop>false</ScaleCrop>
  <HeadingPairs>
    <vt:vector size="4" baseType="variant">
      <vt:variant>
        <vt:lpstr>Tema</vt:lpstr>
      </vt:variant>
      <vt:variant>
        <vt:i4>1</vt:i4>
      </vt:variant>
      <vt:variant>
        <vt:lpstr>Lysbildetitler</vt:lpstr>
      </vt:variant>
      <vt:variant>
        <vt:i4>14</vt:i4>
      </vt:variant>
    </vt:vector>
  </HeadingPairs>
  <TitlesOfParts>
    <vt:vector size="15" baseType="lpstr">
      <vt:lpstr>UDIR</vt:lpstr>
      <vt:lpstr>PowerPoint-presentasjon</vt:lpstr>
      <vt:lpstr>Gruppestørrelse 2 </vt:lpstr>
      <vt:lpstr>Hva er gruppestørrelse 2?</vt:lpstr>
      <vt:lpstr>Gruppestørrelse 2, 8.-10. trinn</vt:lpstr>
      <vt:lpstr>Gruppestørrelse 2 8.-10. trinn på en forståelig måte</vt:lpstr>
      <vt:lpstr>Gruppestørrelse 2 8.-10. trinn teller</vt:lpstr>
      <vt:lpstr>Gruppestørrelse 2 8.-10. trinn nevner</vt:lpstr>
      <vt:lpstr>Hvordan påvirker endringen D20-D25 beregningen?</vt:lpstr>
      <vt:lpstr>Gruppestørrelse 2, 8.-10. trinn</vt:lpstr>
      <vt:lpstr>Hvordan påvirker dette gruppestørrelse 2</vt:lpstr>
      <vt:lpstr>Kalkulator for lærernorm  </vt:lpstr>
      <vt:lpstr>Kalkulator for lærernorm</vt:lpstr>
      <vt:lpstr>Kalkulatoren er omtrentlig og tar ikke hensyn til alt</vt:lpstr>
      <vt:lpstr>Endringer</vt:lpstr>
    </vt:vector>
  </TitlesOfParts>
  <Company>Utdanningsdirektoratet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Jonatan Smith-Isaksen</dc:creator>
  <cp:lastModifiedBy>Jonatan Smith-Isaksen</cp:lastModifiedBy>
  <cp:revision>38</cp:revision>
  <dcterms:created xsi:type="dcterms:W3CDTF">2019-09-04T10:14:12Z</dcterms:created>
  <dcterms:modified xsi:type="dcterms:W3CDTF">2020-09-03T11:47:23Z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0x0101005E55ABF0EA401B45B440929030683907</vt:lpwstr>
  </property>
</Properties>
</file>