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92" r:id="rId5"/>
    <p:sldId id="256" r:id="rId6"/>
    <p:sldId id="258" r:id="rId7"/>
    <p:sldId id="285" r:id="rId8"/>
    <p:sldId id="299" r:id="rId9"/>
    <p:sldId id="263" r:id="rId10"/>
    <p:sldId id="265" r:id="rId11"/>
    <p:sldId id="262" r:id="rId12"/>
    <p:sldId id="316" r:id="rId13"/>
    <p:sldId id="313" r:id="rId14"/>
    <p:sldId id="314" r:id="rId15"/>
    <p:sldId id="325" r:id="rId16"/>
    <p:sldId id="270" r:id="rId17"/>
    <p:sldId id="323" r:id="rId18"/>
    <p:sldId id="324" r:id="rId19"/>
    <p:sldId id="317" r:id="rId20"/>
    <p:sldId id="298" r:id="rId21"/>
    <p:sldId id="301" r:id="rId22"/>
    <p:sldId id="303" r:id="rId23"/>
    <p:sldId id="330" r:id="rId24"/>
    <p:sldId id="334" r:id="rId25"/>
    <p:sldId id="328" r:id="rId26"/>
    <p:sldId id="333" r:id="rId27"/>
    <p:sldId id="322" r:id="rId28"/>
    <p:sldId id="297" r:id="rId29"/>
    <p:sldId id="331" r:id="rId30"/>
    <p:sldId id="332" r:id="rId31"/>
    <p:sldId id="294" r:id="rId32"/>
    <p:sldId id="295" r:id="rId33"/>
    <p:sldId id="326" r:id="rId34"/>
    <p:sldId id="283" r:id="rId35"/>
    <p:sldId id="335" r:id="rId36"/>
    <p:sldId id="296" r:id="rId37"/>
    <p:sldId id="287" r:id="rId38"/>
    <p:sldId id="32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1361" autoAdjust="0"/>
  </p:normalViewPr>
  <p:slideViewPr>
    <p:cSldViewPr snapToGrid="0">
      <p:cViewPr varScale="1">
        <p:scale>
          <a:sx n="122" d="100"/>
          <a:sy n="122" d="100"/>
        </p:scale>
        <p:origin x="96" y="282"/>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436ED-DECF-4DA6-9061-D01619A586C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nb-NO"/>
        </a:p>
      </dgm:t>
    </dgm:pt>
    <dgm:pt modelId="{79910556-90DF-494C-8A2B-8DEAF20780DF}">
      <dgm:prSet phldrT="[Tekst]"/>
      <dgm:spPr/>
      <dgm:t>
        <a:bodyPr/>
        <a:lstStyle/>
        <a:p>
          <a:r>
            <a:rPr lang="nb-NO" dirty="0"/>
            <a:t>Kompetanse</a:t>
          </a:r>
        </a:p>
      </dgm:t>
    </dgm:pt>
    <dgm:pt modelId="{B34644F7-D8C3-4BDC-9D84-A4C958AA7704}" type="parTrans" cxnId="{B22AEE1F-864E-4E19-8B78-922399FA40C4}">
      <dgm:prSet/>
      <dgm:spPr/>
      <dgm:t>
        <a:bodyPr/>
        <a:lstStyle/>
        <a:p>
          <a:endParaRPr lang="nb-NO"/>
        </a:p>
      </dgm:t>
    </dgm:pt>
    <dgm:pt modelId="{ADB83BCF-ADEB-4350-B4D1-724B5873640E}" type="sibTrans" cxnId="{B22AEE1F-864E-4E19-8B78-922399FA40C4}">
      <dgm:prSet/>
      <dgm:spPr/>
      <dgm:t>
        <a:bodyPr/>
        <a:lstStyle/>
        <a:p>
          <a:endParaRPr lang="nb-NO"/>
        </a:p>
      </dgm:t>
    </dgm:pt>
    <dgm:pt modelId="{FA055524-0240-4231-B95C-27E879A36E64}">
      <dgm:prSet phldrT="[Tekst]"/>
      <dgm:spPr/>
      <dgm:t>
        <a:bodyPr/>
        <a:lstStyle/>
        <a:p>
          <a:r>
            <a:rPr lang="nb-NO" dirty="0"/>
            <a:t>Tilhørighet</a:t>
          </a:r>
        </a:p>
      </dgm:t>
    </dgm:pt>
    <dgm:pt modelId="{4362DC40-A356-4C3E-AA24-00594A5E1200}" type="parTrans" cxnId="{240AB64C-D51A-4B5A-BE2B-7A478C5BCD1D}">
      <dgm:prSet/>
      <dgm:spPr/>
      <dgm:t>
        <a:bodyPr/>
        <a:lstStyle/>
        <a:p>
          <a:endParaRPr lang="nb-NO"/>
        </a:p>
      </dgm:t>
    </dgm:pt>
    <dgm:pt modelId="{2DEAB481-28BE-42BF-A93B-3FFB167F8039}" type="sibTrans" cxnId="{240AB64C-D51A-4B5A-BE2B-7A478C5BCD1D}">
      <dgm:prSet/>
      <dgm:spPr/>
      <dgm:t>
        <a:bodyPr/>
        <a:lstStyle/>
        <a:p>
          <a:endParaRPr lang="nb-NO"/>
        </a:p>
      </dgm:t>
    </dgm:pt>
    <dgm:pt modelId="{0C3F4219-87CE-43B3-829B-FAC29570C667}">
      <dgm:prSet phldrT="[Tekst]"/>
      <dgm:spPr/>
      <dgm:t>
        <a:bodyPr/>
        <a:lstStyle/>
        <a:p>
          <a:r>
            <a:rPr lang="nb-NO" dirty="0"/>
            <a:t>Autonomi</a:t>
          </a:r>
        </a:p>
      </dgm:t>
    </dgm:pt>
    <dgm:pt modelId="{84FCE7BB-8733-4381-ABC1-155B23D4B3AB}" type="parTrans" cxnId="{0EC040F4-EA00-4CFF-8484-2123991BCD58}">
      <dgm:prSet/>
      <dgm:spPr/>
      <dgm:t>
        <a:bodyPr/>
        <a:lstStyle/>
        <a:p>
          <a:endParaRPr lang="nb-NO"/>
        </a:p>
      </dgm:t>
    </dgm:pt>
    <dgm:pt modelId="{03C11869-5214-4EEC-916B-68C3A09914B9}" type="sibTrans" cxnId="{0EC040F4-EA00-4CFF-8484-2123991BCD58}">
      <dgm:prSet/>
      <dgm:spPr/>
      <dgm:t>
        <a:bodyPr/>
        <a:lstStyle/>
        <a:p>
          <a:endParaRPr lang="nb-NO"/>
        </a:p>
      </dgm:t>
    </dgm:pt>
    <dgm:pt modelId="{4B60BA1F-1A50-4F56-88F5-C1E811D01A2C}" type="pres">
      <dgm:prSet presAssocID="{ED3436ED-DECF-4DA6-9061-D01619A586CE}" presName="Name0" presStyleCnt="0">
        <dgm:presLayoutVars>
          <dgm:dir/>
          <dgm:resizeHandles val="exact"/>
        </dgm:presLayoutVars>
      </dgm:prSet>
      <dgm:spPr/>
    </dgm:pt>
    <dgm:pt modelId="{2025689C-51C8-496E-9973-50757D648D32}" type="pres">
      <dgm:prSet presAssocID="{79910556-90DF-494C-8A2B-8DEAF20780DF}" presName="node" presStyleLbl="node1" presStyleIdx="0" presStyleCnt="3" custScaleX="111595" custScaleY="161767">
        <dgm:presLayoutVars>
          <dgm:bulletEnabled val="1"/>
        </dgm:presLayoutVars>
      </dgm:prSet>
      <dgm:spPr/>
    </dgm:pt>
    <dgm:pt modelId="{EF3DED6A-6E7F-46F4-92DC-028B1FD9798C}" type="pres">
      <dgm:prSet presAssocID="{ADB83BCF-ADEB-4350-B4D1-724B5873640E}" presName="sibTrans" presStyleLbl="sibTrans2D1" presStyleIdx="0" presStyleCnt="3"/>
      <dgm:spPr/>
    </dgm:pt>
    <dgm:pt modelId="{EEEA8234-6A85-4C7E-A6A3-A8299215F3E4}" type="pres">
      <dgm:prSet presAssocID="{ADB83BCF-ADEB-4350-B4D1-724B5873640E}" presName="connectorText" presStyleLbl="sibTrans2D1" presStyleIdx="0" presStyleCnt="3"/>
      <dgm:spPr/>
    </dgm:pt>
    <dgm:pt modelId="{E2A14E1B-801A-4DDC-97A0-51EECD31695D}" type="pres">
      <dgm:prSet presAssocID="{FA055524-0240-4231-B95C-27E879A36E64}" presName="node" presStyleLbl="node1" presStyleIdx="1" presStyleCnt="3" custScaleX="106607" custScaleY="153117" custRadScaleRad="84021" custRadScaleInc="-11617">
        <dgm:presLayoutVars>
          <dgm:bulletEnabled val="1"/>
        </dgm:presLayoutVars>
      </dgm:prSet>
      <dgm:spPr/>
    </dgm:pt>
    <dgm:pt modelId="{0D7F51F7-613E-4472-9795-9B15B54EC559}" type="pres">
      <dgm:prSet presAssocID="{2DEAB481-28BE-42BF-A93B-3FFB167F8039}" presName="sibTrans" presStyleLbl="sibTrans2D1" presStyleIdx="1" presStyleCnt="3"/>
      <dgm:spPr/>
    </dgm:pt>
    <dgm:pt modelId="{B0B90602-7607-4D7D-9FD1-940A8A8BAC3A}" type="pres">
      <dgm:prSet presAssocID="{2DEAB481-28BE-42BF-A93B-3FFB167F8039}" presName="connectorText" presStyleLbl="sibTrans2D1" presStyleIdx="1" presStyleCnt="3"/>
      <dgm:spPr/>
    </dgm:pt>
    <dgm:pt modelId="{26DF4914-BDC2-4E19-BB36-648AF5CEF3C8}" type="pres">
      <dgm:prSet presAssocID="{0C3F4219-87CE-43B3-829B-FAC29570C667}" presName="node" presStyleLbl="node1" presStyleIdx="2" presStyleCnt="3" custScaleX="95921" custScaleY="145569" custRadScaleRad="85266" custRadScaleInc="21791">
        <dgm:presLayoutVars>
          <dgm:bulletEnabled val="1"/>
        </dgm:presLayoutVars>
      </dgm:prSet>
      <dgm:spPr/>
    </dgm:pt>
    <dgm:pt modelId="{44AE72D7-3D7D-4A08-9927-0FEB7653F700}" type="pres">
      <dgm:prSet presAssocID="{03C11869-5214-4EEC-916B-68C3A09914B9}" presName="sibTrans" presStyleLbl="sibTrans2D1" presStyleIdx="2" presStyleCnt="3"/>
      <dgm:spPr/>
    </dgm:pt>
    <dgm:pt modelId="{9D2D4DED-D515-4846-9851-8A39F3EF8C06}" type="pres">
      <dgm:prSet presAssocID="{03C11869-5214-4EEC-916B-68C3A09914B9}" presName="connectorText" presStyleLbl="sibTrans2D1" presStyleIdx="2" presStyleCnt="3"/>
      <dgm:spPr/>
    </dgm:pt>
  </dgm:ptLst>
  <dgm:cxnLst>
    <dgm:cxn modelId="{B22AEE1F-864E-4E19-8B78-922399FA40C4}" srcId="{ED3436ED-DECF-4DA6-9061-D01619A586CE}" destId="{79910556-90DF-494C-8A2B-8DEAF20780DF}" srcOrd="0" destOrd="0" parTransId="{B34644F7-D8C3-4BDC-9D84-A4C958AA7704}" sibTransId="{ADB83BCF-ADEB-4350-B4D1-724B5873640E}"/>
    <dgm:cxn modelId="{BDA4413A-94CE-4AE3-8EA4-1DD4661D5DB6}" type="presOf" srcId="{0C3F4219-87CE-43B3-829B-FAC29570C667}" destId="{26DF4914-BDC2-4E19-BB36-648AF5CEF3C8}" srcOrd="0" destOrd="0" presId="urn:microsoft.com/office/officeart/2005/8/layout/cycle7"/>
    <dgm:cxn modelId="{ADA7BC5F-E045-40EF-AECC-EA6ECC9E508E}" type="presOf" srcId="{03C11869-5214-4EEC-916B-68C3A09914B9}" destId="{44AE72D7-3D7D-4A08-9927-0FEB7653F700}" srcOrd="0" destOrd="0" presId="urn:microsoft.com/office/officeart/2005/8/layout/cycle7"/>
    <dgm:cxn modelId="{240AB64C-D51A-4B5A-BE2B-7A478C5BCD1D}" srcId="{ED3436ED-DECF-4DA6-9061-D01619A586CE}" destId="{FA055524-0240-4231-B95C-27E879A36E64}" srcOrd="1" destOrd="0" parTransId="{4362DC40-A356-4C3E-AA24-00594A5E1200}" sibTransId="{2DEAB481-28BE-42BF-A93B-3FFB167F8039}"/>
    <dgm:cxn modelId="{DAD5C56D-6F86-46D7-8228-CCB206CDF358}" type="presOf" srcId="{ADB83BCF-ADEB-4350-B4D1-724B5873640E}" destId="{EF3DED6A-6E7F-46F4-92DC-028B1FD9798C}" srcOrd="0" destOrd="0" presId="urn:microsoft.com/office/officeart/2005/8/layout/cycle7"/>
    <dgm:cxn modelId="{BA5A1F7B-6020-4808-94D8-6BD00C9D580D}" type="presOf" srcId="{79910556-90DF-494C-8A2B-8DEAF20780DF}" destId="{2025689C-51C8-496E-9973-50757D648D32}" srcOrd="0" destOrd="0" presId="urn:microsoft.com/office/officeart/2005/8/layout/cycle7"/>
    <dgm:cxn modelId="{9FF7DE9A-506C-4B6D-B5F4-42C05B5B89D2}" type="presOf" srcId="{2DEAB481-28BE-42BF-A93B-3FFB167F8039}" destId="{B0B90602-7607-4D7D-9FD1-940A8A8BAC3A}" srcOrd="1" destOrd="0" presId="urn:microsoft.com/office/officeart/2005/8/layout/cycle7"/>
    <dgm:cxn modelId="{35EF1CA0-608B-4780-B0BE-04A972648682}" type="presOf" srcId="{ED3436ED-DECF-4DA6-9061-D01619A586CE}" destId="{4B60BA1F-1A50-4F56-88F5-C1E811D01A2C}" srcOrd="0" destOrd="0" presId="urn:microsoft.com/office/officeart/2005/8/layout/cycle7"/>
    <dgm:cxn modelId="{98E064AE-15CE-4A84-A9DD-3B5E1C34FD76}" type="presOf" srcId="{ADB83BCF-ADEB-4350-B4D1-724B5873640E}" destId="{EEEA8234-6A85-4C7E-A6A3-A8299215F3E4}" srcOrd="1" destOrd="0" presId="urn:microsoft.com/office/officeart/2005/8/layout/cycle7"/>
    <dgm:cxn modelId="{9B216FD9-03FB-427B-8D65-A71FBC96AC2A}" type="presOf" srcId="{FA055524-0240-4231-B95C-27E879A36E64}" destId="{E2A14E1B-801A-4DDC-97A0-51EECD31695D}" srcOrd="0" destOrd="0" presId="urn:microsoft.com/office/officeart/2005/8/layout/cycle7"/>
    <dgm:cxn modelId="{EF258EE1-7806-4467-A63D-EE43AAF62518}" type="presOf" srcId="{2DEAB481-28BE-42BF-A93B-3FFB167F8039}" destId="{0D7F51F7-613E-4472-9795-9B15B54EC559}" srcOrd="0" destOrd="0" presId="urn:microsoft.com/office/officeart/2005/8/layout/cycle7"/>
    <dgm:cxn modelId="{0EC040F4-EA00-4CFF-8484-2123991BCD58}" srcId="{ED3436ED-DECF-4DA6-9061-D01619A586CE}" destId="{0C3F4219-87CE-43B3-829B-FAC29570C667}" srcOrd="2" destOrd="0" parTransId="{84FCE7BB-8733-4381-ABC1-155B23D4B3AB}" sibTransId="{03C11869-5214-4EEC-916B-68C3A09914B9}"/>
    <dgm:cxn modelId="{9E43D2FE-E314-4E4A-8BAB-7A1051822FD6}" type="presOf" srcId="{03C11869-5214-4EEC-916B-68C3A09914B9}" destId="{9D2D4DED-D515-4846-9851-8A39F3EF8C06}" srcOrd="1" destOrd="0" presId="urn:microsoft.com/office/officeart/2005/8/layout/cycle7"/>
    <dgm:cxn modelId="{458CA66B-C48D-46C7-BC6E-EA018E397A87}" type="presParOf" srcId="{4B60BA1F-1A50-4F56-88F5-C1E811D01A2C}" destId="{2025689C-51C8-496E-9973-50757D648D32}" srcOrd="0" destOrd="0" presId="urn:microsoft.com/office/officeart/2005/8/layout/cycle7"/>
    <dgm:cxn modelId="{6724B4D6-E2C0-4620-852F-D648910DBEC2}" type="presParOf" srcId="{4B60BA1F-1A50-4F56-88F5-C1E811D01A2C}" destId="{EF3DED6A-6E7F-46F4-92DC-028B1FD9798C}" srcOrd="1" destOrd="0" presId="urn:microsoft.com/office/officeart/2005/8/layout/cycle7"/>
    <dgm:cxn modelId="{D6DCABD0-08F4-4DFD-8484-11FC75B660B2}" type="presParOf" srcId="{EF3DED6A-6E7F-46F4-92DC-028B1FD9798C}" destId="{EEEA8234-6A85-4C7E-A6A3-A8299215F3E4}" srcOrd="0" destOrd="0" presId="urn:microsoft.com/office/officeart/2005/8/layout/cycle7"/>
    <dgm:cxn modelId="{7AD203C3-56FA-4C54-84C2-E140C15D5B55}" type="presParOf" srcId="{4B60BA1F-1A50-4F56-88F5-C1E811D01A2C}" destId="{E2A14E1B-801A-4DDC-97A0-51EECD31695D}" srcOrd="2" destOrd="0" presId="urn:microsoft.com/office/officeart/2005/8/layout/cycle7"/>
    <dgm:cxn modelId="{62333E6A-8666-4CE3-8C3B-F67132EFB03B}" type="presParOf" srcId="{4B60BA1F-1A50-4F56-88F5-C1E811D01A2C}" destId="{0D7F51F7-613E-4472-9795-9B15B54EC559}" srcOrd="3" destOrd="0" presId="urn:microsoft.com/office/officeart/2005/8/layout/cycle7"/>
    <dgm:cxn modelId="{3028B87B-4F6D-42DD-A989-E8E4453EBCCD}" type="presParOf" srcId="{0D7F51F7-613E-4472-9795-9B15B54EC559}" destId="{B0B90602-7607-4D7D-9FD1-940A8A8BAC3A}" srcOrd="0" destOrd="0" presId="urn:microsoft.com/office/officeart/2005/8/layout/cycle7"/>
    <dgm:cxn modelId="{4D9B68B9-5BF5-405F-A3F3-399B329FB334}" type="presParOf" srcId="{4B60BA1F-1A50-4F56-88F5-C1E811D01A2C}" destId="{26DF4914-BDC2-4E19-BB36-648AF5CEF3C8}" srcOrd="4" destOrd="0" presId="urn:microsoft.com/office/officeart/2005/8/layout/cycle7"/>
    <dgm:cxn modelId="{59C894DB-FA23-4601-9D9F-77A9D07F8D35}" type="presParOf" srcId="{4B60BA1F-1A50-4F56-88F5-C1E811D01A2C}" destId="{44AE72D7-3D7D-4A08-9927-0FEB7653F700}" srcOrd="5" destOrd="0" presId="urn:microsoft.com/office/officeart/2005/8/layout/cycle7"/>
    <dgm:cxn modelId="{091C43AD-832C-40D0-8836-C55BD5EA1FDA}" type="presParOf" srcId="{44AE72D7-3D7D-4A08-9927-0FEB7653F700}" destId="{9D2D4DED-D515-4846-9851-8A39F3EF8C0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ED0E5C-67BB-461B-873C-D727C4591382}"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nb-NO"/>
        </a:p>
      </dgm:t>
    </dgm:pt>
    <dgm:pt modelId="{B29C600F-2EE8-46F7-AE48-2EA2293FCF47}">
      <dgm:prSet phldrT="[Tekst]" custT="1"/>
      <dgm:spPr/>
      <dgm:t>
        <a:bodyPr/>
        <a:lstStyle/>
        <a:p>
          <a:r>
            <a:rPr lang="nb-NO" sz="1800" dirty="0" err="1"/>
            <a:t>Begripelighet</a:t>
          </a:r>
          <a:endParaRPr lang="nb-NO" sz="1800" dirty="0"/>
        </a:p>
      </dgm:t>
    </dgm:pt>
    <dgm:pt modelId="{9F5BE18F-FC3E-4B4D-A5C3-8CEA264C83C8}" type="parTrans" cxnId="{8D468EC2-52D3-4D66-AEEC-FEC4FE2D90E6}">
      <dgm:prSet/>
      <dgm:spPr/>
      <dgm:t>
        <a:bodyPr/>
        <a:lstStyle/>
        <a:p>
          <a:endParaRPr lang="nb-NO" sz="3200"/>
        </a:p>
      </dgm:t>
    </dgm:pt>
    <dgm:pt modelId="{9A523110-0B82-4182-8F2F-67D0F270D4F2}" type="sibTrans" cxnId="{8D468EC2-52D3-4D66-AEEC-FEC4FE2D90E6}">
      <dgm:prSet/>
      <dgm:spPr/>
      <dgm:t>
        <a:bodyPr/>
        <a:lstStyle/>
        <a:p>
          <a:endParaRPr lang="nb-NO" sz="3200"/>
        </a:p>
      </dgm:t>
    </dgm:pt>
    <dgm:pt modelId="{A93C33ED-0729-48A4-B512-8227454E1BEE}">
      <dgm:prSet phldrT="[Tekst]" custT="1"/>
      <dgm:spPr/>
      <dgm:t>
        <a:bodyPr/>
        <a:lstStyle/>
        <a:p>
          <a:r>
            <a:rPr lang="nb-NO" sz="1800"/>
            <a:t>Håndter-barhet</a:t>
          </a:r>
          <a:endParaRPr lang="nb-NO" sz="1800" dirty="0"/>
        </a:p>
      </dgm:t>
    </dgm:pt>
    <dgm:pt modelId="{AD9BFD4F-C84A-4E5D-86D5-4272A3760EC4}" type="parTrans" cxnId="{EC7A9097-7F32-4E57-8B11-4EC5463FC8B2}">
      <dgm:prSet/>
      <dgm:spPr/>
      <dgm:t>
        <a:bodyPr/>
        <a:lstStyle/>
        <a:p>
          <a:endParaRPr lang="nb-NO" sz="3200"/>
        </a:p>
      </dgm:t>
    </dgm:pt>
    <dgm:pt modelId="{AD8004B5-8851-468A-9982-1163FA57DAF3}" type="sibTrans" cxnId="{EC7A9097-7F32-4E57-8B11-4EC5463FC8B2}">
      <dgm:prSet/>
      <dgm:spPr/>
      <dgm:t>
        <a:bodyPr/>
        <a:lstStyle/>
        <a:p>
          <a:endParaRPr lang="nb-NO" sz="3200"/>
        </a:p>
      </dgm:t>
    </dgm:pt>
    <dgm:pt modelId="{513EB5C2-1860-477B-8905-A15ACC48F080}">
      <dgm:prSet phldrT="[Tekst]" custT="1"/>
      <dgm:spPr/>
      <dgm:t>
        <a:bodyPr/>
        <a:lstStyle/>
        <a:p>
          <a:r>
            <a:rPr lang="nb-NO" sz="1800" dirty="0"/>
            <a:t>Menings-fullhet</a:t>
          </a:r>
        </a:p>
      </dgm:t>
    </dgm:pt>
    <dgm:pt modelId="{6B14DBF4-A84D-449C-B03C-9A8D81D8A329}" type="parTrans" cxnId="{B32E3E76-84A5-4EE3-9BDC-E1210DB1B36C}">
      <dgm:prSet/>
      <dgm:spPr/>
      <dgm:t>
        <a:bodyPr/>
        <a:lstStyle/>
        <a:p>
          <a:endParaRPr lang="nb-NO" sz="3200"/>
        </a:p>
      </dgm:t>
    </dgm:pt>
    <dgm:pt modelId="{A36FDC22-791C-48C5-9419-C17622A29D61}" type="sibTrans" cxnId="{B32E3E76-84A5-4EE3-9BDC-E1210DB1B36C}">
      <dgm:prSet/>
      <dgm:spPr/>
      <dgm:t>
        <a:bodyPr/>
        <a:lstStyle/>
        <a:p>
          <a:endParaRPr lang="nb-NO" sz="3200"/>
        </a:p>
      </dgm:t>
    </dgm:pt>
    <dgm:pt modelId="{3B323459-C782-43E9-A019-834664BCBD6E}" type="pres">
      <dgm:prSet presAssocID="{5AED0E5C-67BB-461B-873C-D727C4591382}" presName="composite" presStyleCnt="0">
        <dgm:presLayoutVars>
          <dgm:chMax val="3"/>
          <dgm:animLvl val="lvl"/>
          <dgm:resizeHandles val="exact"/>
        </dgm:presLayoutVars>
      </dgm:prSet>
      <dgm:spPr/>
    </dgm:pt>
    <dgm:pt modelId="{8EB0C4B4-AAF9-485E-AC13-6E6621DE02AC}" type="pres">
      <dgm:prSet presAssocID="{B29C600F-2EE8-46F7-AE48-2EA2293FCF47}" presName="gear1" presStyleLbl="node1" presStyleIdx="0" presStyleCnt="3">
        <dgm:presLayoutVars>
          <dgm:chMax val="1"/>
          <dgm:bulletEnabled val="1"/>
        </dgm:presLayoutVars>
      </dgm:prSet>
      <dgm:spPr/>
    </dgm:pt>
    <dgm:pt modelId="{11CF4DD0-3F37-4286-8CFB-015A227B5DFD}" type="pres">
      <dgm:prSet presAssocID="{B29C600F-2EE8-46F7-AE48-2EA2293FCF47}" presName="gear1srcNode" presStyleLbl="node1" presStyleIdx="0" presStyleCnt="3"/>
      <dgm:spPr/>
    </dgm:pt>
    <dgm:pt modelId="{EACDB4C2-4BFB-468A-BEBE-FFDD37C66A32}" type="pres">
      <dgm:prSet presAssocID="{B29C600F-2EE8-46F7-AE48-2EA2293FCF47}" presName="gear1dstNode" presStyleLbl="node1" presStyleIdx="0" presStyleCnt="3"/>
      <dgm:spPr/>
    </dgm:pt>
    <dgm:pt modelId="{FEC65E29-F734-4592-821F-B55F630B6976}" type="pres">
      <dgm:prSet presAssocID="{A93C33ED-0729-48A4-B512-8227454E1BEE}" presName="gear2" presStyleLbl="node1" presStyleIdx="1" presStyleCnt="3">
        <dgm:presLayoutVars>
          <dgm:chMax val="1"/>
          <dgm:bulletEnabled val="1"/>
        </dgm:presLayoutVars>
      </dgm:prSet>
      <dgm:spPr/>
    </dgm:pt>
    <dgm:pt modelId="{CA33BF30-794C-449F-AF67-1ADBC86CF51A}" type="pres">
      <dgm:prSet presAssocID="{A93C33ED-0729-48A4-B512-8227454E1BEE}" presName="gear2srcNode" presStyleLbl="node1" presStyleIdx="1" presStyleCnt="3"/>
      <dgm:spPr/>
    </dgm:pt>
    <dgm:pt modelId="{800429A9-C373-4B49-889D-78ED17911C8B}" type="pres">
      <dgm:prSet presAssocID="{A93C33ED-0729-48A4-B512-8227454E1BEE}" presName="gear2dstNode" presStyleLbl="node1" presStyleIdx="1" presStyleCnt="3"/>
      <dgm:spPr/>
    </dgm:pt>
    <dgm:pt modelId="{9A42249B-89F6-423C-AC29-DAF10F202CDD}" type="pres">
      <dgm:prSet presAssocID="{513EB5C2-1860-477B-8905-A15ACC48F080}" presName="gear3" presStyleLbl="node1" presStyleIdx="2" presStyleCnt="3"/>
      <dgm:spPr/>
    </dgm:pt>
    <dgm:pt modelId="{88CFA359-0EA8-4456-8963-063EF21D7B77}" type="pres">
      <dgm:prSet presAssocID="{513EB5C2-1860-477B-8905-A15ACC48F080}" presName="gear3tx" presStyleLbl="node1" presStyleIdx="2" presStyleCnt="3">
        <dgm:presLayoutVars>
          <dgm:chMax val="1"/>
          <dgm:bulletEnabled val="1"/>
        </dgm:presLayoutVars>
      </dgm:prSet>
      <dgm:spPr/>
    </dgm:pt>
    <dgm:pt modelId="{FC884B3B-1EAE-490E-8F00-8C6ECDD782F8}" type="pres">
      <dgm:prSet presAssocID="{513EB5C2-1860-477B-8905-A15ACC48F080}" presName="gear3srcNode" presStyleLbl="node1" presStyleIdx="2" presStyleCnt="3"/>
      <dgm:spPr/>
    </dgm:pt>
    <dgm:pt modelId="{C5DB6F47-DBB0-4086-8DBD-91EF72CD01A1}" type="pres">
      <dgm:prSet presAssocID="{513EB5C2-1860-477B-8905-A15ACC48F080}" presName="gear3dstNode" presStyleLbl="node1" presStyleIdx="2" presStyleCnt="3"/>
      <dgm:spPr/>
    </dgm:pt>
    <dgm:pt modelId="{CC352AA6-9035-4B25-A580-51B58B7D144C}" type="pres">
      <dgm:prSet presAssocID="{9A523110-0B82-4182-8F2F-67D0F270D4F2}" presName="connector1" presStyleLbl="sibTrans2D1" presStyleIdx="0" presStyleCnt="3"/>
      <dgm:spPr/>
    </dgm:pt>
    <dgm:pt modelId="{7F9A2B02-6777-4CA7-909B-69B0E0F1974B}" type="pres">
      <dgm:prSet presAssocID="{AD8004B5-8851-468A-9982-1163FA57DAF3}" presName="connector2" presStyleLbl="sibTrans2D1" presStyleIdx="1" presStyleCnt="3"/>
      <dgm:spPr/>
    </dgm:pt>
    <dgm:pt modelId="{9AE1ABFB-23A9-43E5-8CB7-83C1460BCBC2}" type="pres">
      <dgm:prSet presAssocID="{A36FDC22-791C-48C5-9419-C17622A29D61}" presName="connector3" presStyleLbl="sibTrans2D1" presStyleIdx="2" presStyleCnt="3"/>
      <dgm:spPr/>
    </dgm:pt>
  </dgm:ptLst>
  <dgm:cxnLst>
    <dgm:cxn modelId="{A1221205-9950-44BE-A3F1-7BB23096509A}" type="presOf" srcId="{A93C33ED-0729-48A4-B512-8227454E1BEE}" destId="{CA33BF30-794C-449F-AF67-1ADBC86CF51A}" srcOrd="1" destOrd="0" presId="urn:microsoft.com/office/officeart/2005/8/layout/gear1"/>
    <dgm:cxn modelId="{E17FB010-0510-4DB7-B391-A1BD8CFBB214}" type="presOf" srcId="{5AED0E5C-67BB-461B-873C-D727C4591382}" destId="{3B323459-C782-43E9-A019-834664BCBD6E}" srcOrd="0" destOrd="0" presId="urn:microsoft.com/office/officeart/2005/8/layout/gear1"/>
    <dgm:cxn modelId="{8B86B615-B2EA-4EF2-983F-3D9720F967FB}" type="presOf" srcId="{B29C600F-2EE8-46F7-AE48-2EA2293FCF47}" destId="{EACDB4C2-4BFB-468A-BEBE-FFDD37C66A32}" srcOrd="2" destOrd="0" presId="urn:microsoft.com/office/officeart/2005/8/layout/gear1"/>
    <dgm:cxn modelId="{3AD61A17-904C-479B-981C-DBEDFFBD4C27}" type="presOf" srcId="{A93C33ED-0729-48A4-B512-8227454E1BEE}" destId="{800429A9-C373-4B49-889D-78ED17911C8B}" srcOrd="2" destOrd="0" presId="urn:microsoft.com/office/officeart/2005/8/layout/gear1"/>
    <dgm:cxn modelId="{3173E224-5D67-4D52-832A-E4138B46DFD9}" type="presOf" srcId="{A93C33ED-0729-48A4-B512-8227454E1BEE}" destId="{FEC65E29-F734-4592-821F-B55F630B6976}" srcOrd="0" destOrd="0" presId="urn:microsoft.com/office/officeart/2005/8/layout/gear1"/>
    <dgm:cxn modelId="{7CACB62F-2467-4175-8AD8-10D45512BC2D}" type="presOf" srcId="{B29C600F-2EE8-46F7-AE48-2EA2293FCF47}" destId="{11CF4DD0-3F37-4286-8CFB-015A227B5DFD}" srcOrd="1" destOrd="0" presId="urn:microsoft.com/office/officeart/2005/8/layout/gear1"/>
    <dgm:cxn modelId="{0E307D54-E85F-4D32-AF26-03B96F66667B}" type="presOf" srcId="{AD8004B5-8851-468A-9982-1163FA57DAF3}" destId="{7F9A2B02-6777-4CA7-909B-69B0E0F1974B}" srcOrd="0" destOrd="0" presId="urn:microsoft.com/office/officeart/2005/8/layout/gear1"/>
    <dgm:cxn modelId="{B32E3E76-84A5-4EE3-9BDC-E1210DB1B36C}" srcId="{5AED0E5C-67BB-461B-873C-D727C4591382}" destId="{513EB5C2-1860-477B-8905-A15ACC48F080}" srcOrd="2" destOrd="0" parTransId="{6B14DBF4-A84D-449C-B03C-9A8D81D8A329}" sibTransId="{A36FDC22-791C-48C5-9419-C17622A29D61}"/>
    <dgm:cxn modelId="{7F7E1077-71A4-4621-B187-7328078BA9BF}" type="presOf" srcId="{A36FDC22-791C-48C5-9419-C17622A29D61}" destId="{9AE1ABFB-23A9-43E5-8CB7-83C1460BCBC2}" srcOrd="0" destOrd="0" presId="urn:microsoft.com/office/officeart/2005/8/layout/gear1"/>
    <dgm:cxn modelId="{942C3282-3006-43A2-B4FF-16A3A27D5ECE}" type="presOf" srcId="{513EB5C2-1860-477B-8905-A15ACC48F080}" destId="{88CFA359-0EA8-4456-8963-063EF21D7B77}" srcOrd="1" destOrd="0" presId="urn:microsoft.com/office/officeart/2005/8/layout/gear1"/>
    <dgm:cxn modelId="{DC17A687-4172-4239-9755-1A81B8E793BC}" type="presOf" srcId="{9A523110-0B82-4182-8F2F-67D0F270D4F2}" destId="{CC352AA6-9035-4B25-A580-51B58B7D144C}" srcOrd="0" destOrd="0" presId="urn:microsoft.com/office/officeart/2005/8/layout/gear1"/>
    <dgm:cxn modelId="{EC7A9097-7F32-4E57-8B11-4EC5463FC8B2}" srcId="{5AED0E5C-67BB-461B-873C-D727C4591382}" destId="{A93C33ED-0729-48A4-B512-8227454E1BEE}" srcOrd="1" destOrd="0" parTransId="{AD9BFD4F-C84A-4E5D-86D5-4272A3760EC4}" sibTransId="{AD8004B5-8851-468A-9982-1163FA57DAF3}"/>
    <dgm:cxn modelId="{A1B773B9-FE8C-4D7C-BB87-625AB5484621}" type="presOf" srcId="{513EB5C2-1860-477B-8905-A15ACC48F080}" destId="{C5DB6F47-DBB0-4086-8DBD-91EF72CD01A1}" srcOrd="3" destOrd="0" presId="urn:microsoft.com/office/officeart/2005/8/layout/gear1"/>
    <dgm:cxn modelId="{8D468EC2-52D3-4D66-AEEC-FEC4FE2D90E6}" srcId="{5AED0E5C-67BB-461B-873C-D727C4591382}" destId="{B29C600F-2EE8-46F7-AE48-2EA2293FCF47}" srcOrd="0" destOrd="0" parTransId="{9F5BE18F-FC3E-4B4D-A5C3-8CEA264C83C8}" sibTransId="{9A523110-0B82-4182-8F2F-67D0F270D4F2}"/>
    <dgm:cxn modelId="{08F4C8C4-EB52-42D4-BBB7-221BFDECE5D3}" type="presOf" srcId="{B29C600F-2EE8-46F7-AE48-2EA2293FCF47}" destId="{8EB0C4B4-AAF9-485E-AC13-6E6621DE02AC}" srcOrd="0" destOrd="0" presId="urn:microsoft.com/office/officeart/2005/8/layout/gear1"/>
    <dgm:cxn modelId="{66DC5DF4-3DAB-424D-80AE-6F210EC3CA72}" type="presOf" srcId="{513EB5C2-1860-477B-8905-A15ACC48F080}" destId="{FC884B3B-1EAE-490E-8F00-8C6ECDD782F8}" srcOrd="2" destOrd="0" presId="urn:microsoft.com/office/officeart/2005/8/layout/gear1"/>
    <dgm:cxn modelId="{B06E2DF6-C5B7-42C5-A119-B17FC9A6DF34}" type="presOf" srcId="{513EB5C2-1860-477B-8905-A15ACC48F080}" destId="{9A42249B-89F6-423C-AC29-DAF10F202CDD}" srcOrd="0" destOrd="0" presId="urn:microsoft.com/office/officeart/2005/8/layout/gear1"/>
    <dgm:cxn modelId="{86A3CF44-2C9C-4171-9019-7CD71C002981}" type="presParOf" srcId="{3B323459-C782-43E9-A019-834664BCBD6E}" destId="{8EB0C4B4-AAF9-485E-AC13-6E6621DE02AC}" srcOrd="0" destOrd="0" presId="urn:microsoft.com/office/officeart/2005/8/layout/gear1"/>
    <dgm:cxn modelId="{53F1660B-C13B-4CB5-A244-76AEFCFDF2C5}" type="presParOf" srcId="{3B323459-C782-43E9-A019-834664BCBD6E}" destId="{11CF4DD0-3F37-4286-8CFB-015A227B5DFD}" srcOrd="1" destOrd="0" presId="urn:microsoft.com/office/officeart/2005/8/layout/gear1"/>
    <dgm:cxn modelId="{DCC26B59-4867-4DF5-AA0E-F8B3753E0A0F}" type="presParOf" srcId="{3B323459-C782-43E9-A019-834664BCBD6E}" destId="{EACDB4C2-4BFB-468A-BEBE-FFDD37C66A32}" srcOrd="2" destOrd="0" presId="urn:microsoft.com/office/officeart/2005/8/layout/gear1"/>
    <dgm:cxn modelId="{433E7CC5-8DDF-40C3-9DD4-BF9516E56C73}" type="presParOf" srcId="{3B323459-C782-43E9-A019-834664BCBD6E}" destId="{FEC65E29-F734-4592-821F-B55F630B6976}" srcOrd="3" destOrd="0" presId="urn:microsoft.com/office/officeart/2005/8/layout/gear1"/>
    <dgm:cxn modelId="{5BD2A8C1-C8B8-40A9-9A46-5C1252FB25EA}" type="presParOf" srcId="{3B323459-C782-43E9-A019-834664BCBD6E}" destId="{CA33BF30-794C-449F-AF67-1ADBC86CF51A}" srcOrd="4" destOrd="0" presId="urn:microsoft.com/office/officeart/2005/8/layout/gear1"/>
    <dgm:cxn modelId="{BAA9AAFC-2758-429F-AFDF-63E210673CE9}" type="presParOf" srcId="{3B323459-C782-43E9-A019-834664BCBD6E}" destId="{800429A9-C373-4B49-889D-78ED17911C8B}" srcOrd="5" destOrd="0" presId="urn:microsoft.com/office/officeart/2005/8/layout/gear1"/>
    <dgm:cxn modelId="{946AD16F-503A-4C3C-BA39-FDCD7CC78AC0}" type="presParOf" srcId="{3B323459-C782-43E9-A019-834664BCBD6E}" destId="{9A42249B-89F6-423C-AC29-DAF10F202CDD}" srcOrd="6" destOrd="0" presId="urn:microsoft.com/office/officeart/2005/8/layout/gear1"/>
    <dgm:cxn modelId="{0160AD4F-219E-4F9D-9BA9-543485811C32}" type="presParOf" srcId="{3B323459-C782-43E9-A019-834664BCBD6E}" destId="{88CFA359-0EA8-4456-8963-063EF21D7B77}" srcOrd="7" destOrd="0" presId="urn:microsoft.com/office/officeart/2005/8/layout/gear1"/>
    <dgm:cxn modelId="{E8FDCBD2-17EE-4A4E-82D4-2CB525EAD71C}" type="presParOf" srcId="{3B323459-C782-43E9-A019-834664BCBD6E}" destId="{FC884B3B-1EAE-490E-8F00-8C6ECDD782F8}" srcOrd="8" destOrd="0" presId="urn:microsoft.com/office/officeart/2005/8/layout/gear1"/>
    <dgm:cxn modelId="{800236B7-E363-4990-9B3F-2A0F8BF2EB49}" type="presParOf" srcId="{3B323459-C782-43E9-A019-834664BCBD6E}" destId="{C5DB6F47-DBB0-4086-8DBD-91EF72CD01A1}" srcOrd="9" destOrd="0" presId="urn:microsoft.com/office/officeart/2005/8/layout/gear1"/>
    <dgm:cxn modelId="{EC3059EB-7201-461A-BDAC-999961D4CFF5}" type="presParOf" srcId="{3B323459-C782-43E9-A019-834664BCBD6E}" destId="{CC352AA6-9035-4B25-A580-51B58B7D144C}" srcOrd="10" destOrd="0" presId="urn:microsoft.com/office/officeart/2005/8/layout/gear1"/>
    <dgm:cxn modelId="{CA0E9865-34D0-4817-A36D-B5B22F9B1E5B}" type="presParOf" srcId="{3B323459-C782-43E9-A019-834664BCBD6E}" destId="{7F9A2B02-6777-4CA7-909B-69B0E0F1974B}" srcOrd="11" destOrd="0" presId="urn:microsoft.com/office/officeart/2005/8/layout/gear1"/>
    <dgm:cxn modelId="{EAE49D13-D237-4112-8F3C-800E4909CE77}" type="presParOf" srcId="{3B323459-C782-43E9-A019-834664BCBD6E}" destId="{9AE1ABFB-23A9-43E5-8CB7-83C1460BCBC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1A2B1D-2030-4648-979F-D042061AC3F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b-NO"/>
        </a:p>
      </dgm:t>
    </dgm:pt>
    <dgm:pt modelId="{47CCDFE2-CD7E-4A46-8625-D3C0E7F64364}">
      <dgm:prSet phldrT="[Tekst]"/>
      <dgm:spPr/>
      <dgm:t>
        <a:bodyPr/>
        <a:lstStyle/>
        <a:p>
          <a:r>
            <a:rPr lang="nb-NO" dirty="0"/>
            <a:t>Selvregulert læring</a:t>
          </a:r>
        </a:p>
      </dgm:t>
    </dgm:pt>
    <dgm:pt modelId="{C2F6F10A-968D-4193-8ABB-39769F790F07}" type="parTrans" cxnId="{46E2A39E-74D0-442F-8A21-3529FB8ED141}">
      <dgm:prSet/>
      <dgm:spPr/>
      <dgm:t>
        <a:bodyPr/>
        <a:lstStyle/>
        <a:p>
          <a:endParaRPr lang="nb-NO"/>
        </a:p>
      </dgm:t>
    </dgm:pt>
    <dgm:pt modelId="{BAB5F9D0-06C9-402F-A9C5-88F1B68D2977}" type="sibTrans" cxnId="{46E2A39E-74D0-442F-8A21-3529FB8ED141}">
      <dgm:prSet/>
      <dgm:spPr/>
      <dgm:t>
        <a:bodyPr/>
        <a:lstStyle/>
        <a:p>
          <a:endParaRPr lang="nb-NO"/>
        </a:p>
      </dgm:t>
    </dgm:pt>
    <dgm:pt modelId="{7269B67A-4A66-41A1-BECB-6FFEB13E701D}">
      <dgm:prSet phldrT="[Tekst]"/>
      <dgm:spPr/>
      <dgm:t>
        <a:bodyPr/>
        <a:lstStyle/>
        <a:p>
          <a:r>
            <a:rPr lang="nb-NO" dirty="0"/>
            <a:t>Mestringstro (Bandura 1977)</a:t>
          </a:r>
        </a:p>
      </dgm:t>
    </dgm:pt>
    <dgm:pt modelId="{F95D4D12-A3FE-4FFD-8113-3AC85264DF91}" type="parTrans" cxnId="{EDA62733-0626-4BA4-9460-02599A207B9B}">
      <dgm:prSet/>
      <dgm:spPr/>
      <dgm:t>
        <a:bodyPr/>
        <a:lstStyle/>
        <a:p>
          <a:endParaRPr lang="nb-NO"/>
        </a:p>
      </dgm:t>
    </dgm:pt>
    <dgm:pt modelId="{21AD40C8-5AB0-457C-87D3-5E5E8E40F139}" type="sibTrans" cxnId="{EDA62733-0626-4BA4-9460-02599A207B9B}">
      <dgm:prSet/>
      <dgm:spPr/>
      <dgm:t>
        <a:bodyPr/>
        <a:lstStyle/>
        <a:p>
          <a:endParaRPr lang="nb-NO"/>
        </a:p>
      </dgm:t>
    </dgm:pt>
    <dgm:pt modelId="{ED4C34C1-B3A7-425F-BD99-7BCB289DEF41}">
      <dgm:prSet phldrT="[Tekst]"/>
      <dgm:spPr/>
      <dgm:t>
        <a:bodyPr/>
        <a:lstStyle/>
        <a:p>
          <a:r>
            <a:rPr lang="nb-NO" dirty="0"/>
            <a:t>Målorientering (</a:t>
          </a:r>
          <a:r>
            <a:rPr lang="nb-NO" dirty="0" err="1"/>
            <a:t>Ames</a:t>
          </a:r>
          <a:r>
            <a:rPr lang="nb-NO" dirty="0"/>
            <a:t> &amp; Archer 1988)</a:t>
          </a:r>
        </a:p>
      </dgm:t>
    </dgm:pt>
    <dgm:pt modelId="{E9879AE5-F28E-44FA-AEE1-C7768CA84EE7}" type="parTrans" cxnId="{DF65B57C-24D5-41A8-A991-63BA6E1E856C}">
      <dgm:prSet/>
      <dgm:spPr/>
      <dgm:t>
        <a:bodyPr/>
        <a:lstStyle/>
        <a:p>
          <a:endParaRPr lang="nb-NO"/>
        </a:p>
      </dgm:t>
    </dgm:pt>
    <dgm:pt modelId="{E3FEB8AE-3349-427A-923C-42DFE52276C8}" type="sibTrans" cxnId="{DF65B57C-24D5-41A8-A991-63BA6E1E856C}">
      <dgm:prSet/>
      <dgm:spPr/>
      <dgm:t>
        <a:bodyPr/>
        <a:lstStyle/>
        <a:p>
          <a:endParaRPr lang="nb-NO"/>
        </a:p>
      </dgm:t>
    </dgm:pt>
    <dgm:pt modelId="{E96B6B37-84AA-4658-921F-EA1C591AEAF1}">
      <dgm:prSet phldrT="[Tekst]"/>
      <dgm:spPr/>
      <dgm:t>
        <a:bodyPr/>
        <a:lstStyle/>
        <a:p>
          <a:r>
            <a:rPr lang="nb-NO" dirty="0"/>
            <a:t>Attribusjonsteori</a:t>
          </a:r>
        </a:p>
        <a:p>
          <a:r>
            <a:rPr lang="nb-NO" dirty="0"/>
            <a:t>(</a:t>
          </a:r>
          <a:r>
            <a:rPr lang="nb-NO" dirty="0" err="1"/>
            <a:t>Weiner</a:t>
          </a:r>
          <a:r>
            <a:rPr lang="nb-NO" dirty="0"/>
            <a:t>, 1992)</a:t>
          </a:r>
        </a:p>
      </dgm:t>
    </dgm:pt>
    <dgm:pt modelId="{8B6C78C3-BD41-43F0-90C8-43C5B0807D4C}" type="parTrans" cxnId="{7BE51DEC-68C8-445B-9D6A-B2CBE55B9CCD}">
      <dgm:prSet/>
      <dgm:spPr/>
      <dgm:t>
        <a:bodyPr/>
        <a:lstStyle/>
        <a:p>
          <a:endParaRPr lang="nb-NO"/>
        </a:p>
      </dgm:t>
    </dgm:pt>
    <dgm:pt modelId="{C5E9DC4E-CFD7-4BE2-8198-6F745A348FC9}" type="sibTrans" cxnId="{7BE51DEC-68C8-445B-9D6A-B2CBE55B9CCD}">
      <dgm:prSet/>
      <dgm:spPr/>
      <dgm:t>
        <a:bodyPr/>
        <a:lstStyle/>
        <a:p>
          <a:endParaRPr lang="nb-NO"/>
        </a:p>
      </dgm:t>
    </dgm:pt>
    <dgm:pt modelId="{B896A37A-A0B4-44BC-9874-255136890E2C}" type="pres">
      <dgm:prSet presAssocID="{491A2B1D-2030-4648-979F-D042061AC3FC}" presName="cycle" presStyleCnt="0">
        <dgm:presLayoutVars>
          <dgm:chMax val="1"/>
          <dgm:dir/>
          <dgm:animLvl val="ctr"/>
          <dgm:resizeHandles val="exact"/>
        </dgm:presLayoutVars>
      </dgm:prSet>
      <dgm:spPr/>
    </dgm:pt>
    <dgm:pt modelId="{BA018630-FB6C-4229-A88D-C2508F39F7AB}" type="pres">
      <dgm:prSet presAssocID="{47CCDFE2-CD7E-4A46-8625-D3C0E7F64364}" presName="centerShape" presStyleLbl="node0" presStyleIdx="0" presStyleCnt="1"/>
      <dgm:spPr/>
    </dgm:pt>
    <dgm:pt modelId="{00E33A43-33A1-42E9-9B7E-D8ECFF06F19F}" type="pres">
      <dgm:prSet presAssocID="{F95D4D12-A3FE-4FFD-8113-3AC85264DF91}" presName="parTrans" presStyleLbl="bgSibTrans2D1" presStyleIdx="0" presStyleCnt="3"/>
      <dgm:spPr/>
    </dgm:pt>
    <dgm:pt modelId="{E009F06E-DDA4-4405-9F30-7D97B0A0E436}" type="pres">
      <dgm:prSet presAssocID="{7269B67A-4A66-41A1-BECB-6FFEB13E701D}" presName="node" presStyleLbl="node1" presStyleIdx="0" presStyleCnt="3">
        <dgm:presLayoutVars>
          <dgm:bulletEnabled val="1"/>
        </dgm:presLayoutVars>
      </dgm:prSet>
      <dgm:spPr/>
    </dgm:pt>
    <dgm:pt modelId="{787F34F8-C8E6-4493-A522-6C4777247CA3}" type="pres">
      <dgm:prSet presAssocID="{E9879AE5-F28E-44FA-AEE1-C7768CA84EE7}" presName="parTrans" presStyleLbl="bgSibTrans2D1" presStyleIdx="1" presStyleCnt="3"/>
      <dgm:spPr/>
    </dgm:pt>
    <dgm:pt modelId="{25A58B69-9783-4EBA-9F1E-CC279D091E58}" type="pres">
      <dgm:prSet presAssocID="{ED4C34C1-B3A7-425F-BD99-7BCB289DEF41}" presName="node" presStyleLbl="node1" presStyleIdx="1" presStyleCnt="3">
        <dgm:presLayoutVars>
          <dgm:bulletEnabled val="1"/>
        </dgm:presLayoutVars>
      </dgm:prSet>
      <dgm:spPr/>
    </dgm:pt>
    <dgm:pt modelId="{A54A3BD8-FF94-485F-8F84-F749B76BC2E4}" type="pres">
      <dgm:prSet presAssocID="{8B6C78C3-BD41-43F0-90C8-43C5B0807D4C}" presName="parTrans" presStyleLbl="bgSibTrans2D1" presStyleIdx="2" presStyleCnt="3"/>
      <dgm:spPr/>
    </dgm:pt>
    <dgm:pt modelId="{9EAFF4E0-D108-4023-904D-0B354CA657AA}" type="pres">
      <dgm:prSet presAssocID="{E96B6B37-84AA-4658-921F-EA1C591AEAF1}" presName="node" presStyleLbl="node1" presStyleIdx="2" presStyleCnt="3">
        <dgm:presLayoutVars>
          <dgm:bulletEnabled val="1"/>
        </dgm:presLayoutVars>
      </dgm:prSet>
      <dgm:spPr/>
    </dgm:pt>
  </dgm:ptLst>
  <dgm:cxnLst>
    <dgm:cxn modelId="{853E5E1B-10C6-40CF-A6B2-CB24689BB52F}" type="presOf" srcId="{E9879AE5-F28E-44FA-AEE1-C7768CA84EE7}" destId="{787F34F8-C8E6-4493-A522-6C4777247CA3}" srcOrd="0" destOrd="0" presId="urn:microsoft.com/office/officeart/2005/8/layout/radial4"/>
    <dgm:cxn modelId="{91589130-5367-4559-B8AE-0904C9E7F6A2}" type="presOf" srcId="{491A2B1D-2030-4648-979F-D042061AC3FC}" destId="{B896A37A-A0B4-44BC-9874-255136890E2C}" srcOrd="0" destOrd="0" presId="urn:microsoft.com/office/officeart/2005/8/layout/radial4"/>
    <dgm:cxn modelId="{EDA62733-0626-4BA4-9460-02599A207B9B}" srcId="{47CCDFE2-CD7E-4A46-8625-D3C0E7F64364}" destId="{7269B67A-4A66-41A1-BECB-6FFEB13E701D}" srcOrd="0" destOrd="0" parTransId="{F95D4D12-A3FE-4FFD-8113-3AC85264DF91}" sibTransId="{21AD40C8-5AB0-457C-87D3-5E5E8E40F139}"/>
    <dgm:cxn modelId="{FD25D639-094E-49A7-95F5-69D0E2EC8064}" type="presOf" srcId="{7269B67A-4A66-41A1-BECB-6FFEB13E701D}" destId="{E009F06E-DDA4-4405-9F30-7D97B0A0E436}" srcOrd="0" destOrd="0" presId="urn:microsoft.com/office/officeart/2005/8/layout/radial4"/>
    <dgm:cxn modelId="{A44B5C5B-1376-43E1-A666-6E412CCF4811}" type="presOf" srcId="{F95D4D12-A3FE-4FFD-8113-3AC85264DF91}" destId="{00E33A43-33A1-42E9-9B7E-D8ECFF06F19F}" srcOrd="0" destOrd="0" presId="urn:microsoft.com/office/officeart/2005/8/layout/radial4"/>
    <dgm:cxn modelId="{DF65B57C-24D5-41A8-A991-63BA6E1E856C}" srcId="{47CCDFE2-CD7E-4A46-8625-D3C0E7F64364}" destId="{ED4C34C1-B3A7-425F-BD99-7BCB289DEF41}" srcOrd="1" destOrd="0" parTransId="{E9879AE5-F28E-44FA-AEE1-C7768CA84EE7}" sibTransId="{E3FEB8AE-3349-427A-923C-42DFE52276C8}"/>
    <dgm:cxn modelId="{22EB5694-831D-4D06-8A02-020AD9DB1DCE}" type="presOf" srcId="{ED4C34C1-B3A7-425F-BD99-7BCB289DEF41}" destId="{25A58B69-9783-4EBA-9F1E-CC279D091E58}" srcOrd="0" destOrd="0" presId="urn:microsoft.com/office/officeart/2005/8/layout/radial4"/>
    <dgm:cxn modelId="{46E2A39E-74D0-442F-8A21-3529FB8ED141}" srcId="{491A2B1D-2030-4648-979F-D042061AC3FC}" destId="{47CCDFE2-CD7E-4A46-8625-D3C0E7F64364}" srcOrd="0" destOrd="0" parTransId="{C2F6F10A-968D-4193-8ABB-39769F790F07}" sibTransId="{BAB5F9D0-06C9-402F-A9C5-88F1B68D2977}"/>
    <dgm:cxn modelId="{BB28E59F-303B-4DEA-ABDC-BCCF5F557197}" type="presOf" srcId="{E96B6B37-84AA-4658-921F-EA1C591AEAF1}" destId="{9EAFF4E0-D108-4023-904D-0B354CA657AA}" srcOrd="0" destOrd="0" presId="urn:microsoft.com/office/officeart/2005/8/layout/radial4"/>
    <dgm:cxn modelId="{520122A3-C9AC-4091-B4A0-98D82646D4B1}" type="presOf" srcId="{8B6C78C3-BD41-43F0-90C8-43C5B0807D4C}" destId="{A54A3BD8-FF94-485F-8F84-F749B76BC2E4}" srcOrd="0" destOrd="0" presId="urn:microsoft.com/office/officeart/2005/8/layout/radial4"/>
    <dgm:cxn modelId="{666376BB-5C3D-4538-BACA-1D6448A535B2}" type="presOf" srcId="{47CCDFE2-CD7E-4A46-8625-D3C0E7F64364}" destId="{BA018630-FB6C-4229-A88D-C2508F39F7AB}" srcOrd="0" destOrd="0" presId="urn:microsoft.com/office/officeart/2005/8/layout/radial4"/>
    <dgm:cxn modelId="{7BE51DEC-68C8-445B-9D6A-B2CBE55B9CCD}" srcId="{47CCDFE2-CD7E-4A46-8625-D3C0E7F64364}" destId="{E96B6B37-84AA-4658-921F-EA1C591AEAF1}" srcOrd="2" destOrd="0" parTransId="{8B6C78C3-BD41-43F0-90C8-43C5B0807D4C}" sibTransId="{C5E9DC4E-CFD7-4BE2-8198-6F745A348FC9}"/>
    <dgm:cxn modelId="{4F198A1A-8C65-4A2B-91DB-F3F44AE54D3B}" type="presParOf" srcId="{B896A37A-A0B4-44BC-9874-255136890E2C}" destId="{BA018630-FB6C-4229-A88D-C2508F39F7AB}" srcOrd="0" destOrd="0" presId="urn:microsoft.com/office/officeart/2005/8/layout/radial4"/>
    <dgm:cxn modelId="{C13D3F93-974E-428E-BA3B-F42A5EB5E4B9}" type="presParOf" srcId="{B896A37A-A0B4-44BC-9874-255136890E2C}" destId="{00E33A43-33A1-42E9-9B7E-D8ECFF06F19F}" srcOrd="1" destOrd="0" presId="urn:microsoft.com/office/officeart/2005/8/layout/radial4"/>
    <dgm:cxn modelId="{43B484D9-FAE6-443B-9B2E-328D8EFE8F01}" type="presParOf" srcId="{B896A37A-A0B4-44BC-9874-255136890E2C}" destId="{E009F06E-DDA4-4405-9F30-7D97B0A0E436}" srcOrd="2" destOrd="0" presId="urn:microsoft.com/office/officeart/2005/8/layout/radial4"/>
    <dgm:cxn modelId="{3D0265CC-472C-45D1-8951-74553E9E45AD}" type="presParOf" srcId="{B896A37A-A0B4-44BC-9874-255136890E2C}" destId="{787F34F8-C8E6-4493-A522-6C4777247CA3}" srcOrd="3" destOrd="0" presId="urn:microsoft.com/office/officeart/2005/8/layout/radial4"/>
    <dgm:cxn modelId="{E1F994CE-3368-46BE-8A6A-FA707B78D8F5}" type="presParOf" srcId="{B896A37A-A0B4-44BC-9874-255136890E2C}" destId="{25A58B69-9783-4EBA-9F1E-CC279D091E58}" srcOrd="4" destOrd="0" presId="urn:microsoft.com/office/officeart/2005/8/layout/radial4"/>
    <dgm:cxn modelId="{F141BD60-33B1-41C6-8568-97EDC7D42976}" type="presParOf" srcId="{B896A37A-A0B4-44BC-9874-255136890E2C}" destId="{A54A3BD8-FF94-485F-8F84-F749B76BC2E4}" srcOrd="5" destOrd="0" presId="urn:microsoft.com/office/officeart/2005/8/layout/radial4"/>
    <dgm:cxn modelId="{C32452C0-6877-4783-BCA6-4DADAD9077B2}" type="presParOf" srcId="{B896A37A-A0B4-44BC-9874-255136890E2C}" destId="{9EAFF4E0-D108-4023-904D-0B354CA657A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BE0C5C-5483-4BE3-A424-814BCAA6EDC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2C2A01AB-185A-4D49-8CAE-30A63232DD27}">
      <dgm:prSet phldrT="[Tekst]"/>
      <dgm:spPr/>
      <dgm:t>
        <a:bodyPr/>
        <a:lstStyle/>
        <a:p>
          <a:r>
            <a:rPr lang="nb-NO"/>
            <a:t>Viktig</a:t>
          </a:r>
        </a:p>
      </dgm:t>
    </dgm:pt>
    <dgm:pt modelId="{A9188882-4B21-40C8-99F5-47461FC2DE30}" type="parTrans" cxnId="{3471DBC7-53B1-45EF-A63D-9F81F3427443}">
      <dgm:prSet/>
      <dgm:spPr/>
      <dgm:t>
        <a:bodyPr/>
        <a:lstStyle/>
        <a:p>
          <a:endParaRPr lang="nb-NO"/>
        </a:p>
      </dgm:t>
    </dgm:pt>
    <dgm:pt modelId="{2D795DB6-7756-46C9-A3F1-756294389E25}" type="sibTrans" cxnId="{3471DBC7-53B1-45EF-A63D-9F81F3427443}">
      <dgm:prSet/>
      <dgm:spPr/>
      <dgm:t>
        <a:bodyPr/>
        <a:lstStyle/>
        <a:p>
          <a:endParaRPr lang="nb-NO"/>
        </a:p>
      </dgm:t>
    </dgm:pt>
    <dgm:pt modelId="{66785AE7-A2DB-4E58-8197-74999BF90B15}">
      <dgm:prSet phldrT="[Tekst]"/>
      <dgm:spPr/>
      <dgm:t>
        <a:bodyPr/>
        <a:lstStyle/>
        <a:p>
          <a:r>
            <a:rPr lang="nb-NO"/>
            <a:t>Haster</a:t>
          </a:r>
        </a:p>
      </dgm:t>
    </dgm:pt>
    <dgm:pt modelId="{122BD375-1BC1-4E5D-A2BF-B886BED4DA03}" type="parTrans" cxnId="{6767BDB8-50F2-497C-B1B7-42CD9641DDFF}">
      <dgm:prSet/>
      <dgm:spPr/>
      <dgm:t>
        <a:bodyPr/>
        <a:lstStyle/>
        <a:p>
          <a:endParaRPr lang="nb-NO"/>
        </a:p>
      </dgm:t>
    </dgm:pt>
    <dgm:pt modelId="{0B93BB60-8696-43A9-9D15-9D3C33E6F8B5}" type="sibTrans" cxnId="{6767BDB8-50F2-497C-B1B7-42CD9641DDFF}">
      <dgm:prSet/>
      <dgm:spPr/>
      <dgm:t>
        <a:bodyPr/>
        <a:lstStyle/>
        <a:p>
          <a:endParaRPr lang="nb-NO"/>
        </a:p>
      </dgm:t>
    </dgm:pt>
    <dgm:pt modelId="{073A0B0F-27D1-425A-88B7-DF7CDC3A80C8}">
      <dgm:prSet phldrT="[Tekst]"/>
      <dgm:spPr/>
      <dgm:t>
        <a:bodyPr/>
        <a:lstStyle/>
        <a:p>
          <a:r>
            <a:rPr lang="nb-NO"/>
            <a:t>Forstyrrer</a:t>
          </a:r>
        </a:p>
      </dgm:t>
    </dgm:pt>
    <dgm:pt modelId="{79509753-E7BC-40C3-BC12-29C2B02081CA}" type="parTrans" cxnId="{11C10B97-A3F6-436D-A741-83C557DF014A}">
      <dgm:prSet/>
      <dgm:spPr/>
      <dgm:t>
        <a:bodyPr/>
        <a:lstStyle/>
        <a:p>
          <a:endParaRPr lang="nb-NO"/>
        </a:p>
      </dgm:t>
    </dgm:pt>
    <dgm:pt modelId="{FA39C8FC-6DDC-4DD8-8FDE-DA9863F6555F}" type="sibTrans" cxnId="{11C10B97-A3F6-436D-A741-83C557DF014A}">
      <dgm:prSet/>
      <dgm:spPr/>
      <dgm:t>
        <a:bodyPr/>
        <a:lstStyle/>
        <a:p>
          <a:endParaRPr lang="nb-NO"/>
        </a:p>
      </dgm:t>
    </dgm:pt>
    <dgm:pt modelId="{1CAB48A8-87A5-4392-8E0A-E3595D67D37A}">
      <dgm:prSet/>
      <dgm:spPr/>
      <dgm:t>
        <a:bodyPr/>
        <a:lstStyle/>
        <a:p>
          <a:r>
            <a:rPr lang="nb-NO"/>
            <a:t>Bortkastet</a:t>
          </a:r>
        </a:p>
      </dgm:t>
    </dgm:pt>
    <dgm:pt modelId="{CA733854-78B2-43BB-BDC2-10BB0C8BEB41}" type="parTrans" cxnId="{D9E562D2-4C3B-4E1F-85D4-A45BEA6AFDD4}">
      <dgm:prSet/>
      <dgm:spPr/>
      <dgm:t>
        <a:bodyPr/>
        <a:lstStyle/>
        <a:p>
          <a:endParaRPr lang="nb-NO"/>
        </a:p>
      </dgm:t>
    </dgm:pt>
    <dgm:pt modelId="{B3B8CFE1-E271-451D-B502-37E9D758FF9B}" type="sibTrans" cxnId="{D9E562D2-4C3B-4E1F-85D4-A45BEA6AFDD4}">
      <dgm:prSet/>
      <dgm:spPr/>
      <dgm:t>
        <a:bodyPr/>
        <a:lstStyle/>
        <a:p>
          <a:endParaRPr lang="nb-NO"/>
        </a:p>
      </dgm:t>
    </dgm:pt>
    <dgm:pt modelId="{9BF385EA-3C7F-4EFB-8C62-FC96052F58E7}" type="pres">
      <dgm:prSet presAssocID="{D8BE0C5C-5483-4BE3-A424-814BCAA6EDCB}" presName="Name0" presStyleCnt="0">
        <dgm:presLayoutVars>
          <dgm:chMax val="7"/>
          <dgm:chPref val="7"/>
          <dgm:dir/>
        </dgm:presLayoutVars>
      </dgm:prSet>
      <dgm:spPr/>
    </dgm:pt>
    <dgm:pt modelId="{2EC6B2EB-2A55-466B-A2E2-B438BF8BCE3C}" type="pres">
      <dgm:prSet presAssocID="{D8BE0C5C-5483-4BE3-A424-814BCAA6EDCB}" presName="Name1" presStyleCnt="0"/>
      <dgm:spPr/>
    </dgm:pt>
    <dgm:pt modelId="{F708BE0A-A51A-4BF7-9C98-70EF1B581FF2}" type="pres">
      <dgm:prSet presAssocID="{D8BE0C5C-5483-4BE3-A424-814BCAA6EDCB}" presName="cycle" presStyleCnt="0"/>
      <dgm:spPr/>
    </dgm:pt>
    <dgm:pt modelId="{9DE2F5A2-6811-458A-BE43-11E2658F7A89}" type="pres">
      <dgm:prSet presAssocID="{D8BE0C5C-5483-4BE3-A424-814BCAA6EDCB}" presName="srcNode" presStyleLbl="node1" presStyleIdx="0" presStyleCnt="4"/>
      <dgm:spPr/>
    </dgm:pt>
    <dgm:pt modelId="{8B1A7F21-E414-4933-90F2-73179B506ED8}" type="pres">
      <dgm:prSet presAssocID="{D8BE0C5C-5483-4BE3-A424-814BCAA6EDCB}" presName="conn" presStyleLbl="parChTrans1D2" presStyleIdx="0" presStyleCnt="1" custLinFactNeighborX="-7252" custLinFactNeighborY="5688"/>
      <dgm:spPr/>
    </dgm:pt>
    <dgm:pt modelId="{880EC3F9-97A7-44F2-9DCE-7D49DF332297}" type="pres">
      <dgm:prSet presAssocID="{D8BE0C5C-5483-4BE3-A424-814BCAA6EDCB}" presName="extraNode" presStyleLbl="node1" presStyleIdx="0" presStyleCnt="4"/>
      <dgm:spPr/>
    </dgm:pt>
    <dgm:pt modelId="{3528475B-2FD1-40B2-84DE-B860DC50C707}" type="pres">
      <dgm:prSet presAssocID="{D8BE0C5C-5483-4BE3-A424-814BCAA6EDCB}" presName="dstNode" presStyleLbl="node1" presStyleIdx="0" presStyleCnt="4"/>
      <dgm:spPr/>
    </dgm:pt>
    <dgm:pt modelId="{ACA9AFFE-38E6-4278-9255-C14D5D00BA2E}" type="pres">
      <dgm:prSet presAssocID="{2C2A01AB-185A-4D49-8CAE-30A63232DD27}" presName="text_1" presStyleLbl="node1" presStyleIdx="0" presStyleCnt="4">
        <dgm:presLayoutVars>
          <dgm:bulletEnabled val="1"/>
        </dgm:presLayoutVars>
      </dgm:prSet>
      <dgm:spPr/>
    </dgm:pt>
    <dgm:pt modelId="{F7767EF6-8D50-45F4-8F47-99D4EC4A7CA3}" type="pres">
      <dgm:prSet presAssocID="{2C2A01AB-185A-4D49-8CAE-30A63232DD27}" presName="accent_1" presStyleCnt="0"/>
      <dgm:spPr/>
    </dgm:pt>
    <dgm:pt modelId="{AD9B5923-A8E2-4986-82D8-6257BCA9C6F9}" type="pres">
      <dgm:prSet presAssocID="{2C2A01AB-185A-4D49-8CAE-30A63232DD27}" presName="accentRepeatNode" presStyleLbl="solidFgAcc1" presStyleIdx="0" presStyleCnt="4"/>
      <dgm:spPr/>
    </dgm:pt>
    <dgm:pt modelId="{3A75D60C-E4B7-4D54-93E2-273FECD7C17C}" type="pres">
      <dgm:prSet presAssocID="{66785AE7-A2DB-4E58-8197-74999BF90B15}" presName="text_2" presStyleLbl="node1" presStyleIdx="1" presStyleCnt="4">
        <dgm:presLayoutVars>
          <dgm:bulletEnabled val="1"/>
        </dgm:presLayoutVars>
      </dgm:prSet>
      <dgm:spPr/>
    </dgm:pt>
    <dgm:pt modelId="{C405091D-5008-4670-968A-C768F941CC68}" type="pres">
      <dgm:prSet presAssocID="{66785AE7-A2DB-4E58-8197-74999BF90B15}" presName="accent_2" presStyleCnt="0"/>
      <dgm:spPr/>
    </dgm:pt>
    <dgm:pt modelId="{BD617DE1-4DD1-4175-A9AA-8FF8E262F7D6}" type="pres">
      <dgm:prSet presAssocID="{66785AE7-A2DB-4E58-8197-74999BF90B15}" presName="accentRepeatNode" presStyleLbl="solidFgAcc1" presStyleIdx="1" presStyleCnt="4"/>
      <dgm:spPr/>
    </dgm:pt>
    <dgm:pt modelId="{C177DF27-5A04-4845-8E65-0D71691128E8}" type="pres">
      <dgm:prSet presAssocID="{073A0B0F-27D1-425A-88B7-DF7CDC3A80C8}" presName="text_3" presStyleLbl="node1" presStyleIdx="2" presStyleCnt="4">
        <dgm:presLayoutVars>
          <dgm:bulletEnabled val="1"/>
        </dgm:presLayoutVars>
      </dgm:prSet>
      <dgm:spPr/>
    </dgm:pt>
    <dgm:pt modelId="{F2A02BDB-231E-4E76-A94E-D646F22A3A8E}" type="pres">
      <dgm:prSet presAssocID="{073A0B0F-27D1-425A-88B7-DF7CDC3A80C8}" presName="accent_3" presStyleCnt="0"/>
      <dgm:spPr/>
    </dgm:pt>
    <dgm:pt modelId="{BCC9D362-D015-48BE-AF79-5EB85EC21B91}" type="pres">
      <dgm:prSet presAssocID="{073A0B0F-27D1-425A-88B7-DF7CDC3A80C8}" presName="accentRepeatNode" presStyleLbl="solidFgAcc1" presStyleIdx="2" presStyleCnt="4"/>
      <dgm:spPr/>
    </dgm:pt>
    <dgm:pt modelId="{130FA64D-1C4E-4BFA-B836-320B5CAEA46C}" type="pres">
      <dgm:prSet presAssocID="{1CAB48A8-87A5-4392-8E0A-E3595D67D37A}" presName="text_4" presStyleLbl="node1" presStyleIdx="3" presStyleCnt="4">
        <dgm:presLayoutVars>
          <dgm:bulletEnabled val="1"/>
        </dgm:presLayoutVars>
      </dgm:prSet>
      <dgm:spPr/>
    </dgm:pt>
    <dgm:pt modelId="{532FF404-057A-4CE2-A7A3-A2FF87626B35}" type="pres">
      <dgm:prSet presAssocID="{1CAB48A8-87A5-4392-8E0A-E3595D67D37A}" presName="accent_4" presStyleCnt="0"/>
      <dgm:spPr/>
    </dgm:pt>
    <dgm:pt modelId="{C2197F79-BC2E-4AFF-9157-C1BE17B6D41F}" type="pres">
      <dgm:prSet presAssocID="{1CAB48A8-87A5-4392-8E0A-E3595D67D37A}" presName="accentRepeatNode" presStyleLbl="solidFgAcc1" presStyleIdx="3" presStyleCnt="4"/>
      <dgm:spPr/>
    </dgm:pt>
  </dgm:ptLst>
  <dgm:cxnLst>
    <dgm:cxn modelId="{56F77B0F-0C47-4047-8031-FB1C66900248}" type="presOf" srcId="{2C2A01AB-185A-4D49-8CAE-30A63232DD27}" destId="{ACA9AFFE-38E6-4278-9255-C14D5D00BA2E}" srcOrd="0" destOrd="0" presId="urn:microsoft.com/office/officeart/2008/layout/VerticalCurvedList"/>
    <dgm:cxn modelId="{25BA5072-AAE4-4783-9726-A4078AE8FAD5}" type="presOf" srcId="{66785AE7-A2DB-4E58-8197-74999BF90B15}" destId="{3A75D60C-E4B7-4D54-93E2-273FECD7C17C}" srcOrd="0" destOrd="0" presId="urn:microsoft.com/office/officeart/2008/layout/VerticalCurvedList"/>
    <dgm:cxn modelId="{7A6EF289-3D62-453F-9D65-357730665DD4}" type="presOf" srcId="{D8BE0C5C-5483-4BE3-A424-814BCAA6EDCB}" destId="{9BF385EA-3C7F-4EFB-8C62-FC96052F58E7}" srcOrd="0" destOrd="0" presId="urn:microsoft.com/office/officeart/2008/layout/VerticalCurvedList"/>
    <dgm:cxn modelId="{11C10B97-A3F6-436D-A741-83C557DF014A}" srcId="{D8BE0C5C-5483-4BE3-A424-814BCAA6EDCB}" destId="{073A0B0F-27D1-425A-88B7-DF7CDC3A80C8}" srcOrd="2" destOrd="0" parTransId="{79509753-E7BC-40C3-BC12-29C2B02081CA}" sibTransId="{FA39C8FC-6DDC-4DD8-8FDE-DA9863F6555F}"/>
    <dgm:cxn modelId="{4413ACA3-7DB9-4B0E-A4F6-0FF78313EA37}" type="presOf" srcId="{073A0B0F-27D1-425A-88B7-DF7CDC3A80C8}" destId="{C177DF27-5A04-4845-8E65-0D71691128E8}" srcOrd="0" destOrd="0" presId="urn:microsoft.com/office/officeart/2008/layout/VerticalCurvedList"/>
    <dgm:cxn modelId="{60C862B8-30FE-4B1F-864F-04335D115E43}" type="presOf" srcId="{2D795DB6-7756-46C9-A3F1-756294389E25}" destId="{8B1A7F21-E414-4933-90F2-73179B506ED8}" srcOrd="0" destOrd="0" presId="urn:microsoft.com/office/officeart/2008/layout/VerticalCurvedList"/>
    <dgm:cxn modelId="{6767BDB8-50F2-497C-B1B7-42CD9641DDFF}" srcId="{D8BE0C5C-5483-4BE3-A424-814BCAA6EDCB}" destId="{66785AE7-A2DB-4E58-8197-74999BF90B15}" srcOrd="1" destOrd="0" parTransId="{122BD375-1BC1-4E5D-A2BF-B886BED4DA03}" sibTransId="{0B93BB60-8696-43A9-9D15-9D3C33E6F8B5}"/>
    <dgm:cxn modelId="{3471DBC7-53B1-45EF-A63D-9F81F3427443}" srcId="{D8BE0C5C-5483-4BE3-A424-814BCAA6EDCB}" destId="{2C2A01AB-185A-4D49-8CAE-30A63232DD27}" srcOrd="0" destOrd="0" parTransId="{A9188882-4B21-40C8-99F5-47461FC2DE30}" sibTransId="{2D795DB6-7756-46C9-A3F1-756294389E25}"/>
    <dgm:cxn modelId="{979650D1-4378-4E81-868C-5EC8666DD7E9}" type="presOf" srcId="{1CAB48A8-87A5-4392-8E0A-E3595D67D37A}" destId="{130FA64D-1C4E-4BFA-B836-320B5CAEA46C}" srcOrd="0" destOrd="0" presId="urn:microsoft.com/office/officeart/2008/layout/VerticalCurvedList"/>
    <dgm:cxn modelId="{D9E562D2-4C3B-4E1F-85D4-A45BEA6AFDD4}" srcId="{D8BE0C5C-5483-4BE3-A424-814BCAA6EDCB}" destId="{1CAB48A8-87A5-4392-8E0A-E3595D67D37A}" srcOrd="3" destOrd="0" parTransId="{CA733854-78B2-43BB-BDC2-10BB0C8BEB41}" sibTransId="{B3B8CFE1-E271-451D-B502-37E9D758FF9B}"/>
    <dgm:cxn modelId="{ECE39394-4DA5-4960-AC86-867260394117}" type="presParOf" srcId="{9BF385EA-3C7F-4EFB-8C62-FC96052F58E7}" destId="{2EC6B2EB-2A55-466B-A2E2-B438BF8BCE3C}" srcOrd="0" destOrd="0" presId="urn:microsoft.com/office/officeart/2008/layout/VerticalCurvedList"/>
    <dgm:cxn modelId="{93F37EA9-7B37-4043-A200-F94B115D8BAC}" type="presParOf" srcId="{2EC6B2EB-2A55-466B-A2E2-B438BF8BCE3C}" destId="{F708BE0A-A51A-4BF7-9C98-70EF1B581FF2}" srcOrd="0" destOrd="0" presId="urn:microsoft.com/office/officeart/2008/layout/VerticalCurvedList"/>
    <dgm:cxn modelId="{B331FB1F-297D-4CDC-9BB6-C3022BE20542}" type="presParOf" srcId="{F708BE0A-A51A-4BF7-9C98-70EF1B581FF2}" destId="{9DE2F5A2-6811-458A-BE43-11E2658F7A89}" srcOrd="0" destOrd="0" presId="urn:microsoft.com/office/officeart/2008/layout/VerticalCurvedList"/>
    <dgm:cxn modelId="{67B5D502-5391-40AB-A203-86A4B632FB68}" type="presParOf" srcId="{F708BE0A-A51A-4BF7-9C98-70EF1B581FF2}" destId="{8B1A7F21-E414-4933-90F2-73179B506ED8}" srcOrd="1" destOrd="0" presId="urn:microsoft.com/office/officeart/2008/layout/VerticalCurvedList"/>
    <dgm:cxn modelId="{65C2D509-0466-4AF8-9279-B9DAB1AA0398}" type="presParOf" srcId="{F708BE0A-A51A-4BF7-9C98-70EF1B581FF2}" destId="{880EC3F9-97A7-44F2-9DCE-7D49DF332297}" srcOrd="2" destOrd="0" presId="urn:microsoft.com/office/officeart/2008/layout/VerticalCurvedList"/>
    <dgm:cxn modelId="{40B86638-F48A-407D-B534-FFB919FFF99F}" type="presParOf" srcId="{F708BE0A-A51A-4BF7-9C98-70EF1B581FF2}" destId="{3528475B-2FD1-40B2-84DE-B860DC50C707}" srcOrd="3" destOrd="0" presId="urn:microsoft.com/office/officeart/2008/layout/VerticalCurvedList"/>
    <dgm:cxn modelId="{BAF998FA-7ABB-4EBE-A5AA-28B904F58D0C}" type="presParOf" srcId="{2EC6B2EB-2A55-466B-A2E2-B438BF8BCE3C}" destId="{ACA9AFFE-38E6-4278-9255-C14D5D00BA2E}" srcOrd="1" destOrd="0" presId="urn:microsoft.com/office/officeart/2008/layout/VerticalCurvedList"/>
    <dgm:cxn modelId="{CCABC51A-3E09-4F4E-B5A1-DC3BB27EF859}" type="presParOf" srcId="{2EC6B2EB-2A55-466B-A2E2-B438BF8BCE3C}" destId="{F7767EF6-8D50-45F4-8F47-99D4EC4A7CA3}" srcOrd="2" destOrd="0" presId="urn:microsoft.com/office/officeart/2008/layout/VerticalCurvedList"/>
    <dgm:cxn modelId="{D0CB6C2C-507D-4252-8AD8-A9C9A458A566}" type="presParOf" srcId="{F7767EF6-8D50-45F4-8F47-99D4EC4A7CA3}" destId="{AD9B5923-A8E2-4986-82D8-6257BCA9C6F9}" srcOrd="0" destOrd="0" presId="urn:microsoft.com/office/officeart/2008/layout/VerticalCurvedList"/>
    <dgm:cxn modelId="{C3BB5BD4-E98C-45AE-ADE1-2773117AD91B}" type="presParOf" srcId="{2EC6B2EB-2A55-466B-A2E2-B438BF8BCE3C}" destId="{3A75D60C-E4B7-4D54-93E2-273FECD7C17C}" srcOrd="3" destOrd="0" presId="urn:microsoft.com/office/officeart/2008/layout/VerticalCurvedList"/>
    <dgm:cxn modelId="{77B212C1-E2BF-4554-ABB2-60F189E65592}" type="presParOf" srcId="{2EC6B2EB-2A55-466B-A2E2-B438BF8BCE3C}" destId="{C405091D-5008-4670-968A-C768F941CC68}" srcOrd="4" destOrd="0" presId="urn:microsoft.com/office/officeart/2008/layout/VerticalCurvedList"/>
    <dgm:cxn modelId="{F4EDCCA2-AF26-4BC8-961F-A192482F5869}" type="presParOf" srcId="{C405091D-5008-4670-968A-C768F941CC68}" destId="{BD617DE1-4DD1-4175-A9AA-8FF8E262F7D6}" srcOrd="0" destOrd="0" presId="urn:microsoft.com/office/officeart/2008/layout/VerticalCurvedList"/>
    <dgm:cxn modelId="{050EF57E-4125-419D-BEC0-18927AE26034}" type="presParOf" srcId="{2EC6B2EB-2A55-466B-A2E2-B438BF8BCE3C}" destId="{C177DF27-5A04-4845-8E65-0D71691128E8}" srcOrd="5" destOrd="0" presId="urn:microsoft.com/office/officeart/2008/layout/VerticalCurvedList"/>
    <dgm:cxn modelId="{C2997B86-0695-4051-9549-72C9CFD43E99}" type="presParOf" srcId="{2EC6B2EB-2A55-466B-A2E2-B438BF8BCE3C}" destId="{F2A02BDB-231E-4E76-A94E-D646F22A3A8E}" srcOrd="6" destOrd="0" presId="urn:microsoft.com/office/officeart/2008/layout/VerticalCurvedList"/>
    <dgm:cxn modelId="{78EDE10C-02E2-4AD9-8D95-D35897260CE3}" type="presParOf" srcId="{F2A02BDB-231E-4E76-A94E-D646F22A3A8E}" destId="{BCC9D362-D015-48BE-AF79-5EB85EC21B91}" srcOrd="0" destOrd="0" presId="urn:microsoft.com/office/officeart/2008/layout/VerticalCurvedList"/>
    <dgm:cxn modelId="{D30BB7B5-8FE4-47F4-80A7-CA6C108127E8}" type="presParOf" srcId="{2EC6B2EB-2A55-466B-A2E2-B438BF8BCE3C}" destId="{130FA64D-1C4E-4BFA-B836-320B5CAEA46C}" srcOrd="7" destOrd="0" presId="urn:microsoft.com/office/officeart/2008/layout/VerticalCurvedList"/>
    <dgm:cxn modelId="{4B6D011C-1446-4A56-BC34-3D9D1FA3C56E}" type="presParOf" srcId="{2EC6B2EB-2A55-466B-A2E2-B438BF8BCE3C}" destId="{532FF404-057A-4CE2-A7A3-A2FF87626B35}" srcOrd="8" destOrd="0" presId="urn:microsoft.com/office/officeart/2008/layout/VerticalCurvedList"/>
    <dgm:cxn modelId="{75D79816-D1D7-484A-BF23-C684FA58CF6D}" type="presParOf" srcId="{532FF404-057A-4CE2-A7A3-A2FF87626B35}" destId="{C2197F79-BC2E-4AFF-9157-C1BE17B6D41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5689C-51C8-496E-9973-50757D648D32}">
      <dsp:nvSpPr>
        <dsp:cNvPr id="0" name=""/>
        <dsp:cNvSpPr/>
      </dsp:nvSpPr>
      <dsp:spPr>
        <a:xfrm>
          <a:off x="1813032" y="-249659"/>
          <a:ext cx="1948985" cy="141261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a:t>Kompetanse</a:t>
          </a:r>
        </a:p>
      </dsp:txBody>
      <dsp:txXfrm>
        <a:off x="1854406" y="-208285"/>
        <a:ext cx="1866237" cy="1329866"/>
      </dsp:txXfrm>
    </dsp:sp>
    <dsp:sp modelId="{EF3DED6A-6E7F-46F4-92DC-028B1FD9798C}">
      <dsp:nvSpPr>
        <dsp:cNvPr id="0" name=""/>
        <dsp:cNvSpPr/>
      </dsp:nvSpPr>
      <dsp:spPr>
        <a:xfrm rot="3588144">
          <a:off x="3090759" y="1429388"/>
          <a:ext cx="703586" cy="30563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a:off x="3182449" y="1490515"/>
        <a:ext cx="520206" cy="183380"/>
      </dsp:txXfrm>
    </dsp:sp>
    <dsp:sp modelId="{E2A14E1B-801A-4DDC-97A0-51EECD31695D}">
      <dsp:nvSpPr>
        <dsp:cNvPr id="0" name=""/>
        <dsp:cNvSpPr/>
      </dsp:nvSpPr>
      <dsp:spPr>
        <a:xfrm>
          <a:off x="3144664" y="2001456"/>
          <a:ext cx="1861870" cy="133707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a:t>Tilhørighet</a:t>
          </a:r>
        </a:p>
      </dsp:txBody>
      <dsp:txXfrm>
        <a:off x="3183826" y="2040618"/>
        <a:ext cx="1783546" cy="1258755"/>
      </dsp:txXfrm>
    </dsp:sp>
    <dsp:sp modelId="{0D7F51F7-613E-4472-9795-9B15B54EC559}">
      <dsp:nvSpPr>
        <dsp:cNvPr id="0" name=""/>
        <dsp:cNvSpPr/>
      </dsp:nvSpPr>
      <dsp:spPr>
        <a:xfrm rot="10973941">
          <a:off x="2353692" y="2447795"/>
          <a:ext cx="703586" cy="30563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rot="10800000">
        <a:off x="2445382" y="2508922"/>
        <a:ext cx="520206" cy="183380"/>
      </dsp:txXfrm>
    </dsp:sp>
    <dsp:sp modelId="{26DF4914-BDC2-4E19-BB36-648AF5CEF3C8}">
      <dsp:nvSpPr>
        <dsp:cNvPr id="0" name=""/>
        <dsp:cNvSpPr/>
      </dsp:nvSpPr>
      <dsp:spPr>
        <a:xfrm>
          <a:off x="591065" y="1900370"/>
          <a:ext cx="1675242" cy="127116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a:t>Autonomi</a:t>
          </a:r>
        </a:p>
      </dsp:txBody>
      <dsp:txXfrm>
        <a:off x="628296" y="1937601"/>
        <a:ext cx="1600780" cy="1196705"/>
      </dsp:txXfrm>
    </dsp:sp>
    <dsp:sp modelId="{44AE72D7-3D7D-4A08-9927-0FEB7653F700}">
      <dsp:nvSpPr>
        <dsp:cNvPr id="0" name=""/>
        <dsp:cNvSpPr/>
      </dsp:nvSpPr>
      <dsp:spPr>
        <a:xfrm rot="18189891">
          <a:off x="1733203" y="1378846"/>
          <a:ext cx="703586" cy="30563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a:off x="1824893" y="1439973"/>
        <a:ext cx="520206" cy="183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0C4B4-AAF9-485E-AC13-6E6621DE02AC}">
      <dsp:nvSpPr>
        <dsp:cNvPr id="0" name=""/>
        <dsp:cNvSpPr/>
      </dsp:nvSpPr>
      <dsp:spPr>
        <a:xfrm>
          <a:off x="3683380" y="2493537"/>
          <a:ext cx="3047656" cy="3047656"/>
        </a:xfrm>
        <a:prstGeom prst="gear9">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err="1"/>
            <a:t>Begripelighet</a:t>
          </a:r>
          <a:endParaRPr lang="nb-NO" sz="1800" kern="1200" dirty="0"/>
        </a:p>
      </dsp:txBody>
      <dsp:txXfrm>
        <a:off x="4296094" y="3207436"/>
        <a:ext cx="1822228" cy="1566558"/>
      </dsp:txXfrm>
    </dsp:sp>
    <dsp:sp modelId="{FEC65E29-F734-4592-821F-B55F630B6976}">
      <dsp:nvSpPr>
        <dsp:cNvPr id="0" name=""/>
        <dsp:cNvSpPr/>
      </dsp:nvSpPr>
      <dsp:spPr>
        <a:xfrm>
          <a:off x="1910198" y="1773182"/>
          <a:ext cx="2216477" cy="2216477"/>
        </a:xfrm>
        <a:prstGeom prst="gear6">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a:t>Håndter-barhet</a:t>
          </a:r>
          <a:endParaRPr lang="nb-NO" sz="1800" kern="1200" dirty="0"/>
        </a:p>
      </dsp:txBody>
      <dsp:txXfrm>
        <a:off x="2468203" y="2334559"/>
        <a:ext cx="1100467" cy="1093723"/>
      </dsp:txXfrm>
    </dsp:sp>
    <dsp:sp modelId="{9A42249B-89F6-423C-AC29-DAF10F202CDD}">
      <dsp:nvSpPr>
        <dsp:cNvPr id="0" name=""/>
        <dsp:cNvSpPr/>
      </dsp:nvSpPr>
      <dsp:spPr>
        <a:xfrm rot="20700000">
          <a:off x="3151651" y="244038"/>
          <a:ext cx="2171695" cy="2171695"/>
        </a:xfrm>
        <a:prstGeom prst="gear6">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t>Menings-fullhet</a:t>
          </a:r>
        </a:p>
      </dsp:txBody>
      <dsp:txXfrm rot="-20700000">
        <a:off x="3627968" y="720355"/>
        <a:ext cx="1219062" cy="1219062"/>
      </dsp:txXfrm>
    </dsp:sp>
    <dsp:sp modelId="{CC352AA6-9035-4B25-A580-51B58B7D144C}">
      <dsp:nvSpPr>
        <dsp:cNvPr id="0" name=""/>
        <dsp:cNvSpPr/>
      </dsp:nvSpPr>
      <dsp:spPr>
        <a:xfrm>
          <a:off x="3464100" y="2025032"/>
          <a:ext cx="3901000" cy="3901000"/>
        </a:xfrm>
        <a:prstGeom prst="circularArrow">
          <a:avLst>
            <a:gd name="adj1" fmla="val 4687"/>
            <a:gd name="adj2" fmla="val 299029"/>
            <a:gd name="adj3" fmla="val 2541098"/>
            <a:gd name="adj4" fmla="val 1580857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9A2B02-6777-4CA7-909B-69B0E0F1974B}">
      <dsp:nvSpPr>
        <dsp:cNvPr id="0" name=""/>
        <dsp:cNvSpPr/>
      </dsp:nvSpPr>
      <dsp:spPr>
        <a:xfrm>
          <a:off x="1517664" y="1276979"/>
          <a:ext cx="2834320" cy="283432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1ABFB-23A9-43E5-8CB7-83C1460BCBC2}">
      <dsp:nvSpPr>
        <dsp:cNvPr id="0" name=""/>
        <dsp:cNvSpPr/>
      </dsp:nvSpPr>
      <dsp:spPr>
        <a:xfrm>
          <a:off x="2649316" y="-237424"/>
          <a:ext cx="3055968" cy="30559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18630-FB6C-4229-A88D-C2508F39F7AB}">
      <dsp:nvSpPr>
        <dsp:cNvPr id="0" name=""/>
        <dsp:cNvSpPr/>
      </dsp:nvSpPr>
      <dsp:spPr>
        <a:xfrm>
          <a:off x="2433631" y="2053369"/>
          <a:ext cx="1724036" cy="1724036"/>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a:t>Selvregulert læring</a:t>
          </a:r>
        </a:p>
      </dsp:txBody>
      <dsp:txXfrm>
        <a:off x="2686110" y="2305848"/>
        <a:ext cx="1219078" cy="1219078"/>
      </dsp:txXfrm>
    </dsp:sp>
    <dsp:sp modelId="{00E33A43-33A1-42E9-9B7E-D8ECFF06F19F}">
      <dsp:nvSpPr>
        <dsp:cNvPr id="0" name=""/>
        <dsp:cNvSpPr/>
      </dsp:nvSpPr>
      <dsp:spPr>
        <a:xfrm rot="12900000">
          <a:off x="1325441" y="1752482"/>
          <a:ext cx="1320535" cy="49135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09F06E-DDA4-4405-9F30-7D97B0A0E436}">
      <dsp:nvSpPr>
        <dsp:cNvPr id="0" name=""/>
        <dsp:cNvSpPr/>
      </dsp:nvSpPr>
      <dsp:spPr>
        <a:xfrm>
          <a:off x="625931" y="964309"/>
          <a:ext cx="1637835" cy="13102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b-NO" sz="1500" kern="1200" dirty="0"/>
            <a:t>Mestringstro (Bandura 1977)</a:t>
          </a:r>
        </a:p>
      </dsp:txBody>
      <dsp:txXfrm>
        <a:off x="664307" y="1002685"/>
        <a:ext cx="1561083" cy="1233516"/>
      </dsp:txXfrm>
    </dsp:sp>
    <dsp:sp modelId="{787F34F8-C8E6-4493-A522-6C4777247CA3}">
      <dsp:nvSpPr>
        <dsp:cNvPr id="0" name=""/>
        <dsp:cNvSpPr/>
      </dsp:nvSpPr>
      <dsp:spPr>
        <a:xfrm rot="16200000">
          <a:off x="2635382" y="1070570"/>
          <a:ext cx="1320535" cy="49135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A58B69-9783-4EBA-9F1E-CC279D091E58}">
      <dsp:nvSpPr>
        <dsp:cNvPr id="0" name=""/>
        <dsp:cNvSpPr/>
      </dsp:nvSpPr>
      <dsp:spPr>
        <a:xfrm>
          <a:off x="2476732" y="843"/>
          <a:ext cx="1637835" cy="13102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b-NO" sz="1500" kern="1200" dirty="0"/>
            <a:t>Målorientering (</a:t>
          </a:r>
          <a:r>
            <a:rPr lang="nb-NO" sz="1500" kern="1200" dirty="0" err="1"/>
            <a:t>Ames</a:t>
          </a:r>
          <a:r>
            <a:rPr lang="nb-NO" sz="1500" kern="1200" dirty="0"/>
            <a:t> &amp; Archer 1988)</a:t>
          </a:r>
        </a:p>
      </dsp:txBody>
      <dsp:txXfrm>
        <a:off x="2515108" y="39219"/>
        <a:ext cx="1561083" cy="1233516"/>
      </dsp:txXfrm>
    </dsp:sp>
    <dsp:sp modelId="{A54A3BD8-FF94-485F-8F84-F749B76BC2E4}">
      <dsp:nvSpPr>
        <dsp:cNvPr id="0" name=""/>
        <dsp:cNvSpPr/>
      </dsp:nvSpPr>
      <dsp:spPr>
        <a:xfrm rot="19500000">
          <a:off x="3945323" y="1752482"/>
          <a:ext cx="1320535" cy="49135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AFF4E0-D108-4023-904D-0B354CA657AA}">
      <dsp:nvSpPr>
        <dsp:cNvPr id="0" name=""/>
        <dsp:cNvSpPr/>
      </dsp:nvSpPr>
      <dsp:spPr>
        <a:xfrm>
          <a:off x="4327533" y="964309"/>
          <a:ext cx="1637835" cy="13102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b-NO" sz="1500" kern="1200" dirty="0"/>
            <a:t>Attribusjonsteori</a:t>
          </a:r>
        </a:p>
        <a:p>
          <a:pPr marL="0" lvl="0" indent="0" algn="ctr" defTabSz="666750">
            <a:lnSpc>
              <a:spcPct val="90000"/>
            </a:lnSpc>
            <a:spcBef>
              <a:spcPct val="0"/>
            </a:spcBef>
            <a:spcAft>
              <a:spcPct val="35000"/>
            </a:spcAft>
            <a:buNone/>
          </a:pPr>
          <a:r>
            <a:rPr lang="nb-NO" sz="1500" kern="1200" dirty="0"/>
            <a:t>(</a:t>
          </a:r>
          <a:r>
            <a:rPr lang="nb-NO" sz="1500" kern="1200" dirty="0" err="1"/>
            <a:t>Weiner</a:t>
          </a:r>
          <a:r>
            <a:rPr lang="nb-NO" sz="1500" kern="1200" dirty="0"/>
            <a:t>, 1992)</a:t>
          </a:r>
        </a:p>
      </dsp:txBody>
      <dsp:txXfrm>
        <a:off x="4365909" y="1002685"/>
        <a:ext cx="1561083" cy="1233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A7F21-E414-4933-90F2-73179B506ED8}">
      <dsp:nvSpPr>
        <dsp:cNvPr id="0" name=""/>
        <dsp:cNvSpPr/>
      </dsp:nvSpPr>
      <dsp:spPr>
        <a:xfrm>
          <a:off x="-4860467" y="-415590"/>
          <a:ext cx="5788961" cy="5788961"/>
        </a:xfrm>
        <a:prstGeom prst="blockArc">
          <a:avLst>
            <a:gd name="adj1" fmla="val 18900000"/>
            <a:gd name="adj2" fmla="val 2700000"/>
            <a:gd name="adj3" fmla="val 373"/>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A9AFFE-38E6-4278-9255-C14D5D00BA2E}">
      <dsp:nvSpPr>
        <dsp:cNvPr id="0" name=""/>
        <dsp:cNvSpPr/>
      </dsp:nvSpPr>
      <dsp:spPr>
        <a:xfrm>
          <a:off x="486240" y="330524"/>
          <a:ext cx="4022046" cy="661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4981" tIns="86360" rIns="86360" bIns="86360" numCol="1" spcCol="1270" anchor="ctr" anchorCtr="0">
          <a:noAutofit/>
        </a:bodyPr>
        <a:lstStyle/>
        <a:p>
          <a:pPr marL="0" lvl="0" indent="0" algn="l" defTabSz="1511300">
            <a:lnSpc>
              <a:spcPct val="90000"/>
            </a:lnSpc>
            <a:spcBef>
              <a:spcPct val="0"/>
            </a:spcBef>
            <a:spcAft>
              <a:spcPct val="35000"/>
            </a:spcAft>
            <a:buNone/>
          </a:pPr>
          <a:r>
            <a:rPr lang="nb-NO" sz="3400" kern="1200"/>
            <a:t>Viktig</a:t>
          </a:r>
        </a:p>
      </dsp:txBody>
      <dsp:txXfrm>
        <a:off x="486240" y="330524"/>
        <a:ext cx="4022046" cy="661393"/>
      </dsp:txXfrm>
    </dsp:sp>
    <dsp:sp modelId="{AD9B5923-A8E2-4986-82D8-6257BCA9C6F9}">
      <dsp:nvSpPr>
        <dsp:cNvPr id="0" name=""/>
        <dsp:cNvSpPr/>
      </dsp:nvSpPr>
      <dsp:spPr>
        <a:xfrm>
          <a:off x="72869" y="247850"/>
          <a:ext cx="826741" cy="82674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75D60C-E4B7-4D54-93E2-273FECD7C17C}">
      <dsp:nvSpPr>
        <dsp:cNvPr id="0" name=""/>
        <dsp:cNvSpPr/>
      </dsp:nvSpPr>
      <dsp:spPr>
        <a:xfrm>
          <a:off x="865432" y="1322786"/>
          <a:ext cx="3642854" cy="661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4981" tIns="86360" rIns="86360" bIns="86360" numCol="1" spcCol="1270" anchor="ctr" anchorCtr="0">
          <a:noAutofit/>
        </a:bodyPr>
        <a:lstStyle/>
        <a:p>
          <a:pPr marL="0" lvl="0" indent="0" algn="l" defTabSz="1511300">
            <a:lnSpc>
              <a:spcPct val="90000"/>
            </a:lnSpc>
            <a:spcBef>
              <a:spcPct val="0"/>
            </a:spcBef>
            <a:spcAft>
              <a:spcPct val="35000"/>
            </a:spcAft>
            <a:buNone/>
          </a:pPr>
          <a:r>
            <a:rPr lang="nb-NO" sz="3400" kern="1200"/>
            <a:t>Haster</a:t>
          </a:r>
        </a:p>
      </dsp:txBody>
      <dsp:txXfrm>
        <a:off x="865432" y="1322786"/>
        <a:ext cx="3642854" cy="661393"/>
      </dsp:txXfrm>
    </dsp:sp>
    <dsp:sp modelId="{BD617DE1-4DD1-4175-A9AA-8FF8E262F7D6}">
      <dsp:nvSpPr>
        <dsp:cNvPr id="0" name=""/>
        <dsp:cNvSpPr/>
      </dsp:nvSpPr>
      <dsp:spPr>
        <a:xfrm>
          <a:off x="452061" y="1240112"/>
          <a:ext cx="826741" cy="82674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77DF27-5A04-4845-8E65-0D71691128E8}">
      <dsp:nvSpPr>
        <dsp:cNvPr id="0" name=""/>
        <dsp:cNvSpPr/>
      </dsp:nvSpPr>
      <dsp:spPr>
        <a:xfrm>
          <a:off x="865432" y="2315047"/>
          <a:ext cx="3642854" cy="661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4981" tIns="86360" rIns="86360" bIns="86360" numCol="1" spcCol="1270" anchor="ctr" anchorCtr="0">
          <a:noAutofit/>
        </a:bodyPr>
        <a:lstStyle/>
        <a:p>
          <a:pPr marL="0" lvl="0" indent="0" algn="l" defTabSz="1511300">
            <a:lnSpc>
              <a:spcPct val="90000"/>
            </a:lnSpc>
            <a:spcBef>
              <a:spcPct val="0"/>
            </a:spcBef>
            <a:spcAft>
              <a:spcPct val="35000"/>
            </a:spcAft>
            <a:buNone/>
          </a:pPr>
          <a:r>
            <a:rPr lang="nb-NO" sz="3400" kern="1200"/>
            <a:t>Forstyrrer</a:t>
          </a:r>
        </a:p>
      </dsp:txBody>
      <dsp:txXfrm>
        <a:off x="865432" y="2315047"/>
        <a:ext cx="3642854" cy="661393"/>
      </dsp:txXfrm>
    </dsp:sp>
    <dsp:sp modelId="{BCC9D362-D015-48BE-AF79-5EB85EC21B91}">
      <dsp:nvSpPr>
        <dsp:cNvPr id="0" name=""/>
        <dsp:cNvSpPr/>
      </dsp:nvSpPr>
      <dsp:spPr>
        <a:xfrm>
          <a:off x="452061" y="2232373"/>
          <a:ext cx="826741" cy="82674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0FA64D-1C4E-4BFA-B836-320B5CAEA46C}">
      <dsp:nvSpPr>
        <dsp:cNvPr id="0" name=""/>
        <dsp:cNvSpPr/>
      </dsp:nvSpPr>
      <dsp:spPr>
        <a:xfrm>
          <a:off x="486240" y="3307309"/>
          <a:ext cx="4022046" cy="661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4981" tIns="86360" rIns="86360" bIns="86360" numCol="1" spcCol="1270" anchor="ctr" anchorCtr="0">
          <a:noAutofit/>
        </a:bodyPr>
        <a:lstStyle/>
        <a:p>
          <a:pPr marL="0" lvl="0" indent="0" algn="l" defTabSz="1511300">
            <a:lnSpc>
              <a:spcPct val="90000"/>
            </a:lnSpc>
            <a:spcBef>
              <a:spcPct val="0"/>
            </a:spcBef>
            <a:spcAft>
              <a:spcPct val="35000"/>
            </a:spcAft>
            <a:buNone/>
          </a:pPr>
          <a:r>
            <a:rPr lang="nb-NO" sz="3400" kern="1200"/>
            <a:t>Bortkastet</a:t>
          </a:r>
        </a:p>
      </dsp:txBody>
      <dsp:txXfrm>
        <a:off x="486240" y="3307309"/>
        <a:ext cx="4022046" cy="661393"/>
      </dsp:txXfrm>
    </dsp:sp>
    <dsp:sp modelId="{C2197F79-BC2E-4AFF-9157-C1BE17B6D41F}">
      <dsp:nvSpPr>
        <dsp:cNvPr id="0" name=""/>
        <dsp:cNvSpPr/>
      </dsp:nvSpPr>
      <dsp:spPr>
        <a:xfrm>
          <a:off x="72869" y="3224635"/>
          <a:ext cx="826741" cy="82674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19.nov 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no/vectors/afrikaner-asiatisk-svart-brown-202998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no/illustrations/bok-les-historier-litteratur-l%C3%A6r-1019740/"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pixabay.com/no/vectors/student-ten%C3%A5ring-bok-l%C3%A6ring-14778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Introduksjon: Mange elever sliter i skolehverdagen, og det å lære å mestre livet og hvordan en kan lære generelt er viktig.</a:t>
            </a:r>
            <a:r>
              <a:rPr lang="nb-NO" baseline="0" dirty="0"/>
              <a:t> D</a:t>
            </a:r>
            <a:r>
              <a:rPr lang="nb-NO" dirty="0"/>
              <a:t>erfor vil vi bruke noe tid på en metode som handler om nettopp dette.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Reflekter litt over dette hvis elevene har innspill. Hvis ikke, gå videre til neste bilde.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 oppsummerer elevrådsrepresentantene svarene fra klassen på spørsmål 1-3. Utfordre gruppen til å tenke på dette sammen</a:t>
            </a:r>
            <a:r>
              <a:rPr lang="nb-NO" baseline="0" dirty="0"/>
              <a:t> -</a:t>
            </a:r>
            <a:r>
              <a:rPr lang="nb-NO" dirty="0"/>
              <a:t> hva mener elevrådsrepresentantene er viktig å ha fokus på ut fra det de akkurat presenterte, og hvordan tenker de at klassene kan klare det? </a:t>
            </a:r>
          </a:p>
          <a:p>
            <a:endParaRPr lang="nb-NO" dirty="0"/>
          </a:p>
          <a:p>
            <a:r>
              <a:rPr lang="nb-NO" dirty="0">
                <a:hlinkClick r:id="rId3"/>
              </a:rPr>
              <a:t>https://pixabay.com/no/vectors/afrikaner-asiatisk-svart-brown-2029984/</a:t>
            </a:r>
            <a:endParaRPr lang="nb-NO" dirty="0"/>
          </a:p>
        </p:txBody>
      </p:sp>
      <p:sp>
        <p:nvSpPr>
          <p:cNvPr id="4" name="Plassholder for lysbildenummer 3"/>
          <p:cNvSpPr>
            <a:spLocks noGrp="1"/>
          </p:cNvSpPr>
          <p:nvPr>
            <p:ph type="sldNum" sz="quarter" idx="5"/>
          </p:nvPr>
        </p:nvSpPr>
        <p:spPr/>
        <p:txBody>
          <a:bodyPr/>
          <a:lstStyle/>
          <a:p>
            <a:fld id="{4BBD151B-E51E-4FFC-B2FE-A346D57E4068}" type="slidenum">
              <a:rPr lang="nb-NO" smtClean="0"/>
              <a:t>27</a:t>
            </a:fld>
            <a:endParaRPr lang="nb-NO"/>
          </a:p>
        </p:txBody>
      </p:sp>
    </p:spTree>
    <p:extLst>
      <p:ext uri="{BB962C8B-B14F-4D97-AF65-F5344CB8AC3E}">
        <p14:creationId xmlns:p14="http://schemas.microsoft.com/office/powerpoint/2010/main" val="405860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hlinkClick r:id="rId3"/>
              </a:rPr>
              <a:t>https://pixabay.com/no/illustrations/bok-les-historier-litteratur-l%C3%</a:t>
            </a:r>
            <a:r>
              <a:rPr lang="nb-NO">
                <a:hlinkClick r:id="rId3"/>
              </a:rPr>
              <a:t>A6r-1019740/</a:t>
            </a:r>
            <a:endParaRPr lang="nb-NO"/>
          </a:p>
          <a:p>
            <a:endParaRPr lang="nb-NO" dirty="0"/>
          </a:p>
          <a:p>
            <a:r>
              <a:rPr lang="nb-NO" dirty="0">
                <a:hlinkClick r:id="rId4"/>
              </a:rPr>
              <a:t>https://pixabay.com/no/vectors/student-ten%C3%A5ring-bok-l%C3%A6ring-147783/</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29</a:t>
            </a:fld>
            <a:endParaRPr lang="nb-NO"/>
          </a:p>
        </p:txBody>
      </p:sp>
    </p:spTree>
    <p:extLst>
      <p:ext uri="{BB962C8B-B14F-4D97-AF65-F5344CB8AC3E}">
        <p14:creationId xmlns:p14="http://schemas.microsoft.com/office/powerpoint/2010/main" val="238352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May Olaug Horverak, John Petter Fagerhaug og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833FDC0-CBB8-422A-9149-3F3B19EE2F25}" type="datetime1">
              <a:rPr lang="nb-NO" smtClean="0"/>
              <a:t>19.nov 2019</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8F623167-F0CA-4BF1-ACC1-1A12F61B90D3}" type="datetime1">
              <a:rPr lang="nb-NO" smtClean="0"/>
              <a:t>19.nov 2019</a:t>
            </a:fld>
            <a:endParaRPr lang="nb-NO"/>
          </a:p>
        </p:txBody>
      </p:sp>
      <p:sp>
        <p:nvSpPr>
          <p:cNvPr id="4" name="Footer Placeholder 3"/>
          <p:cNvSpPr>
            <a:spLocks noGrp="1"/>
          </p:cNvSpPr>
          <p:nvPr>
            <p:ph type="ftr" sz="quarter" idx="11"/>
          </p:nvPr>
        </p:nvSpPr>
        <p:spPr/>
        <p:txBody>
          <a:bodyPr/>
          <a:lstStyle/>
          <a:p>
            <a:r>
              <a:rPr lang="nb-NO"/>
              <a:t>Copyright: Gerd Martina Langeland, May Olaug Horverak, John Petter Fagerhaug og Karianne Rosef</a:t>
            </a:r>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6099D-EEC0-4D0E-AC68-C5EC55403A84}" type="datetime1">
              <a:rPr lang="nb-NO" smtClean="0"/>
              <a:t>19.nov 2019</a:t>
            </a:fld>
            <a:endParaRPr lang="nb-NO"/>
          </a:p>
        </p:txBody>
      </p:sp>
      <p:sp>
        <p:nvSpPr>
          <p:cNvPr id="3" name="Footer Placeholder 2"/>
          <p:cNvSpPr>
            <a:spLocks noGrp="1"/>
          </p:cNvSpPr>
          <p:nvPr>
            <p:ph type="ftr" sz="quarter" idx="11"/>
          </p:nvPr>
        </p:nvSpPr>
        <p:spPr/>
        <p:txBody>
          <a:bodyPr/>
          <a:lstStyle/>
          <a:p>
            <a:r>
              <a:rPr lang="nb-NO"/>
              <a:t>Copyright: Gerd Martina Langeland, May Olaug Horverak, John Petter Fagerhaug og Karianne Rosef</a:t>
            </a:r>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E3BF96D-250B-49EB-91C9-F722AEFEE68B}" type="datetime1">
              <a:rPr lang="nb-NO" smtClean="0"/>
              <a:t>19.nov 2019</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John Petter Fagerhaug og Karianne Rosef</a:t>
            </a:r>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89744F4-E94A-4019-89EF-2236A8965EC5}" type="datetime1">
              <a:rPr lang="nb-NO" smtClean="0"/>
              <a:t>19.nov 2019</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John Petter Fagerhaug og Karianne Rosef</a:t>
            </a:r>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E0B3CCA8-F6A2-4348-BD50-5465168CCE29}" type="datetime1">
              <a:rPr lang="nb-NO" smtClean="0"/>
              <a:t>19.nov 2019</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John Petter Fagerhaug og Karianne Rosef</a:t>
            </a:r>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922135FE-930B-4F76-8ACC-84383FFA5001}" type="datetime1">
              <a:rPr lang="nb-NO" smtClean="0"/>
              <a:t>19.nov 2019</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John Petter Fagerhaug og Karianne Rosef</a:t>
            </a:r>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F5E2F091-B62B-402E-8FAE-54DCD1B08599}" type="datetime1">
              <a:rPr lang="nb-NO" smtClean="0"/>
              <a:t>19.nov 2019</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John Petter Fagerhaug og Karianne Rosef</a:t>
            </a:r>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D4465AD3-5FAF-445D-A585-B89E67C7DF47}" type="datetime1">
              <a:rPr lang="nb-NO" smtClean="0"/>
              <a:t>19.nov 2019</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John Petter Fagerhaug og Karianne Rosef</a:t>
            </a:r>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ED1CEE2-ED14-4CE1-93FD-7FBD57E41142}" type="datetime1">
              <a:rPr lang="nb-NO" smtClean="0"/>
              <a:t>19.nov 2019</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John Petter Fagerhaug og Karianne Rosef</a:t>
            </a:r>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058EA86-F7A4-4C12-AF02-A15E4F5CFD41}" type="datetime1">
              <a:rPr lang="nb-NO" smtClean="0"/>
              <a:t>19.nov 2019</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John Petter Fagerhaug og Karianne Rosef</a:t>
            </a:r>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2F254549-ABD6-45D2-955C-47979A33F064}" type="datetime1">
              <a:rPr lang="nb-NO" smtClean="0"/>
              <a:t>19.nov 2019</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DB725C3E-90BF-46DF-B8D7-CEDE8FFE40FA}" type="datetime1">
              <a:rPr lang="nb-NO" smtClean="0"/>
              <a:t>19.nov 2019</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BF7A507-B3C2-476A-87EF-DCF71018AEDE}" type="datetime1">
              <a:rPr lang="nb-NO" smtClean="0"/>
              <a:t>19.nov 2019</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John Petter Fagerhaug og Karianne Rosef</a:t>
            </a:r>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5" name="Footer Placeholder 4"/>
          <p:cNvSpPr>
            <a:spLocks noGrp="1"/>
          </p:cNvSpPr>
          <p:nvPr>
            <p:ph type="ftr" sz="quarter" idx="11"/>
          </p:nvPr>
        </p:nvSpPr>
        <p:spPr/>
        <p:txBody>
          <a:bodyPr/>
          <a:lstStyle/>
          <a:p>
            <a:r>
              <a:rPr lang="nb-NO"/>
              <a:t>Copyright: Gerd Martina Langeland, May Olaug Horverak, John Petter Fagerhaug og Karianne Rosef</a:t>
            </a:r>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68A1B5C-8CAE-47F8-AAEF-BB2F95EB6303}" type="datetime1">
              <a:rPr lang="nb-NO" smtClean="0"/>
              <a:t>19.nov 2019</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F192CDF8-B709-44D5-9852-521EFD19E7C6}" type="datetime1">
              <a:rPr lang="nb-NO" smtClean="0"/>
              <a:t>19.nov 2019</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John Petter Fagerhaug og Karianne Rosef</a:t>
            </a:r>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1E6897F8-7D78-4B5B-85C4-16494D57BE23}" type="datetime1">
              <a:rPr lang="nb-NO" smtClean="0"/>
              <a:t>19.nov 2019</a:t>
            </a:fld>
            <a:endParaRPr lang="nb-NO"/>
          </a:p>
        </p:txBody>
      </p:sp>
      <p:sp>
        <p:nvSpPr>
          <p:cNvPr id="8" name="Footer Placeholder 7"/>
          <p:cNvSpPr>
            <a:spLocks noGrp="1"/>
          </p:cNvSpPr>
          <p:nvPr>
            <p:ph type="ftr" sz="quarter" idx="11"/>
          </p:nvPr>
        </p:nvSpPr>
        <p:spPr/>
        <p:txBody>
          <a:bodyPr/>
          <a:lstStyle/>
          <a:p>
            <a:r>
              <a:rPr lang="nb-NO"/>
              <a:t>Copyright: Gerd Martina Langeland, May Olaug Horverak, John Petter Fagerhaug og Karianne Rosef</a:t>
            </a:r>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2AB6201-4FEB-4A05-BBD7-B785149D01FD}" type="datetime1">
              <a:rPr lang="nb-NO" smtClean="0"/>
              <a:t>19.nov 2019</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May Olaug Horverak, John Petter Fagerhaug og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ft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1.jpe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amm.uia.no/materiale/materiale-for-voksenopplaering/"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amm.uia.no/" TargetMode="Externa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238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Forskning på språklæring </a:t>
            </a:r>
          </a:p>
        </p:txBody>
      </p:sp>
      <p:sp>
        <p:nvSpPr>
          <p:cNvPr id="3" name="Plassholder for innhold 2"/>
          <p:cNvSpPr>
            <a:spLocks noGrp="1"/>
          </p:cNvSpPr>
          <p:nvPr>
            <p:ph idx="1"/>
          </p:nvPr>
        </p:nvSpPr>
        <p:spPr/>
        <p:txBody>
          <a:bodyPr/>
          <a:lstStyle/>
          <a:p>
            <a:r>
              <a:rPr lang="nb-NO" dirty="0"/>
              <a:t>Monsen, 2015 (oversiktsstudie): trekk ved den grunnleggende lese- og skriveopplæring for voksne med norsk som fremmedspråk: </a:t>
            </a:r>
          </a:p>
          <a:p>
            <a:pPr lvl="1"/>
            <a:r>
              <a:rPr lang="nb-NO" dirty="0"/>
              <a:t>oppleves som lite aktuell eller nyttig, og at den i liten grad tar hensyn til tidligere kunnskap og erfaring</a:t>
            </a:r>
          </a:p>
          <a:p>
            <a:r>
              <a:rPr lang="en-GB" dirty="0"/>
              <a:t>Lamb (2017,oversiktsstudie):  </a:t>
            </a:r>
            <a:r>
              <a:rPr lang="en-GB" dirty="0" err="1"/>
              <a:t>motivasjon</a:t>
            </a:r>
            <a:r>
              <a:rPr lang="en-GB" dirty="0"/>
              <a:t> </a:t>
            </a:r>
            <a:r>
              <a:rPr lang="en-GB" dirty="0" err="1"/>
              <a:t>og</a:t>
            </a:r>
            <a:r>
              <a:rPr lang="en-GB" dirty="0"/>
              <a:t> </a:t>
            </a:r>
            <a:r>
              <a:rPr lang="en-GB" dirty="0" err="1"/>
              <a:t>effekt</a:t>
            </a:r>
            <a:r>
              <a:rPr lang="en-GB" dirty="0"/>
              <a:t> </a:t>
            </a:r>
            <a:r>
              <a:rPr lang="en-GB" dirty="0" err="1"/>
              <a:t>på</a:t>
            </a:r>
            <a:r>
              <a:rPr lang="en-GB" dirty="0"/>
              <a:t> </a:t>
            </a:r>
            <a:r>
              <a:rPr lang="en-GB" dirty="0" err="1"/>
              <a:t>språklæring</a:t>
            </a:r>
            <a:r>
              <a:rPr lang="en-GB" dirty="0"/>
              <a:t> </a:t>
            </a:r>
            <a:r>
              <a:rPr lang="en-GB" dirty="0" err="1"/>
              <a:t>generelt</a:t>
            </a:r>
            <a:r>
              <a:rPr lang="en-GB" dirty="0"/>
              <a:t>:</a:t>
            </a:r>
          </a:p>
          <a:p>
            <a:pPr lvl="1"/>
            <a:r>
              <a:rPr lang="en-GB" dirty="0" err="1"/>
              <a:t>Elevers</a:t>
            </a:r>
            <a:r>
              <a:rPr lang="en-GB" dirty="0"/>
              <a:t> </a:t>
            </a:r>
            <a:r>
              <a:rPr lang="en-GB" dirty="0" err="1"/>
              <a:t>motivasjon</a:t>
            </a:r>
            <a:r>
              <a:rPr lang="en-GB" dirty="0"/>
              <a:t> </a:t>
            </a:r>
            <a:r>
              <a:rPr lang="en-GB" dirty="0" err="1"/>
              <a:t>influeres</a:t>
            </a:r>
            <a:r>
              <a:rPr lang="en-GB" dirty="0"/>
              <a:t> </a:t>
            </a:r>
            <a:r>
              <a:rPr lang="en-GB" dirty="0" err="1"/>
              <a:t>av</a:t>
            </a:r>
            <a:r>
              <a:rPr lang="en-GB" dirty="0"/>
              <a:t> </a:t>
            </a:r>
            <a:r>
              <a:rPr lang="en-GB" dirty="0" err="1"/>
              <a:t>følelsen</a:t>
            </a:r>
            <a:r>
              <a:rPr lang="en-GB" dirty="0"/>
              <a:t> </a:t>
            </a:r>
            <a:r>
              <a:rPr lang="en-GB" dirty="0" err="1"/>
              <a:t>av</a:t>
            </a:r>
            <a:r>
              <a:rPr lang="en-GB" dirty="0"/>
              <a:t> </a:t>
            </a:r>
            <a:r>
              <a:rPr lang="en-GB" dirty="0" err="1"/>
              <a:t>kontroll</a:t>
            </a:r>
            <a:r>
              <a:rPr lang="en-GB" dirty="0"/>
              <a:t> over </a:t>
            </a:r>
            <a:r>
              <a:rPr lang="en-GB" dirty="0" err="1"/>
              <a:t>egen</a:t>
            </a:r>
            <a:r>
              <a:rPr lang="en-GB" dirty="0"/>
              <a:t> </a:t>
            </a:r>
            <a:r>
              <a:rPr lang="en-GB" dirty="0" err="1"/>
              <a:t>læringsprosess</a:t>
            </a:r>
            <a:r>
              <a:rPr lang="en-GB" dirty="0"/>
              <a:t> </a:t>
            </a:r>
          </a:p>
          <a:p>
            <a:pPr lvl="1"/>
            <a:r>
              <a:rPr lang="en-GB" dirty="0" err="1"/>
              <a:t>Rapporterer</a:t>
            </a:r>
            <a:r>
              <a:rPr lang="en-GB" dirty="0"/>
              <a:t> positive </a:t>
            </a:r>
            <a:r>
              <a:rPr lang="en-GB" dirty="0" err="1"/>
              <a:t>effekter</a:t>
            </a:r>
            <a:r>
              <a:rPr lang="en-GB" dirty="0"/>
              <a:t> </a:t>
            </a:r>
            <a:r>
              <a:rPr lang="en-GB" dirty="0" err="1"/>
              <a:t>på</a:t>
            </a:r>
            <a:r>
              <a:rPr lang="en-GB" dirty="0"/>
              <a:t> </a:t>
            </a:r>
            <a:r>
              <a:rPr lang="en-GB" dirty="0" err="1"/>
              <a:t>språklæring</a:t>
            </a:r>
            <a:r>
              <a:rPr lang="en-GB" dirty="0"/>
              <a:t> </a:t>
            </a:r>
            <a:r>
              <a:rPr lang="en-GB" dirty="0" err="1"/>
              <a:t>når</a:t>
            </a:r>
            <a:r>
              <a:rPr lang="en-GB" dirty="0"/>
              <a:t> </a:t>
            </a:r>
            <a:r>
              <a:rPr lang="en-GB" dirty="0" err="1"/>
              <a:t>elever</a:t>
            </a:r>
            <a:r>
              <a:rPr lang="en-GB" dirty="0"/>
              <a:t> </a:t>
            </a:r>
            <a:r>
              <a:rPr lang="en-GB" dirty="0" err="1"/>
              <a:t>opplever</a:t>
            </a:r>
            <a:r>
              <a:rPr lang="en-GB" dirty="0"/>
              <a:t> </a:t>
            </a:r>
            <a:r>
              <a:rPr lang="en-GB" dirty="0" err="1"/>
              <a:t>egen</a:t>
            </a:r>
            <a:r>
              <a:rPr lang="en-GB" dirty="0"/>
              <a:t> </a:t>
            </a:r>
            <a:r>
              <a:rPr lang="en-GB" dirty="0" err="1"/>
              <a:t>motivasjon</a:t>
            </a:r>
            <a:r>
              <a:rPr lang="en-GB" dirty="0"/>
              <a:t>, </a:t>
            </a:r>
            <a:r>
              <a:rPr lang="en-GB" dirty="0" err="1"/>
              <a:t>autonomi</a:t>
            </a:r>
            <a:r>
              <a:rPr lang="en-GB" dirty="0"/>
              <a:t>, </a:t>
            </a:r>
            <a:r>
              <a:rPr lang="en-GB" dirty="0" err="1"/>
              <a:t>selvtillit</a:t>
            </a:r>
            <a:r>
              <a:rPr lang="en-GB" dirty="0"/>
              <a:t> </a:t>
            </a:r>
            <a:r>
              <a:rPr lang="en-GB" dirty="0" err="1"/>
              <a:t>og</a:t>
            </a:r>
            <a:r>
              <a:rPr lang="en-GB" dirty="0"/>
              <a:t> positive </a:t>
            </a:r>
            <a:r>
              <a:rPr lang="en-GB" dirty="0" err="1"/>
              <a:t>relasjoner</a:t>
            </a:r>
            <a:endParaRPr lang="en-GB" dirty="0"/>
          </a:p>
          <a:p>
            <a:endParaRPr lang="nb-NO" dirty="0"/>
          </a:p>
        </p:txBody>
      </p:sp>
      <p:sp>
        <p:nvSpPr>
          <p:cNvPr id="4" name="Plassholder for bunntekst 3"/>
          <p:cNvSpPr>
            <a:spLocks noGrp="1"/>
          </p:cNvSpPr>
          <p:nvPr>
            <p:ph type="ftr" sz="quarter" idx="11"/>
          </p:nvPr>
        </p:nvSpPr>
        <p:spPr/>
        <p:txBody>
          <a:bodyPr/>
          <a:lstStyle/>
          <a:p>
            <a:r>
              <a:rPr lang="nb-NO"/>
              <a:t>Horverak og Diary, 2019</a:t>
            </a:r>
          </a:p>
        </p:txBody>
      </p:sp>
    </p:spTree>
    <p:extLst>
      <p:ext uri="{BB962C8B-B14F-4D97-AF65-F5344CB8AC3E}">
        <p14:creationId xmlns:p14="http://schemas.microsoft.com/office/powerpoint/2010/main" val="4238441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Kompetanse Norges anbefalinger</a:t>
            </a:r>
          </a:p>
        </p:txBody>
      </p:sp>
      <p:sp>
        <p:nvSpPr>
          <p:cNvPr id="3" name="Plassholder for innhold 2"/>
          <p:cNvSpPr>
            <a:spLocks noGrp="1"/>
          </p:cNvSpPr>
          <p:nvPr>
            <p:ph idx="1"/>
          </p:nvPr>
        </p:nvSpPr>
        <p:spPr>
          <a:xfrm>
            <a:off x="2589212" y="1710466"/>
            <a:ext cx="8915400" cy="4200756"/>
          </a:xfrm>
        </p:spPr>
        <p:txBody>
          <a:bodyPr>
            <a:normAutofit/>
          </a:bodyPr>
          <a:lstStyle/>
          <a:p>
            <a:r>
              <a:rPr lang="nb-NO" dirty="0"/>
              <a:t>Voksne er mest motivert for læring som har sammenheng med deres livssituasjon.</a:t>
            </a:r>
          </a:p>
          <a:p>
            <a:r>
              <a:rPr lang="nb-NO" dirty="0"/>
              <a:t>Voksne lærer lettere dersom de kan være aktive og påvirke sin egen læreprosess.</a:t>
            </a:r>
          </a:p>
          <a:p>
            <a:r>
              <a:rPr lang="nb-NO" dirty="0"/>
              <a:t>Voksne har innsikt og erfaringer som læringen må ta utgangspunkt i og bygge på.</a:t>
            </a:r>
          </a:p>
          <a:p>
            <a:r>
              <a:rPr lang="nb-NO" dirty="0"/>
              <a:t>Voksne lærer lettere når teori og praksis ikke er adskilt, men blir kombinert i læringsprosessen.</a:t>
            </a:r>
          </a:p>
          <a:p>
            <a:r>
              <a:rPr lang="nb-NO" dirty="0"/>
              <a:t>Voksne er mer interessert i å lære for å løse problemer eller oppgaver, enn i bare å lære et fag.</a:t>
            </a:r>
          </a:p>
          <a:p>
            <a:pPr marL="0" indent="0">
              <a:buNone/>
            </a:pPr>
            <a:endParaRPr lang="nb-NO" dirty="0"/>
          </a:p>
          <a:p>
            <a:pPr marL="0" indent="0">
              <a:buNone/>
            </a:pPr>
            <a:r>
              <a:rPr lang="nb-NO" dirty="0"/>
              <a:t>(Voksenpedagogikk, 30.12.2016).</a:t>
            </a:r>
          </a:p>
        </p:txBody>
      </p:sp>
      <p:sp>
        <p:nvSpPr>
          <p:cNvPr id="4" name="Plassholder for bunntekst 3"/>
          <p:cNvSpPr>
            <a:spLocks noGrp="1"/>
          </p:cNvSpPr>
          <p:nvPr>
            <p:ph type="ftr" sz="quarter" idx="11"/>
          </p:nvPr>
        </p:nvSpPr>
        <p:spPr/>
        <p:txBody>
          <a:bodyPr/>
          <a:lstStyle/>
          <a:p>
            <a:r>
              <a:rPr lang="nb-NO"/>
              <a:t>Horverak og Diary, 2019</a:t>
            </a:r>
          </a:p>
        </p:txBody>
      </p:sp>
      <p:pic>
        <p:nvPicPr>
          <p:cNvPr id="4100" name="Picture 4" descr="LÃ¦r, Vokse, Utdanning, Trapper, Stige, Per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3234" y="4851698"/>
            <a:ext cx="3911469" cy="186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4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nb-NO"/>
              <a:t>Copyright: Gerd Martina Langeland, May Olaug Horverak, John Petter Fagerhaug og Karianne Rosef</a:t>
            </a:r>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12</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spTree>
    <p:extLst>
      <p:ext uri="{BB962C8B-B14F-4D97-AF65-F5344CB8AC3E}">
        <p14:creationId xmlns:p14="http://schemas.microsoft.com/office/powerpoint/2010/main" val="88949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«livstrappa» ut for deg?</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Gerd Martina Langeland, May Olaug Horverak, John Petter Fagerhaug og Karianne Rosef</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13</a:t>
            </a:fld>
            <a:endParaRPr lang="nb-NO"/>
          </a:p>
        </p:txBody>
      </p:sp>
    </p:spTree>
    <p:extLst>
      <p:ext uri="{BB962C8B-B14F-4D97-AF65-F5344CB8AC3E}">
        <p14:creationId xmlns:p14="http://schemas.microsoft.com/office/powerpoint/2010/main" val="334031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137093-3D20-479D-9262-E683361B045B}"/>
              </a:ext>
            </a:extLst>
          </p:cNvPr>
          <p:cNvSpPr>
            <a:spLocks noGrp="1"/>
          </p:cNvSpPr>
          <p:nvPr>
            <p:ph type="title"/>
          </p:nvPr>
        </p:nvSpPr>
        <p:spPr>
          <a:xfrm>
            <a:off x="1747367" y="339860"/>
            <a:ext cx="9969069" cy="1280890"/>
          </a:xfrm>
        </p:spPr>
        <p:txBody>
          <a:bodyPr>
            <a:normAutofit/>
          </a:bodyPr>
          <a:lstStyle/>
          <a:p>
            <a:r>
              <a:rPr lang="nb-NO" dirty="0"/>
              <a:t>Systematisk Arbeid med Mestring og Motivasjon i klasserommet</a:t>
            </a:r>
          </a:p>
        </p:txBody>
      </p:sp>
      <p:sp>
        <p:nvSpPr>
          <p:cNvPr id="4" name="Plassholder for lysbildenummer 3">
            <a:extLst>
              <a:ext uri="{FF2B5EF4-FFF2-40B4-BE49-F238E27FC236}">
                <a16:creationId xmlns:a16="http://schemas.microsoft.com/office/drawing/2014/main" id="{160AA4F1-F7B9-4FF3-8F3E-9C669AC5E3FC}"/>
              </a:ext>
            </a:extLst>
          </p:cNvPr>
          <p:cNvSpPr>
            <a:spLocks noGrp="1"/>
          </p:cNvSpPr>
          <p:nvPr>
            <p:ph type="sldNum" sz="quarter" idx="4"/>
          </p:nvPr>
        </p:nvSpPr>
        <p:spPr/>
        <p:txBody>
          <a:bodyPr/>
          <a:lstStyle/>
          <a:p>
            <a:fld id="{67AD1A7C-3E55-45E2-AE43-F8C6920D9156}" type="slidenum">
              <a:rPr lang="nb-NO" smtClean="0"/>
              <a:pPr/>
              <a:t>14</a:t>
            </a:fld>
            <a:endParaRPr lang="nb-NO" dirty="0"/>
          </a:p>
        </p:txBody>
      </p:sp>
      <p:pic>
        <p:nvPicPr>
          <p:cNvPr id="9" name="Plassholder for innhold 12">
            <a:extLst>
              <a:ext uri="{FF2B5EF4-FFF2-40B4-BE49-F238E27FC236}">
                <a16:creationId xmlns:a16="http://schemas.microsoft.com/office/drawing/2014/main" id="{5627D4C8-4C85-46BF-927B-87109AD4EA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308" y="1606931"/>
            <a:ext cx="7749540" cy="4748323"/>
          </a:xfrm>
        </p:spPr>
      </p:pic>
      <p:sp>
        <p:nvSpPr>
          <p:cNvPr id="10" name="TekstSylinder 9">
            <a:extLst>
              <a:ext uri="{FF2B5EF4-FFF2-40B4-BE49-F238E27FC236}">
                <a16:creationId xmlns:a16="http://schemas.microsoft.com/office/drawing/2014/main" id="{DD307958-5C28-4C69-AC07-0B114475CAD8}"/>
              </a:ext>
            </a:extLst>
          </p:cNvPr>
          <p:cNvSpPr txBox="1"/>
          <p:nvPr/>
        </p:nvSpPr>
        <p:spPr>
          <a:xfrm>
            <a:off x="5613503" y="6355255"/>
            <a:ext cx="5109091" cy="276999"/>
          </a:xfrm>
          <a:prstGeom prst="rect">
            <a:avLst/>
          </a:prstGeom>
          <a:noFill/>
        </p:spPr>
        <p:txBody>
          <a:bodyPr wrap="none" rtlCol="0">
            <a:spAutoFit/>
          </a:bodyPr>
          <a:lstStyle/>
          <a:p>
            <a:r>
              <a:rPr lang="nb-NO" sz="1200" b="1" dirty="0"/>
              <a:t>(Utviklet av Langeland, G. M., Horverak, M. O. og Fagerhaug, J. P)</a:t>
            </a:r>
          </a:p>
        </p:txBody>
      </p:sp>
    </p:spTree>
    <p:extLst>
      <p:ext uri="{BB962C8B-B14F-4D97-AF65-F5344CB8AC3E}">
        <p14:creationId xmlns:p14="http://schemas.microsoft.com/office/powerpoint/2010/main" val="3902938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56677" y="173815"/>
            <a:ext cx="7596335" cy="1280890"/>
          </a:xfrm>
        </p:spPr>
        <p:txBody>
          <a:bodyPr>
            <a:normAutofit/>
          </a:bodyPr>
          <a:lstStyle/>
          <a:p>
            <a:r>
              <a:rPr lang="nb-NO" sz="3200" dirty="0"/>
              <a:t>Faktorer som påvirker motivasjon og evne til selvregulert læring</a:t>
            </a:r>
          </a:p>
        </p:txBody>
      </p:sp>
      <p:graphicFrame>
        <p:nvGraphicFramePr>
          <p:cNvPr id="9" name="Plassholder for innhold 8"/>
          <p:cNvGraphicFramePr>
            <a:graphicFrameLocks noGrp="1"/>
          </p:cNvGraphicFramePr>
          <p:nvPr>
            <p:ph idx="1"/>
          </p:nvPr>
        </p:nvGraphicFramePr>
        <p:xfrm>
          <a:off x="3359696" y="1700808"/>
          <a:ext cx="65913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kstSylinder 9"/>
          <p:cNvSpPr txBox="1"/>
          <p:nvPr/>
        </p:nvSpPr>
        <p:spPr>
          <a:xfrm>
            <a:off x="5663952" y="5733257"/>
            <a:ext cx="5472608" cy="584775"/>
          </a:xfrm>
          <a:prstGeom prst="rect">
            <a:avLst/>
          </a:prstGeom>
          <a:noFill/>
        </p:spPr>
        <p:txBody>
          <a:bodyPr wrap="square" rtlCol="0">
            <a:spAutoFit/>
          </a:bodyPr>
          <a:lstStyle/>
          <a:p>
            <a:r>
              <a:rPr lang="nb-NO" sz="1600" dirty="0"/>
              <a:t>En orienterer tanker og handlinger mot å oppnå læringsmål </a:t>
            </a:r>
            <a:r>
              <a:rPr lang="nb-NO" sz="1400" dirty="0"/>
              <a:t>(</a:t>
            </a:r>
            <a:r>
              <a:rPr lang="nb-NO" sz="1400" dirty="0" err="1"/>
              <a:t>Schunk</a:t>
            </a:r>
            <a:r>
              <a:rPr lang="nb-NO" sz="1400" dirty="0"/>
              <a:t> &amp; Zimmermann, 2012) </a:t>
            </a:r>
          </a:p>
        </p:txBody>
      </p:sp>
      <p:sp>
        <p:nvSpPr>
          <p:cNvPr id="11" name="TekstSylinder 10"/>
          <p:cNvSpPr txBox="1"/>
          <p:nvPr/>
        </p:nvSpPr>
        <p:spPr>
          <a:xfrm>
            <a:off x="7536160" y="1454706"/>
            <a:ext cx="1872208" cy="954107"/>
          </a:xfrm>
          <a:prstGeom prst="rect">
            <a:avLst/>
          </a:prstGeom>
          <a:noFill/>
        </p:spPr>
        <p:txBody>
          <a:bodyPr wrap="square" rtlCol="0">
            <a:spAutoFit/>
          </a:bodyPr>
          <a:lstStyle/>
          <a:p>
            <a:r>
              <a:rPr lang="nb-NO" sz="1400" dirty="0"/>
              <a:t>Mestringsmål versus prestasjonsmål, egen eller andres vurdering?</a:t>
            </a:r>
          </a:p>
        </p:txBody>
      </p:sp>
      <p:sp>
        <p:nvSpPr>
          <p:cNvPr id="12" name="TekstSylinder 11"/>
          <p:cNvSpPr txBox="1"/>
          <p:nvPr/>
        </p:nvSpPr>
        <p:spPr>
          <a:xfrm>
            <a:off x="8796300" y="4005064"/>
            <a:ext cx="1692188" cy="738664"/>
          </a:xfrm>
          <a:prstGeom prst="rect">
            <a:avLst/>
          </a:prstGeom>
          <a:noFill/>
        </p:spPr>
        <p:txBody>
          <a:bodyPr wrap="square" rtlCol="0">
            <a:spAutoFit/>
          </a:bodyPr>
          <a:lstStyle/>
          <a:p>
            <a:r>
              <a:rPr lang="nb-NO" sz="1400" dirty="0"/>
              <a:t>Suksess/nederlag </a:t>
            </a:r>
            <a:r>
              <a:rPr lang="nb-NO" sz="1400" dirty="0" err="1"/>
              <a:t>pga</a:t>
            </a:r>
            <a:r>
              <a:rPr lang="nb-NO" sz="1400" dirty="0"/>
              <a:t> egne evner eller omgivelser?</a:t>
            </a:r>
          </a:p>
        </p:txBody>
      </p:sp>
      <p:sp>
        <p:nvSpPr>
          <p:cNvPr id="13" name="TekstSylinder 12"/>
          <p:cNvSpPr txBox="1"/>
          <p:nvPr/>
        </p:nvSpPr>
        <p:spPr>
          <a:xfrm>
            <a:off x="3328272" y="4005064"/>
            <a:ext cx="1800200" cy="523220"/>
          </a:xfrm>
          <a:prstGeom prst="rect">
            <a:avLst/>
          </a:prstGeom>
          <a:noFill/>
        </p:spPr>
        <p:txBody>
          <a:bodyPr wrap="square" rtlCol="0">
            <a:spAutoFit/>
          </a:bodyPr>
          <a:lstStyle/>
          <a:p>
            <a:r>
              <a:rPr lang="nb-NO" sz="1400" dirty="0"/>
              <a:t>Tro på endring skaper endring</a:t>
            </a:r>
          </a:p>
        </p:txBody>
      </p:sp>
    </p:spTree>
    <p:extLst>
      <p:ext uri="{BB962C8B-B14F-4D97-AF65-F5344CB8AC3E}">
        <p14:creationId xmlns:p14="http://schemas.microsoft.com/office/powerpoint/2010/main" val="12833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Noen erfaringer ved LVO</a:t>
            </a:r>
          </a:p>
        </p:txBody>
      </p:sp>
      <p:sp>
        <p:nvSpPr>
          <p:cNvPr id="3" name="Plassholder for innhold 2"/>
          <p:cNvSpPr>
            <a:spLocks noGrp="1"/>
          </p:cNvSpPr>
          <p:nvPr>
            <p:ph idx="1"/>
          </p:nvPr>
        </p:nvSpPr>
        <p:spPr>
          <a:xfrm>
            <a:off x="6405557" y="3166534"/>
            <a:ext cx="5119068" cy="1925538"/>
          </a:xfrm>
        </p:spPr>
        <p:txBody>
          <a:bodyPr/>
          <a:lstStyle/>
          <a:p>
            <a:endParaRPr lang="nb-NO" dirty="0"/>
          </a:p>
          <a:p>
            <a:endParaRPr lang="nb-NO" dirty="0"/>
          </a:p>
        </p:txBody>
      </p:sp>
      <p:sp>
        <p:nvSpPr>
          <p:cNvPr id="4" name="Plassholder for bunntekst 3"/>
          <p:cNvSpPr>
            <a:spLocks noGrp="1"/>
          </p:cNvSpPr>
          <p:nvPr>
            <p:ph type="ftr" sz="quarter" idx="11"/>
          </p:nvPr>
        </p:nvSpPr>
        <p:spPr/>
        <p:txBody>
          <a:bodyPr/>
          <a:lstStyle/>
          <a:p>
            <a:r>
              <a:rPr lang="nb-NO"/>
              <a:t>Horverak og Diary, 2019</a:t>
            </a:r>
          </a:p>
        </p:txBody>
      </p:sp>
      <p:pic>
        <p:nvPicPr>
          <p:cNvPr id="8" name="Picture 6" descr="https://samm.uia.no/wp-content/uploads/2018/08/Kedir-150x150.jpg">
            <a:extLst>
              <a:ext uri="{FF2B5EF4-FFF2-40B4-BE49-F238E27FC236}">
                <a16:creationId xmlns:a16="http://schemas.microsoft.com/office/drawing/2014/main" id="{B91EAA1D-D6BC-48D2-8A31-0AB29B139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14953"/>
            <a:ext cx="2630438" cy="263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8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b="1" dirty="0" err="1"/>
              <a:t>Fokusmodell</a:t>
            </a:r>
            <a:br>
              <a:rPr lang="en-US" b="1" dirty="0"/>
            </a:br>
            <a:endParaRPr lang="nb-NO" dirty="0"/>
          </a:p>
        </p:txBody>
      </p:sp>
      <p:sp>
        <p:nvSpPr>
          <p:cNvPr id="4" name="Plassholder for bunntekst 3"/>
          <p:cNvSpPr>
            <a:spLocks noGrp="1"/>
          </p:cNvSpPr>
          <p:nvPr>
            <p:ph type="ftr" sz="quarter" idx="11"/>
          </p:nvPr>
        </p:nvSpPr>
        <p:spPr/>
        <p:txBody>
          <a:bodyPr/>
          <a:lstStyle/>
          <a:p>
            <a:r>
              <a:rPr lang="nb-NO"/>
              <a:t>Horverak og Diary, 2019</a:t>
            </a:r>
          </a:p>
        </p:txBody>
      </p:sp>
      <p:graphicFrame>
        <p:nvGraphicFramePr>
          <p:cNvPr id="5" name="Diagram 4">
            <a:extLst>
              <a:ext uri="{FF2B5EF4-FFF2-40B4-BE49-F238E27FC236}">
                <a16:creationId xmlns:a16="http://schemas.microsoft.com/office/drawing/2014/main" id="{ED0BE66D-3578-499D-9ECC-D9D8B87F54ED}"/>
              </a:ext>
            </a:extLst>
          </p:cNvPr>
          <p:cNvGraphicFramePr/>
          <p:nvPr/>
        </p:nvGraphicFramePr>
        <p:xfrm>
          <a:off x="490078" y="1231533"/>
          <a:ext cx="4567188" cy="4299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lassholder for innhold 5">
            <a:extLst>
              <a:ext uri="{FF2B5EF4-FFF2-40B4-BE49-F238E27FC236}">
                <a16:creationId xmlns:a16="http://schemas.microsoft.com/office/drawing/2014/main" id="{F47E0DE5-0061-4CEF-AF01-6459FA02D914}"/>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198887" y="1449158"/>
            <a:ext cx="6869288" cy="3863975"/>
          </a:xfrm>
        </p:spPr>
      </p:pic>
    </p:spTree>
    <p:extLst>
      <p:ext uri="{BB962C8B-B14F-4D97-AF65-F5344CB8AC3E}">
        <p14:creationId xmlns:p14="http://schemas.microsoft.com/office/powerpoint/2010/main" val="360063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dirty="0"/>
              <a:t>Femtrinnsmotivasjonsmetode fag</a:t>
            </a:r>
          </a:p>
        </p:txBody>
      </p:sp>
      <p:sp>
        <p:nvSpPr>
          <p:cNvPr id="3" name="Plassholder for innhold 2"/>
          <p:cNvSpPr>
            <a:spLocks noGrp="1"/>
          </p:cNvSpPr>
          <p:nvPr>
            <p:ph idx="1"/>
          </p:nvPr>
        </p:nvSpPr>
        <p:spPr/>
        <p:txBody>
          <a:bodyPr/>
          <a:lstStyle/>
          <a:p>
            <a:pPr>
              <a:buAutoNum type="arabicPeriod"/>
            </a:pPr>
            <a:r>
              <a:rPr lang="en-US" b="1" dirty="0" err="1"/>
              <a:t>Hva</a:t>
            </a:r>
            <a:r>
              <a:rPr lang="en-US" b="1" dirty="0"/>
              <a:t> </a:t>
            </a:r>
            <a:r>
              <a:rPr lang="en-US" b="1" dirty="0" err="1"/>
              <a:t>ønsker</a:t>
            </a:r>
            <a:r>
              <a:rPr lang="en-US" b="1" dirty="0"/>
              <a:t> du å </a:t>
            </a:r>
            <a:r>
              <a:rPr lang="en-US" b="1" dirty="0" err="1"/>
              <a:t>få</a:t>
            </a:r>
            <a:r>
              <a:rPr lang="en-US" b="1" dirty="0"/>
              <a:t> </a:t>
            </a:r>
            <a:r>
              <a:rPr lang="en-US" b="1" dirty="0" err="1"/>
              <a:t>til</a:t>
            </a:r>
            <a:r>
              <a:rPr lang="en-US" b="1" dirty="0"/>
              <a:t> </a:t>
            </a:r>
            <a:r>
              <a:rPr lang="en-US" b="1" dirty="0" err="1"/>
              <a:t>i</a:t>
            </a:r>
            <a:r>
              <a:rPr lang="en-US" b="1" dirty="0"/>
              <a:t> </a:t>
            </a:r>
            <a:r>
              <a:rPr lang="en-US" b="1" dirty="0" err="1"/>
              <a:t>dette</a:t>
            </a:r>
            <a:r>
              <a:rPr lang="en-US" b="1" dirty="0"/>
              <a:t> </a:t>
            </a:r>
            <a:r>
              <a:rPr lang="en-US" b="1" dirty="0" err="1"/>
              <a:t>faget</a:t>
            </a:r>
            <a:r>
              <a:rPr lang="en-US" b="1" dirty="0"/>
              <a:t>, </a:t>
            </a:r>
            <a:r>
              <a:rPr lang="en-US" b="1" dirty="0" err="1"/>
              <a:t>og</a:t>
            </a:r>
            <a:r>
              <a:rPr lang="en-US" b="1" dirty="0"/>
              <a:t> </a:t>
            </a:r>
            <a:r>
              <a:rPr lang="en-US" b="1" dirty="0" err="1"/>
              <a:t>hva</a:t>
            </a:r>
            <a:r>
              <a:rPr lang="en-US" b="1" dirty="0"/>
              <a:t> </a:t>
            </a:r>
            <a:r>
              <a:rPr lang="en-US" b="1" dirty="0" err="1"/>
              <a:t>kan</a:t>
            </a:r>
            <a:r>
              <a:rPr lang="en-US" b="1" dirty="0"/>
              <a:t> </a:t>
            </a:r>
            <a:r>
              <a:rPr lang="en-US" b="1" dirty="0" err="1"/>
              <a:t>være</a:t>
            </a:r>
            <a:r>
              <a:rPr lang="en-US" b="1" dirty="0"/>
              <a:t> et </a:t>
            </a:r>
            <a:r>
              <a:rPr lang="en-US" b="1" dirty="0" err="1"/>
              <a:t>realistisk</a:t>
            </a:r>
            <a:r>
              <a:rPr lang="en-US" b="1" dirty="0"/>
              <a:t> </a:t>
            </a:r>
            <a:r>
              <a:rPr lang="en-US" b="1" dirty="0" err="1"/>
              <a:t>mål</a:t>
            </a:r>
            <a:r>
              <a:rPr lang="en-US" b="1" dirty="0"/>
              <a:t> </a:t>
            </a:r>
            <a:r>
              <a:rPr lang="en-US" b="1" dirty="0" err="1"/>
              <a:t>i</a:t>
            </a:r>
            <a:r>
              <a:rPr lang="en-US" b="1" dirty="0"/>
              <a:t> </a:t>
            </a:r>
            <a:r>
              <a:rPr lang="en-US" b="1" dirty="0" err="1"/>
              <a:t>nær</a:t>
            </a:r>
            <a:r>
              <a:rPr lang="en-US" b="1" dirty="0"/>
              <a:t> </a:t>
            </a:r>
            <a:r>
              <a:rPr lang="en-US" b="1" dirty="0" err="1"/>
              <a:t>fremtid</a:t>
            </a:r>
            <a:r>
              <a:rPr lang="en-US" b="1" dirty="0"/>
              <a:t>?</a:t>
            </a:r>
          </a:p>
          <a:p>
            <a:pPr>
              <a:buAutoNum type="arabicPeriod"/>
            </a:pPr>
            <a:r>
              <a:rPr lang="en-US" b="1" dirty="0" err="1"/>
              <a:t>Hva</a:t>
            </a:r>
            <a:r>
              <a:rPr lang="en-US" b="1" dirty="0"/>
              <a:t> </a:t>
            </a:r>
            <a:r>
              <a:rPr lang="en-US" b="1" dirty="0" err="1"/>
              <a:t>er</a:t>
            </a:r>
            <a:r>
              <a:rPr lang="en-US" b="1" dirty="0"/>
              <a:t> </a:t>
            </a:r>
            <a:r>
              <a:rPr lang="en-US" b="1" dirty="0" err="1"/>
              <a:t>det</a:t>
            </a:r>
            <a:r>
              <a:rPr lang="en-US" b="1" dirty="0"/>
              <a:t> du </a:t>
            </a:r>
            <a:r>
              <a:rPr lang="en-US" b="1" dirty="0" err="1"/>
              <a:t>er</a:t>
            </a:r>
            <a:r>
              <a:rPr lang="en-US" b="1" dirty="0"/>
              <a:t> god </a:t>
            </a:r>
            <a:r>
              <a:rPr lang="en-US" b="1" dirty="0" err="1"/>
              <a:t>på</a:t>
            </a:r>
            <a:r>
              <a:rPr lang="en-US" b="1" dirty="0"/>
              <a:t> </a:t>
            </a:r>
            <a:r>
              <a:rPr lang="en-US" b="1" dirty="0" err="1"/>
              <a:t>i</a:t>
            </a:r>
            <a:r>
              <a:rPr lang="en-US" b="1" dirty="0"/>
              <a:t> </a:t>
            </a:r>
            <a:r>
              <a:rPr lang="en-US" b="1" dirty="0" err="1"/>
              <a:t>faget</a:t>
            </a:r>
            <a:r>
              <a:rPr lang="en-US" b="1" dirty="0"/>
              <a:t>? </a:t>
            </a:r>
            <a:r>
              <a:rPr lang="en-US" b="1" dirty="0" err="1"/>
              <a:t>Kan</a:t>
            </a:r>
            <a:r>
              <a:rPr lang="en-US" b="1" dirty="0"/>
              <a:t> du </a:t>
            </a:r>
            <a:r>
              <a:rPr lang="en-US" b="1" dirty="0" err="1"/>
              <a:t>bruke</a:t>
            </a:r>
            <a:r>
              <a:rPr lang="en-US" b="1" dirty="0"/>
              <a:t> </a:t>
            </a:r>
            <a:r>
              <a:rPr lang="en-US" b="1" dirty="0" err="1"/>
              <a:t>noe</a:t>
            </a:r>
            <a:r>
              <a:rPr lang="en-US" b="1" dirty="0"/>
              <a:t> </a:t>
            </a:r>
            <a:r>
              <a:rPr lang="en-US" b="1" dirty="0" err="1"/>
              <a:t>av</a:t>
            </a:r>
            <a:r>
              <a:rPr lang="en-US" b="1" dirty="0"/>
              <a:t> </a:t>
            </a:r>
            <a:r>
              <a:rPr lang="en-US" b="1" dirty="0" err="1"/>
              <a:t>dette</a:t>
            </a:r>
            <a:r>
              <a:rPr lang="en-US" b="1" dirty="0"/>
              <a:t> </a:t>
            </a:r>
            <a:r>
              <a:rPr lang="en-US" b="1" dirty="0" err="1"/>
              <a:t>til</a:t>
            </a:r>
            <a:r>
              <a:rPr lang="en-US" b="1" dirty="0"/>
              <a:t> å </a:t>
            </a:r>
            <a:r>
              <a:rPr lang="en-US" b="1" dirty="0" err="1"/>
              <a:t>nå</a:t>
            </a:r>
            <a:r>
              <a:rPr lang="en-US" b="1" dirty="0"/>
              <a:t> </a:t>
            </a:r>
            <a:r>
              <a:rPr lang="en-US" b="1" dirty="0" err="1"/>
              <a:t>målet</a:t>
            </a:r>
            <a:r>
              <a:rPr lang="en-US" b="1" dirty="0"/>
              <a:t> du </a:t>
            </a:r>
            <a:r>
              <a:rPr lang="en-US" b="1" dirty="0" err="1"/>
              <a:t>har</a:t>
            </a:r>
            <a:r>
              <a:rPr lang="en-US" b="1" dirty="0"/>
              <a:t> </a:t>
            </a:r>
            <a:r>
              <a:rPr lang="en-US" b="1" dirty="0" err="1"/>
              <a:t>satt</a:t>
            </a:r>
            <a:r>
              <a:rPr lang="en-US" b="1" dirty="0"/>
              <a:t> </a:t>
            </a:r>
            <a:r>
              <a:rPr lang="en-US" b="1" dirty="0" err="1"/>
              <a:t>deg</a:t>
            </a:r>
            <a:r>
              <a:rPr lang="en-US" b="1" dirty="0"/>
              <a:t>?</a:t>
            </a:r>
          </a:p>
          <a:p>
            <a:pPr>
              <a:buAutoNum type="arabicPeriod"/>
            </a:pPr>
            <a:r>
              <a:rPr lang="en-US" b="1" dirty="0" err="1"/>
              <a:t>Er</a:t>
            </a:r>
            <a:r>
              <a:rPr lang="en-US" b="1" dirty="0"/>
              <a:t> </a:t>
            </a:r>
            <a:r>
              <a:rPr lang="en-US" b="1" dirty="0" err="1"/>
              <a:t>det</a:t>
            </a:r>
            <a:r>
              <a:rPr lang="en-US" b="1" dirty="0"/>
              <a:t> </a:t>
            </a:r>
            <a:r>
              <a:rPr lang="en-US" b="1" dirty="0" err="1"/>
              <a:t>noe</a:t>
            </a:r>
            <a:r>
              <a:rPr lang="en-US" b="1" dirty="0"/>
              <a:t> </a:t>
            </a:r>
            <a:r>
              <a:rPr lang="en-US" b="1" dirty="0" err="1"/>
              <a:t>i</a:t>
            </a:r>
            <a:r>
              <a:rPr lang="en-US" b="1" dirty="0"/>
              <a:t> </a:t>
            </a:r>
            <a:r>
              <a:rPr lang="en-US" b="1" dirty="0" err="1"/>
              <a:t>deg</a:t>
            </a:r>
            <a:r>
              <a:rPr lang="en-US" b="1" dirty="0"/>
              <a:t> </a:t>
            </a:r>
            <a:r>
              <a:rPr lang="en-US" b="1" dirty="0" err="1"/>
              <a:t>selv</a:t>
            </a:r>
            <a:r>
              <a:rPr lang="en-US" b="1" dirty="0"/>
              <a:t> </a:t>
            </a:r>
            <a:r>
              <a:rPr lang="en-US" b="1" dirty="0" err="1"/>
              <a:t>eller</a:t>
            </a:r>
            <a:r>
              <a:rPr lang="en-US" b="1" dirty="0"/>
              <a:t> </a:t>
            </a:r>
            <a:r>
              <a:rPr lang="en-US" b="1" dirty="0" err="1"/>
              <a:t>hverdagen</a:t>
            </a:r>
            <a:r>
              <a:rPr lang="en-US" b="1" dirty="0"/>
              <a:t> din </a:t>
            </a:r>
            <a:r>
              <a:rPr lang="en-US" b="1" dirty="0" err="1"/>
              <a:t>som</a:t>
            </a:r>
            <a:r>
              <a:rPr lang="en-US" b="1" dirty="0"/>
              <a:t> </a:t>
            </a:r>
            <a:r>
              <a:rPr lang="en-US" b="1" dirty="0" err="1"/>
              <a:t>hindrer</a:t>
            </a:r>
            <a:r>
              <a:rPr lang="en-US" b="1" dirty="0"/>
              <a:t> </a:t>
            </a:r>
            <a:r>
              <a:rPr lang="en-US" b="1" dirty="0" err="1"/>
              <a:t>deg</a:t>
            </a:r>
            <a:r>
              <a:rPr lang="en-US" b="1" dirty="0"/>
              <a:t> </a:t>
            </a:r>
            <a:r>
              <a:rPr lang="en-US" b="1" dirty="0" err="1"/>
              <a:t>i</a:t>
            </a:r>
            <a:r>
              <a:rPr lang="en-US" b="1" dirty="0"/>
              <a:t> å </a:t>
            </a:r>
            <a:r>
              <a:rPr lang="en-US" b="1" dirty="0" err="1"/>
              <a:t>nå</a:t>
            </a:r>
            <a:r>
              <a:rPr lang="en-US" b="1" dirty="0"/>
              <a:t> </a:t>
            </a:r>
            <a:r>
              <a:rPr lang="en-US" b="1" dirty="0" err="1"/>
              <a:t>målet</a:t>
            </a:r>
            <a:r>
              <a:rPr lang="en-US" b="1" dirty="0"/>
              <a:t> </a:t>
            </a:r>
            <a:r>
              <a:rPr lang="en-US" b="1" dirty="0" err="1"/>
              <a:t>ditt</a:t>
            </a:r>
            <a:r>
              <a:rPr lang="en-US" b="1" dirty="0"/>
              <a:t> </a:t>
            </a:r>
            <a:r>
              <a:rPr lang="en-US" b="1" dirty="0" err="1"/>
              <a:t>i</a:t>
            </a:r>
            <a:r>
              <a:rPr lang="en-US" b="1" dirty="0"/>
              <a:t> </a:t>
            </a:r>
            <a:r>
              <a:rPr lang="en-US" b="1" dirty="0" err="1"/>
              <a:t>faget</a:t>
            </a:r>
            <a:r>
              <a:rPr lang="en-US" b="1" dirty="0"/>
              <a:t>?</a:t>
            </a:r>
            <a:endParaRPr lang="en-US" dirty="0"/>
          </a:p>
          <a:p>
            <a:pPr>
              <a:buFont typeface="+mj-lt"/>
              <a:buAutoNum type="arabicPeriod"/>
            </a:pPr>
            <a:r>
              <a:rPr lang="nb-NO" b="1" dirty="0"/>
              <a:t>Hva velger du å jobbe med den kommende måneden for å nå målet ditt i dette faget?</a:t>
            </a:r>
          </a:p>
          <a:p>
            <a:pPr>
              <a:buFont typeface="+mj-lt"/>
              <a:buAutoNum type="arabicPeriod"/>
            </a:pPr>
            <a:r>
              <a:rPr lang="nb-NO" b="1" dirty="0"/>
              <a:t>Hva skal du gjøre helt konkret  for å klare å gjennomføre dette?</a:t>
            </a:r>
          </a:p>
          <a:p>
            <a:pPr>
              <a:buFont typeface="+mj-lt"/>
              <a:buAutoNum type="arabicPeriod"/>
            </a:pPr>
            <a:endParaRPr lang="nb-NO" dirty="0"/>
          </a:p>
        </p:txBody>
      </p:sp>
      <p:sp>
        <p:nvSpPr>
          <p:cNvPr id="4" name="Plassholder for bunntekst 3"/>
          <p:cNvSpPr>
            <a:spLocks noGrp="1"/>
          </p:cNvSpPr>
          <p:nvPr>
            <p:ph type="ftr" sz="quarter" idx="11"/>
          </p:nvPr>
        </p:nvSpPr>
        <p:spPr/>
        <p:txBody>
          <a:bodyPr/>
          <a:lstStyle/>
          <a:p>
            <a:r>
              <a:rPr lang="nb-NO"/>
              <a:t>Horverak og Diary, 2019</a:t>
            </a:r>
          </a:p>
        </p:txBody>
      </p:sp>
      <p:pic>
        <p:nvPicPr>
          <p:cNvPr id="5" name="Picture 2" descr="Byggeklossene, Figurer, Puslespillet, Leker, Blo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1808" y="4455622"/>
            <a:ext cx="2010192" cy="212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Motivasjonsmetode og ungdomsbedrift</a:t>
            </a:r>
          </a:p>
        </p:txBody>
      </p:sp>
      <p:sp>
        <p:nvSpPr>
          <p:cNvPr id="3" name="Plassholder for innhold 2"/>
          <p:cNvSpPr>
            <a:spLocks noGrp="1"/>
          </p:cNvSpPr>
          <p:nvPr>
            <p:ph idx="1"/>
          </p:nvPr>
        </p:nvSpPr>
        <p:spPr/>
        <p:txBody>
          <a:bodyPr>
            <a:normAutofit/>
          </a:bodyPr>
          <a:lstStyle/>
          <a:p>
            <a:pPr lvl="0">
              <a:buFont typeface="+mj-lt"/>
              <a:buAutoNum type="arabicPeriod"/>
            </a:pPr>
            <a:r>
              <a:rPr lang="nb-NO" dirty="0"/>
              <a:t>Hva er målet ditt når det gjelder ditt bidrag i ungdomsbedriften? </a:t>
            </a:r>
          </a:p>
          <a:p>
            <a:pPr>
              <a:buFont typeface="+mj-lt"/>
              <a:buAutoNum type="arabicPeriod"/>
            </a:pPr>
            <a:r>
              <a:rPr lang="nb-NO" dirty="0"/>
              <a:t> Hva er du god på? </a:t>
            </a:r>
          </a:p>
          <a:p>
            <a:pPr>
              <a:buFont typeface="+mj-lt"/>
              <a:buAutoNum type="arabicPeriod"/>
            </a:pPr>
            <a:r>
              <a:rPr lang="nb-NO" dirty="0"/>
              <a:t> Hva er vanskelig for deg?</a:t>
            </a:r>
          </a:p>
          <a:p>
            <a:pPr>
              <a:buFont typeface="+mj-lt"/>
              <a:buAutoNum type="arabicPeriod"/>
            </a:pPr>
            <a:r>
              <a:rPr lang="nb-NO" dirty="0"/>
              <a:t> Hva vil du ha fokus på de neste ukene?</a:t>
            </a:r>
          </a:p>
          <a:p>
            <a:pPr>
              <a:buFont typeface="+mj-lt"/>
              <a:buAutoNum type="arabicPeriod"/>
            </a:pPr>
            <a:r>
              <a:rPr lang="nb-NO" dirty="0"/>
              <a:t> Hvordan skal du klare det?</a:t>
            </a:r>
          </a:p>
          <a:p>
            <a:pPr marL="0" indent="0">
              <a:buNone/>
            </a:pPr>
            <a:endParaRPr lang="nb-NO" dirty="0"/>
          </a:p>
          <a:p>
            <a:endParaRPr lang="nb-NO" dirty="0"/>
          </a:p>
        </p:txBody>
      </p:sp>
      <p:sp>
        <p:nvSpPr>
          <p:cNvPr id="4" name="Plassholder for bunntekst 3"/>
          <p:cNvSpPr>
            <a:spLocks noGrp="1"/>
          </p:cNvSpPr>
          <p:nvPr>
            <p:ph type="ftr" sz="quarter" idx="11"/>
          </p:nvPr>
        </p:nvSpPr>
        <p:spPr/>
        <p:txBody>
          <a:bodyPr/>
          <a:lstStyle/>
          <a:p>
            <a:r>
              <a:rPr lang="nb-NO"/>
              <a:t>Horverak og Diary, 2019</a:t>
            </a:r>
          </a:p>
        </p:txBody>
      </p:sp>
      <p:pic>
        <p:nvPicPr>
          <p:cNvPr id="7" name="Bilde 6">
            <a:extLst>
              <a:ext uri="{FF2B5EF4-FFF2-40B4-BE49-F238E27FC236}">
                <a16:creationId xmlns:a16="http://schemas.microsoft.com/office/drawing/2014/main" id="{96C9D6AA-FC25-4F37-B3DC-7FB476F9DF3E}"/>
              </a:ext>
            </a:extLst>
          </p:cNvPr>
          <p:cNvPicPr>
            <a:picLocks noChangeAspect="1"/>
          </p:cNvPicPr>
          <p:nvPr/>
        </p:nvPicPr>
        <p:blipFill rotWithShape="1">
          <a:blip r:embed="rId2">
            <a:extLst>
              <a:ext uri="{28A0092B-C50C-407E-A947-70E740481C1C}">
                <a14:useLocalDpi xmlns:a14="http://schemas.microsoft.com/office/drawing/2010/main" val="0"/>
              </a:ext>
            </a:extLst>
          </a:blip>
          <a:srcRect l="-26" t="21601" r="-26" b="-21257"/>
          <a:stretch/>
        </p:blipFill>
        <p:spPr>
          <a:xfrm>
            <a:off x="8610600" y="1264555"/>
            <a:ext cx="3265924" cy="5879221"/>
          </a:xfrm>
          <a:prstGeom prst="rect">
            <a:avLst/>
          </a:prstGeom>
        </p:spPr>
      </p:pic>
    </p:spTree>
    <p:extLst>
      <p:ext uri="{BB962C8B-B14F-4D97-AF65-F5344CB8AC3E}">
        <p14:creationId xmlns:p14="http://schemas.microsoft.com/office/powerpoint/2010/main" val="3961345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2" y="2297609"/>
            <a:ext cx="5157047" cy="2262781"/>
          </a:xfrm>
        </p:spPr>
        <p:txBody>
          <a:bodyPr>
            <a:noAutofit/>
          </a:bodyPr>
          <a:lstStyle/>
          <a:p>
            <a:r>
              <a:rPr lang="nb-NO" sz="4800" dirty="0"/>
              <a:t>Systematisk Arbeid med Mestring og Motivasjon i</a:t>
            </a:r>
            <a:br>
              <a:rPr lang="nb-NO" sz="4800" dirty="0"/>
            </a:br>
            <a:r>
              <a:rPr lang="nb-NO" sz="4800" dirty="0"/>
              <a:t>voksenopplæring</a:t>
            </a:r>
            <a:endParaRPr lang="nb-NO" sz="4800" b="0" dirty="0"/>
          </a:p>
        </p:txBody>
      </p:sp>
      <p:sp>
        <p:nvSpPr>
          <p:cNvPr id="3" name="Undertittel 2"/>
          <p:cNvSpPr>
            <a:spLocks noGrp="1"/>
          </p:cNvSpPr>
          <p:nvPr>
            <p:ph type="subTitle" idx="1"/>
          </p:nvPr>
        </p:nvSpPr>
        <p:spPr/>
        <p:txBody>
          <a:bodyPr>
            <a:normAutofit/>
          </a:bodyPr>
          <a:lstStyle/>
          <a:p>
            <a:r>
              <a:rPr lang="nb-NO" sz="1400" dirty="0"/>
              <a:t>En femtrinns-motivasjonsmetode</a:t>
            </a:r>
          </a:p>
          <a:p>
            <a:endParaRPr lang="nb-NO" sz="1400" dirty="0"/>
          </a:p>
          <a:p>
            <a:r>
              <a:rPr lang="nb-NO" sz="1400" dirty="0"/>
              <a:t>May Olaug Horverak &amp; Kedir Diary</a:t>
            </a:r>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spTree>
    <p:extLst>
      <p:ext uri="{BB962C8B-B14F-4D97-AF65-F5344CB8AC3E}">
        <p14:creationId xmlns:p14="http://schemas.microsoft.com/office/powerpoint/2010/main" val="190945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B2CA84-F974-4616-97ED-D11A63ED9E8B}"/>
              </a:ext>
            </a:extLst>
          </p:cNvPr>
          <p:cNvSpPr>
            <a:spLocks noGrp="1"/>
          </p:cNvSpPr>
          <p:nvPr>
            <p:ph type="title"/>
          </p:nvPr>
        </p:nvSpPr>
        <p:spPr>
          <a:xfrm>
            <a:off x="1732935" y="624110"/>
            <a:ext cx="9969069" cy="1280890"/>
          </a:xfrm>
        </p:spPr>
        <p:txBody>
          <a:bodyPr/>
          <a:lstStyle/>
          <a:p>
            <a:endParaRPr lang="nb-NO"/>
          </a:p>
        </p:txBody>
      </p:sp>
      <p:sp>
        <p:nvSpPr>
          <p:cNvPr id="3" name="Plassholder for innhold 2">
            <a:extLst>
              <a:ext uri="{FF2B5EF4-FFF2-40B4-BE49-F238E27FC236}">
                <a16:creationId xmlns:a16="http://schemas.microsoft.com/office/drawing/2014/main" id="{3E51AC22-A577-48E7-9A71-C7CEE5575F4B}"/>
              </a:ext>
            </a:extLst>
          </p:cNvPr>
          <p:cNvSpPr>
            <a:spLocks noGrp="1"/>
          </p:cNvSpPr>
          <p:nvPr>
            <p:ph idx="1"/>
          </p:nvPr>
        </p:nvSpPr>
        <p:spPr/>
        <p:txBody>
          <a:bodyPr/>
          <a:lstStyle/>
          <a:p>
            <a:endParaRPr lang="nb-NO" dirty="0"/>
          </a:p>
        </p:txBody>
      </p:sp>
      <p:sp>
        <p:nvSpPr>
          <p:cNvPr id="4" name="Plassholder for lysbildenummer 3">
            <a:extLst>
              <a:ext uri="{FF2B5EF4-FFF2-40B4-BE49-F238E27FC236}">
                <a16:creationId xmlns:a16="http://schemas.microsoft.com/office/drawing/2014/main" id="{E2BBC9F4-6D25-42F0-ADEC-ADCF2A0DF805}"/>
              </a:ext>
            </a:extLst>
          </p:cNvPr>
          <p:cNvSpPr>
            <a:spLocks noGrp="1"/>
          </p:cNvSpPr>
          <p:nvPr>
            <p:ph type="sldNum" sz="quarter" idx="4"/>
          </p:nvPr>
        </p:nvSpPr>
        <p:spPr/>
        <p:txBody>
          <a:bodyPr/>
          <a:lstStyle/>
          <a:p>
            <a:fld id="{67AD1A7C-3E55-45E2-AE43-F8C6920D9156}" type="slidenum">
              <a:rPr lang="nb-NO" smtClean="0"/>
              <a:pPr/>
              <a:t>20</a:t>
            </a:fld>
            <a:endParaRPr lang="nb-NO" dirty="0"/>
          </a:p>
        </p:txBody>
      </p:sp>
      <p:pic>
        <p:nvPicPr>
          <p:cNvPr id="5" name="Plassholder for innhold 4">
            <a:extLst>
              <a:ext uri="{FF2B5EF4-FFF2-40B4-BE49-F238E27FC236}">
                <a16:creationId xmlns:a16="http://schemas.microsoft.com/office/drawing/2014/main" id="{7842F004-3DA6-483E-9A35-03BF4F91A53A}"/>
              </a:ext>
            </a:extLst>
          </p:cNvPr>
          <p:cNvPicPr>
            <a:picLocks noChangeAspect="1"/>
          </p:cNvPicPr>
          <p:nvPr/>
        </p:nvPicPr>
        <p:blipFill>
          <a:blip r:embed="rId2"/>
          <a:stretch>
            <a:fillRect/>
          </a:stretch>
        </p:blipFill>
        <p:spPr>
          <a:xfrm>
            <a:off x="3868441" y="37565"/>
            <a:ext cx="5259096" cy="6677559"/>
          </a:xfrm>
          <a:prstGeom prst="rect">
            <a:avLst/>
          </a:prstGeom>
        </p:spPr>
      </p:pic>
    </p:spTree>
    <p:extLst>
      <p:ext uri="{BB962C8B-B14F-4D97-AF65-F5344CB8AC3E}">
        <p14:creationId xmlns:p14="http://schemas.microsoft.com/office/powerpoint/2010/main" val="2553390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BC44EF-9DD3-42D8-9DD1-7B8AE9FF9AF1}"/>
              </a:ext>
            </a:extLst>
          </p:cNvPr>
          <p:cNvSpPr>
            <a:spLocks noGrp="1"/>
          </p:cNvSpPr>
          <p:nvPr>
            <p:ph type="title"/>
          </p:nvPr>
        </p:nvSpPr>
        <p:spPr/>
        <p:txBody>
          <a:bodyPr/>
          <a:lstStyle/>
          <a:p>
            <a:r>
              <a:rPr lang="nb-NO" dirty="0"/>
              <a:t>Kunst og håndverk</a:t>
            </a:r>
          </a:p>
        </p:txBody>
      </p:sp>
      <p:pic>
        <p:nvPicPr>
          <p:cNvPr id="5" name="Plassholder for innhold 4">
            <a:extLst>
              <a:ext uri="{FF2B5EF4-FFF2-40B4-BE49-F238E27FC236}">
                <a16:creationId xmlns:a16="http://schemas.microsoft.com/office/drawing/2014/main" id="{BE2507DC-E701-4332-97EC-109714EBF2A1}"/>
              </a:ext>
            </a:extLst>
          </p:cNvPr>
          <p:cNvPicPr>
            <a:picLocks noGrp="1" noChangeAspect="1"/>
          </p:cNvPicPr>
          <p:nvPr>
            <p:ph idx="1"/>
          </p:nvPr>
        </p:nvPicPr>
        <p:blipFill>
          <a:blip r:embed="rId2"/>
          <a:stretch>
            <a:fillRect/>
          </a:stretch>
        </p:blipFill>
        <p:spPr>
          <a:xfrm>
            <a:off x="3067050" y="1528314"/>
            <a:ext cx="6568798" cy="4491486"/>
          </a:xfrm>
          <a:prstGeom prst="rect">
            <a:avLst/>
          </a:prstGeom>
        </p:spPr>
      </p:pic>
      <p:sp>
        <p:nvSpPr>
          <p:cNvPr id="4" name="Plassholder for lysbildenummer 3">
            <a:extLst>
              <a:ext uri="{FF2B5EF4-FFF2-40B4-BE49-F238E27FC236}">
                <a16:creationId xmlns:a16="http://schemas.microsoft.com/office/drawing/2014/main" id="{E119CB5D-19CD-48EC-BDE4-D3F0FEB99CF4}"/>
              </a:ext>
            </a:extLst>
          </p:cNvPr>
          <p:cNvSpPr>
            <a:spLocks noGrp="1"/>
          </p:cNvSpPr>
          <p:nvPr>
            <p:ph type="sldNum" sz="quarter" idx="4"/>
          </p:nvPr>
        </p:nvSpPr>
        <p:spPr/>
        <p:txBody>
          <a:bodyPr/>
          <a:lstStyle/>
          <a:p>
            <a:fld id="{67AD1A7C-3E55-45E2-AE43-F8C6920D9156}" type="slidenum">
              <a:rPr lang="nb-NO" smtClean="0"/>
              <a:pPr/>
              <a:t>21</a:t>
            </a:fld>
            <a:endParaRPr lang="nb-NO" dirty="0"/>
          </a:p>
        </p:txBody>
      </p:sp>
    </p:spTree>
    <p:extLst>
      <p:ext uri="{BB962C8B-B14F-4D97-AF65-F5344CB8AC3E}">
        <p14:creationId xmlns:p14="http://schemas.microsoft.com/office/powerpoint/2010/main" val="409748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56C2F0-BFD7-4933-9C15-02C01A23FE0B}"/>
              </a:ext>
            </a:extLst>
          </p:cNvPr>
          <p:cNvSpPr>
            <a:spLocks noGrp="1"/>
          </p:cNvSpPr>
          <p:nvPr>
            <p:ph type="title"/>
          </p:nvPr>
        </p:nvSpPr>
        <p:spPr/>
        <p:txBody>
          <a:bodyPr>
            <a:normAutofit fontScale="90000"/>
          </a:bodyPr>
          <a:lstStyle/>
          <a:p>
            <a:r>
              <a:rPr lang="nb-NO" dirty="0"/>
              <a:t>Fra webside: </a:t>
            </a:r>
            <a:r>
              <a:rPr lang="nb-NO" dirty="0">
                <a:hlinkClick r:id="rId2"/>
              </a:rPr>
              <a:t>https://samm.uia.no/materiale/materiale-for-voksenopplaering/</a:t>
            </a:r>
            <a:endParaRPr lang="nb-NO" dirty="0"/>
          </a:p>
        </p:txBody>
      </p:sp>
      <p:pic>
        <p:nvPicPr>
          <p:cNvPr id="5" name="Plassholder for innhold 4">
            <a:extLst>
              <a:ext uri="{FF2B5EF4-FFF2-40B4-BE49-F238E27FC236}">
                <a16:creationId xmlns:a16="http://schemas.microsoft.com/office/drawing/2014/main" id="{70B6A492-60A8-4394-B592-DFBE4ADBE7D2}"/>
              </a:ext>
            </a:extLst>
          </p:cNvPr>
          <p:cNvPicPr>
            <a:picLocks noGrp="1" noChangeAspect="1"/>
          </p:cNvPicPr>
          <p:nvPr>
            <p:ph idx="1"/>
          </p:nvPr>
        </p:nvPicPr>
        <p:blipFill>
          <a:blip r:embed="rId3"/>
          <a:stretch>
            <a:fillRect/>
          </a:stretch>
        </p:blipFill>
        <p:spPr>
          <a:xfrm>
            <a:off x="556954" y="1971675"/>
            <a:ext cx="6868043" cy="3778250"/>
          </a:xfrm>
          <a:prstGeom prst="rect">
            <a:avLst/>
          </a:prstGeom>
        </p:spPr>
      </p:pic>
      <p:sp>
        <p:nvSpPr>
          <p:cNvPr id="4" name="Plassholder for lysbildenummer 3">
            <a:extLst>
              <a:ext uri="{FF2B5EF4-FFF2-40B4-BE49-F238E27FC236}">
                <a16:creationId xmlns:a16="http://schemas.microsoft.com/office/drawing/2014/main" id="{83E28452-F84C-4735-8980-C0D8991B7FE1}"/>
              </a:ext>
            </a:extLst>
          </p:cNvPr>
          <p:cNvSpPr>
            <a:spLocks noGrp="1"/>
          </p:cNvSpPr>
          <p:nvPr>
            <p:ph type="sldNum" sz="quarter" idx="4"/>
          </p:nvPr>
        </p:nvSpPr>
        <p:spPr/>
        <p:txBody>
          <a:bodyPr/>
          <a:lstStyle/>
          <a:p>
            <a:fld id="{67AD1A7C-3E55-45E2-AE43-F8C6920D9156}" type="slidenum">
              <a:rPr lang="nb-NO" smtClean="0"/>
              <a:pPr/>
              <a:t>22</a:t>
            </a:fld>
            <a:endParaRPr lang="nb-NO" dirty="0"/>
          </a:p>
        </p:txBody>
      </p:sp>
      <p:pic>
        <p:nvPicPr>
          <p:cNvPr id="6" name="Bilde 5">
            <a:extLst>
              <a:ext uri="{FF2B5EF4-FFF2-40B4-BE49-F238E27FC236}">
                <a16:creationId xmlns:a16="http://schemas.microsoft.com/office/drawing/2014/main" id="{9EA03C2F-D0F6-4C0E-A03E-165DA1D7BAD0}"/>
              </a:ext>
            </a:extLst>
          </p:cNvPr>
          <p:cNvPicPr>
            <a:picLocks noChangeAspect="1"/>
          </p:cNvPicPr>
          <p:nvPr/>
        </p:nvPicPr>
        <p:blipFill>
          <a:blip r:embed="rId4"/>
          <a:stretch>
            <a:fillRect/>
          </a:stretch>
        </p:blipFill>
        <p:spPr>
          <a:xfrm>
            <a:off x="7668060" y="2285999"/>
            <a:ext cx="4033862" cy="4093845"/>
          </a:xfrm>
          <a:prstGeom prst="rect">
            <a:avLst/>
          </a:prstGeom>
        </p:spPr>
      </p:pic>
    </p:spTree>
    <p:extLst>
      <p:ext uri="{BB962C8B-B14F-4D97-AF65-F5344CB8AC3E}">
        <p14:creationId xmlns:p14="http://schemas.microsoft.com/office/powerpoint/2010/main" val="293257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F18AD1-427A-4C1B-8511-825EDFF2EDD6}"/>
              </a:ext>
            </a:extLst>
          </p:cNvPr>
          <p:cNvSpPr>
            <a:spLocks noGrp="1"/>
          </p:cNvSpPr>
          <p:nvPr>
            <p:ph type="title"/>
          </p:nvPr>
        </p:nvSpPr>
        <p:spPr/>
        <p:txBody>
          <a:bodyPr/>
          <a:lstStyle/>
          <a:p>
            <a:r>
              <a:rPr lang="nb-NO" dirty="0"/>
              <a:t>På kurdisk tv i Irak</a:t>
            </a:r>
          </a:p>
        </p:txBody>
      </p:sp>
      <p:sp>
        <p:nvSpPr>
          <p:cNvPr id="3" name="Plassholder for innhold 2">
            <a:extLst>
              <a:ext uri="{FF2B5EF4-FFF2-40B4-BE49-F238E27FC236}">
                <a16:creationId xmlns:a16="http://schemas.microsoft.com/office/drawing/2014/main" id="{0B3406FC-6A43-4F9A-9902-055963B46852}"/>
              </a:ext>
            </a:extLst>
          </p:cNvPr>
          <p:cNvSpPr>
            <a:spLocks noGrp="1"/>
          </p:cNvSpPr>
          <p:nvPr>
            <p:ph idx="1"/>
          </p:nvPr>
        </p:nvSpPr>
        <p:spPr/>
        <p:txBody>
          <a:bodyPr/>
          <a:lstStyle/>
          <a:p>
            <a:endParaRPr lang="nb-NO"/>
          </a:p>
        </p:txBody>
      </p:sp>
      <p:sp>
        <p:nvSpPr>
          <p:cNvPr id="4" name="Plassholder for lysbildenummer 3">
            <a:extLst>
              <a:ext uri="{FF2B5EF4-FFF2-40B4-BE49-F238E27FC236}">
                <a16:creationId xmlns:a16="http://schemas.microsoft.com/office/drawing/2014/main" id="{F750D350-5214-4E78-9EE0-F648325BE2FE}"/>
              </a:ext>
            </a:extLst>
          </p:cNvPr>
          <p:cNvSpPr>
            <a:spLocks noGrp="1"/>
          </p:cNvSpPr>
          <p:nvPr>
            <p:ph type="sldNum" sz="quarter" idx="4"/>
          </p:nvPr>
        </p:nvSpPr>
        <p:spPr/>
        <p:txBody>
          <a:bodyPr/>
          <a:lstStyle/>
          <a:p>
            <a:fld id="{67AD1A7C-3E55-45E2-AE43-F8C6920D9156}" type="slidenum">
              <a:rPr lang="nb-NO" smtClean="0"/>
              <a:pPr/>
              <a:t>23</a:t>
            </a:fld>
            <a:endParaRPr lang="nb-NO" dirty="0"/>
          </a:p>
        </p:txBody>
      </p:sp>
      <p:pic>
        <p:nvPicPr>
          <p:cNvPr id="2050" name="Picture 2">
            <a:extLst>
              <a:ext uri="{FF2B5EF4-FFF2-40B4-BE49-F238E27FC236}">
                <a16:creationId xmlns:a16="http://schemas.microsoft.com/office/drawing/2014/main" id="{1437D039-DC6B-46C8-8649-FD6E34E40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714" y="1383122"/>
            <a:ext cx="8435836" cy="474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04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22689" y="188640"/>
            <a:ext cx="7658419" cy="1280890"/>
          </a:xfrm>
        </p:spPr>
        <p:txBody>
          <a:bodyPr>
            <a:normAutofit fontScale="90000"/>
          </a:bodyPr>
          <a:lstStyle/>
          <a:p>
            <a:br>
              <a:rPr lang="nb-NO" dirty="0"/>
            </a:br>
            <a:r>
              <a:rPr lang="nb-NO" dirty="0"/>
              <a:t>Gjennomføring av en femtrinns </a:t>
            </a:r>
            <a:br>
              <a:rPr lang="nb-NO" dirty="0"/>
            </a:br>
            <a:r>
              <a:rPr lang="nb-NO" dirty="0"/>
              <a:t>motivasjonsmetode</a:t>
            </a:r>
            <a:endParaRPr lang="nb-NO" sz="2800" dirty="0"/>
          </a:p>
        </p:txBody>
      </p:sp>
      <p:sp>
        <p:nvSpPr>
          <p:cNvPr id="3" name="Plassholder for innhold 2"/>
          <p:cNvSpPr>
            <a:spLocks noGrp="1"/>
          </p:cNvSpPr>
          <p:nvPr>
            <p:ph idx="1"/>
          </p:nvPr>
        </p:nvSpPr>
        <p:spPr/>
        <p:txBody>
          <a:bodyPr/>
          <a:lstStyle/>
          <a:p>
            <a:pPr>
              <a:buAutoNum type="arabicPeriod"/>
            </a:pPr>
            <a:r>
              <a:rPr lang="en-US" b="1" dirty="0" err="1"/>
              <a:t>Hva</a:t>
            </a:r>
            <a:r>
              <a:rPr lang="en-US" b="1" dirty="0"/>
              <a:t> </a:t>
            </a:r>
            <a:r>
              <a:rPr lang="en-US" b="1" dirty="0" err="1"/>
              <a:t>ønsker</a:t>
            </a:r>
            <a:r>
              <a:rPr lang="en-US" b="1" dirty="0"/>
              <a:t> du å </a:t>
            </a:r>
            <a:r>
              <a:rPr lang="en-US" b="1" dirty="0" err="1"/>
              <a:t>få</a:t>
            </a:r>
            <a:r>
              <a:rPr lang="en-US" b="1" dirty="0"/>
              <a:t> </a:t>
            </a:r>
            <a:r>
              <a:rPr lang="en-US" b="1" dirty="0" err="1"/>
              <a:t>til</a:t>
            </a:r>
            <a:r>
              <a:rPr lang="en-US" b="1" dirty="0"/>
              <a:t> </a:t>
            </a:r>
            <a:r>
              <a:rPr lang="en-US" b="1" dirty="0" err="1"/>
              <a:t>i</a:t>
            </a:r>
            <a:r>
              <a:rPr lang="en-US" b="1" dirty="0"/>
              <a:t> </a:t>
            </a:r>
            <a:r>
              <a:rPr lang="en-US" b="1" dirty="0" err="1"/>
              <a:t>ditt</a:t>
            </a:r>
            <a:r>
              <a:rPr lang="en-US" b="1" dirty="0"/>
              <a:t> </a:t>
            </a:r>
            <a:r>
              <a:rPr lang="en-US" b="1" dirty="0" err="1"/>
              <a:t>arbeid</a:t>
            </a:r>
            <a:r>
              <a:rPr lang="en-US" b="1" dirty="0"/>
              <a:t> </a:t>
            </a:r>
            <a:r>
              <a:rPr lang="en-US" b="1" dirty="0" err="1"/>
              <a:t>som</a:t>
            </a:r>
            <a:r>
              <a:rPr lang="en-US" b="1" dirty="0"/>
              <a:t> </a:t>
            </a:r>
            <a:r>
              <a:rPr lang="en-US" b="1" dirty="0" err="1"/>
              <a:t>lærer</a:t>
            </a:r>
            <a:r>
              <a:rPr lang="en-US" b="1" dirty="0"/>
              <a:t> </a:t>
            </a:r>
            <a:r>
              <a:rPr lang="en-US" b="1" dirty="0" err="1"/>
              <a:t>i</a:t>
            </a:r>
            <a:r>
              <a:rPr lang="en-US" b="1" dirty="0"/>
              <a:t> </a:t>
            </a:r>
            <a:r>
              <a:rPr lang="en-US" b="1" dirty="0" err="1"/>
              <a:t>voksenopplæringen</a:t>
            </a:r>
            <a:r>
              <a:rPr lang="en-US" b="1" dirty="0"/>
              <a:t>, </a:t>
            </a:r>
            <a:r>
              <a:rPr lang="en-US" b="1" dirty="0" err="1"/>
              <a:t>hva</a:t>
            </a:r>
            <a:r>
              <a:rPr lang="en-US" b="1" dirty="0"/>
              <a:t> </a:t>
            </a:r>
            <a:r>
              <a:rPr lang="en-US" b="1" dirty="0" err="1"/>
              <a:t>er</a:t>
            </a:r>
            <a:r>
              <a:rPr lang="en-US" b="1" dirty="0"/>
              <a:t> </a:t>
            </a:r>
            <a:r>
              <a:rPr lang="en-US" b="1" dirty="0" err="1"/>
              <a:t>viktig</a:t>
            </a:r>
            <a:r>
              <a:rPr lang="en-US" b="1" dirty="0"/>
              <a:t> for </a:t>
            </a:r>
            <a:r>
              <a:rPr lang="en-US" b="1" dirty="0" err="1"/>
              <a:t>deg</a:t>
            </a:r>
            <a:r>
              <a:rPr lang="en-US" b="1" dirty="0"/>
              <a:t>?</a:t>
            </a:r>
          </a:p>
          <a:p>
            <a:pPr>
              <a:buAutoNum type="arabicPeriod"/>
            </a:pPr>
            <a:r>
              <a:rPr lang="en-US" b="1" dirty="0" err="1"/>
              <a:t>Hvilke</a:t>
            </a:r>
            <a:r>
              <a:rPr lang="en-US" b="1" dirty="0"/>
              <a:t> </a:t>
            </a:r>
            <a:r>
              <a:rPr lang="en-US" b="1" dirty="0" err="1"/>
              <a:t>kvaliteter</a:t>
            </a:r>
            <a:r>
              <a:rPr lang="en-US" b="1" dirty="0"/>
              <a:t> </a:t>
            </a:r>
            <a:r>
              <a:rPr lang="en-US" b="1" dirty="0" err="1"/>
              <a:t>har</a:t>
            </a:r>
            <a:r>
              <a:rPr lang="en-US" b="1" dirty="0"/>
              <a:t> du </a:t>
            </a:r>
            <a:r>
              <a:rPr lang="en-US" b="1" dirty="0" err="1"/>
              <a:t>som</a:t>
            </a:r>
            <a:r>
              <a:rPr lang="en-US" b="1" dirty="0"/>
              <a:t> </a:t>
            </a:r>
            <a:r>
              <a:rPr lang="en-US" b="1" dirty="0" err="1"/>
              <a:t>hjelper</a:t>
            </a:r>
            <a:r>
              <a:rPr lang="en-US" b="1" dirty="0"/>
              <a:t> </a:t>
            </a:r>
            <a:r>
              <a:rPr lang="en-US" b="1" dirty="0" err="1"/>
              <a:t>deg</a:t>
            </a:r>
            <a:r>
              <a:rPr lang="en-US" b="1" dirty="0"/>
              <a:t> </a:t>
            </a:r>
            <a:r>
              <a:rPr lang="en-US" b="1" dirty="0" err="1"/>
              <a:t>i</a:t>
            </a:r>
            <a:r>
              <a:rPr lang="en-US" b="1" dirty="0"/>
              <a:t> </a:t>
            </a:r>
            <a:r>
              <a:rPr lang="en-US" b="1" dirty="0" err="1"/>
              <a:t>denne</a:t>
            </a:r>
            <a:r>
              <a:rPr lang="en-US" b="1" dirty="0"/>
              <a:t> </a:t>
            </a:r>
            <a:r>
              <a:rPr lang="en-US" b="1" dirty="0" err="1"/>
              <a:t>retningen</a:t>
            </a:r>
            <a:r>
              <a:rPr lang="en-US" b="1" dirty="0"/>
              <a:t>? </a:t>
            </a:r>
          </a:p>
          <a:p>
            <a:pPr>
              <a:buAutoNum type="arabicPeriod"/>
            </a:pPr>
            <a:r>
              <a:rPr lang="en-US" b="1" dirty="0" err="1"/>
              <a:t>Er</a:t>
            </a:r>
            <a:r>
              <a:rPr lang="en-US" b="1" dirty="0"/>
              <a:t> </a:t>
            </a:r>
            <a:r>
              <a:rPr lang="en-US" b="1" dirty="0" err="1"/>
              <a:t>det</a:t>
            </a:r>
            <a:r>
              <a:rPr lang="en-US" b="1" dirty="0"/>
              <a:t> </a:t>
            </a:r>
            <a:r>
              <a:rPr lang="en-US" b="1" dirty="0" err="1"/>
              <a:t>noe</a:t>
            </a:r>
            <a:r>
              <a:rPr lang="en-US" b="1" dirty="0"/>
              <a:t> </a:t>
            </a:r>
            <a:r>
              <a:rPr lang="en-US" b="1" dirty="0" err="1"/>
              <a:t>i</a:t>
            </a:r>
            <a:r>
              <a:rPr lang="en-US" b="1" dirty="0"/>
              <a:t> </a:t>
            </a:r>
            <a:r>
              <a:rPr lang="en-US" b="1" dirty="0" err="1"/>
              <a:t>deg</a:t>
            </a:r>
            <a:r>
              <a:rPr lang="en-US" b="1" dirty="0"/>
              <a:t> </a:t>
            </a:r>
            <a:r>
              <a:rPr lang="en-US" b="1" dirty="0" err="1"/>
              <a:t>selv</a:t>
            </a:r>
            <a:r>
              <a:rPr lang="en-US" b="1" dirty="0"/>
              <a:t> </a:t>
            </a:r>
            <a:r>
              <a:rPr lang="en-US" b="1" dirty="0" err="1"/>
              <a:t>eller</a:t>
            </a:r>
            <a:r>
              <a:rPr lang="en-US" b="1" dirty="0"/>
              <a:t> </a:t>
            </a:r>
            <a:r>
              <a:rPr lang="en-US" b="1" dirty="0" err="1"/>
              <a:t>hverdagen</a:t>
            </a:r>
            <a:r>
              <a:rPr lang="en-US" b="1" dirty="0"/>
              <a:t> din </a:t>
            </a:r>
            <a:r>
              <a:rPr lang="en-US" b="1" dirty="0" err="1"/>
              <a:t>som</a:t>
            </a:r>
            <a:r>
              <a:rPr lang="en-US" b="1" dirty="0"/>
              <a:t> </a:t>
            </a:r>
            <a:r>
              <a:rPr lang="en-US" b="1" dirty="0" err="1"/>
              <a:t>hindrer</a:t>
            </a:r>
            <a:r>
              <a:rPr lang="en-US" b="1" dirty="0"/>
              <a:t> </a:t>
            </a:r>
            <a:r>
              <a:rPr lang="en-US" b="1" dirty="0" err="1"/>
              <a:t>deg</a:t>
            </a:r>
            <a:r>
              <a:rPr lang="en-US" b="1" dirty="0"/>
              <a:t>?</a:t>
            </a:r>
          </a:p>
          <a:p>
            <a:pPr marL="0" indent="0">
              <a:buNone/>
            </a:pPr>
            <a:endParaRPr lang="en-US" b="1" dirty="0"/>
          </a:p>
        </p:txBody>
      </p:sp>
      <p:sp>
        <p:nvSpPr>
          <p:cNvPr id="4" name="Plassholder for bunntekst 3"/>
          <p:cNvSpPr>
            <a:spLocks noGrp="1"/>
          </p:cNvSpPr>
          <p:nvPr>
            <p:ph type="ftr" sz="quarter" idx="11"/>
          </p:nvPr>
        </p:nvSpPr>
        <p:spPr/>
        <p:txBody>
          <a:bodyPr/>
          <a:lstStyle/>
          <a:p>
            <a:r>
              <a:rPr lang="nb-NO"/>
              <a:t>Horverak og Diary, 2019</a:t>
            </a:r>
          </a:p>
        </p:txBody>
      </p:sp>
    </p:spTree>
    <p:extLst>
      <p:ext uri="{BB962C8B-B14F-4D97-AF65-F5344CB8AC3E}">
        <p14:creationId xmlns:p14="http://schemas.microsoft.com/office/powerpoint/2010/main" val="295745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Handlingsplan</a:t>
            </a:r>
          </a:p>
        </p:txBody>
      </p:sp>
      <p:sp>
        <p:nvSpPr>
          <p:cNvPr id="3" name="Plassholder for innhold 2"/>
          <p:cNvSpPr>
            <a:spLocks noGrp="1"/>
          </p:cNvSpPr>
          <p:nvPr>
            <p:ph idx="1"/>
          </p:nvPr>
        </p:nvSpPr>
        <p:spPr/>
        <p:txBody>
          <a:bodyPr/>
          <a:lstStyle/>
          <a:p>
            <a:pPr marL="0" indent="0">
              <a:buNone/>
            </a:pPr>
            <a:r>
              <a:rPr lang="nb-NO" b="1" dirty="0"/>
              <a:t>4. Hva velger du å jobbe med den neste måneden for å kunne gå i den retningen du ønsker?</a:t>
            </a:r>
          </a:p>
          <a:p>
            <a:pPr marL="0" indent="0">
              <a:buNone/>
            </a:pPr>
            <a:r>
              <a:rPr lang="nb-NO" b="1" dirty="0"/>
              <a:t>5. Hva skal du gjøre helt konkret for å klare å gjennomføre dette?</a:t>
            </a:r>
          </a:p>
          <a:p>
            <a:pPr marL="0" indent="0">
              <a:buNone/>
            </a:pPr>
            <a:endParaRPr lang="nb-NO" b="1" dirty="0"/>
          </a:p>
          <a:p>
            <a:pPr marL="0" indent="0">
              <a:buNone/>
            </a:pPr>
            <a:endParaRPr lang="nb-NO" dirty="0"/>
          </a:p>
          <a:p>
            <a:endParaRPr lang="nb-NO" dirty="0"/>
          </a:p>
        </p:txBody>
      </p:sp>
      <p:sp>
        <p:nvSpPr>
          <p:cNvPr id="4" name="Plassholder for bunntekst 3"/>
          <p:cNvSpPr>
            <a:spLocks noGrp="1"/>
          </p:cNvSpPr>
          <p:nvPr>
            <p:ph type="ftr" sz="quarter" idx="11"/>
          </p:nvPr>
        </p:nvSpPr>
        <p:spPr/>
        <p:txBody>
          <a:bodyPr/>
          <a:lstStyle/>
          <a:p>
            <a:r>
              <a:rPr lang="nb-NO"/>
              <a:t>Horverak og Diary, 2019</a:t>
            </a:r>
          </a:p>
        </p:txBody>
      </p:sp>
    </p:spTree>
    <p:extLst>
      <p:ext uri="{BB962C8B-B14F-4D97-AF65-F5344CB8AC3E}">
        <p14:creationId xmlns:p14="http://schemas.microsoft.com/office/powerpoint/2010/main" val="426189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C40DA32-FE5F-AF44-8AB5-8C6805B10054}"/>
              </a:ext>
            </a:extLst>
          </p:cNvPr>
          <p:cNvSpPr>
            <a:spLocks noGrp="1"/>
          </p:cNvSpPr>
          <p:nvPr>
            <p:ph type="ctrTitle"/>
          </p:nvPr>
        </p:nvSpPr>
        <p:spPr/>
        <p:txBody>
          <a:bodyPr>
            <a:normAutofit/>
          </a:bodyPr>
          <a:lstStyle/>
          <a:p>
            <a:r>
              <a:rPr lang="nb-NO" dirty="0"/>
              <a:t>Deltakerråd</a:t>
            </a:r>
            <a:br>
              <a:rPr lang="nb-NO" dirty="0"/>
            </a:br>
            <a:br>
              <a:rPr lang="nb-NO" dirty="0"/>
            </a:br>
            <a:endParaRPr lang="nb-NO" sz="2400" b="0" dirty="0"/>
          </a:p>
        </p:txBody>
      </p:sp>
    </p:spTree>
    <p:extLst>
      <p:ext uri="{BB962C8B-B14F-4D97-AF65-F5344CB8AC3E}">
        <p14:creationId xmlns:p14="http://schemas.microsoft.com/office/powerpoint/2010/main" val="107391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13D0C1-0255-46AB-ACF8-F35704A27404}"/>
              </a:ext>
            </a:extLst>
          </p:cNvPr>
          <p:cNvSpPr>
            <a:spLocks noGrp="1"/>
          </p:cNvSpPr>
          <p:nvPr>
            <p:ph type="title"/>
          </p:nvPr>
        </p:nvSpPr>
        <p:spPr/>
        <p:txBody>
          <a:bodyPr/>
          <a:lstStyle/>
          <a:p>
            <a:r>
              <a:rPr lang="nb-NO" dirty="0"/>
              <a:t>Medvirkning gjennom </a:t>
            </a:r>
            <a:r>
              <a:rPr lang="nb-NO" dirty="0" err="1"/>
              <a:t>deltakeråd</a:t>
            </a:r>
            <a:endParaRPr lang="nb-NO" b="1" dirty="0"/>
          </a:p>
        </p:txBody>
      </p:sp>
      <p:sp>
        <p:nvSpPr>
          <p:cNvPr id="3" name="Plassholder for innhold 2">
            <a:extLst>
              <a:ext uri="{FF2B5EF4-FFF2-40B4-BE49-F238E27FC236}">
                <a16:creationId xmlns:a16="http://schemas.microsoft.com/office/drawing/2014/main" id="{9DA227D9-E7AE-46BC-BFEF-694DC1738CA3}"/>
              </a:ext>
            </a:extLst>
          </p:cNvPr>
          <p:cNvSpPr>
            <a:spLocks noGrp="1"/>
          </p:cNvSpPr>
          <p:nvPr>
            <p:ph idx="1"/>
          </p:nvPr>
        </p:nvSpPr>
        <p:spPr/>
        <p:txBody>
          <a:bodyPr>
            <a:normAutofit/>
          </a:bodyPr>
          <a:lstStyle/>
          <a:p>
            <a:pPr marL="457200" lvl="1" indent="0">
              <a:buNone/>
            </a:pPr>
            <a:r>
              <a:rPr lang="nb-NO" b="1" dirty="0"/>
              <a:t>Klassens representant spør klassen:</a:t>
            </a:r>
          </a:p>
          <a:p>
            <a:pPr marL="914400" lvl="1" indent="-457200">
              <a:buAutoNum type="arabicPeriod"/>
            </a:pPr>
            <a:r>
              <a:rPr lang="nb-NO" dirty="0"/>
              <a:t>Hva er viktig for at dere som klasse skal ha det bra på skolen? </a:t>
            </a:r>
          </a:p>
          <a:p>
            <a:pPr marL="914400" lvl="1" indent="-457200">
              <a:buAutoNum type="arabicPeriod"/>
            </a:pPr>
            <a:r>
              <a:rPr lang="en-US" dirty="0" err="1"/>
              <a:t>Hva</a:t>
            </a:r>
            <a:r>
              <a:rPr lang="en-US" dirty="0"/>
              <a:t> </a:t>
            </a:r>
            <a:r>
              <a:rPr lang="en-US" dirty="0" err="1"/>
              <a:t>er</a:t>
            </a:r>
            <a:r>
              <a:rPr lang="en-US" dirty="0"/>
              <a:t> </a:t>
            </a:r>
            <a:r>
              <a:rPr lang="en-US" dirty="0" err="1"/>
              <a:t>dere</a:t>
            </a:r>
            <a:r>
              <a:rPr lang="en-US" dirty="0"/>
              <a:t> </a:t>
            </a:r>
            <a:r>
              <a:rPr lang="en-US" dirty="0" err="1"/>
              <a:t>som</a:t>
            </a:r>
            <a:r>
              <a:rPr lang="en-US" dirty="0"/>
              <a:t> </a:t>
            </a:r>
            <a:r>
              <a:rPr lang="en-US" dirty="0" err="1"/>
              <a:t>klasse</a:t>
            </a:r>
            <a:r>
              <a:rPr lang="en-US" dirty="0"/>
              <a:t> </a:t>
            </a:r>
            <a:r>
              <a:rPr lang="en-US" dirty="0" err="1"/>
              <a:t>gode</a:t>
            </a:r>
            <a:r>
              <a:rPr lang="en-US" dirty="0"/>
              <a:t> </a:t>
            </a:r>
            <a:r>
              <a:rPr lang="en-US" dirty="0" err="1"/>
              <a:t>på</a:t>
            </a:r>
            <a:r>
              <a:rPr lang="en-US" dirty="0"/>
              <a:t>, </a:t>
            </a:r>
            <a:r>
              <a:rPr lang="en-US" dirty="0" err="1"/>
              <a:t>og</a:t>
            </a:r>
            <a:r>
              <a:rPr lang="en-US" dirty="0"/>
              <a:t> </a:t>
            </a:r>
            <a:r>
              <a:rPr lang="en-US" dirty="0" err="1"/>
              <a:t>hva</a:t>
            </a:r>
            <a:r>
              <a:rPr lang="en-US" dirty="0"/>
              <a:t> </a:t>
            </a:r>
            <a:r>
              <a:rPr lang="en-US" dirty="0" err="1"/>
              <a:t>er</a:t>
            </a:r>
            <a:r>
              <a:rPr lang="en-US" dirty="0"/>
              <a:t> </a:t>
            </a:r>
            <a:r>
              <a:rPr lang="en-US" dirty="0" err="1"/>
              <a:t>dere</a:t>
            </a:r>
            <a:r>
              <a:rPr lang="en-US" dirty="0"/>
              <a:t> </a:t>
            </a:r>
            <a:r>
              <a:rPr lang="en-US" dirty="0" err="1"/>
              <a:t>fornøyde</a:t>
            </a:r>
            <a:r>
              <a:rPr lang="en-US" dirty="0"/>
              <a:t> med </a:t>
            </a:r>
            <a:r>
              <a:rPr lang="en-US" dirty="0" err="1"/>
              <a:t>på</a:t>
            </a:r>
            <a:r>
              <a:rPr lang="en-US" dirty="0"/>
              <a:t> </a:t>
            </a:r>
            <a:r>
              <a:rPr lang="en-US" dirty="0" err="1"/>
              <a:t>skolen</a:t>
            </a:r>
            <a:r>
              <a:rPr lang="en-US" dirty="0"/>
              <a:t>?</a:t>
            </a:r>
          </a:p>
          <a:p>
            <a:pPr marL="914400" lvl="1" indent="-457200">
              <a:buAutoNum type="arabicPeriod"/>
            </a:pPr>
            <a:r>
              <a:rPr lang="en-US" dirty="0" err="1"/>
              <a:t>Er</a:t>
            </a:r>
            <a:r>
              <a:rPr lang="en-US" dirty="0"/>
              <a:t> det </a:t>
            </a:r>
            <a:r>
              <a:rPr lang="en-US" dirty="0" err="1"/>
              <a:t>noe</a:t>
            </a:r>
            <a:r>
              <a:rPr lang="en-US" dirty="0"/>
              <a:t> </a:t>
            </a:r>
            <a:r>
              <a:rPr lang="en-US" dirty="0" err="1"/>
              <a:t>som</a:t>
            </a:r>
            <a:r>
              <a:rPr lang="en-US" dirty="0"/>
              <a:t> </a:t>
            </a:r>
            <a:r>
              <a:rPr lang="en-US" dirty="0" err="1"/>
              <a:t>er</a:t>
            </a:r>
            <a:r>
              <a:rPr lang="en-US" dirty="0"/>
              <a:t> </a:t>
            </a:r>
            <a:r>
              <a:rPr lang="en-US" dirty="0" err="1"/>
              <a:t>vanskelig</a:t>
            </a:r>
            <a:r>
              <a:rPr lang="en-US" dirty="0"/>
              <a:t> for </a:t>
            </a:r>
            <a:r>
              <a:rPr lang="en-US" dirty="0" err="1"/>
              <a:t>klassen</a:t>
            </a:r>
            <a:r>
              <a:rPr lang="en-US" dirty="0"/>
              <a:t> din </a:t>
            </a:r>
            <a:r>
              <a:rPr lang="en-US" dirty="0" err="1"/>
              <a:t>og</a:t>
            </a:r>
            <a:r>
              <a:rPr lang="en-US" dirty="0"/>
              <a:t> </a:t>
            </a:r>
            <a:r>
              <a:rPr lang="en-US" dirty="0" err="1"/>
              <a:t>som</a:t>
            </a:r>
            <a:r>
              <a:rPr lang="en-US" dirty="0"/>
              <a:t> </a:t>
            </a:r>
            <a:r>
              <a:rPr lang="en-US" dirty="0" err="1"/>
              <a:t>gjør</a:t>
            </a:r>
            <a:r>
              <a:rPr lang="en-US" dirty="0"/>
              <a:t> at </a:t>
            </a:r>
            <a:r>
              <a:rPr lang="en-US" dirty="0" err="1"/>
              <a:t>dere</a:t>
            </a:r>
            <a:r>
              <a:rPr lang="en-US" dirty="0"/>
              <a:t> </a:t>
            </a:r>
            <a:r>
              <a:rPr lang="en-US" dirty="0" err="1"/>
              <a:t>ikke</a:t>
            </a:r>
            <a:r>
              <a:rPr lang="en-US" dirty="0"/>
              <a:t> har det bra </a:t>
            </a:r>
            <a:r>
              <a:rPr lang="en-US" dirty="0" err="1"/>
              <a:t>på</a:t>
            </a:r>
            <a:r>
              <a:rPr lang="en-US" dirty="0"/>
              <a:t> </a:t>
            </a:r>
            <a:r>
              <a:rPr lang="en-US" dirty="0" err="1"/>
              <a:t>skolen</a:t>
            </a:r>
            <a:r>
              <a:rPr lang="en-US" dirty="0"/>
              <a:t>?</a:t>
            </a:r>
          </a:p>
          <a:p>
            <a:pPr marL="457200" lvl="1" indent="0">
              <a:buNone/>
            </a:pPr>
            <a:r>
              <a:rPr lang="nb-NO" b="1" dirty="0"/>
              <a:t>Samler inn notater og tar med til deltakerråd</a:t>
            </a:r>
          </a:p>
          <a:p>
            <a:pPr marL="457200" lvl="1" indent="0">
              <a:buNone/>
            </a:pPr>
            <a:endParaRPr lang="nb-NO" b="1" dirty="0"/>
          </a:p>
          <a:p>
            <a:pPr marL="457200" lvl="1" indent="0">
              <a:buNone/>
            </a:pPr>
            <a:r>
              <a:rPr lang="nb-NO" b="1" dirty="0"/>
              <a:t>Deltakerrådet går gjennom notater og finner ut hva som er viktig å bringe videre til ledelsen og hva klassen selv kan gjøre noe med og diskuterer så:</a:t>
            </a:r>
          </a:p>
          <a:p>
            <a:pPr marL="457200" lvl="1" indent="0">
              <a:buNone/>
            </a:pPr>
            <a:r>
              <a:rPr lang="nb-NO" dirty="0"/>
              <a:t>4. Hva tenker dere at deres klasse trenger å ha fokus på de neste ukene?</a:t>
            </a:r>
          </a:p>
          <a:p>
            <a:pPr marL="457200" lvl="1" indent="0">
              <a:buNone/>
            </a:pPr>
            <a:r>
              <a:rPr lang="nb-NO" dirty="0"/>
              <a:t>5. Hva tenker dere at deres klasse kan gjøre konkret for å klare det før neste deltakerråd?</a:t>
            </a:r>
          </a:p>
          <a:p>
            <a:endParaRPr lang="nb-NO" dirty="0"/>
          </a:p>
        </p:txBody>
      </p:sp>
      <p:pic>
        <p:nvPicPr>
          <p:cNvPr id="2050" name="Picture 2" descr="Afrikaner, Asiatisk, Svart, Brown, Tegneserie">
            <a:extLst>
              <a:ext uri="{FF2B5EF4-FFF2-40B4-BE49-F238E27FC236}">
                <a16:creationId xmlns:a16="http://schemas.microsoft.com/office/drawing/2014/main" id="{6F72E09C-E73C-441C-B952-EC1B0B70F7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0469" y="489094"/>
            <a:ext cx="2487850" cy="1855521"/>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lysbildenummer 4">
            <a:extLst>
              <a:ext uri="{FF2B5EF4-FFF2-40B4-BE49-F238E27FC236}">
                <a16:creationId xmlns:a16="http://schemas.microsoft.com/office/drawing/2014/main" id="{CC257D79-E043-4CA0-AC62-6F1A993D84D5}"/>
              </a:ext>
            </a:extLst>
          </p:cNvPr>
          <p:cNvSpPr>
            <a:spLocks noGrp="1"/>
          </p:cNvSpPr>
          <p:nvPr>
            <p:ph type="sldNum" sz="quarter" idx="4"/>
          </p:nvPr>
        </p:nvSpPr>
        <p:spPr/>
        <p:txBody>
          <a:bodyPr/>
          <a:lstStyle/>
          <a:p>
            <a:fld id="{67AD1A7C-3E55-45E2-AE43-F8C6920D9156}" type="slidenum">
              <a:rPr lang="nb-NO" smtClean="0"/>
              <a:pPr/>
              <a:t>27</a:t>
            </a:fld>
            <a:endParaRPr lang="nb-NO" dirty="0"/>
          </a:p>
        </p:txBody>
      </p:sp>
      <p:sp>
        <p:nvSpPr>
          <p:cNvPr id="4" name="Plassholder for bunntekst 3">
            <a:extLst>
              <a:ext uri="{FF2B5EF4-FFF2-40B4-BE49-F238E27FC236}">
                <a16:creationId xmlns:a16="http://schemas.microsoft.com/office/drawing/2014/main" id="{FAA7402F-D2C2-4670-9990-70C5780B87A4}"/>
              </a:ext>
            </a:extLst>
          </p:cNvPr>
          <p:cNvSpPr>
            <a:spLocks noGrp="1"/>
          </p:cNvSpPr>
          <p:nvPr>
            <p:ph type="ftr" sz="quarter" idx="11"/>
          </p:nvPr>
        </p:nvSpPr>
        <p:spPr>
          <a:xfrm>
            <a:off x="1728782" y="6438900"/>
            <a:ext cx="7611687" cy="114300"/>
          </a:xfrm>
        </p:spPr>
        <p:txBody>
          <a:bodyPr/>
          <a:lstStyle/>
          <a:p>
            <a:r>
              <a:rPr lang="nb-NO" sz="1200" dirty="0"/>
              <a:t>Utviklet av Gerd Martina Langeland, May Olaug Horverak, John Petter Fagerhaug og Eva Carmen Jenssen</a:t>
            </a:r>
          </a:p>
        </p:txBody>
      </p:sp>
    </p:spTree>
    <p:extLst>
      <p:ext uri="{BB962C8B-B14F-4D97-AF65-F5344CB8AC3E}">
        <p14:creationId xmlns:p14="http://schemas.microsoft.com/office/powerpoint/2010/main" val="522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CC4D076-B8D7-8345-A846-A28E34C72BE5}"/>
              </a:ext>
            </a:extLst>
          </p:cNvPr>
          <p:cNvSpPr>
            <a:spLocks noGrp="1"/>
          </p:cNvSpPr>
          <p:nvPr>
            <p:ph type="dt" sz="half" idx="2"/>
          </p:nvPr>
        </p:nvSpPr>
        <p:spPr>
          <a:xfrm>
            <a:off x="5498846" y="4363468"/>
            <a:ext cx="1146283" cy="97538"/>
          </a:xfrm>
        </p:spPr>
        <p:txBody>
          <a:bodyPr/>
          <a:lstStyle/>
          <a:p>
            <a:r>
              <a:rPr lang="nb-NO" sz="1100" dirty="0"/>
              <a:t>25.09.2019</a:t>
            </a:r>
          </a:p>
        </p:txBody>
      </p:sp>
      <p:sp>
        <p:nvSpPr>
          <p:cNvPr id="3" name="Tittel 2">
            <a:extLst>
              <a:ext uri="{FF2B5EF4-FFF2-40B4-BE49-F238E27FC236}">
                <a16:creationId xmlns:a16="http://schemas.microsoft.com/office/drawing/2014/main" id="{9C40DA32-FE5F-AF44-8AB5-8C6805B10054}"/>
              </a:ext>
            </a:extLst>
          </p:cNvPr>
          <p:cNvSpPr>
            <a:spLocks noGrp="1"/>
          </p:cNvSpPr>
          <p:nvPr>
            <p:ph type="ctrTitle"/>
          </p:nvPr>
        </p:nvSpPr>
        <p:spPr/>
        <p:txBody>
          <a:bodyPr>
            <a:normAutofit fontScale="90000"/>
          </a:bodyPr>
          <a:lstStyle/>
          <a:p>
            <a:r>
              <a:rPr lang="nb-NO" dirty="0"/>
              <a:t>Økt brukermedvirkning i arbeid med individuell plan</a:t>
            </a:r>
            <a:br>
              <a:rPr lang="nb-NO" dirty="0"/>
            </a:br>
            <a:br>
              <a:rPr lang="nb-NO" dirty="0"/>
            </a:br>
            <a:r>
              <a:rPr lang="nb-NO" sz="2400" b="0" dirty="0"/>
              <a:t>av May Olaug Horverak, Kedir Diary, Maria Bjerke Dalene og Inger Mosgren</a:t>
            </a:r>
          </a:p>
        </p:txBody>
      </p:sp>
    </p:spTree>
    <p:extLst>
      <p:ext uri="{BB962C8B-B14F-4D97-AF65-F5344CB8AC3E}">
        <p14:creationId xmlns:p14="http://schemas.microsoft.com/office/powerpoint/2010/main" val="2240612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Deltakeren i sentrum</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dirty="0"/>
              <a:t>En prosess for deltakerne å finne frem egne erfaringer, egenskaper og mål i livet</a:t>
            </a:r>
          </a:p>
          <a:p>
            <a:r>
              <a:rPr lang="nb-NO" dirty="0"/>
              <a:t>Refleksjoner som en «stafettpinne» deltaker tar med seg -&gt; eier egen prosess</a:t>
            </a:r>
          </a:p>
          <a:p>
            <a:r>
              <a:rPr lang="nb-NO" dirty="0"/>
              <a:t>Et lim mellom involverte instanser, en felles forståelse</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20" name="Date Placeholder 4">
            <a:extLst>
              <a:ext uri="{FF2B5EF4-FFF2-40B4-BE49-F238E27FC236}">
                <a16:creationId xmlns:a16="http://schemas.microsoft.com/office/drawing/2014/main" id="{9556BAAC-2434-4808-B876-6996183FBAD7}"/>
              </a:ext>
            </a:extLst>
          </p:cNvPr>
          <p:cNvSpPr>
            <a:spLocks noGrp="1"/>
          </p:cNvSpPr>
          <p:nvPr>
            <p:ph type="dt" sz="half" idx="10"/>
          </p:nvPr>
        </p:nvSpPr>
        <p:spPr>
          <a:xfrm>
            <a:off x="9735192" y="6429148"/>
            <a:ext cx="1146283" cy="97538"/>
          </a:xfrm>
        </p:spPr>
        <p:txBody>
          <a:bodyPr/>
          <a:lstStyle/>
          <a:p>
            <a:pPr>
              <a:spcAft>
                <a:spcPts val="600"/>
              </a:spcAft>
            </a:pPr>
            <a:fld id="{413EFA3D-26D8-D04B-B968-BD2AE82CA8BD}" type="datetime1">
              <a:rPr lang="nb-NO" smtClean="0"/>
              <a:pPr>
                <a:spcAft>
                  <a:spcPts val="600"/>
                </a:spcAft>
              </a:pPr>
              <a:t>19.nov 2019</a:t>
            </a:fld>
            <a:endParaRPr lang="nb-NO"/>
          </a:p>
        </p:txBody>
      </p:sp>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29</a:t>
            </a:fld>
            <a:endParaRPr lang="nb-NO"/>
          </a:p>
        </p:txBody>
      </p:sp>
      <p:sp>
        <p:nvSpPr>
          <p:cNvPr id="5" name="TekstSylinder 4">
            <a:extLst>
              <a:ext uri="{FF2B5EF4-FFF2-40B4-BE49-F238E27FC236}">
                <a16:creationId xmlns:a16="http://schemas.microsoft.com/office/drawing/2014/main" id="{6A104B1B-AFB6-441A-9F98-A080E1A3626E}"/>
              </a:ext>
            </a:extLst>
          </p:cNvPr>
          <p:cNvSpPr txBox="1"/>
          <p:nvPr/>
        </p:nvSpPr>
        <p:spPr>
          <a:xfrm>
            <a:off x="9530694" y="5742575"/>
            <a:ext cx="2661306" cy="253916"/>
          </a:xfrm>
          <a:prstGeom prst="rect">
            <a:avLst/>
          </a:prstGeom>
          <a:noFill/>
        </p:spPr>
        <p:txBody>
          <a:bodyPr wrap="none" rtlCol="0">
            <a:spAutoFit/>
          </a:bodyPr>
          <a:lstStyle/>
          <a:p>
            <a:r>
              <a:rPr lang="nb-NO" sz="1050" dirty="0"/>
              <a:t>Illustrasjon tegnet av Jørgen Aurebekk</a:t>
            </a:r>
          </a:p>
        </p:txBody>
      </p:sp>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Bakgrunn og hvem er vi i SAMM?</a:t>
            </a:r>
          </a:p>
        </p:txBody>
      </p:sp>
      <p:sp>
        <p:nvSpPr>
          <p:cNvPr id="4" name="Plassholder for bunntekst 3"/>
          <p:cNvSpPr>
            <a:spLocks noGrp="1"/>
          </p:cNvSpPr>
          <p:nvPr>
            <p:ph type="ftr" sz="quarter" idx="11"/>
          </p:nvPr>
        </p:nvSpPr>
        <p:spPr>
          <a:xfrm>
            <a:off x="2033031" y="6321508"/>
            <a:ext cx="7619999" cy="365125"/>
          </a:xfrm>
        </p:spPr>
        <p:txBody>
          <a:bodyPr/>
          <a:lstStyle/>
          <a:p>
            <a:pPr>
              <a:defRPr/>
            </a:pPr>
            <a:r>
              <a:rPr lang="nn-NO"/>
              <a:t>Horverak og Diary, 2019</a:t>
            </a:r>
            <a:endParaRPr lang="nb-NO" dirty="0"/>
          </a:p>
        </p:txBody>
      </p:sp>
      <p:sp>
        <p:nvSpPr>
          <p:cNvPr id="3" name="TekstSylinder 2"/>
          <p:cNvSpPr txBox="1"/>
          <p:nvPr/>
        </p:nvSpPr>
        <p:spPr>
          <a:xfrm>
            <a:off x="204248" y="3429000"/>
            <a:ext cx="5891752" cy="2308324"/>
          </a:xfrm>
          <a:prstGeom prst="rect">
            <a:avLst/>
          </a:prstGeom>
          <a:noFill/>
        </p:spPr>
        <p:txBody>
          <a:bodyPr wrap="square" rtlCol="0">
            <a:spAutoFit/>
          </a:bodyPr>
          <a:lstStyle/>
          <a:p>
            <a:r>
              <a:rPr lang="nb-NO" dirty="0">
                <a:latin typeface="Arial" panose="020B0604020202020204" pitchFamily="34" charset="0"/>
                <a:cs typeface="Arial" panose="020B0604020202020204" pitchFamily="34" charset="0"/>
              </a:rPr>
              <a:t>Finansiert av:</a:t>
            </a:r>
          </a:p>
          <a:p>
            <a:r>
              <a:rPr lang="nb-NO" dirty="0">
                <a:latin typeface="Arial" panose="020B0604020202020204" pitchFamily="34" charset="0"/>
                <a:cs typeface="Arial" panose="020B0604020202020204" pitchFamily="34" charset="0"/>
              </a:rPr>
              <a:t>Norges Forskningsråd 2017-2018</a:t>
            </a:r>
          </a:p>
          <a:p>
            <a:r>
              <a:rPr lang="nb-NO" dirty="0">
                <a:latin typeface="Arial" panose="020B0604020202020204" pitchFamily="34" charset="0"/>
                <a:cs typeface="Arial" panose="020B0604020202020204" pitchFamily="34" charset="0"/>
              </a:rPr>
              <a:t>Lærerutdanning ved </a:t>
            </a:r>
            <a:r>
              <a:rPr lang="nb-NO" dirty="0" err="1">
                <a:latin typeface="Arial" panose="020B0604020202020204" pitchFamily="34" charset="0"/>
                <a:cs typeface="Arial" panose="020B0604020202020204" pitchFamily="34" charset="0"/>
              </a:rPr>
              <a:t>UiA</a:t>
            </a:r>
            <a:r>
              <a:rPr lang="nb-NO" dirty="0">
                <a:latin typeface="Arial" panose="020B0604020202020204" pitchFamily="34" charset="0"/>
                <a:cs typeface="Arial" panose="020B0604020202020204" pitchFamily="34" charset="0"/>
              </a:rPr>
              <a:t> 2018 </a:t>
            </a:r>
          </a:p>
          <a:p>
            <a:r>
              <a:rPr lang="nb-NO" dirty="0">
                <a:latin typeface="Arial" panose="020B0604020202020204" pitchFamily="34" charset="0"/>
                <a:cs typeface="Arial" panose="020B0604020202020204" pitchFamily="34" charset="0"/>
              </a:rPr>
              <a:t>ABUP ved Sørlandet Sykehus, 2018-2019</a:t>
            </a:r>
          </a:p>
          <a:p>
            <a:r>
              <a:rPr lang="nb-NO" dirty="0">
                <a:latin typeface="Arial" panose="020B0604020202020204" pitchFamily="34" charset="0"/>
                <a:cs typeface="Arial" panose="020B0604020202020204" pitchFamily="34" charset="0"/>
              </a:rPr>
              <a:t>Helsedirektoratet 2018-2021 (2022)</a:t>
            </a:r>
          </a:p>
          <a:p>
            <a:r>
              <a:rPr lang="nb-NO" dirty="0">
                <a:latin typeface="Arial" panose="020B0604020202020204" pitchFamily="34" charset="0"/>
                <a:cs typeface="Arial" panose="020B0604020202020204" pitchFamily="34" charset="0"/>
              </a:rPr>
              <a:t>	På felles vei - Helsefremmende Barnehager og 	Skoler (HBS), Aust- og Vest-Agder Fylkeskommune</a:t>
            </a:r>
          </a:p>
          <a:p>
            <a:r>
              <a:rPr lang="nb-NO" dirty="0">
                <a:latin typeface="Arial" panose="020B0604020202020204" pitchFamily="34" charset="0"/>
                <a:cs typeface="Arial" panose="020B0604020202020204" pitchFamily="34" charset="0"/>
              </a:rPr>
              <a:t>	(Folkehelseprogrammet i Agder)</a:t>
            </a:r>
          </a:p>
        </p:txBody>
      </p:sp>
      <p:pic>
        <p:nvPicPr>
          <p:cNvPr id="9" name="Plassholder for innhold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332654">
            <a:off x="6384297" y="1735194"/>
            <a:ext cx="5521413" cy="4141061"/>
          </a:xfrm>
        </p:spPr>
      </p:pic>
    </p:spTree>
    <p:extLst>
      <p:ext uri="{BB962C8B-B14F-4D97-AF65-F5344CB8AC3E}">
        <p14:creationId xmlns:p14="http://schemas.microsoft.com/office/powerpoint/2010/main" val="548353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CBD740-87CD-445A-BDC7-4E198F878E3C}"/>
              </a:ext>
            </a:extLst>
          </p:cNvPr>
          <p:cNvSpPr>
            <a:spLocks noGrp="1"/>
          </p:cNvSpPr>
          <p:nvPr>
            <p:ph type="title"/>
          </p:nvPr>
        </p:nvSpPr>
        <p:spPr/>
        <p:txBody>
          <a:bodyPr/>
          <a:lstStyle/>
          <a:p>
            <a:endParaRPr lang="nb-NO"/>
          </a:p>
        </p:txBody>
      </p:sp>
      <p:sp>
        <p:nvSpPr>
          <p:cNvPr id="4" name="Plassholder for lysbildenummer 3">
            <a:extLst>
              <a:ext uri="{FF2B5EF4-FFF2-40B4-BE49-F238E27FC236}">
                <a16:creationId xmlns:a16="http://schemas.microsoft.com/office/drawing/2014/main" id="{5E017F53-46D7-47DE-A578-DB1EE3FB7C91}"/>
              </a:ext>
            </a:extLst>
          </p:cNvPr>
          <p:cNvSpPr>
            <a:spLocks noGrp="1"/>
          </p:cNvSpPr>
          <p:nvPr>
            <p:ph type="sldNum" sz="quarter" idx="4"/>
          </p:nvPr>
        </p:nvSpPr>
        <p:spPr/>
        <p:txBody>
          <a:bodyPr/>
          <a:lstStyle/>
          <a:p>
            <a:fld id="{67AD1A7C-3E55-45E2-AE43-F8C6920D9156}" type="slidenum">
              <a:rPr lang="nb-NO" smtClean="0"/>
              <a:pPr/>
              <a:t>30</a:t>
            </a:fld>
            <a:endParaRPr lang="nb-NO" dirty="0"/>
          </a:p>
        </p:txBody>
      </p:sp>
      <p:pic>
        <p:nvPicPr>
          <p:cNvPr id="1026" name="Picture 2">
            <a:extLst>
              <a:ext uri="{FF2B5EF4-FFF2-40B4-BE49-F238E27FC236}">
                <a16:creationId xmlns:a16="http://schemas.microsoft.com/office/drawing/2014/main" id="{DD04F1BB-957A-4B91-8CB6-3CBE901226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17387" y="952500"/>
            <a:ext cx="5037666" cy="3778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a:extLst>
              <a:ext uri="{FF2B5EF4-FFF2-40B4-BE49-F238E27FC236}">
                <a16:creationId xmlns:a16="http://schemas.microsoft.com/office/drawing/2014/main" id="{6816F4E3-7CD4-4EEF-8AE1-850F01667C0A}"/>
              </a:ext>
            </a:extLst>
          </p:cNvPr>
          <p:cNvGraphicFramePr>
            <a:graphicFrameLocks noChangeAspect="1"/>
          </p:cNvGraphicFramePr>
          <p:nvPr>
            <p:extLst>
              <p:ext uri="{D42A27DB-BD31-4B8C-83A1-F6EECF244321}">
                <p14:modId xmlns:p14="http://schemas.microsoft.com/office/powerpoint/2010/main" val="1562817439"/>
              </p:ext>
            </p:extLst>
          </p:nvPr>
        </p:nvGraphicFramePr>
        <p:xfrm>
          <a:off x="1885145" y="117640"/>
          <a:ext cx="4679950" cy="6622720"/>
        </p:xfrm>
        <a:graphic>
          <a:graphicData uri="http://schemas.openxmlformats.org/presentationml/2006/ole">
            <mc:AlternateContent xmlns:mc="http://schemas.openxmlformats.org/markup-compatibility/2006">
              <mc:Choice xmlns:v="urn:schemas-microsoft-com:vml" Requires="v">
                <p:oleObj spid="_x0000_s1027" name="Acrobat Document" r:id="rId4" imgW="3777942" imgH="5346465" progId="AcroExch.Document.DC">
                  <p:embed/>
                </p:oleObj>
              </mc:Choice>
              <mc:Fallback>
                <p:oleObj name="Acrobat Document" r:id="rId4" imgW="3777942" imgH="5346465" progId="AcroExch.Document.DC">
                  <p:embed/>
                  <p:pic>
                    <p:nvPicPr>
                      <p:cNvPr id="5" name="Objekt 4">
                        <a:extLst>
                          <a:ext uri="{FF2B5EF4-FFF2-40B4-BE49-F238E27FC236}">
                            <a16:creationId xmlns:a16="http://schemas.microsoft.com/office/drawing/2014/main" id="{6816F4E3-7CD4-4EEF-8AE1-850F01667C0A}"/>
                          </a:ext>
                        </a:extLst>
                      </p:cNvPr>
                      <p:cNvPicPr/>
                      <p:nvPr/>
                    </p:nvPicPr>
                    <p:blipFill>
                      <a:blip r:embed="rId5"/>
                      <a:stretch>
                        <a:fillRect/>
                      </a:stretch>
                    </p:blipFill>
                    <p:spPr>
                      <a:xfrm>
                        <a:off x="1885145" y="117640"/>
                        <a:ext cx="4679950" cy="6622720"/>
                      </a:xfrm>
                      <a:prstGeom prst="rect">
                        <a:avLst/>
                      </a:prstGeom>
                    </p:spPr>
                  </p:pic>
                </p:oleObj>
              </mc:Fallback>
            </mc:AlternateContent>
          </a:graphicData>
        </a:graphic>
      </p:graphicFrame>
    </p:spTree>
    <p:extLst>
      <p:ext uri="{BB962C8B-B14F-4D97-AF65-F5344CB8AC3E}">
        <p14:creationId xmlns:p14="http://schemas.microsoft.com/office/powerpoint/2010/main" val="335133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27649" y="784386"/>
            <a:ext cx="7488831" cy="1280890"/>
          </a:xfrm>
        </p:spPr>
        <p:txBody>
          <a:bodyPr>
            <a:normAutofit/>
          </a:bodyPr>
          <a:lstStyle/>
          <a:p>
            <a:r>
              <a:rPr lang="nb-NO" sz="2400" dirty="0"/>
              <a:t>Fra serieflyktning til seriegründer</a:t>
            </a:r>
          </a:p>
        </p:txBody>
      </p:sp>
      <p:sp>
        <p:nvSpPr>
          <p:cNvPr id="3" name="Plassholder for innhold 2"/>
          <p:cNvSpPr>
            <a:spLocks noGrp="1"/>
          </p:cNvSpPr>
          <p:nvPr>
            <p:ph idx="1"/>
          </p:nvPr>
        </p:nvSpPr>
        <p:spPr>
          <a:xfrm>
            <a:off x="2281382" y="2133600"/>
            <a:ext cx="9223230" cy="3777622"/>
          </a:xfrm>
        </p:spPr>
        <p:txBody>
          <a:bodyPr/>
          <a:lstStyle/>
          <a:p>
            <a:pPr marL="0" indent="0">
              <a:buNone/>
            </a:pPr>
            <a:r>
              <a:rPr lang="nb-NO" sz="3600" b="1" i="1" dirty="0"/>
              <a:t>«Det handler ikke om å få, men å få til»</a:t>
            </a:r>
          </a:p>
          <a:p>
            <a:pPr marL="0" indent="0">
              <a:buNone/>
            </a:pPr>
            <a:r>
              <a:rPr lang="nb-NO" sz="2000" b="1" i="1" dirty="0"/>
              <a:t>- Sitat </a:t>
            </a:r>
            <a:r>
              <a:rPr lang="nb-NO" sz="2000" b="1" i="1" dirty="0" err="1"/>
              <a:t>Aiman</a:t>
            </a:r>
            <a:r>
              <a:rPr lang="nb-NO" sz="2000" b="1" i="1" dirty="0"/>
              <a:t> </a:t>
            </a:r>
            <a:r>
              <a:rPr lang="nb-NO" sz="2000" b="1" i="1" dirty="0" err="1"/>
              <a:t>Shaqura</a:t>
            </a:r>
            <a:endParaRPr lang="nb-NO" sz="3600" b="1" i="1" dirty="0"/>
          </a:p>
          <a:p>
            <a:pPr marL="0" indent="0">
              <a:buNone/>
            </a:pPr>
            <a:endParaRPr lang="nb-NO" dirty="0"/>
          </a:p>
          <a:p>
            <a:endParaRPr lang="nb-NO" dirty="0"/>
          </a:p>
        </p:txBody>
      </p:sp>
      <p:pic>
        <p:nvPicPr>
          <p:cNvPr id="1026" name="Picture 2" descr="https://scontent.fosl3-1.fna.fbcdn.net/v/t1.15752-9/s2048x2048/50863668_360012011219276_975439243889344512_n.jpg?_nc_cat=106&amp;_nc_ht=scontent.fosl3-1.fna&amp;oh=beb604732193f62b51af4772dc2863c1&amp;oe=5D01508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6255" y="3686276"/>
            <a:ext cx="3834100" cy="2156681"/>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p:cNvSpPr>
            <a:spLocks noGrp="1"/>
          </p:cNvSpPr>
          <p:nvPr>
            <p:ph type="ftr" sz="quarter" idx="11"/>
          </p:nvPr>
        </p:nvSpPr>
        <p:spPr/>
        <p:txBody>
          <a:bodyPr/>
          <a:lstStyle/>
          <a:p>
            <a:r>
              <a:rPr lang="nb-NO"/>
              <a:t>Horverak og Diary, 2019</a:t>
            </a:r>
          </a:p>
        </p:txBody>
      </p:sp>
      <p:sp>
        <p:nvSpPr>
          <p:cNvPr id="5" name="TekstSylinder 4"/>
          <p:cNvSpPr txBox="1"/>
          <p:nvPr/>
        </p:nvSpPr>
        <p:spPr>
          <a:xfrm>
            <a:off x="2686639" y="4091233"/>
            <a:ext cx="2984115" cy="646331"/>
          </a:xfrm>
          <a:prstGeom prst="rect">
            <a:avLst/>
          </a:prstGeom>
          <a:noFill/>
        </p:spPr>
        <p:txBody>
          <a:bodyPr wrap="square" rtlCol="0">
            <a:spAutoFit/>
          </a:bodyPr>
          <a:lstStyle/>
          <a:p>
            <a:r>
              <a:rPr lang="nb-NO" i="1" dirty="0"/>
              <a:t>…på tross av, og ikke fordi at… (GML)</a:t>
            </a:r>
          </a:p>
        </p:txBody>
      </p:sp>
    </p:spTree>
    <p:extLst>
      <p:ext uri="{BB962C8B-B14F-4D97-AF65-F5344CB8AC3E}">
        <p14:creationId xmlns:p14="http://schemas.microsoft.com/office/powerpoint/2010/main" val="3548193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52BF8D-41FC-4205-A28F-96B08D68371D}"/>
              </a:ext>
            </a:extLst>
          </p:cNvPr>
          <p:cNvSpPr>
            <a:spLocks noGrp="1"/>
          </p:cNvSpPr>
          <p:nvPr>
            <p:ph type="title"/>
          </p:nvPr>
        </p:nvSpPr>
        <p:spPr/>
        <p:txBody>
          <a:bodyPr/>
          <a:lstStyle/>
          <a:p>
            <a:r>
              <a:rPr lang="nb-NO" dirty="0"/>
              <a:t>Idélab for flerkulturelle gründere</a:t>
            </a:r>
          </a:p>
        </p:txBody>
      </p:sp>
      <p:sp>
        <p:nvSpPr>
          <p:cNvPr id="4" name="Plassholder for lysbildenummer 3">
            <a:extLst>
              <a:ext uri="{FF2B5EF4-FFF2-40B4-BE49-F238E27FC236}">
                <a16:creationId xmlns:a16="http://schemas.microsoft.com/office/drawing/2014/main" id="{AC8191A5-6AAF-44C1-8DE4-4414E82AB226}"/>
              </a:ext>
            </a:extLst>
          </p:cNvPr>
          <p:cNvSpPr>
            <a:spLocks noGrp="1"/>
          </p:cNvSpPr>
          <p:nvPr>
            <p:ph type="sldNum" sz="quarter" idx="4"/>
          </p:nvPr>
        </p:nvSpPr>
        <p:spPr/>
        <p:txBody>
          <a:bodyPr/>
          <a:lstStyle/>
          <a:p>
            <a:fld id="{67AD1A7C-3E55-45E2-AE43-F8C6920D9156}" type="slidenum">
              <a:rPr lang="nb-NO" smtClean="0"/>
              <a:pPr/>
              <a:t>32</a:t>
            </a:fld>
            <a:endParaRPr lang="nb-NO" dirty="0"/>
          </a:p>
        </p:txBody>
      </p:sp>
      <p:pic>
        <p:nvPicPr>
          <p:cNvPr id="3074" name="Picture 2">
            <a:extLst>
              <a:ext uri="{FF2B5EF4-FFF2-40B4-BE49-F238E27FC236}">
                <a16:creationId xmlns:a16="http://schemas.microsoft.com/office/drawing/2014/main" id="{8527BC07-1015-49BA-A720-9AC9015041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6292" y="2133600"/>
            <a:ext cx="5037666"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41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137093-3D20-479D-9262-E683361B045B}"/>
              </a:ext>
            </a:extLst>
          </p:cNvPr>
          <p:cNvSpPr>
            <a:spLocks noGrp="1"/>
          </p:cNvSpPr>
          <p:nvPr>
            <p:ph type="title"/>
          </p:nvPr>
        </p:nvSpPr>
        <p:spPr>
          <a:xfrm>
            <a:off x="1747367" y="339860"/>
            <a:ext cx="9969069" cy="1280890"/>
          </a:xfrm>
        </p:spPr>
        <p:txBody>
          <a:bodyPr>
            <a:normAutofit fontScale="90000"/>
          </a:bodyPr>
          <a:lstStyle/>
          <a:p>
            <a:pPr>
              <a:lnSpc>
                <a:spcPct val="150000"/>
              </a:lnSpc>
            </a:pPr>
            <a:r>
              <a:rPr lang="nb-NO" dirty="0"/>
              <a:t>Mer om prosjektet SAMM, se </a:t>
            </a:r>
            <a:r>
              <a:rPr lang="nb-NO" dirty="0">
                <a:hlinkClick r:id="rId2"/>
              </a:rPr>
              <a:t>https://samm.uia.no/</a:t>
            </a:r>
            <a:br>
              <a:rPr lang="nb-NO" dirty="0"/>
            </a:br>
            <a:r>
              <a:rPr lang="nb-NO" sz="2800" dirty="0"/>
              <a:t>…eller ta en brosjyre</a:t>
            </a:r>
            <a:endParaRPr lang="nb-NO" dirty="0"/>
          </a:p>
        </p:txBody>
      </p:sp>
      <p:pic>
        <p:nvPicPr>
          <p:cNvPr id="5" name="Plassholder for innhold 4">
            <a:extLst>
              <a:ext uri="{FF2B5EF4-FFF2-40B4-BE49-F238E27FC236}">
                <a16:creationId xmlns:a16="http://schemas.microsoft.com/office/drawing/2014/main" id="{3DB07156-CF3D-4A17-BE4D-97BA1C5FA0BF}"/>
              </a:ext>
            </a:extLst>
          </p:cNvPr>
          <p:cNvPicPr>
            <a:picLocks noGrp="1" noChangeAspect="1"/>
          </p:cNvPicPr>
          <p:nvPr>
            <p:ph idx="1"/>
          </p:nvPr>
        </p:nvPicPr>
        <p:blipFill>
          <a:blip r:embed="rId3"/>
          <a:stretch>
            <a:fillRect/>
          </a:stretch>
        </p:blipFill>
        <p:spPr>
          <a:xfrm>
            <a:off x="4549202" y="1791552"/>
            <a:ext cx="7167234" cy="4002087"/>
          </a:xfrm>
          <a:prstGeom prst="rect">
            <a:avLst/>
          </a:prstGeom>
        </p:spPr>
      </p:pic>
      <p:sp>
        <p:nvSpPr>
          <p:cNvPr id="4" name="Plassholder for lysbildenummer 3">
            <a:extLst>
              <a:ext uri="{FF2B5EF4-FFF2-40B4-BE49-F238E27FC236}">
                <a16:creationId xmlns:a16="http://schemas.microsoft.com/office/drawing/2014/main" id="{160AA4F1-F7B9-4FF3-8F3E-9C669AC5E3FC}"/>
              </a:ext>
            </a:extLst>
          </p:cNvPr>
          <p:cNvSpPr>
            <a:spLocks noGrp="1"/>
          </p:cNvSpPr>
          <p:nvPr>
            <p:ph type="sldNum" sz="quarter" idx="4"/>
          </p:nvPr>
        </p:nvSpPr>
        <p:spPr/>
        <p:txBody>
          <a:bodyPr/>
          <a:lstStyle/>
          <a:p>
            <a:fld id="{67AD1A7C-3E55-45E2-AE43-F8C6920D9156}" type="slidenum">
              <a:rPr lang="nb-NO" smtClean="0"/>
              <a:pPr/>
              <a:t>33</a:t>
            </a:fld>
            <a:endParaRPr lang="nb-NO" dirty="0"/>
          </a:p>
        </p:txBody>
      </p:sp>
      <p:pic>
        <p:nvPicPr>
          <p:cNvPr id="1026" name="Picture 2">
            <a:extLst>
              <a:ext uri="{FF2B5EF4-FFF2-40B4-BE49-F238E27FC236}">
                <a16:creationId xmlns:a16="http://schemas.microsoft.com/office/drawing/2014/main" id="{AF071449-A17B-477D-A61C-4273956B68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9553" y="2317248"/>
            <a:ext cx="3973021" cy="2979766"/>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27A7B4A2-AFD2-4972-989C-5990A29164F4}"/>
              </a:ext>
            </a:extLst>
          </p:cNvPr>
          <p:cNvSpPr txBox="1"/>
          <p:nvPr/>
        </p:nvSpPr>
        <p:spPr>
          <a:xfrm>
            <a:off x="1571210" y="5903893"/>
            <a:ext cx="10321381" cy="646331"/>
          </a:xfrm>
          <a:prstGeom prst="rect">
            <a:avLst/>
          </a:prstGeom>
          <a:noFill/>
        </p:spPr>
        <p:txBody>
          <a:bodyPr wrap="square" rtlCol="0">
            <a:spAutoFit/>
          </a:bodyPr>
          <a:lstStyle/>
          <a:p>
            <a:r>
              <a:rPr lang="nb-NO" sz="1200" dirty="0"/>
              <a:t>SAMM har vært støttet av: </a:t>
            </a:r>
            <a:r>
              <a:rPr lang="nb-NO" sz="1200" b="1" dirty="0"/>
              <a:t>Helsedirektoratet</a:t>
            </a:r>
            <a:r>
              <a:rPr lang="nb-NO" sz="1200" dirty="0"/>
              <a:t> («På felles vei – Helsefremmende barnehager og skoler – HBS AGDER»), Aust Agder fylkeskommune og Vest-Agder Fylkeskommune, </a:t>
            </a:r>
            <a:r>
              <a:rPr lang="nb-NO" sz="1200" b="1" dirty="0"/>
              <a:t>Norges Forskningsråd</a:t>
            </a:r>
            <a:r>
              <a:rPr lang="nb-NO" sz="1200" dirty="0"/>
              <a:t>, </a:t>
            </a:r>
            <a:r>
              <a:rPr lang="nb-NO" sz="1200" b="1" dirty="0"/>
              <a:t>Lærerutdanningen ved </a:t>
            </a:r>
            <a:r>
              <a:rPr lang="nb-NO" sz="1200" b="1" dirty="0" err="1"/>
              <a:t>UiA</a:t>
            </a:r>
            <a:r>
              <a:rPr lang="nb-NO" sz="1200" b="1" dirty="0"/>
              <a:t>,</a:t>
            </a:r>
            <a:r>
              <a:rPr lang="nb-NO" sz="1200" dirty="0"/>
              <a:t> </a:t>
            </a:r>
            <a:r>
              <a:rPr lang="nb-NO" sz="1200" b="1" dirty="0"/>
              <a:t>ABUP ved Sørlandet Sykehus </a:t>
            </a:r>
            <a:r>
              <a:rPr lang="nb-NO" sz="1200" dirty="0"/>
              <a:t>og </a:t>
            </a:r>
            <a:r>
              <a:rPr lang="nb-NO" sz="1200" b="1" dirty="0"/>
              <a:t>Integrerings- og </a:t>
            </a:r>
            <a:r>
              <a:rPr lang="nb-NO" sz="1200" b="1" dirty="0" err="1"/>
              <a:t>mangfoldsdirektoratet</a:t>
            </a:r>
            <a:r>
              <a:rPr lang="nb-NO" sz="1200" b="1" dirty="0"/>
              <a:t> </a:t>
            </a:r>
            <a:r>
              <a:rPr lang="nb-NO" sz="1200" dirty="0"/>
              <a:t>(«Flerkulturell verdiskaping» - Agderfylkene med Etablerertjenesten i Vest-Agder)</a:t>
            </a:r>
          </a:p>
        </p:txBody>
      </p:sp>
    </p:spTree>
    <p:extLst>
      <p:ext uri="{BB962C8B-B14F-4D97-AF65-F5344CB8AC3E}">
        <p14:creationId xmlns:p14="http://schemas.microsoft.com/office/powerpoint/2010/main" val="4166292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32853" y="624110"/>
            <a:ext cx="9969069" cy="633190"/>
          </a:xfrm>
        </p:spPr>
        <p:txBody>
          <a:bodyPr>
            <a:normAutofit fontScale="90000"/>
          </a:bodyPr>
          <a:lstStyle/>
          <a:p>
            <a:r>
              <a:rPr lang="nb-NO" dirty="0"/>
              <a:t>Litteratur</a:t>
            </a:r>
          </a:p>
        </p:txBody>
      </p:sp>
      <p:sp>
        <p:nvSpPr>
          <p:cNvPr id="3" name="Plassholder for innhold 2"/>
          <p:cNvSpPr>
            <a:spLocks noGrp="1"/>
          </p:cNvSpPr>
          <p:nvPr>
            <p:ph idx="1"/>
          </p:nvPr>
        </p:nvSpPr>
        <p:spPr>
          <a:xfrm>
            <a:off x="1638300" y="1333500"/>
            <a:ext cx="9182100" cy="5191798"/>
          </a:xfrm>
        </p:spPr>
        <p:txBody>
          <a:bodyPr>
            <a:normAutofit fontScale="85000" lnSpcReduction="10000"/>
          </a:bodyPr>
          <a:lstStyle/>
          <a:p>
            <a:pPr marL="0" indent="0">
              <a:buNone/>
            </a:pPr>
            <a:r>
              <a:rPr lang="nb-NO" sz="1900" dirty="0" err="1"/>
              <a:t>Ames</a:t>
            </a:r>
            <a:r>
              <a:rPr lang="nb-NO" sz="1900" dirty="0"/>
              <a:t>, C., &amp; Archer, J. (1988). </a:t>
            </a:r>
            <a:r>
              <a:rPr lang="nb-NO" sz="1900" dirty="0" err="1"/>
              <a:t>Achievement</a:t>
            </a:r>
            <a:r>
              <a:rPr lang="nb-NO" sz="1900" dirty="0"/>
              <a:t> goals in </a:t>
            </a:r>
            <a:r>
              <a:rPr lang="nb-NO" sz="1900" dirty="0" err="1"/>
              <a:t>the</a:t>
            </a:r>
            <a:r>
              <a:rPr lang="nb-NO" sz="1900" dirty="0"/>
              <a:t> </a:t>
            </a:r>
            <a:r>
              <a:rPr lang="nb-NO" sz="1900" dirty="0" err="1"/>
              <a:t>classroom</a:t>
            </a:r>
            <a:r>
              <a:rPr lang="nb-NO" sz="1900" dirty="0"/>
              <a:t>: Students' </a:t>
            </a:r>
            <a:r>
              <a:rPr lang="nb-NO" sz="1900" dirty="0" err="1"/>
              <a:t>learning</a:t>
            </a:r>
            <a:r>
              <a:rPr lang="nb-NO" sz="1900" dirty="0"/>
              <a:t> </a:t>
            </a:r>
            <a:r>
              <a:rPr lang="nb-NO" sz="1900" dirty="0" err="1"/>
              <a:t>strategies</a:t>
            </a:r>
            <a:r>
              <a:rPr lang="nb-NO" sz="1900" dirty="0"/>
              <a:t> 	and </a:t>
            </a:r>
            <a:r>
              <a:rPr lang="nb-NO" sz="1900" dirty="0" err="1"/>
              <a:t>motivation</a:t>
            </a:r>
            <a:r>
              <a:rPr lang="nb-NO" sz="1900" dirty="0"/>
              <a:t> </a:t>
            </a:r>
            <a:r>
              <a:rPr lang="nb-NO" sz="1900" dirty="0" err="1"/>
              <a:t>processes</a:t>
            </a:r>
            <a:r>
              <a:rPr lang="nb-NO" sz="1900" dirty="0"/>
              <a:t>. </a:t>
            </a:r>
            <a:r>
              <a:rPr lang="nb-NO" sz="1900" i="1" dirty="0"/>
              <a:t>Journal </a:t>
            </a:r>
            <a:r>
              <a:rPr lang="nb-NO" sz="1900" i="1" dirty="0" err="1"/>
              <a:t>of</a:t>
            </a:r>
            <a:r>
              <a:rPr lang="nb-NO" sz="1900" i="1" dirty="0"/>
              <a:t> </a:t>
            </a:r>
            <a:r>
              <a:rPr lang="nb-NO" sz="1900" i="1" dirty="0" err="1"/>
              <a:t>educational</a:t>
            </a:r>
            <a:r>
              <a:rPr lang="nb-NO" sz="1900" i="1" dirty="0"/>
              <a:t> </a:t>
            </a:r>
            <a:r>
              <a:rPr lang="nb-NO" sz="1900" i="1" dirty="0" err="1"/>
              <a:t>psychology</a:t>
            </a:r>
            <a:r>
              <a:rPr lang="nb-NO" sz="1900" dirty="0"/>
              <a:t>, </a:t>
            </a:r>
            <a:r>
              <a:rPr lang="nb-NO" sz="1900" i="1" dirty="0"/>
              <a:t>80</a:t>
            </a:r>
            <a:r>
              <a:rPr lang="nb-NO" sz="1900" dirty="0"/>
              <a:t>(3), 260.</a:t>
            </a:r>
          </a:p>
          <a:p>
            <a:pPr marL="0" indent="0">
              <a:buNone/>
            </a:pPr>
            <a:r>
              <a:rPr lang="nb-NO" sz="1900" dirty="0" err="1"/>
              <a:t>Antonovsky</a:t>
            </a:r>
            <a:r>
              <a:rPr lang="nb-NO" sz="1900" dirty="0"/>
              <a:t>, A. (2012). Helsens mysterium. Den </a:t>
            </a:r>
            <a:r>
              <a:rPr lang="nb-NO" sz="1900" dirty="0" err="1"/>
              <a:t>salutogene</a:t>
            </a:r>
            <a:r>
              <a:rPr lang="nb-NO" sz="1900" dirty="0"/>
              <a:t> modellen. Oslo: Gyldendal Norsk 	Forlag AS.</a:t>
            </a:r>
          </a:p>
          <a:p>
            <a:pPr marL="0" indent="0">
              <a:buNone/>
            </a:pPr>
            <a:r>
              <a:rPr lang="en-GB" sz="1900" dirty="0"/>
              <a:t>Bandura, A. (1977). Self-efficacy: Toward a unifying theory of behavioural change. </a:t>
            </a:r>
            <a:endParaRPr lang="nb-NO" sz="1900" dirty="0"/>
          </a:p>
          <a:p>
            <a:pPr marL="0" indent="0">
              <a:buNone/>
            </a:pPr>
            <a:r>
              <a:rPr lang="en-GB" sz="1900" i="1" dirty="0"/>
              <a:t>	Psychological Review, 84</a:t>
            </a:r>
            <a:r>
              <a:rPr lang="en-GB" sz="1900" dirty="0"/>
              <a:t> (2), 191-215.</a:t>
            </a:r>
            <a:endParaRPr lang="nb-NO" sz="1900" dirty="0"/>
          </a:p>
          <a:p>
            <a:pPr marL="0" indent="0">
              <a:buNone/>
            </a:pPr>
            <a:r>
              <a:rPr lang="nb-NO" sz="1900" dirty="0"/>
              <a:t>Kompetanse Norge. (30.12.2016). Voksenpedagogikk. Hentet fra 	https://www.kompetansenorge.no/Grunnleggende-ferdigheter/Voksenpedagogikk/</a:t>
            </a:r>
            <a:endParaRPr lang="en-GB" sz="1900" dirty="0"/>
          </a:p>
          <a:p>
            <a:pPr marL="0" indent="0">
              <a:buNone/>
            </a:pPr>
            <a:r>
              <a:rPr lang="en-US" sz="1900" dirty="0"/>
              <a:t>Lamb, M. (2017). The motivational dimension of language teaching. </a:t>
            </a:r>
            <a:r>
              <a:rPr lang="nb-NO" sz="1900" i="1" dirty="0"/>
              <a:t>Language </a:t>
            </a:r>
            <a:r>
              <a:rPr lang="nb-NO" sz="1900" i="1" dirty="0" err="1"/>
              <a:t>Teaching</a:t>
            </a:r>
            <a:r>
              <a:rPr lang="nb-NO" sz="1900" dirty="0"/>
              <a:t>, </a:t>
            </a:r>
            <a:r>
              <a:rPr lang="nb-NO" sz="1900" i="1" dirty="0"/>
              <a:t>50</a:t>
            </a:r>
            <a:r>
              <a:rPr lang="nb-NO" sz="1900" dirty="0"/>
              <a:t>(3), 	301-346</a:t>
            </a:r>
          </a:p>
          <a:p>
            <a:pPr marL="0" indent="0">
              <a:buNone/>
            </a:pPr>
            <a:r>
              <a:rPr lang="nb-NO" sz="1900" dirty="0"/>
              <a:t>Monsen, M. (2015). </a:t>
            </a:r>
            <a:r>
              <a:rPr lang="nb-NO" sz="1900" dirty="0" err="1"/>
              <a:t>Andrespråksdidaktisk</a:t>
            </a:r>
            <a:r>
              <a:rPr lang="nb-NO" sz="1900" dirty="0"/>
              <a:t> forskning på voksenopplæring i Norge: En</a:t>
            </a:r>
          </a:p>
          <a:p>
            <a:pPr marL="0" indent="0">
              <a:buNone/>
            </a:pPr>
            <a:r>
              <a:rPr lang="nb-NO" sz="1900" dirty="0"/>
              <a:t>	oversikt fra 1985 til i dag. Norsk som andrespråk, 30 (1-2), 373-392.</a:t>
            </a:r>
            <a:endParaRPr lang="en-GB" sz="1900" dirty="0"/>
          </a:p>
          <a:p>
            <a:pPr marL="0" indent="0">
              <a:buNone/>
            </a:pPr>
            <a:r>
              <a:rPr lang="en-GB" sz="1900" dirty="0"/>
              <a:t>Ryan, R. M., &amp; Deci, E. L. (2000). Self-determination theory and the facilitation of intrinsic 		motivation, social development, and well-being. </a:t>
            </a:r>
            <a:r>
              <a:rPr lang="en-GB" sz="1900" i="1" dirty="0"/>
              <a:t>American psychologist, 55</a:t>
            </a:r>
            <a:r>
              <a:rPr lang="en-GB" sz="1900" dirty="0"/>
              <a:t>(1), 68.</a:t>
            </a:r>
          </a:p>
          <a:p>
            <a:pPr marL="0" indent="0">
              <a:buNone/>
            </a:pPr>
            <a:r>
              <a:rPr lang="nb-NO" sz="1900" dirty="0" err="1"/>
              <a:t>Schunk</a:t>
            </a:r>
            <a:r>
              <a:rPr lang="nb-NO" sz="1900" dirty="0"/>
              <a:t>, D. H. &amp; Zimmerman, B. J. (2012). </a:t>
            </a:r>
            <a:r>
              <a:rPr lang="nb-NO" sz="1900" i="1" dirty="0" err="1"/>
              <a:t>Motivation</a:t>
            </a:r>
            <a:r>
              <a:rPr lang="nb-NO" sz="1900" i="1" dirty="0"/>
              <a:t> and </a:t>
            </a:r>
            <a:r>
              <a:rPr lang="nb-NO" sz="1900" i="1" dirty="0" err="1"/>
              <a:t>self-regulated</a:t>
            </a:r>
            <a:r>
              <a:rPr lang="nb-NO" sz="1900" i="1" dirty="0"/>
              <a:t> </a:t>
            </a:r>
            <a:r>
              <a:rPr lang="nb-NO" sz="1900" i="1" dirty="0" err="1"/>
              <a:t>learning</a:t>
            </a:r>
            <a:r>
              <a:rPr lang="nb-NO" sz="1900" i="1" dirty="0"/>
              <a:t>: </a:t>
            </a:r>
            <a:r>
              <a:rPr lang="nb-NO" sz="1900" i="1" dirty="0" err="1"/>
              <a:t>Theory</a:t>
            </a:r>
            <a:r>
              <a:rPr lang="nb-NO" sz="1900" i="1" dirty="0"/>
              <a:t>, </a:t>
            </a:r>
            <a:r>
              <a:rPr lang="nb-NO" sz="1900" i="1" dirty="0" err="1"/>
              <a:t>research</a:t>
            </a:r>
            <a:r>
              <a:rPr lang="nb-NO" sz="1900" i="1" dirty="0"/>
              <a:t> 	and </a:t>
            </a:r>
            <a:r>
              <a:rPr lang="nb-NO" sz="1900" i="1" dirty="0" err="1"/>
              <a:t>applications</a:t>
            </a:r>
            <a:r>
              <a:rPr lang="nb-NO" sz="1900" dirty="0"/>
              <a:t>. New York/London: </a:t>
            </a:r>
            <a:r>
              <a:rPr lang="nb-NO" sz="1900" dirty="0" err="1"/>
              <a:t>Routledge</a:t>
            </a:r>
            <a:endParaRPr lang="nb-NO" sz="1900" dirty="0"/>
          </a:p>
          <a:p>
            <a:pPr marL="0" indent="0">
              <a:buNone/>
            </a:pPr>
            <a:r>
              <a:rPr lang="nb-NO" sz="1900" dirty="0" err="1"/>
              <a:t>Weiner</a:t>
            </a:r>
            <a:r>
              <a:rPr lang="nb-NO" sz="1900" dirty="0"/>
              <a:t>, B. (1992). </a:t>
            </a:r>
            <a:r>
              <a:rPr lang="nb-NO" sz="1900" i="1" dirty="0"/>
              <a:t>Human </a:t>
            </a:r>
            <a:r>
              <a:rPr lang="nb-NO" sz="1900" i="1" dirty="0" err="1"/>
              <a:t>motivation</a:t>
            </a:r>
            <a:r>
              <a:rPr lang="nb-NO" sz="1900" i="1" dirty="0"/>
              <a:t>; </a:t>
            </a:r>
            <a:r>
              <a:rPr lang="nb-NO" sz="1900" i="1" dirty="0" err="1"/>
              <a:t>Metaphors</a:t>
            </a:r>
            <a:r>
              <a:rPr lang="nb-NO" sz="1900" i="1" dirty="0"/>
              <a:t>, </a:t>
            </a:r>
            <a:r>
              <a:rPr lang="nb-NO" sz="1900" i="1" dirty="0" err="1"/>
              <a:t>theories</a:t>
            </a:r>
            <a:r>
              <a:rPr lang="nb-NO" sz="1900" i="1" dirty="0"/>
              <a:t> and </a:t>
            </a:r>
            <a:r>
              <a:rPr lang="nb-NO" sz="1900" i="1" dirty="0" err="1"/>
              <a:t>research</a:t>
            </a:r>
            <a:r>
              <a:rPr lang="nb-NO" sz="1900" i="1" dirty="0"/>
              <a:t>. </a:t>
            </a:r>
            <a:r>
              <a:rPr lang="nb-NO" sz="1900" dirty="0" err="1"/>
              <a:t>Newbury</a:t>
            </a:r>
            <a:r>
              <a:rPr lang="nb-NO" sz="1900" dirty="0"/>
              <a:t> Park, CA: Sage.</a:t>
            </a:r>
          </a:p>
        </p:txBody>
      </p:sp>
      <p:sp>
        <p:nvSpPr>
          <p:cNvPr id="4" name="Plassholder for bunntekst 3"/>
          <p:cNvSpPr>
            <a:spLocks noGrp="1"/>
          </p:cNvSpPr>
          <p:nvPr>
            <p:ph type="ftr" sz="quarter" idx="11"/>
          </p:nvPr>
        </p:nvSpPr>
        <p:spPr/>
        <p:txBody>
          <a:bodyPr/>
          <a:lstStyle/>
          <a:p>
            <a:r>
              <a:rPr lang="nb-NO"/>
              <a:t>Horverak og Diary, 2019</a:t>
            </a:r>
          </a:p>
        </p:txBody>
      </p:sp>
    </p:spTree>
    <p:extLst>
      <p:ext uri="{BB962C8B-B14F-4D97-AF65-F5344CB8AC3E}">
        <p14:creationId xmlns:p14="http://schemas.microsoft.com/office/powerpoint/2010/main" val="1833474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541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p:txBody>
          <a:bodyPr/>
          <a:lstStyle/>
          <a:p>
            <a:r>
              <a:rPr lang="nb-NO" b="1" dirty="0"/>
              <a:t>HVA ØNSKER JEG Å GJØRE MED MITT LIV?</a:t>
            </a:r>
          </a:p>
          <a:p>
            <a:r>
              <a:rPr lang="nb-NO" dirty="0"/>
              <a:t>HVA GJØR MEG LYKKELIG</a:t>
            </a:r>
          </a:p>
          <a:p>
            <a:r>
              <a:rPr lang="nb-NO" dirty="0"/>
              <a:t>HVA ER VIKTIG FOR MEG</a:t>
            </a:r>
          </a:p>
          <a:p>
            <a:pPr marL="0" indent="0">
              <a:buNone/>
            </a:pPr>
            <a:endParaRPr lang="nb-NO" dirty="0"/>
          </a:p>
        </p:txBody>
      </p:sp>
      <p:sp>
        <p:nvSpPr>
          <p:cNvPr id="5" name="AutoShape 2" descr="Bilderesultat for lyk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4" name="Plassholder for bunntekst 3"/>
          <p:cNvSpPr>
            <a:spLocks noGrp="1"/>
          </p:cNvSpPr>
          <p:nvPr>
            <p:ph type="ftr" sz="quarter" idx="11"/>
          </p:nvPr>
        </p:nvSpPr>
        <p:spPr/>
        <p:txBody>
          <a:bodyPr/>
          <a:lstStyle/>
          <a:p>
            <a:r>
              <a:rPr lang="nb-NO"/>
              <a:t>Horverak og Diary, 2019</a:t>
            </a:r>
          </a:p>
        </p:txBody>
      </p:sp>
      <p:pic>
        <p:nvPicPr>
          <p:cNvPr id="9" name="Bilde 8" descr="penger372_liten.png">
            <a:extLst>
              <a:ext uri="{FF2B5EF4-FFF2-40B4-BE49-F238E27FC236}">
                <a16:creationId xmlns:a16="http://schemas.microsoft.com/office/drawing/2014/main" id="{D622107D-FED9-4371-BE42-C96C84F965A7}"/>
              </a:ext>
            </a:extLst>
          </p:cNvPr>
          <p:cNvPicPr>
            <a:picLocks noChangeAspect="1"/>
          </p:cNvPicPr>
          <p:nvPr/>
        </p:nvPicPr>
        <p:blipFill>
          <a:blip r:embed="rId2" cstate="print"/>
          <a:stretch>
            <a:fillRect/>
          </a:stretch>
        </p:blipFill>
        <p:spPr>
          <a:xfrm>
            <a:off x="3513046" y="3429000"/>
            <a:ext cx="5887206" cy="3226188"/>
          </a:xfrm>
          <a:prstGeom prst="rect">
            <a:avLst/>
          </a:prstGeom>
        </p:spPr>
      </p:pic>
      <p:pic>
        <p:nvPicPr>
          <p:cNvPr id="10" name="Bilde 9">
            <a:extLst>
              <a:ext uri="{FF2B5EF4-FFF2-40B4-BE49-F238E27FC236}">
                <a16:creationId xmlns:a16="http://schemas.microsoft.com/office/drawing/2014/main" id="{D731871D-B3F2-48F3-A20A-0DDBE4784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550" y="731155"/>
            <a:ext cx="3745498" cy="3845379"/>
          </a:xfrm>
          <a:prstGeom prst="rect">
            <a:avLst/>
          </a:prstGeom>
        </p:spPr>
      </p:pic>
    </p:spTree>
    <p:extLst>
      <p:ext uri="{BB962C8B-B14F-4D97-AF65-F5344CB8AC3E}">
        <p14:creationId xmlns:p14="http://schemas.microsoft.com/office/powerpoint/2010/main" val="134596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Utfordringer </a:t>
            </a:r>
            <a:br>
              <a:rPr lang="nb-NO" dirty="0"/>
            </a:br>
            <a:r>
              <a:rPr lang="nb-NO" dirty="0"/>
              <a:t>-nedbygging av motivasjon</a:t>
            </a:r>
          </a:p>
        </p:txBody>
      </p:sp>
      <p:sp>
        <p:nvSpPr>
          <p:cNvPr id="3" name="Plassholder for innhold 2"/>
          <p:cNvSpPr>
            <a:spLocks noGrp="1"/>
          </p:cNvSpPr>
          <p:nvPr>
            <p:ph idx="1"/>
          </p:nvPr>
        </p:nvSpPr>
        <p:spPr>
          <a:xfrm>
            <a:off x="2589212" y="2044931"/>
            <a:ext cx="8915400" cy="4172989"/>
          </a:xfrm>
        </p:spPr>
        <p:txBody>
          <a:bodyPr>
            <a:normAutofit lnSpcReduction="10000"/>
          </a:bodyPr>
          <a:lstStyle/>
          <a:p>
            <a:r>
              <a:rPr lang="nb-NO" sz="2400" dirty="0"/>
              <a:t>Stress</a:t>
            </a:r>
          </a:p>
          <a:p>
            <a:r>
              <a:rPr lang="nb-NO" sz="2400" dirty="0"/>
              <a:t>Forventningspress</a:t>
            </a:r>
          </a:p>
          <a:p>
            <a:r>
              <a:rPr lang="nb-NO" sz="2400" dirty="0"/>
              <a:t>Følelsen av å være sliten</a:t>
            </a:r>
          </a:p>
          <a:p>
            <a:r>
              <a:rPr lang="nb-NO" sz="2400" dirty="0"/>
              <a:t>Bekymringer</a:t>
            </a:r>
          </a:p>
          <a:p>
            <a:r>
              <a:rPr lang="nb-NO" sz="2400" dirty="0"/>
              <a:t>Sykdom</a:t>
            </a:r>
          </a:p>
          <a:p>
            <a:r>
              <a:rPr lang="nb-NO" sz="2400" dirty="0"/>
              <a:t>Manglende støtte eller nettverk</a:t>
            </a:r>
          </a:p>
          <a:p>
            <a:r>
              <a:rPr lang="nb-NO" sz="2400" dirty="0"/>
              <a:t>Manglende mestringsfølelse</a:t>
            </a:r>
          </a:p>
          <a:p>
            <a:r>
              <a:rPr lang="nb-NO" sz="2400" dirty="0"/>
              <a:t>Vanskelig språk</a:t>
            </a:r>
          </a:p>
          <a:p>
            <a:r>
              <a:rPr lang="nb-NO" sz="2400" dirty="0"/>
              <a:t>Kompliserte skjemaer</a:t>
            </a:r>
          </a:p>
        </p:txBody>
      </p:sp>
      <p:sp>
        <p:nvSpPr>
          <p:cNvPr id="4" name="Plassholder for bunntekst 3"/>
          <p:cNvSpPr>
            <a:spLocks noGrp="1"/>
          </p:cNvSpPr>
          <p:nvPr>
            <p:ph type="ftr" sz="quarter" idx="11"/>
          </p:nvPr>
        </p:nvSpPr>
        <p:spPr/>
        <p:txBody>
          <a:bodyPr/>
          <a:lstStyle/>
          <a:p>
            <a:r>
              <a:rPr lang="nb-NO"/>
              <a:t>Horverak og Diary, 2019</a:t>
            </a:r>
          </a:p>
        </p:txBody>
      </p:sp>
      <p:pic>
        <p:nvPicPr>
          <p:cNvPr id="3074" name="Picture 2" descr="Emotiguy, Trist, Gjennomtenkte, Ansikt, Ensom, Al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045" y="3625327"/>
            <a:ext cx="4577855" cy="305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1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SNUOPERASJON</a:t>
            </a:r>
            <a:br>
              <a:rPr lang="nb-NO" dirty="0"/>
            </a:br>
            <a:br>
              <a:rPr lang="nb-NO" dirty="0"/>
            </a:br>
            <a:r>
              <a:rPr lang="nb-NO" dirty="0"/>
              <a:t>hvordan…</a:t>
            </a:r>
          </a:p>
        </p:txBody>
      </p:sp>
      <p:sp>
        <p:nvSpPr>
          <p:cNvPr id="3" name="Plassholder for innhold 2"/>
          <p:cNvSpPr>
            <a:spLocks noGrp="1"/>
          </p:cNvSpPr>
          <p:nvPr>
            <p:ph idx="1"/>
          </p:nvPr>
        </p:nvSpPr>
        <p:spPr/>
        <p:txBody>
          <a:bodyPr>
            <a:normAutofit/>
          </a:bodyPr>
          <a:lstStyle/>
          <a:p>
            <a:pPr marL="0" indent="0">
              <a:buNone/>
            </a:pPr>
            <a:endParaRPr lang="nb-NO" sz="2800" dirty="0"/>
          </a:p>
          <a:p>
            <a:r>
              <a:rPr lang="nb-NO" sz="2800" dirty="0"/>
              <a:t>ta tilbake kontrollen</a:t>
            </a:r>
          </a:p>
          <a:p>
            <a:r>
              <a:rPr lang="nb-NO" sz="2800" dirty="0"/>
              <a:t>finne løsninger</a:t>
            </a:r>
          </a:p>
          <a:p>
            <a:r>
              <a:rPr lang="nb-NO" sz="2800" dirty="0"/>
              <a:t>bygge opp motivasjon</a:t>
            </a:r>
          </a:p>
          <a:p>
            <a:r>
              <a:rPr lang="nb-NO" sz="2800" dirty="0"/>
              <a:t>oppleve selvanerkjennelse</a:t>
            </a:r>
          </a:p>
        </p:txBody>
      </p:sp>
      <p:sp>
        <p:nvSpPr>
          <p:cNvPr id="4" name="Plassholder for bunntekst 3"/>
          <p:cNvSpPr>
            <a:spLocks noGrp="1"/>
          </p:cNvSpPr>
          <p:nvPr>
            <p:ph type="ftr" sz="quarter" idx="11"/>
          </p:nvPr>
        </p:nvSpPr>
        <p:spPr/>
        <p:txBody>
          <a:bodyPr/>
          <a:lstStyle/>
          <a:p>
            <a:r>
              <a:rPr lang="nb-NO"/>
              <a:t>Horverak og Diary, 2019</a:t>
            </a:r>
          </a:p>
        </p:txBody>
      </p:sp>
      <p:pic>
        <p:nvPicPr>
          <p:cNvPr id="2052" name="Picture 4" descr="Arrow, Snu, BlÃ¥, Tegn, Symbol, Ik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352" y="1905000"/>
            <a:ext cx="4286052" cy="321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2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71665" y="624110"/>
            <a:ext cx="7416824" cy="1280890"/>
          </a:xfrm>
        </p:spPr>
        <p:txBody>
          <a:bodyPr/>
          <a:lstStyle/>
          <a:p>
            <a:r>
              <a:rPr lang="nb-NO" dirty="0"/>
              <a:t>Det handler om å finne løsninger</a:t>
            </a:r>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889492">
            <a:off x="5343079" y="2535204"/>
            <a:ext cx="4703005" cy="2645440"/>
          </a:xfrm>
        </p:spPr>
      </p:pic>
      <p:sp>
        <p:nvSpPr>
          <p:cNvPr id="3" name="Plassholder for bunntekst 2"/>
          <p:cNvSpPr>
            <a:spLocks noGrp="1"/>
          </p:cNvSpPr>
          <p:nvPr>
            <p:ph type="ftr" sz="quarter" idx="11"/>
          </p:nvPr>
        </p:nvSpPr>
        <p:spPr/>
        <p:txBody>
          <a:bodyPr/>
          <a:lstStyle/>
          <a:p>
            <a:r>
              <a:rPr lang="nb-NO"/>
              <a:t>Horverak og Diary, 2019</a:t>
            </a:r>
          </a:p>
        </p:txBody>
      </p:sp>
    </p:spTree>
    <p:extLst>
      <p:ext uri="{BB962C8B-B14F-4D97-AF65-F5344CB8AC3E}">
        <p14:creationId xmlns:p14="http://schemas.microsoft.com/office/powerpoint/2010/main" val="373780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47F3B4-A496-4867-9FC3-407686E2B6C7}"/>
              </a:ext>
            </a:extLst>
          </p:cNvPr>
          <p:cNvSpPr>
            <a:spLocks noGrp="1"/>
          </p:cNvSpPr>
          <p:nvPr>
            <p:ph type="title"/>
          </p:nvPr>
        </p:nvSpPr>
        <p:spPr>
          <a:xfrm>
            <a:off x="2801634" y="764705"/>
            <a:ext cx="7110790" cy="1044118"/>
          </a:xfrm>
        </p:spPr>
        <p:txBody>
          <a:bodyPr>
            <a:normAutofit fontScale="90000"/>
          </a:bodyPr>
          <a:lstStyle/>
          <a:p>
            <a:r>
              <a:rPr lang="nb-NO" dirty="0"/>
              <a:t>Kjerne-elementer i selvbestemmelsesteori</a:t>
            </a:r>
            <a:br>
              <a:rPr lang="nb-NO" dirty="0"/>
            </a:br>
            <a:endParaRPr lang="nb-NO" dirty="0"/>
          </a:p>
        </p:txBody>
      </p:sp>
      <p:graphicFrame>
        <p:nvGraphicFramePr>
          <p:cNvPr id="5" name="Plassholder for innhold 4">
            <a:extLst>
              <a:ext uri="{FF2B5EF4-FFF2-40B4-BE49-F238E27FC236}">
                <a16:creationId xmlns:a16="http://schemas.microsoft.com/office/drawing/2014/main" id="{D785B04A-2936-42E6-916E-FA1BBFA72F32}"/>
              </a:ext>
            </a:extLst>
          </p:cNvPr>
          <p:cNvGraphicFramePr>
            <a:graphicFrameLocks noGrp="1"/>
          </p:cNvGraphicFramePr>
          <p:nvPr>
            <p:ph idx="1"/>
          </p:nvPr>
        </p:nvGraphicFramePr>
        <p:xfrm>
          <a:off x="2952752" y="2284812"/>
          <a:ext cx="5632745" cy="3374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bunntekst 3">
            <a:extLst>
              <a:ext uri="{FF2B5EF4-FFF2-40B4-BE49-F238E27FC236}">
                <a16:creationId xmlns:a16="http://schemas.microsoft.com/office/drawing/2014/main" id="{2D849107-2C6A-47A2-8E2C-BF058A3FEDF9}"/>
              </a:ext>
            </a:extLst>
          </p:cNvPr>
          <p:cNvSpPr>
            <a:spLocks noGrp="1"/>
          </p:cNvSpPr>
          <p:nvPr>
            <p:ph type="ftr" sz="quarter" idx="11"/>
          </p:nvPr>
        </p:nvSpPr>
        <p:spPr/>
        <p:txBody>
          <a:bodyPr/>
          <a:lstStyle/>
          <a:p>
            <a:pPr>
              <a:defRPr/>
            </a:pPr>
            <a:r>
              <a:rPr lang="nn-NO" dirty="0"/>
              <a:t>Langeland, Horverak og Fagerhaug, 2018</a:t>
            </a:r>
            <a:endParaRPr lang="nb-NO" dirty="0"/>
          </a:p>
        </p:txBody>
      </p:sp>
      <p:sp>
        <p:nvSpPr>
          <p:cNvPr id="3" name="TekstSylinder 2">
            <a:extLst>
              <a:ext uri="{FF2B5EF4-FFF2-40B4-BE49-F238E27FC236}">
                <a16:creationId xmlns:a16="http://schemas.microsoft.com/office/drawing/2014/main" id="{5BB3DCB2-3D38-43C2-B266-4E7A7FE05B37}"/>
              </a:ext>
            </a:extLst>
          </p:cNvPr>
          <p:cNvSpPr txBox="1"/>
          <p:nvPr/>
        </p:nvSpPr>
        <p:spPr>
          <a:xfrm>
            <a:off x="7119386" y="2479418"/>
            <a:ext cx="1252456" cy="507831"/>
          </a:xfrm>
          <a:prstGeom prst="rect">
            <a:avLst/>
          </a:prstGeom>
          <a:noFill/>
        </p:spPr>
        <p:txBody>
          <a:bodyPr wrap="square" rtlCol="0">
            <a:spAutoFit/>
          </a:bodyPr>
          <a:lstStyle/>
          <a:p>
            <a:r>
              <a:rPr lang="nb-NO" sz="1350" dirty="0"/>
              <a:t>Mestringstro Livsmestring</a:t>
            </a:r>
          </a:p>
        </p:txBody>
      </p:sp>
      <p:sp>
        <p:nvSpPr>
          <p:cNvPr id="6" name="TekstSylinder 5">
            <a:extLst>
              <a:ext uri="{FF2B5EF4-FFF2-40B4-BE49-F238E27FC236}">
                <a16:creationId xmlns:a16="http://schemas.microsoft.com/office/drawing/2014/main" id="{31A82644-1517-452C-B024-AD4274E94B74}"/>
              </a:ext>
            </a:extLst>
          </p:cNvPr>
          <p:cNvSpPr txBox="1"/>
          <p:nvPr/>
        </p:nvSpPr>
        <p:spPr>
          <a:xfrm>
            <a:off x="4575467" y="5658322"/>
            <a:ext cx="1635384" cy="507831"/>
          </a:xfrm>
          <a:prstGeom prst="rect">
            <a:avLst/>
          </a:prstGeom>
          <a:noFill/>
        </p:spPr>
        <p:txBody>
          <a:bodyPr wrap="none" rtlCol="0">
            <a:spAutoFit/>
          </a:bodyPr>
          <a:lstStyle/>
          <a:p>
            <a:r>
              <a:rPr lang="nb-NO" sz="1350" dirty="0"/>
              <a:t>Selvbestemmelse</a:t>
            </a:r>
          </a:p>
          <a:p>
            <a:r>
              <a:rPr lang="nb-NO" sz="1350" dirty="0"/>
              <a:t>Medvirkning</a:t>
            </a:r>
          </a:p>
        </p:txBody>
      </p:sp>
      <p:sp>
        <p:nvSpPr>
          <p:cNvPr id="7" name="TekstSylinder 6">
            <a:extLst>
              <a:ext uri="{FF2B5EF4-FFF2-40B4-BE49-F238E27FC236}">
                <a16:creationId xmlns:a16="http://schemas.microsoft.com/office/drawing/2014/main" id="{3D4EB723-F5A1-4A77-BE8C-AB38A559BEBA}"/>
              </a:ext>
            </a:extLst>
          </p:cNvPr>
          <p:cNvSpPr txBox="1"/>
          <p:nvPr/>
        </p:nvSpPr>
        <p:spPr>
          <a:xfrm>
            <a:off x="7279303" y="5685687"/>
            <a:ext cx="1096775" cy="507831"/>
          </a:xfrm>
          <a:prstGeom prst="rect">
            <a:avLst/>
          </a:prstGeom>
          <a:noFill/>
        </p:spPr>
        <p:txBody>
          <a:bodyPr wrap="none" rtlCol="0">
            <a:spAutoFit/>
          </a:bodyPr>
          <a:lstStyle/>
          <a:p>
            <a:r>
              <a:rPr lang="nb-NO" sz="1350" dirty="0"/>
              <a:t>Relasjoner</a:t>
            </a:r>
          </a:p>
          <a:p>
            <a:r>
              <a:rPr lang="nb-NO" sz="1350" dirty="0"/>
              <a:t>Inkludering</a:t>
            </a:r>
          </a:p>
        </p:txBody>
      </p:sp>
      <p:sp>
        <p:nvSpPr>
          <p:cNvPr id="8" name="Pil: høyre 7">
            <a:extLst>
              <a:ext uri="{FF2B5EF4-FFF2-40B4-BE49-F238E27FC236}">
                <a16:creationId xmlns:a16="http://schemas.microsoft.com/office/drawing/2014/main" id="{F2C60ABD-6900-4B85-8B15-03747F5F8C08}"/>
              </a:ext>
            </a:extLst>
          </p:cNvPr>
          <p:cNvSpPr/>
          <p:nvPr/>
        </p:nvSpPr>
        <p:spPr>
          <a:xfrm>
            <a:off x="6814370" y="2622774"/>
            <a:ext cx="270030" cy="221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dirty="0"/>
          </a:p>
        </p:txBody>
      </p:sp>
      <p:sp>
        <p:nvSpPr>
          <p:cNvPr id="9" name="Pil: høyre 8">
            <a:extLst>
              <a:ext uri="{FF2B5EF4-FFF2-40B4-BE49-F238E27FC236}">
                <a16:creationId xmlns:a16="http://schemas.microsoft.com/office/drawing/2014/main" id="{E895EF06-D59F-49EA-AF2D-E821B2E98F4F}"/>
              </a:ext>
            </a:extLst>
          </p:cNvPr>
          <p:cNvSpPr/>
          <p:nvPr/>
        </p:nvSpPr>
        <p:spPr>
          <a:xfrm>
            <a:off x="4119461" y="5672143"/>
            <a:ext cx="324036" cy="224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Pil: høyre 9">
            <a:extLst>
              <a:ext uri="{FF2B5EF4-FFF2-40B4-BE49-F238E27FC236}">
                <a16:creationId xmlns:a16="http://schemas.microsoft.com/office/drawing/2014/main" id="{C8A72B41-DE44-4AFC-A5AF-374DDCAEB203}"/>
              </a:ext>
            </a:extLst>
          </p:cNvPr>
          <p:cNvSpPr/>
          <p:nvPr/>
        </p:nvSpPr>
        <p:spPr>
          <a:xfrm>
            <a:off x="6879141" y="5697229"/>
            <a:ext cx="272070"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ekstSylinder 10"/>
          <p:cNvSpPr txBox="1"/>
          <p:nvPr/>
        </p:nvSpPr>
        <p:spPr>
          <a:xfrm>
            <a:off x="9092467" y="5013176"/>
            <a:ext cx="184731" cy="369332"/>
          </a:xfrm>
          <a:prstGeom prst="rect">
            <a:avLst/>
          </a:prstGeom>
          <a:noFill/>
        </p:spPr>
        <p:txBody>
          <a:bodyPr wrap="none" rtlCol="0">
            <a:spAutoFit/>
          </a:bodyPr>
          <a:lstStyle/>
          <a:p>
            <a:endParaRPr lang="nb-NO" dirty="0"/>
          </a:p>
        </p:txBody>
      </p:sp>
      <p:sp>
        <p:nvSpPr>
          <p:cNvPr id="13" name="Pil høyre 12"/>
          <p:cNvSpPr/>
          <p:nvPr/>
        </p:nvSpPr>
        <p:spPr>
          <a:xfrm>
            <a:off x="8256240" y="2419424"/>
            <a:ext cx="604716" cy="2889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8904313" y="3431972"/>
            <a:ext cx="1728192" cy="646331"/>
          </a:xfrm>
          <a:prstGeom prst="rect">
            <a:avLst/>
          </a:prstGeom>
          <a:noFill/>
        </p:spPr>
        <p:txBody>
          <a:bodyPr wrap="square" rtlCol="0">
            <a:spAutoFit/>
          </a:bodyPr>
          <a:lstStyle/>
          <a:p>
            <a:r>
              <a:rPr lang="nb-NO" dirty="0"/>
              <a:t>INDRE</a:t>
            </a:r>
          </a:p>
          <a:p>
            <a:r>
              <a:rPr lang="nb-NO" dirty="0"/>
              <a:t>MOTIVASJON</a:t>
            </a:r>
          </a:p>
        </p:txBody>
      </p:sp>
      <p:sp>
        <p:nvSpPr>
          <p:cNvPr id="15" name="TekstSylinder 14"/>
          <p:cNvSpPr txBox="1"/>
          <p:nvPr/>
        </p:nvSpPr>
        <p:spPr>
          <a:xfrm>
            <a:off x="8387084" y="6332649"/>
            <a:ext cx="2074607" cy="338554"/>
          </a:xfrm>
          <a:prstGeom prst="rect">
            <a:avLst/>
          </a:prstGeom>
          <a:noFill/>
        </p:spPr>
        <p:txBody>
          <a:bodyPr wrap="none" rtlCol="0">
            <a:spAutoFit/>
          </a:bodyPr>
          <a:lstStyle/>
          <a:p>
            <a:r>
              <a:rPr lang="nb-NO" sz="1600" dirty="0"/>
              <a:t>(Ryan &amp; </a:t>
            </a:r>
            <a:r>
              <a:rPr lang="nb-NO" sz="1600" dirty="0" err="1"/>
              <a:t>Deci</a:t>
            </a:r>
            <a:r>
              <a:rPr lang="nb-NO" sz="1600" dirty="0"/>
              <a:t> 2000)</a:t>
            </a:r>
          </a:p>
        </p:txBody>
      </p:sp>
    </p:spTree>
    <p:extLst>
      <p:ext uri="{BB962C8B-B14F-4D97-AF65-F5344CB8AC3E}">
        <p14:creationId xmlns:p14="http://schemas.microsoft.com/office/powerpoint/2010/main" val="86470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87889" y="64992"/>
            <a:ext cx="5252709" cy="1280890"/>
          </a:xfrm>
        </p:spPr>
        <p:txBody>
          <a:bodyPr>
            <a:normAutofit/>
          </a:bodyPr>
          <a:lstStyle/>
          <a:p>
            <a:r>
              <a:rPr lang="nb-NO" dirty="0"/>
              <a:t>Helsefremmende </a:t>
            </a:r>
            <a:br>
              <a:rPr lang="nb-NO" dirty="0"/>
            </a:br>
            <a:r>
              <a:rPr lang="nb-NO" dirty="0"/>
              <a:t>faktorer</a:t>
            </a:r>
          </a:p>
        </p:txBody>
      </p:sp>
      <p:sp>
        <p:nvSpPr>
          <p:cNvPr id="6" name="TekstSylinder 5"/>
          <p:cNvSpPr txBox="1"/>
          <p:nvPr/>
        </p:nvSpPr>
        <p:spPr>
          <a:xfrm>
            <a:off x="4079777" y="5805264"/>
            <a:ext cx="3312367" cy="923330"/>
          </a:xfrm>
          <a:prstGeom prst="rect">
            <a:avLst/>
          </a:prstGeom>
          <a:noFill/>
        </p:spPr>
        <p:txBody>
          <a:bodyPr wrap="square" rtlCol="0">
            <a:spAutoFit/>
          </a:bodyPr>
          <a:lstStyle/>
          <a:p>
            <a:pPr marL="0" lvl="1"/>
            <a:r>
              <a:rPr lang="nb-NO" dirty="0"/>
              <a:t>Plasserer hendelse i en sammenheng, forståelse </a:t>
            </a:r>
          </a:p>
          <a:p>
            <a:endParaRPr lang="nb-NO" dirty="0"/>
          </a:p>
        </p:txBody>
      </p:sp>
      <p:sp>
        <p:nvSpPr>
          <p:cNvPr id="7" name="TekstSylinder 6"/>
          <p:cNvSpPr txBox="1"/>
          <p:nvPr/>
        </p:nvSpPr>
        <p:spPr>
          <a:xfrm>
            <a:off x="8350351" y="1868126"/>
            <a:ext cx="2304255" cy="1200329"/>
          </a:xfrm>
          <a:prstGeom prst="rect">
            <a:avLst/>
          </a:prstGeom>
          <a:noFill/>
        </p:spPr>
        <p:txBody>
          <a:bodyPr wrap="square" rtlCol="0">
            <a:spAutoFit/>
          </a:bodyPr>
          <a:lstStyle/>
          <a:p>
            <a:pPr marL="0" lvl="1"/>
            <a:r>
              <a:rPr lang="nb-NO" dirty="0"/>
              <a:t>Se verdien av eget engasjement, medvirkning</a:t>
            </a:r>
          </a:p>
          <a:p>
            <a:endParaRPr lang="nb-NO" dirty="0"/>
          </a:p>
        </p:txBody>
      </p:sp>
      <p:sp>
        <p:nvSpPr>
          <p:cNvPr id="10" name="TekstSylinder 9"/>
          <p:cNvSpPr txBox="1"/>
          <p:nvPr/>
        </p:nvSpPr>
        <p:spPr>
          <a:xfrm>
            <a:off x="2855640" y="4198782"/>
            <a:ext cx="2232248" cy="1200329"/>
          </a:xfrm>
          <a:prstGeom prst="rect">
            <a:avLst/>
          </a:prstGeom>
          <a:noFill/>
        </p:spPr>
        <p:txBody>
          <a:bodyPr wrap="square" rtlCol="0">
            <a:spAutoFit/>
          </a:bodyPr>
          <a:lstStyle/>
          <a:p>
            <a:pPr marL="0" lvl="1"/>
            <a:r>
              <a:rPr lang="nb-NO" dirty="0"/>
              <a:t>Se hvilke ressurser en har til rådighet, mestringstro</a:t>
            </a:r>
          </a:p>
          <a:p>
            <a:endParaRPr lang="nb-NO" dirty="0"/>
          </a:p>
        </p:txBody>
      </p:sp>
      <p:graphicFrame>
        <p:nvGraphicFramePr>
          <p:cNvPr id="12" name="Diagram 11"/>
          <p:cNvGraphicFramePr/>
          <p:nvPr/>
        </p:nvGraphicFramePr>
        <p:xfrm>
          <a:off x="3139316" y="1187400"/>
          <a:ext cx="7920880" cy="5541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kstSylinder 12"/>
          <p:cNvSpPr txBox="1"/>
          <p:nvPr/>
        </p:nvSpPr>
        <p:spPr>
          <a:xfrm>
            <a:off x="3137829" y="1492038"/>
            <a:ext cx="2122743" cy="954107"/>
          </a:xfrm>
          <a:prstGeom prst="rect">
            <a:avLst/>
          </a:prstGeom>
          <a:noFill/>
        </p:spPr>
        <p:txBody>
          <a:bodyPr wrap="square" rtlCol="0">
            <a:spAutoFit/>
          </a:bodyPr>
          <a:lstStyle/>
          <a:p>
            <a:r>
              <a:rPr lang="nb-NO" sz="2000" b="1" dirty="0"/>
              <a:t>OPPLEVELSE AV SAMMENHENG</a:t>
            </a:r>
          </a:p>
          <a:p>
            <a:r>
              <a:rPr lang="nb-NO" sz="1600" dirty="0"/>
              <a:t>(</a:t>
            </a:r>
            <a:r>
              <a:rPr lang="nb-NO" sz="1600" dirty="0" err="1"/>
              <a:t>Antonovsky</a:t>
            </a:r>
            <a:r>
              <a:rPr lang="nb-NO" sz="1600" dirty="0"/>
              <a:t>, 2012)</a:t>
            </a:r>
          </a:p>
        </p:txBody>
      </p:sp>
      <p:pic>
        <p:nvPicPr>
          <p:cNvPr id="1026" name="Picture 2" descr="LÃ¸vetann, Blossom, Gul, Naturen, Lukke Opp, Feltet">
            <a:extLst>
              <a:ext uri="{FF2B5EF4-FFF2-40B4-BE49-F238E27FC236}">
                <a16:creationId xmlns:a16="http://schemas.microsoft.com/office/drawing/2014/main" id="{829C4099-310A-4936-BAA1-B1043F4398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685" y="64992"/>
            <a:ext cx="1656184" cy="110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93528"/>
      </p:ext>
    </p:extLst>
  </p:cSld>
  <p:clrMapOvr>
    <a:masterClrMapping/>
  </p:clrMapOvr>
</p:sld>
</file>

<file path=ppt/theme/theme1.xml><?xml version="1.0" encoding="utf-8"?>
<a:theme xmlns:a="http://schemas.openxmlformats.org/drawingml/2006/main" name="Tryllestav">
  <a:themeElements>
    <a:clrScheme name="SAMM">
      <a:dk1>
        <a:srgbClr val="000000"/>
      </a:dk1>
      <a:lt1>
        <a:srgbClr val="FFFFFF"/>
      </a:lt1>
      <a:dk2>
        <a:srgbClr val="223871"/>
      </a:dk2>
      <a:lt2>
        <a:srgbClr val="C8EAF8"/>
      </a:lt2>
      <a:accent1>
        <a:srgbClr val="223871"/>
      </a:accent1>
      <a:accent2>
        <a:srgbClr val="76CBED"/>
      </a:accent2>
      <a:accent3>
        <a:srgbClr val="46B179"/>
      </a:accent3>
      <a:accent4>
        <a:srgbClr val="384D7F"/>
      </a:accent4>
      <a:accent5>
        <a:srgbClr val="9FDBF3"/>
      </a:accent5>
      <a:accent6>
        <a:srgbClr val="7DC8A2"/>
      </a:accent6>
      <a:hlink>
        <a:srgbClr val="223871"/>
      </a:hlink>
      <a:folHlink>
        <a:srgbClr val="64749C"/>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sjon10" id="{D70E54BA-1631-184A-AF81-9FB7DE97207F}" vid="{213A7585-0C9D-7949-91A4-E59D016A67E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2.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337A0D-B737-4764-B198-7EDD565649A5}">
  <ds:schemaRefs>
    <ds:schemaRef ds:uri="0776bfc0-ce57-4a2d-9a64-955a9369f359"/>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a02437cb-7d20-4f96-a7ff-bb8a32e5511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Kurs voksenopplæring</Template>
  <TotalTime>381</TotalTime>
  <Words>1624</Words>
  <Application>Microsoft Office PowerPoint</Application>
  <PresentationFormat>Widescreen</PresentationFormat>
  <Paragraphs>197</Paragraphs>
  <Slides>35</Slides>
  <Notes>5</Notes>
  <HiddenSlides>0</HiddenSlides>
  <MMClips>0</MMClips>
  <ScaleCrop>false</ScaleCrop>
  <HeadingPairs>
    <vt:vector size="8" baseType="variant">
      <vt:variant>
        <vt:lpstr>Brukte skrifter</vt:lpstr>
      </vt:variant>
      <vt:variant>
        <vt:i4>5</vt:i4>
      </vt:variant>
      <vt:variant>
        <vt:lpstr>Tema</vt:lpstr>
      </vt:variant>
      <vt:variant>
        <vt:i4>1</vt:i4>
      </vt:variant>
      <vt:variant>
        <vt:lpstr>Innebygde OLE-servere</vt:lpstr>
      </vt:variant>
      <vt:variant>
        <vt:i4>1</vt:i4>
      </vt:variant>
      <vt:variant>
        <vt:lpstr>Lysbildetitler</vt:lpstr>
      </vt:variant>
      <vt:variant>
        <vt:i4>35</vt:i4>
      </vt:variant>
    </vt:vector>
  </HeadingPairs>
  <TitlesOfParts>
    <vt:vector size="42" baseType="lpstr">
      <vt:lpstr>.Lucida Grande UI Regular</vt:lpstr>
      <vt:lpstr>Arial</vt:lpstr>
      <vt:lpstr>Calibri</vt:lpstr>
      <vt:lpstr>Century Gothic</vt:lpstr>
      <vt:lpstr>Wingdings 3</vt:lpstr>
      <vt:lpstr>Tryllestav</vt:lpstr>
      <vt:lpstr>Acrobat Document</vt:lpstr>
      <vt:lpstr>PowerPoint-presentasjon</vt:lpstr>
      <vt:lpstr>Systematisk Arbeid med Mestring og Motivasjon i voksenopplæring</vt:lpstr>
      <vt:lpstr>Bakgrunn og hvem er vi i SAMM?</vt:lpstr>
      <vt:lpstr>Kjernen i motivasjonsmetoden</vt:lpstr>
      <vt:lpstr>Utfordringer  -nedbygging av motivasjon</vt:lpstr>
      <vt:lpstr>SNUOPERASJON  hvordan…</vt:lpstr>
      <vt:lpstr>Det handler om å finne løsninger</vt:lpstr>
      <vt:lpstr>Kjerne-elementer i selvbestemmelsesteori </vt:lpstr>
      <vt:lpstr>Helsefremmende  faktorer</vt:lpstr>
      <vt:lpstr>Forskning på språklæring </vt:lpstr>
      <vt:lpstr>Kompetanse Norges anbefalinger</vt:lpstr>
      <vt:lpstr>En femtrinns motivasjonsmetode </vt:lpstr>
      <vt:lpstr>Hvordan ser «livstrappa» ut for deg?</vt:lpstr>
      <vt:lpstr>Systematisk Arbeid med Mestring og Motivasjon i klasserommet</vt:lpstr>
      <vt:lpstr>Faktorer som påvirker motivasjon og evne til selvregulert læring</vt:lpstr>
      <vt:lpstr>Noen erfaringer ved LVO</vt:lpstr>
      <vt:lpstr>Fokusmodell </vt:lpstr>
      <vt:lpstr>Femtrinnsmotivasjonsmetode fag</vt:lpstr>
      <vt:lpstr>Motivasjonsmetode og ungdomsbedrift</vt:lpstr>
      <vt:lpstr>PowerPoint-presentasjon</vt:lpstr>
      <vt:lpstr>Kunst og håndverk</vt:lpstr>
      <vt:lpstr>Fra webside: https://samm.uia.no/materiale/materiale-for-voksenopplaering/</vt:lpstr>
      <vt:lpstr>På kurdisk tv i Irak</vt:lpstr>
      <vt:lpstr> Gjennomføring av en femtrinns  motivasjonsmetode</vt:lpstr>
      <vt:lpstr>Handlingsplan</vt:lpstr>
      <vt:lpstr>Deltakerråd  </vt:lpstr>
      <vt:lpstr>Medvirkning gjennom deltakeråd</vt:lpstr>
      <vt:lpstr>Økt brukermedvirkning i arbeid med individuell plan  av May Olaug Horverak, Kedir Diary, Maria Bjerke Dalene og Inger Mosgren</vt:lpstr>
      <vt:lpstr>Deltakeren i sentrum</vt:lpstr>
      <vt:lpstr>PowerPoint-presentasjon</vt:lpstr>
      <vt:lpstr>Fra serieflyktning til seriegründer</vt:lpstr>
      <vt:lpstr>Idélab for flerkulturelle gründere</vt:lpstr>
      <vt:lpstr>Mer om prosjektet SAMM, se https://samm.uia.no/ …eller ta en brosjyre</vt:lpstr>
      <vt:lpstr>Litteratur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May Olaug Horverak</dc:creator>
  <cp:lastModifiedBy>Thorsen, Bjarne</cp:lastModifiedBy>
  <cp:revision>2</cp:revision>
  <dcterms:created xsi:type="dcterms:W3CDTF">2019-10-16T11:09:30Z</dcterms:created>
  <dcterms:modified xsi:type="dcterms:W3CDTF">2019-11-19T07:15:27Z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