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1" r:id="rId4"/>
    <p:sldId id="259" r:id="rId5"/>
    <p:sldId id="262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Object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trømsbu_gul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4447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077200" cy="765175"/>
          </a:xfrm>
        </p:spPr>
        <p:txBody>
          <a:bodyPr anchor="t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7391400" cy="12192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91785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A96AD6B3-C67E-B74C-A5C6-72A47670BEC2}" type="datetimeFigureOut">
              <a:rPr lang="nb-NO"/>
              <a:pPr/>
              <a:t>30.jul 2017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1BA39EDA-43F6-0047-B81B-E26DCF67AC45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42672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D01CF529-3007-7948-A07B-C016F71E7A7D}" type="datetimeFigureOut">
              <a:rPr lang="nb-NO"/>
              <a:pPr/>
              <a:t>30.jul 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BA86EFA7-5CEE-C14E-B6E9-A862AF6397E2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None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BEA97-F764-6844-BF67-A68FE13E3C3A}" type="datetimeFigureOut">
              <a:rPr lang="nb-NO"/>
              <a:pPr/>
              <a:t>30.jul 2017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1F6FA-AB7A-504F-B89B-1AEC1105735E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DB2827-680E-3748-A44E-72B898453927}" type="datetimeFigureOut">
              <a:rPr lang="nb-NO"/>
              <a:pPr/>
              <a:t>30.jul 2017</a:t>
            </a:fld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63AC3-D216-9247-A4E0-CCE9C1871F0D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D6A246-7179-7A4B-B017-95DA756CCE94}" type="datetimeFigureOut">
              <a:rPr lang="nb-NO"/>
              <a:pPr/>
              <a:t>30.jul 2017</a:t>
            </a:fld>
            <a:endParaRPr lang="nb-N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BE637-693A-404A-87F1-4F49C32E0C0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trømsbu_vgs_RGB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174" y="199411"/>
            <a:ext cx="2079626" cy="486363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Klikk for å redigere tittelstil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27238"/>
            <a:ext cx="8229600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B5A89B"/>
                </a:solidFill>
                <a:latin typeface="+mn-lt"/>
              </a:defRPr>
            </a:lvl1pPr>
          </a:lstStyle>
          <a:p>
            <a:fld id="{1796D749-BABB-DB47-9191-870C9E8CB18F}" type="datetimeFigureOut">
              <a:rPr lang="nb-NO" smtClean="0"/>
              <a:pPr/>
              <a:t>30.jul 2017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B5A89B"/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B5A89B"/>
                </a:solidFill>
                <a:latin typeface="+mn-lt"/>
              </a:defRPr>
            </a:lvl1pPr>
          </a:lstStyle>
          <a:p>
            <a:fld id="{66483463-8E5C-4948-A644-6F6D7D7C3ED5}" type="slidenum">
              <a:rPr lang="nb-NO" smtClean="0"/>
              <a:pPr/>
              <a:t>‹#›</a:t>
            </a:fld>
            <a:endParaRPr lang="nb-NO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839788"/>
            <a:ext cx="86868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buChar char="•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Kompetanse for mangfold 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Sam Eyde og Arendal vgs. skoleåret 2016/2017</a:t>
            </a:r>
          </a:p>
          <a:p>
            <a:endParaRPr lang="nb-N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11359"/>
            <a:ext cx="5400054" cy="225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6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16" y="3780652"/>
            <a:ext cx="2286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316434"/>
            <a:ext cx="2156346" cy="1351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Bakgrunn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472136"/>
          </a:xfrm>
        </p:spPr>
        <p:txBody>
          <a:bodyPr/>
          <a:lstStyle/>
          <a:p>
            <a:r>
              <a:rPr lang="nb-NO" b="1" dirty="0"/>
              <a:t>Sam Eyde </a:t>
            </a:r>
          </a:p>
          <a:p>
            <a:r>
              <a:rPr lang="nb-NO" dirty="0"/>
              <a:t>1500 elever</a:t>
            </a:r>
          </a:p>
          <a:p>
            <a:r>
              <a:rPr lang="nb-NO" dirty="0"/>
              <a:t>330 tilsatte</a:t>
            </a:r>
          </a:p>
          <a:p>
            <a:r>
              <a:rPr lang="nb-NO" dirty="0"/>
              <a:t>7 yrkesfaglige og 2 studieforberedende utdanningsprogram</a:t>
            </a:r>
          </a:p>
          <a:p>
            <a:r>
              <a:rPr lang="nb-NO" dirty="0"/>
              <a:t>NAFO- fokusvirksomhet fra 2017</a:t>
            </a:r>
          </a:p>
          <a:p>
            <a:r>
              <a:rPr lang="nb-NO" dirty="0"/>
              <a:t>Kombinasjonsløp </a:t>
            </a:r>
          </a:p>
          <a:p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b="1" dirty="0"/>
              <a:t>Arendal</a:t>
            </a:r>
            <a:r>
              <a:rPr lang="nb-NO" dirty="0"/>
              <a:t> </a:t>
            </a:r>
          </a:p>
          <a:p>
            <a:r>
              <a:rPr lang="nb-NO" dirty="0"/>
              <a:t>1033 elever</a:t>
            </a:r>
          </a:p>
          <a:p>
            <a:r>
              <a:rPr lang="nb-NO" dirty="0"/>
              <a:t>130 tilsatte</a:t>
            </a:r>
          </a:p>
          <a:p>
            <a:r>
              <a:rPr lang="nb-NO" dirty="0"/>
              <a:t>Studiespesialiserende</a:t>
            </a:r>
          </a:p>
          <a:p>
            <a:r>
              <a:rPr lang="nb-NO" dirty="0"/>
              <a:t>IB</a:t>
            </a:r>
          </a:p>
          <a:p>
            <a:r>
              <a:rPr lang="nb-NO" dirty="0"/>
              <a:t>Yrkesforberedende</a:t>
            </a:r>
          </a:p>
          <a:p>
            <a:r>
              <a:rPr lang="nb-NO" dirty="0"/>
              <a:t>NAFO – fokusvirksomhet til 2016</a:t>
            </a:r>
          </a:p>
        </p:txBody>
      </p:sp>
    </p:spTree>
    <p:extLst>
      <p:ext uri="{BB962C8B-B14F-4D97-AF65-F5344CB8AC3E}">
        <p14:creationId xmlns:p14="http://schemas.microsoft.com/office/powerpoint/2010/main" val="3558772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Samarbeid mellom skolene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Samarbeid om temaer og samlinger</a:t>
            </a:r>
          </a:p>
          <a:p>
            <a:r>
              <a:rPr lang="nb-NO" dirty="0"/>
              <a:t>Kollegasamarbeid og erfaringsutveksling på tvers av skolene</a:t>
            </a:r>
          </a:p>
          <a:p>
            <a:r>
              <a:rPr lang="nb-NO" dirty="0"/>
              <a:t>Likheter og forskjeller på yrkesfag og studiespes. gir god læring til alle </a:t>
            </a:r>
          </a:p>
          <a:p>
            <a:endParaRPr lang="nb-NO" dirty="0"/>
          </a:p>
          <a:p>
            <a:r>
              <a:rPr lang="nb-NO" dirty="0"/>
              <a:t>Presentasjon av prosjektet på hver skole ved skolestart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7779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Kombinasjonsløp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844824"/>
            <a:ext cx="4038600" cy="4144963"/>
          </a:xfrm>
        </p:spPr>
        <p:txBody>
          <a:bodyPr/>
          <a:lstStyle/>
          <a:p>
            <a:r>
              <a:rPr lang="nb-NO" sz="2400" dirty="0"/>
              <a:t>Innføringsklasser på Sam Eyde </a:t>
            </a:r>
          </a:p>
          <a:p>
            <a:r>
              <a:rPr lang="nb-NO" sz="2400" dirty="0"/>
              <a:t>Egne læreplaner</a:t>
            </a:r>
          </a:p>
          <a:p>
            <a:r>
              <a:rPr lang="nb-NO" sz="2400" dirty="0"/>
              <a:t>Søknad etter individuell behandling</a:t>
            </a:r>
          </a:p>
          <a:p>
            <a:r>
              <a:rPr lang="nb-NO" sz="2400" dirty="0"/>
              <a:t>Samarbeid med Arendal Voksenopplæring</a:t>
            </a:r>
          </a:p>
          <a:p>
            <a:r>
              <a:rPr lang="nb-NO" sz="2400" dirty="0"/>
              <a:t>Samlokalisering</a:t>
            </a:r>
          </a:p>
          <a:p>
            <a:r>
              <a:rPr lang="nb-NO" sz="2400" dirty="0"/>
              <a:t>Elevene kan ta grunnskoleeksamen etter § 4a-1</a:t>
            </a:r>
          </a:p>
          <a:p>
            <a:endParaRPr lang="nb-NO" sz="2400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707481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359103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Elever i ordinære klasser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sz="2400" dirty="0"/>
              <a:t>Mange elever med annet morsmål enn norsk	</a:t>
            </a:r>
          </a:p>
          <a:p>
            <a:r>
              <a:rPr lang="nb-NO" sz="2400" dirty="0"/>
              <a:t>«Få» elever med enkeltvedtak om særskilt språkopplæring</a:t>
            </a:r>
          </a:p>
          <a:p>
            <a:r>
              <a:rPr lang="nb-NO" sz="2400" dirty="0"/>
              <a:t>Arabisk, </a:t>
            </a:r>
            <a:r>
              <a:rPr lang="nb-NO" sz="2400" dirty="0" err="1"/>
              <a:t>dari</a:t>
            </a:r>
            <a:r>
              <a:rPr lang="nb-NO" sz="2400" dirty="0"/>
              <a:t>, thai, </a:t>
            </a:r>
            <a:r>
              <a:rPr lang="nb-NO" sz="2400" dirty="0" err="1"/>
              <a:t>tigrinia</a:t>
            </a:r>
            <a:r>
              <a:rPr lang="nb-NO" sz="2400" dirty="0"/>
              <a:t>, karen, somalisk</a:t>
            </a:r>
          </a:p>
          <a:p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707481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128416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Kompetanse for mangfold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Elever i ordinære klasser</a:t>
            </a:r>
          </a:p>
          <a:p>
            <a:r>
              <a:rPr lang="nb-NO" dirty="0"/>
              <a:t>Lærere i alle fag</a:t>
            </a:r>
          </a:p>
          <a:p>
            <a:r>
              <a:rPr lang="nb-NO" dirty="0"/>
              <a:t>Spre kunnskap om og kompetanse til </a:t>
            </a:r>
          </a:p>
          <a:p>
            <a:r>
              <a:rPr lang="nb-NO" dirty="0"/>
              <a:t>Språkopplæring og kulturforståelse</a:t>
            </a:r>
          </a:p>
          <a:p>
            <a:r>
              <a:rPr lang="nb-NO" dirty="0"/>
              <a:t>Ledere og lærere</a:t>
            </a:r>
          </a:p>
          <a:p>
            <a:endParaRPr lang="nb-NO" dirty="0"/>
          </a:p>
        </p:txBody>
      </p:sp>
      <p:pic>
        <p:nvPicPr>
          <p:cNvPr id="5" name="Plassholder for innhold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09725"/>
            <a:ext cx="4038600" cy="2687912"/>
          </a:xfrm>
        </p:spPr>
      </p:pic>
    </p:spTree>
    <p:extLst>
      <p:ext uri="{BB962C8B-B14F-4D97-AF65-F5344CB8AC3E}">
        <p14:creationId xmlns:p14="http://schemas.microsoft.com/office/powerpoint/2010/main" val="63749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Samlinger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To ledersamlinger</a:t>
            </a:r>
          </a:p>
          <a:p>
            <a:r>
              <a:rPr lang="nb-NO" dirty="0"/>
              <a:t>	August: språkopplæring i alle fag</a:t>
            </a:r>
          </a:p>
          <a:p>
            <a:r>
              <a:rPr lang="nb-NO" dirty="0"/>
              <a:t>	April: kulturforståelse</a:t>
            </a:r>
          </a:p>
          <a:p>
            <a:endParaRPr lang="nb-NO" dirty="0"/>
          </a:p>
          <a:p>
            <a:r>
              <a:rPr lang="nb-NO" dirty="0"/>
              <a:t>3 lærersamlinger</a:t>
            </a:r>
          </a:p>
          <a:p>
            <a:r>
              <a:rPr lang="nb-NO" dirty="0"/>
              <a:t>September: språkopplæring i alle fag</a:t>
            </a:r>
          </a:p>
          <a:p>
            <a:r>
              <a:rPr lang="nb-NO" dirty="0"/>
              <a:t>Mars: språk og kultur</a:t>
            </a:r>
          </a:p>
          <a:p>
            <a:r>
              <a:rPr lang="nb-NO" dirty="0"/>
              <a:t>Mai: kulturforståelse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893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Mellom samlingene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Etablere ressursgruppe mot egne kolleger</a:t>
            </a:r>
          </a:p>
          <a:p>
            <a:r>
              <a:rPr lang="nb-NO" dirty="0"/>
              <a:t>Utvikle egen kompetanse og bevissthet</a:t>
            </a:r>
          </a:p>
          <a:p>
            <a:r>
              <a:rPr lang="nb-NO" dirty="0"/>
              <a:t>Spredning? </a:t>
            </a:r>
          </a:p>
          <a:p>
            <a:r>
              <a:rPr lang="nb-NO" dirty="0"/>
              <a:t>Systematikk</a:t>
            </a:r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Plassholder for innho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106692"/>
            <a:ext cx="3390528" cy="223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283387"/>
      </p:ext>
    </p:extLst>
  </p:cSld>
  <p:clrMapOvr>
    <a:masterClrMapping/>
  </p:clrMapOvr>
</p:sld>
</file>

<file path=ppt/theme/theme1.xml><?xml version="1.0" encoding="utf-8"?>
<a:theme xmlns:a="http://schemas.openxmlformats.org/drawingml/2006/main" name="AAFK_sam_eyde">
  <a:themeElements>
    <a:clrScheme name="Custom 1">
      <a:dk1>
        <a:srgbClr val="91785B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gderforskning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sjon1" id="{494C43B8-B5E7-4F6B-8BE0-CB25D02B9798}" vid="{9E582202-5AD4-41D0-91A5-370F76AE0F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SamEydemal%20ppt</Template>
  <TotalTime>469</TotalTime>
  <Words>153</Words>
  <Application>Microsoft Office PowerPoint</Application>
  <PresentationFormat>Skjermfremvisning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Trebuchet MS</vt:lpstr>
      <vt:lpstr>AAFK_sam_eyde</vt:lpstr>
      <vt:lpstr>Kompetanse for mangfold </vt:lpstr>
      <vt:lpstr>Bakgrunn</vt:lpstr>
      <vt:lpstr>Samarbeid mellom skolene </vt:lpstr>
      <vt:lpstr>Kombinasjonsløp</vt:lpstr>
      <vt:lpstr>Elever i ordinære klasser</vt:lpstr>
      <vt:lpstr>Kompetanse for mangfold</vt:lpstr>
      <vt:lpstr>Samlinger</vt:lpstr>
      <vt:lpstr>Mellom samlingene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Kompetanse for mangfold</dc:title>
  <dc:creator>Bjørnson, Liv Charlotte</dc:creator>
  <cp:lastModifiedBy>Mork, Cecilie Thorbjørnsen</cp:lastModifiedBy>
  <cp:revision>17</cp:revision>
  <dcterms:created xsi:type="dcterms:W3CDTF">2017-05-21T13:45:54Z</dcterms:created>
  <dcterms:modified xsi:type="dcterms:W3CDTF">2017-07-30T12:49:50Z</dcterms:modified>
</cp:coreProperties>
</file>