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68" r:id="rId3"/>
    <p:sldId id="272" r:id="rId4"/>
    <p:sldId id="290" r:id="rId5"/>
    <p:sldId id="295" r:id="rId6"/>
    <p:sldId id="296" r:id="rId7"/>
    <p:sldId id="281" r:id="rId8"/>
    <p:sldId id="293" r:id="rId9"/>
    <p:sldId id="297" r:id="rId10"/>
    <p:sldId id="298" r:id="rId11"/>
    <p:sldId id="286" r:id="rId12"/>
  </p:sldIdLst>
  <p:sldSz cx="9144000" cy="5143500" type="screen16x9"/>
  <p:notesSz cx="6735763" cy="9866313"/>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6D00"/>
    <a:srgbClr val="1D71B8"/>
    <a:srgbClr val="15C2E8"/>
    <a:srgbClr val="BA4B7B"/>
    <a:srgbClr val="D65540"/>
    <a:srgbClr val="C6F0FA"/>
    <a:srgbClr val="A3E7F7"/>
    <a:srgbClr val="B9ED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ddels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Ingen stil, ingen rutenet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stil 1 - aks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46F890A9-2807-4EBB-B81D-B2AA78EC7F39}" styleName="Mørk stil 2 - aksent 5 / aks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iddels stil 2 - aks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Lys stil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ys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iddels stil 2 - aks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5" autoAdjust="0"/>
  </p:normalViewPr>
  <p:slideViewPr>
    <p:cSldViewPr>
      <p:cViewPr varScale="1">
        <p:scale>
          <a:sx n="90" d="100"/>
          <a:sy n="90" d="100"/>
        </p:scale>
        <p:origin x="810" y="84"/>
      </p:cViewPr>
      <p:guideLst/>
    </p:cSldViewPr>
  </p:slideViewPr>
  <p:notesTextViewPr>
    <p:cViewPr>
      <p:scale>
        <a:sx n="1" d="1"/>
        <a:sy n="1" d="1"/>
      </p:scale>
      <p:origin x="0" y="0"/>
    </p:cViewPr>
  </p:notesTextViewPr>
  <p:notesViewPr>
    <p:cSldViewPr>
      <p:cViewPr varScale="1">
        <p:scale>
          <a:sx n="61" d="100"/>
          <a:sy n="61" d="100"/>
        </p:scale>
        <p:origin x="250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18831" cy="493316"/>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Plassholder for dato 2"/>
          <p:cNvSpPr>
            <a:spLocks noGrp="1"/>
          </p:cNvSpPr>
          <p:nvPr>
            <p:ph type="dt" idx="1"/>
          </p:nvPr>
        </p:nvSpPr>
        <p:spPr>
          <a:xfrm>
            <a:off x="3815373" y="0"/>
            <a:ext cx="2918831" cy="493316"/>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8E982A7A-3161-4864-A62F-D26AFB849705}" type="datetimeFigureOut">
              <a:rPr lang="en-US"/>
              <a:pPr>
                <a:defRPr/>
              </a:pPr>
              <a:t>7/30/2017</a:t>
            </a:fld>
            <a:endParaRPr lang="en-US"/>
          </a:p>
        </p:txBody>
      </p:sp>
      <p:sp>
        <p:nvSpPr>
          <p:cNvPr id="4" name="Plassholder for lysbilde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Plassholder for notat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en-US" noProof="0"/>
          </a:p>
        </p:txBody>
      </p:sp>
      <p:sp>
        <p:nvSpPr>
          <p:cNvPr id="6" name="Plassholder for bunntekst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Plassholder for lysbildenumm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495DDA91-E0FD-4147-B6BF-91FBED9C8C2E}" type="slidenum">
              <a:rPr lang="en-US"/>
              <a:pPr>
                <a:defRPr/>
              </a:pPr>
              <a:t>‹#›</a:t>
            </a:fld>
            <a:endParaRPr lang="en-US"/>
          </a:p>
        </p:txBody>
      </p:sp>
    </p:spTree>
    <p:extLst>
      <p:ext uri="{BB962C8B-B14F-4D97-AF65-F5344CB8AC3E}">
        <p14:creationId xmlns:p14="http://schemas.microsoft.com/office/powerpoint/2010/main" val="11127652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Hei</a:t>
            </a:r>
            <a:r>
              <a:rPr lang="nb-NO" baseline="0" dirty="0"/>
              <a:t> og takk for anledningen til å komme hit og dele noen av de erfaringene fra min praksis som minoritetsrådgiver, og tusen takk for den grundige og informative gjennomgangen til Levi, den gir et godt og nødvendig fundament for å forstå de utfordringene både skolen og noen minoritetselever opplever når de kobles sammen – og e tror at det er en forståelse som er nødvendig for at både skolen og elevene skal håndtere utfordringene og se mulighetene som ligger i et slikt møte. Min presentasjon e lagt opp slik at e først informere om arbeidsoppgavene og mandatet til en minoritetsrådgiver. E kommer til å snakke litt om se ungdommene jeg møter, hva de strever med og hva jeg gjør for å møte de på en god måte og snakke litt om den vanskelige overgangen fra aksept og forståelse til handling og grensesetting – for det går an å respektere uten å akseptere. Avslutningsvis kommer en kjapp gjennomgang av faresignaler og hjelpeinstanser – noe som er spesielt viktig å være obs på </a:t>
            </a:r>
            <a:r>
              <a:rPr lang="nb-NO" baseline="0" dirty="0" err="1"/>
              <a:t>no</a:t>
            </a:r>
            <a:r>
              <a:rPr lang="nb-NO" baseline="0" dirty="0"/>
              <a:t> når det snart e sommerferie.</a:t>
            </a:r>
            <a:endParaRPr lang="nb-NO" dirty="0"/>
          </a:p>
        </p:txBody>
      </p:sp>
      <p:sp>
        <p:nvSpPr>
          <p:cNvPr id="4" name="Plassholder for lysbildenummer 3"/>
          <p:cNvSpPr>
            <a:spLocks noGrp="1"/>
          </p:cNvSpPr>
          <p:nvPr>
            <p:ph type="sldNum" sz="quarter" idx="10"/>
          </p:nvPr>
        </p:nvSpPr>
        <p:spPr/>
        <p:txBody>
          <a:bodyPr/>
          <a:lstStyle/>
          <a:p>
            <a:pPr>
              <a:defRPr/>
            </a:pPr>
            <a:fld id="{495DDA91-E0FD-4147-B6BF-91FBED9C8C2E}" type="slidenum">
              <a:rPr lang="en-US" smtClean="0"/>
              <a:pPr>
                <a:defRPr/>
              </a:pPr>
              <a:t>1</a:t>
            </a:fld>
            <a:endParaRPr lang="en-US"/>
          </a:p>
        </p:txBody>
      </p:sp>
    </p:spTree>
    <p:extLst>
      <p:ext uri="{BB962C8B-B14F-4D97-AF65-F5344CB8AC3E}">
        <p14:creationId xmlns:p14="http://schemas.microsoft.com/office/powerpoint/2010/main" val="2011645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pPr>
              <a:defRPr/>
            </a:pPr>
            <a:fld id="{495DDA91-E0FD-4147-B6BF-91FBED9C8C2E}" type="slidenum">
              <a:rPr lang="en-US" smtClean="0"/>
              <a:pPr>
                <a:defRPr/>
              </a:pPr>
              <a:t>2</a:t>
            </a:fld>
            <a:endParaRPr lang="en-US"/>
          </a:p>
        </p:txBody>
      </p:sp>
    </p:spTree>
    <p:extLst>
      <p:ext uri="{BB962C8B-B14F-4D97-AF65-F5344CB8AC3E}">
        <p14:creationId xmlns:p14="http://schemas.microsoft.com/office/powerpoint/2010/main" val="392306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600" dirty="0"/>
              <a:t>Som dere skjønner er det altså ikke på solskinnssiden av det flerkulturelle samfunnet og skolen jeg opererer. Derfor må dere bære over med meg hvis dere oppfatter meg som litt i overkant problemfokusert, det er fort gjort å bli litt </a:t>
            </a:r>
            <a:r>
              <a:rPr lang="nb-NO" sz="1600" dirty="0" err="1"/>
              <a:t>yrkesskadd</a:t>
            </a:r>
            <a:r>
              <a:rPr lang="nb-NO" sz="1600" dirty="0"/>
              <a:t> i denne bransjen.</a:t>
            </a:r>
          </a:p>
          <a:p>
            <a:r>
              <a:rPr lang="nb-NO" sz="1600" dirty="0"/>
              <a:t>Som MR jobber man i </a:t>
            </a:r>
            <a:r>
              <a:rPr lang="nb-NO" sz="1600" baseline="0" dirty="0"/>
              <a:t> </a:t>
            </a:r>
            <a:r>
              <a:rPr lang="nb-NO" sz="1600" baseline="0" dirty="0" err="1"/>
              <a:t>kryssningspunktet</a:t>
            </a:r>
            <a:r>
              <a:rPr lang="nb-NO" sz="1600" baseline="0" dirty="0"/>
              <a:t> mellom integrerings-, likestillings- og </a:t>
            </a:r>
            <a:r>
              <a:rPr lang="nb-NO" sz="1600" baseline="0" dirty="0" err="1"/>
              <a:t>udanningspolitikken</a:t>
            </a:r>
            <a:r>
              <a:rPr lang="nb-NO" sz="1600" baseline="0" dirty="0"/>
              <a:t>. Når det gjelder integreringspolitikken er den av relativt ny dato,</a:t>
            </a:r>
            <a:r>
              <a:rPr lang="nb-NO" sz="1600" dirty="0"/>
              <a:t> De som fremdeles er våken husker at IMDI ikke ble etablert før i 2006, drøye 50 år etter de første </a:t>
            </a:r>
            <a:r>
              <a:rPr lang="nb-NO" sz="1600" dirty="0" err="1"/>
              <a:t>ikkevestlige</a:t>
            </a:r>
            <a:r>
              <a:rPr lang="nb-NO" sz="1600" dirty="0"/>
              <a:t> arbeidsinnvandrerne ankom kongeriket. På slutten av 60- tallet. I den perioden var fokuset på innvandringspolitikk, med mye fokus på tall. </a:t>
            </a:r>
          </a:p>
          <a:p>
            <a:r>
              <a:rPr lang="nb-NO" sz="1600" baseline="0" dirty="0"/>
              <a:t> Tanken var at de som kom til landet skulle delta i samfunnslivet samtidig få bygge videre på sin kulturarv. I den grad man var oppmerksom på at ulike oppfatninger når det gjaldt likestilling, barneoppdragelse seksualitet og ekteskapsinngåelse  kunne by på problemer var man innstilt på å gå varsomt fram, finne praktiske løsninger og ikke hevde egne prinsipper som kunne motvirke eller hindre praktiske løsninger. På den måten forsøkte man å ivareta et kryssende hensyn mellom minoritetsgruppers rett til å ivareta sin kultur med individers rett til fristilling og egne valg. Det historiske bakteppet her var oppgjøret med den </a:t>
            </a:r>
            <a:r>
              <a:rPr lang="nb-NO" sz="1600" baseline="0" dirty="0" err="1"/>
              <a:t>fornorskningspolitikken</a:t>
            </a:r>
            <a:r>
              <a:rPr lang="nb-NO" sz="1600" baseline="0" dirty="0"/>
              <a:t> som man tidligere hadde utsatt f. eks. samer og </a:t>
            </a:r>
            <a:r>
              <a:rPr lang="nb-NO" sz="1600" baseline="0" dirty="0" err="1"/>
              <a:t>romfolk</a:t>
            </a:r>
            <a:r>
              <a:rPr lang="nb-NO" sz="1600" baseline="0" dirty="0"/>
              <a:t> for.</a:t>
            </a:r>
          </a:p>
          <a:p>
            <a:endParaRPr lang="nb-NO" sz="1600" baseline="0" dirty="0"/>
          </a:p>
          <a:p>
            <a:r>
              <a:rPr lang="nb-NO" sz="1600" baseline="0" dirty="0"/>
              <a:t>Dette må også sees i sammenheng med økt kvinnefrigjøring fra 70-tallet og utover og økt lovbeskyttelse også mot vold i nære relasjoner, i praksis var det kulturpluralismen og aksept for mangfold som vant fram. Myndighetenes strategi var å gå langsomt fram og være tilbakeholdne med å intervenere i familiepraksiser noe som igjen førte til at hensynet til gruppen eller families rettigheter noen</a:t>
            </a:r>
            <a:r>
              <a:rPr lang="nb-NO" sz="1600" dirty="0"/>
              <a:t> ganger trumfet den enkelte (ofte kvinner og barns rettigheter.</a:t>
            </a:r>
            <a:r>
              <a:rPr lang="nb-NO" sz="1600" baseline="0" dirty="0"/>
              <a:t> </a:t>
            </a:r>
            <a:r>
              <a:rPr lang="nb-NO" sz="1600" dirty="0"/>
              <a:t> Vendepunktet kom da </a:t>
            </a:r>
            <a:r>
              <a:rPr lang="nb-NO" sz="1600" baseline="0" dirty="0"/>
              <a:t>  «Sima saken» ble offentliggjort i dagbladet 1992. Sima var vokst opp i Norge, som datter av pakistanske innvandrere. BV overtok omsorgen for henne da hun var 15 pga. vold og konflikter i familien. Omsorgen ble tilbakeført da hun var 16 etter familiens ønske – de tok henne med til Pakistan hvor hun ble fratatt pass, isolert og mishandlet til hun sa seg villig til å gifte seg med en tremenning. Hun klarte å flykte, oppsøkte </a:t>
            </a:r>
            <a:r>
              <a:rPr lang="nb-NO" sz="1600" baseline="0" dirty="0" err="1"/>
              <a:t>ambasaden</a:t>
            </a:r>
            <a:r>
              <a:rPr lang="nb-NO" sz="1600" baseline="0" dirty="0"/>
              <a:t> i </a:t>
            </a:r>
            <a:r>
              <a:rPr lang="nb-NO" sz="1600" baseline="0" dirty="0" err="1"/>
              <a:t>islamabad</a:t>
            </a:r>
            <a:r>
              <a:rPr lang="nb-NO" sz="1600" baseline="0" dirty="0"/>
              <a:t> og ble sendt tilbake til </a:t>
            </a:r>
            <a:r>
              <a:rPr lang="nb-NO" sz="1600" dirty="0"/>
              <a:t>N</a:t>
            </a:r>
            <a:r>
              <a:rPr lang="nb-NO" sz="1600" baseline="0" dirty="0"/>
              <a:t>orge og opphold på Krisesenter. Den første </a:t>
            </a:r>
            <a:r>
              <a:rPr lang="nb-NO" sz="1600" baseline="0" dirty="0" err="1"/>
              <a:t>handlingplanen</a:t>
            </a:r>
            <a:r>
              <a:rPr lang="nb-NO" sz="1600" baseline="0" dirty="0"/>
              <a:t> mot tvangsekteskap kom i 1998 og ordningen med MR var en del av denne.  </a:t>
            </a:r>
            <a:endParaRPr lang="nb-NO" sz="1600" dirty="0"/>
          </a:p>
          <a:p>
            <a:endParaRPr lang="nb-NO" sz="1600" dirty="0"/>
          </a:p>
        </p:txBody>
      </p:sp>
      <p:sp>
        <p:nvSpPr>
          <p:cNvPr id="4" name="Plassholder for lysbildenummer 3"/>
          <p:cNvSpPr>
            <a:spLocks noGrp="1"/>
          </p:cNvSpPr>
          <p:nvPr>
            <p:ph type="sldNum" sz="quarter" idx="10"/>
          </p:nvPr>
        </p:nvSpPr>
        <p:spPr/>
        <p:txBody>
          <a:bodyPr/>
          <a:lstStyle/>
          <a:p>
            <a:pPr>
              <a:defRPr/>
            </a:pPr>
            <a:fld id="{495DDA91-E0FD-4147-B6BF-91FBED9C8C2E}" type="slidenum">
              <a:rPr lang="en-US" smtClean="0"/>
              <a:pPr>
                <a:defRPr/>
              </a:pPr>
              <a:t>3</a:t>
            </a:fld>
            <a:endParaRPr lang="en-US" dirty="0"/>
          </a:p>
        </p:txBody>
      </p:sp>
    </p:spTree>
    <p:extLst>
      <p:ext uri="{BB962C8B-B14F-4D97-AF65-F5344CB8AC3E}">
        <p14:creationId xmlns:p14="http://schemas.microsoft.com/office/powerpoint/2010/main" val="1284124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Plassholder for lysbil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Plassholder for nota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b-NO" altLang="nb-NO" sz="1600" dirty="0"/>
              <a:t>Svaret på det er selvfølgelig nei, det er grader av dette – fra å være ikke eksisterende innen en gruppe til å være relativt framtredende. Kulturbegrepet e en </a:t>
            </a:r>
            <a:r>
              <a:rPr lang="nb-NO" altLang="nb-NO" sz="1600" dirty="0" err="1"/>
              <a:t>genralisering</a:t>
            </a:r>
            <a:r>
              <a:rPr lang="nb-NO" altLang="nb-NO" sz="1600" dirty="0"/>
              <a:t>, og vi trenger generaliseringer for å beskrive et fenomen. Samtidig må man være varsomme med å </a:t>
            </a:r>
            <a:r>
              <a:rPr lang="nb-NO" altLang="nb-NO" sz="1600" dirty="0" err="1"/>
              <a:t>overgeneralisere</a:t>
            </a:r>
            <a:r>
              <a:rPr lang="nb-NO" altLang="nb-NO" sz="1600" dirty="0"/>
              <a:t>. Både for å unngå stigmatisering og </a:t>
            </a:r>
            <a:r>
              <a:rPr lang="nb-NO" altLang="nb-NO" sz="1600" dirty="0" err="1"/>
              <a:t>utenforskap</a:t>
            </a:r>
            <a:r>
              <a:rPr lang="nb-NO" altLang="nb-NO" sz="1600" dirty="0"/>
              <a:t> eller man kan gå i den andre grøfta og avise kulturforklaringer fullstendig noe som igjen kan føre til at vi aviser kulturforklaringer fullstendig og ender opp med å bagatellisere tvangsekteskap, kjønnslemlestelse og andre utslag av </a:t>
            </a:r>
            <a:r>
              <a:rPr lang="nb-NO" altLang="nb-NO" sz="1600" dirty="0" err="1"/>
              <a:t>æresrelatert</a:t>
            </a:r>
            <a:r>
              <a:rPr lang="nb-NO" altLang="nb-NO" sz="1600" dirty="0"/>
              <a:t> vold som helt spesielle unntak. Da blir det enda mer problematisk å diskutere når og hvordan kultur er relevant. Det blir heller ikke enklere av at integreringsdebatten har blitt ekstremt polarisert, noe som gjør at en stakkars minoritetsrådgiver noen ganger føler seg som en nynazist på en </a:t>
            </a:r>
            <a:r>
              <a:rPr lang="nb-NO" altLang="nb-NO" sz="1600" dirty="0" err="1"/>
              <a:t>jazzvestival</a:t>
            </a:r>
            <a:r>
              <a:rPr lang="nb-NO" altLang="nb-NO" sz="1600" dirty="0"/>
              <a:t> når jeg er rundt å snakker om disse tingene.</a:t>
            </a:r>
          </a:p>
          <a:p>
            <a:endParaRPr lang="nb-NO" altLang="nb-NO" sz="1600" dirty="0"/>
          </a:p>
          <a:p>
            <a:r>
              <a:rPr lang="nb-NO" altLang="nb-NO" sz="1600" dirty="0"/>
              <a:t>Kanskje det</a:t>
            </a:r>
            <a:r>
              <a:rPr lang="nb-NO" altLang="nb-NO" sz="1600" baseline="0" dirty="0"/>
              <a:t> kan være fruktbart å hente fram klassebegrepet i tillegg til kultur –  da et minoritetsbarn med akademiker foreldre sannsynligvis vil finne seg bedre til rette i skolen enn det et etnisk norsk barn av foreldre med lav utdanning og liten tilknytning til arbeidslivet vil ha. På samme vis tenker jeg at det også kan være fruktbart å ha et dannelsesperspektiv i </a:t>
            </a:r>
            <a:r>
              <a:rPr lang="nb-NO" altLang="nb-NO" sz="1600" baseline="0" dirty="0" err="1"/>
              <a:t>stedenfor</a:t>
            </a:r>
            <a:r>
              <a:rPr lang="nb-NO" altLang="nb-NO" sz="1600" baseline="0" dirty="0"/>
              <a:t> å tenke etnisitet og religion. Norge må bestrebe seg på å ta imot </a:t>
            </a:r>
            <a:r>
              <a:rPr lang="nb-NO" altLang="nb-NO" sz="1600" baseline="0" dirty="0" err="1"/>
              <a:t>nyankommne</a:t>
            </a:r>
            <a:r>
              <a:rPr lang="nb-NO" altLang="nb-NO" sz="1600" baseline="0" dirty="0"/>
              <a:t> på en god måte, men </a:t>
            </a:r>
            <a:r>
              <a:rPr lang="nb-NO" altLang="nb-NO" sz="1600" dirty="0"/>
              <a:t>vi må aldri få på akkord </a:t>
            </a:r>
            <a:r>
              <a:rPr lang="nb-NO" altLang="nb-NO" sz="1600" baseline="0" dirty="0"/>
              <a:t>på  med viktige prinsipper som likestilling, </a:t>
            </a:r>
            <a:r>
              <a:rPr lang="nb-NO" altLang="nb-NO" sz="1600" dirty="0"/>
              <a:t>menneskerettigheter, religionsfrihet, retten til å elske hvem man vil</a:t>
            </a:r>
            <a:r>
              <a:rPr lang="nb-NO" altLang="nb-NO" sz="1600" baseline="0" dirty="0"/>
              <a:t> og demokratiske spilleregler.</a:t>
            </a:r>
            <a:endParaRPr lang="nb-NO" altLang="nb-NO" sz="1600" dirty="0"/>
          </a:p>
          <a:p>
            <a:endParaRPr lang="nb-NO" altLang="nb-NO" sz="1600" dirty="0"/>
          </a:p>
        </p:txBody>
      </p:sp>
      <p:sp>
        <p:nvSpPr>
          <p:cNvPr id="4" name="Plassholder for lysbildenummer 3"/>
          <p:cNvSpPr>
            <a:spLocks noGrp="1"/>
          </p:cNvSpPr>
          <p:nvPr>
            <p:ph type="sldNum" sz="quarter" idx="5"/>
          </p:nvPr>
        </p:nvSpPr>
        <p:spPr/>
        <p:txBody>
          <a:bodyPr/>
          <a:lstStyle/>
          <a:p>
            <a:pPr>
              <a:defRPr/>
            </a:pPr>
            <a:fld id="{0879C34F-D0FF-477E-A4DF-A614806F1096}" type="slidenum">
              <a:rPr lang="en-US" smtClean="0"/>
              <a:pPr>
                <a:defRPr/>
              </a:pPr>
              <a:t>4</a:t>
            </a:fld>
            <a:endParaRPr lang="en-US"/>
          </a:p>
        </p:txBody>
      </p:sp>
    </p:spTree>
    <p:extLst>
      <p:ext uri="{BB962C8B-B14F-4D97-AF65-F5344CB8AC3E}">
        <p14:creationId xmlns:p14="http://schemas.microsoft.com/office/powerpoint/2010/main" val="2023299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600" dirty="0"/>
              <a:t>De fleste ungdommene jeg arbeider med har utfordringer i forhold til krysspress og/ eller kontroll. De møter et sett av forventninger på skolen og hos venner og et annet av familien. En av de jeg arbeider med er en jente i begynnelsen av 20 årene. Hun må gjøre alt husarbeid, handle lage mat (fra grunnen av) vaske, servere te og varte opp brødrene sine. Hun er en intelligent jente med ambisjoner om å ta en utdannelse. Hun har et skinnende rykte i sitt miljø og blir stadig fremhevd som et eksempel til etterfølgelse for andre jenter fra samme opprinnelsesland. Hun har liten bevegelsesfrihet og må spørre om lov lang tid i forveien om hun skal ut av huset. Hun har skaffet seg pusterom i form av en aktivitet som familien kan godta. Vi snakker sammen 2-4 ganger i måneden, det er en lang prosess for henne å finne ut hva hun vil og hva hun må gjøre for å få det slik – det må skje i hennes tempo, uansett hva hun velger medfører det tap. </a:t>
            </a:r>
          </a:p>
          <a:p>
            <a:r>
              <a:rPr lang="nb-NO" sz="1600" dirty="0"/>
              <a:t>Jeg har forstått det slik at Masood har vært hos dere tidligere og snakker varmt om den oppfølgingen han fikk av min forgjenger Lene Biørn. Det å få unge gutter og menn fra </a:t>
            </a:r>
            <a:r>
              <a:rPr lang="nb-NO" sz="1600" dirty="0" err="1"/>
              <a:t>æreskulturer</a:t>
            </a:r>
            <a:r>
              <a:rPr lang="nb-NO" sz="1600" dirty="0"/>
              <a:t> til å snakke om det som plager dem er et langsiktig prosjekt, man trenger tid til å bygge opp en relasjon og det er gull hvis du kan bistå men noe praktisk i starten. Fortell litt om Hassan og hans situasjon og jobben med å få han til å innse at fortrolighet er en gave og en tillitserklæring ikke en belastning.</a:t>
            </a:r>
          </a:p>
        </p:txBody>
      </p:sp>
      <p:sp>
        <p:nvSpPr>
          <p:cNvPr id="4" name="Plassholder for lysbildenummer 3"/>
          <p:cNvSpPr>
            <a:spLocks noGrp="1"/>
          </p:cNvSpPr>
          <p:nvPr>
            <p:ph type="sldNum" sz="quarter" idx="10"/>
          </p:nvPr>
        </p:nvSpPr>
        <p:spPr/>
        <p:txBody>
          <a:bodyPr/>
          <a:lstStyle/>
          <a:p>
            <a:pPr>
              <a:defRPr/>
            </a:pPr>
            <a:fld id="{495DDA91-E0FD-4147-B6BF-91FBED9C8C2E}" type="slidenum">
              <a:rPr lang="en-US" smtClean="0"/>
              <a:pPr>
                <a:defRPr/>
              </a:pPr>
              <a:t>5</a:t>
            </a:fld>
            <a:endParaRPr lang="en-US"/>
          </a:p>
        </p:txBody>
      </p:sp>
    </p:spTree>
    <p:extLst>
      <p:ext uri="{BB962C8B-B14F-4D97-AF65-F5344CB8AC3E}">
        <p14:creationId xmlns:p14="http://schemas.microsoft.com/office/powerpoint/2010/main" val="1502593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Svømming gym. Ikke sitte ved siden av gutter. </a:t>
            </a:r>
          </a:p>
          <a:p>
            <a:r>
              <a:rPr lang="nb-NO" dirty="0" err="1"/>
              <a:t>Niqab</a:t>
            </a:r>
            <a:r>
              <a:rPr lang="nb-NO" dirty="0"/>
              <a:t>?</a:t>
            </a:r>
          </a:p>
          <a:p>
            <a:r>
              <a:rPr lang="nb-NO" dirty="0" err="1"/>
              <a:t>Bønnerom</a:t>
            </a:r>
            <a:r>
              <a:rPr lang="nb-NO" dirty="0"/>
              <a:t>?</a:t>
            </a:r>
          </a:p>
          <a:p>
            <a:r>
              <a:rPr lang="nb-NO" dirty="0"/>
              <a:t>To søstre og all tilretteleggingen skolen gjorde i radikaliseringsprosessen.</a:t>
            </a:r>
          </a:p>
          <a:p>
            <a:r>
              <a:rPr lang="nb-NO" dirty="0"/>
              <a:t>Rutiner</a:t>
            </a:r>
          </a:p>
          <a:p>
            <a:r>
              <a:rPr lang="nb-NO" dirty="0"/>
              <a:t>For mye tilrettelegging kan føre til at negativ</a:t>
            </a:r>
            <a:r>
              <a:rPr lang="nb-NO" baseline="0" dirty="0"/>
              <a:t> sosialkontroll sementeres og forsterkes</a:t>
            </a:r>
            <a:endParaRPr lang="nb-NO" dirty="0"/>
          </a:p>
        </p:txBody>
      </p:sp>
      <p:sp>
        <p:nvSpPr>
          <p:cNvPr id="4" name="Plassholder for lysbildenummer 3"/>
          <p:cNvSpPr>
            <a:spLocks noGrp="1"/>
          </p:cNvSpPr>
          <p:nvPr>
            <p:ph type="sldNum" sz="quarter" idx="10"/>
          </p:nvPr>
        </p:nvSpPr>
        <p:spPr/>
        <p:txBody>
          <a:bodyPr/>
          <a:lstStyle/>
          <a:p>
            <a:pPr>
              <a:defRPr/>
            </a:pPr>
            <a:fld id="{495DDA91-E0FD-4147-B6BF-91FBED9C8C2E}" type="slidenum">
              <a:rPr lang="en-US" smtClean="0"/>
              <a:pPr>
                <a:defRPr/>
              </a:pPr>
              <a:t>6</a:t>
            </a:fld>
            <a:endParaRPr lang="en-US"/>
          </a:p>
        </p:txBody>
      </p:sp>
    </p:spTree>
    <p:extLst>
      <p:ext uri="{BB962C8B-B14F-4D97-AF65-F5344CB8AC3E}">
        <p14:creationId xmlns:p14="http://schemas.microsoft.com/office/powerpoint/2010/main" val="2009757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Still gjerne direkte</a:t>
            </a:r>
            <a:r>
              <a:rPr lang="nb-NO" baseline="0" dirty="0"/>
              <a:t> spørsmål, eks. er du jomfru? Hvem vet at du ikke er det?</a:t>
            </a:r>
            <a:endParaRPr lang="nb-NO" dirty="0"/>
          </a:p>
        </p:txBody>
      </p:sp>
      <p:sp>
        <p:nvSpPr>
          <p:cNvPr id="4" name="Plassholder for lysbildenummer 3"/>
          <p:cNvSpPr>
            <a:spLocks noGrp="1"/>
          </p:cNvSpPr>
          <p:nvPr>
            <p:ph type="sldNum" sz="quarter" idx="10"/>
          </p:nvPr>
        </p:nvSpPr>
        <p:spPr/>
        <p:txBody>
          <a:bodyPr/>
          <a:lstStyle/>
          <a:p>
            <a:pPr>
              <a:defRPr/>
            </a:pPr>
            <a:fld id="{495DDA91-E0FD-4147-B6BF-91FBED9C8C2E}" type="slidenum">
              <a:rPr lang="en-US" smtClean="0"/>
              <a:pPr>
                <a:defRPr/>
              </a:pPr>
              <a:t>8</a:t>
            </a:fld>
            <a:endParaRPr lang="en-US"/>
          </a:p>
        </p:txBody>
      </p:sp>
    </p:spTree>
    <p:extLst>
      <p:ext uri="{BB962C8B-B14F-4D97-AF65-F5344CB8AC3E}">
        <p14:creationId xmlns:p14="http://schemas.microsoft.com/office/powerpoint/2010/main" val="1022046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9" name="Tittel 8"/>
          <p:cNvSpPr>
            <a:spLocks noGrp="1" noChangeAspect="1"/>
          </p:cNvSpPr>
          <p:nvPr>
            <p:ph type="title"/>
          </p:nvPr>
        </p:nvSpPr>
        <p:spPr>
          <a:xfrm>
            <a:off x="251520" y="1491630"/>
            <a:ext cx="8640960" cy="648072"/>
          </a:xfrm>
        </p:spPr>
        <p:txBody>
          <a:bodyPr>
            <a:normAutofit/>
          </a:bodyPr>
          <a:lstStyle>
            <a:lvl1pPr algn="ctr">
              <a:defRPr baseline="0"/>
            </a:lvl1pPr>
          </a:lstStyle>
          <a:p>
            <a:r>
              <a:rPr lang="nb-NO"/>
              <a:t>Klikk for å redigere tittelstil</a:t>
            </a:r>
            <a:endParaRPr lang="en-US" dirty="0"/>
          </a:p>
        </p:txBody>
      </p:sp>
      <p:sp>
        <p:nvSpPr>
          <p:cNvPr id="4" name="Plassholder for tekst 3"/>
          <p:cNvSpPr>
            <a:spLocks noGrp="1"/>
          </p:cNvSpPr>
          <p:nvPr>
            <p:ph type="body" sz="quarter" idx="10"/>
          </p:nvPr>
        </p:nvSpPr>
        <p:spPr>
          <a:xfrm>
            <a:off x="251520" y="4011910"/>
            <a:ext cx="8642350" cy="576064"/>
          </a:xfrm>
        </p:spPr>
        <p:txBody>
          <a:bodyPr>
            <a:normAutofit/>
          </a:bodyPr>
          <a:lstStyle>
            <a:lvl1pPr marL="0" indent="0" algn="ctr">
              <a:buNone/>
              <a:defRPr sz="2800">
                <a:solidFill>
                  <a:schemeClr val="bg1">
                    <a:lumMod val="50000"/>
                  </a:schemeClr>
                </a:solidFill>
              </a:defRPr>
            </a:lvl1pPr>
          </a:lstStyle>
          <a:p>
            <a:pPr lvl="0"/>
            <a:r>
              <a:rPr lang="nb-NO"/>
              <a:t>Klikk for å redigere tekststiler i malen</a:t>
            </a:r>
          </a:p>
        </p:txBody>
      </p:sp>
    </p:spTree>
    <p:extLst>
      <p:ext uri="{BB962C8B-B14F-4D97-AF65-F5344CB8AC3E}">
        <p14:creationId xmlns:p14="http://schemas.microsoft.com/office/powerpoint/2010/main" val="4126884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gendefinert innhold">
    <p:spTree>
      <p:nvGrpSpPr>
        <p:cNvPr id="1" name=""/>
        <p:cNvGrpSpPr/>
        <p:nvPr/>
      </p:nvGrpSpPr>
      <p:grpSpPr>
        <a:xfrm>
          <a:off x="0" y="0"/>
          <a:ext cx="0" cy="0"/>
          <a:chOff x="0" y="0"/>
          <a:chExt cx="0" cy="0"/>
        </a:xfrm>
      </p:grpSpPr>
      <p:graphicFrame>
        <p:nvGraphicFramePr>
          <p:cNvPr id="3" name="Diagram 8"/>
          <p:cNvGraphicFramePr>
            <a:graphicFrameLocks/>
          </p:cNvGraphicFramePr>
          <p:nvPr/>
        </p:nvGraphicFramePr>
        <p:xfrm>
          <a:off x="1641475" y="1441450"/>
          <a:ext cx="6197600" cy="3141663"/>
        </p:xfrm>
        <a:graphic>
          <a:graphicData uri="http://schemas.openxmlformats.org/presentationml/2006/ole">
            <mc:AlternateContent xmlns:mc="http://schemas.openxmlformats.org/markup-compatibility/2006">
              <mc:Choice xmlns:v="urn:schemas-microsoft-com:vml" Requires="v">
                <p:oleObj spid="_x0000_s40978" name="Diagram" r:id="rId3" imgW="6200169" imgH="3145809" progId="Excel.Chart.8">
                  <p:embed/>
                </p:oleObj>
              </mc:Choice>
              <mc:Fallback>
                <p:oleObj name="Diagram" r:id="rId3" imgW="6200169" imgH="3145809" progId="Excel.Char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41475" y="1441450"/>
                        <a:ext cx="6197600" cy="314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ittel 1"/>
          <p:cNvSpPr>
            <a:spLocks noGrp="1"/>
          </p:cNvSpPr>
          <p:nvPr>
            <p:ph type="title"/>
          </p:nvPr>
        </p:nvSpPr>
        <p:spPr>
          <a:xfrm>
            <a:off x="251520" y="771550"/>
            <a:ext cx="8640960" cy="648072"/>
          </a:xfrm>
        </p:spPr>
        <p:txBody>
          <a:bodyPr/>
          <a:lstStyle/>
          <a:p>
            <a:r>
              <a:rPr lang="nb-NO"/>
              <a:t>Klikk for å redigere tittelstil</a:t>
            </a:r>
            <a:endParaRPr lang="en-US" dirty="0"/>
          </a:p>
        </p:txBody>
      </p:sp>
      <p:sp>
        <p:nvSpPr>
          <p:cNvPr id="4" name="Plassholder for dato 2"/>
          <p:cNvSpPr>
            <a:spLocks noGrp="1"/>
          </p:cNvSpPr>
          <p:nvPr>
            <p:ph type="dt" sz="half" idx="10"/>
          </p:nvPr>
        </p:nvSpPr>
        <p:spPr/>
        <p:txBody>
          <a:bodyPr/>
          <a:lstStyle>
            <a:lvl1pPr>
              <a:defRPr/>
            </a:lvl1pPr>
          </a:lstStyle>
          <a:p>
            <a:pPr>
              <a:defRPr/>
            </a:pPr>
            <a:fld id="{CAB7BAAB-9269-4E0B-9110-49B8352A6C64}" type="datetime1">
              <a:rPr lang="nb-NO"/>
              <a:pPr>
                <a:defRPr/>
              </a:pPr>
              <a:t>30.jul 2017</a:t>
            </a:fld>
            <a:endParaRPr lang="en-US" dirty="0"/>
          </a:p>
        </p:txBody>
      </p:sp>
      <p:sp>
        <p:nvSpPr>
          <p:cNvPr id="5" name="Plassholder for bunntekst 3"/>
          <p:cNvSpPr>
            <a:spLocks noGrp="1"/>
          </p:cNvSpPr>
          <p:nvPr>
            <p:ph type="ftr" sz="quarter" idx="11"/>
          </p:nvPr>
        </p:nvSpPr>
        <p:spPr/>
        <p:txBody>
          <a:bodyPr/>
          <a:lstStyle>
            <a:lvl1pPr>
              <a:defRPr/>
            </a:lvl1pPr>
          </a:lstStyle>
          <a:p>
            <a:pPr>
              <a:defRPr/>
            </a:pPr>
            <a:r>
              <a:rPr lang="nb-NO"/>
              <a:t>Min presentasjon</a:t>
            </a:r>
            <a:endParaRPr lang="en-US"/>
          </a:p>
        </p:txBody>
      </p:sp>
      <p:sp>
        <p:nvSpPr>
          <p:cNvPr id="7" name="Plassholder for lysbildenummer 4"/>
          <p:cNvSpPr>
            <a:spLocks noGrp="1"/>
          </p:cNvSpPr>
          <p:nvPr>
            <p:ph type="sldNum" sz="quarter" idx="12"/>
          </p:nvPr>
        </p:nvSpPr>
        <p:spPr/>
        <p:txBody>
          <a:bodyPr/>
          <a:lstStyle>
            <a:lvl1pPr>
              <a:defRPr/>
            </a:lvl1pPr>
          </a:lstStyle>
          <a:p>
            <a:pPr>
              <a:defRPr/>
            </a:pPr>
            <a:fld id="{308F0C64-A4FC-4A4D-AC18-4A8A3C90DC0A}" type="slidenum">
              <a:rPr lang="en-US"/>
              <a:pPr>
                <a:defRPr/>
              </a:pPr>
              <a:t>‹#›</a:t>
            </a:fld>
            <a:endParaRPr lang="en-US" dirty="0"/>
          </a:p>
        </p:txBody>
      </p:sp>
    </p:spTree>
    <p:extLst>
      <p:ext uri="{BB962C8B-B14F-4D97-AF65-F5344CB8AC3E}">
        <p14:creationId xmlns:p14="http://schemas.microsoft.com/office/powerpoint/2010/main" val="2583027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tekst og punktliste">
    <p:spTree>
      <p:nvGrpSpPr>
        <p:cNvPr id="1" name=""/>
        <p:cNvGrpSpPr/>
        <p:nvPr/>
      </p:nvGrpSpPr>
      <p:grpSpPr>
        <a:xfrm>
          <a:off x="0" y="0"/>
          <a:ext cx="0" cy="0"/>
          <a:chOff x="0" y="0"/>
          <a:chExt cx="0" cy="0"/>
        </a:xfrm>
      </p:grpSpPr>
      <p:sp>
        <p:nvSpPr>
          <p:cNvPr id="2" name="Tittel 1"/>
          <p:cNvSpPr>
            <a:spLocks noGrp="1" noChangeAspect="1"/>
          </p:cNvSpPr>
          <p:nvPr>
            <p:ph type="title"/>
          </p:nvPr>
        </p:nvSpPr>
        <p:spPr>
          <a:xfrm>
            <a:off x="251520" y="771550"/>
            <a:ext cx="8640960" cy="648072"/>
          </a:xfrm>
        </p:spPr>
        <p:txBody>
          <a:bodyPr>
            <a:normAutofit/>
          </a:bodyPr>
          <a:lstStyle>
            <a:lvl1pPr>
              <a:defRPr/>
            </a:lvl1pPr>
          </a:lstStyle>
          <a:p>
            <a:r>
              <a:rPr lang="nb-NO"/>
              <a:t>Klikk for å redigere tittelstil</a:t>
            </a:r>
            <a:endParaRPr lang="en-US" dirty="0"/>
          </a:p>
        </p:txBody>
      </p:sp>
      <p:sp>
        <p:nvSpPr>
          <p:cNvPr id="14" name="Plassholder for innhold 13"/>
          <p:cNvSpPr>
            <a:spLocks noGrp="1" noChangeAspect="1"/>
          </p:cNvSpPr>
          <p:nvPr>
            <p:ph sz="quarter" idx="13"/>
          </p:nvPr>
        </p:nvSpPr>
        <p:spPr>
          <a:xfrm>
            <a:off x="250825" y="1419225"/>
            <a:ext cx="8642350" cy="3240088"/>
          </a:xfrm>
        </p:spPr>
        <p:txBody>
          <a:bodyPr>
            <a:noAutofit/>
          </a:bodyPr>
          <a:lstStyle>
            <a:lvl1pPr marL="0" indent="0">
              <a:buFontTx/>
              <a:buNone/>
              <a:defRPr/>
            </a:lvl1pPr>
            <a:lvl2pPr marL="180975" indent="-180975">
              <a:defRPr/>
            </a:lvl2pPr>
            <a:lvl3pPr marL="361950" indent="-180975">
              <a:defRPr/>
            </a:lvl3pPr>
            <a:lvl4pPr marL="542925" indent="-180975">
              <a:defRPr sz="1400"/>
            </a:lvl4pPr>
          </a:lstStyle>
          <a:p>
            <a:pPr lvl="0"/>
            <a:r>
              <a:rPr lang="nb-NO"/>
              <a:t>Klikk for å redigere tekststiler i malen</a:t>
            </a:r>
          </a:p>
          <a:p>
            <a:pPr lvl="1"/>
            <a:r>
              <a:rPr lang="nb-NO"/>
              <a:t>Andre nivå</a:t>
            </a:r>
          </a:p>
          <a:p>
            <a:pPr lvl="2"/>
            <a:r>
              <a:rPr lang="nb-NO"/>
              <a:t>Tredje nivå</a:t>
            </a:r>
          </a:p>
          <a:p>
            <a:pPr lvl="3"/>
            <a:r>
              <a:rPr lang="nb-NO"/>
              <a:t>Fjerde nivå</a:t>
            </a:r>
          </a:p>
        </p:txBody>
      </p:sp>
      <p:sp>
        <p:nvSpPr>
          <p:cNvPr id="4" name="Plassholder for dato 3"/>
          <p:cNvSpPr>
            <a:spLocks noGrp="1"/>
          </p:cNvSpPr>
          <p:nvPr>
            <p:ph type="dt" sz="half" idx="14"/>
          </p:nvPr>
        </p:nvSpPr>
        <p:spPr/>
        <p:txBody>
          <a:bodyPr/>
          <a:lstStyle>
            <a:lvl1pPr>
              <a:defRPr/>
            </a:lvl1pPr>
          </a:lstStyle>
          <a:p>
            <a:pPr>
              <a:defRPr/>
            </a:pPr>
            <a:fld id="{04ADEC31-2317-486E-9E28-6D87D46AA174}" type="datetime1">
              <a:rPr lang="nb-NO"/>
              <a:pPr>
                <a:defRPr/>
              </a:pPr>
              <a:t>30.jul 2017</a:t>
            </a:fld>
            <a:endParaRPr lang="en-US" dirty="0"/>
          </a:p>
        </p:txBody>
      </p:sp>
      <p:sp>
        <p:nvSpPr>
          <p:cNvPr id="5" name="Plassholder for bunntekst 4"/>
          <p:cNvSpPr>
            <a:spLocks noGrp="1"/>
          </p:cNvSpPr>
          <p:nvPr>
            <p:ph type="ftr" sz="quarter" idx="15"/>
          </p:nvPr>
        </p:nvSpPr>
        <p:spPr/>
        <p:txBody>
          <a:bodyPr/>
          <a:lstStyle>
            <a:lvl1pPr>
              <a:defRPr/>
            </a:lvl1pPr>
          </a:lstStyle>
          <a:p>
            <a:pPr>
              <a:defRPr/>
            </a:pPr>
            <a:r>
              <a:rPr lang="nb-NO"/>
              <a:t>Min presentasjon</a:t>
            </a:r>
            <a:endParaRPr lang="en-US"/>
          </a:p>
        </p:txBody>
      </p:sp>
      <p:sp>
        <p:nvSpPr>
          <p:cNvPr id="6" name="Plassholder for lysbildenummer 5"/>
          <p:cNvSpPr>
            <a:spLocks noGrp="1"/>
          </p:cNvSpPr>
          <p:nvPr>
            <p:ph type="sldNum" sz="quarter" idx="16"/>
          </p:nvPr>
        </p:nvSpPr>
        <p:spPr/>
        <p:txBody>
          <a:bodyPr/>
          <a:lstStyle>
            <a:lvl1pPr>
              <a:defRPr/>
            </a:lvl1pPr>
          </a:lstStyle>
          <a:p>
            <a:pPr>
              <a:defRPr/>
            </a:pPr>
            <a:fld id="{ACD01253-81A5-45AE-BDCD-6A3DF45E0E17}" type="slidenum">
              <a:rPr lang="en-US"/>
              <a:pPr>
                <a:defRPr/>
              </a:pPr>
              <a:t>‹#›</a:t>
            </a:fld>
            <a:endParaRPr lang="en-US" dirty="0"/>
          </a:p>
        </p:txBody>
      </p:sp>
    </p:spTree>
    <p:extLst>
      <p:ext uri="{BB962C8B-B14F-4D97-AF65-F5344CB8AC3E}">
        <p14:creationId xmlns:p14="http://schemas.microsoft.com/office/powerpoint/2010/main" val="2996368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punktliste">
    <p:spTree>
      <p:nvGrpSpPr>
        <p:cNvPr id="1" name=""/>
        <p:cNvGrpSpPr/>
        <p:nvPr/>
      </p:nvGrpSpPr>
      <p:grpSpPr>
        <a:xfrm>
          <a:off x="0" y="0"/>
          <a:ext cx="0" cy="0"/>
          <a:chOff x="0" y="0"/>
          <a:chExt cx="0" cy="0"/>
        </a:xfrm>
      </p:grpSpPr>
      <p:sp>
        <p:nvSpPr>
          <p:cNvPr id="2" name="Tittel 1"/>
          <p:cNvSpPr>
            <a:spLocks noGrp="1"/>
          </p:cNvSpPr>
          <p:nvPr>
            <p:ph type="title"/>
          </p:nvPr>
        </p:nvSpPr>
        <p:spPr>
          <a:xfrm>
            <a:off x="251520" y="771550"/>
            <a:ext cx="8640960" cy="576064"/>
          </a:xfrm>
        </p:spPr>
        <p:txBody>
          <a:bodyPr/>
          <a:lstStyle/>
          <a:p>
            <a:r>
              <a:rPr lang="nb-NO"/>
              <a:t>Klikk for å redigere tittelstil</a:t>
            </a:r>
            <a:endParaRPr lang="en-US" dirty="0"/>
          </a:p>
        </p:txBody>
      </p:sp>
      <p:sp>
        <p:nvSpPr>
          <p:cNvPr id="6" name="Plassholder for innhold 2"/>
          <p:cNvSpPr>
            <a:spLocks noGrp="1" noChangeAspect="1"/>
          </p:cNvSpPr>
          <p:nvPr>
            <p:ph idx="1"/>
          </p:nvPr>
        </p:nvSpPr>
        <p:spPr>
          <a:xfrm>
            <a:off x="251520" y="1419622"/>
            <a:ext cx="8640960" cy="3175000"/>
          </a:xfrm>
        </p:spPr>
        <p:txBody>
          <a:bodyPr>
            <a:noAutofit/>
          </a:bodyPr>
          <a:lstStyle>
            <a:lvl1pPr marL="266700" indent="-266700">
              <a:buFontTx/>
              <a:buBlip>
                <a:blip r:embed="rId2"/>
              </a:buBlip>
              <a:defRPr/>
            </a:lvl1pPr>
            <a:lvl2pPr marL="542925" indent="-180975">
              <a:buFontTx/>
              <a:buBlip>
                <a:blip r:embed="rId2"/>
              </a:buBlip>
              <a:defRPr/>
            </a:lvl2pPr>
            <a:lvl3pPr marL="714375" indent="-171450">
              <a:buFontTx/>
              <a:buBlip>
                <a:blip r:embed="rId2"/>
              </a:buBlip>
              <a:defRPr/>
            </a:lvl3pPr>
            <a:lvl4pPr marL="1600200" indent="-228600">
              <a:buFontTx/>
              <a:buBlip>
                <a:blip r:embed="rId2"/>
              </a:buBlip>
              <a:defRPr/>
            </a:lvl4pPr>
            <a:lvl5pPr marL="2057400" indent="-228600">
              <a:buFontTx/>
              <a:buBlip>
                <a:blip r:embed="rId2"/>
              </a:buBlip>
              <a:defRPr/>
            </a:lvl5pPr>
          </a:lstStyle>
          <a:p>
            <a:pPr lvl="0"/>
            <a:r>
              <a:rPr lang="nb-NO"/>
              <a:t>Klikk for å redigere tekststiler i malen</a:t>
            </a:r>
          </a:p>
          <a:p>
            <a:pPr lvl="1"/>
            <a:r>
              <a:rPr lang="nb-NO"/>
              <a:t>Andre nivå</a:t>
            </a:r>
          </a:p>
          <a:p>
            <a:pPr lvl="2"/>
            <a:r>
              <a:rPr lang="nb-NO"/>
              <a:t>Tredje nivå</a:t>
            </a:r>
          </a:p>
        </p:txBody>
      </p:sp>
      <p:sp>
        <p:nvSpPr>
          <p:cNvPr id="4" name="Plassholder for dato 2"/>
          <p:cNvSpPr>
            <a:spLocks noGrp="1"/>
          </p:cNvSpPr>
          <p:nvPr>
            <p:ph type="dt" sz="half" idx="10"/>
          </p:nvPr>
        </p:nvSpPr>
        <p:spPr/>
        <p:txBody>
          <a:bodyPr/>
          <a:lstStyle>
            <a:lvl1pPr>
              <a:defRPr/>
            </a:lvl1pPr>
          </a:lstStyle>
          <a:p>
            <a:pPr>
              <a:defRPr/>
            </a:pPr>
            <a:fld id="{AD20F981-95C6-431D-91AA-65352FAB0A6F}" type="datetime1">
              <a:rPr lang="nb-NO"/>
              <a:pPr>
                <a:defRPr/>
              </a:pPr>
              <a:t>30.jul 2017</a:t>
            </a:fld>
            <a:endParaRPr lang="en-US"/>
          </a:p>
        </p:txBody>
      </p:sp>
      <p:sp>
        <p:nvSpPr>
          <p:cNvPr id="5" name="Plassholder for bunntekst 3"/>
          <p:cNvSpPr>
            <a:spLocks noGrp="1"/>
          </p:cNvSpPr>
          <p:nvPr>
            <p:ph type="ftr" sz="quarter" idx="11"/>
          </p:nvPr>
        </p:nvSpPr>
        <p:spPr/>
        <p:txBody>
          <a:bodyPr/>
          <a:lstStyle>
            <a:lvl1pPr>
              <a:defRPr/>
            </a:lvl1pPr>
          </a:lstStyle>
          <a:p>
            <a:pPr>
              <a:defRPr/>
            </a:pPr>
            <a:r>
              <a:rPr lang="en-US"/>
              <a:t>Min presentasjon</a:t>
            </a:r>
          </a:p>
        </p:txBody>
      </p:sp>
      <p:sp>
        <p:nvSpPr>
          <p:cNvPr id="7" name="Plassholder for lysbildenummer 4"/>
          <p:cNvSpPr>
            <a:spLocks noGrp="1"/>
          </p:cNvSpPr>
          <p:nvPr>
            <p:ph type="sldNum" sz="quarter" idx="12"/>
          </p:nvPr>
        </p:nvSpPr>
        <p:spPr/>
        <p:txBody>
          <a:bodyPr/>
          <a:lstStyle>
            <a:lvl1pPr>
              <a:defRPr/>
            </a:lvl1pPr>
          </a:lstStyle>
          <a:p>
            <a:pPr>
              <a:defRPr/>
            </a:pPr>
            <a:fld id="{3E9D6909-D242-4C7B-98C6-4E290A5CA762}" type="slidenum">
              <a:rPr lang="en-US"/>
              <a:pPr>
                <a:defRPr/>
              </a:pPr>
              <a:t>‹#›</a:t>
            </a:fld>
            <a:endParaRPr lang="en-US"/>
          </a:p>
        </p:txBody>
      </p:sp>
    </p:spTree>
    <p:extLst>
      <p:ext uri="{BB962C8B-B14F-4D97-AF65-F5344CB8AC3E}">
        <p14:creationId xmlns:p14="http://schemas.microsoft.com/office/powerpoint/2010/main" val="352421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punktliste og graf">
    <p:spTree>
      <p:nvGrpSpPr>
        <p:cNvPr id="1" name=""/>
        <p:cNvGrpSpPr/>
        <p:nvPr/>
      </p:nvGrpSpPr>
      <p:grpSpPr>
        <a:xfrm>
          <a:off x="0" y="0"/>
          <a:ext cx="0" cy="0"/>
          <a:chOff x="0" y="0"/>
          <a:chExt cx="0" cy="0"/>
        </a:xfrm>
      </p:grpSpPr>
      <p:sp>
        <p:nvSpPr>
          <p:cNvPr id="2" name="Tittel 1"/>
          <p:cNvSpPr>
            <a:spLocks noGrp="1"/>
          </p:cNvSpPr>
          <p:nvPr>
            <p:ph type="title"/>
          </p:nvPr>
        </p:nvSpPr>
        <p:spPr>
          <a:xfrm>
            <a:off x="251520" y="771550"/>
            <a:ext cx="8640960" cy="576064"/>
          </a:xfrm>
        </p:spPr>
        <p:txBody>
          <a:bodyPr/>
          <a:lstStyle/>
          <a:p>
            <a:r>
              <a:rPr lang="nb-NO"/>
              <a:t>Klikk for å redigere tittelstil</a:t>
            </a:r>
            <a:endParaRPr lang="en-US" dirty="0"/>
          </a:p>
        </p:txBody>
      </p:sp>
      <p:sp>
        <p:nvSpPr>
          <p:cNvPr id="3" name="Plassholder for innhold 2"/>
          <p:cNvSpPr>
            <a:spLocks noGrp="1" noChangeAspect="1"/>
          </p:cNvSpPr>
          <p:nvPr>
            <p:ph idx="1"/>
          </p:nvPr>
        </p:nvSpPr>
        <p:spPr>
          <a:xfrm>
            <a:off x="251520" y="1413018"/>
            <a:ext cx="3960440" cy="3174956"/>
          </a:xfrm>
        </p:spPr>
        <p:txBody>
          <a:bodyPr>
            <a:noAutofit/>
          </a:bodyPr>
          <a:lstStyle>
            <a:lvl1pPr marL="180975" marR="0" indent="-180975" algn="l" defTabSz="914400" rtl="0" eaLnBrk="1" fontAlgn="auto" latinLnBrk="0" hangingPunct="1">
              <a:lnSpc>
                <a:spcPct val="100000"/>
              </a:lnSpc>
              <a:spcBef>
                <a:spcPct val="20000"/>
              </a:spcBef>
              <a:spcAft>
                <a:spcPts val="0"/>
              </a:spcAft>
              <a:buClr>
                <a:srgbClr val="BA4B7B"/>
              </a:buClr>
              <a:buSzTx/>
              <a:buFontTx/>
              <a:buBlip>
                <a:blip r:embed="rId2"/>
              </a:buBlip>
              <a:tabLst/>
              <a:defRPr sz="2400" baseline="0"/>
            </a:lvl1pPr>
            <a:lvl2pPr marL="457200" indent="0">
              <a:buFont typeface="Arial" panose="020B0604020202020204" pitchFamily="34" charset="0"/>
              <a:buNone/>
              <a:defRPr/>
            </a:lvl2pPr>
            <a:lvl3pPr>
              <a:defRPr/>
            </a:lvl3pPr>
            <a:lvl4pPr>
              <a:defRPr/>
            </a:lvl4pPr>
            <a:lvl5pPr>
              <a:defRPr/>
            </a:lvl5pPr>
          </a:lstStyle>
          <a:p>
            <a:pPr lvl="0"/>
            <a:r>
              <a:rPr lang="nb-NO"/>
              <a:t>Klikk for å redigere tekststiler i malen</a:t>
            </a:r>
          </a:p>
          <a:p>
            <a:pPr lvl="1"/>
            <a:r>
              <a:rPr lang="nb-NO"/>
              <a:t>Andre nivå</a:t>
            </a:r>
          </a:p>
          <a:p>
            <a:pPr lvl="2"/>
            <a:r>
              <a:rPr lang="nb-NO"/>
              <a:t>Tredje nivå</a:t>
            </a:r>
          </a:p>
          <a:p>
            <a:pPr lvl="3"/>
            <a:r>
              <a:rPr lang="nb-NO"/>
              <a:t>Fjerde nivå</a:t>
            </a:r>
          </a:p>
        </p:txBody>
      </p:sp>
      <p:sp>
        <p:nvSpPr>
          <p:cNvPr id="11" name="Plassholder for innhold 3"/>
          <p:cNvSpPr>
            <a:spLocks noGrp="1"/>
          </p:cNvSpPr>
          <p:nvPr>
            <p:ph sz="half" idx="2"/>
          </p:nvPr>
        </p:nvSpPr>
        <p:spPr>
          <a:xfrm>
            <a:off x="4572000" y="1413018"/>
            <a:ext cx="4244280" cy="3174956"/>
          </a:xfrm>
        </p:spPr>
        <p:txBody>
          <a:bodyPr/>
          <a:lstStyle>
            <a:lvl1pPr marL="0" indent="0">
              <a:buNone/>
              <a:defRPr sz="2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p:txBody>
      </p:sp>
      <p:sp>
        <p:nvSpPr>
          <p:cNvPr id="5" name="Plassholder for dato 3"/>
          <p:cNvSpPr>
            <a:spLocks noGrp="1"/>
          </p:cNvSpPr>
          <p:nvPr>
            <p:ph type="dt" sz="half" idx="10"/>
          </p:nvPr>
        </p:nvSpPr>
        <p:spPr>
          <a:xfrm>
            <a:off x="360363" y="4767263"/>
            <a:ext cx="2195512" cy="274637"/>
          </a:xfrm>
        </p:spPr>
        <p:txBody>
          <a:bodyPr/>
          <a:lstStyle>
            <a:lvl1pPr>
              <a:defRPr/>
            </a:lvl1pPr>
          </a:lstStyle>
          <a:p>
            <a:pPr>
              <a:defRPr/>
            </a:pPr>
            <a:fld id="{362AF2DE-9034-4CE0-BE84-278058144C3A}" type="datetime1">
              <a:rPr lang="nb-NO"/>
              <a:pPr>
                <a:defRPr/>
              </a:pPr>
              <a:t>30.jul 2017</a:t>
            </a:fld>
            <a:endParaRPr lang="en-US" dirty="0"/>
          </a:p>
        </p:txBody>
      </p:sp>
      <p:sp>
        <p:nvSpPr>
          <p:cNvPr id="6" name="Plassholder for bunntekst 4"/>
          <p:cNvSpPr>
            <a:spLocks noGrp="1"/>
          </p:cNvSpPr>
          <p:nvPr>
            <p:ph type="ftr" sz="quarter" idx="11"/>
          </p:nvPr>
        </p:nvSpPr>
        <p:spPr/>
        <p:txBody>
          <a:bodyPr/>
          <a:lstStyle>
            <a:lvl1pPr>
              <a:defRPr/>
            </a:lvl1pPr>
          </a:lstStyle>
          <a:p>
            <a:pPr>
              <a:defRPr/>
            </a:pPr>
            <a:r>
              <a:rPr lang="en-US"/>
              <a:t>Min presentasjon</a:t>
            </a:r>
          </a:p>
        </p:txBody>
      </p:sp>
      <p:sp>
        <p:nvSpPr>
          <p:cNvPr id="7" name="Plassholder for lysbildenummer 5"/>
          <p:cNvSpPr>
            <a:spLocks noGrp="1"/>
          </p:cNvSpPr>
          <p:nvPr>
            <p:ph type="sldNum" sz="quarter" idx="12"/>
          </p:nvPr>
        </p:nvSpPr>
        <p:spPr/>
        <p:txBody>
          <a:bodyPr/>
          <a:lstStyle>
            <a:lvl1pPr>
              <a:defRPr/>
            </a:lvl1pPr>
          </a:lstStyle>
          <a:p>
            <a:pPr>
              <a:defRPr/>
            </a:pPr>
            <a:fld id="{DF2C817F-4BF3-409C-ADA4-ABB2F22737B3}" type="slidenum">
              <a:rPr lang="en-US"/>
              <a:pPr>
                <a:defRPr/>
              </a:pPr>
              <a:t>‹#›</a:t>
            </a:fld>
            <a:endParaRPr lang="en-US"/>
          </a:p>
        </p:txBody>
      </p:sp>
    </p:spTree>
    <p:extLst>
      <p:ext uri="{BB962C8B-B14F-4D97-AF65-F5344CB8AC3E}">
        <p14:creationId xmlns:p14="http://schemas.microsoft.com/office/powerpoint/2010/main" val="509618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251520" y="771550"/>
            <a:ext cx="8640960" cy="648072"/>
          </a:xfrm>
        </p:spPr>
        <p:txBody>
          <a:bodyPr/>
          <a:lstStyle/>
          <a:p>
            <a:r>
              <a:rPr lang="nb-NO"/>
              <a:t>Klikk for å redigere tittelstil</a:t>
            </a:r>
            <a:endParaRPr lang="en-US" dirty="0"/>
          </a:p>
        </p:txBody>
      </p:sp>
      <p:sp>
        <p:nvSpPr>
          <p:cNvPr id="4" name="Plassholder for innhold 3"/>
          <p:cNvSpPr>
            <a:spLocks noGrp="1"/>
          </p:cNvSpPr>
          <p:nvPr>
            <p:ph sz="half" idx="2"/>
          </p:nvPr>
        </p:nvSpPr>
        <p:spPr>
          <a:xfrm>
            <a:off x="4648200" y="1563639"/>
            <a:ext cx="4244280" cy="3030984"/>
          </a:xfrm>
        </p:spPr>
        <p:txBody>
          <a:bodyPr/>
          <a:lstStyle>
            <a:lvl1pPr marL="0" indent="0">
              <a:buNone/>
              <a:defRPr sz="2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p:txBody>
      </p:sp>
      <p:sp>
        <p:nvSpPr>
          <p:cNvPr id="10" name="Plassholder for innhold 3"/>
          <p:cNvSpPr>
            <a:spLocks noGrp="1"/>
          </p:cNvSpPr>
          <p:nvPr>
            <p:ph sz="half" idx="13"/>
          </p:nvPr>
        </p:nvSpPr>
        <p:spPr>
          <a:xfrm>
            <a:off x="251520" y="1563638"/>
            <a:ext cx="4244280" cy="3030985"/>
          </a:xfrm>
        </p:spPr>
        <p:txBody>
          <a:bodyPr/>
          <a:lstStyle>
            <a:lvl1pPr marL="0" indent="0">
              <a:buNone/>
              <a:defRPr sz="2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p:txBody>
      </p:sp>
      <p:sp>
        <p:nvSpPr>
          <p:cNvPr id="5" name="Plassholder for dato 4"/>
          <p:cNvSpPr>
            <a:spLocks noGrp="1"/>
          </p:cNvSpPr>
          <p:nvPr>
            <p:ph type="dt" sz="half" idx="14"/>
          </p:nvPr>
        </p:nvSpPr>
        <p:spPr/>
        <p:txBody>
          <a:bodyPr/>
          <a:lstStyle>
            <a:lvl1pPr>
              <a:defRPr/>
            </a:lvl1pPr>
          </a:lstStyle>
          <a:p>
            <a:pPr>
              <a:defRPr/>
            </a:pPr>
            <a:fld id="{CC92A6A2-5E95-4371-AA13-CB92D33264D0}" type="datetime1">
              <a:rPr lang="nb-NO"/>
              <a:pPr>
                <a:defRPr/>
              </a:pPr>
              <a:t>30.jul 2017</a:t>
            </a:fld>
            <a:endParaRPr lang="en-US"/>
          </a:p>
        </p:txBody>
      </p:sp>
      <p:sp>
        <p:nvSpPr>
          <p:cNvPr id="6" name="Plassholder for bunntekst 5"/>
          <p:cNvSpPr>
            <a:spLocks noGrp="1"/>
          </p:cNvSpPr>
          <p:nvPr>
            <p:ph type="ftr" sz="quarter" idx="15"/>
          </p:nvPr>
        </p:nvSpPr>
        <p:spPr/>
        <p:txBody>
          <a:bodyPr/>
          <a:lstStyle>
            <a:lvl1pPr>
              <a:defRPr/>
            </a:lvl1pPr>
          </a:lstStyle>
          <a:p>
            <a:pPr>
              <a:defRPr/>
            </a:pPr>
            <a:r>
              <a:rPr lang="en-US"/>
              <a:t>Min presentasjon</a:t>
            </a:r>
          </a:p>
        </p:txBody>
      </p:sp>
      <p:sp>
        <p:nvSpPr>
          <p:cNvPr id="7" name="Plassholder for lysbildenummer 6"/>
          <p:cNvSpPr>
            <a:spLocks noGrp="1"/>
          </p:cNvSpPr>
          <p:nvPr>
            <p:ph type="sldNum" sz="quarter" idx="16"/>
          </p:nvPr>
        </p:nvSpPr>
        <p:spPr/>
        <p:txBody>
          <a:bodyPr/>
          <a:lstStyle>
            <a:lvl1pPr>
              <a:defRPr/>
            </a:lvl1pPr>
          </a:lstStyle>
          <a:p>
            <a:pPr>
              <a:defRPr/>
            </a:pPr>
            <a:fld id="{19DFBF8B-986F-4ADE-BDDC-48FD8D4905D9}" type="slidenum">
              <a:rPr lang="en-US"/>
              <a:pPr>
                <a:defRPr/>
              </a:pPr>
              <a:t>‹#›</a:t>
            </a:fld>
            <a:endParaRPr lang="en-US"/>
          </a:p>
        </p:txBody>
      </p:sp>
    </p:spTree>
    <p:extLst>
      <p:ext uri="{BB962C8B-B14F-4D97-AF65-F5344CB8AC3E}">
        <p14:creationId xmlns:p14="http://schemas.microsoft.com/office/powerpoint/2010/main" val="4140286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diagram">
    <p:spTree>
      <p:nvGrpSpPr>
        <p:cNvPr id="1" name=""/>
        <p:cNvGrpSpPr/>
        <p:nvPr/>
      </p:nvGrpSpPr>
      <p:grpSpPr>
        <a:xfrm>
          <a:off x="0" y="0"/>
          <a:ext cx="0" cy="0"/>
          <a:chOff x="0" y="0"/>
          <a:chExt cx="0" cy="0"/>
        </a:xfrm>
      </p:grpSpPr>
      <p:sp>
        <p:nvSpPr>
          <p:cNvPr id="8" name="Plassholder for diagram 7"/>
          <p:cNvSpPr>
            <a:spLocks noGrp="1"/>
          </p:cNvSpPr>
          <p:nvPr>
            <p:ph type="chart" sz="quarter" idx="13"/>
          </p:nvPr>
        </p:nvSpPr>
        <p:spPr>
          <a:xfrm>
            <a:off x="251520" y="843558"/>
            <a:ext cx="4176713" cy="3600400"/>
          </a:xfrm>
        </p:spPr>
        <p:txBody>
          <a:bodyPr rtlCol="0">
            <a:noAutofit/>
          </a:bodyPr>
          <a:lstStyle>
            <a:lvl1pPr marL="0" indent="0">
              <a:buFontTx/>
              <a:buNone/>
              <a:defRPr baseline="0"/>
            </a:lvl1pPr>
          </a:lstStyle>
          <a:p>
            <a:pPr lvl="0"/>
            <a:r>
              <a:rPr lang="nb-NO" noProof="0"/>
              <a:t>Klikk ikonet for å legge til et diagram</a:t>
            </a:r>
            <a:endParaRPr lang="en-US" noProof="0" dirty="0"/>
          </a:p>
        </p:txBody>
      </p:sp>
      <p:sp>
        <p:nvSpPr>
          <p:cNvPr id="10" name="Plassholder for diagram 7"/>
          <p:cNvSpPr>
            <a:spLocks noGrp="1"/>
          </p:cNvSpPr>
          <p:nvPr>
            <p:ph type="chart" sz="quarter" idx="14"/>
          </p:nvPr>
        </p:nvSpPr>
        <p:spPr>
          <a:xfrm>
            <a:off x="4716016" y="843558"/>
            <a:ext cx="4176713" cy="3600400"/>
          </a:xfrm>
        </p:spPr>
        <p:txBody>
          <a:bodyPr rtlCol="0">
            <a:noAutofit/>
          </a:bodyPr>
          <a:lstStyle>
            <a:lvl1pPr marL="0" indent="0">
              <a:buFontTx/>
              <a:buNone/>
              <a:defRPr baseline="0"/>
            </a:lvl1pPr>
          </a:lstStyle>
          <a:p>
            <a:pPr lvl="0"/>
            <a:r>
              <a:rPr lang="nb-NO" noProof="0"/>
              <a:t>Klikk ikonet for å legge til et diagram</a:t>
            </a:r>
            <a:endParaRPr lang="en-US" noProof="0" dirty="0"/>
          </a:p>
        </p:txBody>
      </p:sp>
      <p:sp>
        <p:nvSpPr>
          <p:cNvPr id="4" name="Plassholder for dato 1"/>
          <p:cNvSpPr>
            <a:spLocks noGrp="1"/>
          </p:cNvSpPr>
          <p:nvPr>
            <p:ph type="dt" sz="half" idx="15"/>
          </p:nvPr>
        </p:nvSpPr>
        <p:spPr/>
        <p:txBody>
          <a:bodyPr/>
          <a:lstStyle>
            <a:lvl1pPr>
              <a:defRPr/>
            </a:lvl1pPr>
          </a:lstStyle>
          <a:p>
            <a:pPr>
              <a:defRPr/>
            </a:pPr>
            <a:fld id="{01E26AD8-1DFD-452F-BF38-8BBEBDAA7684}" type="datetime1">
              <a:rPr lang="nb-NO"/>
              <a:pPr>
                <a:defRPr/>
              </a:pPr>
              <a:t>30.jul 2017</a:t>
            </a:fld>
            <a:endParaRPr lang="en-US"/>
          </a:p>
        </p:txBody>
      </p:sp>
      <p:sp>
        <p:nvSpPr>
          <p:cNvPr id="5" name="Plassholder for bunntekst 2"/>
          <p:cNvSpPr>
            <a:spLocks noGrp="1"/>
          </p:cNvSpPr>
          <p:nvPr>
            <p:ph type="ftr" sz="quarter" idx="16"/>
          </p:nvPr>
        </p:nvSpPr>
        <p:spPr/>
        <p:txBody>
          <a:bodyPr/>
          <a:lstStyle>
            <a:lvl1pPr>
              <a:defRPr/>
            </a:lvl1pPr>
          </a:lstStyle>
          <a:p>
            <a:pPr>
              <a:defRPr/>
            </a:pPr>
            <a:r>
              <a:rPr lang="en-US"/>
              <a:t>Min presentasjon</a:t>
            </a:r>
          </a:p>
        </p:txBody>
      </p:sp>
      <p:sp>
        <p:nvSpPr>
          <p:cNvPr id="6" name="Plassholder for lysbildenummer 3"/>
          <p:cNvSpPr>
            <a:spLocks noGrp="1"/>
          </p:cNvSpPr>
          <p:nvPr>
            <p:ph type="sldNum" sz="quarter" idx="17"/>
          </p:nvPr>
        </p:nvSpPr>
        <p:spPr/>
        <p:txBody>
          <a:bodyPr/>
          <a:lstStyle>
            <a:lvl1pPr>
              <a:defRPr/>
            </a:lvl1pPr>
          </a:lstStyle>
          <a:p>
            <a:pPr>
              <a:defRPr/>
            </a:pPr>
            <a:fld id="{0FC95ED2-B62E-4E03-91AE-8C85928625FB}" type="slidenum">
              <a:rPr lang="en-US"/>
              <a:pPr>
                <a:defRPr/>
              </a:pPr>
              <a:t>‹#›</a:t>
            </a:fld>
            <a:endParaRPr lang="en-US"/>
          </a:p>
        </p:txBody>
      </p:sp>
    </p:spTree>
    <p:extLst>
      <p:ext uri="{BB962C8B-B14F-4D97-AF65-F5344CB8AC3E}">
        <p14:creationId xmlns:p14="http://schemas.microsoft.com/office/powerpoint/2010/main" val="3579494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un bilde">
    <p:spTree>
      <p:nvGrpSpPr>
        <p:cNvPr id="1" name=""/>
        <p:cNvGrpSpPr/>
        <p:nvPr/>
      </p:nvGrpSpPr>
      <p:grpSpPr>
        <a:xfrm>
          <a:off x="0" y="0"/>
          <a:ext cx="0" cy="0"/>
          <a:chOff x="0" y="0"/>
          <a:chExt cx="0" cy="0"/>
        </a:xfrm>
      </p:grpSpPr>
      <p:sp>
        <p:nvSpPr>
          <p:cNvPr id="3" name="Plassholder for bilde 2"/>
          <p:cNvSpPr>
            <a:spLocks noGrp="1"/>
          </p:cNvSpPr>
          <p:nvPr>
            <p:ph type="pic" idx="1"/>
          </p:nvPr>
        </p:nvSpPr>
        <p:spPr>
          <a:xfrm>
            <a:off x="251520" y="771550"/>
            <a:ext cx="8640960" cy="3816424"/>
          </a:xfrm>
        </p:spPr>
        <p:txBody>
          <a:bodyPr rtlCol="0">
            <a:noAutofit/>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b-NO" noProof="0"/>
              <a:t>Klikk ikonet for å legge til et bilde</a:t>
            </a:r>
            <a:endParaRPr lang="en-US" noProof="0" dirty="0"/>
          </a:p>
        </p:txBody>
      </p:sp>
      <p:sp>
        <p:nvSpPr>
          <p:cNvPr id="4" name="Plassholder for dato 4"/>
          <p:cNvSpPr>
            <a:spLocks noGrp="1"/>
          </p:cNvSpPr>
          <p:nvPr>
            <p:ph type="dt" sz="half" idx="10"/>
          </p:nvPr>
        </p:nvSpPr>
        <p:spPr/>
        <p:txBody>
          <a:bodyPr/>
          <a:lstStyle>
            <a:lvl1pPr>
              <a:defRPr/>
            </a:lvl1pPr>
          </a:lstStyle>
          <a:p>
            <a:pPr>
              <a:defRPr/>
            </a:pPr>
            <a:fld id="{E20A3DA7-0AC7-4CA0-A4C4-85C41F89BB30}" type="datetime1">
              <a:rPr lang="nb-NO"/>
              <a:pPr>
                <a:defRPr/>
              </a:pPr>
              <a:t>30.jul 2017</a:t>
            </a:fld>
            <a:endParaRPr lang="en-US"/>
          </a:p>
        </p:txBody>
      </p:sp>
      <p:sp>
        <p:nvSpPr>
          <p:cNvPr id="5" name="Plassholder for bunntekst 5"/>
          <p:cNvSpPr>
            <a:spLocks noGrp="1"/>
          </p:cNvSpPr>
          <p:nvPr>
            <p:ph type="ftr" sz="quarter" idx="11"/>
          </p:nvPr>
        </p:nvSpPr>
        <p:spPr/>
        <p:txBody>
          <a:bodyPr/>
          <a:lstStyle>
            <a:lvl1pPr>
              <a:defRPr/>
            </a:lvl1pPr>
          </a:lstStyle>
          <a:p>
            <a:pPr>
              <a:defRPr/>
            </a:pPr>
            <a:r>
              <a:rPr lang="en-US"/>
              <a:t>Min presentasjon</a:t>
            </a:r>
          </a:p>
        </p:txBody>
      </p:sp>
      <p:sp>
        <p:nvSpPr>
          <p:cNvPr id="6" name="Plassholder for lysbildenummer 6"/>
          <p:cNvSpPr>
            <a:spLocks noGrp="1"/>
          </p:cNvSpPr>
          <p:nvPr>
            <p:ph type="sldNum" sz="quarter" idx="12"/>
          </p:nvPr>
        </p:nvSpPr>
        <p:spPr/>
        <p:txBody>
          <a:bodyPr/>
          <a:lstStyle>
            <a:lvl1pPr>
              <a:defRPr/>
            </a:lvl1pPr>
          </a:lstStyle>
          <a:p>
            <a:pPr>
              <a:defRPr/>
            </a:pPr>
            <a:fld id="{4F2FBC43-F44F-4BFA-ACE3-476510D6001D}" type="slidenum">
              <a:rPr lang="en-US"/>
              <a:pPr>
                <a:defRPr/>
              </a:pPr>
              <a:t>‹#›</a:t>
            </a:fld>
            <a:endParaRPr lang="en-US"/>
          </a:p>
        </p:txBody>
      </p:sp>
    </p:spTree>
    <p:extLst>
      <p:ext uri="{BB962C8B-B14F-4D97-AF65-F5344CB8AC3E}">
        <p14:creationId xmlns:p14="http://schemas.microsoft.com/office/powerpoint/2010/main" val="1422071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tt inn tabell">
    <p:spTree>
      <p:nvGrpSpPr>
        <p:cNvPr id="1" name=""/>
        <p:cNvGrpSpPr/>
        <p:nvPr/>
      </p:nvGrpSpPr>
      <p:grpSpPr>
        <a:xfrm>
          <a:off x="0" y="0"/>
          <a:ext cx="0" cy="0"/>
          <a:chOff x="0" y="0"/>
          <a:chExt cx="0" cy="0"/>
        </a:xfrm>
      </p:grpSpPr>
      <p:sp>
        <p:nvSpPr>
          <p:cNvPr id="12" name="Plassholder for tabell 11"/>
          <p:cNvSpPr>
            <a:spLocks noGrp="1"/>
          </p:cNvSpPr>
          <p:nvPr>
            <p:ph type="tbl" sz="quarter" idx="13"/>
          </p:nvPr>
        </p:nvSpPr>
        <p:spPr>
          <a:xfrm>
            <a:off x="250825" y="1419622"/>
            <a:ext cx="8641655" cy="3168253"/>
          </a:xfrm>
        </p:spPr>
        <p:txBody>
          <a:bodyPr rtlCol="0">
            <a:noAutofit/>
          </a:bodyPr>
          <a:lstStyle>
            <a:lvl1pPr marL="0" indent="0">
              <a:buNone/>
              <a:defRPr/>
            </a:lvl1pPr>
          </a:lstStyle>
          <a:p>
            <a:pPr lvl="0"/>
            <a:r>
              <a:rPr lang="nb-NO" noProof="0"/>
              <a:t>Klikk ikonet for å legge til en tabell</a:t>
            </a:r>
            <a:endParaRPr lang="en-US" noProof="0" dirty="0"/>
          </a:p>
        </p:txBody>
      </p:sp>
      <p:sp>
        <p:nvSpPr>
          <p:cNvPr id="9" name="Tittel 1"/>
          <p:cNvSpPr>
            <a:spLocks noGrp="1"/>
          </p:cNvSpPr>
          <p:nvPr>
            <p:ph type="title"/>
          </p:nvPr>
        </p:nvSpPr>
        <p:spPr>
          <a:xfrm>
            <a:off x="251520" y="771550"/>
            <a:ext cx="8640960" cy="576064"/>
          </a:xfrm>
        </p:spPr>
        <p:txBody>
          <a:bodyPr/>
          <a:lstStyle>
            <a:lvl1pPr>
              <a:defRPr/>
            </a:lvl1pPr>
          </a:lstStyle>
          <a:p>
            <a:r>
              <a:rPr lang="nb-NO"/>
              <a:t>Klikk for å redigere tittelstil</a:t>
            </a:r>
            <a:endParaRPr lang="en-US" dirty="0"/>
          </a:p>
        </p:txBody>
      </p:sp>
      <p:sp>
        <p:nvSpPr>
          <p:cNvPr id="4" name="Plassholder for dato 4"/>
          <p:cNvSpPr>
            <a:spLocks noGrp="1"/>
          </p:cNvSpPr>
          <p:nvPr>
            <p:ph type="dt" sz="half" idx="14"/>
          </p:nvPr>
        </p:nvSpPr>
        <p:spPr/>
        <p:txBody>
          <a:bodyPr/>
          <a:lstStyle>
            <a:lvl1pPr>
              <a:defRPr/>
            </a:lvl1pPr>
          </a:lstStyle>
          <a:p>
            <a:pPr>
              <a:defRPr/>
            </a:pPr>
            <a:fld id="{945E52E9-FF22-40F1-B5BE-716AD64C1DA5}" type="datetime1">
              <a:rPr lang="nb-NO"/>
              <a:pPr>
                <a:defRPr/>
              </a:pPr>
              <a:t>30.jul 2017</a:t>
            </a:fld>
            <a:endParaRPr lang="en-US"/>
          </a:p>
        </p:txBody>
      </p:sp>
      <p:sp>
        <p:nvSpPr>
          <p:cNvPr id="5" name="Plassholder for bunntekst 5"/>
          <p:cNvSpPr>
            <a:spLocks noGrp="1"/>
          </p:cNvSpPr>
          <p:nvPr>
            <p:ph type="ftr" sz="quarter" idx="15"/>
          </p:nvPr>
        </p:nvSpPr>
        <p:spPr/>
        <p:txBody>
          <a:bodyPr/>
          <a:lstStyle>
            <a:lvl1pPr>
              <a:defRPr/>
            </a:lvl1pPr>
          </a:lstStyle>
          <a:p>
            <a:pPr>
              <a:defRPr/>
            </a:pPr>
            <a:r>
              <a:rPr lang="en-US"/>
              <a:t>Min presentasjon</a:t>
            </a:r>
          </a:p>
        </p:txBody>
      </p:sp>
      <p:sp>
        <p:nvSpPr>
          <p:cNvPr id="6" name="Plassholder for lysbildenummer 6"/>
          <p:cNvSpPr>
            <a:spLocks noGrp="1"/>
          </p:cNvSpPr>
          <p:nvPr>
            <p:ph type="sldNum" sz="quarter" idx="16"/>
          </p:nvPr>
        </p:nvSpPr>
        <p:spPr/>
        <p:txBody>
          <a:bodyPr/>
          <a:lstStyle>
            <a:lvl1pPr>
              <a:defRPr/>
            </a:lvl1pPr>
          </a:lstStyle>
          <a:p>
            <a:pPr>
              <a:defRPr/>
            </a:pPr>
            <a:fld id="{4DCAAF14-D949-46BA-82A0-B4F0047EC1ED}" type="slidenum">
              <a:rPr lang="en-US"/>
              <a:pPr>
                <a:defRPr/>
              </a:pPr>
              <a:t>‹#›</a:t>
            </a:fld>
            <a:endParaRPr lang="en-US"/>
          </a:p>
        </p:txBody>
      </p:sp>
    </p:spTree>
    <p:extLst>
      <p:ext uri="{BB962C8B-B14F-4D97-AF65-F5344CB8AC3E}">
        <p14:creationId xmlns:p14="http://schemas.microsoft.com/office/powerpoint/2010/main" val="269513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e og punktstekst">
    <p:spTree>
      <p:nvGrpSpPr>
        <p:cNvPr id="1" name=""/>
        <p:cNvGrpSpPr/>
        <p:nvPr/>
      </p:nvGrpSpPr>
      <p:grpSpPr>
        <a:xfrm>
          <a:off x="0" y="0"/>
          <a:ext cx="0" cy="0"/>
          <a:chOff x="0" y="0"/>
          <a:chExt cx="0" cy="0"/>
        </a:xfrm>
      </p:grpSpPr>
      <p:sp>
        <p:nvSpPr>
          <p:cNvPr id="7" name="Plassholder for bilde 6"/>
          <p:cNvSpPr>
            <a:spLocks noGrp="1"/>
          </p:cNvSpPr>
          <p:nvPr>
            <p:ph type="pic" sz="quarter" idx="13"/>
          </p:nvPr>
        </p:nvSpPr>
        <p:spPr>
          <a:xfrm>
            <a:off x="250825" y="771550"/>
            <a:ext cx="3601095" cy="3600400"/>
          </a:xfrm>
        </p:spPr>
        <p:txBody>
          <a:bodyPr rtlCol="0">
            <a:normAutofit/>
          </a:bodyPr>
          <a:lstStyle>
            <a:lvl1pPr marL="0" indent="0">
              <a:buNone/>
              <a:defRPr sz="2800" baseline="0">
                <a:latin typeface="Tahoma" panose="020B0604030504040204" pitchFamily="34" charset="0"/>
                <a:ea typeface="Tahoma" panose="020B0604030504040204" pitchFamily="34" charset="0"/>
                <a:cs typeface="Tahoma" panose="020B0604030504040204" pitchFamily="34" charset="0"/>
              </a:defRPr>
            </a:lvl1pPr>
          </a:lstStyle>
          <a:p>
            <a:pPr lvl="0"/>
            <a:r>
              <a:rPr lang="nb-NO" noProof="0"/>
              <a:t>Klikk ikonet for å legge til et bilde</a:t>
            </a:r>
            <a:endParaRPr lang="en-US" noProof="0" dirty="0"/>
          </a:p>
        </p:txBody>
      </p:sp>
      <p:sp>
        <p:nvSpPr>
          <p:cNvPr id="9" name="Plassholder for tekst 8"/>
          <p:cNvSpPr>
            <a:spLocks noGrp="1"/>
          </p:cNvSpPr>
          <p:nvPr>
            <p:ph type="body" sz="quarter" idx="14"/>
          </p:nvPr>
        </p:nvSpPr>
        <p:spPr>
          <a:xfrm>
            <a:off x="4067175" y="771550"/>
            <a:ext cx="4826000" cy="3600425"/>
          </a:xfrm>
        </p:spPr>
        <p:txBody>
          <a:bodyPr/>
          <a:lstStyle>
            <a:lvl1pPr marL="0" indent="0">
              <a:buFontTx/>
              <a:buNone/>
              <a:defRPr>
                <a:latin typeface="Tahoma" panose="020B0604030504040204" pitchFamily="34" charset="0"/>
                <a:ea typeface="Tahoma" panose="020B0604030504040204" pitchFamily="34" charset="0"/>
                <a:cs typeface="Tahoma" panose="020B0604030504040204" pitchFamily="34" charset="0"/>
              </a:defRPr>
            </a:lvl1pPr>
            <a:lvl2pPr marL="180975" indent="-180975">
              <a:buFontTx/>
              <a:buBlip>
                <a:blip r:embed="rId2"/>
              </a:buBlip>
              <a:defRPr>
                <a:latin typeface="Tahoma" panose="020B0604030504040204" pitchFamily="34" charset="0"/>
                <a:ea typeface="Tahoma" panose="020B0604030504040204" pitchFamily="34" charset="0"/>
                <a:cs typeface="Tahoma" panose="020B0604030504040204" pitchFamily="34" charset="0"/>
              </a:defRPr>
            </a:lvl2pPr>
            <a:lvl3pPr marL="361950" indent="-180975">
              <a:buFontTx/>
              <a:buBlip>
                <a:blip r:embed="rId2"/>
              </a:buBlip>
              <a:defRPr>
                <a:latin typeface="Tahoma" panose="020B0604030504040204" pitchFamily="34" charset="0"/>
                <a:ea typeface="Tahoma" panose="020B0604030504040204" pitchFamily="34" charset="0"/>
                <a:cs typeface="Tahoma" panose="020B0604030504040204" pitchFamily="34" charset="0"/>
              </a:defRPr>
            </a:lvl3pPr>
            <a:lvl4pPr marL="1600200" indent="-228600">
              <a:buFontTx/>
              <a:buBlip>
                <a:blip r:embed="rId2"/>
              </a:buBlip>
              <a:defRPr>
                <a:latin typeface="Siri Medium" pitchFamily="50" charset="0"/>
              </a:defRPr>
            </a:lvl4pPr>
            <a:lvl5pPr marL="2057400" indent="-228600">
              <a:buFontTx/>
              <a:buBlip>
                <a:blip r:embed="rId2"/>
              </a:buBlip>
              <a:defRPr>
                <a:latin typeface="Siri Medium" pitchFamily="50" charset="0"/>
              </a:defRPr>
            </a:lvl5pPr>
          </a:lstStyle>
          <a:p>
            <a:pPr lvl="0"/>
            <a:r>
              <a:rPr lang="nb-NO"/>
              <a:t>Klikk for å redigere tekststiler i malen</a:t>
            </a:r>
          </a:p>
          <a:p>
            <a:pPr lvl="1"/>
            <a:r>
              <a:rPr lang="nb-NO"/>
              <a:t>Andre nivå</a:t>
            </a:r>
          </a:p>
          <a:p>
            <a:pPr lvl="2"/>
            <a:r>
              <a:rPr lang="nb-NO"/>
              <a:t>Tredje nivå</a:t>
            </a:r>
          </a:p>
        </p:txBody>
      </p:sp>
      <p:sp>
        <p:nvSpPr>
          <p:cNvPr id="4" name="Plassholder for dato 3"/>
          <p:cNvSpPr>
            <a:spLocks noGrp="1"/>
          </p:cNvSpPr>
          <p:nvPr>
            <p:ph type="dt" sz="half" idx="15"/>
          </p:nvPr>
        </p:nvSpPr>
        <p:spPr/>
        <p:txBody>
          <a:bodyPr/>
          <a:lstStyle>
            <a:lvl1pPr>
              <a:defRPr/>
            </a:lvl1pPr>
          </a:lstStyle>
          <a:p>
            <a:pPr>
              <a:defRPr/>
            </a:pPr>
            <a:fld id="{AB81B0BE-5E21-4F12-BE7D-B4DA6EDC3F05}" type="datetime1">
              <a:rPr lang="nb-NO"/>
              <a:pPr>
                <a:defRPr/>
              </a:pPr>
              <a:t>30.jul 2017</a:t>
            </a:fld>
            <a:endParaRPr lang="en-US" dirty="0"/>
          </a:p>
        </p:txBody>
      </p:sp>
      <p:sp>
        <p:nvSpPr>
          <p:cNvPr id="5" name="Plassholder for bunntekst 4"/>
          <p:cNvSpPr>
            <a:spLocks noGrp="1"/>
          </p:cNvSpPr>
          <p:nvPr>
            <p:ph type="ftr" sz="quarter" idx="16"/>
          </p:nvPr>
        </p:nvSpPr>
        <p:spPr/>
        <p:txBody>
          <a:bodyPr/>
          <a:lstStyle>
            <a:lvl1pPr>
              <a:defRPr/>
            </a:lvl1pPr>
          </a:lstStyle>
          <a:p>
            <a:pPr>
              <a:defRPr/>
            </a:pPr>
            <a:r>
              <a:rPr lang="nb-NO"/>
              <a:t>Min presentasjon</a:t>
            </a:r>
            <a:endParaRPr lang="en-US"/>
          </a:p>
        </p:txBody>
      </p:sp>
      <p:sp>
        <p:nvSpPr>
          <p:cNvPr id="6" name="Plassholder for lysbildenummer 5"/>
          <p:cNvSpPr>
            <a:spLocks noGrp="1"/>
          </p:cNvSpPr>
          <p:nvPr>
            <p:ph type="sldNum" sz="quarter" idx="17"/>
          </p:nvPr>
        </p:nvSpPr>
        <p:spPr/>
        <p:txBody>
          <a:bodyPr/>
          <a:lstStyle>
            <a:lvl1pPr>
              <a:defRPr/>
            </a:lvl1pPr>
          </a:lstStyle>
          <a:p>
            <a:pPr>
              <a:defRPr/>
            </a:pPr>
            <a:fld id="{7FDBB506-8818-4F41-ACD6-F6668125DC4D}" type="slidenum">
              <a:rPr lang="en-US"/>
              <a:pPr>
                <a:defRPr/>
              </a:pPr>
              <a:t>‹#›</a:t>
            </a:fld>
            <a:endParaRPr lang="en-US" dirty="0"/>
          </a:p>
        </p:txBody>
      </p:sp>
    </p:spTree>
    <p:extLst>
      <p:ext uri="{BB962C8B-B14F-4D97-AF65-F5344CB8AC3E}">
        <p14:creationId xmlns:p14="http://schemas.microsoft.com/office/powerpoint/2010/main" val="4063522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Plassholder for tittel 1"/>
          <p:cNvSpPr>
            <a:spLocks noGrp="1" noChangeAspect="1"/>
          </p:cNvSpPr>
          <p:nvPr>
            <p:ph type="title"/>
          </p:nvPr>
        </p:nvSpPr>
        <p:spPr bwMode="auto">
          <a:xfrm>
            <a:off x="250825" y="771525"/>
            <a:ext cx="86423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b-NO" altLang="nb-NO"/>
              <a:t>Klikk for å redigere tittelstil</a:t>
            </a:r>
            <a:endParaRPr lang="en-US" altLang="nb-NO"/>
          </a:p>
        </p:txBody>
      </p:sp>
      <p:sp>
        <p:nvSpPr>
          <p:cNvPr id="1027" name="Plassholder for tekst 2"/>
          <p:cNvSpPr>
            <a:spLocks noGrp="1" noChangeAspect="1"/>
          </p:cNvSpPr>
          <p:nvPr>
            <p:ph type="body" idx="1"/>
          </p:nvPr>
        </p:nvSpPr>
        <p:spPr bwMode="auto">
          <a:xfrm>
            <a:off x="250825" y="1563688"/>
            <a:ext cx="8642350" cy="303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b-NO" altLang="nb-NO"/>
              <a:t>Klikk for å redigere tekststiler i malen</a:t>
            </a:r>
          </a:p>
          <a:p>
            <a:pPr lvl="1"/>
            <a:r>
              <a:rPr lang="nb-NO" altLang="nb-NO"/>
              <a:t>Andre nivå</a:t>
            </a:r>
          </a:p>
          <a:p>
            <a:pPr lvl="2"/>
            <a:r>
              <a:rPr lang="nb-NO" altLang="nb-NO"/>
              <a:t>Tredje nivå</a:t>
            </a:r>
          </a:p>
        </p:txBody>
      </p:sp>
      <p:sp>
        <p:nvSpPr>
          <p:cNvPr id="4" name="Plassholder for dato 3"/>
          <p:cNvSpPr>
            <a:spLocks noGrp="1"/>
          </p:cNvSpPr>
          <p:nvPr>
            <p:ph type="dt" sz="half" idx="2"/>
          </p:nvPr>
        </p:nvSpPr>
        <p:spPr>
          <a:xfrm>
            <a:off x="395288" y="4767263"/>
            <a:ext cx="2016125" cy="274637"/>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pPr>
              <a:defRPr/>
            </a:pPr>
            <a:fld id="{CED9DA4B-D4CF-4F5A-B264-7B8B46881F2F}" type="datetime1">
              <a:rPr lang="nb-NO"/>
              <a:pPr>
                <a:defRPr/>
              </a:pPr>
              <a:t>30.jul 2017</a:t>
            </a:fld>
            <a:endParaRPr lang="en-US" dirty="0"/>
          </a:p>
        </p:txBody>
      </p:sp>
      <p:sp>
        <p:nvSpPr>
          <p:cNvPr id="5" name="Plassholder for bunntekst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pPr>
              <a:defRPr/>
            </a:pPr>
            <a:r>
              <a:rPr lang="nb-NO"/>
              <a:t>Min presentasjon</a:t>
            </a:r>
            <a:endParaRPr lang="en-US"/>
          </a:p>
        </p:txBody>
      </p:sp>
      <p:sp>
        <p:nvSpPr>
          <p:cNvPr id="6" name="Plassholder for lysbildenummer 5"/>
          <p:cNvSpPr>
            <a:spLocks noGrp="1"/>
          </p:cNvSpPr>
          <p:nvPr>
            <p:ph type="sldNum" sz="quarter" idx="4"/>
          </p:nvPr>
        </p:nvSpPr>
        <p:spPr>
          <a:xfrm>
            <a:off x="6553200" y="4767263"/>
            <a:ext cx="2339975" cy="274637"/>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pPr>
              <a:defRPr/>
            </a:pPr>
            <a:fld id="{B7126FA2-EB37-4365-8EB1-30885706C12B}" type="slidenum">
              <a:rPr lang="en-US"/>
              <a:pPr>
                <a:defRPr/>
              </a:pPr>
              <a:t>‹#›</a:t>
            </a:fld>
            <a:endParaRPr lang="en-US" dirty="0"/>
          </a:p>
        </p:txBody>
      </p:sp>
      <p:cxnSp>
        <p:nvCxnSpPr>
          <p:cNvPr id="13" name="Rett linje 12"/>
          <p:cNvCxnSpPr/>
          <p:nvPr/>
        </p:nvCxnSpPr>
        <p:spPr>
          <a:xfrm>
            <a:off x="250825" y="4732338"/>
            <a:ext cx="8642350" cy="0"/>
          </a:xfrm>
          <a:prstGeom prst="line">
            <a:avLst/>
          </a:prstGeom>
          <a:ln w="6350">
            <a:solidFill>
              <a:srgbClr val="D65540"/>
            </a:solidFill>
          </a:ln>
        </p:spPr>
        <p:style>
          <a:lnRef idx="1">
            <a:schemeClr val="accent1"/>
          </a:lnRef>
          <a:fillRef idx="0">
            <a:schemeClr val="accent1"/>
          </a:fillRef>
          <a:effectRef idx="0">
            <a:schemeClr val="accent1"/>
          </a:effectRef>
          <a:fontRef idx="minor">
            <a:schemeClr val="tx1"/>
          </a:fontRef>
        </p:style>
      </p:cxnSp>
      <p:pic>
        <p:nvPicPr>
          <p:cNvPr id="1032" name="Bilde 6"/>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7507288" y="212725"/>
            <a:ext cx="129381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80" r:id="rId1"/>
    <p:sldLayoutId id="2147483778" r:id="rId2"/>
    <p:sldLayoutId id="2147483781" r:id="rId3"/>
    <p:sldLayoutId id="2147483782" r:id="rId4"/>
    <p:sldLayoutId id="2147483783" r:id="rId5"/>
    <p:sldLayoutId id="2147483784" r:id="rId6"/>
    <p:sldLayoutId id="2147483785" r:id="rId7"/>
    <p:sldLayoutId id="2147483786" r:id="rId8"/>
    <p:sldLayoutId id="2147483779" r:id="rId9"/>
    <p:sldLayoutId id="2147483787" r:id="rId10"/>
  </p:sldLayoutIdLst>
  <p:hf hdr="0" ftr="0"/>
  <p:txStyles>
    <p:titleStyle>
      <a:lvl1pPr algn="l" rtl="0" eaLnBrk="1" fontAlgn="base" hangingPunct="1">
        <a:spcBef>
          <a:spcPct val="0"/>
        </a:spcBef>
        <a:spcAft>
          <a:spcPct val="0"/>
        </a:spcAft>
        <a:defRPr sz="3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algn="l" rtl="0" eaLnBrk="1" fontAlgn="base" hangingPunct="1">
        <a:spcBef>
          <a:spcPct val="0"/>
        </a:spcBef>
        <a:spcAft>
          <a:spcPct val="0"/>
        </a:spcAft>
        <a:defRPr sz="3200">
          <a:solidFill>
            <a:schemeClr val="tx1"/>
          </a:solidFill>
          <a:latin typeface="Tahoma" panose="020B0604030504040204" pitchFamily="34" charset="0"/>
          <a:cs typeface="Tahoma" panose="020B0604030504040204" pitchFamily="34" charset="0"/>
        </a:defRPr>
      </a:lvl2pPr>
      <a:lvl3pPr algn="l" rtl="0" eaLnBrk="1" fontAlgn="base" hangingPunct="1">
        <a:spcBef>
          <a:spcPct val="0"/>
        </a:spcBef>
        <a:spcAft>
          <a:spcPct val="0"/>
        </a:spcAft>
        <a:defRPr sz="3200">
          <a:solidFill>
            <a:schemeClr val="tx1"/>
          </a:solidFill>
          <a:latin typeface="Tahoma" panose="020B0604030504040204" pitchFamily="34" charset="0"/>
          <a:cs typeface="Tahoma" panose="020B0604030504040204" pitchFamily="34" charset="0"/>
        </a:defRPr>
      </a:lvl3pPr>
      <a:lvl4pPr algn="l" rtl="0" eaLnBrk="1" fontAlgn="base" hangingPunct="1">
        <a:spcBef>
          <a:spcPct val="0"/>
        </a:spcBef>
        <a:spcAft>
          <a:spcPct val="0"/>
        </a:spcAft>
        <a:defRPr sz="3200">
          <a:solidFill>
            <a:schemeClr val="tx1"/>
          </a:solidFill>
          <a:latin typeface="Tahoma" panose="020B0604030504040204" pitchFamily="34" charset="0"/>
          <a:cs typeface="Tahoma" panose="020B0604030504040204" pitchFamily="34" charset="0"/>
        </a:defRPr>
      </a:lvl4pPr>
      <a:lvl5pPr algn="l" rtl="0" eaLnBrk="1" fontAlgn="base" hangingPunct="1">
        <a:spcBef>
          <a:spcPct val="0"/>
        </a:spcBef>
        <a:spcAft>
          <a:spcPct val="0"/>
        </a:spcAft>
        <a:defRPr sz="3200">
          <a:solidFill>
            <a:schemeClr val="tx1"/>
          </a:solidFill>
          <a:latin typeface="Tahoma" panose="020B0604030504040204" pitchFamily="34" charset="0"/>
          <a:cs typeface="Tahoma" panose="020B0604030504040204" pitchFamily="34" charset="0"/>
        </a:defRPr>
      </a:lvl5pPr>
      <a:lvl6pPr marL="457200" algn="l" rtl="0" eaLnBrk="1" fontAlgn="base" hangingPunct="1">
        <a:spcBef>
          <a:spcPct val="0"/>
        </a:spcBef>
        <a:spcAft>
          <a:spcPct val="0"/>
        </a:spcAft>
        <a:defRPr sz="3200">
          <a:solidFill>
            <a:schemeClr val="tx1"/>
          </a:solidFill>
          <a:latin typeface="Tahoma" panose="020B0604030504040204" pitchFamily="34" charset="0"/>
          <a:cs typeface="Tahoma" panose="020B0604030504040204" pitchFamily="34" charset="0"/>
        </a:defRPr>
      </a:lvl6pPr>
      <a:lvl7pPr marL="914400" algn="l" rtl="0" eaLnBrk="1" fontAlgn="base" hangingPunct="1">
        <a:spcBef>
          <a:spcPct val="0"/>
        </a:spcBef>
        <a:spcAft>
          <a:spcPct val="0"/>
        </a:spcAft>
        <a:defRPr sz="3200">
          <a:solidFill>
            <a:schemeClr val="tx1"/>
          </a:solidFill>
          <a:latin typeface="Tahoma" panose="020B0604030504040204" pitchFamily="34" charset="0"/>
          <a:cs typeface="Tahoma" panose="020B0604030504040204" pitchFamily="34" charset="0"/>
        </a:defRPr>
      </a:lvl7pPr>
      <a:lvl8pPr marL="1371600" algn="l" rtl="0" eaLnBrk="1" fontAlgn="base" hangingPunct="1">
        <a:spcBef>
          <a:spcPct val="0"/>
        </a:spcBef>
        <a:spcAft>
          <a:spcPct val="0"/>
        </a:spcAft>
        <a:defRPr sz="3200">
          <a:solidFill>
            <a:schemeClr val="tx1"/>
          </a:solidFill>
          <a:latin typeface="Tahoma" panose="020B0604030504040204" pitchFamily="34" charset="0"/>
          <a:cs typeface="Tahoma" panose="020B0604030504040204" pitchFamily="34" charset="0"/>
        </a:defRPr>
      </a:lvl8pPr>
      <a:lvl9pPr marL="1828800" algn="l" rtl="0" eaLnBrk="1" fontAlgn="base" hangingPunct="1">
        <a:spcBef>
          <a:spcPct val="0"/>
        </a:spcBef>
        <a:spcAft>
          <a:spcPct val="0"/>
        </a:spcAft>
        <a:defRPr sz="3200">
          <a:solidFill>
            <a:schemeClr val="tx1"/>
          </a:solidFill>
          <a:latin typeface="Tahoma" panose="020B0604030504040204" pitchFamily="34" charset="0"/>
          <a:cs typeface="Tahoma" panose="020B0604030504040204" pitchFamily="34" charset="0"/>
        </a:defRPr>
      </a:lvl9pPr>
    </p:titleStyle>
    <p:bodyStyle>
      <a:lvl1pPr marL="266700" indent="-266700" algn="l" rtl="0" eaLnBrk="1" fontAlgn="base" hangingPunct="1">
        <a:spcBef>
          <a:spcPct val="20000"/>
        </a:spcBef>
        <a:spcAft>
          <a:spcPct val="0"/>
        </a:spcAft>
        <a:buClr>
          <a:srgbClr val="D65540"/>
        </a:buClr>
        <a:buBlip>
          <a:blip r:embed="rId13"/>
        </a:buBlip>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47675" indent="-190500" algn="l" rtl="0" eaLnBrk="1" fontAlgn="base" hangingPunct="1">
        <a:spcBef>
          <a:spcPct val="20000"/>
        </a:spcBef>
        <a:spcAft>
          <a:spcPct val="0"/>
        </a:spcAft>
        <a:buClr>
          <a:srgbClr val="C00000"/>
        </a:buClr>
        <a:buBlip>
          <a:blip r:embed="rId13"/>
        </a:buBlip>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714375" indent="-171450" algn="l" rtl="0" eaLnBrk="1" fontAlgn="base" hangingPunct="1">
        <a:spcBef>
          <a:spcPct val="20000"/>
        </a:spcBef>
        <a:spcAft>
          <a:spcPct val="0"/>
        </a:spcAft>
        <a:buClr>
          <a:srgbClr val="C00000"/>
        </a:buClr>
        <a:buBlip>
          <a:blip r:embed="rId13"/>
        </a:buBlip>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rtl="0" eaLnBrk="1" fontAlgn="base" hangingPunct="1">
        <a:spcBef>
          <a:spcPct val="20000"/>
        </a:spcBef>
        <a:spcAft>
          <a:spcPct val="0"/>
        </a:spcAft>
        <a:buClr>
          <a:srgbClr val="C00000"/>
        </a:buClr>
        <a:buBlip>
          <a:blip r:embed="rId13"/>
        </a:buBlip>
        <a:defRPr sz="1200" kern="1200">
          <a:solidFill>
            <a:schemeClr val="tx1"/>
          </a:solidFill>
          <a:latin typeface="Arial MT Std" pitchFamily="34" charset="0"/>
          <a:ea typeface="+mn-ea"/>
          <a:cs typeface="Tahoma" panose="020B0604030504040204" pitchFamily="34" charset="0"/>
        </a:defRPr>
      </a:lvl4pPr>
      <a:lvl5pPr marL="2057400" indent="-228600" algn="l" rtl="0" eaLnBrk="1" fontAlgn="base" hangingPunct="1">
        <a:spcBef>
          <a:spcPct val="20000"/>
        </a:spcBef>
        <a:spcAft>
          <a:spcPct val="0"/>
        </a:spcAft>
        <a:buClr>
          <a:srgbClr val="C00000"/>
        </a:buClr>
        <a:buBlip>
          <a:blip r:embed="rId13"/>
        </a:buBlip>
        <a:defRPr sz="1000" kern="1200">
          <a:solidFill>
            <a:schemeClr val="tx1"/>
          </a:solidFill>
          <a:latin typeface="Arial MT Std" pitchFamily="34" charset="0"/>
          <a:ea typeface="+mn-ea"/>
          <a:cs typeface="Tahom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mailto:krma@imdi.no" TargetMode="External"/><Relationship Id="rId2" Type="http://schemas.openxmlformats.org/officeDocument/2006/relationships/hyperlink" Target="mailto:krma13@vaf.no" TargetMode="External"/><Relationship Id="rId1" Type="http://schemas.openxmlformats.org/officeDocument/2006/relationships/slideLayout" Target="../slideLayouts/slideLayout4.xml"/><Relationship Id="rId5" Type="http://schemas.openxmlformats.org/officeDocument/2006/relationships/image" Target="../media/image6.jpeg"/><Relationship Id="rId4" Type="http://schemas.openxmlformats.org/officeDocument/2006/relationships/hyperlink" Target="http://www.facebook.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p:cNvSpPr>
            <a:spLocks noGrp="1"/>
          </p:cNvSpPr>
          <p:nvPr>
            <p:ph type="body" sz="quarter" idx="10"/>
          </p:nvPr>
        </p:nvSpPr>
        <p:spPr>
          <a:xfrm>
            <a:off x="250825" y="4011613"/>
            <a:ext cx="8642350" cy="576262"/>
          </a:xfrm>
        </p:spPr>
        <p:txBody>
          <a:bodyPr rtlCol="0"/>
          <a:lstStyle/>
          <a:p>
            <a:pPr algn="l" eaLnBrk="1" fontAlgn="auto" hangingPunct="1">
              <a:spcAft>
                <a:spcPts val="0"/>
              </a:spcAft>
              <a:defRPr/>
            </a:pPr>
            <a:r>
              <a:rPr lang="en-US" dirty="0"/>
              <a:t>UTFORDRINGER OG MULIGHETER</a:t>
            </a:r>
          </a:p>
        </p:txBody>
      </p:sp>
      <p:pic>
        <p:nvPicPr>
          <p:cNvPr id="11267" name="Picture 2" descr="http://skolenettet.no/upload/Moduler/Global%20skole/global_skole_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1304" y="1779662"/>
            <a:ext cx="28575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tel 1"/>
          <p:cNvSpPr>
            <a:spLocks noGrp="1"/>
          </p:cNvSpPr>
          <p:nvPr>
            <p:ph type="title"/>
          </p:nvPr>
        </p:nvSpPr>
        <p:spPr>
          <a:xfrm>
            <a:off x="250825" y="896938"/>
            <a:ext cx="8642350" cy="647700"/>
          </a:xfrm>
        </p:spPr>
        <p:txBody>
          <a:bodyPr>
            <a:noAutofit/>
          </a:bodyPr>
          <a:lstStyle/>
          <a:p>
            <a:pPr>
              <a:defRPr/>
            </a:pPr>
            <a:r>
              <a:rPr lang="nb-NO" sz="2800" dirty="0">
                <a:latin typeface="Ravie" panose="04040805050809020602" pitchFamily="82" charset="0"/>
              </a:rPr>
              <a:t>MINORITETSELEVERS MØTE MED NORSK SKOLE</a:t>
            </a:r>
            <a:br>
              <a:rPr lang="nb-NO" sz="2000" dirty="0">
                <a:latin typeface="Ravie" panose="04040805050809020602" pitchFamily="82" charset="0"/>
              </a:rPr>
            </a:br>
            <a:br>
              <a:rPr lang="nb-NO" sz="2800" dirty="0"/>
            </a:br>
            <a:br>
              <a:rPr lang="nb-NO" sz="2800" dirty="0"/>
            </a:br>
            <a:endParaRPr lang="nb-NO"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Avvergelsesplikt Straffelovens §196</a:t>
            </a:r>
          </a:p>
        </p:txBody>
      </p:sp>
      <p:sp>
        <p:nvSpPr>
          <p:cNvPr id="3" name="Plassholder for innhold 2"/>
          <p:cNvSpPr>
            <a:spLocks noGrp="1"/>
          </p:cNvSpPr>
          <p:nvPr>
            <p:ph idx="1"/>
          </p:nvPr>
        </p:nvSpPr>
        <p:spPr/>
        <p:txBody>
          <a:bodyPr/>
          <a:lstStyle/>
          <a:p>
            <a:pPr>
              <a:buFont typeface="Arial" panose="020B0604020202020204" pitchFamily="34" charset="0"/>
              <a:buChar char="•"/>
            </a:pPr>
            <a:r>
              <a:rPr lang="nb-NO" dirty="0"/>
              <a:t>Trumfer taushetsplikten</a:t>
            </a:r>
          </a:p>
          <a:p>
            <a:pPr>
              <a:buFont typeface="Arial" panose="020B0604020202020204" pitchFamily="34" charset="0"/>
              <a:buChar char="•"/>
            </a:pPr>
            <a:r>
              <a:rPr lang="nb-NO" dirty="0"/>
              <a:t>Bot eller fengsel i inntil ett år</a:t>
            </a:r>
          </a:p>
          <a:p>
            <a:pPr>
              <a:buFont typeface="Arial" panose="020B0604020202020204" pitchFamily="34" charset="0"/>
              <a:buChar char="•"/>
            </a:pPr>
            <a:r>
              <a:rPr lang="nb-NO" dirty="0"/>
              <a:t>Gjelder bl. a. i forhold til familievold, frihetsberøvelse, tvangsekteskap</a:t>
            </a:r>
          </a:p>
          <a:p>
            <a:pPr>
              <a:buFont typeface="Arial" panose="020B0604020202020204" pitchFamily="34" charset="0"/>
              <a:buChar char="•"/>
            </a:pPr>
            <a:r>
              <a:rPr lang="nb-NO" dirty="0"/>
              <a:t>Egen bestemmelse for </a:t>
            </a:r>
            <a:r>
              <a:rPr lang="nb-NO" dirty="0" err="1"/>
              <a:t>avergingsplikt</a:t>
            </a:r>
            <a:r>
              <a:rPr lang="nb-NO" dirty="0"/>
              <a:t> for KLL</a:t>
            </a:r>
          </a:p>
          <a:p>
            <a:pPr>
              <a:buFont typeface="Arial" panose="020B0604020202020204" pitchFamily="34" charset="0"/>
              <a:buChar char="•"/>
            </a:pPr>
            <a:r>
              <a:rPr lang="nb-NO" dirty="0"/>
              <a:t>Gjelder alle</a:t>
            </a:r>
          </a:p>
        </p:txBody>
      </p:sp>
      <p:sp>
        <p:nvSpPr>
          <p:cNvPr id="4" name="Plassholder for dato 3"/>
          <p:cNvSpPr>
            <a:spLocks noGrp="1"/>
          </p:cNvSpPr>
          <p:nvPr>
            <p:ph type="dt" sz="half" idx="10"/>
          </p:nvPr>
        </p:nvSpPr>
        <p:spPr/>
        <p:txBody>
          <a:bodyPr/>
          <a:lstStyle/>
          <a:p>
            <a:pPr>
              <a:defRPr/>
            </a:pPr>
            <a:fld id="{AD20F981-95C6-431D-91AA-65352FAB0A6F}" type="datetime1">
              <a:rPr lang="nb-NO" smtClean="0"/>
              <a:pPr>
                <a:defRPr/>
              </a:pPr>
              <a:t>30.jul 2017</a:t>
            </a:fld>
            <a:endParaRPr lang="en-US"/>
          </a:p>
        </p:txBody>
      </p:sp>
      <p:sp>
        <p:nvSpPr>
          <p:cNvPr id="5" name="Plassholder for lysbildenummer 4"/>
          <p:cNvSpPr>
            <a:spLocks noGrp="1"/>
          </p:cNvSpPr>
          <p:nvPr>
            <p:ph type="sldNum" sz="quarter" idx="12"/>
          </p:nvPr>
        </p:nvSpPr>
        <p:spPr/>
        <p:txBody>
          <a:bodyPr/>
          <a:lstStyle/>
          <a:p>
            <a:pPr>
              <a:defRPr/>
            </a:pPr>
            <a:fld id="{3E9D6909-D242-4C7B-98C6-4E290A5CA762}" type="slidenum">
              <a:rPr lang="en-US" smtClean="0"/>
              <a:pPr>
                <a:defRPr/>
              </a:pPr>
              <a:t>10</a:t>
            </a:fld>
            <a:endParaRPr lang="en-US"/>
          </a:p>
        </p:txBody>
      </p:sp>
    </p:spTree>
    <p:extLst>
      <p:ext uri="{BB962C8B-B14F-4D97-AF65-F5344CB8AC3E}">
        <p14:creationId xmlns:p14="http://schemas.microsoft.com/office/powerpoint/2010/main" val="75943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Undertittel 3"/>
          <p:cNvSpPr>
            <a:spLocks noGrp="1"/>
          </p:cNvSpPr>
          <p:nvPr>
            <p:ph idx="1"/>
          </p:nvPr>
        </p:nvSpPr>
        <p:spPr>
          <a:xfrm>
            <a:off x="250825" y="1412875"/>
            <a:ext cx="4176713" cy="3175000"/>
          </a:xfrm>
        </p:spPr>
        <p:txBody>
          <a:bodyPr/>
          <a:lstStyle/>
          <a:p>
            <a:pPr fontAlgn="t">
              <a:spcAft>
                <a:spcPct val="0"/>
              </a:spcAft>
              <a:buFont typeface="Arial" panose="020B0604020202020204" pitchFamily="34" charset="0"/>
              <a:buChar char="•"/>
              <a:defRPr/>
            </a:pPr>
            <a:r>
              <a:rPr lang="en-US" altLang="nb-NO" sz="1800" dirty="0"/>
              <a:t>Kristin Maaseide</a:t>
            </a:r>
          </a:p>
          <a:p>
            <a:pPr fontAlgn="t">
              <a:spcAft>
                <a:spcPct val="0"/>
              </a:spcAft>
              <a:buFont typeface="Arial" panose="020B0604020202020204" pitchFamily="34" charset="0"/>
              <a:buChar char="•"/>
              <a:defRPr/>
            </a:pPr>
            <a:r>
              <a:rPr lang="en-US" altLang="nb-NO" sz="1800" dirty="0" err="1"/>
              <a:t>Kvadraturen</a:t>
            </a:r>
            <a:r>
              <a:rPr lang="en-US" altLang="nb-NO" sz="1800" dirty="0"/>
              <a:t> </a:t>
            </a:r>
            <a:r>
              <a:rPr lang="en-US" altLang="nb-NO" sz="1800" dirty="0" err="1"/>
              <a:t>skolesenter</a:t>
            </a:r>
            <a:endParaRPr lang="en-US" altLang="nb-NO" sz="1800" dirty="0"/>
          </a:p>
          <a:p>
            <a:pPr fontAlgn="t">
              <a:spcAft>
                <a:spcPct val="0"/>
              </a:spcAft>
              <a:buFont typeface="Arial" panose="020B0604020202020204" pitchFamily="34" charset="0"/>
              <a:buChar char="•"/>
              <a:defRPr/>
            </a:pPr>
            <a:r>
              <a:rPr lang="en-US" altLang="nb-NO" sz="1800" dirty="0">
                <a:hlinkClick r:id="rId2"/>
              </a:rPr>
              <a:t>krma13@vaf.no</a:t>
            </a:r>
            <a:r>
              <a:rPr lang="en-US" altLang="nb-NO" sz="1800" dirty="0"/>
              <a:t> </a:t>
            </a:r>
            <a:r>
              <a:rPr lang="en-US" altLang="nb-NO" sz="1800" dirty="0">
                <a:hlinkClick r:id="rId3"/>
              </a:rPr>
              <a:t>krma@imdi.no</a:t>
            </a:r>
            <a:endParaRPr lang="en-US" altLang="nb-NO" sz="1800" dirty="0"/>
          </a:p>
          <a:p>
            <a:pPr fontAlgn="t">
              <a:spcAft>
                <a:spcPct val="0"/>
              </a:spcAft>
              <a:buFont typeface="Arial" panose="020B0604020202020204" pitchFamily="34" charset="0"/>
              <a:buChar char="•"/>
              <a:defRPr/>
            </a:pPr>
            <a:r>
              <a:rPr lang="en-US" altLang="nb-NO" sz="1800" dirty="0"/>
              <a:t>38 07 73 38/ 957 22 501</a:t>
            </a:r>
          </a:p>
          <a:p>
            <a:pPr fontAlgn="t">
              <a:spcAft>
                <a:spcPct val="0"/>
              </a:spcAft>
              <a:buFont typeface="Arial" panose="020B0604020202020204" pitchFamily="34" charset="0"/>
              <a:buChar char="•"/>
              <a:defRPr/>
            </a:pPr>
            <a:r>
              <a:rPr lang="en-US" altLang="nb-NO" sz="1800" dirty="0">
                <a:hlinkClick r:id="rId4"/>
              </a:rPr>
              <a:t>www.facebook.com/</a:t>
            </a:r>
            <a:endParaRPr lang="en-US" altLang="nb-NO" sz="1800" dirty="0"/>
          </a:p>
          <a:p>
            <a:pPr marL="0" indent="0" fontAlgn="t">
              <a:spcAft>
                <a:spcPct val="0"/>
              </a:spcAft>
              <a:buNone/>
              <a:defRPr/>
            </a:pPr>
            <a:r>
              <a:rPr lang="en-US" altLang="nb-NO" sz="1800" dirty="0" err="1"/>
              <a:t>Minoritetsrådgiveren</a:t>
            </a:r>
            <a:r>
              <a:rPr lang="en-US" altLang="nb-NO" sz="1800" dirty="0"/>
              <a:t> </a:t>
            </a:r>
            <a:r>
              <a:rPr lang="en-US" altLang="nb-NO" sz="1800" dirty="0" err="1"/>
              <a:t>i</a:t>
            </a:r>
            <a:r>
              <a:rPr lang="en-US" altLang="nb-NO" sz="1800" dirty="0"/>
              <a:t> </a:t>
            </a:r>
            <a:r>
              <a:rPr lang="en-US" altLang="nb-NO" sz="1800" dirty="0" err="1"/>
              <a:t>Agder</a:t>
            </a:r>
            <a:r>
              <a:rPr lang="en-US" altLang="nb-NO" sz="1800" dirty="0"/>
              <a:t> </a:t>
            </a:r>
            <a:r>
              <a:rPr lang="en-US" altLang="nb-NO" sz="1800" dirty="0" err="1"/>
              <a:t>og</a:t>
            </a:r>
            <a:r>
              <a:rPr lang="en-US" altLang="nb-NO" sz="1800" dirty="0"/>
              <a:t> </a:t>
            </a:r>
            <a:r>
              <a:rPr lang="en-US" altLang="nb-NO" sz="1800"/>
              <a:t>Telemark </a:t>
            </a:r>
            <a:endParaRPr lang="en-US" altLang="nb-NO" sz="1800" dirty="0"/>
          </a:p>
          <a:p>
            <a:pPr fontAlgn="t">
              <a:spcAft>
                <a:spcPct val="0"/>
              </a:spcAft>
              <a:buFont typeface="Arial" panose="020B0604020202020204" pitchFamily="34" charset="0"/>
              <a:buChar char="•"/>
              <a:defRPr/>
            </a:pPr>
            <a:endParaRPr lang="en-US" altLang="nb-NO" dirty="0"/>
          </a:p>
        </p:txBody>
      </p:sp>
      <p:sp>
        <p:nvSpPr>
          <p:cNvPr id="3" name="Plassholder for lysbildenummer 2"/>
          <p:cNvSpPr>
            <a:spLocks noGrp="1"/>
          </p:cNvSpPr>
          <p:nvPr>
            <p:ph type="sldNum" sz="quarter" idx="12"/>
          </p:nvPr>
        </p:nvSpPr>
        <p:spPr/>
        <p:txBody>
          <a:bodyPr/>
          <a:lstStyle/>
          <a:p>
            <a:pPr>
              <a:defRPr/>
            </a:pPr>
            <a:fld id="{E5D269E4-CB05-4019-B54F-53C317CFA1D2}" type="slidenum">
              <a:rPr lang="en-US"/>
              <a:pPr>
                <a:defRPr/>
              </a:pPr>
              <a:t>11</a:t>
            </a:fld>
            <a:endParaRPr lang="en-US" dirty="0"/>
          </a:p>
        </p:txBody>
      </p:sp>
      <p:sp>
        <p:nvSpPr>
          <p:cNvPr id="2" name="Plassholder for dato 1"/>
          <p:cNvSpPr>
            <a:spLocks noGrp="1"/>
          </p:cNvSpPr>
          <p:nvPr>
            <p:ph type="dt" sz="quarter" idx="10"/>
          </p:nvPr>
        </p:nvSpPr>
        <p:spPr/>
        <p:txBody>
          <a:bodyPr/>
          <a:lstStyle/>
          <a:p>
            <a:pPr>
              <a:defRPr/>
            </a:pPr>
            <a:fld id="{860D22E6-A338-49EB-96C6-32A9C7C1B8F2}" type="datetime1">
              <a:rPr lang="nb-NO"/>
              <a:pPr>
                <a:defRPr/>
              </a:pPr>
              <a:t>30.jul 2017</a:t>
            </a:fld>
            <a:endParaRPr lang="en-US" dirty="0"/>
          </a:p>
        </p:txBody>
      </p:sp>
      <p:pic>
        <p:nvPicPr>
          <p:cNvPr id="30725" name="Plassholder for innhold 3"/>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5814668" y="2005013"/>
            <a:ext cx="1835839" cy="2446337"/>
          </a:xfrm>
        </p:spPr>
      </p:pic>
      <p:sp>
        <p:nvSpPr>
          <p:cNvPr id="30726" name="Tittel 4"/>
          <p:cNvSpPr>
            <a:spLocks noGrp="1"/>
          </p:cNvSpPr>
          <p:nvPr>
            <p:ph type="title"/>
          </p:nvPr>
        </p:nvSpPr>
        <p:spPr>
          <a:xfrm>
            <a:off x="250825" y="771525"/>
            <a:ext cx="8642350" cy="576263"/>
          </a:xfrm>
        </p:spPr>
        <p:txBody>
          <a:bodyPr/>
          <a:lstStyle/>
          <a:p>
            <a:r>
              <a:rPr lang="nb-NO" altLang="nb-NO"/>
              <a:t>Kontaktinformasjon minoritetsrådgiver: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0825" y="771525"/>
            <a:ext cx="8642350" cy="647700"/>
          </a:xfrm>
        </p:spPr>
        <p:txBody>
          <a:bodyPr>
            <a:normAutofit fontScale="90000"/>
          </a:bodyPr>
          <a:lstStyle/>
          <a:p>
            <a:pPr>
              <a:defRPr/>
            </a:pPr>
            <a:r>
              <a:rPr lang="nb-NO" dirty="0"/>
              <a:t>INTEGRERINGS- OG MANGFOLDSDIREKTORATET</a:t>
            </a:r>
          </a:p>
        </p:txBody>
      </p:sp>
      <p:sp>
        <p:nvSpPr>
          <p:cNvPr id="3" name="Plassholder for innhold 2"/>
          <p:cNvSpPr>
            <a:spLocks noGrp="1"/>
          </p:cNvSpPr>
          <p:nvPr>
            <p:ph sz="quarter" idx="13"/>
          </p:nvPr>
        </p:nvSpPr>
        <p:spPr/>
        <p:txBody>
          <a:bodyPr/>
          <a:lstStyle/>
          <a:p>
            <a:pPr algn="ctr">
              <a:defRPr/>
            </a:pPr>
            <a:r>
              <a:rPr lang="nb-NO" dirty="0"/>
              <a:t>Landsdekkende gjennomføringsorgan for integreringspolitikken underlagt Justis- og </a:t>
            </a:r>
            <a:r>
              <a:rPr lang="nb-NO" dirty="0" err="1"/>
              <a:t>beredskapsdept</a:t>
            </a:r>
            <a:r>
              <a:rPr lang="nb-NO" dirty="0"/>
              <a:t>.</a:t>
            </a:r>
          </a:p>
          <a:p>
            <a:pPr algn="ctr">
              <a:defRPr/>
            </a:pPr>
            <a:endParaRPr lang="nb-NO" dirty="0"/>
          </a:p>
          <a:p>
            <a:pPr marL="342900" indent="-342900" algn="ctr">
              <a:buFont typeface="Arial" panose="020B0604020202020204" pitchFamily="34" charset="0"/>
              <a:buChar char="•"/>
              <a:defRPr/>
            </a:pPr>
            <a:r>
              <a:rPr lang="nb-NO" dirty="0"/>
              <a:t>Etablert 2006</a:t>
            </a:r>
          </a:p>
          <a:p>
            <a:pPr marL="342900" indent="-342900" algn="ctr">
              <a:buFont typeface="Arial" panose="020B0604020202020204" pitchFamily="34" charset="0"/>
              <a:buChar char="•"/>
              <a:defRPr/>
            </a:pPr>
            <a:r>
              <a:rPr lang="nb-NO" dirty="0"/>
              <a:t>220 ansatte</a:t>
            </a:r>
          </a:p>
          <a:p>
            <a:pPr marL="342900" indent="-342900" algn="ctr">
              <a:buFont typeface="Arial" panose="020B0604020202020204" pitchFamily="34" charset="0"/>
              <a:buChar char="•"/>
              <a:defRPr/>
            </a:pPr>
            <a:r>
              <a:rPr lang="nb-NO" dirty="0"/>
              <a:t>200 millioner i driftsbudsjett</a:t>
            </a:r>
          </a:p>
          <a:p>
            <a:pPr marL="342900" indent="-342900" algn="ctr">
              <a:buFont typeface="Arial" panose="020B0604020202020204" pitchFamily="34" charset="0"/>
              <a:buChar char="•"/>
              <a:defRPr/>
            </a:pPr>
            <a:r>
              <a:rPr lang="nb-NO" dirty="0"/>
              <a:t>Forvalter tilskudd for ca. 9 mrd.</a:t>
            </a:r>
          </a:p>
        </p:txBody>
      </p:sp>
      <p:sp>
        <p:nvSpPr>
          <p:cNvPr id="4" name="Plassholder for dato 3"/>
          <p:cNvSpPr>
            <a:spLocks noGrp="1"/>
          </p:cNvSpPr>
          <p:nvPr>
            <p:ph type="dt" sz="quarter" idx="14"/>
          </p:nvPr>
        </p:nvSpPr>
        <p:spPr/>
        <p:txBody>
          <a:bodyPr/>
          <a:lstStyle/>
          <a:p>
            <a:pPr>
              <a:defRPr/>
            </a:pPr>
            <a:fld id="{EE5CD140-6B35-4093-82F8-905AB4D408E3}" type="datetime1">
              <a:rPr lang="nb-NO" smtClean="0"/>
              <a:pPr>
                <a:defRPr/>
              </a:pPr>
              <a:t>30.jul 2017</a:t>
            </a:fld>
            <a:endParaRPr lang="en-US" dirty="0"/>
          </a:p>
        </p:txBody>
      </p:sp>
      <p:sp>
        <p:nvSpPr>
          <p:cNvPr id="5" name="Plassholder for lysbildenummer 4"/>
          <p:cNvSpPr>
            <a:spLocks noGrp="1"/>
          </p:cNvSpPr>
          <p:nvPr>
            <p:ph type="sldNum" sz="quarter" idx="16"/>
          </p:nvPr>
        </p:nvSpPr>
        <p:spPr/>
        <p:txBody>
          <a:bodyPr/>
          <a:lstStyle/>
          <a:p>
            <a:pPr>
              <a:defRPr/>
            </a:pPr>
            <a:fld id="{5495C3CF-85DA-486D-B798-2B41B0E9CA9C}" type="slidenum">
              <a:rPr lang="en-US" smtClean="0"/>
              <a:pPr>
                <a:defRPr/>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tel 1"/>
          <p:cNvSpPr>
            <a:spLocks noGrp="1"/>
          </p:cNvSpPr>
          <p:nvPr>
            <p:ph type="title"/>
          </p:nvPr>
        </p:nvSpPr>
        <p:spPr>
          <a:xfrm>
            <a:off x="282038" y="267494"/>
            <a:ext cx="6121375" cy="647700"/>
          </a:xfrm>
        </p:spPr>
        <p:txBody>
          <a:bodyPr>
            <a:normAutofit fontScale="90000"/>
          </a:bodyPr>
          <a:lstStyle/>
          <a:p>
            <a:r>
              <a:rPr lang="nb-NO" altLang="nb-NO" b="1" dirty="0"/>
              <a:t>Hva gjør en minoritetsrådgiver? </a:t>
            </a:r>
          </a:p>
        </p:txBody>
      </p:sp>
      <p:sp>
        <p:nvSpPr>
          <p:cNvPr id="14339" name="Plassholder for innhold 2"/>
          <p:cNvSpPr>
            <a:spLocks noGrp="1"/>
          </p:cNvSpPr>
          <p:nvPr>
            <p:ph sz="quarter" idx="13"/>
          </p:nvPr>
        </p:nvSpPr>
        <p:spPr>
          <a:xfrm>
            <a:off x="250825" y="915194"/>
            <a:ext cx="8642350" cy="3744119"/>
          </a:xfrm>
        </p:spPr>
        <p:txBody>
          <a:bodyPr/>
          <a:lstStyle/>
          <a:p>
            <a:r>
              <a:rPr lang="nb-NO" altLang="nb-NO" sz="2000" i="1" dirty="0"/>
              <a:t>RETTEN TIL Å BESTEMME OVER EGET LIV</a:t>
            </a:r>
          </a:p>
          <a:p>
            <a:r>
              <a:rPr lang="nb-NO" altLang="nb-NO" sz="1800" i="1" dirty="0"/>
              <a:t>Handlingsplan mot negativ sosial kontroll, </a:t>
            </a:r>
          </a:p>
          <a:p>
            <a:r>
              <a:rPr lang="nb-NO" altLang="nb-NO" sz="1800" i="1" dirty="0"/>
              <a:t>Tvangsekteskap og kjønnslemlestelse (2017-2020)</a:t>
            </a:r>
          </a:p>
          <a:p>
            <a:endParaRPr lang="nb-NO" altLang="nb-NO" sz="1800" i="1" dirty="0"/>
          </a:p>
          <a:p>
            <a:pPr marL="285750" indent="-285750">
              <a:buFont typeface="Arial" panose="020B0604020202020204" pitchFamily="34" charset="0"/>
              <a:buChar char="•"/>
            </a:pPr>
            <a:r>
              <a:rPr lang="nb-NO" altLang="nb-NO" sz="1600" dirty="0"/>
              <a:t>Avdekking og oppfølging enkeltsaker</a:t>
            </a:r>
          </a:p>
          <a:p>
            <a:pPr marL="285750" indent="-285750">
              <a:buFont typeface="Arial" panose="020B0604020202020204" pitchFamily="34" charset="0"/>
              <a:buChar char="•"/>
            </a:pPr>
            <a:r>
              <a:rPr lang="nb-NO" altLang="nb-NO" sz="1600" dirty="0"/>
              <a:t>Kompetanseheving og veiledning av samarbeidspartnere</a:t>
            </a:r>
          </a:p>
          <a:p>
            <a:pPr marL="285750" indent="-285750">
              <a:buFont typeface="Arial" panose="020B0604020202020204" pitchFamily="34" charset="0"/>
              <a:buChar char="•"/>
            </a:pPr>
            <a:r>
              <a:rPr lang="nb-NO" altLang="nb-NO" sz="1600" dirty="0"/>
              <a:t>Utvikle rutiner for samarbeid, oppfølging og avdekking</a:t>
            </a:r>
          </a:p>
          <a:p>
            <a:pPr marL="285750" indent="-285750">
              <a:buFont typeface="Arial" panose="020B0604020202020204" pitchFamily="34" charset="0"/>
              <a:buChar char="•"/>
            </a:pPr>
            <a:r>
              <a:rPr lang="nb-NO" altLang="nb-NO" sz="1600" dirty="0"/>
              <a:t>Dialog og undervisning av elevgrupper</a:t>
            </a:r>
          </a:p>
          <a:p>
            <a:pPr marL="285750" indent="-285750">
              <a:buFont typeface="Arial" panose="020B0604020202020204" pitchFamily="34" charset="0"/>
              <a:buChar char="•"/>
            </a:pPr>
            <a:r>
              <a:rPr lang="nb-NO" altLang="nb-NO" sz="1600" dirty="0"/>
              <a:t>Koble på hjelpeapparatet etter behov</a:t>
            </a:r>
          </a:p>
          <a:p>
            <a:pPr marL="285750" indent="-285750">
              <a:buFont typeface="Arial" panose="020B0604020202020204" pitchFamily="34" charset="0"/>
              <a:buChar char="•"/>
            </a:pPr>
            <a:r>
              <a:rPr lang="nb-NO" altLang="nb-NO" sz="1600" dirty="0"/>
              <a:t>Bidra til dialog med foreldre</a:t>
            </a:r>
          </a:p>
          <a:p>
            <a:pPr marL="285750" indent="-285750">
              <a:buFont typeface="Arial" panose="020B0604020202020204" pitchFamily="34" charset="0"/>
              <a:buChar char="•"/>
            </a:pPr>
            <a:r>
              <a:rPr lang="nb-NO" altLang="nb-NO" sz="1600" dirty="0"/>
              <a:t>Samtaler, rådgivning</a:t>
            </a:r>
          </a:p>
          <a:p>
            <a:endParaRPr lang="nb-NO" altLang="nb-NO" sz="1800" i="1" dirty="0"/>
          </a:p>
          <a:p>
            <a:endParaRPr lang="nb-NO" altLang="nb-NO" sz="2000" dirty="0"/>
          </a:p>
          <a:p>
            <a:endParaRPr lang="nb-NO" altLang="nb-NO" sz="2000" dirty="0"/>
          </a:p>
          <a:p>
            <a:endParaRPr lang="nb-NO" altLang="nb-NO" sz="2000" dirty="0"/>
          </a:p>
          <a:p>
            <a:endParaRPr lang="nb-NO" altLang="nb-NO" dirty="0"/>
          </a:p>
        </p:txBody>
      </p:sp>
      <p:sp>
        <p:nvSpPr>
          <p:cNvPr id="4" name="Plassholder for dato 3"/>
          <p:cNvSpPr>
            <a:spLocks noGrp="1"/>
          </p:cNvSpPr>
          <p:nvPr>
            <p:ph type="dt" sz="quarter" idx="14"/>
          </p:nvPr>
        </p:nvSpPr>
        <p:spPr/>
        <p:txBody>
          <a:bodyPr/>
          <a:lstStyle/>
          <a:p>
            <a:pPr>
              <a:defRPr/>
            </a:pPr>
            <a:fld id="{2669E85F-CF54-44A4-A282-EE6AEA50E2B8}" type="datetime1">
              <a:rPr lang="nb-NO" smtClean="0"/>
              <a:pPr>
                <a:defRPr/>
              </a:pPr>
              <a:t>30.jul 2017</a:t>
            </a:fld>
            <a:endParaRPr lang="en-US" dirty="0"/>
          </a:p>
        </p:txBody>
      </p:sp>
      <p:sp>
        <p:nvSpPr>
          <p:cNvPr id="5" name="Plassholder for lysbildenummer 4"/>
          <p:cNvSpPr>
            <a:spLocks noGrp="1"/>
          </p:cNvSpPr>
          <p:nvPr>
            <p:ph type="sldNum" sz="quarter" idx="16"/>
          </p:nvPr>
        </p:nvSpPr>
        <p:spPr/>
        <p:txBody>
          <a:bodyPr/>
          <a:lstStyle/>
          <a:p>
            <a:pPr>
              <a:defRPr/>
            </a:pPr>
            <a:fld id="{97018794-0E28-48F6-AFD0-386229B1CADA}" type="slidenum">
              <a:rPr lang="en-US" smtClean="0"/>
              <a:pPr>
                <a:defRPr/>
              </a:pPr>
              <a:t>3</a:t>
            </a:fld>
            <a:endParaRPr lang="en-US" dirty="0"/>
          </a:p>
        </p:txBody>
      </p:sp>
      <p:pic>
        <p:nvPicPr>
          <p:cNvPr id="3" name="Bild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8951" y="898526"/>
            <a:ext cx="2648045" cy="376078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tel 1"/>
          <p:cNvSpPr>
            <a:spLocks noGrp="1"/>
          </p:cNvSpPr>
          <p:nvPr>
            <p:ph type="title"/>
          </p:nvPr>
        </p:nvSpPr>
        <p:spPr>
          <a:xfrm>
            <a:off x="250825" y="771525"/>
            <a:ext cx="8642350" cy="647700"/>
          </a:xfrm>
        </p:spPr>
        <p:txBody>
          <a:bodyPr/>
          <a:lstStyle/>
          <a:p>
            <a:r>
              <a:rPr lang="nb-NO" altLang="nb-NO"/>
              <a:t>Kultur begrepet – litt problematisering:</a:t>
            </a:r>
          </a:p>
        </p:txBody>
      </p:sp>
      <p:sp>
        <p:nvSpPr>
          <p:cNvPr id="17411" name="Plassholder for innhold 2"/>
          <p:cNvSpPr>
            <a:spLocks noGrp="1"/>
          </p:cNvSpPr>
          <p:nvPr>
            <p:ph sz="quarter" idx="13"/>
          </p:nvPr>
        </p:nvSpPr>
        <p:spPr/>
        <p:txBody>
          <a:bodyPr/>
          <a:lstStyle/>
          <a:p>
            <a:r>
              <a:rPr lang="nb-NO" altLang="nb-NO"/>
              <a:t>(U)kultur kobles til avgrensede grupper.</a:t>
            </a:r>
          </a:p>
          <a:p>
            <a:r>
              <a:rPr lang="nb-NO" altLang="nb-NO"/>
              <a:t>Disse gruppene tillegges en homogenitet. Eks.«det er jo deres kultur»</a:t>
            </a:r>
          </a:p>
          <a:p>
            <a:r>
              <a:rPr lang="nb-NO" altLang="nb-NO"/>
              <a:t>Kultur kan bli forstått som en statisk og deterministisk faktor.</a:t>
            </a:r>
          </a:p>
          <a:p>
            <a:r>
              <a:rPr lang="en-US" altLang="nb-NO" i="1"/>
              <a:t>Betyr det at om en praksis blir beskrevet som kulturbetinget da gjør alle det samme, de gjør det på den same måten og fordi de må?</a:t>
            </a:r>
          </a:p>
        </p:txBody>
      </p:sp>
      <p:sp>
        <p:nvSpPr>
          <p:cNvPr id="4" name="Plassholder for dato 3"/>
          <p:cNvSpPr>
            <a:spLocks noGrp="1"/>
          </p:cNvSpPr>
          <p:nvPr>
            <p:ph type="dt" sz="quarter" idx="14"/>
          </p:nvPr>
        </p:nvSpPr>
        <p:spPr/>
        <p:txBody>
          <a:bodyPr/>
          <a:lstStyle/>
          <a:p>
            <a:pPr>
              <a:defRPr/>
            </a:pPr>
            <a:fld id="{6EC06C6E-0A46-49C6-8C62-59156BB40DCE}" type="datetime1">
              <a:rPr lang="nb-NO" smtClean="0"/>
              <a:pPr>
                <a:defRPr/>
              </a:pPr>
              <a:t>30.jul 2017</a:t>
            </a:fld>
            <a:endParaRPr lang="en-US" dirty="0"/>
          </a:p>
        </p:txBody>
      </p:sp>
      <p:sp>
        <p:nvSpPr>
          <p:cNvPr id="5" name="Plassholder for lysbildenummer 4"/>
          <p:cNvSpPr>
            <a:spLocks noGrp="1"/>
          </p:cNvSpPr>
          <p:nvPr>
            <p:ph type="sldNum" sz="quarter" idx="16"/>
          </p:nvPr>
        </p:nvSpPr>
        <p:spPr/>
        <p:txBody>
          <a:bodyPr/>
          <a:lstStyle/>
          <a:p>
            <a:pPr>
              <a:defRPr/>
            </a:pPr>
            <a:fld id="{51BFD279-4F7A-418F-9968-97AD63C5500F}"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400" dirty="0"/>
              <a:t>UTFORDRINGER FOR (NOEN) MINORITETSBARN</a:t>
            </a:r>
          </a:p>
        </p:txBody>
      </p:sp>
      <p:sp>
        <p:nvSpPr>
          <p:cNvPr id="3" name="Plassholder for innhold 2"/>
          <p:cNvSpPr>
            <a:spLocks noGrp="1"/>
          </p:cNvSpPr>
          <p:nvPr>
            <p:ph idx="1"/>
          </p:nvPr>
        </p:nvSpPr>
        <p:spPr/>
        <p:txBody>
          <a:bodyPr/>
          <a:lstStyle/>
          <a:p>
            <a:r>
              <a:rPr lang="nb-NO" dirty="0"/>
              <a:t>Krysspress</a:t>
            </a:r>
          </a:p>
          <a:p>
            <a:r>
              <a:rPr lang="nb-NO" dirty="0"/>
              <a:t>Kontroll</a:t>
            </a:r>
          </a:p>
          <a:p>
            <a:r>
              <a:rPr lang="nb-NO" dirty="0"/>
              <a:t>Manglende tilhørighet</a:t>
            </a:r>
          </a:p>
          <a:p>
            <a:r>
              <a:rPr lang="nb-NO" dirty="0"/>
              <a:t>Ære</a:t>
            </a:r>
          </a:p>
          <a:p>
            <a:r>
              <a:rPr lang="nb-NO" dirty="0"/>
              <a:t>Traumebelastning (sekundærtraumatisering)</a:t>
            </a:r>
          </a:p>
          <a:p>
            <a:r>
              <a:rPr lang="nb-NO" dirty="0"/>
              <a:t>Foreldrenes situasjon (språk, integrering, samfunnsforståelse osv.)</a:t>
            </a:r>
          </a:p>
        </p:txBody>
      </p:sp>
      <p:sp>
        <p:nvSpPr>
          <p:cNvPr id="4" name="Plassholder for dato 3"/>
          <p:cNvSpPr>
            <a:spLocks noGrp="1"/>
          </p:cNvSpPr>
          <p:nvPr>
            <p:ph type="dt" sz="half" idx="10"/>
          </p:nvPr>
        </p:nvSpPr>
        <p:spPr/>
        <p:txBody>
          <a:bodyPr/>
          <a:lstStyle/>
          <a:p>
            <a:pPr>
              <a:defRPr/>
            </a:pPr>
            <a:fld id="{AD20F981-95C6-431D-91AA-65352FAB0A6F}" type="datetime1">
              <a:rPr lang="nb-NO" smtClean="0"/>
              <a:pPr>
                <a:defRPr/>
              </a:pPr>
              <a:t>30.jul 2017</a:t>
            </a:fld>
            <a:endParaRPr lang="en-US"/>
          </a:p>
        </p:txBody>
      </p:sp>
      <p:sp>
        <p:nvSpPr>
          <p:cNvPr id="5" name="Plassholder for lysbildenummer 4"/>
          <p:cNvSpPr>
            <a:spLocks noGrp="1"/>
          </p:cNvSpPr>
          <p:nvPr>
            <p:ph type="sldNum" sz="quarter" idx="12"/>
          </p:nvPr>
        </p:nvSpPr>
        <p:spPr/>
        <p:txBody>
          <a:bodyPr/>
          <a:lstStyle/>
          <a:p>
            <a:pPr>
              <a:defRPr/>
            </a:pPr>
            <a:fld id="{3E9D6909-D242-4C7B-98C6-4E290A5CA762}" type="slidenum">
              <a:rPr lang="en-US" smtClean="0"/>
              <a:pPr>
                <a:defRPr/>
              </a:pPr>
              <a:t>5</a:t>
            </a:fld>
            <a:endParaRPr lang="en-US"/>
          </a:p>
        </p:txBody>
      </p:sp>
    </p:spTree>
    <p:extLst>
      <p:ext uri="{BB962C8B-B14F-4D97-AF65-F5344CB8AC3E}">
        <p14:creationId xmlns:p14="http://schemas.microsoft.com/office/powerpoint/2010/main" val="3801512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UTFORDRINGER FOR SKOLEN</a:t>
            </a:r>
          </a:p>
        </p:txBody>
      </p:sp>
      <p:sp>
        <p:nvSpPr>
          <p:cNvPr id="3" name="Plassholder for innhold 2"/>
          <p:cNvSpPr>
            <a:spLocks noGrp="1"/>
          </p:cNvSpPr>
          <p:nvPr>
            <p:ph idx="1"/>
          </p:nvPr>
        </p:nvSpPr>
        <p:spPr/>
        <p:txBody>
          <a:bodyPr/>
          <a:lstStyle/>
          <a:p>
            <a:r>
              <a:rPr lang="nb-NO" dirty="0"/>
              <a:t>Deltagelse?</a:t>
            </a:r>
          </a:p>
          <a:p>
            <a:r>
              <a:rPr lang="nb-NO" dirty="0"/>
              <a:t>Adferd?</a:t>
            </a:r>
          </a:p>
          <a:p>
            <a:r>
              <a:rPr lang="nb-NO" dirty="0"/>
              <a:t>Språk og læring?</a:t>
            </a:r>
          </a:p>
          <a:p>
            <a:r>
              <a:rPr lang="nb-NO" dirty="0"/>
              <a:t>Grad av tilrettelegging? (integrering vs. Religion)</a:t>
            </a:r>
          </a:p>
          <a:p>
            <a:r>
              <a:rPr lang="nb-NO" dirty="0"/>
              <a:t>Hva er hva?</a:t>
            </a:r>
          </a:p>
          <a:p>
            <a:r>
              <a:rPr lang="nb-NO" dirty="0"/>
              <a:t>Lange ferier i hjemlandet?</a:t>
            </a:r>
          </a:p>
          <a:p>
            <a:r>
              <a:rPr lang="nb-NO" dirty="0"/>
              <a:t>Ikke møtt til skolestart?</a:t>
            </a:r>
          </a:p>
        </p:txBody>
      </p:sp>
      <p:sp>
        <p:nvSpPr>
          <p:cNvPr id="4" name="Plassholder for dato 3"/>
          <p:cNvSpPr>
            <a:spLocks noGrp="1"/>
          </p:cNvSpPr>
          <p:nvPr>
            <p:ph type="dt" sz="half" idx="10"/>
          </p:nvPr>
        </p:nvSpPr>
        <p:spPr/>
        <p:txBody>
          <a:bodyPr/>
          <a:lstStyle/>
          <a:p>
            <a:pPr>
              <a:defRPr/>
            </a:pPr>
            <a:fld id="{AD20F981-95C6-431D-91AA-65352FAB0A6F}" type="datetime1">
              <a:rPr lang="nb-NO" smtClean="0"/>
              <a:pPr>
                <a:defRPr/>
              </a:pPr>
              <a:t>30.jul 2017</a:t>
            </a:fld>
            <a:endParaRPr lang="en-US"/>
          </a:p>
        </p:txBody>
      </p:sp>
      <p:sp>
        <p:nvSpPr>
          <p:cNvPr id="5" name="Plassholder for lysbildenummer 4"/>
          <p:cNvSpPr>
            <a:spLocks noGrp="1"/>
          </p:cNvSpPr>
          <p:nvPr>
            <p:ph type="sldNum" sz="quarter" idx="12"/>
          </p:nvPr>
        </p:nvSpPr>
        <p:spPr/>
        <p:txBody>
          <a:bodyPr/>
          <a:lstStyle/>
          <a:p>
            <a:pPr>
              <a:defRPr/>
            </a:pPr>
            <a:fld id="{3E9D6909-D242-4C7B-98C6-4E290A5CA762}" type="slidenum">
              <a:rPr lang="en-US" smtClean="0"/>
              <a:pPr>
                <a:defRPr/>
              </a:pPr>
              <a:t>6</a:t>
            </a:fld>
            <a:endParaRPr lang="en-US"/>
          </a:p>
        </p:txBody>
      </p:sp>
    </p:spTree>
    <p:extLst>
      <p:ext uri="{BB962C8B-B14F-4D97-AF65-F5344CB8AC3E}">
        <p14:creationId xmlns:p14="http://schemas.microsoft.com/office/powerpoint/2010/main" val="472937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0825" y="771525"/>
            <a:ext cx="8642350" cy="71438"/>
          </a:xfrm>
        </p:spPr>
        <p:txBody>
          <a:bodyPr>
            <a:normAutofit fontScale="90000"/>
          </a:bodyPr>
          <a:lstStyle/>
          <a:p>
            <a:pPr>
              <a:defRPr/>
            </a:pPr>
            <a:r>
              <a:rPr lang="nb-NO" dirty="0"/>
              <a:t>Eksempler på negativ sosial kontroll</a:t>
            </a:r>
          </a:p>
        </p:txBody>
      </p:sp>
      <p:sp>
        <p:nvSpPr>
          <p:cNvPr id="26627" name="Plassholder for innhold 2"/>
          <p:cNvSpPr>
            <a:spLocks noGrp="1"/>
          </p:cNvSpPr>
          <p:nvPr>
            <p:ph sz="quarter" idx="13"/>
          </p:nvPr>
        </p:nvSpPr>
        <p:spPr/>
        <p:txBody>
          <a:bodyPr/>
          <a:lstStyle/>
          <a:p>
            <a:pPr lvl="1">
              <a:buFont typeface="Arial" panose="020B0604020202020204" pitchFamily="34" charset="0"/>
              <a:buChar char="•"/>
            </a:pPr>
            <a:r>
              <a:rPr lang="nb-NO" altLang="nb-NO" dirty="0"/>
              <a:t>Rett hjem etter skoletid</a:t>
            </a:r>
          </a:p>
          <a:p>
            <a:pPr lvl="1">
              <a:buFont typeface="Arial" panose="020B0604020202020204" pitchFamily="34" charset="0"/>
              <a:buChar char="•"/>
            </a:pPr>
            <a:r>
              <a:rPr lang="nb-NO" altLang="nb-NO" dirty="0"/>
              <a:t>Ikke delta på skoleturer</a:t>
            </a:r>
          </a:p>
          <a:p>
            <a:pPr lvl="1">
              <a:buFont typeface="Arial" panose="020B0604020202020204" pitchFamily="34" charset="0"/>
              <a:buChar char="•"/>
            </a:pPr>
            <a:r>
              <a:rPr lang="nb-NO" altLang="nb-NO" dirty="0"/>
              <a:t>Ikke delta i svømmeundervisning</a:t>
            </a:r>
          </a:p>
          <a:p>
            <a:pPr lvl="1">
              <a:buFont typeface="Arial" panose="020B0604020202020204" pitchFamily="34" charset="0"/>
              <a:buChar char="•"/>
            </a:pPr>
            <a:r>
              <a:rPr lang="nb-NO" altLang="nb-NO" dirty="0"/>
              <a:t>De unge hentes og overvåkes på skolen</a:t>
            </a:r>
          </a:p>
          <a:p>
            <a:pPr lvl="1">
              <a:buFont typeface="Arial" panose="020B0604020202020204" pitchFamily="34" charset="0"/>
              <a:buChar char="•"/>
            </a:pPr>
            <a:r>
              <a:rPr lang="nb-NO" altLang="nb-NO" dirty="0"/>
              <a:t>Foreldre og familie overvåker mobil og pc</a:t>
            </a:r>
          </a:p>
          <a:p>
            <a:pPr lvl="1">
              <a:buFont typeface="Arial" panose="020B0604020202020204" pitchFamily="34" charset="0"/>
              <a:buChar char="•"/>
            </a:pPr>
            <a:r>
              <a:rPr lang="nb-NO" altLang="nb-NO" dirty="0"/>
              <a:t>Rigide regler for påkledning</a:t>
            </a:r>
          </a:p>
          <a:p>
            <a:pPr lvl="1">
              <a:buFont typeface="Arial" panose="020B0604020202020204" pitchFamily="34" charset="0"/>
              <a:buChar char="•"/>
            </a:pPr>
            <a:r>
              <a:rPr lang="nb-NO" altLang="nb-NO" dirty="0"/>
              <a:t>Økonomisk kontroll og får ikke disponere egne penger (lån, </a:t>
            </a:r>
            <a:r>
              <a:rPr lang="nb-NO" altLang="nb-NO" dirty="0" err="1"/>
              <a:t>stipend,lønn</a:t>
            </a:r>
            <a:r>
              <a:rPr lang="nb-NO" altLang="nb-NO" dirty="0"/>
              <a:t>)</a:t>
            </a:r>
          </a:p>
          <a:p>
            <a:pPr lvl="1">
              <a:buFont typeface="Arial" panose="020B0604020202020204" pitchFamily="34" charset="0"/>
              <a:buChar char="•"/>
            </a:pPr>
            <a:r>
              <a:rPr lang="nb-NO" altLang="nb-NO" dirty="0"/>
              <a:t>Familien sjekker hva den unge foretar seg på rommet sitt og kan også utsette den unge for sosial isolasjon </a:t>
            </a:r>
          </a:p>
          <a:p>
            <a:pPr lvl="1">
              <a:buFont typeface="Arial" panose="020B0604020202020204" pitchFamily="34" charset="0"/>
              <a:buChar char="•"/>
            </a:pPr>
            <a:endParaRPr lang="nb-NO" altLang="nb-NO" dirty="0"/>
          </a:p>
        </p:txBody>
      </p:sp>
      <p:sp>
        <p:nvSpPr>
          <p:cNvPr id="4" name="Plassholder for dato 3"/>
          <p:cNvSpPr>
            <a:spLocks noGrp="1"/>
          </p:cNvSpPr>
          <p:nvPr>
            <p:ph type="dt" sz="quarter" idx="14"/>
          </p:nvPr>
        </p:nvSpPr>
        <p:spPr/>
        <p:txBody>
          <a:bodyPr/>
          <a:lstStyle/>
          <a:p>
            <a:pPr>
              <a:defRPr/>
            </a:pPr>
            <a:fld id="{2669E85F-CF54-44A4-A282-EE6AEA50E2B8}" type="datetime1">
              <a:rPr lang="nb-NO" smtClean="0"/>
              <a:pPr>
                <a:defRPr/>
              </a:pPr>
              <a:t>30.jul 2017</a:t>
            </a:fld>
            <a:endParaRPr lang="en-US" dirty="0"/>
          </a:p>
        </p:txBody>
      </p:sp>
      <p:sp>
        <p:nvSpPr>
          <p:cNvPr id="5" name="Plassholder for lysbildenummer 4"/>
          <p:cNvSpPr>
            <a:spLocks noGrp="1"/>
          </p:cNvSpPr>
          <p:nvPr>
            <p:ph type="sldNum" sz="quarter" idx="16"/>
          </p:nvPr>
        </p:nvSpPr>
        <p:spPr/>
        <p:txBody>
          <a:bodyPr/>
          <a:lstStyle/>
          <a:p>
            <a:pPr>
              <a:defRPr/>
            </a:pPr>
            <a:fld id="{9E9A68E1-3EEA-4CD9-85D6-0A64E2C5DF8E}"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tel 1"/>
          <p:cNvSpPr>
            <a:spLocks noGrp="1"/>
          </p:cNvSpPr>
          <p:nvPr>
            <p:ph type="title"/>
          </p:nvPr>
        </p:nvSpPr>
        <p:spPr>
          <a:xfrm>
            <a:off x="250825" y="771525"/>
            <a:ext cx="8642350" cy="647700"/>
          </a:xfrm>
        </p:spPr>
        <p:txBody>
          <a:bodyPr/>
          <a:lstStyle/>
          <a:p>
            <a:r>
              <a:rPr lang="nb-NO" altLang="nb-NO"/>
              <a:t>Gode grep for å fremme læring</a:t>
            </a:r>
          </a:p>
        </p:txBody>
      </p:sp>
      <p:sp>
        <p:nvSpPr>
          <p:cNvPr id="29699" name="Plassholder for innhold 2"/>
          <p:cNvSpPr>
            <a:spLocks noGrp="1"/>
          </p:cNvSpPr>
          <p:nvPr>
            <p:ph sz="quarter" idx="13"/>
          </p:nvPr>
        </p:nvSpPr>
        <p:spPr/>
        <p:txBody>
          <a:bodyPr/>
          <a:lstStyle/>
          <a:p>
            <a:pPr marL="342900" indent="-342900">
              <a:buFontTx/>
              <a:buChar char="•"/>
            </a:pPr>
            <a:r>
              <a:rPr lang="nb-NO" altLang="nb-NO"/>
              <a:t>Vær positivt nysgjerrig (kartlegg)</a:t>
            </a:r>
          </a:p>
          <a:p>
            <a:pPr marL="342900" indent="-342900">
              <a:buFontTx/>
              <a:buChar char="•"/>
            </a:pPr>
            <a:r>
              <a:rPr lang="nb-NO" altLang="nb-NO"/>
              <a:t>Tenk utenfor boksen</a:t>
            </a:r>
          </a:p>
          <a:p>
            <a:pPr marL="342900" indent="-342900">
              <a:buFontTx/>
              <a:buChar char="•"/>
            </a:pPr>
            <a:r>
              <a:rPr lang="nb-NO" altLang="nb-NO"/>
              <a:t>Litt kulturkunnskap holder lenge</a:t>
            </a:r>
          </a:p>
          <a:p>
            <a:pPr marL="342900" indent="-342900">
              <a:buFontTx/>
              <a:buChar char="•"/>
            </a:pPr>
            <a:r>
              <a:rPr lang="nb-NO" altLang="nb-NO"/>
              <a:t>Aktiv lytting</a:t>
            </a:r>
          </a:p>
          <a:p>
            <a:pPr marL="342900" indent="-342900">
              <a:buFontTx/>
              <a:buChar char="•"/>
            </a:pPr>
            <a:r>
              <a:rPr lang="nb-NO" altLang="nb-NO"/>
              <a:t>Skap tillit og trygghet</a:t>
            </a:r>
          </a:p>
          <a:p>
            <a:pPr marL="342900" indent="-342900">
              <a:buFontTx/>
              <a:buChar char="•"/>
            </a:pPr>
            <a:r>
              <a:rPr lang="nb-NO" altLang="nb-NO"/>
              <a:t>Åpen og ikke dømmende tilnærming</a:t>
            </a:r>
          </a:p>
          <a:p>
            <a:pPr marL="342900" indent="-342900">
              <a:buFontTx/>
              <a:buChar char="•"/>
            </a:pPr>
            <a:endParaRPr lang="nb-NO" altLang="nb-NO"/>
          </a:p>
          <a:p>
            <a:pPr marL="342900" indent="-342900">
              <a:buFontTx/>
              <a:buChar char="•"/>
            </a:pPr>
            <a:endParaRPr lang="nb-NO" altLang="nb-NO"/>
          </a:p>
        </p:txBody>
      </p:sp>
      <p:sp>
        <p:nvSpPr>
          <p:cNvPr id="4" name="Plassholder for dato 3"/>
          <p:cNvSpPr>
            <a:spLocks noGrp="1"/>
          </p:cNvSpPr>
          <p:nvPr>
            <p:ph type="dt" sz="quarter" idx="14"/>
          </p:nvPr>
        </p:nvSpPr>
        <p:spPr/>
        <p:txBody>
          <a:bodyPr/>
          <a:lstStyle/>
          <a:p>
            <a:pPr>
              <a:defRPr/>
            </a:pPr>
            <a:fld id="{8B5837F5-7551-4958-AB4A-F4717F6C05BD}" type="datetime1">
              <a:rPr lang="nb-NO" smtClean="0"/>
              <a:pPr>
                <a:defRPr/>
              </a:pPr>
              <a:t>30.jul 2017</a:t>
            </a:fld>
            <a:endParaRPr lang="en-US" dirty="0"/>
          </a:p>
        </p:txBody>
      </p:sp>
      <p:sp>
        <p:nvSpPr>
          <p:cNvPr id="5" name="Plassholder for lysbildenummer 4"/>
          <p:cNvSpPr>
            <a:spLocks noGrp="1"/>
          </p:cNvSpPr>
          <p:nvPr>
            <p:ph type="sldNum" sz="quarter" idx="16"/>
          </p:nvPr>
        </p:nvSpPr>
        <p:spPr/>
        <p:txBody>
          <a:bodyPr/>
          <a:lstStyle/>
          <a:p>
            <a:pPr>
              <a:defRPr/>
            </a:pPr>
            <a:fld id="{A9AFB4EA-A405-4812-B310-302C8EB6C93D}"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Tips</a:t>
            </a:r>
          </a:p>
        </p:txBody>
      </p:sp>
      <p:sp>
        <p:nvSpPr>
          <p:cNvPr id="3" name="Plassholder for innhold 2"/>
          <p:cNvSpPr>
            <a:spLocks noGrp="1"/>
          </p:cNvSpPr>
          <p:nvPr>
            <p:ph idx="1"/>
          </p:nvPr>
        </p:nvSpPr>
        <p:spPr/>
        <p:txBody>
          <a:bodyPr/>
          <a:lstStyle/>
          <a:p>
            <a:r>
              <a:rPr lang="nb-NO" dirty="0" err="1"/>
              <a:t>FlexID</a:t>
            </a:r>
            <a:endParaRPr lang="nb-NO" dirty="0"/>
          </a:p>
          <a:p>
            <a:r>
              <a:rPr lang="nb-NO" dirty="0"/>
              <a:t>ICDP (International Child Development </a:t>
            </a:r>
            <a:r>
              <a:rPr lang="nb-NO" dirty="0" err="1"/>
              <a:t>Programme</a:t>
            </a:r>
            <a:r>
              <a:rPr lang="nb-NO" dirty="0"/>
              <a:t>)</a:t>
            </a:r>
          </a:p>
          <a:p>
            <a:r>
              <a:rPr lang="nb-NO" dirty="0"/>
              <a:t>Frivillige organisasjoner</a:t>
            </a:r>
          </a:p>
          <a:p>
            <a:r>
              <a:rPr lang="nb-NO" dirty="0"/>
              <a:t>Retten til å ta egne valg (undervisningsopplegg)</a:t>
            </a:r>
          </a:p>
          <a:p>
            <a:r>
              <a:rPr lang="nb-NO" dirty="0"/>
              <a:t>Samtaleteknikker (MI)</a:t>
            </a:r>
          </a:p>
          <a:p>
            <a:r>
              <a:rPr lang="nb-NO" dirty="0"/>
              <a:t>Kjernegrupper</a:t>
            </a:r>
          </a:p>
          <a:p>
            <a:pPr marL="0" indent="0">
              <a:buNone/>
            </a:pPr>
            <a:endParaRPr lang="nb-NO" dirty="0"/>
          </a:p>
          <a:p>
            <a:pPr marL="0" indent="0">
              <a:buNone/>
            </a:pPr>
            <a:endParaRPr lang="nb-NO" dirty="0"/>
          </a:p>
        </p:txBody>
      </p:sp>
      <p:sp>
        <p:nvSpPr>
          <p:cNvPr id="4" name="Plassholder for dato 3"/>
          <p:cNvSpPr>
            <a:spLocks noGrp="1"/>
          </p:cNvSpPr>
          <p:nvPr>
            <p:ph type="dt" sz="half" idx="10"/>
          </p:nvPr>
        </p:nvSpPr>
        <p:spPr/>
        <p:txBody>
          <a:bodyPr/>
          <a:lstStyle/>
          <a:p>
            <a:pPr>
              <a:defRPr/>
            </a:pPr>
            <a:fld id="{AD20F981-95C6-431D-91AA-65352FAB0A6F}" type="datetime1">
              <a:rPr lang="nb-NO" smtClean="0"/>
              <a:pPr>
                <a:defRPr/>
              </a:pPr>
              <a:t>30.jul 2017</a:t>
            </a:fld>
            <a:endParaRPr lang="en-US"/>
          </a:p>
        </p:txBody>
      </p:sp>
      <p:sp>
        <p:nvSpPr>
          <p:cNvPr id="5" name="Plassholder for lysbildenummer 4"/>
          <p:cNvSpPr>
            <a:spLocks noGrp="1"/>
          </p:cNvSpPr>
          <p:nvPr>
            <p:ph type="sldNum" sz="quarter" idx="12"/>
          </p:nvPr>
        </p:nvSpPr>
        <p:spPr/>
        <p:txBody>
          <a:bodyPr/>
          <a:lstStyle/>
          <a:p>
            <a:pPr>
              <a:defRPr/>
            </a:pPr>
            <a:fld id="{3E9D6909-D242-4C7B-98C6-4E290A5CA762}" type="slidenum">
              <a:rPr lang="en-US" smtClean="0"/>
              <a:pPr>
                <a:defRPr/>
              </a:pPr>
              <a:t>9</a:t>
            </a:fld>
            <a:endParaRPr lang="en-US"/>
          </a:p>
        </p:txBody>
      </p:sp>
    </p:spTree>
    <p:extLst>
      <p:ext uri="{BB962C8B-B14F-4D97-AF65-F5344CB8AC3E}">
        <p14:creationId xmlns:p14="http://schemas.microsoft.com/office/powerpoint/2010/main" val="1730598172"/>
      </p:ext>
    </p:extLst>
  </p:cSld>
  <p:clrMapOvr>
    <a:masterClrMapping/>
  </p:clrMapOvr>
</p:sld>
</file>

<file path=ppt/theme/theme1.xml><?xml version="1.0" encoding="utf-8"?>
<a:theme xmlns:a="http://schemas.openxmlformats.org/drawingml/2006/main" name="IMDi_presentasjon_str_16-9_Tahoma">
  <a:themeElements>
    <a:clrScheme name="IMDi-Graf-farger">
      <a:dk1>
        <a:sysClr val="windowText" lastClr="000000"/>
      </a:dk1>
      <a:lt1>
        <a:sysClr val="window" lastClr="FFFFFF"/>
      </a:lt1>
      <a:dk2>
        <a:srgbClr val="1F497D"/>
      </a:dk2>
      <a:lt2>
        <a:srgbClr val="EEECE1"/>
      </a:lt2>
      <a:accent1>
        <a:srgbClr val="FFD300"/>
      </a:accent1>
      <a:accent2>
        <a:srgbClr val="F56D00"/>
      </a:accent2>
      <a:accent3>
        <a:srgbClr val="15C2E8"/>
      </a:accent3>
      <a:accent4>
        <a:srgbClr val="1D71B8"/>
      </a:accent4>
      <a:accent5>
        <a:srgbClr val="C792CA"/>
      </a:accent5>
      <a:accent6>
        <a:srgbClr val="BA4B7B"/>
      </a:accent6>
      <a:hlink>
        <a:srgbClr val="50A450"/>
      </a:hlink>
      <a:folHlink>
        <a:srgbClr val="418541"/>
      </a:folHlink>
    </a:clrScheme>
    <a:fontScheme name="IMDi_TahomaSkrif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Krysspress - PPT Arendal 26.05.16 [Kompatibilitetsmodus]" id="{26CCAB34-B9F9-4D7F-BC2B-090F2B3504D7}" vid="{FF088CE5-D93C-486F-8F41-E1B08A59745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Krysspress - PPT Arendal 26 05 16</Template>
  <TotalTime>331</TotalTime>
  <Words>1676</Words>
  <Application>Microsoft Office PowerPoint</Application>
  <PresentationFormat>Skjermfremvisning (16:9)</PresentationFormat>
  <Paragraphs>125</Paragraphs>
  <Slides>11</Slides>
  <Notes>7</Notes>
  <HiddenSlides>0</HiddenSlides>
  <MMClips>0</MMClips>
  <ScaleCrop>false</ScaleCrop>
  <HeadingPairs>
    <vt:vector size="8" baseType="variant">
      <vt:variant>
        <vt:lpstr>Brukte skrifter</vt:lpstr>
      </vt:variant>
      <vt:variant>
        <vt:i4>6</vt:i4>
      </vt:variant>
      <vt:variant>
        <vt:lpstr>Tema</vt:lpstr>
      </vt:variant>
      <vt:variant>
        <vt:i4>1</vt:i4>
      </vt:variant>
      <vt:variant>
        <vt:lpstr>Innebygde OLE-servere</vt:lpstr>
      </vt:variant>
      <vt:variant>
        <vt:i4>1</vt:i4>
      </vt:variant>
      <vt:variant>
        <vt:lpstr>Lysbildetitler</vt:lpstr>
      </vt:variant>
      <vt:variant>
        <vt:i4>11</vt:i4>
      </vt:variant>
    </vt:vector>
  </HeadingPairs>
  <TitlesOfParts>
    <vt:vector size="19" baseType="lpstr">
      <vt:lpstr>Arial</vt:lpstr>
      <vt:lpstr>Arial MT Std</vt:lpstr>
      <vt:lpstr>Calibri</vt:lpstr>
      <vt:lpstr>Ravie</vt:lpstr>
      <vt:lpstr>Siri Medium</vt:lpstr>
      <vt:lpstr>Tahoma</vt:lpstr>
      <vt:lpstr>IMDi_presentasjon_str_16-9_Tahoma</vt:lpstr>
      <vt:lpstr>Diagram</vt:lpstr>
      <vt:lpstr>MINORITETSELEVERS MØTE MED NORSK SKOLE   </vt:lpstr>
      <vt:lpstr>INTEGRERINGS- OG MANGFOLDSDIREKTORATET</vt:lpstr>
      <vt:lpstr>Hva gjør en minoritetsrådgiver? </vt:lpstr>
      <vt:lpstr>Kultur begrepet – litt problematisering:</vt:lpstr>
      <vt:lpstr>UTFORDRINGER FOR (NOEN) MINORITETSBARN</vt:lpstr>
      <vt:lpstr>UTFORDRINGER FOR SKOLEN</vt:lpstr>
      <vt:lpstr>Eksempler på negativ sosial kontroll</vt:lpstr>
      <vt:lpstr>Gode grep for å fremme læring</vt:lpstr>
      <vt:lpstr>Tips</vt:lpstr>
      <vt:lpstr>Avvergelsesplikt Straffelovens §196</vt:lpstr>
      <vt:lpstr>Kontaktinformasjon minoritetsrådgiver:</vt:lpstr>
    </vt:vector>
  </TitlesOfParts>
  <Company>Vest-Agder fylkeskommune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KRYSSPRESS  Hva hindrer, og hva fremmer  læring hos  minoritetselever?</dc:title>
  <dc:creator>Maaseide, Kristin</dc:creator>
  <cp:lastModifiedBy>Mork, Cecilie Thorbjørnsen</cp:lastModifiedBy>
  <cp:revision>30</cp:revision>
  <cp:lastPrinted>2016-08-08T10:33:52Z</cp:lastPrinted>
  <dcterms:created xsi:type="dcterms:W3CDTF">2016-05-25T19:01:29Z</dcterms:created>
  <dcterms:modified xsi:type="dcterms:W3CDTF">2017-07-30T12:51:31Z</dcterms:modified>
</cp:coreProperties>
</file>