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3" autoAdjust="0"/>
    <p:restoredTop sz="94660"/>
  </p:normalViewPr>
  <p:slideViewPr>
    <p:cSldViewPr>
      <p:cViewPr varScale="1">
        <p:scale>
          <a:sx n="68" d="100"/>
          <a:sy n="68" d="100"/>
        </p:scale>
        <p:origin x="146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" y="0"/>
            <a:ext cx="9142618" cy="68580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1345115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7" name="Bild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" y="0"/>
            <a:ext cx="914261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916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6169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" y="0"/>
            <a:ext cx="9142618" cy="68580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613806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" y="0"/>
            <a:ext cx="9142618" cy="68580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719199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" y="0"/>
            <a:ext cx="9142618" cy="68580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702432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" y="0"/>
            <a:ext cx="9142618" cy="68580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137185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" y="0"/>
            <a:ext cx="9142618" cy="68580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1080283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" y="0"/>
            <a:ext cx="914261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505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" y="0"/>
            <a:ext cx="9142618" cy="6858000"/>
          </a:xfrm>
          <a:prstGeom prst="rect">
            <a:avLst/>
          </a:prstGeom>
        </p:spPr>
      </p:pic>
      <p:pic>
        <p:nvPicPr>
          <p:cNvPr id="8" name="Bild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" y="0"/>
            <a:ext cx="9142618" cy="68580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077374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" y="0"/>
            <a:ext cx="9142618" cy="68580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133306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6398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" y="0"/>
            <a:ext cx="9142618" cy="6858000"/>
          </a:xfrm>
          <a:prstGeom prst="rect">
            <a:avLst/>
          </a:prstGeom>
        </p:spPr>
      </p:pic>
      <p:sp>
        <p:nvSpPr>
          <p:cNvPr id="3" name="Tittel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dirty="0"/>
              <a:t>Presentasjon Eilert Sundt vgs.</a:t>
            </a:r>
          </a:p>
          <a:p>
            <a:r>
              <a:rPr lang="nb-NO" dirty="0"/>
              <a:t>Kompetanse for mangfold</a:t>
            </a:r>
          </a:p>
        </p:txBody>
      </p:sp>
      <p:sp>
        <p:nvSpPr>
          <p:cNvPr id="4" name="Undertittel 2"/>
          <p:cNvSpPr txBox="1">
            <a:spLocks/>
          </p:cNvSpPr>
          <p:nvPr/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b-NO" dirty="0"/>
              <a:t>Kristiansand 13. juni 2017</a:t>
            </a:r>
          </a:p>
        </p:txBody>
      </p:sp>
    </p:spTree>
    <p:extLst>
      <p:ext uri="{BB962C8B-B14F-4D97-AF65-F5344CB8AC3E}">
        <p14:creationId xmlns:p14="http://schemas.microsoft.com/office/powerpoint/2010/main" val="2414380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Organisering på skolen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Organisert rundt en prosjektgruppe</a:t>
            </a:r>
          </a:p>
          <a:p>
            <a:pPr lvl="1"/>
            <a:r>
              <a:rPr lang="nb-NO" dirty="0"/>
              <a:t>To ledere</a:t>
            </a:r>
          </a:p>
          <a:p>
            <a:pPr lvl="1"/>
            <a:r>
              <a:rPr lang="nb-NO" dirty="0"/>
              <a:t>Rådgiver </a:t>
            </a:r>
          </a:p>
          <a:p>
            <a:pPr lvl="1"/>
            <a:r>
              <a:rPr lang="nb-NO" dirty="0"/>
              <a:t>Tre lærere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52348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Problemstilling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I arbeidet med å utforme problemstilling gikk vi fra å tenke forskningsarbeid til å tenke et lokalt utviklingsarbeid som vi vil ha bruk for i vårt daglige arbeid ved skolen.</a:t>
            </a:r>
          </a:p>
          <a:p>
            <a:r>
              <a:rPr lang="nb-NO" dirty="0"/>
              <a:t>Derfor valgte vi å fokusere på innførings-tilbudet ved skolen:</a:t>
            </a:r>
          </a:p>
          <a:p>
            <a:pPr lvl="1"/>
            <a:r>
              <a:rPr lang="nb-NO" sz="1600" i="1" dirty="0"/>
              <a:t>Gruppen skal lage et utvidet </a:t>
            </a:r>
            <a:r>
              <a:rPr lang="nb-NO" sz="1600" i="1" dirty="0" err="1"/>
              <a:t>årshjul</a:t>
            </a:r>
            <a:r>
              <a:rPr lang="nb-NO" sz="1600" i="1" dirty="0"/>
              <a:t> for arbeidet med innføringsgruppen som viser arbeidsoppgaver og tidsangivelser knyttet til arbeidet med klassen, synliggjør de pedagogiske og kulturelle utfordringene vi har møtt i løpet av vårt første år med klassen og som knytter arbeidet i klassen opp mot lovverk og skolens/fylkeskommunene sine overordnede verdier og mål.</a:t>
            </a:r>
            <a:endParaRPr lang="nb-NO" sz="1600" dirty="0"/>
          </a:p>
          <a:p>
            <a:pPr lvl="1"/>
            <a:endParaRPr lang="nb-NO" dirty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42118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Årshjul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/>
              <a:t>Årshjulet</a:t>
            </a:r>
            <a:r>
              <a:rPr lang="nb-NO" dirty="0"/>
              <a:t> beskriver blant annet:</a:t>
            </a:r>
          </a:p>
          <a:p>
            <a:pPr lvl="1"/>
            <a:r>
              <a:rPr lang="nb-NO" sz="2400" dirty="0"/>
              <a:t>Hva vi skal gjøre før skolestart</a:t>
            </a:r>
          </a:p>
          <a:p>
            <a:pPr lvl="1"/>
            <a:r>
              <a:rPr lang="nb-NO" sz="2400" dirty="0"/>
              <a:t>Hva vi skal gjøre på </a:t>
            </a:r>
            <a:r>
              <a:rPr lang="nb-NO" sz="2400" dirty="0" err="1"/>
              <a:t>oppstartsdagene</a:t>
            </a:r>
            <a:endParaRPr lang="nb-NO" sz="2400" dirty="0"/>
          </a:p>
          <a:p>
            <a:pPr lvl="1"/>
            <a:r>
              <a:rPr lang="nb-NO" sz="2400" dirty="0"/>
              <a:t>Karriereveiledning</a:t>
            </a:r>
          </a:p>
          <a:p>
            <a:pPr lvl="1"/>
            <a:r>
              <a:rPr lang="nb-NO" sz="2400" dirty="0"/>
              <a:t>Pedagogiske utfordringer</a:t>
            </a:r>
          </a:p>
          <a:p>
            <a:pPr lvl="1"/>
            <a:r>
              <a:rPr lang="nb-NO" sz="2400" dirty="0"/>
              <a:t>Kunnskap om språkopplæring</a:t>
            </a:r>
          </a:p>
          <a:p>
            <a:pPr lvl="1"/>
            <a:r>
              <a:rPr lang="nb-NO" sz="2400" dirty="0"/>
              <a:t>Hvordan vi skal klare å skape et trygt sosialt miljø</a:t>
            </a:r>
          </a:p>
          <a:p>
            <a:pPr lvl="1"/>
            <a:r>
              <a:rPr lang="nb-NO" sz="2400" dirty="0"/>
              <a:t>Rutiner for hva vi gjør når elever slutter underveis i skoleåret</a:t>
            </a:r>
          </a:p>
          <a:p>
            <a:pPr lvl="1"/>
            <a:r>
              <a:rPr lang="nb-NO" sz="2400" dirty="0"/>
              <a:t>Hvordan vi evaluerer elevene og skoleåret</a:t>
            </a:r>
          </a:p>
        </p:txBody>
      </p:sp>
    </p:spTree>
    <p:extLst>
      <p:ext uri="{BB962C8B-B14F-4D97-AF65-F5344CB8AC3E}">
        <p14:creationId xmlns:p14="http://schemas.microsoft.com/office/powerpoint/2010/main" val="3110826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Hva har vi klart?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Gjort taus individuell kunnskap til mer eksplisitt kollektiv kunnskap</a:t>
            </a:r>
          </a:p>
          <a:p>
            <a:r>
              <a:rPr lang="nb-NO" dirty="0"/>
              <a:t>Høynet bevissthetsnivået rundt språkopplæring og kulturelt mangfold</a:t>
            </a:r>
          </a:p>
          <a:p>
            <a:r>
              <a:rPr lang="nb-NO" dirty="0"/>
              <a:t>Vi har satt ord på, og hatt diskusjoner rundt, vanskelige problemstillinger knyttet til mangfold</a:t>
            </a:r>
          </a:p>
        </p:txBody>
      </p:sp>
    </p:spTree>
    <p:extLst>
      <p:ext uri="{BB962C8B-B14F-4D97-AF65-F5344CB8AC3E}">
        <p14:creationId xmlns:p14="http://schemas.microsoft.com/office/powerpoint/2010/main" val="979688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Utfordringer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Det er én utfordring som skiller seg klart ut ved denne typen prosjekter:</a:t>
            </a:r>
          </a:p>
          <a:p>
            <a:pPr lvl="1"/>
            <a:r>
              <a:rPr lang="nb-NO" dirty="0"/>
              <a:t>Hvordan spre kompetanse til andre ansatte?</a:t>
            </a:r>
          </a:p>
        </p:txBody>
      </p:sp>
    </p:spTree>
    <p:extLst>
      <p:ext uri="{BB962C8B-B14F-4D97-AF65-F5344CB8AC3E}">
        <p14:creationId xmlns:p14="http://schemas.microsoft.com/office/powerpoint/2010/main" val="1613396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234</Words>
  <Application>Microsoft Office PowerPoint</Application>
  <PresentationFormat>Skjermfremvisning (4:3)</PresentationFormat>
  <Paragraphs>29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Office-tema</vt:lpstr>
      <vt:lpstr>PowerPoint-presentasjon</vt:lpstr>
      <vt:lpstr>Organisering på skolen</vt:lpstr>
      <vt:lpstr>Problemstilling</vt:lpstr>
      <vt:lpstr>Årshjul</vt:lpstr>
      <vt:lpstr>Hva har vi klart?</vt:lpstr>
      <vt:lpstr>Utfordringer</vt:lpstr>
    </vt:vector>
  </TitlesOfParts>
  <Company>Vest-Agder fylkeskommune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Fjose, Astrid Austeid</dc:creator>
  <cp:lastModifiedBy>Mork, Cecilie Thorbjørnsen</cp:lastModifiedBy>
  <cp:revision>4</cp:revision>
  <dcterms:created xsi:type="dcterms:W3CDTF">2016-12-21T17:03:25Z</dcterms:created>
  <dcterms:modified xsi:type="dcterms:W3CDTF">2017-07-30T12:48:05Z</dcterms:modified>
</cp:coreProperties>
</file>