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34511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91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16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61380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1919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0243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3718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8028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0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07737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3330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39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8" cy="6858000"/>
          </a:xfrm>
          <a:prstGeom prst="rect">
            <a:avLst/>
          </a:prstGeom>
        </p:spPr>
      </p:pic>
      <p:sp>
        <p:nvSpPr>
          <p:cNvPr id="3" name="Tittel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Presentasjon Eilert Sundt vgs.</a:t>
            </a:r>
          </a:p>
          <a:p>
            <a:r>
              <a:rPr lang="nb-NO" dirty="0"/>
              <a:t>Kompetanse for mangfold</a:t>
            </a:r>
          </a:p>
        </p:txBody>
      </p:sp>
      <p:sp>
        <p:nvSpPr>
          <p:cNvPr id="4" name="Undertittel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b-NO" dirty="0"/>
              <a:t>Kristiansand 13. juni 2017</a:t>
            </a:r>
          </a:p>
        </p:txBody>
      </p:sp>
    </p:spTree>
    <p:extLst>
      <p:ext uri="{BB962C8B-B14F-4D97-AF65-F5344CB8AC3E}">
        <p14:creationId xmlns:p14="http://schemas.microsoft.com/office/powerpoint/2010/main" val="241438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på skolen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Organisert rundt en prosjektgruppe</a:t>
            </a:r>
          </a:p>
          <a:p>
            <a:pPr lvl="1"/>
            <a:r>
              <a:rPr lang="nb-NO" dirty="0"/>
              <a:t>To ledere</a:t>
            </a:r>
          </a:p>
          <a:p>
            <a:pPr lvl="1"/>
            <a:r>
              <a:rPr lang="nb-NO" dirty="0"/>
              <a:t>Rådgiver </a:t>
            </a:r>
          </a:p>
          <a:p>
            <a:pPr lvl="1"/>
            <a:r>
              <a:rPr lang="nb-NO" dirty="0"/>
              <a:t>Tre lærere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234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Problemstilling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arbeidet med å utforme problemstilling gikk vi fra å tenke forskningsarbeid til å tenke et lokalt utviklingsarbeid som vi vil ha bruk for i vårt daglige arbeid ved skolen.</a:t>
            </a:r>
          </a:p>
          <a:p>
            <a:r>
              <a:rPr lang="nb-NO" dirty="0"/>
              <a:t>Derfor valgte vi å fokusere på innførings-tilbudet ved skolen:</a:t>
            </a:r>
          </a:p>
          <a:p>
            <a:pPr lvl="1"/>
            <a:r>
              <a:rPr lang="nb-NO" sz="1600" i="1" dirty="0"/>
              <a:t>Gruppen skal lage et utvidet </a:t>
            </a:r>
            <a:r>
              <a:rPr lang="nb-NO" sz="1600" i="1" dirty="0" err="1"/>
              <a:t>årshjul</a:t>
            </a:r>
            <a:r>
              <a:rPr lang="nb-NO" sz="1600" i="1" dirty="0"/>
              <a:t> for arbeidet med innføringsgruppen som viser arbeidsoppgaver og tidsangivelser knyttet til arbeidet med klassen, synliggjør de pedagogiske og kulturelle utfordringene vi har møtt i løpet av vårt første år med klassen og som knytter arbeidet i klassen opp mot lovverk og skolens/fylkeskommunene sine overordnede verdier og mål.</a:t>
            </a:r>
            <a:endParaRPr lang="nb-NO" sz="1600" dirty="0"/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211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Årshjul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Årshjulet</a:t>
            </a:r>
            <a:r>
              <a:rPr lang="nb-NO" dirty="0"/>
              <a:t> beskriver blant annet:</a:t>
            </a:r>
          </a:p>
          <a:p>
            <a:pPr lvl="1"/>
            <a:r>
              <a:rPr lang="nb-NO" sz="2400" dirty="0"/>
              <a:t>Hva vi skal gjøre før skolestart</a:t>
            </a:r>
          </a:p>
          <a:p>
            <a:pPr lvl="1"/>
            <a:r>
              <a:rPr lang="nb-NO" sz="2400" dirty="0"/>
              <a:t>Hva vi skal gjøre på </a:t>
            </a:r>
            <a:r>
              <a:rPr lang="nb-NO" sz="2400" dirty="0" err="1"/>
              <a:t>oppstartsdagene</a:t>
            </a:r>
            <a:endParaRPr lang="nb-NO" sz="2400" dirty="0"/>
          </a:p>
          <a:p>
            <a:pPr lvl="1"/>
            <a:r>
              <a:rPr lang="nb-NO" sz="2400" dirty="0"/>
              <a:t>Karriereveiledning</a:t>
            </a:r>
          </a:p>
          <a:p>
            <a:pPr lvl="1"/>
            <a:r>
              <a:rPr lang="nb-NO" sz="2400" dirty="0"/>
              <a:t>Pedagogiske utfordringer</a:t>
            </a:r>
          </a:p>
          <a:p>
            <a:pPr lvl="1"/>
            <a:r>
              <a:rPr lang="nb-NO" sz="2400" dirty="0"/>
              <a:t>Kunnskap om språkopplæring</a:t>
            </a:r>
          </a:p>
          <a:p>
            <a:pPr lvl="1"/>
            <a:r>
              <a:rPr lang="nb-NO" sz="2400" dirty="0"/>
              <a:t>Hvordan vi skal klare å skape et trygt sosialt miljø</a:t>
            </a:r>
          </a:p>
          <a:p>
            <a:pPr lvl="1"/>
            <a:r>
              <a:rPr lang="nb-NO" sz="2400" dirty="0"/>
              <a:t>Rutiner for hva vi gjør når elever slutter underveis i skoleåret</a:t>
            </a:r>
          </a:p>
          <a:p>
            <a:pPr lvl="1"/>
            <a:r>
              <a:rPr lang="nb-NO" sz="2400" dirty="0"/>
              <a:t>Hvordan vi evaluerer elevene og skoleåret</a:t>
            </a:r>
          </a:p>
        </p:txBody>
      </p:sp>
    </p:spTree>
    <p:extLst>
      <p:ext uri="{BB962C8B-B14F-4D97-AF65-F5344CB8AC3E}">
        <p14:creationId xmlns:p14="http://schemas.microsoft.com/office/powerpoint/2010/main" val="311082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vi klart?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Gjort taus individuell kunnskap til mer eksplisitt kollektiv kunnskap</a:t>
            </a:r>
          </a:p>
          <a:p>
            <a:r>
              <a:rPr lang="nb-NO" dirty="0"/>
              <a:t>Høynet bevissthetsnivået rundt språkopplæring og kulturelt mangfold</a:t>
            </a:r>
          </a:p>
          <a:p>
            <a:r>
              <a:rPr lang="nb-NO" dirty="0"/>
              <a:t>Vi har satt ord på, og hatt diskusjoner rundt, vanskelige problemstillinger knyttet til mangfold</a:t>
            </a:r>
          </a:p>
        </p:txBody>
      </p:sp>
    </p:spTree>
    <p:extLst>
      <p:ext uri="{BB962C8B-B14F-4D97-AF65-F5344CB8AC3E}">
        <p14:creationId xmlns:p14="http://schemas.microsoft.com/office/powerpoint/2010/main" val="9796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én utfordring som skiller seg klart ut ved denne typen prosjekter:</a:t>
            </a:r>
          </a:p>
          <a:p>
            <a:pPr lvl="1"/>
            <a:r>
              <a:rPr lang="nb-NO" dirty="0"/>
              <a:t>Hvordan spre kompetanse til andre ansatte?</a:t>
            </a:r>
          </a:p>
        </p:txBody>
      </p:sp>
    </p:spTree>
    <p:extLst>
      <p:ext uri="{BB962C8B-B14F-4D97-AF65-F5344CB8AC3E}">
        <p14:creationId xmlns:p14="http://schemas.microsoft.com/office/powerpoint/2010/main" val="161339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234</Words>
  <Application>Microsoft Office PowerPoint</Application>
  <PresentationFormat>Skjermfremvisning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PowerPoint-presentasjon</vt:lpstr>
      <vt:lpstr>Organisering på skolen</vt:lpstr>
      <vt:lpstr>Problemstilling</vt:lpstr>
      <vt:lpstr>Årshjul</vt:lpstr>
      <vt:lpstr>Hva har vi klart?</vt:lpstr>
      <vt:lpstr>Utfordringer</vt:lpstr>
    </vt:vector>
  </TitlesOfParts>
  <Company>Vest-Agder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Fjose, Astrid Austeid</dc:creator>
  <cp:lastModifiedBy>Mork, Cecilie Thorbjørnsen</cp:lastModifiedBy>
  <cp:revision>4</cp:revision>
  <dcterms:created xsi:type="dcterms:W3CDTF">2016-12-21T17:03:25Z</dcterms:created>
  <dcterms:modified xsi:type="dcterms:W3CDTF">2017-07-30T12:48:05Z</dcterms:modified>
</cp:coreProperties>
</file>