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775" r:id="rId1"/>
  </p:sldMasterIdLst>
  <p:notesMasterIdLst>
    <p:notesMasterId r:id="rId24"/>
  </p:notesMasterIdLst>
  <p:handoutMasterIdLst>
    <p:handoutMasterId r:id="rId25"/>
  </p:handoutMasterIdLst>
  <p:sldIdLst>
    <p:sldId id="449" r:id="rId2"/>
    <p:sldId id="456" r:id="rId3"/>
    <p:sldId id="435" r:id="rId4"/>
    <p:sldId id="298" r:id="rId5"/>
    <p:sldId id="428" r:id="rId6"/>
    <p:sldId id="411" r:id="rId7"/>
    <p:sldId id="412" r:id="rId8"/>
    <p:sldId id="433" r:id="rId9"/>
    <p:sldId id="401" r:id="rId10"/>
    <p:sldId id="285" r:id="rId11"/>
    <p:sldId id="457" r:id="rId12"/>
    <p:sldId id="407" r:id="rId13"/>
    <p:sldId id="450" r:id="rId14"/>
    <p:sldId id="289" r:id="rId15"/>
    <p:sldId id="458" r:id="rId16"/>
    <p:sldId id="413" r:id="rId17"/>
    <p:sldId id="418" r:id="rId18"/>
    <p:sldId id="424" r:id="rId19"/>
    <p:sldId id="419" r:id="rId20"/>
    <p:sldId id="459" r:id="rId21"/>
    <p:sldId id="460" r:id="rId22"/>
    <p:sldId id="443" r:id="rId23"/>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EE5D5"/>
    <a:srgbClr val="EBF0C4"/>
    <a:srgbClr val="FAFAFA"/>
    <a:srgbClr val="BCD025"/>
    <a:srgbClr val="00509E"/>
    <a:srgbClr val="FAFBFB"/>
    <a:srgbClr val="F4F7F7"/>
    <a:srgbClr val="EBEBEB"/>
    <a:srgbClr val="FFFFFF"/>
    <a:srgbClr val="F8F6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86"/>
    <p:restoredTop sz="96327"/>
  </p:normalViewPr>
  <p:slideViewPr>
    <p:cSldViewPr>
      <p:cViewPr varScale="1">
        <p:scale>
          <a:sx n="66" d="100"/>
          <a:sy n="66" d="100"/>
        </p:scale>
        <p:origin x="254" y="8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Plassholder for dato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panose="020B0604020202020204" pitchFamily="34" charset="0"/>
                <a:ea typeface="MS PGothic" panose="020B0600070205080204" pitchFamily="34" charset="-128"/>
              </a:defRPr>
            </a:lvl1pPr>
          </a:lstStyle>
          <a:p>
            <a:pPr>
              <a:defRPr/>
            </a:pPr>
            <a:fld id="{87EBDF9F-1227-B046-A5AC-E4C5BC312740}" type="datetime1">
              <a:rPr lang="nb-NO" altLang="nb-NO"/>
              <a:pPr>
                <a:defRPr/>
              </a:pPr>
              <a:t>13.12.2022</a:t>
            </a:fld>
            <a:endParaRPr lang="nb-NO" alt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ea typeface="MS PGothic" panose="020B0600070205080204" pitchFamily="34" charset="-128"/>
              </a:defRPr>
            </a:lvl1pPr>
          </a:lstStyle>
          <a:p>
            <a:pPr>
              <a:defRPr/>
            </a:pPr>
            <a:fld id="{7E01FBDF-9B2D-5E41-A8C9-1A0F99F41B6B}" type="slidenum">
              <a:rPr lang="nb-NO" altLang="nb-NO"/>
              <a:pPr>
                <a:defRPr/>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3" name="Plassholder for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Arial" panose="020B0604020202020204" pitchFamily="34" charset="0"/>
                <a:ea typeface="MS PGothic" panose="020B0600070205080204" pitchFamily="34" charset="-128"/>
              </a:defRPr>
            </a:lvl1pPr>
          </a:lstStyle>
          <a:p>
            <a:pPr>
              <a:defRPr/>
            </a:pPr>
            <a:fld id="{65AF6A5A-107F-A444-AC64-177DB4C753B9}" type="datetime1">
              <a:rPr lang="nb-NO" altLang="nb-NO"/>
              <a:pPr>
                <a:defRPr/>
              </a:pPr>
              <a:t>13.12.2022</a:t>
            </a:fld>
            <a:endParaRPr lang="nb-NO" alt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nb-NO" altLang="nb-NO" noProof="0"/>
              <a:t>Klikk for å redigere tekststiler i malen</a:t>
            </a:r>
          </a:p>
          <a:p>
            <a:pPr lvl="1"/>
            <a:r>
              <a:rPr lang="nb-NO" altLang="nb-NO" noProof="0"/>
              <a:t>Andre nivå</a:t>
            </a:r>
          </a:p>
          <a:p>
            <a:pPr lvl="2"/>
            <a:r>
              <a:rPr lang="nb-NO" altLang="nb-NO" noProof="0"/>
              <a:t>Tredje nivå</a:t>
            </a:r>
          </a:p>
          <a:p>
            <a:pPr lvl="3"/>
            <a:r>
              <a:rPr lang="nb-NO" altLang="nb-NO" noProof="0"/>
              <a:t>Fjerde nivå</a:t>
            </a:r>
          </a:p>
          <a:p>
            <a:pPr lvl="4"/>
            <a:r>
              <a:rPr lang="nb-NO" altLang="nb-NO" noProof="0"/>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ea typeface="MS PGothic" panose="020B0600070205080204" pitchFamily="34" charset="-128"/>
              </a:defRPr>
            </a:lvl1pPr>
          </a:lstStyle>
          <a:p>
            <a:pPr>
              <a:defRPr/>
            </a:pPr>
            <a:fld id="{E3FC0DAE-0EEE-FD4F-A1B6-18E3F92CE8E0}" type="slidenum">
              <a:rPr lang="nb-NO" altLang="nb-NO"/>
              <a:pPr>
                <a:defRPr/>
              </a:pPr>
              <a:t>‹#›</a:t>
            </a:fld>
            <a:endParaRPr lang="nb-NO" altLang="nb-NO"/>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400" b="0" dirty="0"/>
              <a:t>Samfunnet sin forståelse av funksjonshemming i gap modellen gjelder også ved utviklingshemming. Individet kan ha vanskelig å forstå ol, men at det i hovedsak handler om omgivelsene i rundt. Vår oppgave er å redusere gap, bidra til å styrke enkeltindividet og redusere krav i samfunnet. Bidra med å inkludere personer med utviklingshemming på arena i samfunnet. </a:t>
            </a:r>
          </a:p>
          <a:p>
            <a:endParaRPr lang="nb-NO" sz="1400" b="0" dirty="0"/>
          </a:p>
          <a:p>
            <a:r>
              <a:rPr lang="nb-NO" sz="1400" b="0" dirty="0"/>
              <a:t>Anne Marthe sa i filmen «dem prøve å vise meg, men jeg skjønner ikke hva dem mener og forstår ikke hva jeg skal gjøre. Som er eksempler på at ansatte eller de i rundt blir barrierer og øker dermed gap. Hun har trenet seg og nå får hun til si ifra, hun har lært det. Hun klarer å sette ord på dette. Gapet er redusert ved at hennes forutsetninger er styrket.</a:t>
            </a:r>
          </a:p>
        </p:txBody>
      </p:sp>
      <p:sp>
        <p:nvSpPr>
          <p:cNvPr id="4" name="Plassholder for lysbildenummer 3"/>
          <p:cNvSpPr>
            <a:spLocks noGrp="1"/>
          </p:cNvSpPr>
          <p:nvPr>
            <p:ph type="sldNum" sz="quarter" idx="10"/>
          </p:nvPr>
        </p:nvSpPr>
        <p:spPr/>
        <p:txBody>
          <a:bodyPr/>
          <a:lstStyle/>
          <a:p>
            <a:pPr>
              <a:defRPr/>
            </a:pPr>
            <a:fld id="{19C87697-9766-4CE3-AFE1-CF6FC10EACEF}" type="slidenum">
              <a:rPr lang="nb-NO" altLang="nb-NO" smtClean="0"/>
              <a:pPr>
                <a:defRPr/>
              </a:pPr>
              <a:t>4</a:t>
            </a:fld>
            <a:endParaRPr lang="nb-NO" altLang="nb-NO"/>
          </a:p>
        </p:txBody>
      </p:sp>
    </p:spTree>
    <p:extLst>
      <p:ext uri="{BB962C8B-B14F-4D97-AF65-F5344CB8AC3E}">
        <p14:creationId xmlns:p14="http://schemas.microsoft.com/office/powerpoint/2010/main" val="72304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E3FC0DAE-0EEE-FD4F-A1B6-18E3F92CE8E0}" type="slidenum">
              <a:rPr lang="nb-NO" altLang="nb-NO" smtClean="0"/>
              <a:pPr>
                <a:defRPr/>
              </a:pPr>
              <a:t>14</a:t>
            </a:fld>
            <a:endParaRPr lang="nb-NO" altLang="nb-NO"/>
          </a:p>
        </p:txBody>
      </p:sp>
    </p:spTree>
    <p:extLst>
      <p:ext uri="{BB962C8B-B14F-4D97-AF65-F5344CB8AC3E}">
        <p14:creationId xmlns:p14="http://schemas.microsoft.com/office/powerpoint/2010/main" val="403102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sp>
        <p:nvSpPr>
          <p:cNvPr id="8" name="Rectangle 7"/>
          <p:cNvSpPr/>
          <p:nvPr userDrawn="1"/>
        </p:nvSpPr>
        <p:spPr>
          <a:xfrm>
            <a:off x="0" y="-99393"/>
            <a:ext cx="12192000" cy="6539899"/>
          </a:xfrm>
          <a:prstGeom prst="rect">
            <a:avLst/>
          </a:prstGeom>
          <a:blipFill dpi="0" rotWithShape="1">
            <a:blip r:embed="rId2"/>
            <a:srcRect/>
            <a:tile tx="0" ty="0" sx="25000" sy="2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43262"/>
            <a:ext cx="12192000" cy="414745"/>
          </a:xfrm>
          <a:prstGeom prst="rect">
            <a:avLst/>
          </a:prstGeom>
          <a:solidFill>
            <a:srgbClr val="EEE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4" name="Rectangle 3"/>
          <p:cNvSpPr>
            <a:spLocks noGrp="1" noChangeArrowheads="1"/>
          </p:cNvSpPr>
          <p:nvPr>
            <p:ph type="dt" sz="half" idx="10"/>
          </p:nvPr>
        </p:nvSpPr>
        <p:spPr>
          <a:xfrm>
            <a:off x="961200" y="6490799"/>
            <a:ext cx="2167535" cy="322704"/>
          </a:xfrm>
          <a:prstGeom prst="rect">
            <a:avLst/>
          </a:prstGeom>
        </p:spPr>
        <p:txBody>
          <a:bodyPr/>
          <a:lstStyle>
            <a:lvl1pPr>
              <a:defRPr>
                <a:solidFill>
                  <a:schemeClr val="tx1"/>
                </a:solidFill>
              </a:defRPr>
            </a:lvl1pPr>
          </a:lstStyle>
          <a:p>
            <a:pPr>
              <a:defRPr/>
            </a:pPr>
            <a:fld id="{ABEFF9B6-07BE-FD4A-978F-B9B33E8611F6}" type="datetime1">
              <a:rPr lang="nb-NO" smtClean="0"/>
              <a:pPr>
                <a:defRPr/>
              </a:pPr>
              <a:t>13.12.2022</a:t>
            </a:fld>
            <a:endParaRPr lang="en-US" dirty="0"/>
          </a:p>
        </p:txBody>
      </p:sp>
      <p:pic>
        <p:nvPicPr>
          <p:cNvPr id="2" name="Bilde 1">
            <a:extLst>
              <a:ext uri="{FF2B5EF4-FFF2-40B4-BE49-F238E27FC236}">
                <a16:creationId xmlns:a16="http://schemas.microsoft.com/office/drawing/2014/main" id="{023DB10B-0A23-2B46-84D8-3438A9338D17}"/>
              </a:ext>
            </a:extLst>
          </p:cNvPr>
          <p:cNvPicPr>
            <a:picLocks noChangeAspect="1"/>
          </p:cNvPicPr>
          <p:nvPr userDrawn="1"/>
        </p:nvPicPr>
        <p:blipFill>
          <a:blip r:embed="rId3"/>
          <a:stretch>
            <a:fillRect/>
          </a:stretch>
        </p:blipFill>
        <p:spPr>
          <a:xfrm>
            <a:off x="5735960" y="-1395536"/>
            <a:ext cx="7318489" cy="6858000"/>
          </a:xfrm>
          <a:prstGeom prst="rect">
            <a:avLst/>
          </a:prstGeom>
        </p:spPr>
      </p:pic>
      <p:sp>
        <p:nvSpPr>
          <p:cNvPr id="6" name="Rectangle 5"/>
          <p:cNvSpPr>
            <a:spLocks noGrp="1" noChangeArrowheads="1"/>
          </p:cNvSpPr>
          <p:nvPr>
            <p:ph type="sldNum" sz="quarter" idx="12"/>
          </p:nvPr>
        </p:nvSpPr>
        <p:spPr>
          <a:xfrm>
            <a:off x="10512492" y="6485011"/>
            <a:ext cx="865717" cy="216025"/>
          </a:xfrm>
        </p:spPr>
        <p:txBody>
          <a:bodyPr/>
          <a:lstStyle>
            <a:lvl1pPr algn="r">
              <a:defRPr smtClean="0">
                <a:solidFill>
                  <a:schemeClr val="tx1"/>
                </a:solidFill>
              </a:defRPr>
            </a:lvl1pPr>
          </a:lstStyle>
          <a:p>
            <a:pPr>
              <a:defRPr/>
            </a:pPr>
            <a:fld id="{37881970-9308-E94F-B8C1-AD39FD01FAF1}" type="slidenum">
              <a:rPr lang="nb-NO" altLang="nb-NO" smtClean="0"/>
              <a:pPr>
                <a:defRPr/>
              </a:pPr>
              <a:t>‹#›</a:t>
            </a:fld>
            <a:endParaRPr lang="nb-NO" altLang="nb-NO" dirty="0"/>
          </a:p>
        </p:txBody>
      </p:sp>
      <p:sp>
        <p:nvSpPr>
          <p:cNvPr id="9" name="Rectangle 5"/>
          <p:cNvSpPr>
            <a:spLocks noGrp="1" noChangeArrowheads="1"/>
          </p:cNvSpPr>
          <p:nvPr>
            <p:ph type="ftr" sz="quarter" idx="3"/>
          </p:nvPr>
        </p:nvSpPr>
        <p:spPr bwMode="auto">
          <a:xfrm>
            <a:off x="4165600" y="6485004"/>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chemeClr val="tx1"/>
                </a:solidFill>
                <a:latin typeface="Arial" panose="020B0604020202020204" pitchFamily="34" charset="0"/>
                <a:ea typeface="MS PGothic" panose="020B0600070205080204" pitchFamily="34" charset="-128"/>
              </a:defRPr>
            </a:lvl1pPr>
          </a:lstStyle>
          <a:p>
            <a:pPr>
              <a:defRPr/>
            </a:pPr>
            <a:r>
              <a:rPr lang="nb-NO" altLang="nb-NO"/>
              <a:t>Rådgiver/nestleder NAKU - Kim Berge</a:t>
            </a:r>
            <a:endParaRPr lang="nb-NO" altLang="nb-NO" dirty="0"/>
          </a:p>
        </p:txBody>
      </p:sp>
      <p:sp>
        <p:nvSpPr>
          <p:cNvPr id="15" name="Plassholder for tekst 3">
            <a:extLst>
              <a:ext uri="{FF2B5EF4-FFF2-40B4-BE49-F238E27FC236}">
                <a16:creationId xmlns:a16="http://schemas.microsoft.com/office/drawing/2014/main" id="{98A1FB65-23D8-1B4D-AF94-7AEF80E92BDA}"/>
              </a:ext>
            </a:extLst>
          </p:cNvPr>
          <p:cNvSpPr>
            <a:spLocks noGrp="1"/>
          </p:cNvSpPr>
          <p:nvPr>
            <p:ph type="body" sz="half" idx="14" hasCustomPrompt="1"/>
          </p:nvPr>
        </p:nvSpPr>
        <p:spPr>
          <a:xfrm>
            <a:off x="8068849" y="5986118"/>
            <a:ext cx="3299884" cy="436269"/>
          </a:xfrm>
        </p:spPr>
        <p:txBody>
          <a:bodyPr/>
          <a:lstStyle>
            <a:lvl1pPr marL="0" indent="0" algn="r">
              <a:buNone/>
              <a:defRPr sz="1200">
                <a:solidFill>
                  <a:srgbClr val="FAFBF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
        <p:nvSpPr>
          <p:cNvPr id="19458" name="Rectangle 2"/>
          <p:cNvSpPr>
            <a:spLocks noGrp="1" noChangeArrowheads="1"/>
          </p:cNvSpPr>
          <p:nvPr>
            <p:ph type="ctrTitle"/>
          </p:nvPr>
        </p:nvSpPr>
        <p:spPr>
          <a:xfrm>
            <a:off x="7191545" y="871882"/>
            <a:ext cx="4964587" cy="2269960"/>
          </a:xfrm>
        </p:spPr>
        <p:txBody>
          <a:bodyPr wrap="square" anchor="ctr" anchorCtr="0"/>
          <a:lstStyle>
            <a:lvl1pPr algn="ctr">
              <a:defRPr sz="4000" b="1" cap="all" baseline="0">
                <a:solidFill>
                  <a:srgbClr val="FAFBFB"/>
                </a:solidFill>
              </a:defRPr>
            </a:lvl1pPr>
          </a:lstStyle>
          <a:p>
            <a:r>
              <a:rPr lang="nb-NO"/>
              <a:t>Klikk for å redigere tittelstil</a:t>
            </a:r>
            <a:endParaRPr lang="nb-NO" dirty="0"/>
          </a:p>
        </p:txBody>
      </p:sp>
      <p:pic>
        <p:nvPicPr>
          <p:cNvPr id="16" name="Picture 3">
            <a:extLst>
              <a:ext uri="{FF2B5EF4-FFF2-40B4-BE49-F238E27FC236}">
                <a16:creationId xmlns:a16="http://schemas.microsoft.com/office/drawing/2014/main" id="{3E5DB981-1843-7547-B0FB-0FC9BDC1FB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72396" y="3645744"/>
            <a:ext cx="4043763" cy="414745"/>
          </a:xfrm>
          <a:prstGeom prst="rect">
            <a:avLst/>
          </a:prstGeom>
        </p:spPr>
      </p:pic>
    </p:spTree>
    <p:extLst>
      <p:ext uri="{BB962C8B-B14F-4D97-AF65-F5344CB8AC3E}">
        <p14:creationId xmlns:p14="http://schemas.microsoft.com/office/powerpoint/2010/main" val="283640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med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7571313" y="941644"/>
            <a:ext cx="4011084" cy="1047196"/>
          </a:xfrm>
        </p:spPr>
        <p:txBody>
          <a:bodyPr anchor="b"/>
          <a:lstStyle>
            <a:lvl1pPr algn="l">
              <a:defRPr sz="2000" b="1"/>
            </a:lvl1pPr>
          </a:lstStyle>
          <a:p>
            <a:r>
              <a:rPr lang="nb-NO"/>
              <a:t>Klikk for å redigere tittelstil</a:t>
            </a:r>
            <a:endParaRPr lang="nb-NO" dirty="0"/>
          </a:p>
        </p:txBody>
      </p:sp>
      <p:sp>
        <p:nvSpPr>
          <p:cNvPr id="4" name="Plassholder for tekst 3"/>
          <p:cNvSpPr>
            <a:spLocks noGrp="1"/>
          </p:cNvSpPr>
          <p:nvPr>
            <p:ph type="body" sz="half" idx="2" hasCustomPrompt="1"/>
          </p:nvPr>
        </p:nvSpPr>
        <p:spPr>
          <a:xfrm>
            <a:off x="7571313" y="2132856"/>
            <a:ext cx="4011084" cy="39933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tekst. </a:t>
            </a:r>
            <a:r>
              <a:rPr lang="nb-NO" dirty="0" err="1"/>
              <a:t>Lorem</a:t>
            </a:r>
            <a:r>
              <a:rPr lang="nb-NO" dirty="0"/>
              <a:t> ipsum dolor sit amet, consectetuer adipiscing elit. Maecenas porttitor congue massa. Fusce posuere, magna sed pulvinar ultricies, purus lectus malesuada libero, sit amet commodo magna eros quis urna.</a:t>
            </a:r>
          </a:p>
          <a:p>
            <a:pPr lvl="0"/>
            <a:endParaRPr lang="nb-NO" dirty="0"/>
          </a:p>
          <a:p>
            <a:pPr lvl="0"/>
            <a:r>
              <a:rPr lang="nb-NO" dirty="0"/>
              <a:t>Nunc viverra imperdiet enim. Fusce est. Vivamus a tellus.</a:t>
            </a:r>
          </a:p>
          <a:p>
            <a:pPr lvl="0"/>
            <a:endParaRPr lang="nb-NO" dirty="0"/>
          </a:p>
          <a:p>
            <a:pPr lvl="0"/>
            <a:r>
              <a:rPr lang="nb-NO" dirty="0"/>
              <a:t>Pellentesque habitant morbi tristique senectus et netus et malesuada fames ac turpis egestas. Proin pharetra nonummy pede. Mauris et orci.</a:t>
            </a:r>
          </a:p>
          <a:p>
            <a:pPr lvl="0"/>
            <a:endParaRPr lang="nb-NO" dirty="0"/>
          </a:p>
        </p:txBody>
      </p:sp>
      <p:sp>
        <p:nvSpPr>
          <p:cNvPr id="7" name="Rectangle 6"/>
          <p:cNvSpPr>
            <a:spLocks noGrp="1" noChangeArrowheads="1"/>
          </p:cNvSpPr>
          <p:nvPr>
            <p:ph type="sldNum" sz="quarter" idx="12"/>
          </p:nvPr>
        </p:nvSpPr>
        <p:spPr>
          <a:ln/>
        </p:spPr>
        <p:txBody>
          <a:bodyPr/>
          <a:lstStyle>
            <a:lvl1pPr>
              <a:defRPr/>
            </a:lvl1pPr>
          </a:lstStyle>
          <a:p>
            <a:pPr>
              <a:defRPr/>
            </a:pPr>
            <a:fld id="{22B42D44-1157-0247-A813-11402225269B}" type="slidenum">
              <a:rPr lang="nb-NO" altLang="nb-NO"/>
              <a:pPr>
                <a:defRPr/>
              </a:pPr>
              <a:t>‹#›</a:t>
            </a:fld>
            <a:endParaRPr lang="nb-NO" altLang="nb-NO"/>
          </a:p>
        </p:txBody>
      </p:sp>
      <p:sp>
        <p:nvSpPr>
          <p:cNvPr id="8" name="Rectangle 5">
            <a:extLst>
              <a:ext uri="{FF2B5EF4-FFF2-40B4-BE49-F238E27FC236}">
                <a16:creationId xmlns:a16="http://schemas.microsoft.com/office/drawing/2014/main" id="{F4840E1B-5C44-3840-AD38-7E9F6BE8FDD5}"/>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9" name="Rectangle 4">
            <a:extLst>
              <a:ext uri="{FF2B5EF4-FFF2-40B4-BE49-F238E27FC236}">
                <a16:creationId xmlns:a16="http://schemas.microsoft.com/office/drawing/2014/main" id="{AE4F01A0-5980-514A-A0B0-E028E42F89E8}"/>
              </a:ext>
            </a:extLst>
          </p:cNvPr>
          <p:cNvSpPr>
            <a:spLocks noGrp="1" noChangeArrowheads="1"/>
          </p:cNvSpPr>
          <p:nvPr>
            <p:ph type="dt" sz="half" idx="13"/>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10" name="Plassholder for tekst 3">
            <a:extLst>
              <a:ext uri="{FF2B5EF4-FFF2-40B4-BE49-F238E27FC236}">
                <a16:creationId xmlns:a16="http://schemas.microsoft.com/office/drawing/2014/main" id="{3C3EB80F-A2DA-0341-8C37-4740808C6C7F}"/>
              </a:ext>
            </a:extLst>
          </p:cNvPr>
          <p:cNvSpPr>
            <a:spLocks noGrp="1"/>
          </p:cNvSpPr>
          <p:nvPr>
            <p:ph type="body" sz="half" idx="14" hasCustomPrompt="1"/>
          </p:nvPr>
        </p:nvSpPr>
        <p:spPr>
          <a:xfrm>
            <a:off x="960001" y="5884196"/>
            <a:ext cx="6288127" cy="241970"/>
          </a:xfrm>
        </p:spPr>
        <p:txBody>
          <a:bodyPr/>
          <a:lstStyle>
            <a:lvl1pPr marL="0" indent="0" algn="l">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
        <p:nvSpPr>
          <p:cNvPr id="11" name="Plassholder for bilde 2">
            <a:extLst>
              <a:ext uri="{FF2B5EF4-FFF2-40B4-BE49-F238E27FC236}">
                <a16:creationId xmlns:a16="http://schemas.microsoft.com/office/drawing/2014/main" id="{72E69FC9-B220-7140-98E5-79F4926AA722}"/>
              </a:ext>
            </a:extLst>
          </p:cNvPr>
          <p:cNvSpPr>
            <a:spLocks noGrp="1"/>
          </p:cNvSpPr>
          <p:nvPr>
            <p:ph type="pic" idx="1"/>
          </p:nvPr>
        </p:nvSpPr>
        <p:spPr>
          <a:xfrm>
            <a:off x="960001" y="940449"/>
            <a:ext cx="6288127" cy="4691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på ikonet for å legge til et bilde</a:t>
            </a:r>
            <a:endParaRPr lang="nb-NO" noProof="0" dirty="0"/>
          </a:p>
        </p:txBody>
      </p:sp>
    </p:spTree>
    <p:extLst>
      <p:ext uri="{BB962C8B-B14F-4D97-AF65-F5344CB8AC3E}">
        <p14:creationId xmlns:p14="http://schemas.microsoft.com/office/powerpoint/2010/main" val="173204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e med bildetekst og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endParaRPr lang="nb-NO" dirty="0"/>
          </a:p>
        </p:txBody>
      </p:sp>
      <p:sp>
        <p:nvSpPr>
          <p:cNvPr id="3" name="Plassholder for bilde 2"/>
          <p:cNvSpPr>
            <a:spLocks noGrp="1"/>
          </p:cNvSpPr>
          <p:nvPr>
            <p:ph type="pic" idx="1"/>
          </p:nvPr>
        </p:nvSpPr>
        <p:spPr>
          <a:xfrm>
            <a:off x="2389717" y="612775"/>
            <a:ext cx="7315200" cy="38508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på ikonet for å legge til et bilde</a:t>
            </a:r>
          </a:p>
        </p:txBody>
      </p:sp>
      <p:sp>
        <p:nvSpPr>
          <p:cNvPr id="4" name="Plassholder for tekst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tekst. </a:t>
            </a:r>
            <a:r>
              <a:rPr lang="nb-NO" dirty="0" err="1"/>
              <a:t>Lorem</a:t>
            </a:r>
            <a:r>
              <a:rPr lang="nb-NO" dirty="0"/>
              <a:t> ipsum dolor sit amet, consectetuer adipiscing elit. Maecenas porttitor congue massa. Fusce posuere, magna sed pulvinar ultricies, purus lectus malesuada libero, sit amet commodo magna eros quis urna.</a:t>
            </a:r>
          </a:p>
        </p:txBody>
      </p:sp>
      <p:sp>
        <p:nvSpPr>
          <p:cNvPr id="7" name="Rectangle 6"/>
          <p:cNvSpPr>
            <a:spLocks noGrp="1" noChangeArrowheads="1"/>
          </p:cNvSpPr>
          <p:nvPr>
            <p:ph type="sldNum" sz="quarter" idx="12"/>
          </p:nvPr>
        </p:nvSpPr>
        <p:spPr>
          <a:ln/>
        </p:spPr>
        <p:txBody>
          <a:bodyPr/>
          <a:lstStyle>
            <a:lvl1pPr>
              <a:defRPr/>
            </a:lvl1pPr>
          </a:lstStyle>
          <a:p>
            <a:pPr>
              <a:defRPr/>
            </a:pPr>
            <a:fld id="{03254C9A-9803-F14C-9971-0A9D09D88050}" type="slidenum">
              <a:rPr lang="nb-NO" altLang="nb-NO"/>
              <a:pPr>
                <a:defRPr/>
              </a:pPr>
              <a:t>‹#›</a:t>
            </a:fld>
            <a:endParaRPr lang="nb-NO" altLang="nb-NO"/>
          </a:p>
        </p:txBody>
      </p:sp>
      <p:sp>
        <p:nvSpPr>
          <p:cNvPr id="8" name="Rectangle 5">
            <a:extLst>
              <a:ext uri="{FF2B5EF4-FFF2-40B4-BE49-F238E27FC236}">
                <a16:creationId xmlns:a16="http://schemas.microsoft.com/office/drawing/2014/main" id="{7B6C6FB8-73B8-FF44-BA6F-69DADB5AAF7C}"/>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9" name="Rectangle 4">
            <a:extLst>
              <a:ext uri="{FF2B5EF4-FFF2-40B4-BE49-F238E27FC236}">
                <a16:creationId xmlns:a16="http://schemas.microsoft.com/office/drawing/2014/main" id="{198C3490-C1F6-364F-819D-45F2FB7E30C4}"/>
              </a:ext>
            </a:extLst>
          </p:cNvPr>
          <p:cNvSpPr>
            <a:spLocks noGrp="1" noChangeArrowheads="1"/>
          </p:cNvSpPr>
          <p:nvPr>
            <p:ph type="dt" sz="half" idx="13"/>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10" name="Plassholder for tekst 3">
            <a:extLst>
              <a:ext uri="{FF2B5EF4-FFF2-40B4-BE49-F238E27FC236}">
                <a16:creationId xmlns:a16="http://schemas.microsoft.com/office/drawing/2014/main" id="{CECC9EC8-B284-AD4A-A08B-2668D2F55660}"/>
              </a:ext>
            </a:extLst>
          </p:cNvPr>
          <p:cNvSpPr>
            <a:spLocks noGrp="1"/>
          </p:cNvSpPr>
          <p:nvPr>
            <p:ph type="body" sz="half" idx="14" hasCustomPrompt="1"/>
          </p:nvPr>
        </p:nvSpPr>
        <p:spPr>
          <a:xfrm>
            <a:off x="2389717" y="4159030"/>
            <a:ext cx="7315200" cy="304631"/>
          </a:xfrm>
          <a:gradFill flip="none" rotWithShape="1">
            <a:gsLst>
              <a:gs pos="0">
                <a:schemeClr val="accent4">
                  <a:lumMod val="5000"/>
                  <a:lumOff val="95000"/>
                  <a:alpha val="0"/>
                </a:schemeClr>
              </a:gs>
              <a:gs pos="72000">
                <a:schemeClr val="tx1">
                  <a:alpha val="41000"/>
                </a:schemeClr>
              </a:gs>
              <a:gs pos="100000">
                <a:schemeClr val="tx1">
                  <a:alpha val="62052"/>
                </a:schemeClr>
              </a:gs>
            </a:gsLst>
            <a:lin ang="5400000" scaled="1"/>
            <a:tileRect/>
          </a:gradFill>
        </p:spPr>
        <p:txBody>
          <a:bodyPr/>
          <a:lstStyle>
            <a:lvl1pPr marL="0" indent="0" algn="r">
              <a:buNone/>
              <a:defRPr sz="12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1855989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488019" y="1989141"/>
            <a:ext cx="3735916"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5427138" y="1989141"/>
            <a:ext cx="3738033"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6"/>
          <p:cNvSpPr>
            <a:spLocks noGrp="1" noChangeArrowheads="1"/>
          </p:cNvSpPr>
          <p:nvPr>
            <p:ph type="sldNum" sz="quarter" idx="12"/>
          </p:nvPr>
        </p:nvSpPr>
        <p:spPr>
          <a:ln/>
        </p:spPr>
        <p:txBody>
          <a:bodyPr/>
          <a:lstStyle>
            <a:lvl1pPr>
              <a:defRPr/>
            </a:lvl1pPr>
          </a:lstStyle>
          <a:p>
            <a:pPr>
              <a:defRPr/>
            </a:pPr>
            <a:fld id="{48838F93-AEE9-114E-BDEC-E722FD8366D9}" type="slidenum">
              <a:rPr lang="nb-NO" altLang="nb-NO"/>
              <a:pPr>
                <a:defRPr/>
              </a:pPr>
              <a:t>‹#›</a:t>
            </a:fld>
            <a:endParaRPr lang="nb-NO" altLang="nb-NO"/>
          </a:p>
        </p:txBody>
      </p:sp>
      <p:sp>
        <p:nvSpPr>
          <p:cNvPr id="8" name="Rectangle 5">
            <a:extLst>
              <a:ext uri="{FF2B5EF4-FFF2-40B4-BE49-F238E27FC236}">
                <a16:creationId xmlns:a16="http://schemas.microsoft.com/office/drawing/2014/main" id="{B91C3967-B6DF-CE46-B29B-904B73793477}"/>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9" name="Rectangle 4">
            <a:extLst>
              <a:ext uri="{FF2B5EF4-FFF2-40B4-BE49-F238E27FC236}">
                <a16:creationId xmlns:a16="http://schemas.microsoft.com/office/drawing/2014/main" id="{4CC1D8F4-BAEF-4E4C-8F54-9006634587BB}"/>
              </a:ext>
            </a:extLst>
          </p:cNvPr>
          <p:cNvSpPr>
            <a:spLocks noGrp="1" noChangeArrowheads="1"/>
          </p:cNvSpPr>
          <p:nvPr>
            <p:ph type="dt" sz="half" idx="13"/>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10" name="Plassholder for tekst 3">
            <a:extLst>
              <a:ext uri="{FF2B5EF4-FFF2-40B4-BE49-F238E27FC236}">
                <a16:creationId xmlns:a16="http://schemas.microsoft.com/office/drawing/2014/main" id="{B041E932-DF78-7D48-94A0-B521F39AAF9C}"/>
              </a:ext>
            </a:extLst>
          </p:cNvPr>
          <p:cNvSpPr>
            <a:spLocks noGrp="1"/>
          </p:cNvSpPr>
          <p:nvPr>
            <p:ph type="body" sz="half" idx="15" hasCustomPrompt="1"/>
          </p:nvPr>
        </p:nvSpPr>
        <p:spPr>
          <a:xfrm>
            <a:off x="9368374" y="1989141"/>
            <a:ext cx="2008216" cy="1439859"/>
          </a:xfrm>
        </p:spPr>
        <p:txBody>
          <a:bodyPr/>
          <a:lstStyle>
            <a:lvl1pPr marL="0" indent="0" algn="l">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278776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a:t>Innhold</a:t>
            </a:r>
          </a:p>
        </p:txBody>
      </p:sp>
      <p:sp>
        <p:nvSpPr>
          <p:cNvPr id="3" name="Plassholder for innhold 2"/>
          <p:cNvSpPr>
            <a:spLocks noGrp="1"/>
          </p:cNvSpPr>
          <p:nvPr>
            <p:ph idx="1"/>
          </p:nvPr>
        </p:nvSpPr>
        <p:spPr/>
        <p:txBody>
          <a:bodyPr/>
          <a:lstStyle>
            <a:lvl1pPr marL="514350" indent="-514350">
              <a:buFont typeface="+mj-lt"/>
              <a:buAutoNum type="arabicPeriod"/>
              <a:defRPr sz="2400" baseline="0"/>
            </a:lvl1pPr>
            <a:lvl2pPr marL="971550" indent="-514350">
              <a:buFont typeface="+mj-lt"/>
              <a:buAutoNum type="arabicPeriod"/>
              <a:defRPr/>
            </a:lvl2pPr>
            <a:lvl3pPr marL="1428750" indent="-514350">
              <a:buFont typeface="+mj-lt"/>
              <a:buAutoNum type="arabicPeriod"/>
              <a:defRPr/>
            </a:lvl3pPr>
            <a:lvl4pPr marL="1828800" indent="-457200">
              <a:buFont typeface="+mj-lt"/>
              <a:buAutoNum type="arabicPeriod"/>
              <a:defRPr/>
            </a:lvl4pPr>
            <a:lvl5pPr marL="2286000" indent="-457200">
              <a:buFont typeface="+mj-lt"/>
              <a:buAutoNum type="arabicPeriod"/>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Rectangle 6"/>
          <p:cNvSpPr>
            <a:spLocks noGrp="1" noChangeArrowheads="1"/>
          </p:cNvSpPr>
          <p:nvPr>
            <p:ph type="sldNum" sz="quarter" idx="12"/>
          </p:nvPr>
        </p:nvSpPr>
        <p:spPr>
          <a:xfrm>
            <a:off x="10704515" y="6491461"/>
            <a:ext cx="865716" cy="241970"/>
          </a:xfrm>
          <a:ln/>
        </p:spPr>
        <p:txBody>
          <a:bodyPr/>
          <a:lstStyle>
            <a:lvl1pPr>
              <a:defRPr/>
            </a:lvl1pPr>
          </a:lstStyle>
          <a:p>
            <a:pPr>
              <a:defRPr/>
            </a:pPr>
            <a:fld id="{C1A6DC3A-0913-0C4C-91B4-EF0EF8EE6CC0}" type="slidenum">
              <a:rPr lang="nb-NO" altLang="nb-NO"/>
              <a:pPr>
                <a:defRPr/>
              </a:pPr>
              <a:t>‹#›</a:t>
            </a:fld>
            <a:endParaRPr lang="nb-NO" altLang="nb-NO" dirty="0"/>
          </a:p>
        </p:txBody>
      </p:sp>
      <p:sp>
        <p:nvSpPr>
          <p:cNvPr id="7" name="Rectangle 5">
            <a:extLst>
              <a:ext uri="{FF2B5EF4-FFF2-40B4-BE49-F238E27FC236}">
                <a16:creationId xmlns:a16="http://schemas.microsoft.com/office/drawing/2014/main" id="{61121DD0-BE3D-8749-A019-04D5DBCA7BD3}"/>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9" name="Rectangle 4">
            <a:extLst>
              <a:ext uri="{FF2B5EF4-FFF2-40B4-BE49-F238E27FC236}">
                <a16:creationId xmlns:a16="http://schemas.microsoft.com/office/drawing/2014/main" id="{D74A5157-5B2A-C64B-93A3-67542BE9F01A}"/>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2791272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med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a:t>Innhold</a:t>
            </a:r>
          </a:p>
        </p:txBody>
      </p:sp>
      <p:sp>
        <p:nvSpPr>
          <p:cNvPr id="3" name="Plassholder for innhold 2"/>
          <p:cNvSpPr>
            <a:spLocks noGrp="1"/>
          </p:cNvSpPr>
          <p:nvPr>
            <p:ph idx="1"/>
          </p:nvPr>
        </p:nvSpPr>
        <p:spPr>
          <a:xfrm>
            <a:off x="1488021" y="1989138"/>
            <a:ext cx="5904123" cy="4320182"/>
          </a:xfrm>
        </p:spPr>
        <p:txBody>
          <a:bodyPr/>
          <a:lstStyle>
            <a:lvl1pPr marL="514350" indent="-514350">
              <a:buFont typeface="+mj-lt"/>
              <a:buAutoNum type="arabicPeriod"/>
              <a:defRPr sz="2400" baseline="0"/>
            </a:lvl1pPr>
            <a:lvl2pPr marL="971550" indent="-514350">
              <a:buFont typeface="+mj-lt"/>
              <a:buAutoNum type="arabicPeriod"/>
              <a:defRPr/>
            </a:lvl2pPr>
            <a:lvl3pPr marL="1428750" indent="-514350">
              <a:buFont typeface="+mj-lt"/>
              <a:buAutoNum type="arabicPeriod"/>
              <a:defRPr/>
            </a:lvl3pPr>
            <a:lvl4pPr marL="1828800" indent="-457200">
              <a:buFont typeface="+mj-lt"/>
              <a:buAutoNum type="arabicPeriod"/>
              <a:defRPr/>
            </a:lvl4pPr>
            <a:lvl5pPr marL="2286000" indent="-457200">
              <a:buFont typeface="+mj-lt"/>
              <a:buAutoNum type="arabicPeriod"/>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Rectangle 6"/>
          <p:cNvSpPr>
            <a:spLocks noGrp="1" noChangeArrowheads="1"/>
          </p:cNvSpPr>
          <p:nvPr>
            <p:ph type="sldNum" sz="quarter" idx="12"/>
          </p:nvPr>
        </p:nvSpPr>
        <p:spPr>
          <a:xfrm>
            <a:off x="10704515" y="6491461"/>
            <a:ext cx="865716" cy="241970"/>
          </a:xfrm>
          <a:ln/>
        </p:spPr>
        <p:txBody>
          <a:bodyPr/>
          <a:lstStyle>
            <a:lvl1pPr>
              <a:defRPr/>
            </a:lvl1pPr>
          </a:lstStyle>
          <a:p>
            <a:pPr>
              <a:defRPr/>
            </a:pPr>
            <a:fld id="{C1A6DC3A-0913-0C4C-91B4-EF0EF8EE6CC0}" type="slidenum">
              <a:rPr lang="nb-NO" altLang="nb-NO"/>
              <a:pPr>
                <a:defRPr/>
              </a:pPr>
              <a:t>‹#›</a:t>
            </a:fld>
            <a:endParaRPr lang="nb-NO" altLang="nb-NO" dirty="0"/>
          </a:p>
        </p:txBody>
      </p:sp>
      <p:sp>
        <p:nvSpPr>
          <p:cNvPr id="7" name="Rectangle 5">
            <a:extLst>
              <a:ext uri="{FF2B5EF4-FFF2-40B4-BE49-F238E27FC236}">
                <a16:creationId xmlns:a16="http://schemas.microsoft.com/office/drawing/2014/main" id="{61121DD0-BE3D-8749-A019-04D5DBCA7BD3}"/>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9" name="Rectangle 4">
            <a:extLst>
              <a:ext uri="{FF2B5EF4-FFF2-40B4-BE49-F238E27FC236}">
                <a16:creationId xmlns:a16="http://schemas.microsoft.com/office/drawing/2014/main" id="{D74A5157-5B2A-C64B-93A3-67542BE9F01A}"/>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8" name="Plassholder for bilde 2">
            <a:extLst>
              <a:ext uri="{FF2B5EF4-FFF2-40B4-BE49-F238E27FC236}">
                <a16:creationId xmlns:a16="http://schemas.microsoft.com/office/drawing/2014/main" id="{EEBF038A-A46C-0843-9742-425DF865CFDC}"/>
              </a:ext>
            </a:extLst>
          </p:cNvPr>
          <p:cNvSpPr>
            <a:spLocks noGrp="1"/>
          </p:cNvSpPr>
          <p:nvPr>
            <p:ph type="pic" idx="13"/>
          </p:nvPr>
        </p:nvSpPr>
        <p:spPr>
          <a:xfrm>
            <a:off x="7535044" y="1989138"/>
            <a:ext cx="3860800" cy="39601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på ikonet for å legge til et bilde</a:t>
            </a:r>
            <a:endParaRPr lang="nb-NO" noProof="0" dirty="0"/>
          </a:p>
        </p:txBody>
      </p:sp>
      <p:sp>
        <p:nvSpPr>
          <p:cNvPr id="10" name="Plassholder for tekst 3">
            <a:extLst>
              <a:ext uri="{FF2B5EF4-FFF2-40B4-BE49-F238E27FC236}">
                <a16:creationId xmlns:a16="http://schemas.microsoft.com/office/drawing/2014/main" id="{42BEE2BD-F26C-784E-A298-22290575F211}"/>
              </a:ext>
            </a:extLst>
          </p:cNvPr>
          <p:cNvSpPr>
            <a:spLocks noGrp="1"/>
          </p:cNvSpPr>
          <p:nvPr>
            <p:ph type="body" sz="half" idx="15" hasCustomPrompt="1"/>
          </p:nvPr>
        </p:nvSpPr>
        <p:spPr>
          <a:xfrm>
            <a:off x="7535044" y="6060404"/>
            <a:ext cx="3863576" cy="248915"/>
          </a:xfrm>
        </p:spPr>
        <p:txBody>
          <a:bodyPr/>
          <a:lstStyle>
            <a:lvl1pPr marL="0" indent="0" algn="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188682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5322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Rectangle 6"/>
          <p:cNvSpPr>
            <a:spLocks noGrp="1" noChangeArrowheads="1"/>
          </p:cNvSpPr>
          <p:nvPr>
            <p:ph type="sldNum" sz="quarter" idx="12"/>
          </p:nvPr>
        </p:nvSpPr>
        <p:spPr>
          <a:ln/>
        </p:spPr>
        <p:txBody>
          <a:bodyPr/>
          <a:lstStyle>
            <a:lvl1pPr>
              <a:defRPr/>
            </a:lvl1pPr>
          </a:lstStyle>
          <a:p>
            <a:pPr>
              <a:defRPr/>
            </a:pPr>
            <a:fld id="{22B42D44-1157-0247-A813-11402225269B}" type="slidenum">
              <a:rPr lang="nb-NO" altLang="nb-NO"/>
              <a:pPr>
                <a:defRPr/>
              </a:pPr>
              <a:t>‹#›</a:t>
            </a:fld>
            <a:endParaRPr lang="nb-NO" altLang="nb-NO"/>
          </a:p>
        </p:txBody>
      </p:sp>
      <p:sp>
        <p:nvSpPr>
          <p:cNvPr id="8" name="Rectangle 5">
            <a:extLst>
              <a:ext uri="{FF2B5EF4-FFF2-40B4-BE49-F238E27FC236}">
                <a16:creationId xmlns:a16="http://schemas.microsoft.com/office/drawing/2014/main" id="{F4840E1B-5C44-3840-AD38-7E9F6BE8FDD5}"/>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9" name="Rectangle 4">
            <a:extLst>
              <a:ext uri="{FF2B5EF4-FFF2-40B4-BE49-F238E27FC236}">
                <a16:creationId xmlns:a16="http://schemas.microsoft.com/office/drawing/2014/main" id="{AE4F01A0-5980-514A-A0B0-E028E42F89E8}"/>
              </a:ext>
            </a:extLst>
          </p:cNvPr>
          <p:cNvSpPr>
            <a:spLocks noGrp="1" noChangeArrowheads="1"/>
          </p:cNvSpPr>
          <p:nvPr>
            <p:ph type="dt" sz="half" idx="13"/>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10" name="Plassholder for tekst 3">
            <a:extLst>
              <a:ext uri="{FF2B5EF4-FFF2-40B4-BE49-F238E27FC236}">
                <a16:creationId xmlns:a16="http://schemas.microsoft.com/office/drawing/2014/main" id="{3C3EB80F-A2DA-0341-8C37-4740808C6C7F}"/>
              </a:ext>
            </a:extLst>
          </p:cNvPr>
          <p:cNvSpPr>
            <a:spLocks noGrp="1"/>
          </p:cNvSpPr>
          <p:nvPr>
            <p:ph type="body" sz="half" idx="14" hasCustomPrompt="1"/>
          </p:nvPr>
        </p:nvSpPr>
        <p:spPr>
          <a:xfrm>
            <a:off x="4766730" y="5884196"/>
            <a:ext cx="6815667" cy="241970"/>
          </a:xfrm>
        </p:spPr>
        <p:txBody>
          <a:bodyPr/>
          <a:lstStyle>
            <a:lvl1pPr marL="0" indent="0" algn="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2027146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6"/>
            <a:ext cx="5389033" cy="35718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Rectangle 6"/>
          <p:cNvSpPr>
            <a:spLocks noGrp="1" noChangeArrowheads="1"/>
          </p:cNvSpPr>
          <p:nvPr>
            <p:ph type="sldNum" sz="quarter" idx="12"/>
          </p:nvPr>
        </p:nvSpPr>
        <p:spPr>
          <a:ln/>
        </p:spPr>
        <p:txBody>
          <a:bodyPr/>
          <a:lstStyle>
            <a:lvl1pPr>
              <a:defRPr/>
            </a:lvl1pPr>
          </a:lstStyle>
          <a:p>
            <a:pPr>
              <a:defRPr/>
            </a:pPr>
            <a:fld id="{948C856A-26DA-DB4E-B9F9-5DD562A6EA02}" type="slidenum">
              <a:rPr lang="nb-NO" altLang="nb-NO"/>
              <a:pPr>
                <a:defRPr/>
              </a:pPr>
              <a:t>‹#›</a:t>
            </a:fld>
            <a:endParaRPr lang="nb-NO" altLang="nb-NO"/>
          </a:p>
        </p:txBody>
      </p:sp>
      <p:sp>
        <p:nvSpPr>
          <p:cNvPr id="10" name="Rectangle 5">
            <a:extLst>
              <a:ext uri="{FF2B5EF4-FFF2-40B4-BE49-F238E27FC236}">
                <a16:creationId xmlns:a16="http://schemas.microsoft.com/office/drawing/2014/main" id="{C8BA4AA0-DBB7-1141-9CBC-7C3AE184CA2A}"/>
              </a:ext>
            </a:extLst>
          </p:cNvPr>
          <p:cNvSpPr>
            <a:spLocks noGrp="1" noChangeArrowheads="1"/>
          </p:cNvSpPr>
          <p:nvPr>
            <p:ph type="ftr" sz="quarter" idx="1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11" name="Rectangle 4">
            <a:extLst>
              <a:ext uri="{FF2B5EF4-FFF2-40B4-BE49-F238E27FC236}">
                <a16:creationId xmlns:a16="http://schemas.microsoft.com/office/drawing/2014/main" id="{692B61C0-B283-4641-AB85-AA3D23DF4910}"/>
              </a:ext>
            </a:extLst>
          </p:cNvPr>
          <p:cNvSpPr>
            <a:spLocks noGrp="1" noChangeArrowheads="1"/>
          </p:cNvSpPr>
          <p:nvPr>
            <p:ph type="dt" sz="half" idx="14"/>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12" name="Plassholder for tekst 3">
            <a:extLst>
              <a:ext uri="{FF2B5EF4-FFF2-40B4-BE49-F238E27FC236}">
                <a16:creationId xmlns:a16="http://schemas.microsoft.com/office/drawing/2014/main" id="{AD5EB359-51C3-DE42-A66B-7CE6A6ED1731}"/>
              </a:ext>
            </a:extLst>
          </p:cNvPr>
          <p:cNvSpPr>
            <a:spLocks noGrp="1"/>
          </p:cNvSpPr>
          <p:nvPr>
            <p:ph type="body" sz="half" idx="15" hasCustomPrompt="1"/>
          </p:nvPr>
        </p:nvSpPr>
        <p:spPr>
          <a:xfrm>
            <a:off x="6213284" y="5885947"/>
            <a:ext cx="5389684" cy="241970"/>
          </a:xfrm>
        </p:spPr>
        <p:txBody>
          <a:bodyPr/>
          <a:lstStyle>
            <a:lvl1pPr marL="0" indent="0" algn="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1378303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6"/>
          <p:cNvSpPr>
            <a:spLocks noGrp="1" noChangeArrowheads="1"/>
          </p:cNvSpPr>
          <p:nvPr>
            <p:ph type="sldNum" sz="quarter" idx="12"/>
          </p:nvPr>
        </p:nvSpPr>
        <p:spPr>
          <a:ln/>
        </p:spPr>
        <p:txBody>
          <a:bodyPr/>
          <a:lstStyle>
            <a:lvl1pPr>
              <a:defRPr/>
            </a:lvl1pPr>
          </a:lstStyle>
          <a:p>
            <a:pPr>
              <a:defRPr/>
            </a:pPr>
            <a:fld id="{C1A6DC3A-0913-0C4C-91B4-EF0EF8EE6CC0}" type="slidenum">
              <a:rPr lang="nb-NO" altLang="nb-NO"/>
              <a:pPr>
                <a:defRPr/>
              </a:pPr>
              <a:t>‹#›</a:t>
            </a:fld>
            <a:endParaRPr lang="nb-NO" altLang="nb-NO" dirty="0"/>
          </a:p>
        </p:txBody>
      </p:sp>
      <p:sp>
        <p:nvSpPr>
          <p:cNvPr id="7" name="Rectangle 5">
            <a:extLst>
              <a:ext uri="{FF2B5EF4-FFF2-40B4-BE49-F238E27FC236}">
                <a16:creationId xmlns:a16="http://schemas.microsoft.com/office/drawing/2014/main" id="{B8536F09-0996-1940-B7E8-620E36E8C9FE}"/>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8" name="Rectangle 4">
            <a:extLst>
              <a:ext uri="{FF2B5EF4-FFF2-40B4-BE49-F238E27FC236}">
                <a16:creationId xmlns:a16="http://schemas.microsoft.com/office/drawing/2014/main" id="{B6EAEB33-78B0-A64A-991A-E5D47ABDD25E}"/>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922900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Rectangle 6"/>
          <p:cNvSpPr>
            <a:spLocks noGrp="1" noChangeArrowheads="1"/>
          </p:cNvSpPr>
          <p:nvPr>
            <p:ph type="sldNum" sz="quarter" idx="12"/>
          </p:nvPr>
        </p:nvSpPr>
        <p:spPr>
          <a:ln/>
        </p:spPr>
        <p:txBody>
          <a:bodyPr/>
          <a:lstStyle>
            <a:lvl1pPr>
              <a:defRPr/>
            </a:lvl1pPr>
          </a:lstStyle>
          <a:p>
            <a:pPr>
              <a:defRPr/>
            </a:pPr>
            <a:fld id="{DE70AB0E-801A-C74C-9071-27EBC767529A}" type="slidenum">
              <a:rPr lang="nb-NO" altLang="nb-NO"/>
              <a:pPr>
                <a:defRPr/>
              </a:pPr>
              <a:t>‹#›</a:t>
            </a:fld>
            <a:endParaRPr lang="nb-NO" altLang="nb-NO"/>
          </a:p>
        </p:txBody>
      </p:sp>
      <p:sp>
        <p:nvSpPr>
          <p:cNvPr id="6" name="Rectangle 5">
            <a:extLst>
              <a:ext uri="{FF2B5EF4-FFF2-40B4-BE49-F238E27FC236}">
                <a16:creationId xmlns:a16="http://schemas.microsoft.com/office/drawing/2014/main" id="{F9EAD68C-9966-4745-9030-6C4CE27AFA61}"/>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7" name="Rectangle 4">
            <a:extLst>
              <a:ext uri="{FF2B5EF4-FFF2-40B4-BE49-F238E27FC236}">
                <a16:creationId xmlns:a16="http://schemas.microsoft.com/office/drawing/2014/main" id="{61680059-DACD-BA43-836B-53BA2A5FFE8B}"/>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2098574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D19DFEDF-AA19-0B4D-8480-AC05A22B935D}" type="slidenum">
              <a:rPr lang="nb-NO" altLang="nb-NO"/>
              <a:pPr>
                <a:defRPr/>
              </a:pPr>
              <a:t>‹#›</a:t>
            </a:fld>
            <a:endParaRPr lang="nb-NO" altLang="nb-NO"/>
          </a:p>
        </p:txBody>
      </p:sp>
      <p:sp>
        <p:nvSpPr>
          <p:cNvPr id="5" name="Rectangle 5">
            <a:extLst>
              <a:ext uri="{FF2B5EF4-FFF2-40B4-BE49-F238E27FC236}">
                <a16:creationId xmlns:a16="http://schemas.microsoft.com/office/drawing/2014/main" id="{F277FD81-3C55-BA40-AF39-40C8D9277B10}"/>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6" name="Rectangle 4">
            <a:extLst>
              <a:ext uri="{FF2B5EF4-FFF2-40B4-BE49-F238E27FC236}">
                <a16:creationId xmlns:a16="http://schemas.microsoft.com/office/drawing/2014/main" id="{319E289D-A8FE-8E4E-BA70-B9ABC382E8A8}"/>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248468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Tittellysbilde">
    <p:spTree>
      <p:nvGrpSpPr>
        <p:cNvPr id="1" name=""/>
        <p:cNvGrpSpPr/>
        <p:nvPr/>
      </p:nvGrpSpPr>
      <p:grpSpPr>
        <a:xfrm>
          <a:off x="0" y="0"/>
          <a:ext cx="0" cy="0"/>
          <a:chOff x="0" y="0"/>
          <a:chExt cx="0" cy="0"/>
        </a:xfrm>
      </p:grpSpPr>
      <p:sp>
        <p:nvSpPr>
          <p:cNvPr id="8" name="Rectangle 7"/>
          <p:cNvSpPr/>
          <p:nvPr userDrawn="1"/>
        </p:nvSpPr>
        <p:spPr>
          <a:xfrm>
            <a:off x="0" y="-99393"/>
            <a:ext cx="12192000" cy="6539899"/>
          </a:xfrm>
          <a:prstGeom prst="rect">
            <a:avLst/>
          </a:prstGeom>
          <a:blipFill dpi="0" rotWithShape="1">
            <a:blip r:embed="rId2"/>
            <a:srcRect/>
            <a:tile tx="0" ty="0" sx="75000" sy="75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43262"/>
            <a:ext cx="12192000" cy="414745"/>
          </a:xfrm>
          <a:prstGeom prst="rect">
            <a:avLst/>
          </a:prstGeom>
          <a:solidFill>
            <a:srgbClr val="EEE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4" name="Rectangle 3"/>
          <p:cNvSpPr>
            <a:spLocks noGrp="1" noChangeArrowheads="1"/>
          </p:cNvSpPr>
          <p:nvPr>
            <p:ph type="dt" sz="half" idx="10"/>
          </p:nvPr>
        </p:nvSpPr>
        <p:spPr>
          <a:xfrm>
            <a:off x="961200" y="6490799"/>
            <a:ext cx="2167535" cy="322704"/>
          </a:xfrm>
          <a:prstGeom prst="rect">
            <a:avLst/>
          </a:prstGeom>
        </p:spPr>
        <p:txBody>
          <a:bodyPr/>
          <a:lstStyle>
            <a:lvl1pPr>
              <a:defRPr>
                <a:solidFill>
                  <a:schemeClr val="tx1"/>
                </a:solidFill>
              </a:defRPr>
            </a:lvl1pPr>
          </a:lstStyle>
          <a:p>
            <a:pPr>
              <a:defRPr/>
            </a:pPr>
            <a:fld id="{ABEFF9B6-07BE-FD4A-978F-B9B33E8611F6}" type="datetime1">
              <a:rPr lang="nb-NO" smtClean="0"/>
              <a:pPr>
                <a:defRPr/>
              </a:pPr>
              <a:t>13.12.2022</a:t>
            </a:fld>
            <a:endParaRPr lang="en-US" dirty="0"/>
          </a:p>
        </p:txBody>
      </p:sp>
      <p:pic>
        <p:nvPicPr>
          <p:cNvPr id="2" name="Bilde 1">
            <a:extLst>
              <a:ext uri="{FF2B5EF4-FFF2-40B4-BE49-F238E27FC236}">
                <a16:creationId xmlns:a16="http://schemas.microsoft.com/office/drawing/2014/main" id="{023DB10B-0A23-2B46-84D8-3438A9338D17}"/>
              </a:ext>
            </a:extLst>
          </p:cNvPr>
          <p:cNvPicPr>
            <a:picLocks noChangeAspect="1"/>
          </p:cNvPicPr>
          <p:nvPr userDrawn="1"/>
        </p:nvPicPr>
        <p:blipFill>
          <a:blip r:embed="rId3"/>
          <a:stretch>
            <a:fillRect/>
          </a:stretch>
        </p:blipFill>
        <p:spPr>
          <a:xfrm>
            <a:off x="5735960" y="-1395536"/>
            <a:ext cx="7318489" cy="6858000"/>
          </a:xfrm>
          <a:prstGeom prst="rect">
            <a:avLst/>
          </a:prstGeom>
        </p:spPr>
      </p:pic>
      <p:sp>
        <p:nvSpPr>
          <p:cNvPr id="6" name="Rectangle 5"/>
          <p:cNvSpPr>
            <a:spLocks noGrp="1" noChangeArrowheads="1"/>
          </p:cNvSpPr>
          <p:nvPr>
            <p:ph type="sldNum" sz="quarter" idx="12"/>
          </p:nvPr>
        </p:nvSpPr>
        <p:spPr>
          <a:xfrm>
            <a:off x="10512492" y="6485011"/>
            <a:ext cx="865717" cy="216025"/>
          </a:xfrm>
        </p:spPr>
        <p:txBody>
          <a:bodyPr/>
          <a:lstStyle>
            <a:lvl1pPr algn="r">
              <a:defRPr smtClean="0">
                <a:solidFill>
                  <a:schemeClr val="tx1"/>
                </a:solidFill>
              </a:defRPr>
            </a:lvl1pPr>
          </a:lstStyle>
          <a:p>
            <a:pPr>
              <a:defRPr/>
            </a:pPr>
            <a:fld id="{37881970-9308-E94F-B8C1-AD39FD01FAF1}" type="slidenum">
              <a:rPr lang="nb-NO" altLang="nb-NO" smtClean="0"/>
              <a:pPr>
                <a:defRPr/>
              </a:pPr>
              <a:t>‹#›</a:t>
            </a:fld>
            <a:endParaRPr lang="nb-NO" altLang="nb-NO" dirty="0"/>
          </a:p>
        </p:txBody>
      </p:sp>
      <p:sp>
        <p:nvSpPr>
          <p:cNvPr id="9" name="Rectangle 5"/>
          <p:cNvSpPr>
            <a:spLocks noGrp="1" noChangeArrowheads="1"/>
          </p:cNvSpPr>
          <p:nvPr>
            <p:ph type="ftr" sz="quarter" idx="3"/>
          </p:nvPr>
        </p:nvSpPr>
        <p:spPr bwMode="auto">
          <a:xfrm>
            <a:off x="4165600" y="6485004"/>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chemeClr val="tx1"/>
                </a:solidFill>
                <a:latin typeface="Arial" panose="020B0604020202020204" pitchFamily="34" charset="0"/>
                <a:ea typeface="MS PGothic" panose="020B0600070205080204" pitchFamily="34" charset="-128"/>
              </a:defRPr>
            </a:lvl1pPr>
          </a:lstStyle>
          <a:p>
            <a:pPr>
              <a:defRPr/>
            </a:pPr>
            <a:r>
              <a:rPr lang="nb-NO" altLang="nb-NO"/>
              <a:t>Rådgiver/nestleder NAKU - Kim Berge</a:t>
            </a:r>
            <a:endParaRPr lang="nb-NO" altLang="nb-NO" dirty="0"/>
          </a:p>
        </p:txBody>
      </p:sp>
      <p:sp>
        <p:nvSpPr>
          <p:cNvPr id="15" name="Plassholder for tekst 3">
            <a:extLst>
              <a:ext uri="{FF2B5EF4-FFF2-40B4-BE49-F238E27FC236}">
                <a16:creationId xmlns:a16="http://schemas.microsoft.com/office/drawing/2014/main" id="{98A1FB65-23D8-1B4D-AF94-7AEF80E92BDA}"/>
              </a:ext>
            </a:extLst>
          </p:cNvPr>
          <p:cNvSpPr>
            <a:spLocks noGrp="1"/>
          </p:cNvSpPr>
          <p:nvPr>
            <p:ph type="body" sz="half" idx="14" hasCustomPrompt="1"/>
          </p:nvPr>
        </p:nvSpPr>
        <p:spPr>
          <a:xfrm>
            <a:off x="8068849" y="5986118"/>
            <a:ext cx="3299884" cy="436269"/>
          </a:xfrm>
        </p:spPr>
        <p:txBody>
          <a:bodyPr/>
          <a:lstStyle>
            <a:lvl1pPr marL="0" indent="0" algn="r">
              <a:buNone/>
              <a:defRPr sz="1200">
                <a:solidFill>
                  <a:srgbClr val="FAFBF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
        <p:nvSpPr>
          <p:cNvPr id="19458" name="Rectangle 2"/>
          <p:cNvSpPr>
            <a:spLocks noGrp="1" noChangeArrowheads="1"/>
          </p:cNvSpPr>
          <p:nvPr>
            <p:ph type="ctrTitle"/>
          </p:nvPr>
        </p:nvSpPr>
        <p:spPr>
          <a:xfrm>
            <a:off x="7191545" y="871882"/>
            <a:ext cx="4964587" cy="2269960"/>
          </a:xfrm>
        </p:spPr>
        <p:txBody>
          <a:bodyPr wrap="square" anchor="ctr" anchorCtr="0"/>
          <a:lstStyle>
            <a:lvl1pPr algn="ctr">
              <a:defRPr sz="4000" b="1" cap="all" baseline="0">
                <a:solidFill>
                  <a:srgbClr val="FAFBFB"/>
                </a:solidFill>
              </a:defRPr>
            </a:lvl1pPr>
          </a:lstStyle>
          <a:p>
            <a:r>
              <a:rPr lang="nb-NO"/>
              <a:t>Klikk for å redigere tittelstil</a:t>
            </a:r>
            <a:endParaRPr lang="nb-NO" dirty="0"/>
          </a:p>
        </p:txBody>
      </p:sp>
      <p:pic>
        <p:nvPicPr>
          <p:cNvPr id="16" name="Picture 3">
            <a:extLst>
              <a:ext uri="{FF2B5EF4-FFF2-40B4-BE49-F238E27FC236}">
                <a16:creationId xmlns:a16="http://schemas.microsoft.com/office/drawing/2014/main" id="{3E5DB981-1843-7547-B0FB-0FC9BDC1FB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72396" y="3645744"/>
            <a:ext cx="4043763" cy="414745"/>
          </a:xfrm>
          <a:prstGeom prst="rect">
            <a:avLst/>
          </a:prstGeom>
        </p:spPr>
      </p:pic>
    </p:spTree>
    <p:extLst>
      <p:ext uri="{BB962C8B-B14F-4D97-AF65-F5344CB8AC3E}">
        <p14:creationId xmlns:p14="http://schemas.microsoft.com/office/powerpoint/2010/main" val="860955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6"/>
          <p:cNvSpPr>
            <a:spLocks noGrp="1" noChangeArrowheads="1"/>
          </p:cNvSpPr>
          <p:nvPr>
            <p:ph type="sldNum" sz="quarter" idx="12"/>
          </p:nvPr>
        </p:nvSpPr>
        <p:spPr>
          <a:ln/>
        </p:spPr>
        <p:txBody>
          <a:bodyPr/>
          <a:lstStyle>
            <a:lvl1pPr>
              <a:defRPr/>
            </a:lvl1pPr>
          </a:lstStyle>
          <a:p>
            <a:pPr>
              <a:defRPr/>
            </a:pPr>
            <a:fld id="{F5DDB385-E80F-EA48-B62D-7767ABF06760}" type="slidenum">
              <a:rPr lang="nb-NO" altLang="nb-NO"/>
              <a:pPr>
                <a:defRPr/>
              </a:pPr>
              <a:t>‹#›</a:t>
            </a:fld>
            <a:endParaRPr lang="nb-NO" altLang="nb-NO"/>
          </a:p>
        </p:txBody>
      </p:sp>
      <p:sp>
        <p:nvSpPr>
          <p:cNvPr id="7" name="Rectangle 5">
            <a:extLst>
              <a:ext uri="{FF2B5EF4-FFF2-40B4-BE49-F238E27FC236}">
                <a16:creationId xmlns:a16="http://schemas.microsoft.com/office/drawing/2014/main" id="{C3318686-B587-C048-A623-F6435DEE367C}"/>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8" name="Rectangle 4">
            <a:extLst>
              <a:ext uri="{FF2B5EF4-FFF2-40B4-BE49-F238E27FC236}">
                <a16:creationId xmlns:a16="http://schemas.microsoft.com/office/drawing/2014/main" id="{F8A78449-1B54-A747-A1D6-221F7F9B028A}"/>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316675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7844367" y="1052513"/>
            <a:ext cx="2118784" cy="50736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488020" y="1052513"/>
            <a:ext cx="6153149" cy="50736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ectangle 6"/>
          <p:cNvSpPr>
            <a:spLocks noGrp="1" noChangeArrowheads="1"/>
          </p:cNvSpPr>
          <p:nvPr>
            <p:ph type="sldNum" sz="quarter" idx="12"/>
          </p:nvPr>
        </p:nvSpPr>
        <p:spPr>
          <a:ln/>
        </p:spPr>
        <p:txBody>
          <a:bodyPr/>
          <a:lstStyle>
            <a:lvl1pPr>
              <a:defRPr/>
            </a:lvl1pPr>
          </a:lstStyle>
          <a:p>
            <a:pPr>
              <a:defRPr/>
            </a:pPr>
            <a:fld id="{9D73E3A5-4EA0-CA44-8B06-0CA35D10F71B}" type="slidenum">
              <a:rPr lang="nb-NO" altLang="nb-NO"/>
              <a:pPr>
                <a:defRPr/>
              </a:pPr>
              <a:t>‹#›</a:t>
            </a:fld>
            <a:endParaRPr lang="nb-NO" altLang="nb-NO"/>
          </a:p>
        </p:txBody>
      </p:sp>
      <p:sp>
        <p:nvSpPr>
          <p:cNvPr id="7" name="Rectangle 5">
            <a:extLst>
              <a:ext uri="{FF2B5EF4-FFF2-40B4-BE49-F238E27FC236}">
                <a16:creationId xmlns:a16="http://schemas.microsoft.com/office/drawing/2014/main" id="{BF60C68C-40F2-F549-873D-C5990530D85B}"/>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Tree>
    <p:extLst>
      <p:ext uri="{BB962C8B-B14F-4D97-AF65-F5344CB8AC3E}">
        <p14:creationId xmlns:p14="http://schemas.microsoft.com/office/powerpoint/2010/main" val="406397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tellysbilde">
    <p:spTree>
      <p:nvGrpSpPr>
        <p:cNvPr id="1" name=""/>
        <p:cNvGrpSpPr/>
        <p:nvPr/>
      </p:nvGrpSpPr>
      <p:grpSpPr>
        <a:xfrm>
          <a:off x="0" y="0"/>
          <a:ext cx="0" cy="0"/>
          <a:chOff x="0" y="0"/>
          <a:chExt cx="0" cy="0"/>
        </a:xfrm>
      </p:grpSpPr>
      <p:sp>
        <p:nvSpPr>
          <p:cNvPr id="8" name="Rectangle 7"/>
          <p:cNvSpPr/>
          <p:nvPr userDrawn="1"/>
        </p:nvSpPr>
        <p:spPr>
          <a:xfrm>
            <a:off x="0" y="-99393"/>
            <a:ext cx="12192000" cy="6539899"/>
          </a:xfrm>
          <a:prstGeom prst="rect">
            <a:avLst/>
          </a:prstGeom>
          <a:blipFill dpi="0" rotWithShape="1">
            <a:blip r:embed="rId2"/>
            <a:srcRect/>
            <a:tile tx="0" ty="0" sx="100000" sy="10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43262"/>
            <a:ext cx="12192000" cy="414745"/>
          </a:xfrm>
          <a:prstGeom prst="rect">
            <a:avLst/>
          </a:prstGeom>
          <a:solidFill>
            <a:srgbClr val="EEE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4" name="Rectangle 3"/>
          <p:cNvSpPr>
            <a:spLocks noGrp="1" noChangeArrowheads="1"/>
          </p:cNvSpPr>
          <p:nvPr>
            <p:ph type="dt" sz="half" idx="10"/>
          </p:nvPr>
        </p:nvSpPr>
        <p:spPr>
          <a:xfrm>
            <a:off x="961200" y="6490799"/>
            <a:ext cx="2167535" cy="322704"/>
          </a:xfrm>
          <a:prstGeom prst="rect">
            <a:avLst/>
          </a:prstGeom>
        </p:spPr>
        <p:txBody>
          <a:bodyPr/>
          <a:lstStyle>
            <a:lvl1pPr>
              <a:defRPr>
                <a:solidFill>
                  <a:schemeClr val="tx1"/>
                </a:solidFill>
              </a:defRPr>
            </a:lvl1pPr>
          </a:lstStyle>
          <a:p>
            <a:pPr>
              <a:defRPr/>
            </a:pPr>
            <a:fld id="{ABEFF9B6-07BE-FD4A-978F-B9B33E8611F6}" type="datetime1">
              <a:rPr lang="nb-NO" smtClean="0"/>
              <a:pPr>
                <a:defRPr/>
              </a:pPr>
              <a:t>13.12.2022</a:t>
            </a:fld>
            <a:endParaRPr lang="en-US" dirty="0"/>
          </a:p>
        </p:txBody>
      </p:sp>
      <p:pic>
        <p:nvPicPr>
          <p:cNvPr id="2" name="Bilde 1">
            <a:extLst>
              <a:ext uri="{FF2B5EF4-FFF2-40B4-BE49-F238E27FC236}">
                <a16:creationId xmlns:a16="http://schemas.microsoft.com/office/drawing/2014/main" id="{023DB10B-0A23-2B46-84D8-3438A9338D17}"/>
              </a:ext>
            </a:extLst>
          </p:cNvPr>
          <p:cNvPicPr>
            <a:picLocks noChangeAspect="1"/>
          </p:cNvPicPr>
          <p:nvPr userDrawn="1"/>
        </p:nvPicPr>
        <p:blipFill>
          <a:blip r:embed="rId3"/>
          <a:stretch>
            <a:fillRect/>
          </a:stretch>
        </p:blipFill>
        <p:spPr>
          <a:xfrm>
            <a:off x="5735960" y="-1395536"/>
            <a:ext cx="7318489" cy="6858000"/>
          </a:xfrm>
          <a:prstGeom prst="rect">
            <a:avLst/>
          </a:prstGeom>
        </p:spPr>
      </p:pic>
      <p:sp>
        <p:nvSpPr>
          <p:cNvPr id="6" name="Rectangle 5"/>
          <p:cNvSpPr>
            <a:spLocks noGrp="1" noChangeArrowheads="1"/>
          </p:cNvSpPr>
          <p:nvPr>
            <p:ph type="sldNum" sz="quarter" idx="12"/>
          </p:nvPr>
        </p:nvSpPr>
        <p:spPr>
          <a:xfrm>
            <a:off x="10512492" y="6485011"/>
            <a:ext cx="865717" cy="216025"/>
          </a:xfrm>
        </p:spPr>
        <p:txBody>
          <a:bodyPr/>
          <a:lstStyle>
            <a:lvl1pPr algn="r">
              <a:defRPr smtClean="0">
                <a:solidFill>
                  <a:schemeClr val="tx1"/>
                </a:solidFill>
              </a:defRPr>
            </a:lvl1pPr>
          </a:lstStyle>
          <a:p>
            <a:pPr>
              <a:defRPr/>
            </a:pPr>
            <a:fld id="{37881970-9308-E94F-B8C1-AD39FD01FAF1}" type="slidenum">
              <a:rPr lang="nb-NO" altLang="nb-NO" smtClean="0"/>
              <a:pPr>
                <a:defRPr/>
              </a:pPr>
              <a:t>‹#›</a:t>
            </a:fld>
            <a:endParaRPr lang="nb-NO" altLang="nb-NO" dirty="0"/>
          </a:p>
        </p:txBody>
      </p:sp>
      <p:sp>
        <p:nvSpPr>
          <p:cNvPr id="9" name="Rectangle 5"/>
          <p:cNvSpPr>
            <a:spLocks noGrp="1" noChangeArrowheads="1"/>
          </p:cNvSpPr>
          <p:nvPr>
            <p:ph type="ftr" sz="quarter" idx="3"/>
          </p:nvPr>
        </p:nvSpPr>
        <p:spPr bwMode="auto">
          <a:xfrm>
            <a:off x="4165600" y="6485004"/>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chemeClr val="tx1"/>
                </a:solidFill>
                <a:latin typeface="Arial" panose="020B0604020202020204" pitchFamily="34" charset="0"/>
                <a:ea typeface="MS PGothic" panose="020B0600070205080204" pitchFamily="34" charset="-128"/>
              </a:defRPr>
            </a:lvl1pPr>
          </a:lstStyle>
          <a:p>
            <a:pPr>
              <a:defRPr/>
            </a:pPr>
            <a:r>
              <a:rPr lang="nb-NO" altLang="nb-NO"/>
              <a:t>Rådgiver/nestleder NAKU - Kim Berge</a:t>
            </a:r>
            <a:endParaRPr lang="nb-NO" altLang="nb-NO" dirty="0"/>
          </a:p>
        </p:txBody>
      </p:sp>
      <p:sp>
        <p:nvSpPr>
          <p:cNvPr id="15" name="Plassholder for tekst 3">
            <a:extLst>
              <a:ext uri="{FF2B5EF4-FFF2-40B4-BE49-F238E27FC236}">
                <a16:creationId xmlns:a16="http://schemas.microsoft.com/office/drawing/2014/main" id="{98A1FB65-23D8-1B4D-AF94-7AEF80E92BDA}"/>
              </a:ext>
            </a:extLst>
          </p:cNvPr>
          <p:cNvSpPr>
            <a:spLocks noGrp="1"/>
          </p:cNvSpPr>
          <p:nvPr>
            <p:ph type="body" sz="half" idx="14" hasCustomPrompt="1"/>
          </p:nvPr>
        </p:nvSpPr>
        <p:spPr>
          <a:xfrm>
            <a:off x="8068849" y="5986118"/>
            <a:ext cx="3299884" cy="436269"/>
          </a:xfrm>
        </p:spPr>
        <p:txBody>
          <a:bodyPr/>
          <a:lstStyle>
            <a:lvl1pPr marL="0" indent="0" algn="r">
              <a:buNone/>
              <a:defRPr sz="1200">
                <a:solidFill>
                  <a:srgbClr val="FAFBF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
        <p:nvSpPr>
          <p:cNvPr id="19458" name="Rectangle 2"/>
          <p:cNvSpPr>
            <a:spLocks noGrp="1" noChangeArrowheads="1"/>
          </p:cNvSpPr>
          <p:nvPr>
            <p:ph type="ctrTitle"/>
          </p:nvPr>
        </p:nvSpPr>
        <p:spPr>
          <a:xfrm>
            <a:off x="7191545" y="871882"/>
            <a:ext cx="4964587" cy="2269960"/>
          </a:xfrm>
        </p:spPr>
        <p:txBody>
          <a:bodyPr wrap="square" anchor="ctr" anchorCtr="0"/>
          <a:lstStyle>
            <a:lvl1pPr algn="ctr">
              <a:defRPr sz="4000" b="1" cap="all" baseline="0">
                <a:solidFill>
                  <a:srgbClr val="FAFBFB"/>
                </a:solidFill>
              </a:defRPr>
            </a:lvl1pPr>
          </a:lstStyle>
          <a:p>
            <a:r>
              <a:rPr lang="nb-NO"/>
              <a:t>Klikk for å redigere tittelstil</a:t>
            </a:r>
            <a:endParaRPr lang="nb-NO" dirty="0"/>
          </a:p>
        </p:txBody>
      </p:sp>
      <p:pic>
        <p:nvPicPr>
          <p:cNvPr id="16" name="Picture 3">
            <a:extLst>
              <a:ext uri="{FF2B5EF4-FFF2-40B4-BE49-F238E27FC236}">
                <a16:creationId xmlns:a16="http://schemas.microsoft.com/office/drawing/2014/main" id="{3E5DB981-1843-7547-B0FB-0FC9BDC1FB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72396" y="3645744"/>
            <a:ext cx="4043763" cy="414745"/>
          </a:xfrm>
          <a:prstGeom prst="rect">
            <a:avLst/>
          </a:prstGeom>
        </p:spPr>
      </p:pic>
    </p:spTree>
    <p:extLst>
      <p:ext uri="{BB962C8B-B14F-4D97-AF65-F5344CB8AC3E}">
        <p14:creationId xmlns:p14="http://schemas.microsoft.com/office/powerpoint/2010/main" val="211373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spTree>
      <p:nvGrpSpPr>
        <p:cNvPr id="1" name=""/>
        <p:cNvGrpSpPr/>
        <p:nvPr/>
      </p:nvGrpSpPr>
      <p:grpSpPr>
        <a:xfrm>
          <a:off x="0" y="0"/>
          <a:ext cx="0" cy="0"/>
          <a:chOff x="0" y="0"/>
          <a:chExt cx="0" cy="0"/>
        </a:xfrm>
      </p:grpSpPr>
      <p:sp>
        <p:nvSpPr>
          <p:cNvPr id="8" name="Rectangle 7"/>
          <p:cNvSpPr/>
          <p:nvPr userDrawn="1"/>
        </p:nvSpPr>
        <p:spPr>
          <a:xfrm>
            <a:off x="0" y="-99393"/>
            <a:ext cx="12192000" cy="6539899"/>
          </a:xfrm>
          <a:prstGeom prst="rect">
            <a:avLst/>
          </a:prstGeom>
          <a:blipFill dpi="0" rotWithShape="1">
            <a:blip r:embed="rId2"/>
            <a:srcRect/>
            <a:tile tx="0" ty="0" sx="60000" sy="6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43262"/>
            <a:ext cx="12192000" cy="414745"/>
          </a:xfrm>
          <a:prstGeom prst="rect">
            <a:avLst/>
          </a:prstGeom>
          <a:solidFill>
            <a:srgbClr val="EEE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4" name="Rectangle 3"/>
          <p:cNvSpPr>
            <a:spLocks noGrp="1" noChangeArrowheads="1"/>
          </p:cNvSpPr>
          <p:nvPr>
            <p:ph type="dt" sz="half" idx="10"/>
          </p:nvPr>
        </p:nvSpPr>
        <p:spPr>
          <a:xfrm>
            <a:off x="961200" y="6490799"/>
            <a:ext cx="2167535" cy="322704"/>
          </a:xfrm>
          <a:prstGeom prst="rect">
            <a:avLst/>
          </a:prstGeom>
        </p:spPr>
        <p:txBody>
          <a:bodyPr/>
          <a:lstStyle>
            <a:lvl1pPr>
              <a:defRPr>
                <a:solidFill>
                  <a:schemeClr val="tx1"/>
                </a:solidFill>
              </a:defRPr>
            </a:lvl1pPr>
          </a:lstStyle>
          <a:p>
            <a:pPr>
              <a:defRPr/>
            </a:pPr>
            <a:fld id="{ABEFF9B6-07BE-FD4A-978F-B9B33E8611F6}" type="datetime1">
              <a:rPr lang="nb-NO" smtClean="0"/>
              <a:pPr>
                <a:defRPr/>
              </a:pPr>
              <a:t>13.12.2022</a:t>
            </a:fld>
            <a:endParaRPr lang="en-US" dirty="0"/>
          </a:p>
        </p:txBody>
      </p:sp>
      <p:pic>
        <p:nvPicPr>
          <p:cNvPr id="2" name="Bilde 1">
            <a:extLst>
              <a:ext uri="{FF2B5EF4-FFF2-40B4-BE49-F238E27FC236}">
                <a16:creationId xmlns:a16="http://schemas.microsoft.com/office/drawing/2014/main" id="{023DB10B-0A23-2B46-84D8-3438A9338D17}"/>
              </a:ext>
            </a:extLst>
          </p:cNvPr>
          <p:cNvPicPr>
            <a:picLocks noChangeAspect="1"/>
          </p:cNvPicPr>
          <p:nvPr userDrawn="1"/>
        </p:nvPicPr>
        <p:blipFill>
          <a:blip r:embed="rId3"/>
          <a:stretch>
            <a:fillRect/>
          </a:stretch>
        </p:blipFill>
        <p:spPr>
          <a:xfrm>
            <a:off x="5735960" y="-1395536"/>
            <a:ext cx="7318489" cy="6858000"/>
          </a:xfrm>
          <a:prstGeom prst="rect">
            <a:avLst/>
          </a:prstGeom>
        </p:spPr>
      </p:pic>
      <p:sp>
        <p:nvSpPr>
          <p:cNvPr id="6" name="Rectangle 5"/>
          <p:cNvSpPr>
            <a:spLocks noGrp="1" noChangeArrowheads="1"/>
          </p:cNvSpPr>
          <p:nvPr>
            <p:ph type="sldNum" sz="quarter" idx="12"/>
          </p:nvPr>
        </p:nvSpPr>
        <p:spPr>
          <a:xfrm>
            <a:off x="10512492" y="6485011"/>
            <a:ext cx="865717" cy="216025"/>
          </a:xfrm>
        </p:spPr>
        <p:txBody>
          <a:bodyPr/>
          <a:lstStyle>
            <a:lvl1pPr algn="r">
              <a:defRPr smtClean="0">
                <a:solidFill>
                  <a:schemeClr val="tx1"/>
                </a:solidFill>
              </a:defRPr>
            </a:lvl1pPr>
          </a:lstStyle>
          <a:p>
            <a:pPr>
              <a:defRPr/>
            </a:pPr>
            <a:fld id="{37881970-9308-E94F-B8C1-AD39FD01FAF1}" type="slidenum">
              <a:rPr lang="nb-NO" altLang="nb-NO" smtClean="0"/>
              <a:pPr>
                <a:defRPr/>
              </a:pPr>
              <a:t>‹#›</a:t>
            </a:fld>
            <a:endParaRPr lang="nb-NO" altLang="nb-NO" dirty="0"/>
          </a:p>
        </p:txBody>
      </p:sp>
      <p:sp>
        <p:nvSpPr>
          <p:cNvPr id="9" name="Rectangle 5"/>
          <p:cNvSpPr>
            <a:spLocks noGrp="1" noChangeArrowheads="1"/>
          </p:cNvSpPr>
          <p:nvPr>
            <p:ph type="ftr" sz="quarter" idx="3"/>
          </p:nvPr>
        </p:nvSpPr>
        <p:spPr bwMode="auto">
          <a:xfrm>
            <a:off x="4165600" y="6485004"/>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chemeClr val="tx1"/>
                </a:solidFill>
                <a:latin typeface="Arial" panose="020B0604020202020204" pitchFamily="34" charset="0"/>
                <a:ea typeface="MS PGothic" panose="020B0600070205080204" pitchFamily="34" charset="-128"/>
              </a:defRPr>
            </a:lvl1pPr>
          </a:lstStyle>
          <a:p>
            <a:pPr>
              <a:defRPr/>
            </a:pPr>
            <a:r>
              <a:rPr lang="nb-NO" altLang="nb-NO"/>
              <a:t>Rådgiver/nestleder NAKU - Kim Berge</a:t>
            </a:r>
            <a:endParaRPr lang="nb-NO" altLang="nb-NO" dirty="0"/>
          </a:p>
        </p:txBody>
      </p:sp>
      <p:sp>
        <p:nvSpPr>
          <p:cNvPr id="15" name="Plassholder for tekst 3">
            <a:extLst>
              <a:ext uri="{FF2B5EF4-FFF2-40B4-BE49-F238E27FC236}">
                <a16:creationId xmlns:a16="http://schemas.microsoft.com/office/drawing/2014/main" id="{98A1FB65-23D8-1B4D-AF94-7AEF80E92BDA}"/>
              </a:ext>
            </a:extLst>
          </p:cNvPr>
          <p:cNvSpPr>
            <a:spLocks noGrp="1"/>
          </p:cNvSpPr>
          <p:nvPr>
            <p:ph type="body" sz="half" idx="14" hasCustomPrompt="1"/>
          </p:nvPr>
        </p:nvSpPr>
        <p:spPr>
          <a:xfrm>
            <a:off x="8068849" y="5986118"/>
            <a:ext cx="3299884" cy="436269"/>
          </a:xfrm>
        </p:spPr>
        <p:txBody>
          <a:bodyPr/>
          <a:lstStyle>
            <a:lvl1pPr marL="0" indent="0" algn="r">
              <a:buNone/>
              <a:defRPr sz="1200">
                <a:solidFill>
                  <a:srgbClr val="FAFBF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
        <p:nvSpPr>
          <p:cNvPr id="19458" name="Rectangle 2"/>
          <p:cNvSpPr>
            <a:spLocks noGrp="1" noChangeArrowheads="1"/>
          </p:cNvSpPr>
          <p:nvPr>
            <p:ph type="ctrTitle"/>
          </p:nvPr>
        </p:nvSpPr>
        <p:spPr>
          <a:xfrm>
            <a:off x="7191545" y="871882"/>
            <a:ext cx="4964587" cy="2269960"/>
          </a:xfrm>
        </p:spPr>
        <p:txBody>
          <a:bodyPr wrap="square" anchor="ctr" anchorCtr="0"/>
          <a:lstStyle>
            <a:lvl1pPr algn="ctr">
              <a:defRPr sz="4000" b="1" cap="all" baseline="0">
                <a:solidFill>
                  <a:srgbClr val="FAFBFB"/>
                </a:solidFill>
              </a:defRPr>
            </a:lvl1pPr>
          </a:lstStyle>
          <a:p>
            <a:r>
              <a:rPr lang="nb-NO"/>
              <a:t>Klikk for å redigere tittelstil</a:t>
            </a:r>
            <a:endParaRPr lang="nb-NO" dirty="0"/>
          </a:p>
        </p:txBody>
      </p:sp>
      <p:pic>
        <p:nvPicPr>
          <p:cNvPr id="16" name="Picture 3">
            <a:extLst>
              <a:ext uri="{FF2B5EF4-FFF2-40B4-BE49-F238E27FC236}">
                <a16:creationId xmlns:a16="http://schemas.microsoft.com/office/drawing/2014/main" id="{3E5DB981-1843-7547-B0FB-0FC9BDC1FB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872396" y="3645744"/>
            <a:ext cx="4043763" cy="414745"/>
          </a:xfrm>
          <a:prstGeom prst="rect">
            <a:avLst/>
          </a:prstGeom>
        </p:spPr>
      </p:pic>
    </p:spTree>
    <p:extLst>
      <p:ext uri="{BB962C8B-B14F-4D97-AF65-F5344CB8AC3E}">
        <p14:creationId xmlns:p14="http://schemas.microsoft.com/office/powerpoint/2010/main" val="3806553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sp>
        <p:nvSpPr>
          <p:cNvPr id="8" name="Rectangle 7"/>
          <p:cNvSpPr/>
          <p:nvPr userDrawn="1"/>
        </p:nvSpPr>
        <p:spPr>
          <a:xfrm>
            <a:off x="0" y="-120406"/>
            <a:ext cx="12192000" cy="6539899"/>
          </a:xfrm>
          <a:prstGeom prst="rect">
            <a:avLst/>
          </a:prstGeom>
          <a:solidFill>
            <a:srgbClr val="BCD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43262"/>
            <a:ext cx="12192000" cy="414745"/>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9458" name="Rectangle 2"/>
          <p:cNvSpPr>
            <a:spLocks noGrp="1" noChangeArrowheads="1"/>
          </p:cNvSpPr>
          <p:nvPr>
            <p:ph type="ctrTitle"/>
          </p:nvPr>
        </p:nvSpPr>
        <p:spPr>
          <a:xfrm>
            <a:off x="1147771" y="2204864"/>
            <a:ext cx="6244374" cy="1656184"/>
          </a:xfrm>
        </p:spPr>
        <p:txBody>
          <a:bodyPr wrap="square" anchor="ctr" anchorCtr="0"/>
          <a:lstStyle>
            <a:lvl1pPr algn="l">
              <a:defRPr sz="4000" b="1" cap="all" baseline="0"/>
            </a:lvl1pPr>
          </a:lstStyle>
          <a:p>
            <a:r>
              <a:rPr lang="nb-NO"/>
              <a:t>Klikk for å redigere tittelstil</a:t>
            </a:r>
            <a:endParaRPr lang="nb-NO" dirty="0"/>
          </a:p>
        </p:txBody>
      </p:sp>
      <p:sp>
        <p:nvSpPr>
          <p:cNvPr id="4" name="Rectangle 3"/>
          <p:cNvSpPr>
            <a:spLocks noGrp="1" noChangeArrowheads="1"/>
          </p:cNvSpPr>
          <p:nvPr>
            <p:ph type="dt" sz="half" idx="10"/>
          </p:nvPr>
        </p:nvSpPr>
        <p:spPr>
          <a:xfrm>
            <a:off x="961200" y="6490800"/>
            <a:ext cx="2167535" cy="322704"/>
          </a:xfrm>
          <a:prstGeom prst="rect">
            <a:avLst/>
          </a:prstGeom>
        </p:spPr>
        <p:txBody>
          <a:bodyPr/>
          <a:lstStyle>
            <a:lvl1pPr>
              <a:defRPr/>
            </a:lvl1pPr>
          </a:lstStyle>
          <a:p>
            <a:pPr>
              <a:defRPr/>
            </a:pPr>
            <a:fld id="{ABEFF9B6-07BE-FD4A-978F-B9B33E8611F6}" type="datetime1">
              <a:rPr lang="nb-NO" smtClean="0"/>
              <a:t>13.12.2022</a:t>
            </a:fld>
            <a:endParaRPr lang="en-US" dirty="0"/>
          </a:p>
        </p:txBody>
      </p:sp>
      <p:sp>
        <p:nvSpPr>
          <p:cNvPr id="6" name="Rectangle 5"/>
          <p:cNvSpPr>
            <a:spLocks noGrp="1" noChangeArrowheads="1"/>
          </p:cNvSpPr>
          <p:nvPr>
            <p:ph type="sldNum" sz="quarter" idx="12"/>
          </p:nvPr>
        </p:nvSpPr>
        <p:spPr>
          <a:xfrm>
            <a:off x="10512492" y="6485011"/>
            <a:ext cx="865717" cy="216025"/>
          </a:xfrm>
        </p:spPr>
        <p:txBody>
          <a:bodyPr/>
          <a:lstStyle>
            <a:lvl1pPr algn="r">
              <a:defRPr smtClean="0"/>
            </a:lvl1pPr>
          </a:lstStyle>
          <a:p>
            <a:pPr>
              <a:defRPr/>
            </a:pPr>
            <a:fld id="{37881970-9308-E94F-B8C1-AD39FD01FAF1}" type="slidenum">
              <a:rPr lang="nb-NO" altLang="nb-NO" smtClean="0"/>
              <a:pPr>
                <a:defRPr/>
              </a:pPr>
              <a:t>‹#›</a:t>
            </a:fld>
            <a:endParaRPr lang="nb-NO" altLang="nb-NO" dirty="0"/>
          </a:p>
        </p:txBody>
      </p:sp>
      <p:sp>
        <p:nvSpPr>
          <p:cNvPr id="9" name="Rectangle 5"/>
          <p:cNvSpPr>
            <a:spLocks noGrp="1" noChangeArrowheads="1"/>
          </p:cNvSpPr>
          <p:nvPr>
            <p:ph type="ftr" sz="quarter" idx="3"/>
          </p:nvPr>
        </p:nvSpPr>
        <p:spPr bwMode="auto">
          <a:xfrm>
            <a:off x="4165600" y="6485004"/>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pic>
        <p:nvPicPr>
          <p:cNvPr id="14" name="Grafikk 13">
            <a:extLst>
              <a:ext uri="{FF2B5EF4-FFF2-40B4-BE49-F238E27FC236}">
                <a16:creationId xmlns:a16="http://schemas.microsoft.com/office/drawing/2014/main" id="{B1A9069B-731F-654D-81A3-129C5F7338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7771" y="5271022"/>
            <a:ext cx="5696362" cy="584242"/>
          </a:xfrm>
          <a:prstGeom prst="rect">
            <a:avLst/>
          </a:prstGeom>
        </p:spPr>
      </p:pic>
      <p:pic>
        <p:nvPicPr>
          <p:cNvPr id="10" name="Bilde 9">
            <a:extLst>
              <a:ext uri="{FF2B5EF4-FFF2-40B4-BE49-F238E27FC236}">
                <a16:creationId xmlns:a16="http://schemas.microsoft.com/office/drawing/2014/main" id="{0CF5FF96-0D18-7F46-A898-D4780CDE44C9}"/>
              </a:ext>
            </a:extLst>
          </p:cNvPr>
          <p:cNvPicPr>
            <a:picLocks noChangeAspect="1"/>
          </p:cNvPicPr>
          <p:nvPr userDrawn="1"/>
        </p:nvPicPr>
        <p:blipFill>
          <a:blip r:embed="rId4"/>
          <a:stretch>
            <a:fillRect/>
          </a:stretch>
        </p:blipFill>
        <p:spPr>
          <a:xfrm>
            <a:off x="7573423" y="154044"/>
            <a:ext cx="4283217" cy="4787124"/>
          </a:xfrm>
          <a:prstGeom prst="rect">
            <a:avLst/>
          </a:prstGeom>
        </p:spPr>
      </p:pic>
    </p:spTree>
    <p:extLst>
      <p:ext uri="{BB962C8B-B14F-4D97-AF65-F5344CB8AC3E}">
        <p14:creationId xmlns:p14="http://schemas.microsoft.com/office/powerpoint/2010/main" val="221881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5_Tittellysbilde">
    <p:spTree>
      <p:nvGrpSpPr>
        <p:cNvPr id="1" name=""/>
        <p:cNvGrpSpPr/>
        <p:nvPr/>
      </p:nvGrpSpPr>
      <p:grpSpPr>
        <a:xfrm>
          <a:off x="0" y="0"/>
          <a:ext cx="0" cy="0"/>
          <a:chOff x="0" y="0"/>
          <a:chExt cx="0" cy="0"/>
        </a:xfrm>
      </p:grpSpPr>
      <p:sp>
        <p:nvSpPr>
          <p:cNvPr id="8" name="Rectangle 7"/>
          <p:cNvSpPr/>
          <p:nvPr userDrawn="1"/>
        </p:nvSpPr>
        <p:spPr>
          <a:xfrm>
            <a:off x="0" y="-99393"/>
            <a:ext cx="12192000" cy="6539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00FBD411-6C03-4149-889B-2F618DFE323E}"/>
              </a:ext>
            </a:extLst>
          </p:cNvPr>
          <p:cNvSpPr/>
          <p:nvPr userDrawn="1"/>
        </p:nvSpPr>
        <p:spPr>
          <a:xfrm rot="10800000">
            <a:off x="0" y="-49570"/>
            <a:ext cx="12192000" cy="6490076"/>
          </a:xfrm>
          <a:prstGeom prst="rect">
            <a:avLst/>
          </a:prstGeom>
          <a:gradFill flip="none" rotWithShape="1">
            <a:gsLst>
              <a:gs pos="100000">
                <a:srgbClr val="FAFAFA">
                  <a:alpha val="24000"/>
                </a:srgbClr>
              </a:gs>
              <a:gs pos="40000">
                <a:schemeClr val="accent4">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43262"/>
            <a:ext cx="12192000" cy="414745"/>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9458" name="Rectangle 2"/>
          <p:cNvSpPr>
            <a:spLocks noGrp="1" noChangeArrowheads="1"/>
          </p:cNvSpPr>
          <p:nvPr>
            <p:ph type="ctrTitle"/>
          </p:nvPr>
        </p:nvSpPr>
        <p:spPr>
          <a:xfrm>
            <a:off x="1147770" y="2204864"/>
            <a:ext cx="6172366" cy="1656184"/>
          </a:xfrm>
        </p:spPr>
        <p:txBody>
          <a:bodyPr wrap="square" anchor="ctr" anchorCtr="0"/>
          <a:lstStyle>
            <a:lvl1pPr algn="l">
              <a:defRPr sz="4000" b="1"/>
            </a:lvl1pPr>
          </a:lstStyle>
          <a:p>
            <a:r>
              <a:rPr lang="nb-NO"/>
              <a:t>Klikk for å redigere tittelstil</a:t>
            </a:r>
            <a:endParaRPr lang="nb-NO" dirty="0"/>
          </a:p>
        </p:txBody>
      </p:sp>
      <p:sp>
        <p:nvSpPr>
          <p:cNvPr id="4" name="Rectangle 3"/>
          <p:cNvSpPr>
            <a:spLocks noGrp="1" noChangeArrowheads="1"/>
          </p:cNvSpPr>
          <p:nvPr>
            <p:ph type="dt" sz="half" idx="10"/>
          </p:nvPr>
        </p:nvSpPr>
        <p:spPr>
          <a:xfrm>
            <a:off x="960005" y="6490799"/>
            <a:ext cx="2167535" cy="322704"/>
          </a:xfrm>
          <a:prstGeom prst="rect">
            <a:avLst/>
          </a:prstGeom>
        </p:spPr>
        <p:txBody>
          <a:bodyPr/>
          <a:lstStyle>
            <a:lvl1pPr>
              <a:defRPr/>
            </a:lvl1pPr>
          </a:lstStyle>
          <a:p>
            <a:pPr>
              <a:defRPr/>
            </a:pPr>
            <a:fld id="{ABEFF9B6-07BE-FD4A-978F-B9B33E8611F6}" type="datetime1">
              <a:rPr lang="nb-NO" smtClean="0"/>
              <a:t>13.12.2022</a:t>
            </a:fld>
            <a:endParaRPr lang="en-US" dirty="0"/>
          </a:p>
        </p:txBody>
      </p:sp>
      <p:sp>
        <p:nvSpPr>
          <p:cNvPr id="6" name="Rectangle 5"/>
          <p:cNvSpPr>
            <a:spLocks noGrp="1" noChangeArrowheads="1"/>
          </p:cNvSpPr>
          <p:nvPr>
            <p:ph type="sldNum" sz="quarter" idx="12"/>
          </p:nvPr>
        </p:nvSpPr>
        <p:spPr>
          <a:xfrm>
            <a:off x="10512492" y="6485011"/>
            <a:ext cx="865717" cy="216025"/>
          </a:xfrm>
        </p:spPr>
        <p:txBody>
          <a:bodyPr/>
          <a:lstStyle>
            <a:lvl1pPr algn="r">
              <a:defRPr smtClean="0"/>
            </a:lvl1pPr>
          </a:lstStyle>
          <a:p>
            <a:pPr>
              <a:defRPr/>
            </a:pPr>
            <a:fld id="{37881970-9308-E94F-B8C1-AD39FD01FAF1}" type="slidenum">
              <a:rPr lang="nb-NO" altLang="nb-NO" smtClean="0"/>
              <a:pPr>
                <a:defRPr/>
              </a:pPr>
              <a:t>‹#›</a:t>
            </a:fld>
            <a:endParaRPr lang="nb-NO" altLang="nb-NO" dirty="0"/>
          </a:p>
        </p:txBody>
      </p:sp>
      <p:sp>
        <p:nvSpPr>
          <p:cNvPr id="9" name="Rectangle 5"/>
          <p:cNvSpPr>
            <a:spLocks noGrp="1" noChangeArrowheads="1"/>
          </p:cNvSpPr>
          <p:nvPr>
            <p:ph type="ftr" sz="quarter" idx="3"/>
          </p:nvPr>
        </p:nvSpPr>
        <p:spPr bwMode="auto">
          <a:xfrm>
            <a:off x="4165600" y="6485004"/>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pic>
        <p:nvPicPr>
          <p:cNvPr id="14" name="Bilde 13">
            <a:extLst>
              <a:ext uri="{FF2B5EF4-FFF2-40B4-BE49-F238E27FC236}">
                <a16:creationId xmlns:a16="http://schemas.microsoft.com/office/drawing/2014/main" id="{480365CF-791F-5B4B-9809-BC15DDAB5BE5}"/>
              </a:ext>
            </a:extLst>
          </p:cNvPr>
          <p:cNvPicPr>
            <a:picLocks noChangeAspect="1"/>
          </p:cNvPicPr>
          <p:nvPr userDrawn="1"/>
        </p:nvPicPr>
        <p:blipFill>
          <a:blip r:embed="rId2"/>
          <a:stretch>
            <a:fillRect/>
          </a:stretch>
        </p:blipFill>
        <p:spPr>
          <a:xfrm>
            <a:off x="7573423" y="154044"/>
            <a:ext cx="4283217" cy="4787124"/>
          </a:xfrm>
          <a:prstGeom prst="rect">
            <a:avLst/>
          </a:prstGeom>
        </p:spPr>
      </p:pic>
      <p:pic>
        <p:nvPicPr>
          <p:cNvPr id="16" name="Grafikk 15">
            <a:extLst>
              <a:ext uri="{FF2B5EF4-FFF2-40B4-BE49-F238E27FC236}">
                <a16:creationId xmlns:a16="http://schemas.microsoft.com/office/drawing/2014/main" id="{D06806C9-7A3C-3541-B713-5ABF43F7379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7771" y="5271022"/>
            <a:ext cx="5696362" cy="584242"/>
          </a:xfrm>
          <a:prstGeom prst="rect">
            <a:avLst/>
          </a:prstGeom>
        </p:spPr>
      </p:pic>
    </p:spTree>
    <p:extLst>
      <p:ext uri="{BB962C8B-B14F-4D97-AF65-F5344CB8AC3E}">
        <p14:creationId xmlns:p14="http://schemas.microsoft.com/office/powerpoint/2010/main" val="280232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delingsoverskrif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6" name="Rectangle 6"/>
          <p:cNvSpPr>
            <a:spLocks noGrp="1" noChangeArrowheads="1"/>
          </p:cNvSpPr>
          <p:nvPr>
            <p:ph type="sldNum" sz="quarter" idx="12"/>
          </p:nvPr>
        </p:nvSpPr>
        <p:spPr>
          <a:ln/>
        </p:spPr>
        <p:txBody>
          <a:bodyPr/>
          <a:lstStyle>
            <a:lvl1pPr>
              <a:defRPr/>
            </a:lvl1pPr>
          </a:lstStyle>
          <a:p>
            <a:pPr>
              <a:defRPr/>
            </a:pPr>
            <a:fld id="{DC098972-6272-CA4A-AC3C-71150DAA8350}" type="slidenum">
              <a:rPr lang="nb-NO" altLang="nb-NO"/>
              <a:pPr>
                <a:defRPr/>
              </a:pPr>
              <a:t>‹#›</a:t>
            </a:fld>
            <a:endParaRPr lang="nb-NO" altLang="nb-NO"/>
          </a:p>
        </p:txBody>
      </p:sp>
      <p:sp>
        <p:nvSpPr>
          <p:cNvPr id="9" name="Rectangle 5">
            <a:extLst>
              <a:ext uri="{FF2B5EF4-FFF2-40B4-BE49-F238E27FC236}">
                <a16:creationId xmlns:a16="http://schemas.microsoft.com/office/drawing/2014/main" id="{AEB20991-AA73-0C41-ACF8-9DDB6C15BF7F}"/>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10" name="Rectangle 4">
            <a:extLst>
              <a:ext uri="{FF2B5EF4-FFF2-40B4-BE49-F238E27FC236}">
                <a16:creationId xmlns:a16="http://schemas.microsoft.com/office/drawing/2014/main" id="{B7674481-D781-7045-A649-316A3B2B49C9}"/>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7" name="Plassholder for tekst 3">
            <a:extLst>
              <a:ext uri="{FF2B5EF4-FFF2-40B4-BE49-F238E27FC236}">
                <a16:creationId xmlns:a16="http://schemas.microsoft.com/office/drawing/2014/main" id="{20EA81B5-D56F-A94A-ABB2-61EEA708830F}"/>
              </a:ext>
            </a:extLst>
          </p:cNvPr>
          <p:cNvSpPr>
            <a:spLocks noGrp="1"/>
          </p:cNvSpPr>
          <p:nvPr>
            <p:ph type="body" sz="half" idx="14" hasCustomPrompt="1"/>
          </p:nvPr>
        </p:nvSpPr>
        <p:spPr>
          <a:xfrm>
            <a:off x="5678520" y="5977906"/>
            <a:ext cx="5647764" cy="304631"/>
          </a:xfrm>
        </p:spPr>
        <p:txBody>
          <a:bodyPr/>
          <a:lstStyle>
            <a:lvl1pPr marL="0" indent="0" algn="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157352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ndelingsoverskrif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6" name="Rectangle 6"/>
          <p:cNvSpPr>
            <a:spLocks noGrp="1" noChangeArrowheads="1"/>
          </p:cNvSpPr>
          <p:nvPr>
            <p:ph type="sldNum" sz="quarter" idx="12"/>
          </p:nvPr>
        </p:nvSpPr>
        <p:spPr>
          <a:ln/>
        </p:spPr>
        <p:txBody>
          <a:bodyPr/>
          <a:lstStyle>
            <a:lvl1pPr>
              <a:defRPr/>
            </a:lvl1pPr>
          </a:lstStyle>
          <a:p>
            <a:pPr>
              <a:defRPr/>
            </a:pPr>
            <a:fld id="{DC098972-6272-CA4A-AC3C-71150DAA8350}" type="slidenum">
              <a:rPr lang="nb-NO" altLang="nb-NO"/>
              <a:pPr>
                <a:defRPr/>
              </a:pPr>
              <a:t>‹#›</a:t>
            </a:fld>
            <a:endParaRPr lang="nb-NO" altLang="nb-NO"/>
          </a:p>
        </p:txBody>
      </p:sp>
      <p:sp>
        <p:nvSpPr>
          <p:cNvPr id="9" name="Rectangle 5">
            <a:extLst>
              <a:ext uri="{FF2B5EF4-FFF2-40B4-BE49-F238E27FC236}">
                <a16:creationId xmlns:a16="http://schemas.microsoft.com/office/drawing/2014/main" id="{AEB20991-AA73-0C41-ACF8-9DDB6C15BF7F}"/>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10" name="Rectangle 4">
            <a:extLst>
              <a:ext uri="{FF2B5EF4-FFF2-40B4-BE49-F238E27FC236}">
                <a16:creationId xmlns:a16="http://schemas.microsoft.com/office/drawing/2014/main" id="{B7674481-D781-7045-A649-316A3B2B49C9}"/>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7" name="Plassholder for tekst 3">
            <a:extLst>
              <a:ext uri="{FF2B5EF4-FFF2-40B4-BE49-F238E27FC236}">
                <a16:creationId xmlns:a16="http://schemas.microsoft.com/office/drawing/2014/main" id="{A46A94A1-A742-BA43-9E3A-EA2D7E84D899}"/>
              </a:ext>
            </a:extLst>
          </p:cNvPr>
          <p:cNvSpPr>
            <a:spLocks noGrp="1"/>
          </p:cNvSpPr>
          <p:nvPr>
            <p:ph type="body" sz="half" idx="14" hasCustomPrompt="1"/>
          </p:nvPr>
        </p:nvSpPr>
        <p:spPr>
          <a:xfrm>
            <a:off x="5678520" y="5977906"/>
            <a:ext cx="5647764" cy="304631"/>
          </a:xfrm>
        </p:spPr>
        <p:txBody>
          <a:bodyPr/>
          <a:lstStyle>
            <a:lvl1pPr marL="0" indent="0" algn="r">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22725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nndelingsoverskrif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6" name="Rectangle 6"/>
          <p:cNvSpPr>
            <a:spLocks noGrp="1" noChangeArrowheads="1"/>
          </p:cNvSpPr>
          <p:nvPr>
            <p:ph type="sldNum" sz="quarter" idx="12"/>
          </p:nvPr>
        </p:nvSpPr>
        <p:spPr>
          <a:ln/>
        </p:spPr>
        <p:txBody>
          <a:bodyPr/>
          <a:lstStyle>
            <a:lvl1pPr>
              <a:defRPr/>
            </a:lvl1pPr>
          </a:lstStyle>
          <a:p>
            <a:pPr>
              <a:defRPr/>
            </a:pPr>
            <a:fld id="{DC098972-6272-CA4A-AC3C-71150DAA8350}" type="slidenum">
              <a:rPr lang="nb-NO" altLang="nb-NO"/>
              <a:pPr>
                <a:defRPr/>
              </a:pPr>
              <a:t>‹#›</a:t>
            </a:fld>
            <a:endParaRPr lang="nb-NO" altLang="nb-NO"/>
          </a:p>
        </p:txBody>
      </p:sp>
      <p:sp>
        <p:nvSpPr>
          <p:cNvPr id="9" name="Rectangle 5">
            <a:extLst>
              <a:ext uri="{FF2B5EF4-FFF2-40B4-BE49-F238E27FC236}">
                <a16:creationId xmlns:a16="http://schemas.microsoft.com/office/drawing/2014/main" id="{AEB20991-AA73-0C41-ACF8-9DDB6C15BF7F}"/>
              </a:ext>
            </a:extLst>
          </p:cNvPr>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10" name="Rectangle 4">
            <a:extLst>
              <a:ext uri="{FF2B5EF4-FFF2-40B4-BE49-F238E27FC236}">
                <a16:creationId xmlns:a16="http://schemas.microsoft.com/office/drawing/2014/main" id="{B7674481-D781-7045-A649-316A3B2B49C9}"/>
              </a:ext>
            </a:extLst>
          </p:cNvPr>
          <p:cNvSpPr>
            <a:spLocks noGrp="1" noChangeArrowheads="1"/>
          </p:cNvSpPr>
          <p:nvPr>
            <p:ph type="dt" sz="half" idx="2"/>
          </p:nvPr>
        </p:nvSpPr>
        <p:spPr bwMode="auto">
          <a:xfrm>
            <a:off x="960001"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S PGothic" charset="0"/>
                <a:cs typeface="MS PGothic" charset="0"/>
              </a:defRPr>
            </a:lvl1pPr>
          </a:lstStyle>
          <a:p>
            <a:pPr>
              <a:defRPr/>
            </a:pPr>
            <a:fld id="{D6C5B802-CB34-A841-9AF8-077434251E2B}" type="datetime1">
              <a:rPr lang="nb-NO" smtClean="0"/>
              <a:t>13.12.2022</a:t>
            </a:fld>
            <a:endParaRPr lang="en-US" dirty="0"/>
          </a:p>
        </p:txBody>
      </p:sp>
      <p:sp>
        <p:nvSpPr>
          <p:cNvPr id="7" name="Plassholder for tekst 3">
            <a:extLst>
              <a:ext uri="{FF2B5EF4-FFF2-40B4-BE49-F238E27FC236}">
                <a16:creationId xmlns:a16="http://schemas.microsoft.com/office/drawing/2014/main" id="{B52CEE8B-A87D-164D-BAC7-4D10E5E893F6}"/>
              </a:ext>
            </a:extLst>
          </p:cNvPr>
          <p:cNvSpPr>
            <a:spLocks noGrp="1"/>
          </p:cNvSpPr>
          <p:nvPr>
            <p:ph type="body" sz="half" idx="14" hasCustomPrompt="1"/>
          </p:nvPr>
        </p:nvSpPr>
        <p:spPr>
          <a:xfrm>
            <a:off x="5678520" y="5977906"/>
            <a:ext cx="5647764" cy="304631"/>
          </a:xfrm>
        </p:spPr>
        <p:txBody>
          <a:bodyPr/>
          <a:lstStyle>
            <a:lvl1pPr marL="0" indent="0" algn="r">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legge til bildetekst ved behov</a:t>
            </a:r>
          </a:p>
        </p:txBody>
      </p:sp>
    </p:spTree>
    <p:extLst>
      <p:ext uri="{BB962C8B-B14F-4D97-AF65-F5344CB8AC3E}">
        <p14:creationId xmlns:p14="http://schemas.microsoft.com/office/powerpoint/2010/main" val="21848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19A01D4-F537-984A-A805-BC1347F62BD3}"/>
              </a:ext>
            </a:extLst>
          </p:cNvPr>
          <p:cNvSpPr/>
          <p:nvPr userDrawn="1"/>
        </p:nvSpPr>
        <p:spPr>
          <a:xfrm>
            <a:off x="0" y="0"/>
            <a:ext cx="12192000" cy="843876"/>
          </a:xfrm>
          <a:prstGeom prst="rect">
            <a:avLst/>
          </a:prstGeom>
          <a:solidFill>
            <a:srgbClr val="FA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Rectangle 8"/>
          <p:cNvSpPr/>
          <p:nvPr userDrawn="1"/>
        </p:nvSpPr>
        <p:spPr>
          <a:xfrm>
            <a:off x="0" y="6443262"/>
            <a:ext cx="12192000" cy="414745"/>
          </a:xfrm>
          <a:prstGeom prst="rect">
            <a:avLst/>
          </a:prstGeom>
          <a:solidFill>
            <a:srgbClr val="005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027" name="Rectangle 2"/>
          <p:cNvSpPr>
            <a:spLocks noGrp="1" noChangeArrowheads="1"/>
          </p:cNvSpPr>
          <p:nvPr>
            <p:ph type="title"/>
          </p:nvPr>
        </p:nvSpPr>
        <p:spPr bwMode="auto">
          <a:xfrm>
            <a:off x="1583271" y="1301751"/>
            <a:ext cx="9793319"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b-NO" altLang="nb-NO" dirty="0"/>
              <a:t>Klikk for å redigere tittelstil</a:t>
            </a:r>
          </a:p>
        </p:txBody>
      </p:sp>
      <p:sp>
        <p:nvSpPr>
          <p:cNvPr id="1028" name="Rectangle 3"/>
          <p:cNvSpPr>
            <a:spLocks noGrp="1" noChangeArrowheads="1"/>
          </p:cNvSpPr>
          <p:nvPr>
            <p:ph type="body" idx="1"/>
          </p:nvPr>
        </p:nvSpPr>
        <p:spPr bwMode="auto">
          <a:xfrm>
            <a:off x="1488021" y="1989138"/>
            <a:ext cx="9888569" cy="432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b-NO" altLang="nb-NO" dirty="0"/>
              <a:t>Klikk for å redigere tekststiler i malen</a:t>
            </a:r>
          </a:p>
          <a:p>
            <a:pPr lvl="1"/>
            <a:r>
              <a:rPr lang="nb-NO" altLang="nb-NO" dirty="0"/>
              <a:t>Andre nivå</a:t>
            </a:r>
          </a:p>
          <a:p>
            <a:pPr lvl="2"/>
            <a:r>
              <a:rPr lang="nb-NO" altLang="nb-NO" dirty="0"/>
              <a:t>Tredje nivå</a:t>
            </a:r>
          </a:p>
        </p:txBody>
      </p:sp>
      <p:sp>
        <p:nvSpPr>
          <p:cNvPr id="5124" name="Rectangle 4"/>
          <p:cNvSpPr>
            <a:spLocks noGrp="1" noChangeArrowheads="1"/>
          </p:cNvSpPr>
          <p:nvPr>
            <p:ph type="dt" sz="half" idx="2"/>
          </p:nvPr>
        </p:nvSpPr>
        <p:spPr bwMode="auto">
          <a:xfrm>
            <a:off x="961200" y="6499398"/>
            <a:ext cx="2207683"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chemeClr val="bg1"/>
                </a:solidFill>
                <a:latin typeface="Arial" charset="0"/>
                <a:ea typeface="MS PGothic" charset="0"/>
                <a:cs typeface="MS PGothic" charset="0"/>
              </a:defRPr>
            </a:lvl1pPr>
          </a:lstStyle>
          <a:p>
            <a:pPr>
              <a:defRPr/>
            </a:pPr>
            <a:fld id="{D6C5B802-CB34-A841-9AF8-077434251E2B}" type="datetime1">
              <a:rPr lang="nb-NO" smtClean="0"/>
              <a:pPr>
                <a:defRPr/>
              </a:pPr>
              <a:t>13.12.2022</a:t>
            </a:fld>
            <a:endParaRPr lang="en-US" dirty="0"/>
          </a:p>
        </p:txBody>
      </p:sp>
      <p:sp>
        <p:nvSpPr>
          <p:cNvPr id="5125" name="Rectangle 5"/>
          <p:cNvSpPr>
            <a:spLocks noGrp="1" noChangeArrowheads="1"/>
          </p:cNvSpPr>
          <p:nvPr>
            <p:ph type="ftr" sz="quarter" idx="3"/>
          </p:nvPr>
        </p:nvSpPr>
        <p:spPr bwMode="auto">
          <a:xfrm>
            <a:off x="4165600" y="6509139"/>
            <a:ext cx="3860800"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chemeClr val="bg1"/>
                </a:solidFill>
                <a:latin typeface="Arial" panose="020B0604020202020204" pitchFamily="34" charset="0"/>
                <a:ea typeface="MS PGothic" panose="020B0600070205080204" pitchFamily="34" charset="-128"/>
              </a:defRPr>
            </a:lvl1pPr>
          </a:lstStyle>
          <a:p>
            <a:pPr>
              <a:defRPr/>
            </a:pPr>
            <a:r>
              <a:rPr lang="nb-NO" altLang="nb-NO" dirty="0"/>
              <a:t>Rådgiver/nestleder NAKU - Kim Berge</a:t>
            </a:r>
          </a:p>
        </p:txBody>
      </p:sp>
      <p:sp>
        <p:nvSpPr>
          <p:cNvPr id="5126" name="Rectangle 6"/>
          <p:cNvSpPr>
            <a:spLocks noGrp="1" noChangeArrowheads="1"/>
          </p:cNvSpPr>
          <p:nvPr>
            <p:ph type="sldNum" sz="quarter" idx="4"/>
          </p:nvPr>
        </p:nvSpPr>
        <p:spPr bwMode="auto">
          <a:xfrm>
            <a:off x="10704515" y="6491461"/>
            <a:ext cx="865716" cy="2419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solidFill>
                  <a:schemeClr val="bg1"/>
                </a:solidFill>
                <a:latin typeface="Arial" panose="020B0604020202020204" pitchFamily="34" charset="0"/>
                <a:ea typeface="MS PGothic" panose="020B0600070205080204" pitchFamily="34" charset="-128"/>
              </a:defRPr>
            </a:lvl1pPr>
          </a:lstStyle>
          <a:p>
            <a:pPr>
              <a:defRPr/>
            </a:pPr>
            <a:fld id="{0B16798D-10D0-5D44-BC67-D4E83DD7C230}" type="slidenum">
              <a:rPr lang="nb-NO" altLang="nb-NO" smtClean="0"/>
              <a:pPr>
                <a:defRPr/>
              </a:pPr>
              <a:t>‹#›</a:t>
            </a:fld>
            <a:endParaRPr lang="nb-NO" altLang="nb-NO" dirty="0"/>
          </a:p>
        </p:txBody>
      </p:sp>
      <p:pic>
        <p:nvPicPr>
          <p:cNvPr id="14" name="Picture 3">
            <a:extLst>
              <a:ext uri="{FF2B5EF4-FFF2-40B4-BE49-F238E27FC236}">
                <a16:creationId xmlns:a16="http://schemas.microsoft.com/office/drawing/2014/main" id="{D9E38FDA-6985-8044-BE2A-1B3D870C9188}"/>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07368" y="288795"/>
            <a:ext cx="4043773" cy="414745"/>
          </a:xfrm>
          <a:prstGeom prst="rect">
            <a:avLst/>
          </a:prstGeom>
        </p:spPr>
      </p:pic>
    </p:spTree>
    <p:extLst>
      <p:ext uri="{BB962C8B-B14F-4D97-AF65-F5344CB8AC3E}">
        <p14:creationId xmlns:p14="http://schemas.microsoft.com/office/powerpoint/2010/main" val="3414288672"/>
      </p:ext>
    </p:extLst>
  </p:cSld>
  <p:clrMap bg1="lt1" tx1="dk1" bg2="lt2" tx2="dk2" accent1="accent1" accent2="accent2" accent3="accent3" accent4="accent4" accent5="accent5" accent6="accent6" hlink="hlink" folHlink="folHlink"/>
  <p:sldLayoutIdLst>
    <p:sldLayoutId id="2147487788" r:id="rId1"/>
    <p:sldLayoutId id="2147487801" r:id="rId2"/>
    <p:sldLayoutId id="2147487800" r:id="rId3"/>
    <p:sldLayoutId id="2147487802" r:id="rId4"/>
    <p:sldLayoutId id="2147487803" r:id="rId5"/>
    <p:sldLayoutId id="2147487792" r:id="rId6"/>
    <p:sldLayoutId id="2147487779" r:id="rId7"/>
    <p:sldLayoutId id="2147487793" r:id="rId8"/>
    <p:sldLayoutId id="2147487794" r:id="rId9"/>
    <p:sldLayoutId id="2147487797" r:id="rId10"/>
    <p:sldLayoutId id="2147487795" r:id="rId11"/>
    <p:sldLayoutId id="2147487780" r:id="rId12"/>
    <p:sldLayoutId id="2147487777" r:id="rId13"/>
    <p:sldLayoutId id="2147487796" r:id="rId14"/>
    <p:sldLayoutId id="2147487784" r:id="rId15"/>
    <p:sldLayoutId id="2147487781" r:id="rId16"/>
    <p:sldLayoutId id="2147487778" r:id="rId17"/>
    <p:sldLayoutId id="2147487782" r:id="rId18"/>
    <p:sldLayoutId id="2147487783" r:id="rId19"/>
    <p:sldLayoutId id="2147487786" r:id="rId20"/>
    <p:sldLayoutId id="2147487787" r:id="rId21"/>
  </p:sldLayoutIdLst>
  <p:hf hdr="0"/>
  <p:txStyles>
    <p:titleStyle>
      <a:lvl1pPr algn="l" rtl="0" eaLnBrk="1" fontAlgn="base" hangingPunct="1">
        <a:spcBef>
          <a:spcPct val="0"/>
        </a:spcBef>
        <a:spcAft>
          <a:spcPct val="0"/>
        </a:spcAft>
        <a:defRPr sz="2400" b="1" cap="all" baseline="0">
          <a:solidFill>
            <a:schemeClr val="tx2"/>
          </a:solidFill>
          <a:latin typeface="+mj-lt"/>
          <a:ea typeface="MS PGothic" panose="020B0600070205080204" pitchFamily="34" charset="-128"/>
          <a:cs typeface="MS PGothic" pitchFamily="34" charset="-128"/>
        </a:defRPr>
      </a:lvl1pPr>
      <a:lvl2pPr algn="l" rtl="0" eaLnBrk="1" fontAlgn="base" hangingPunct="1">
        <a:spcBef>
          <a:spcPct val="0"/>
        </a:spcBef>
        <a:spcAft>
          <a:spcPct val="0"/>
        </a:spcAft>
        <a:defRPr sz="2400">
          <a:solidFill>
            <a:schemeClr val="tx2"/>
          </a:solidFill>
          <a:latin typeface="Arial" charset="0"/>
          <a:ea typeface="MS PGothic" panose="020B0600070205080204" pitchFamily="34" charset="-128"/>
          <a:cs typeface="MS PGothic" pitchFamily="34" charset="-128"/>
        </a:defRPr>
      </a:lvl2pPr>
      <a:lvl3pPr algn="l" rtl="0" eaLnBrk="1" fontAlgn="base" hangingPunct="1">
        <a:spcBef>
          <a:spcPct val="0"/>
        </a:spcBef>
        <a:spcAft>
          <a:spcPct val="0"/>
        </a:spcAft>
        <a:defRPr sz="2400">
          <a:solidFill>
            <a:schemeClr val="tx2"/>
          </a:solidFill>
          <a:latin typeface="Arial" charset="0"/>
          <a:ea typeface="MS PGothic" panose="020B0600070205080204" pitchFamily="34" charset="-128"/>
          <a:cs typeface="MS PGothic" pitchFamily="34" charset="-128"/>
        </a:defRPr>
      </a:lvl3pPr>
      <a:lvl4pPr algn="l" rtl="0" eaLnBrk="1" fontAlgn="base" hangingPunct="1">
        <a:spcBef>
          <a:spcPct val="0"/>
        </a:spcBef>
        <a:spcAft>
          <a:spcPct val="0"/>
        </a:spcAft>
        <a:defRPr sz="2400">
          <a:solidFill>
            <a:schemeClr val="tx2"/>
          </a:solidFill>
          <a:latin typeface="Arial" charset="0"/>
          <a:ea typeface="MS PGothic" panose="020B0600070205080204" pitchFamily="34" charset="-128"/>
          <a:cs typeface="MS PGothic" pitchFamily="34" charset="-128"/>
        </a:defRPr>
      </a:lvl4pPr>
      <a:lvl5pPr algn="l" rtl="0" eaLnBrk="1" fontAlgn="base" hangingPunct="1">
        <a:spcBef>
          <a:spcPct val="0"/>
        </a:spcBef>
        <a:spcAft>
          <a:spcPct val="0"/>
        </a:spcAft>
        <a:defRPr sz="2400">
          <a:solidFill>
            <a:schemeClr val="tx2"/>
          </a:solidFill>
          <a:latin typeface="Arial" charset="0"/>
          <a:ea typeface="MS PGothic" panose="020B0600070205080204" pitchFamily="34" charset="-128"/>
          <a:cs typeface="MS PGothic" pitchFamily="34" charset="-128"/>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S PGothic" panose="020B0600070205080204" pitchFamily="34" charset="-128"/>
          <a:cs typeface="MS PGothic" pitchFamily="34" charset="-128"/>
        </a:defRPr>
      </a:lvl1pPr>
      <a:lvl2pPr marL="742950" indent="-285750" algn="l" rtl="0" eaLnBrk="1" fontAlgn="base" hangingPunct="1">
        <a:spcBef>
          <a:spcPct val="20000"/>
        </a:spcBef>
        <a:spcAft>
          <a:spcPct val="0"/>
        </a:spcAft>
        <a:buChar char="–"/>
        <a:defRPr sz="2400">
          <a:solidFill>
            <a:schemeClr val="tx1"/>
          </a:solidFill>
          <a:latin typeface="+mn-lt"/>
          <a:ea typeface="MS PGothic" panose="020B0600070205080204"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1" fontAlgn="base" hangingPunct="1">
        <a:spcBef>
          <a:spcPct val="20000"/>
        </a:spcBef>
        <a:spcAft>
          <a:spcPct val="0"/>
        </a:spcAft>
        <a:defRPr>
          <a:solidFill>
            <a:schemeClr val="tx1"/>
          </a:solidFill>
          <a:latin typeface="+mn-lt"/>
        </a:defRPr>
      </a:lvl6pPr>
      <a:lvl7pPr marL="2971800" indent="-228600" algn="l" rtl="0" eaLnBrk="1" fontAlgn="base" hangingPunct="1">
        <a:spcBef>
          <a:spcPct val="20000"/>
        </a:spcBef>
        <a:spcAft>
          <a:spcPct val="0"/>
        </a:spcAft>
        <a:defRPr>
          <a:solidFill>
            <a:schemeClr val="tx1"/>
          </a:solidFill>
          <a:latin typeface="+mn-lt"/>
        </a:defRPr>
      </a:lvl7pPr>
      <a:lvl8pPr marL="3429000" indent="-228600" algn="l" rtl="0" eaLnBrk="1" fontAlgn="base" hangingPunct="1">
        <a:spcBef>
          <a:spcPct val="20000"/>
        </a:spcBef>
        <a:spcAft>
          <a:spcPct val="0"/>
        </a:spcAft>
        <a:defRPr>
          <a:solidFill>
            <a:schemeClr val="tx1"/>
          </a:solidFill>
          <a:latin typeface="+mn-lt"/>
        </a:defRPr>
      </a:lvl8pPr>
      <a:lvl9pPr marL="3886200" indent="-228600" algn="l" rtl="0" eaLnBrk="1" fontAlgn="base" hangingPunct="1">
        <a:spcBef>
          <a:spcPct val="20000"/>
        </a:spcBef>
        <a:spcAft>
          <a:spcPct val="0"/>
        </a:spcAft>
        <a:defRPr>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s://www.google.com/search?client=safari&amp;rls=en&amp;q=funksjonelle+analyser+fak+skjema&amp;ie=UTF-8&amp;oe=UTF-8"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naku.devel-aws.nymedia.no/sites/default/files/files/Rapport_helsetilsynet_febr2009%20(3)-2.pdf"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RNHSeL-67R8"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naku.no/sites/default/files/files/NAKU_tvang&amp;makt_ferdig2_skjerm(1).pdf"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regjeringen.no/contentassets/5a8122df4dee44a38beb1ca42698b490/no/pdfs/stm200220030040000dddpdfs.pdf"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9BD355-1F5D-6E46-8719-DE67F7CE6323}"/>
              </a:ext>
            </a:extLst>
          </p:cNvPr>
          <p:cNvSpPr>
            <a:spLocks noGrp="1"/>
          </p:cNvSpPr>
          <p:nvPr>
            <p:ph type="ctrTitle"/>
          </p:nvPr>
        </p:nvSpPr>
        <p:spPr>
          <a:xfrm>
            <a:off x="695400" y="2420888"/>
            <a:ext cx="6624736" cy="1656184"/>
          </a:xfrm>
        </p:spPr>
        <p:txBody>
          <a:bodyPr/>
          <a:lstStyle/>
          <a:p>
            <a:r>
              <a:rPr lang="nb-NO" sz="3600" dirty="0"/>
              <a:t>Utfordrende atferd – et ønske om forandring</a:t>
            </a:r>
          </a:p>
        </p:txBody>
      </p:sp>
      <p:sp>
        <p:nvSpPr>
          <p:cNvPr id="3" name="Plassholder for dato 2">
            <a:extLst>
              <a:ext uri="{FF2B5EF4-FFF2-40B4-BE49-F238E27FC236}">
                <a16:creationId xmlns:a16="http://schemas.microsoft.com/office/drawing/2014/main" id="{6C9DCF97-2E2D-BE47-9003-168AA7038679}"/>
              </a:ext>
            </a:extLst>
          </p:cNvPr>
          <p:cNvSpPr>
            <a:spLocks noGrp="1"/>
          </p:cNvSpPr>
          <p:nvPr>
            <p:ph type="dt" sz="half" idx="10"/>
          </p:nvPr>
        </p:nvSpPr>
        <p:spPr/>
        <p:txBody>
          <a:bodyPr/>
          <a:lstStyle/>
          <a:p>
            <a:pPr>
              <a:defRPr/>
            </a:pPr>
            <a:fld id="{ABEFF9B6-07BE-FD4A-978F-B9B33E8611F6}" type="datetime1">
              <a:rPr lang="nb-NO" smtClean="0"/>
              <a:t>13.12.2022</a:t>
            </a:fld>
            <a:endParaRPr lang="en-US" dirty="0"/>
          </a:p>
        </p:txBody>
      </p:sp>
      <p:sp>
        <p:nvSpPr>
          <p:cNvPr id="4" name="Plassholder for lysbildenummer 3">
            <a:extLst>
              <a:ext uri="{FF2B5EF4-FFF2-40B4-BE49-F238E27FC236}">
                <a16:creationId xmlns:a16="http://schemas.microsoft.com/office/drawing/2014/main" id="{9958E0FA-389E-1B4B-9841-A7694A9DE464}"/>
              </a:ext>
            </a:extLst>
          </p:cNvPr>
          <p:cNvSpPr>
            <a:spLocks noGrp="1"/>
          </p:cNvSpPr>
          <p:nvPr>
            <p:ph type="sldNum" sz="quarter" idx="12"/>
          </p:nvPr>
        </p:nvSpPr>
        <p:spPr/>
        <p:txBody>
          <a:bodyPr/>
          <a:lstStyle/>
          <a:p>
            <a:pPr>
              <a:defRPr/>
            </a:pPr>
            <a:fld id="{37881970-9308-E94F-B8C1-AD39FD01FAF1}" type="slidenum">
              <a:rPr lang="nb-NO" altLang="nb-NO" smtClean="0"/>
              <a:pPr>
                <a:defRPr/>
              </a:pPr>
              <a:t>1</a:t>
            </a:fld>
            <a:endParaRPr lang="nb-NO" altLang="nb-NO" dirty="0"/>
          </a:p>
        </p:txBody>
      </p:sp>
      <p:sp>
        <p:nvSpPr>
          <p:cNvPr id="5" name="Plassholder for bunntekst 4">
            <a:extLst>
              <a:ext uri="{FF2B5EF4-FFF2-40B4-BE49-F238E27FC236}">
                <a16:creationId xmlns:a16="http://schemas.microsoft.com/office/drawing/2014/main" id="{236E4C7E-8574-8D45-9C28-35887AA9116B}"/>
              </a:ext>
            </a:extLst>
          </p:cNvPr>
          <p:cNvSpPr>
            <a:spLocks noGrp="1"/>
          </p:cNvSpPr>
          <p:nvPr>
            <p:ph type="ftr" sz="quarter" idx="3"/>
          </p:nvPr>
        </p:nvSpPr>
        <p:spPr>
          <a:xfrm>
            <a:off x="3647728" y="6495762"/>
            <a:ext cx="5336232" cy="241970"/>
          </a:xfrm>
        </p:spPr>
        <p:txBody>
          <a:bodyPr/>
          <a:lstStyle/>
          <a:p>
            <a:pPr>
              <a:defRPr/>
            </a:pPr>
            <a:r>
              <a:rPr lang="nb-NO" altLang="nb-NO" dirty="0"/>
              <a:t>Seniorrådgiver/ nestleder NAKU, vernepleier og førstelektor i helsevitenskap - Kim Berge</a:t>
            </a:r>
          </a:p>
        </p:txBody>
      </p:sp>
    </p:spTree>
    <p:extLst>
      <p:ext uri="{BB962C8B-B14F-4D97-AF65-F5344CB8AC3E}">
        <p14:creationId xmlns:p14="http://schemas.microsoft.com/office/powerpoint/2010/main" val="322806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tel 1"/>
          <p:cNvSpPr>
            <a:spLocks noGrp="1"/>
          </p:cNvSpPr>
          <p:nvPr>
            <p:ph type="title"/>
          </p:nvPr>
        </p:nvSpPr>
        <p:spPr>
          <a:xfrm>
            <a:off x="2057401" y="1052513"/>
            <a:ext cx="7999413" cy="576262"/>
          </a:xfrm>
        </p:spPr>
        <p:txBody>
          <a:bodyPr/>
          <a:lstStyle/>
          <a:p>
            <a:r>
              <a:rPr lang="nn-NO" altLang="nb-NO" dirty="0"/>
              <a:t>Stabile </a:t>
            </a:r>
            <a:r>
              <a:rPr lang="nn-NO" altLang="nb-NO" dirty="0" err="1"/>
              <a:t>ansatte</a:t>
            </a:r>
            <a:r>
              <a:rPr lang="nn-NO" altLang="nb-NO" dirty="0"/>
              <a:t>  </a:t>
            </a:r>
          </a:p>
        </p:txBody>
      </p:sp>
      <p:sp>
        <p:nvSpPr>
          <p:cNvPr id="56323" name="Plassholder for bunntekst 2"/>
          <p:cNvSpPr>
            <a:spLocks noGrp="1"/>
          </p:cNvSpPr>
          <p:nvPr>
            <p:ph type="ftr"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Tree>
    <p:extLst>
      <p:ext uri="{BB962C8B-B14F-4D97-AF65-F5344CB8AC3E}">
        <p14:creationId xmlns:p14="http://schemas.microsoft.com/office/powerpoint/2010/main" val="1719583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874D30-1416-262E-57D8-2C77060508C3}"/>
              </a:ext>
            </a:extLst>
          </p:cNvPr>
          <p:cNvSpPr>
            <a:spLocks noGrp="1"/>
          </p:cNvSpPr>
          <p:nvPr>
            <p:ph type="title"/>
          </p:nvPr>
        </p:nvSpPr>
        <p:spPr/>
        <p:txBody>
          <a:bodyPr/>
          <a:lstStyle/>
          <a:p>
            <a:r>
              <a:rPr lang="nb-NO" dirty="0"/>
              <a:t>Individuelt tilrettelagte tjenester</a:t>
            </a:r>
          </a:p>
        </p:txBody>
      </p:sp>
      <p:sp>
        <p:nvSpPr>
          <p:cNvPr id="3" name="Plassholder for innhold 2">
            <a:extLst>
              <a:ext uri="{FF2B5EF4-FFF2-40B4-BE49-F238E27FC236}">
                <a16:creationId xmlns:a16="http://schemas.microsoft.com/office/drawing/2014/main" id="{890E9EBF-FBC6-C11D-11C7-0E270F44C072}"/>
              </a:ext>
            </a:extLst>
          </p:cNvPr>
          <p:cNvSpPr>
            <a:spLocks noGrp="1"/>
          </p:cNvSpPr>
          <p:nvPr>
            <p:ph idx="1"/>
          </p:nvPr>
        </p:nvSpPr>
        <p:spPr>
          <a:xfrm>
            <a:off x="1488021" y="1989138"/>
            <a:ext cx="10368619" cy="4320182"/>
          </a:xfrm>
        </p:spPr>
        <p:txBody>
          <a:bodyPr/>
          <a:lstStyle/>
          <a:p>
            <a:r>
              <a:rPr lang="nb-NO" dirty="0"/>
              <a:t>Problemstilling</a:t>
            </a:r>
          </a:p>
          <a:p>
            <a:r>
              <a:rPr lang="nb-NO" dirty="0"/>
              <a:t>Kartlegging (PAS - </a:t>
            </a:r>
            <a:r>
              <a:rPr lang="nb-NO" dirty="0">
                <a:hlinkClick r:id="rId2"/>
              </a:rPr>
              <a:t>funksjonelle analyser</a:t>
            </a:r>
            <a:r>
              <a:rPr lang="nb-NO" dirty="0"/>
              <a:t>)</a:t>
            </a:r>
          </a:p>
          <a:p>
            <a:r>
              <a:rPr lang="nb-NO" dirty="0"/>
              <a:t>Analyse		</a:t>
            </a:r>
          </a:p>
          <a:p>
            <a:r>
              <a:rPr lang="nb-NO" dirty="0"/>
              <a:t>Tiltak</a:t>
            </a:r>
          </a:p>
          <a:p>
            <a:r>
              <a:rPr lang="nb-NO" dirty="0"/>
              <a:t>Evaluering</a:t>
            </a:r>
          </a:p>
          <a:p>
            <a:endParaRPr lang="nb-NO" dirty="0"/>
          </a:p>
          <a:p>
            <a:pPr marL="0" indent="0">
              <a:buNone/>
            </a:pPr>
            <a:r>
              <a:rPr lang="nb-NO" dirty="0"/>
              <a:t>Når vi går til legen for et vondt kne gjøres dette. Gjør vi dette når man har utviklingshemming og slår seg selv i hode?</a:t>
            </a:r>
          </a:p>
          <a:p>
            <a:pPr marL="0" indent="0">
              <a:buNone/>
            </a:pPr>
            <a:endParaRPr lang="nb-NO" dirty="0"/>
          </a:p>
        </p:txBody>
      </p:sp>
      <p:sp>
        <p:nvSpPr>
          <p:cNvPr id="4" name="Plassholder for lysbildenummer 3">
            <a:extLst>
              <a:ext uri="{FF2B5EF4-FFF2-40B4-BE49-F238E27FC236}">
                <a16:creationId xmlns:a16="http://schemas.microsoft.com/office/drawing/2014/main" id="{C4E10AA2-4D7F-34D7-3137-DA2355BB8B5D}"/>
              </a:ext>
            </a:extLst>
          </p:cNvPr>
          <p:cNvSpPr>
            <a:spLocks noGrp="1"/>
          </p:cNvSpPr>
          <p:nvPr>
            <p:ph type="sldNum" sz="quarter" idx="12"/>
          </p:nvPr>
        </p:nvSpPr>
        <p:spPr/>
        <p:txBody>
          <a:bodyPr/>
          <a:lstStyle/>
          <a:p>
            <a:pPr>
              <a:defRPr/>
            </a:pPr>
            <a:fld id="{C1A6DC3A-0913-0C4C-91B4-EF0EF8EE6CC0}" type="slidenum">
              <a:rPr lang="nb-NO" altLang="nb-NO" smtClean="0"/>
              <a:pPr>
                <a:defRPr/>
              </a:pPr>
              <a:t>11</a:t>
            </a:fld>
            <a:endParaRPr lang="nb-NO" altLang="nb-NO" dirty="0"/>
          </a:p>
        </p:txBody>
      </p:sp>
      <p:sp>
        <p:nvSpPr>
          <p:cNvPr id="5" name="Plassholder for bunntekst 4">
            <a:extLst>
              <a:ext uri="{FF2B5EF4-FFF2-40B4-BE49-F238E27FC236}">
                <a16:creationId xmlns:a16="http://schemas.microsoft.com/office/drawing/2014/main" id="{5192D01D-C39B-70C8-8108-E76452324E9C}"/>
              </a:ext>
            </a:extLst>
          </p:cNvPr>
          <p:cNvSpPr>
            <a:spLocks noGrp="1"/>
          </p:cNvSpPr>
          <p:nvPr>
            <p:ph type="ftr" sz="quarter" idx="3"/>
          </p:nvPr>
        </p:nvSpPr>
        <p:spPr/>
        <p:txBody>
          <a:bodyPr/>
          <a:lstStyle/>
          <a:p>
            <a:pPr>
              <a:defRPr/>
            </a:pPr>
            <a:endParaRPr lang="nb-NO" altLang="nb-NO" dirty="0"/>
          </a:p>
        </p:txBody>
      </p:sp>
      <p:sp>
        <p:nvSpPr>
          <p:cNvPr id="6" name="Plassholder for dato 5">
            <a:extLst>
              <a:ext uri="{FF2B5EF4-FFF2-40B4-BE49-F238E27FC236}">
                <a16:creationId xmlns:a16="http://schemas.microsoft.com/office/drawing/2014/main" id="{6D411069-62C3-42EE-9537-32B19FE5A68B}"/>
              </a:ext>
            </a:extLst>
          </p:cNvPr>
          <p:cNvSpPr>
            <a:spLocks noGrp="1"/>
          </p:cNvSpPr>
          <p:nvPr>
            <p:ph type="dt" sz="half" idx="2"/>
          </p:nvPr>
        </p:nvSpPr>
        <p:spPr/>
        <p:txBody>
          <a:body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97140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02D45606-3A50-7549-8F29-D853558F9E6B}"/>
              </a:ext>
            </a:extLst>
          </p:cNvPr>
          <p:cNvSpPr>
            <a:spLocks noGrp="1" noChangeArrowheads="1"/>
          </p:cNvSpPr>
          <p:nvPr>
            <p:ph type="title"/>
          </p:nvPr>
        </p:nvSpPr>
        <p:spPr/>
        <p:txBody>
          <a:bodyPr/>
          <a:lstStyle/>
          <a:p>
            <a:pPr eaLnBrk="1" hangingPunct="1"/>
            <a:r>
              <a:rPr lang="en-US" altLang="nb-NO"/>
              <a:t>Faglig forsvarlighet</a:t>
            </a:r>
          </a:p>
        </p:txBody>
      </p:sp>
      <p:sp>
        <p:nvSpPr>
          <p:cNvPr id="35842" name="Rectangle 2">
            <a:extLst>
              <a:ext uri="{FF2B5EF4-FFF2-40B4-BE49-F238E27FC236}">
                <a16:creationId xmlns:a16="http://schemas.microsoft.com/office/drawing/2014/main" id="{2B885A9D-F349-B248-AFFA-E9330215F7A3}"/>
              </a:ext>
            </a:extLst>
          </p:cNvPr>
          <p:cNvSpPr>
            <a:spLocks noGrp="1" noChangeArrowheads="1"/>
          </p:cNvSpPr>
          <p:nvPr>
            <p:ph type="body" idx="4294967295"/>
          </p:nvPr>
        </p:nvSpPr>
        <p:spPr>
          <a:xfrm>
            <a:off x="1905001" y="1600201"/>
            <a:ext cx="6207125" cy="4924425"/>
          </a:xfrm>
        </p:spPr>
        <p:txBody>
          <a:bodyPr/>
          <a:lstStyle/>
          <a:p>
            <a:pPr eaLnBrk="1" hangingPunct="1"/>
            <a:endParaRPr lang="en-US" altLang="nb-NO" sz="1700"/>
          </a:p>
          <a:p>
            <a:pPr eaLnBrk="1" hangingPunct="1"/>
            <a:r>
              <a:rPr lang="en-US" altLang="nb-NO"/>
              <a:t>§ 9-7 bokstav b og c, «Kommunens saksbehandling» påpeker kravet om faglig forsvarlighet.</a:t>
            </a:r>
          </a:p>
          <a:p>
            <a:pPr lvl="1" eaLnBrk="1" hangingPunct="1"/>
            <a:r>
              <a:rPr lang="en-US" altLang="nb-NO" sz="2000">
                <a:solidFill>
                  <a:srgbClr val="FF0000"/>
                </a:solidFill>
              </a:rPr>
              <a:t>Profesjonell tjenesteyting bør forankres i fagkunnskap, og det må være dokumentert sammenheng mellom de tiltak som anvendes og de resultater som oppnås.</a:t>
            </a:r>
          </a:p>
          <a:p>
            <a:pPr lvl="1" eaLnBrk="1" hangingPunct="1"/>
            <a:r>
              <a:rPr lang="en-US" altLang="nb-NO" sz="2000">
                <a:solidFill>
                  <a:srgbClr val="FF0000"/>
                </a:solidFill>
              </a:rPr>
              <a:t>Metoder bør i rimelig grad være anerkjent i fagmiljøet gjennom forskningslitteratur</a:t>
            </a:r>
            <a:r>
              <a:rPr lang="en-US" altLang="nb-NO" sz="2000"/>
              <a:t>. </a:t>
            </a:r>
          </a:p>
          <a:p>
            <a:pPr eaLnBrk="1" hangingPunct="1"/>
            <a:r>
              <a:rPr lang="en-US" altLang="nb-NO" sz="2000"/>
              <a:t>I mindre grad vist til i de 75 vedtak og 321 meldinger som NAKU gjennomgikk (Ellingsen, Lungwitz og Berge 2009).</a:t>
            </a:r>
          </a:p>
          <a:p>
            <a:pPr eaLnBrk="1" hangingPunct="1">
              <a:buFontTx/>
              <a:buNone/>
            </a:pPr>
            <a:endParaRPr lang="en-US" altLang="nb-NO"/>
          </a:p>
        </p:txBody>
      </p:sp>
      <p:pic>
        <p:nvPicPr>
          <p:cNvPr id="2" name="Picture 1" descr="Skjermbilde 2016-04-10 kl. 17.02.53.png">
            <a:hlinkClick r:id="rId2"/>
            <a:extLst>
              <a:ext uri="{FF2B5EF4-FFF2-40B4-BE49-F238E27FC236}">
                <a16:creationId xmlns:a16="http://schemas.microsoft.com/office/drawing/2014/main" id="{5AE26AFF-A31C-604B-A6C3-F60EA53F75E7}"/>
              </a:ext>
            </a:extLst>
          </p:cNvPr>
          <p:cNvPicPr>
            <a:picLocks noChangeAspect="1"/>
          </p:cNvPicPr>
          <p:nvPr/>
        </p:nvPicPr>
        <p:blipFill>
          <a:blip r:embed="rId3"/>
          <a:srcRect/>
          <a:stretch>
            <a:fillRect/>
          </a:stretch>
        </p:blipFill>
        <p:spPr bwMode="auto">
          <a:xfrm>
            <a:off x="8040688" y="2205039"/>
            <a:ext cx="2316162" cy="3317875"/>
          </a:xfrm>
          <a:prstGeom prst="rect">
            <a:avLst/>
          </a:prstGeom>
          <a:noFill/>
          <a:ln>
            <a:noFill/>
          </a:ln>
          <a:effectLst>
            <a:outerShdw blurRad="50800" dist="38100" dir="12599981"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4915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D8F972-712F-E947-9485-CF4345190A20}"/>
              </a:ext>
            </a:extLst>
          </p:cNvPr>
          <p:cNvSpPr>
            <a:spLocks noGrp="1"/>
          </p:cNvSpPr>
          <p:nvPr>
            <p:ph type="title"/>
          </p:nvPr>
        </p:nvSpPr>
        <p:spPr/>
        <p:txBody>
          <a:bodyPr/>
          <a:lstStyle/>
          <a:p>
            <a:r>
              <a:rPr lang="nb-NO" dirty="0"/>
              <a:t>Emosjonsregulering og utviklingshemming</a:t>
            </a:r>
          </a:p>
        </p:txBody>
      </p:sp>
      <p:pic>
        <p:nvPicPr>
          <p:cNvPr id="8" name="Plassholder for innhold 7">
            <a:hlinkClick r:id="rId2"/>
            <a:extLst>
              <a:ext uri="{FF2B5EF4-FFF2-40B4-BE49-F238E27FC236}">
                <a16:creationId xmlns:a16="http://schemas.microsoft.com/office/drawing/2014/main" id="{49FBB567-7C97-7742-BCE2-00B72B4944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0013" y="2491171"/>
            <a:ext cx="7416800" cy="3315520"/>
          </a:xfrm>
        </p:spPr>
      </p:pic>
      <p:sp>
        <p:nvSpPr>
          <p:cNvPr id="4" name="Plassholder for lysbildenummer 3">
            <a:extLst>
              <a:ext uri="{FF2B5EF4-FFF2-40B4-BE49-F238E27FC236}">
                <a16:creationId xmlns:a16="http://schemas.microsoft.com/office/drawing/2014/main" id="{FF16DCD6-33BA-9940-94C4-EDCAF7A52363}"/>
              </a:ext>
            </a:extLst>
          </p:cNvPr>
          <p:cNvSpPr>
            <a:spLocks noGrp="1"/>
          </p:cNvSpPr>
          <p:nvPr>
            <p:ph type="sldNum" sz="quarter" idx="12"/>
          </p:nvPr>
        </p:nvSpPr>
        <p:spPr/>
        <p:txBody>
          <a:bodyPr/>
          <a:lstStyle/>
          <a:p>
            <a:pPr>
              <a:defRPr/>
            </a:pPr>
            <a:fld id="{C1A6DC3A-0913-0C4C-91B4-EF0EF8EE6CC0}" type="slidenum">
              <a:rPr lang="nb-NO" altLang="nb-NO" smtClean="0"/>
              <a:pPr>
                <a:defRPr/>
              </a:pPr>
              <a:t>13</a:t>
            </a:fld>
            <a:endParaRPr lang="nb-NO" altLang="nb-NO" dirty="0"/>
          </a:p>
        </p:txBody>
      </p:sp>
      <p:sp>
        <p:nvSpPr>
          <p:cNvPr id="5" name="Plassholder for bunntekst 4">
            <a:extLst>
              <a:ext uri="{FF2B5EF4-FFF2-40B4-BE49-F238E27FC236}">
                <a16:creationId xmlns:a16="http://schemas.microsoft.com/office/drawing/2014/main" id="{1D6900FE-ACAA-0842-9970-BD6D75D3845C}"/>
              </a:ext>
            </a:extLst>
          </p:cNvPr>
          <p:cNvSpPr>
            <a:spLocks noGrp="1"/>
          </p:cNvSpPr>
          <p:nvPr>
            <p:ph type="ftr" sz="quarter" idx="3"/>
          </p:nvPr>
        </p:nvSpPr>
        <p:spPr/>
        <p:txBody>
          <a:bodyPr/>
          <a:lstStyle/>
          <a:p>
            <a:pPr>
              <a:defRPr/>
            </a:pPr>
            <a:endParaRPr lang="nb-NO" altLang="nb-NO" dirty="0"/>
          </a:p>
        </p:txBody>
      </p:sp>
      <p:sp>
        <p:nvSpPr>
          <p:cNvPr id="6" name="Plassholder for dato 5">
            <a:extLst>
              <a:ext uri="{FF2B5EF4-FFF2-40B4-BE49-F238E27FC236}">
                <a16:creationId xmlns:a16="http://schemas.microsoft.com/office/drawing/2014/main" id="{36249ABF-B4D7-E84D-85AB-9E6350ACBA2B}"/>
              </a:ext>
            </a:extLst>
          </p:cNvPr>
          <p:cNvSpPr>
            <a:spLocks noGrp="1"/>
          </p:cNvSpPr>
          <p:nvPr>
            <p:ph type="dt" sz="half" idx="2"/>
          </p:nvPr>
        </p:nvSpPr>
        <p:spPr/>
        <p:txBody>
          <a:body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4133096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35C34C-8ED2-554E-BD65-F34727F3FC09}"/>
              </a:ext>
            </a:extLst>
          </p:cNvPr>
          <p:cNvSpPr>
            <a:spLocks noGrp="1"/>
          </p:cNvSpPr>
          <p:nvPr>
            <p:ph type="title"/>
          </p:nvPr>
        </p:nvSpPr>
        <p:spPr>
          <a:xfrm>
            <a:off x="1538932" y="995328"/>
            <a:ext cx="10580535" cy="495351"/>
          </a:xfrm>
        </p:spPr>
        <p:txBody>
          <a:bodyPr/>
          <a:lstStyle/>
          <a:p>
            <a:r>
              <a:rPr lang="nb-NO" dirty="0"/>
              <a:t>KOMMUNIKASJON</a:t>
            </a:r>
          </a:p>
        </p:txBody>
      </p:sp>
      <p:sp>
        <p:nvSpPr>
          <p:cNvPr id="3" name="Plassholder for innhold 2">
            <a:extLst>
              <a:ext uri="{FF2B5EF4-FFF2-40B4-BE49-F238E27FC236}">
                <a16:creationId xmlns:a16="http://schemas.microsoft.com/office/drawing/2014/main" id="{5119213B-5540-A044-AC5D-0A71A3947213}"/>
              </a:ext>
            </a:extLst>
          </p:cNvPr>
          <p:cNvSpPr>
            <a:spLocks noGrp="1"/>
          </p:cNvSpPr>
          <p:nvPr>
            <p:ph idx="1"/>
          </p:nvPr>
        </p:nvSpPr>
        <p:spPr>
          <a:xfrm>
            <a:off x="609600" y="1908315"/>
            <a:ext cx="10972800" cy="4512933"/>
          </a:xfrm>
        </p:spPr>
        <p:txBody>
          <a:bodyPr/>
          <a:lstStyle/>
          <a:p>
            <a:pPr marL="342891" indent="-342891">
              <a:buFont typeface="Arial" panose="020B0604020202020204" pitchFamily="34" charset="0"/>
              <a:buChar char="•"/>
            </a:pPr>
            <a:r>
              <a:rPr lang="nb-NO" dirty="0"/>
              <a:t>Uten sansene våre ville ikke nervesystemet fungert som det skal</a:t>
            </a:r>
          </a:p>
          <a:p>
            <a:pPr marL="342891" indent="-342891">
              <a:buFont typeface="Arial" panose="020B0604020202020204" pitchFamily="34" charset="0"/>
              <a:buChar char="•"/>
            </a:pPr>
            <a:r>
              <a:rPr lang="nb-NO" dirty="0"/>
              <a:t>Synssans, luktesans, hørsel, </a:t>
            </a:r>
            <a:r>
              <a:rPr lang="nb-NO" dirty="0" err="1"/>
              <a:t>smakssans</a:t>
            </a:r>
            <a:r>
              <a:rPr lang="nb-NO" dirty="0"/>
              <a:t>, følesans, stillingssans, ballansesans</a:t>
            </a:r>
          </a:p>
        </p:txBody>
      </p:sp>
      <p:sp>
        <p:nvSpPr>
          <p:cNvPr id="4" name="Plassholder for lysbildenummer 3">
            <a:extLst>
              <a:ext uri="{FF2B5EF4-FFF2-40B4-BE49-F238E27FC236}">
                <a16:creationId xmlns:a16="http://schemas.microsoft.com/office/drawing/2014/main" id="{2B307E9E-56B1-274C-A526-28766BD66EDE}"/>
              </a:ext>
            </a:extLst>
          </p:cNvPr>
          <p:cNvSpPr>
            <a:spLocks noGrp="1"/>
          </p:cNvSpPr>
          <p:nvPr>
            <p:ph type="sldNum" sz="quarter" idx="12"/>
          </p:nvPr>
        </p:nvSpPr>
        <p:spPr bwMode="auto">
          <a:xfrm>
            <a:off x="10704513" y="8655281"/>
            <a:ext cx="865716" cy="3226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nb-NO"/>
            </a:defPPr>
            <a:lvl1pPr algn="r" rtl="0" eaLnBrk="1" fontAlgn="base" hangingPunct="1">
              <a:spcBef>
                <a:spcPct val="0"/>
              </a:spcBef>
              <a:spcAft>
                <a:spcPct val="0"/>
              </a:spcAft>
              <a:defRPr sz="1333" kern="1200">
                <a:solidFill>
                  <a:schemeClr val="tx1"/>
                </a:solidFill>
                <a:latin typeface="Arial" panose="020B0604020202020204" pitchFamily="34" charset="0"/>
                <a:ea typeface="MS PGothic"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charset="0"/>
                <a:ea typeface="MS PGothic" charset="-128"/>
                <a:cs typeface="+mn-cs"/>
              </a:defRPr>
            </a:lvl2pPr>
            <a:lvl3pPr marL="1219170" algn="l" rtl="0" eaLnBrk="0" fontAlgn="base" hangingPunct="0">
              <a:spcBef>
                <a:spcPct val="0"/>
              </a:spcBef>
              <a:spcAft>
                <a:spcPct val="0"/>
              </a:spcAft>
              <a:defRPr kern="1200">
                <a:solidFill>
                  <a:schemeClr val="tx1"/>
                </a:solidFill>
                <a:latin typeface="Arial" charset="0"/>
                <a:ea typeface="MS PGothic" charset="-128"/>
                <a:cs typeface="+mn-cs"/>
              </a:defRPr>
            </a:lvl3pPr>
            <a:lvl4pPr marL="1828754" algn="l" rtl="0" eaLnBrk="0" fontAlgn="base" hangingPunct="0">
              <a:spcBef>
                <a:spcPct val="0"/>
              </a:spcBef>
              <a:spcAft>
                <a:spcPct val="0"/>
              </a:spcAft>
              <a:defRPr kern="1200">
                <a:solidFill>
                  <a:schemeClr val="tx1"/>
                </a:solidFill>
                <a:latin typeface="Arial" charset="0"/>
                <a:ea typeface="MS PGothic" charset="-128"/>
                <a:cs typeface="+mn-cs"/>
              </a:defRPr>
            </a:lvl4pPr>
            <a:lvl5pPr marL="2438339" algn="l" rtl="0" eaLnBrk="0" fontAlgn="base" hangingPunct="0">
              <a:spcBef>
                <a:spcPct val="0"/>
              </a:spcBef>
              <a:spcAft>
                <a:spcPct val="0"/>
              </a:spcAft>
              <a:defRPr kern="1200">
                <a:solidFill>
                  <a:schemeClr val="tx1"/>
                </a:solidFill>
                <a:latin typeface="Arial" charset="0"/>
                <a:ea typeface="MS PGothic" charset="-128"/>
                <a:cs typeface="+mn-cs"/>
              </a:defRPr>
            </a:lvl5pPr>
            <a:lvl6pPr marL="3047924" algn="l" defTabSz="1219170" rtl="0" eaLnBrk="1" latinLnBrk="0" hangingPunct="1">
              <a:defRPr kern="1200">
                <a:solidFill>
                  <a:schemeClr val="tx1"/>
                </a:solidFill>
                <a:latin typeface="Arial" charset="0"/>
                <a:ea typeface="MS PGothic" charset="-128"/>
                <a:cs typeface="+mn-cs"/>
              </a:defRPr>
            </a:lvl6pPr>
            <a:lvl7pPr marL="3657509" algn="l" defTabSz="1219170" rtl="0" eaLnBrk="1" latinLnBrk="0" hangingPunct="1">
              <a:defRPr kern="1200">
                <a:solidFill>
                  <a:schemeClr val="tx1"/>
                </a:solidFill>
                <a:latin typeface="Arial" charset="0"/>
                <a:ea typeface="MS PGothic" charset="-128"/>
                <a:cs typeface="+mn-cs"/>
              </a:defRPr>
            </a:lvl7pPr>
            <a:lvl8pPr marL="4267093" algn="l" defTabSz="1219170" rtl="0" eaLnBrk="1" latinLnBrk="0" hangingPunct="1">
              <a:defRPr kern="1200">
                <a:solidFill>
                  <a:schemeClr val="tx1"/>
                </a:solidFill>
                <a:latin typeface="Arial" charset="0"/>
                <a:ea typeface="MS PGothic" charset="-128"/>
                <a:cs typeface="+mn-cs"/>
              </a:defRPr>
            </a:lvl8pPr>
            <a:lvl9pPr marL="4876678" algn="l" defTabSz="1219170" rtl="0" eaLnBrk="1" latinLnBrk="0" hangingPunct="1">
              <a:defRPr kern="1200">
                <a:solidFill>
                  <a:schemeClr val="tx1"/>
                </a:solidFill>
                <a:latin typeface="Arial" charset="0"/>
                <a:ea typeface="MS PGothic" charset="-128"/>
                <a:cs typeface="+mn-cs"/>
              </a:defRPr>
            </a:lvl9pPr>
          </a:lstStyle>
          <a:p>
            <a:pPr>
              <a:defRPr/>
            </a:pPr>
            <a:fld id="{C1A6DC3A-0913-0C4C-91B4-EF0EF8EE6CC0}" type="slidenum">
              <a:rPr lang="nb-NO" altLang="nb-NO" smtClean="0"/>
              <a:pPr>
                <a:defRPr/>
              </a:pPr>
              <a:t>14</a:t>
            </a:fld>
            <a:endParaRPr lang="nb-NO" altLang="nb-NO" dirty="0"/>
          </a:p>
        </p:txBody>
      </p:sp>
      <p:sp>
        <p:nvSpPr>
          <p:cNvPr id="5" name="Plassholder for bunntekst 4">
            <a:extLst>
              <a:ext uri="{FF2B5EF4-FFF2-40B4-BE49-F238E27FC236}">
                <a16:creationId xmlns:a16="http://schemas.microsoft.com/office/drawing/2014/main" id="{BB88CB2D-0DD0-734D-B5A2-64176922463A}"/>
              </a:ext>
            </a:extLst>
          </p:cNvPr>
          <p:cNvSpPr>
            <a:spLocks noGrp="1"/>
          </p:cNvSpPr>
          <p:nvPr>
            <p:ph type="ftr" sz="quarter" idx="3"/>
          </p:nvPr>
        </p:nvSpPr>
        <p:spPr bwMode="auto">
          <a:xfrm>
            <a:off x="4165600" y="8678852"/>
            <a:ext cx="3860800" cy="3226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nb-NO"/>
            </a:defPPr>
            <a:lvl1pPr algn="ctr" rtl="0" eaLnBrk="1" fontAlgn="base" hangingPunct="1">
              <a:spcBef>
                <a:spcPct val="0"/>
              </a:spcBef>
              <a:spcAft>
                <a:spcPct val="0"/>
              </a:spcAft>
              <a:defRPr sz="1333" kern="1200" smtClean="0">
                <a:solidFill>
                  <a:schemeClr val="tx1"/>
                </a:solidFill>
                <a:latin typeface="Arial" panose="020B0604020202020204" pitchFamily="34" charset="0"/>
                <a:ea typeface="MS PGothic"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charset="0"/>
                <a:ea typeface="MS PGothic" charset="-128"/>
                <a:cs typeface="+mn-cs"/>
              </a:defRPr>
            </a:lvl2pPr>
            <a:lvl3pPr marL="1219170" algn="l" rtl="0" eaLnBrk="0" fontAlgn="base" hangingPunct="0">
              <a:spcBef>
                <a:spcPct val="0"/>
              </a:spcBef>
              <a:spcAft>
                <a:spcPct val="0"/>
              </a:spcAft>
              <a:defRPr kern="1200">
                <a:solidFill>
                  <a:schemeClr val="tx1"/>
                </a:solidFill>
                <a:latin typeface="Arial" charset="0"/>
                <a:ea typeface="MS PGothic" charset="-128"/>
                <a:cs typeface="+mn-cs"/>
              </a:defRPr>
            </a:lvl3pPr>
            <a:lvl4pPr marL="1828754" algn="l" rtl="0" eaLnBrk="0" fontAlgn="base" hangingPunct="0">
              <a:spcBef>
                <a:spcPct val="0"/>
              </a:spcBef>
              <a:spcAft>
                <a:spcPct val="0"/>
              </a:spcAft>
              <a:defRPr kern="1200">
                <a:solidFill>
                  <a:schemeClr val="tx1"/>
                </a:solidFill>
                <a:latin typeface="Arial" charset="0"/>
                <a:ea typeface="MS PGothic" charset="-128"/>
                <a:cs typeface="+mn-cs"/>
              </a:defRPr>
            </a:lvl4pPr>
            <a:lvl5pPr marL="2438339" algn="l" rtl="0" eaLnBrk="0" fontAlgn="base" hangingPunct="0">
              <a:spcBef>
                <a:spcPct val="0"/>
              </a:spcBef>
              <a:spcAft>
                <a:spcPct val="0"/>
              </a:spcAft>
              <a:defRPr kern="1200">
                <a:solidFill>
                  <a:schemeClr val="tx1"/>
                </a:solidFill>
                <a:latin typeface="Arial" charset="0"/>
                <a:ea typeface="MS PGothic" charset="-128"/>
                <a:cs typeface="+mn-cs"/>
              </a:defRPr>
            </a:lvl5pPr>
            <a:lvl6pPr marL="3047924" algn="l" defTabSz="1219170" rtl="0" eaLnBrk="1" latinLnBrk="0" hangingPunct="1">
              <a:defRPr kern="1200">
                <a:solidFill>
                  <a:schemeClr val="tx1"/>
                </a:solidFill>
                <a:latin typeface="Arial" charset="0"/>
                <a:ea typeface="MS PGothic" charset="-128"/>
                <a:cs typeface="+mn-cs"/>
              </a:defRPr>
            </a:lvl6pPr>
            <a:lvl7pPr marL="3657509" algn="l" defTabSz="1219170" rtl="0" eaLnBrk="1" latinLnBrk="0" hangingPunct="1">
              <a:defRPr kern="1200">
                <a:solidFill>
                  <a:schemeClr val="tx1"/>
                </a:solidFill>
                <a:latin typeface="Arial" charset="0"/>
                <a:ea typeface="MS PGothic" charset="-128"/>
                <a:cs typeface="+mn-cs"/>
              </a:defRPr>
            </a:lvl7pPr>
            <a:lvl8pPr marL="4267093" algn="l" defTabSz="1219170" rtl="0" eaLnBrk="1" latinLnBrk="0" hangingPunct="1">
              <a:defRPr kern="1200">
                <a:solidFill>
                  <a:schemeClr val="tx1"/>
                </a:solidFill>
                <a:latin typeface="Arial" charset="0"/>
                <a:ea typeface="MS PGothic" charset="-128"/>
                <a:cs typeface="+mn-cs"/>
              </a:defRPr>
            </a:lvl8pPr>
            <a:lvl9pPr marL="4876678" algn="l" defTabSz="1219170" rtl="0" eaLnBrk="1" latinLnBrk="0" hangingPunct="1">
              <a:defRPr kern="1200">
                <a:solidFill>
                  <a:schemeClr val="tx1"/>
                </a:solidFill>
                <a:latin typeface="Arial" charset="0"/>
                <a:ea typeface="MS PGothic" charset="-128"/>
                <a:cs typeface="+mn-cs"/>
              </a:defRPr>
            </a:lvl9pPr>
          </a:lstStyle>
          <a:p>
            <a:pPr>
              <a:defRPr/>
            </a:pPr>
            <a:r>
              <a:rPr lang="nb-NO" altLang="nb-NO"/>
              <a:t>Rådgiver/nestleder NAKU - Kim Berge</a:t>
            </a:r>
            <a:endParaRPr lang="nb-NO" altLang="nb-NO" dirty="0"/>
          </a:p>
        </p:txBody>
      </p:sp>
      <p:sp>
        <p:nvSpPr>
          <p:cNvPr id="6" name="Plassholder for dato 5">
            <a:extLst>
              <a:ext uri="{FF2B5EF4-FFF2-40B4-BE49-F238E27FC236}">
                <a16:creationId xmlns:a16="http://schemas.microsoft.com/office/drawing/2014/main" id="{8E9ECDAC-2B4E-6141-BD96-47BDA26429DD}"/>
              </a:ext>
            </a:extLst>
          </p:cNvPr>
          <p:cNvSpPr>
            <a:spLocks noGrp="1"/>
          </p:cNvSpPr>
          <p:nvPr>
            <p:ph type="dt" sz="half" idx="2"/>
          </p:nvPr>
        </p:nvSpPr>
        <p:spPr bwMode="auto">
          <a:xfrm>
            <a:off x="960000" y="8665864"/>
            <a:ext cx="2207683" cy="3226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nb-NO"/>
            </a:defPPr>
            <a:lvl1pPr algn="l" rtl="0" eaLnBrk="1" fontAlgn="base" hangingPunct="1">
              <a:spcBef>
                <a:spcPct val="0"/>
              </a:spcBef>
              <a:spcAft>
                <a:spcPct val="0"/>
              </a:spcAft>
              <a:defRPr sz="1333" kern="1200">
                <a:solidFill>
                  <a:schemeClr val="tx1"/>
                </a:solidFill>
                <a:latin typeface="Arial" charset="0"/>
                <a:ea typeface="MS PGothic" charset="0"/>
                <a:cs typeface="MS PGothic" charset="0"/>
              </a:defRPr>
            </a:lvl1pPr>
            <a:lvl2pPr marL="609585" algn="l" rtl="0" eaLnBrk="0" fontAlgn="base" hangingPunct="0">
              <a:spcBef>
                <a:spcPct val="0"/>
              </a:spcBef>
              <a:spcAft>
                <a:spcPct val="0"/>
              </a:spcAft>
              <a:defRPr kern="1200">
                <a:solidFill>
                  <a:schemeClr val="tx1"/>
                </a:solidFill>
                <a:latin typeface="Arial" charset="0"/>
                <a:ea typeface="MS PGothic" charset="-128"/>
                <a:cs typeface="+mn-cs"/>
              </a:defRPr>
            </a:lvl2pPr>
            <a:lvl3pPr marL="1219170" algn="l" rtl="0" eaLnBrk="0" fontAlgn="base" hangingPunct="0">
              <a:spcBef>
                <a:spcPct val="0"/>
              </a:spcBef>
              <a:spcAft>
                <a:spcPct val="0"/>
              </a:spcAft>
              <a:defRPr kern="1200">
                <a:solidFill>
                  <a:schemeClr val="tx1"/>
                </a:solidFill>
                <a:latin typeface="Arial" charset="0"/>
                <a:ea typeface="MS PGothic" charset="-128"/>
                <a:cs typeface="+mn-cs"/>
              </a:defRPr>
            </a:lvl3pPr>
            <a:lvl4pPr marL="1828754" algn="l" rtl="0" eaLnBrk="0" fontAlgn="base" hangingPunct="0">
              <a:spcBef>
                <a:spcPct val="0"/>
              </a:spcBef>
              <a:spcAft>
                <a:spcPct val="0"/>
              </a:spcAft>
              <a:defRPr kern="1200">
                <a:solidFill>
                  <a:schemeClr val="tx1"/>
                </a:solidFill>
                <a:latin typeface="Arial" charset="0"/>
                <a:ea typeface="MS PGothic" charset="-128"/>
                <a:cs typeface="+mn-cs"/>
              </a:defRPr>
            </a:lvl4pPr>
            <a:lvl5pPr marL="2438339" algn="l" rtl="0" eaLnBrk="0" fontAlgn="base" hangingPunct="0">
              <a:spcBef>
                <a:spcPct val="0"/>
              </a:spcBef>
              <a:spcAft>
                <a:spcPct val="0"/>
              </a:spcAft>
              <a:defRPr kern="1200">
                <a:solidFill>
                  <a:schemeClr val="tx1"/>
                </a:solidFill>
                <a:latin typeface="Arial" charset="0"/>
                <a:ea typeface="MS PGothic" charset="-128"/>
                <a:cs typeface="+mn-cs"/>
              </a:defRPr>
            </a:lvl5pPr>
            <a:lvl6pPr marL="3047924" algn="l" defTabSz="1219170" rtl="0" eaLnBrk="1" latinLnBrk="0" hangingPunct="1">
              <a:defRPr kern="1200">
                <a:solidFill>
                  <a:schemeClr val="tx1"/>
                </a:solidFill>
                <a:latin typeface="Arial" charset="0"/>
                <a:ea typeface="MS PGothic" charset="-128"/>
                <a:cs typeface="+mn-cs"/>
              </a:defRPr>
            </a:lvl6pPr>
            <a:lvl7pPr marL="3657509" algn="l" defTabSz="1219170" rtl="0" eaLnBrk="1" latinLnBrk="0" hangingPunct="1">
              <a:defRPr kern="1200">
                <a:solidFill>
                  <a:schemeClr val="tx1"/>
                </a:solidFill>
                <a:latin typeface="Arial" charset="0"/>
                <a:ea typeface="MS PGothic" charset="-128"/>
                <a:cs typeface="+mn-cs"/>
              </a:defRPr>
            </a:lvl7pPr>
            <a:lvl8pPr marL="4267093" algn="l" defTabSz="1219170" rtl="0" eaLnBrk="1" latinLnBrk="0" hangingPunct="1">
              <a:defRPr kern="1200">
                <a:solidFill>
                  <a:schemeClr val="tx1"/>
                </a:solidFill>
                <a:latin typeface="Arial" charset="0"/>
                <a:ea typeface="MS PGothic" charset="-128"/>
                <a:cs typeface="+mn-cs"/>
              </a:defRPr>
            </a:lvl8pPr>
            <a:lvl9pPr marL="4876678" algn="l" defTabSz="1219170" rtl="0" eaLnBrk="1" latinLnBrk="0" hangingPunct="1">
              <a:defRPr kern="1200">
                <a:solidFill>
                  <a:schemeClr val="tx1"/>
                </a:solidFill>
                <a:latin typeface="Arial" charset="0"/>
                <a:ea typeface="MS PGothic" charset="-128"/>
                <a:cs typeface="+mn-cs"/>
              </a:defRPr>
            </a:lvl9pPr>
          </a:lstStyle>
          <a:p>
            <a:pPr>
              <a:defRPr/>
            </a:pPr>
            <a:fld id="{D6C5B802-CB34-A841-9AF8-077434251E2B}" type="datetime1">
              <a:rPr lang="nb-NO" smtClean="0"/>
              <a:pPr>
                <a:defRPr/>
              </a:pPr>
              <a:t>13.12.2022</a:t>
            </a:fld>
            <a:endParaRPr lang="en-US" dirty="0"/>
          </a:p>
        </p:txBody>
      </p:sp>
    </p:spTree>
    <p:extLst>
      <p:ext uri="{BB962C8B-B14F-4D97-AF65-F5344CB8AC3E}">
        <p14:creationId xmlns:p14="http://schemas.microsoft.com/office/powerpoint/2010/main" val="417474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3B785-F9B9-A045-A46F-B1A65FCF6958}"/>
              </a:ext>
            </a:extLst>
          </p:cNvPr>
          <p:cNvSpPr>
            <a:spLocks noGrp="1"/>
          </p:cNvSpPr>
          <p:nvPr>
            <p:ph type="title"/>
          </p:nvPr>
        </p:nvSpPr>
        <p:spPr>
          <a:xfrm>
            <a:off x="339275" y="1096543"/>
            <a:ext cx="11852725" cy="536388"/>
          </a:xfrm>
        </p:spPr>
        <p:txBody>
          <a:bodyPr/>
          <a:lstStyle/>
          <a:p>
            <a:r>
              <a:rPr lang="nb-NO" sz="2667" dirty="0"/>
              <a:t>Når ting blir vanskelig stopper vi ofte kommunikasjonen</a:t>
            </a:r>
          </a:p>
        </p:txBody>
      </p:sp>
      <p:sp>
        <p:nvSpPr>
          <p:cNvPr id="4" name="Plassholder for lysbildenummer 3">
            <a:extLst>
              <a:ext uri="{FF2B5EF4-FFF2-40B4-BE49-F238E27FC236}">
                <a16:creationId xmlns:a16="http://schemas.microsoft.com/office/drawing/2014/main" id="{D363D70A-BC9C-9D4C-B34A-7EBDD2F36682}"/>
              </a:ext>
            </a:extLst>
          </p:cNvPr>
          <p:cNvSpPr>
            <a:spLocks noGrp="1"/>
          </p:cNvSpPr>
          <p:nvPr>
            <p:ph type="sldNum" sz="quarter" idx="12"/>
          </p:nvPr>
        </p:nvSpPr>
        <p:spPr bwMode="auto">
          <a:xfrm>
            <a:off x="10704513" y="8655281"/>
            <a:ext cx="865716" cy="3226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nb-NO"/>
            </a:defPPr>
            <a:lvl1pPr algn="r" rtl="0" eaLnBrk="1" fontAlgn="base" hangingPunct="1">
              <a:spcBef>
                <a:spcPct val="0"/>
              </a:spcBef>
              <a:spcAft>
                <a:spcPct val="0"/>
              </a:spcAft>
              <a:defRPr sz="1333" kern="1200">
                <a:solidFill>
                  <a:schemeClr val="tx1"/>
                </a:solidFill>
                <a:latin typeface="Arial" panose="020B0604020202020204" pitchFamily="34" charset="0"/>
                <a:ea typeface="MS PGothic"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charset="0"/>
                <a:ea typeface="MS PGothic" charset="-128"/>
                <a:cs typeface="+mn-cs"/>
              </a:defRPr>
            </a:lvl2pPr>
            <a:lvl3pPr marL="1219170" algn="l" rtl="0" eaLnBrk="0" fontAlgn="base" hangingPunct="0">
              <a:spcBef>
                <a:spcPct val="0"/>
              </a:spcBef>
              <a:spcAft>
                <a:spcPct val="0"/>
              </a:spcAft>
              <a:defRPr kern="1200">
                <a:solidFill>
                  <a:schemeClr val="tx1"/>
                </a:solidFill>
                <a:latin typeface="Arial" charset="0"/>
                <a:ea typeface="MS PGothic" charset="-128"/>
                <a:cs typeface="+mn-cs"/>
              </a:defRPr>
            </a:lvl3pPr>
            <a:lvl4pPr marL="1828754" algn="l" rtl="0" eaLnBrk="0" fontAlgn="base" hangingPunct="0">
              <a:spcBef>
                <a:spcPct val="0"/>
              </a:spcBef>
              <a:spcAft>
                <a:spcPct val="0"/>
              </a:spcAft>
              <a:defRPr kern="1200">
                <a:solidFill>
                  <a:schemeClr val="tx1"/>
                </a:solidFill>
                <a:latin typeface="Arial" charset="0"/>
                <a:ea typeface="MS PGothic" charset="-128"/>
                <a:cs typeface="+mn-cs"/>
              </a:defRPr>
            </a:lvl4pPr>
            <a:lvl5pPr marL="2438339" algn="l" rtl="0" eaLnBrk="0" fontAlgn="base" hangingPunct="0">
              <a:spcBef>
                <a:spcPct val="0"/>
              </a:spcBef>
              <a:spcAft>
                <a:spcPct val="0"/>
              </a:spcAft>
              <a:defRPr kern="1200">
                <a:solidFill>
                  <a:schemeClr val="tx1"/>
                </a:solidFill>
                <a:latin typeface="Arial" charset="0"/>
                <a:ea typeface="MS PGothic" charset="-128"/>
                <a:cs typeface="+mn-cs"/>
              </a:defRPr>
            </a:lvl5pPr>
            <a:lvl6pPr marL="3047924" algn="l" defTabSz="1219170" rtl="0" eaLnBrk="1" latinLnBrk="0" hangingPunct="1">
              <a:defRPr kern="1200">
                <a:solidFill>
                  <a:schemeClr val="tx1"/>
                </a:solidFill>
                <a:latin typeface="Arial" charset="0"/>
                <a:ea typeface="MS PGothic" charset="-128"/>
                <a:cs typeface="+mn-cs"/>
              </a:defRPr>
            </a:lvl6pPr>
            <a:lvl7pPr marL="3657509" algn="l" defTabSz="1219170" rtl="0" eaLnBrk="1" latinLnBrk="0" hangingPunct="1">
              <a:defRPr kern="1200">
                <a:solidFill>
                  <a:schemeClr val="tx1"/>
                </a:solidFill>
                <a:latin typeface="Arial" charset="0"/>
                <a:ea typeface="MS PGothic" charset="-128"/>
                <a:cs typeface="+mn-cs"/>
              </a:defRPr>
            </a:lvl7pPr>
            <a:lvl8pPr marL="4267093" algn="l" defTabSz="1219170" rtl="0" eaLnBrk="1" latinLnBrk="0" hangingPunct="1">
              <a:defRPr kern="1200">
                <a:solidFill>
                  <a:schemeClr val="tx1"/>
                </a:solidFill>
                <a:latin typeface="Arial" charset="0"/>
                <a:ea typeface="MS PGothic" charset="-128"/>
                <a:cs typeface="+mn-cs"/>
              </a:defRPr>
            </a:lvl8pPr>
            <a:lvl9pPr marL="4876678" algn="l" defTabSz="1219170" rtl="0" eaLnBrk="1" latinLnBrk="0" hangingPunct="1">
              <a:defRPr kern="1200">
                <a:solidFill>
                  <a:schemeClr val="tx1"/>
                </a:solidFill>
                <a:latin typeface="Arial" charset="0"/>
                <a:ea typeface="MS PGothic" charset="-128"/>
                <a:cs typeface="+mn-cs"/>
              </a:defRPr>
            </a:lvl9pPr>
          </a:lstStyle>
          <a:p>
            <a:pPr>
              <a:defRPr/>
            </a:pPr>
            <a:fld id="{C1A6DC3A-0913-0C4C-91B4-EF0EF8EE6CC0}" type="slidenum">
              <a:rPr lang="nb-NO" altLang="nb-NO" smtClean="0"/>
              <a:pPr>
                <a:defRPr/>
              </a:pPr>
              <a:t>15</a:t>
            </a:fld>
            <a:endParaRPr lang="nb-NO" altLang="nb-NO" dirty="0"/>
          </a:p>
        </p:txBody>
      </p:sp>
      <p:sp>
        <p:nvSpPr>
          <p:cNvPr id="5" name="Plassholder for bunntekst 4">
            <a:extLst>
              <a:ext uri="{FF2B5EF4-FFF2-40B4-BE49-F238E27FC236}">
                <a16:creationId xmlns:a16="http://schemas.microsoft.com/office/drawing/2014/main" id="{2F67192F-8D8A-7946-8D63-CDCA2F313C9F}"/>
              </a:ext>
            </a:extLst>
          </p:cNvPr>
          <p:cNvSpPr>
            <a:spLocks noGrp="1"/>
          </p:cNvSpPr>
          <p:nvPr>
            <p:ph type="ftr" sz="quarter" idx="3"/>
          </p:nvPr>
        </p:nvSpPr>
        <p:spPr bwMode="auto">
          <a:xfrm>
            <a:off x="4165600" y="8678852"/>
            <a:ext cx="3860800" cy="3226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nb-NO"/>
            </a:defPPr>
            <a:lvl1pPr algn="ctr" rtl="0" eaLnBrk="1" fontAlgn="base" hangingPunct="1">
              <a:spcBef>
                <a:spcPct val="0"/>
              </a:spcBef>
              <a:spcAft>
                <a:spcPct val="0"/>
              </a:spcAft>
              <a:defRPr sz="1333" kern="1200" smtClean="0">
                <a:solidFill>
                  <a:schemeClr val="tx1"/>
                </a:solidFill>
                <a:latin typeface="Arial" panose="020B0604020202020204" pitchFamily="34" charset="0"/>
                <a:ea typeface="MS PGothic"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charset="0"/>
                <a:ea typeface="MS PGothic" charset="-128"/>
                <a:cs typeface="+mn-cs"/>
              </a:defRPr>
            </a:lvl2pPr>
            <a:lvl3pPr marL="1219170" algn="l" rtl="0" eaLnBrk="0" fontAlgn="base" hangingPunct="0">
              <a:spcBef>
                <a:spcPct val="0"/>
              </a:spcBef>
              <a:spcAft>
                <a:spcPct val="0"/>
              </a:spcAft>
              <a:defRPr kern="1200">
                <a:solidFill>
                  <a:schemeClr val="tx1"/>
                </a:solidFill>
                <a:latin typeface="Arial" charset="0"/>
                <a:ea typeface="MS PGothic" charset="-128"/>
                <a:cs typeface="+mn-cs"/>
              </a:defRPr>
            </a:lvl3pPr>
            <a:lvl4pPr marL="1828754" algn="l" rtl="0" eaLnBrk="0" fontAlgn="base" hangingPunct="0">
              <a:spcBef>
                <a:spcPct val="0"/>
              </a:spcBef>
              <a:spcAft>
                <a:spcPct val="0"/>
              </a:spcAft>
              <a:defRPr kern="1200">
                <a:solidFill>
                  <a:schemeClr val="tx1"/>
                </a:solidFill>
                <a:latin typeface="Arial" charset="0"/>
                <a:ea typeface="MS PGothic" charset="-128"/>
                <a:cs typeface="+mn-cs"/>
              </a:defRPr>
            </a:lvl4pPr>
            <a:lvl5pPr marL="2438339" algn="l" rtl="0" eaLnBrk="0" fontAlgn="base" hangingPunct="0">
              <a:spcBef>
                <a:spcPct val="0"/>
              </a:spcBef>
              <a:spcAft>
                <a:spcPct val="0"/>
              </a:spcAft>
              <a:defRPr kern="1200">
                <a:solidFill>
                  <a:schemeClr val="tx1"/>
                </a:solidFill>
                <a:latin typeface="Arial" charset="0"/>
                <a:ea typeface="MS PGothic" charset="-128"/>
                <a:cs typeface="+mn-cs"/>
              </a:defRPr>
            </a:lvl5pPr>
            <a:lvl6pPr marL="3047924" algn="l" defTabSz="1219170" rtl="0" eaLnBrk="1" latinLnBrk="0" hangingPunct="1">
              <a:defRPr kern="1200">
                <a:solidFill>
                  <a:schemeClr val="tx1"/>
                </a:solidFill>
                <a:latin typeface="Arial" charset="0"/>
                <a:ea typeface="MS PGothic" charset="-128"/>
                <a:cs typeface="+mn-cs"/>
              </a:defRPr>
            </a:lvl6pPr>
            <a:lvl7pPr marL="3657509" algn="l" defTabSz="1219170" rtl="0" eaLnBrk="1" latinLnBrk="0" hangingPunct="1">
              <a:defRPr kern="1200">
                <a:solidFill>
                  <a:schemeClr val="tx1"/>
                </a:solidFill>
                <a:latin typeface="Arial" charset="0"/>
                <a:ea typeface="MS PGothic" charset="-128"/>
                <a:cs typeface="+mn-cs"/>
              </a:defRPr>
            </a:lvl7pPr>
            <a:lvl8pPr marL="4267093" algn="l" defTabSz="1219170" rtl="0" eaLnBrk="1" latinLnBrk="0" hangingPunct="1">
              <a:defRPr kern="1200">
                <a:solidFill>
                  <a:schemeClr val="tx1"/>
                </a:solidFill>
                <a:latin typeface="Arial" charset="0"/>
                <a:ea typeface="MS PGothic" charset="-128"/>
                <a:cs typeface="+mn-cs"/>
              </a:defRPr>
            </a:lvl8pPr>
            <a:lvl9pPr marL="4876678" algn="l" defTabSz="1219170" rtl="0" eaLnBrk="1" latinLnBrk="0" hangingPunct="1">
              <a:defRPr kern="1200">
                <a:solidFill>
                  <a:schemeClr val="tx1"/>
                </a:solidFill>
                <a:latin typeface="Arial" charset="0"/>
                <a:ea typeface="MS PGothic" charset="-128"/>
                <a:cs typeface="+mn-cs"/>
              </a:defRPr>
            </a:lvl9pPr>
          </a:lstStyle>
          <a:p>
            <a:pPr>
              <a:defRPr/>
            </a:pPr>
            <a:r>
              <a:rPr lang="nb-NO" altLang="nb-NO"/>
              <a:t>Rådgiver/nestleder NAKU - Kim Berge</a:t>
            </a:r>
            <a:endParaRPr lang="nb-NO" altLang="nb-NO" dirty="0"/>
          </a:p>
        </p:txBody>
      </p:sp>
      <p:sp>
        <p:nvSpPr>
          <p:cNvPr id="6" name="Plassholder for dato 5">
            <a:extLst>
              <a:ext uri="{FF2B5EF4-FFF2-40B4-BE49-F238E27FC236}">
                <a16:creationId xmlns:a16="http://schemas.microsoft.com/office/drawing/2014/main" id="{7AC47878-75A7-D14E-A0A8-39113D04BB54}"/>
              </a:ext>
            </a:extLst>
          </p:cNvPr>
          <p:cNvSpPr>
            <a:spLocks noGrp="1"/>
          </p:cNvSpPr>
          <p:nvPr>
            <p:ph type="dt" sz="half" idx="2"/>
          </p:nvPr>
        </p:nvSpPr>
        <p:spPr bwMode="auto">
          <a:xfrm>
            <a:off x="960000" y="8665864"/>
            <a:ext cx="2207683" cy="322627"/>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nb-NO"/>
            </a:defPPr>
            <a:lvl1pPr algn="l" rtl="0" eaLnBrk="1" fontAlgn="base" hangingPunct="1">
              <a:spcBef>
                <a:spcPct val="0"/>
              </a:spcBef>
              <a:spcAft>
                <a:spcPct val="0"/>
              </a:spcAft>
              <a:defRPr sz="1333" kern="1200">
                <a:solidFill>
                  <a:schemeClr val="tx1"/>
                </a:solidFill>
                <a:latin typeface="Arial" charset="0"/>
                <a:ea typeface="MS PGothic" charset="0"/>
                <a:cs typeface="MS PGothic" charset="0"/>
              </a:defRPr>
            </a:lvl1pPr>
            <a:lvl2pPr marL="609585" algn="l" rtl="0" eaLnBrk="0" fontAlgn="base" hangingPunct="0">
              <a:spcBef>
                <a:spcPct val="0"/>
              </a:spcBef>
              <a:spcAft>
                <a:spcPct val="0"/>
              </a:spcAft>
              <a:defRPr kern="1200">
                <a:solidFill>
                  <a:schemeClr val="tx1"/>
                </a:solidFill>
                <a:latin typeface="Arial" charset="0"/>
                <a:ea typeface="MS PGothic" charset="-128"/>
                <a:cs typeface="+mn-cs"/>
              </a:defRPr>
            </a:lvl2pPr>
            <a:lvl3pPr marL="1219170" algn="l" rtl="0" eaLnBrk="0" fontAlgn="base" hangingPunct="0">
              <a:spcBef>
                <a:spcPct val="0"/>
              </a:spcBef>
              <a:spcAft>
                <a:spcPct val="0"/>
              </a:spcAft>
              <a:defRPr kern="1200">
                <a:solidFill>
                  <a:schemeClr val="tx1"/>
                </a:solidFill>
                <a:latin typeface="Arial" charset="0"/>
                <a:ea typeface="MS PGothic" charset="-128"/>
                <a:cs typeface="+mn-cs"/>
              </a:defRPr>
            </a:lvl3pPr>
            <a:lvl4pPr marL="1828754" algn="l" rtl="0" eaLnBrk="0" fontAlgn="base" hangingPunct="0">
              <a:spcBef>
                <a:spcPct val="0"/>
              </a:spcBef>
              <a:spcAft>
                <a:spcPct val="0"/>
              </a:spcAft>
              <a:defRPr kern="1200">
                <a:solidFill>
                  <a:schemeClr val="tx1"/>
                </a:solidFill>
                <a:latin typeface="Arial" charset="0"/>
                <a:ea typeface="MS PGothic" charset="-128"/>
                <a:cs typeface="+mn-cs"/>
              </a:defRPr>
            </a:lvl4pPr>
            <a:lvl5pPr marL="2438339" algn="l" rtl="0" eaLnBrk="0" fontAlgn="base" hangingPunct="0">
              <a:spcBef>
                <a:spcPct val="0"/>
              </a:spcBef>
              <a:spcAft>
                <a:spcPct val="0"/>
              </a:spcAft>
              <a:defRPr kern="1200">
                <a:solidFill>
                  <a:schemeClr val="tx1"/>
                </a:solidFill>
                <a:latin typeface="Arial" charset="0"/>
                <a:ea typeface="MS PGothic" charset="-128"/>
                <a:cs typeface="+mn-cs"/>
              </a:defRPr>
            </a:lvl5pPr>
            <a:lvl6pPr marL="3047924" algn="l" defTabSz="1219170" rtl="0" eaLnBrk="1" latinLnBrk="0" hangingPunct="1">
              <a:defRPr kern="1200">
                <a:solidFill>
                  <a:schemeClr val="tx1"/>
                </a:solidFill>
                <a:latin typeface="Arial" charset="0"/>
                <a:ea typeface="MS PGothic" charset="-128"/>
                <a:cs typeface="+mn-cs"/>
              </a:defRPr>
            </a:lvl6pPr>
            <a:lvl7pPr marL="3657509" algn="l" defTabSz="1219170" rtl="0" eaLnBrk="1" latinLnBrk="0" hangingPunct="1">
              <a:defRPr kern="1200">
                <a:solidFill>
                  <a:schemeClr val="tx1"/>
                </a:solidFill>
                <a:latin typeface="Arial" charset="0"/>
                <a:ea typeface="MS PGothic" charset="-128"/>
                <a:cs typeface="+mn-cs"/>
              </a:defRPr>
            </a:lvl7pPr>
            <a:lvl8pPr marL="4267093" algn="l" defTabSz="1219170" rtl="0" eaLnBrk="1" latinLnBrk="0" hangingPunct="1">
              <a:defRPr kern="1200">
                <a:solidFill>
                  <a:schemeClr val="tx1"/>
                </a:solidFill>
                <a:latin typeface="Arial" charset="0"/>
                <a:ea typeface="MS PGothic" charset="-128"/>
                <a:cs typeface="+mn-cs"/>
              </a:defRPr>
            </a:lvl8pPr>
            <a:lvl9pPr marL="4876678" algn="l" defTabSz="1219170" rtl="0" eaLnBrk="1" latinLnBrk="0" hangingPunct="1">
              <a:defRPr kern="1200">
                <a:solidFill>
                  <a:schemeClr val="tx1"/>
                </a:solidFill>
                <a:latin typeface="Arial" charset="0"/>
                <a:ea typeface="MS PGothic" charset="-128"/>
                <a:cs typeface="+mn-cs"/>
              </a:defRPr>
            </a:lvl9pPr>
          </a:lstStyle>
          <a:p>
            <a:pPr>
              <a:defRPr/>
            </a:pPr>
            <a:fld id="{D6C5B802-CB34-A841-9AF8-077434251E2B}" type="datetime1">
              <a:rPr lang="nb-NO" smtClean="0"/>
              <a:pPr>
                <a:defRPr/>
              </a:pPr>
              <a:t>13.12.2022</a:t>
            </a:fld>
            <a:endParaRPr lang="en-US" dirty="0"/>
          </a:p>
        </p:txBody>
      </p:sp>
      <p:cxnSp>
        <p:nvCxnSpPr>
          <p:cNvPr id="8" name="Rett pil 7">
            <a:extLst>
              <a:ext uri="{FF2B5EF4-FFF2-40B4-BE49-F238E27FC236}">
                <a16:creationId xmlns:a16="http://schemas.microsoft.com/office/drawing/2014/main" id="{5643036D-D33D-3846-AE3F-78B479972950}"/>
              </a:ext>
            </a:extLst>
          </p:cNvPr>
          <p:cNvCxnSpPr>
            <a:cxnSpLocks/>
          </p:cNvCxnSpPr>
          <p:nvPr/>
        </p:nvCxnSpPr>
        <p:spPr>
          <a:xfrm flipV="1">
            <a:off x="3358643" y="1783787"/>
            <a:ext cx="0" cy="45365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Rett pil 12">
            <a:extLst>
              <a:ext uri="{FF2B5EF4-FFF2-40B4-BE49-F238E27FC236}">
                <a16:creationId xmlns:a16="http://schemas.microsoft.com/office/drawing/2014/main" id="{2C5D15B4-5770-8041-BFFD-30A6272F2CBE}"/>
              </a:ext>
            </a:extLst>
          </p:cNvPr>
          <p:cNvCxnSpPr>
            <a:cxnSpLocks/>
          </p:cNvCxnSpPr>
          <p:nvPr/>
        </p:nvCxnSpPr>
        <p:spPr>
          <a:xfrm flipV="1">
            <a:off x="3358643" y="6256180"/>
            <a:ext cx="6841975" cy="720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Friform 13">
            <a:extLst>
              <a:ext uri="{FF2B5EF4-FFF2-40B4-BE49-F238E27FC236}">
                <a16:creationId xmlns:a16="http://schemas.microsoft.com/office/drawing/2014/main" id="{2E7BACF7-613B-0D43-81A4-CD20F5B92DB8}"/>
              </a:ext>
            </a:extLst>
          </p:cNvPr>
          <p:cNvSpPr/>
          <p:nvPr/>
        </p:nvSpPr>
        <p:spPr>
          <a:xfrm>
            <a:off x="3891419" y="2266950"/>
            <a:ext cx="6250488" cy="3570180"/>
          </a:xfrm>
          <a:custGeom>
            <a:avLst/>
            <a:gdLst>
              <a:gd name="connsiteX0" fmla="*/ 0 w 6250488"/>
              <a:gd name="connsiteY0" fmla="*/ 2831144 h 3570180"/>
              <a:gd name="connsiteX1" fmla="*/ 538619 w 6250488"/>
              <a:gd name="connsiteY1" fmla="*/ 789402 h 3570180"/>
              <a:gd name="connsiteX2" fmla="*/ 1265129 w 6250488"/>
              <a:gd name="connsiteY2" fmla="*/ 1891692 h 3570180"/>
              <a:gd name="connsiteX3" fmla="*/ 2542784 w 6250488"/>
              <a:gd name="connsiteY3" fmla="*/ 75418 h 3570180"/>
              <a:gd name="connsiteX4" fmla="*/ 3532340 w 6250488"/>
              <a:gd name="connsiteY4" fmla="*/ 3144295 h 3570180"/>
              <a:gd name="connsiteX5" fmla="*/ 4521896 w 6250488"/>
              <a:gd name="connsiteY5" fmla="*/ 262 h 3570180"/>
              <a:gd name="connsiteX6" fmla="*/ 6150280 w 6250488"/>
              <a:gd name="connsiteY6" fmla="*/ 3344711 h 3570180"/>
              <a:gd name="connsiteX7" fmla="*/ 6150280 w 6250488"/>
              <a:gd name="connsiteY7" fmla="*/ 3344711 h 3570180"/>
              <a:gd name="connsiteX8" fmla="*/ 6250488 w 6250488"/>
              <a:gd name="connsiteY8" fmla="*/ 3570180 h 357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488" h="3570180">
                <a:moveTo>
                  <a:pt x="0" y="2831144"/>
                </a:moveTo>
                <a:cubicBezTo>
                  <a:pt x="163882" y="1888560"/>
                  <a:pt x="327764" y="945977"/>
                  <a:pt x="538619" y="789402"/>
                </a:cubicBezTo>
                <a:cubicBezTo>
                  <a:pt x="749474" y="632827"/>
                  <a:pt x="931102" y="2010689"/>
                  <a:pt x="1265129" y="1891692"/>
                </a:cubicBezTo>
                <a:cubicBezTo>
                  <a:pt x="1599156" y="1772695"/>
                  <a:pt x="2164916" y="-133349"/>
                  <a:pt x="2542784" y="75418"/>
                </a:cubicBezTo>
                <a:cubicBezTo>
                  <a:pt x="2920652" y="284185"/>
                  <a:pt x="3202488" y="3156821"/>
                  <a:pt x="3532340" y="3144295"/>
                </a:cubicBezTo>
                <a:cubicBezTo>
                  <a:pt x="3862192" y="3131769"/>
                  <a:pt x="4085573" y="-33141"/>
                  <a:pt x="4521896" y="262"/>
                </a:cubicBezTo>
                <a:cubicBezTo>
                  <a:pt x="4958219" y="33665"/>
                  <a:pt x="6150280" y="3344711"/>
                  <a:pt x="6150280" y="3344711"/>
                </a:cubicBezTo>
                <a:lnTo>
                  <a:pt x="6150280" y="3344711"/>
                </a:lnTo>
                <a:lnTo>
                  <a:pt x="6250488" y="3570180"/>
                </a:lnTo>
              </a:path>
            </a:pathLst>
          </a:custGeom>
          <a:solidFill>
            <a:srgbClr val="FF0000"/>
          </a:solidFill>
        </p:spPr>
        <p:style>
          <a:lnRef idx="3">
            <a:schemeClr val="accent6"/>
          </a:lnRef>
          <a:fillRef idx="0">
            <a:schemeClr val="accent6"/>
          </a:fillRef>
          <a:effectRef idx="2">
            <a:schemeClr val="accent6"/>
          </a:effectRef>
          <a:fontRef idx="minor">
            <a:schemeClr val="tx1"/>
          </a:fontRef>
        </p:style>
        <p:txBody>
          <a:bodyPr rtlCol="0" anchor="ctr"/>
          <a:lstStyle/>
          <a:p>
            <a:pPr algn="ctr"/>
            <a:endParaRPr lang="nb-NO"/>
          </a:p>
        </p:txBody>
      </p:sp>
      <p:sp>
        <p:nvSpPr>
          <p:cNvPr id="16" name="TekstSylinder 15">
            <a:extLst>
              <a:ext uri="{FF2B5EF4-FFF2-40B4-BE49-F238E27FC236}">
                <a16:creationId xmlns:a16="http://schemas.microsoft.com/office/drawing/2014/main" id="{AED51EAB-DF5F-C841-A260-0F9C969F904C}"/>
              </a:ext>
            </a:extLst>
          </p:cNvPr>
          <p:cNvSpPr txBox="1"/>
          <p:nvPr/>
        </p:nvSpPr>
        <p:spPr>
          <a:xfrm>
            <a:off x="9459172" y="6315317"/>
            <a:ext cx="496674" cy="369332"/>
          </a:xfrm>
          <a:prstGeom prst="rect">
            <a:avLst/>
          </a:prstGeom>
          <a:noFill/>
        </p:spPr>
        <p:txBody>
          <a:bodyPr wrap="none" rtlCol="0">
            <a:spAutoFit/>
          </a:bodyPr>
          <a:lstStyle/>
          <a:p>
            <a:r>
              <a:rPr lang="nb-NO" dirty="0"/>
              <a:t>Tid</a:t>
            </a:r>
          </a:p>
        </p:txBody>
      </p:sp>
      <p:sp>
        <p:nvSpPr>
          <p:cNvPr id="17" name="TekstSylinder 16">
            <a:extLst>
              <a:ext uri="{FF2B5EF4-FFF2-40B4-BE49-F238E27FC236}">
                <a16:creationId xmlns:a16="http://schemas.microsoft.com/office/drawing/2014/main" id="{03106F74-0657-5A45-9107-4DAEC437E854}"/>
              </a:ext>
            </a:extLst>
          </p:cNvPr>
          <p:cNvSpPr txBox="1"/>
          <p:nvPr/>
        </p:nvSpPr>
        <p:spPr>
          <a:xfrm>
            <a:off x="1711072" y="3228945"/>
            <a:ext cx="1300356" cy="369332"/>
          </a:xfrm>
          <a:prstGeom prst="rect">
            <a:avLst/>
          </a:prstGeom>
          <a:noFill/>
        </p:spPr>
        <p:txBody>
          <a:bodyPr wrap="none" rtlCol="0">
            <a:spAutoFit/>
          </a:bodyPr>
          <a:lstStyle/>
          <a:p>
            <a:r>
              <a:rPr lang="nb-NO" dirty="0"/>
              <a:t>Regulering</a:t>
            </a:r>
          </a:p>
        </p:txBody>
      </p:sp>
    </p:spTree>
    <p:extLst>
      <p:ext uri="{BB962C8B-B14F-4D97-AF65-F5344CB8AC3E}">
        <p14:creationId xmlns:p14="http://schemas.microsoft.com/office/powerpoint/2010/main" val="3744381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9E199F5F-C71E-F949-BF39-B510D2027D54}"/>
              </a:ext>
            </a:extLst>
          </p:cNvPr>
          <p:cNvSpPr>
            <a:spLocks noGrp="1" noChangeArrowheads="1"/>
          </p:cNvSpPr>
          <p:nvPr>
            <p:ph type="title"/>
          </p:nvPr>
        </p:nvSpPr>
        <p:spPr>
          <a:xfrm>
            <a:off x="2208213" y="1196976"/>
            <a:ext cx="8064500" cy="360363"/>
          </a:xfrm>
        </p:spPr>
        <p:txBody>
          <a:bodyPr/>
          <a:lstStyle/>
          <a:p>
            <a:pPr eaLnBrk="1" hangingPunct="1"/>
            <a:r>
              <a:rPr lang="en-US" altLang="nb-NO" dirty="0" err="1"/>
              <a:t>Hva</a:t>
            </a:r>
            <a:r>
              <a:rPr lang="en-US" altLang="nb-NO" dirty="0"/>
              <a:t> </a:t>
            </a:r>
            <a:r>
              <a:rPr lang="en-US" altLang="nb-NO" dirty="0" err="1"/>
              <a:t>sier</a:t>
            </a:r>
            <a:r>
              <a:rPr lang="en-US" altLang="nb-NO" dirty="0"/>
              <a:t> </a:t>
            </a:r>
            <a:r>
              <a:rPr lang="en-US" altLang="nb-NO" dirty="0" err="1"/>
              <a:t>utviklingshemmede</a:t>
            </a:r>
            <a:r>
              <a:rPr lang="en-US" altLang="nb-NO" dirty="0"/>
              <a:t>?</a:t>
            </a:r>
          </a:p>
        </p:txBody>
      </p:sp>
      <p:sp>
        <p:nvSpPr>
          <p:cNvPr id="41986" name="Plassholder for bunntekst 1">
            <a:extLst>
              <a:ext uri="{FF2B5EF4-FFF2-40B4-BE49-F238E27FC236}">
                <a16:creationId xmlns:a16="http://schemas.microsoft.com/office/drawing/2014/main" id="{7DC18F6A-3631-4749-A105-11ECFA179B9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41987" name="Rectangle 2">
            <a:extLst>
              <a:ext uri="{FF2B5EF4-FFF2-40B4-BE49-F238E27FC236}">
                <a16:creationId xmlns:a16="http://schemas.microsoft.com/office/drawing/2014/main" id="{F8848813-6DBA-A048-82CB-3FE1223FA15A}"/>
              </a:ext>
            </a:extLst>
          </p:cNvPr>
          <p:cNvSpPr>
            <a:spLocks noGrp="1" noChangeArrowheads="1"/>
          </p:cNvSpPr>
          <p:nvPr>
            <p:ph type="body" idx="4294967295"/>
          </p:nvPr>
        </p:nvSpPr>
        <p:spPr>
          <a:xfrm>
            <a:off x="1847850" y="1700213"/>
            <a:ext cx="8458200" cy="4525962"/>
          </a:xfrm>
        </p:spPr>
        <p:txBody>
          <a:bodyPr/>
          <a:lstStyle/>
          <a:p>
            <a:pPr eaLnBrk="1" hangingPunct="1"/>
            <a:endParaRPr lang="en-US" altLang="nb-NO" sz="1700">
              <a:latin typeface="Times New Roman" panose="02020603050405020304" pitchFamily="18" charset="0"/>
              <a:sym typeface="Times New Roman" panose="02020603050405020304" pitchFamily="18" charset="0"/>
            </a:endParaRPr>
          </a:p>
          <a:p>
            <a:r>
              <a:rPr lang="nb-NO" altLang="nb-NO" sz="2000"/>
              <a:t>Begrepet selvbestemmelse er for flere av informantene ukjent, men det begrepet som de alle sammen har et forhold til er «å bestemme selv». Alle kan fortelle at de liker å bestemme selv.</a:t>
            </a:r>
          </a:p>
        </p:txBody>
      </p:sp>
      <p:pic>
        <p:nvPicPr>
          <p:cNvPr id="5" name="Picture 1" descr="Skjermbilde 2015-08-25 kl. 22.33.02.png">
            <a:hlinkClick r:id="rId2"/>
            <a:extLst>
              <a:ext uri="{FF2B5EF4-FFF2-40B4-BE49-F238E27FC236}">
                <a16:creationId xmlns:a16="http://schemas.microsoft.com/office/drawing/2014/main" id="{7A9542A0-7B37-4641-A957-0B993DA47D17}"/>
              </a:ext>
            </a:extLst>
          </p:cNvPr>
          <p:cNvPicPr>
            <a:picLocks noChangeAspect="1"/>
          </p:cNvPicPr>
          <p:nvPr/>
        </p:nvPicPr>
        <p:blipFill>
          <a:blip r:embed="rId3"/>
          <a:srcRect/>
          <a:stretch>
            <a:fillRect/>
          </a:stretch>
        </p:blipFill>
        <p:spPr bwMode="auto">
          <a:xfrm>
            <a:off x="7948613" y="3143004"/>
            <a:ext cx="2324100" cy="2995613"/>
          </a:xfrm>
          <a:prstGeom prst="rect">
            <a:avLst/>
          </a:prstGeom>
          <a:noFill/>
          <a:ln>
            <a:noFill/>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9033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DD728017-7F5F-1C4F-8AFB-EF2A5C7F3554}"/>
              </a:ext>
            </a:extLst>
          </p:cNvPr>
          <p:cNvSpPr>
            <a:spLocks noGrp="1" noChangeArrowheads="1"/>
          </p:cNvSpPr>
          <p:nvPr>
            <p:ph type="title"/>
          </p:nvPr>
        </p:nvSpPr>
        <p:spPr>
          <a:xfrm>
            <a:off x="2208213" y="1196976"/>
            <a:ext cx="8064500" cy="360363"/>
          </a:xfrm>
        </p:spPr>
        <p:txBody>
          <a:bodyPr/>
          <a:lstStyle/>
          <a:p>
            <a:pPr eaLnBrk="1" hangingPunct="1"/>
            <a:r>
              <a:rPr lang="en-US" altLang="nb-NO" dirty="0" err="1"/>
              <a:t>Hva</a:t>
            </a:r>
            <a:r>
              <a:rPr lang="en-US" altLang="nb-NO" dirty="0"/>
              <a:t> </a:t>
            </a:r>
            <a:r>
              <a:rPr lang="en-US" altLang="nb-NO" dirty="0" err="1"/>
              <a:t>sier</a:t>
            </a:r>
            <a:r>
              <a:rPr lang="en-US" altLang="nb-NO" dirty="0"/>
              <a:t> </a:t>
            </a:r>
            <a:r>
              <a:rPr lang="en-US" altLang="nb-NO" dirty="0" err="1"/>
              <a:t>Personer</a:t>
            </a:r>
            <a:r>
              <a:rPr lang="en-US" altLang="nb-NO" dirty="0"/>
              <a:t> med </a:t>
            </a:r>
            <a:r>
              <a:rPr lang="en-US" altLang="nb-NO" dirty="0" err="1"/>
              <a:t>utviklingshemming</a:t>
            </a:r>
            <a:r>
              <a:rPr lang="en-US" altLang="nb-NO" dirty="0"/>
              <a:t>?</a:t>
            </a:r>
          </a:p>
        </p:txBody>
      </p:sp>
      <p:sp>
        <p:nvSpPr>
          <p:cNvPr id="44034" name="Plassholder for bunntekst 1">
            <a:extLst>
              <a:ext uri="{FF2B5EF4-FFF2-40B4-BE49-F238E27FC236}">
                <a16:creationId xmlns:a16="http://schemas.microsoft.com/office/drawing/2014/main" id="{1AF4761D-269E-2E4F-A61A-490958FB4AB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128003" name="Rectangle 2">
            <a:extLst>
              <a:ext uri="{FF2B5EF4-FFF2-40B4-BE49-F238E27FC236}">
                <a16:creationId xmlns:a16="http://schemas.microsoft.com/office/drawing/2014/main" id="{4821A257-F524-3447-8EAB-ACC47399DD53}"/>
              </a:ext>
            </a:extLst>
          </p:cNvPr>
          <p:cNvSpPr>
            <a:spLocks noGrp="1" noChangeArrowheads="1"/>
          </p:cNvSpPr>
          <p:nvPr>
            <p:ph type="body" idx="4294967295"/>
          </p:nvPr>
        </p:nvSpPr>
        <p:spPr>
          <a:xfrm>
            <a:off x="1847850" y="1700213"/>
            <a:ext cx="8458200" cy="4525962"/>
          </a:xfrm>
        </p:spPr>
        <p:txBody>
          <a:bodyPr/>
          <a:lstStyle/>
          <a:p>
            <a:pPr eaLnBrk="1" hangingPunct="1"/>
            <a:endParaRPr lang="en-US" altLang="nb-NO" sz="1700">
              <a:latin typeface="Times New Roman" panose="02020603050405020304" pitchFamily="18" charset="0"/>
              <a:sym typeface="Times New Roman" panose="02020603050405020304" pitchFamily="18" charset="0"/>
            </a:endParaRPr>
          </a:p>
          <a:p>
            <a:r>
              <a:rPr lang="nb-NO" altLang="nb-NO" sz="1800"/>
              <a:t>De som blir eller har vært utsatt for fysisk tvang og makt benytter benevnelser som kan sies å ligge innenfor samme kategori når de skal beskrive hvordan tvangen har vært/er. Ordene som mange brukte for å beskrive tvangen var; vondt, redd, pyton og håper det ikke skjer igjen. </a:t>
            </a:r>
          </a:p>
          <a:p>
            <a:endParaRPr lang="nb-NO" altLang="nb-NO" sz="1800"/>
          </a:p>
          <a:p>
            <a:r>
              <a:rPr lang="nb-NO" altLang="nb-NO" sz="1800"/>
              <a:t>De sier det samme som utviklingshemmede i Storbritannia, USA og Canada (Jones og Kroese 2006, Hawkins mfl. 2004, Merineau-Cote og Morin 2014).</a:t>
            </a:r>
          </a:p>
          <a:p>
            <a:endParaRPr lang="nb-NO" altLang="nb-NO" sz="1800"/>
          </a:p>
          <a:p>
            <a:r>
              <a:rPr lang="nb-NO" altLang="nb-NO" sz="1800"/>
              <a:t>De sier det samme som pasienter i psykisk helsevern som ikke har en kjent utviklingshemming (Bernt 2009).</a:t>
            </a:r>
          </a:p>
          <a:p>
            <a:endParaRPr lang="nb-NO" altLang="nb-NO" sz="1800"/>
          </a:p>
          <a:p>
            <a:r>
              <a:rPr lang="nb-NO" altLang="nb-NO" sz="1800"/>
              <a:t>De sier det samme som barn i barnevernet uten kjent utviklingshemming (Ulset 2012).</a:t>
            </a:r>
          </a:p>
          <a:p>
            <a:pPr>
              <a:buFontTx/>
              <a:buNone/>
            </a:pPr>
            <a:endParaRPr lang="nb-NO" altLang="nb-NO" sz="2000"/>
          </a:p>
          <a:p>
            <a:endParaRPr lang="nb-NO" altLang="nb-NO" sz="2000"/>
          </a:p>
        </p:txBody>
      </p:sp>
    </p:spTree>
    <p:extLst>
      <p:ext uri="{BB962C8B-B14F-4D97-AF65-F5344CB8AC3E}">
        <p14:creationId xmlns:p14="http://schemas.microsoft.com/office/powerpoint/2010/main" val="12641383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8003">
                                            <p:txEl>
                                              <p:pRg st="3" end="3"/>
                                            </p:txEl>
                                          </p:spTgt>
                                        </p:tgtEl>
                                        <p:attrNameLst>
                                          <p:attrName>style.visibility</p:attrName>
                                        </p:attrNameLst>
                                      </p:cBhvr>
                                      <p:to>
                                        <p:strVal val="visible"/>
                                      </p:to>
                                    </p:set>
                                    <p:anim calcmode="lin" valueType="num">
                                      <p:cBhvr>
                                        <p:cTn id="7" dur="5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2800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8003">
                                            <p:txEl>
                                              <p:pRg st="5" end="5"/>
                                            </p:txEl>
                                          </p:spTgt>
                                        </p:tgtEl>
                                        <p:attrNameLst>
                                          <p:attrName>style.visibility</p:attrName>
                                        </p:attrNameLst>
                                      </p:cBhvr>
                                      <p:to>
                                        <p:strVal val="visible"/>
                                      </p:to>
                                    </p:set>
                                    <p:anim calcmode="lin" valueType="num">
                                      <p:cBhvr>
                                        <p:cTn id="13" dur="500" fill="hold"/>
                                        <p:tgtEl>
                                          <p:spTgt spid="128003">
                                            <p:txEl>
                                              <p:pRg st="5" end="5"/>
                                            </p:txEl>
                                          </p:spTgt>
                                        </p:tgtEl>
                                        <p:attrNameLst>
                                          <p:attrName>ppt_w</p:attrName>
                                        </p:attrNameLst>
                                      </p:cBhvr>
                                      <p:tavLst>
                                        <p:tav tm="0">
                                          <p:val>
                                            <p:fltVal val="0"/>
                                          </p:val>
                                        </p:tav>
                                        <p:tav tm="100000">
                                          <p:val>
                                            <p:strVal val="#ppt_w"/>
                                          </p:val>
                                        </p:tav>
                                      </p:tavLst>
                                    </p:anim>
                                    <p:anim calcmode="lin" valueType="num">
                                      <p:cBhvr>
                                        <p:cTn id="14" dur="500" fill="hold"/>
                                        <p:tgtEl>
                                          <p:spTgt spid="12800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28003">
                                            <p:txEl>
                                              <p:pRg st="7" end="7"/>
                                            </p:txEl>
                                          </p:spTgt>
                                        </p:tgtEl>
                                        <p:attrNameLst>
                                          <p:attrName>style.visibility</p:attrName>
                                        </p:attrNameLst>
                                      </p:cBhvr>
                                      <p:to>
                                        <p:strVal val="visible"/>
                                      </p:to>
                                    </p:set>
                                    <p:anim calcmode="lin" valueType="num">
                                      <p:cBhvr>
                                        <p:cTn id="19" dur="500" fill="hold"/>
                                        <p:tgtEl>
                                          <p:spTgt spid="128003">
                                            <p:txEl>
                                              <p:pRg st="7" end="7"/>
                                            </p:txEl>
                                          </p:spTgt>
                                        </p:tgtEl>
                                        <p:attrNameLst>
                                          <p:attrName>ppt_w</p:attrName>
                                        </p:attrNameLst>
                                      </p:cBhvr>
                                      <p:tavLst>
                                        <p:tav tm="0">
                                          <p:val>
                                            <p:fltVal val="0"/>
                                          </p:val>
                                        </p:tav>
                                        <p:tav tm="100000">
                                          <p:val>
                                            <p:strVal val="#ppt_w"/>
                                          </p:val>
                                        </p:tav>
                                      </p:tavLst>
                                    </p:anim>
                                    <p:anim calcmode="lin" valueType="num">
                                      <p:cBhvr>
                                        <p:cTn id="20" dur="500" fill="hold"/>
                                        <p:tgtEl>
                                          <p:spTgt spid="12800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tel 1">
            <a:extLst>
              <a:ext uri="{FF2B5EF4-FFF2-40B4-BE49-F238E27FC236}">
                <a16:creationId xmlns:a16="http://schemas.microsoft.com/office/drawing/2014/main" id="{15A8F841-B3E3-B640-8C7D-82EF93CD2688}"/>
              </a:ext>
            </a:extLst>
          </p:cNvPr>
          <p:cNvSpPr>
            <a:spLocks noGrp="1" noChangeArrowheads="1"/>
          </p:cNvSpPr>
          <p:nvPr>
            <p:ph type="title"/>
          </p:nvPr>
        </p:nvSpPr>
        <p:spPr>
          <a:xfrm>
            <a:off x="2135188" y="1052513"/>
            <a:ext cx="6069012" cy="576262"/>
          </a:xfrm>
        </p:spPr>
        <p:txBody>
          <a:bodyPr/>
          <a:lstStyle/>
          <a:p>
            <a:pPr eaLnBrk="1" hangingPunct="1"/>
            <a:r>
              <a:rPr lang="nn-NO" altLang="nb-NO"/>
              <a:t>Pasient – bruker sitt synspunkt</a:t>
            </a:r>
          </a:p>
        </p:txBody>
      </p:sp>
      <p:sp>
        <p:nvSpPr>
          <p:cNvPr id="49154" name="Plassholder for bunntekst 1">
            <a:extLst>
              <a:ext uri="{FF2B5EF4-FFF2-40B4-BE49-F238E27FC236}">
                <a16:creationId xmlns:a16="http://schemas.microsoft.com/office/drawing/2014/main" id="{D7E73391-A063-3B4E-BBDA-B4FABB677C7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49155" name="Rektangel 2">
            <a:extLst>
              <a:ext uri="{FF2B5EF4-FFF2-40B4-BE49-F238E27FC236}">
                <a16:creationId xmlns:a16="http://schemas.microsoft.com/office/drawing/2014/main" id="{5E20D0C8-99ED-B842-BDAC-683DED696C26}"/>
              </a:ext>
            </a:extLst>
          </p:cNvPr>
          <p:cNvSpPr>
            <a:spLocks noChangeArrowheads="1"/>
          </p:cNvSpPr>
          <p:nvPr/>
        </p:nvSpPr>
        <p:spPr bwMode="auto">
          <a:xfrm>
            <a:off x="1905000" y="1858963"/>
            <a:ext cx="843915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nb-NO" altLang="nb-NO" sz="1800"/>
              <a:t>I forhold til pasienter uten kjent utviklingshemming i det psykiske helsevernet i Norge har man hatt et fokus vedrørende pasientens opplevelse av å bli utsatt for bruk av tvang og makt </a:t>
            </a:r>
            <a:r>
              <a:rPr lang="nb-NO" altLang="nb-NO" sz="1000"/>
              <a:t>(NOU 2011:9, IS-1370, Strack, K, M. og Schulenberg, S, E. (2009), Kjelling, L. og Wallsten, T. (2010)). Også på vei i barnevernet (Ullset 2012).</a:t>
            </a:r>
          </a:p>
          <a:p>
            <a:pPr eaLnBrk="1" hangingPunct="1">
              <a:spcBef>
                <a:spcPct val="0"/>
              </a:spcBef>
              <a:buFontTx/>
              <a:buNone/>
            </a:pPr>
            <a:endParaRPr lang="nb-NO" altLang="nb-NO" sz="1800"/>
          </a:p>
          <a:p>
            <a:pPr eaLnBrk="1" hangingPunct="1">
              <a:spcBef>
                <a:spcPct val="0"/>
              </a:spcBef>
            </a:pPr>
            <a:r>
              <a:rPr lang="nb-NO" altLang="nb-NO" sz="1800"/>
              <a:t>Bernt rapporten fra 2009 viser til at der pasienten blir med i beslutninger og der pasienten føler seg sett, hørt og møtt med respekt og verdighet kan dette redusere opplevelsen av tvang vesentlig </a:t>
            </a:r>
            <a:r>
              <a:rPr lang="nb-NO" altLang="nb-NO" sz="1000"/>
              <a:t>(Bernt 2009). </a:t>
            </a:r>
          </a:p>
          <a:p>
            <a:pPr eaLnBrk="1" hangingPunct="1">
              <a:spcBef>
                <a:spcPct val="0"/>
              </a:spcBef>
            </a:pPr>
            <a:endParaRPr lang="nb-NO" altLang="nb-NO" sz="1800"/>
          </a:p>
          <a:p>
            <a:pPr eaLnBrk="1" hangingPunct="1">
              <a:spcBef>
                <a:spcPct val="0"/>
              </a:spcBef>
            </a:pPr>
            <a:r>
              <a:rPr lang="nb-NO" altLang="nb-NO" sz="1800"/>
              <a:t>En samarbeidstudie mellom Norge og Danmark, også gjeldende psykisk helsevern, viser at det var 58% færre episoder på de avdelingene hvor pasientene deltok i behandlingsplanmøter, hadde mulighet for å påvirke avdelingens husorden eller hva som ble skrevet i journalen </a:t>
            </a:r>
            <a:r>
              <a:rPr lang="nb-NO" altLang="nb-NO" sz="1000"/>
              <a:t>(Bak 2013).  </a:t>
            </a:r>
          </a:p>
          <a:p>
            <a:pPr eaLnBrk="1" hangingPunct="1">
              <a:spcBef>
                <a:spcPct val="0"/>
              </a:spcBef>
              <a:buFontTx/>
              <a:buNone/>
            </a:pPr>
            <a:endParaRPr lang="en-US" altLang="nb-NO" sz="1800">
              <a:sym typeface="Times New Roman" panose="02020603050405020304" pitchFamily="18" charset="0"/>
            </a:endParaRPr>
          </a:p>
        </p:txBody>
      </p:sp>
    </p:spTree>
    <p:extLst>
      <p:ext uri="{BB962C8B-B14F-4D97-AF65-F5344CB8AC3E}">
        <p14:creationId xmlns:p14="http://schemas.microsoft.com/office/powerpoint/2010/main" val="1983290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C4E02077-ADFE-EF4C-B946-4612D3746170}"/>
              </a:ext>
            </a:extLst>
          </p:cNvPr>
          <p:cNvSpPr>
            <a:spLocks noGrp="1" noChangeArrowheads="1"/>
          </p:cNvSpPr>
          <p:nvPr>
            <p:ph type="title"/>
          </p:nvPr>
        </p:nvSpPr>
        <p:spPr>
          <a:xfrm>
            <a:off x="2208213" y="1196976"/>
            <a:ext cx="8064500" cy="360363"/>
          </a:xfrm>
        </p:spPr>
        <p:txBody>
          <a:bodyPr/>
          <a:lstStyle/>
          <a:p>
            <a:pPr eaLnBrk="1" hangingPunct="1"/>
            <a:r>
              <a:rPr lang="en-US" altLang="nb-NO"/>
              <a:t>Hva sier de?</a:t>
            </a:r>
          </a:p>
        </p:txBody>
      </p:sp>
      <p:sp>
        <p:nvSpPr>
          <p:cNvPr id="45058" name="Plassholder for bunntekst 1">
            <a:extLst>
              <a:ext uri="{FF2B5EF4-FFF2-40B4-BE49-F238E27FC236}">
                <a16:creationId xmlns:a16="http://schemas.microsoft.com/office/drawing/2014/main" id="{0F1A74C6-5347-F44D-BC14-4EAF33A44C4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45059" name="Rectangle 2">
            <a:extLst>
              <a:ext uri="{FF2B5EF4-FFF2-40B4-BE49-F238E27FC236}">
                <a16:creationId xmlns:a16="http://schemas.microsoft.com/office/drawing/2014/main" id="{2C772382-4556-DA44-9C9D-593CEA695E4A}"/>
              </a:ext>
            </a:extLst>
          </p:cNvPr>
          <p:cNvSpPr>
            <a:spLocks noGrp="1" noChangeArrowheads="1"/>
          </p:cNvSpPr>
          <p:nvPr>
            <p:ph type="body" idx="4294967295"/>
          </p:nvPr>
        </p:nvSpPr>
        <p:spPr>
          <a:xfrm>
            <a:off x="1847850" y="1700213"/>
            <a:ext cx="8458200" cy="4525962"/>
          </a:xfrm>
        </p:spPr>
        <p:txBody>
          <a:bodyPr/>
          <a:lstStyle/>
          <a:p>
            <a:pPr eaLnBrk="1" hangingPunct="1"/>
            <a:endParaRPr lang="en-US" altLang="nb-NO" sz="1700">
              <a:latin typeface="Times New Roman" panose="02020603050405020304" pitchFamily="18" charset="0"/>
              <a:sym typeface="Times New Roman" panose="02020603050405020304" pitchFamily="18" charset="0"/>
            </a:endParaRPr>
          </a:p>
          <a:p>
            <a:pPr>
              <a:buFontTx/>
              <a:buNone/>
            </a:pPr>
            <a:endParaRPr lang="nb-NO" altLang="nb-NO" sz="2000"/>
          </a:p>
          <a:p>
            <a:endParaRPr lang="nb-NO" altLang="nb-NO" sz="2000"/>
          </a:p>
        </p:txBody>
      </p:sp>
      <p:pic>
        <p:nvPicPr>
          <p:cNvPr id="45060" name="Picture 1" descr="Skjermbilde 2016-04-11 kl. 19.12.34.png">
            <a:extLst>
              <a:ext uri="{FF2B5EF4-FFF2-40B4-BE49-F238E27FC236}">
                <a16:creationId xmlns:a16="http://schemas.microsoft.com/office/drawing/2014/main" id="{36D1C35B-A199-304E-BDA3-0D1D3B0C9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76" y="981075"/>
            <a:ext cx="47164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Skjermbilde 2016-04-11 kl. 19.11.32.png">
            <a:extLst>
              <a:ext uri="{FF2B5EF4-FFF2-40B4-BE49-F238E27FC236}">
                <a16:creationId xmlns:a16="http://schemas.microsoft.com/office/drawing/2014/main" id="{EAF1E142-3752-7E4B-8C83-CE736FBBD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52514"/>
            <a:ext cx="45720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3" descr="Skjermbilde 2016-04-11 kl. 19.11.42.png">
            <a:extLst>
              <a:ext uri="{FF2B5EF4-FFF2-40B4-BE49-F238E27FC236}">
                <a16:creationId xmlns:a16="http://schemas.microsoft.com/office/drawing/2014/main" id="{1B904B59-1BE7-CA4D-B442-66E838A9CB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4227513"/>
            <a:ext cx="3024188"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6068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8C4B21-D5BA-907E-2549-CBC348C5134B}"/>
              </a:ext>
            </a:extLst>
          </p:cNvPr>
          <p:cNvSpPr>
            <a:spLocks noGrp="1"/>
          </p:cNvSpPr>
          <p:nvPr>
            <p:ph type="title"/>
          </p:nvPr>
        </p:nvSpPr>
        <p:spPr>
          <a:xfrm>
            <a:off x="1127448" y="1301751"/>
            <a:ext cx="10442783" cy="576262"/>
          </a:xfrm>
        </p:spPr>
        <p:txBody>
          <a:bodyPr/>
          <a:lstStyle/>
          <a:p>
            <a:r>
              <a:rPr lang="nb-NO" dirty="0"/>
              <a:t>miljø som lykkes med reduksjon av utfordrende atferd</a:t>
            </a:r>
          </a:p>
        </p:txBody>
      </p:sp>
      <p:sp>
        <p:nvSpPr>
          <p:cNvPr id="3" name="Plassholder for innhold 2">
            <a:extLst>
              <a:ext uri="{FF2B5EF4-FFF2-40B4-BE49-F238E27FC236}">
                <a16:creationId xmlns:a16="http://schemas.microsoft.com/office/drawing/2014/main" id="{0510BB24-47D4-8682-951E-4D394EC8BAC5}"/>
              </a:ext>
            </a:extLst>
          </p:cNvPr>
          <p:cNvSpPr>
            <a:spLocks noGrp="1"/>
          </p:cNvSpPr>
          <p:nvPr>
            <p:ph idx="1"/>
          </p:nvPr>
        </p:nvSpPr>
        <p:spPr/>
        <p:txBody>
          <a:bodyPr/>
          <a:lstStyle/>
          <a:p>
            <a:r>
              <a:rPr lang="nb-NO" dirty="0"/>
              <a:t>Stabile ansatte</a:t>
            </a:r>
          </a:p>
          <a:p>
            <a:r>
              <a:rPr lang="nb-NO" dirty="0"/>
              <a:t>Individuelt tilrettelagte tjenester</a:t>
            </a:r>
          </a:p>
          <a:p>
            <a:r>
              <a:rPr lang="nb-NO" dirty="0"/>
              <a:t>Tilpasset kommunikasjon</a:t>
            </a:r>
          </a:p>
          <a:p>
            <a:r>
              <a:rPr lang="nb-NO" dirty="0"/>
              <a:t>God emosjonsregulering</a:t>
            </a:r>
          </a:p>
          <a:p>
            <a:r>
              <a:rPr lang="nb-NO" dirty="0"/>
              <a:t>Sosialt valide tiltak</a:t>
            </a:r>
          </a:p>
          <a:p>
            <a:r>
              <a:rPr lang="nb-NO" dirty="0"/>
              <a:t>Systematisk veiledning og refleksjon</a:t>
            </a:r>
          </a:p>
        </p:txBody>
      </p:sp>
      <p:sp>
        <p:nvSpPr>
          <p:cNvPr id="4" name="Plassholder for lysbildenummer 3">
            <a:extLst>
              <a:ext uri="{FF2B5EF4-FFF2-40B4-BE49-F238E27FC236}">
                <a16:creationId xmlns:a16="http://schemas.microsoft.com/office/drawing/2014/main" id="{E7B4E9A0-6B9C-134A-A33A-73B93B8226C8}"/>
              </a:ext>
            </a:extLst>
          </p:cNvPr>
          <p:cNvSpPr>
            <a:spLocks noGrp="1"/>
          </p:cNvSpPr>
          <p:nvPr>
            <p:ph type="sldNum" sz="quarter" idx="12"/>
          </p:nvPr>
        </p:nvSpPr>
        <p:spPr/>
        <p:txBody>
          <a:bodyPr/>
          <a:lstStyle/>
          <a:p>
            <a:pPr>
              <a:defRPr/>
            </a:pPr>
            <a:fld id="{C1A6DC3A-0913-0C4C-91B4-EF0EF8EE6CC0}" type="slidenum">
              <a:rPr lang="nb-NO" altLang="nb-NO" smtClean="0"/>
              <a:pPr>
                <a:defRPr/>
              </a:pPr>
              <a:t>2</a:t>
            </a:fld>
            <a:endParaRPr lang="nb-NO" altLang="nb-NO" dirty="0"/>
          </a:p>
        </p:txBody>
      </p:sp>
      <p:sp>
        <p:nvSpPr>
          <p:cNvPr id="5" name="Plassholder for bunntekst 4">
            <a:extLst>
              <a:ext uri="{FF2B5EF4-FFF2-40B4-BE49-F238E27FC236}">
                <a16:creationId xmlns:a16="http://schemas.microsoft.com/office/drawing/2014/main" id="{67DF0982-086B-2CB7-CE41-1EE94EE9CF30}"/>
              </a:ext>
            </a:extLst>
          </p:cNvPr>
          <p:cNvSpPr>
            <a:spLocks noGrp="1"/>
          </p:cNvSpPr>
          <p:nvPr>
            <p:ph type="ftr" sz="quarter" idx="3"/>
          </p:nvPr>
        </p:nvSpPr>
        <p:spPr/>
        <p:txBody>
          <a:bodyPr/>
          <a:lstStyle/>
          <a:p>
            <a:pPr>
              <a:defRPr/>
            </a:pPr>
            <a:endParaRPr lang="nb-NO" altLang="nb-NO" dirty="0"/>
          </a:p>
        </p:txBody>
      </p:sp>
      <p:sp>
        <p:nvSpPr>
          <p:cNvPr id="6" name="Plassholder for dato 5">
            <a:extLst>
              <a:ext uri="{FF2B5EF4-FFF2-40B4-BE49-F238E27FC236}">
                <a16:creationId xmlns:a16="http://schemas.microsoft.com/office/drawing/2014/main" id="{3F614445-1332-B422-DFBA-9DF8213C608B}"/>
              </a:ext>
            </a:extLst>
          </p:cNvPr>
          <p:cNvSpPr>
            <a:spLocks noGrp="1"/>
          </p:cNvSpPr>
          <p:nvPr>
            <p:ph type="dt" sz="half" idx="2"/>
          </p:nvPr>
        </p:nvSpPr>
        <p:spPr/>
        <p:txBody>
          <a:body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75615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4C44EB-3BA8-2326-B52B-B0A62A45B0CA}"/>
              </a:ext>
            </a:extLst>
          </p:cNvPr>
          <p:cNvSpPr>
            <a:spLocks noGrp="1"/>
          </p:cNvSpPr>
          <p:nvPr>
            <p:ph type="title"/>
          </p:nvPr>
        </p:nvSpPr>
        <p:spPr/>
        <p:txBody>
          <a:bodyPr/>
          <a:lstStyle/>
          <a:p>
            <a:r>
              <a:rPr lang="nb-NO" dirty="0"/>
              <a:t>Sosialt valide tiltak</a:t>
            </a:r>
          </a:p>
        </p:txBody>
      </p:sp>
      <p:sp>
        <p:nvSpPr>
          <p:cNvPr id="3" name="Plassholder for innhold 2">
            <a:extLst>
              <a:ext uri="{FF2B5EF4-FFF2-40B4-BE49-F238E27FC236}">
                <a16:creationId xmlns:a16="http://schemas.microsoft.com/office/drawing/2014/main" id="{2E06DC20-169E-F8C8-3408-5702CBEAAEE1}"/>
              </a:ext>
            </a:extLst>
          </p:cNvPr>
          <p:cNvSpPr>
            <a:spLocks noGrp="1"/>
          </p:cNvSpPr>
          <p:nvPr>
            <p:ph idx="1"/>
          </p:nvPr>
        </p:nvSpPr>
        <p:spPr/>
        <p:txBody>
          <a:bodyPr/>
          <a:lstStyle/>
          <a:p>
            <a:pPr marL="0" indent="0">
              <a:buNone/>
            </a:pPr>
            <a:r>
              <a:rPr lang="nb-NO" dirty="0"/>
              <a:t>Hva vi gjør skal være sosialt akseptabelt i samfunnet. Vi skal følge lover og normer i samfunnet.</a:t>
            </a:r>
          </a:p>
          <a:p>
            <a:pPr marL="0" indent="0">
              <a:buNone/>
            </a:pPr>
            <a:endParaRPr lang="nb-NO" dirty="0"/>
          </a:p>
          <a:p>
            <a:pPr marL="0" indent="0">
              <a:buNone/>
            </a:pPr>
            <a:endParaRPr lang="nb-NO" dirty="0"/>
          </a:p>
        </p:txBody>
      </p:sp>
      <p:sp>
        <p:nvSpPr>
          <p:cNvPr id="4" name="Plassholder for lysbildenummer 3">
            <a:extLst>
              <a:ext uri="{FF2B5EF4-FFF2-40B4-BE49-F238E27FC236}">
                <a16:creationId xmlns:a16="http://schemas.microsoft.com/office/drawing/2014/main" id="{0B3D8B16-59AF-FC90-022D-F9F1B52C7CB4}"/>
              </a:ext>
            </a:extLst>
          </p:cNvPr>
          <p:cNvSpPr>
            <a:spLocks noGrp="1"/>
          </p:cNvSpPr>
          <p:nvPr>
            <p:ph type="sldNum" sz="quarter" idx="12"/>
          </p:nvPr>
        </p:nvSpPr>
        <p:spPr/>
        <p:txBody>
          <a:bodyPr/>
          <a:lstStyle/>
          <a:p>
            <a:pPr>
              <a:defRPr/>
            </a:pPr>
            <a:fld id="{C1A6DC3A-0913-0C4C-91B4-EF0EF8EE6CC0}" type="slidenum">
              <a:rPr lang="nb-NO" altLang="nb-NO" smtClean="0"/>
              <a:pPr>
                <a:defRPr/>
              </a:pPr>
              <a:t>20</a:t>
            </a:fld>
            <a:endParaRPr lang="nb-NO" altLang="nb-NO" dirty="0"/>
          </a:p>
        </p:txBody>
      </p:sp>
      <p:sp>
        <p:nvSpPr>
          <p:cNvPr id="5" name="Plassholder for bunntekst 4">
            <a:extLst>
              <a:ext uri="{FF2B5EF4-FFF2-40B4-BE49-F238E27FC236}">
                <a16:creationId xmlns:a16="http://schemas.microsoft.com/office/drawing/2014/main" id="{43AFC0E6-D1CA-C671-96D1-A0AE12122C1D}"/>
              </a:ext>
            </a:extLst>
          </p:cNvPr>
          <p:cNvSpPr>
            <a:spLocks noGrp="1"/>
          </p:cNvSpPr>
          <p:nvPr>
            <p:ph type="ftr" sz="quarter" idx="3"/>
          </p:nvPr>
        </p:nvSpPr>
        <p:spPr/>
        <p:txBody>
          <a:bodyPr/>
          <a:lstStyle/>
          <a:p>
            <a:pPr>
              <a:defRPr/>
            </a:pPr>
            <a:endParaRPr lang="nb-NO" altLang="nb-NO" dirty="0"/>
          </a:p>
        </p:txBody>
      </p:sp>
      <p:sp>
        <p:nvSpPr>
          <p:cNvPr id="6" name="Plassholder for dato 5">
            <a:extLst>
              <a:ext uri="{FF2B5EF4-FFF2-40B4-BE49-F238E27FC236}">
                <a16:creationId xmlns:a16="http://schemas.microsoft.com/office/drawing/2014/main" id="{79865C2C-CA1B-10B3-89B5-3FC7296B20E1}"/>
              </a:ext>
            </a:extLst>
          </p:cNvPr>
          <p:cNvSpPr>
            <a:spLocks noGrp="1"/>
          </p:cNvSpPr>
          <p:nvPr>
            <p:ph type="dt" sz="half" idx="2"/>
          </p:nvPr>
        </p:nvSpPr>
        <p:spPr/>
        <p:txBody>
          <a:bodyPr/>
          <a:lstStyle/>
          <a:p>
            <a:pPr>
              <a:defRPr/>
            </a:pPr>
            <a:fld id="{D6C5B802-CB34-A841-9AF8-077434251E2B}" type="datetime1">
              <a:rPr lang="nb-NO" smtClean="0"/>
              <a:t>13.12.2022</a:t>
            </a:fld>
            <a:endParaRPr lang="en-US" dirty="0"/>
          </a:p>
        </p:txBody>
      </p:sp>
    </p:spTree>
    <p:extLst>
      <p:ext uri="{BB962C8B-B14F-4D97-AF65-F5344CB8AC3E}">
        <p14:creationId xmlns:p14="http://schemas.microsoft.com/office/powerpoint/2010/main" val="3289822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6EC257-D92D-7B18-60B3-535A03D196AD}"/>
              </a:ext>
            </a:extLst>
          </p:cNvPr>
          <p:cNvSpPr>
            <a:spLocks noGrp="1"/>
          </p:cNvSpPr>
          <p:nvPr>
            <p:ph type="title"/>
          </p:nvPr>
        </p:nvSpPr>
        <p:spPr>
          <a:xfrm>
            <a:off x="7571313" y="941644"/>
            <a:ext cx="4011084" cy="1047196"/>
          </a:xfrm>
        </p:spPr>
        <p:txBody>
          <a:bodyPr wrap="square" anchor="b">
            <a:normAutofit/>
          </a:bodyPr>
          <a:lstStyle/>
          <a:p>
            <a:r>
              <a:rPr lang="nb-NO" dirty="0"/>
              <a:t>Veiledning</a:t>
            </a:r>
          </a:p>
        </p:txBody>
      </p:sp>
      <p:sp>
        <p:nvSpPr>
          <p:cNvPr id="12" name="Text Placeholder 2">
            <a:extLst>
              <a:ext uri="{FF2B5EF4-FFF2-40B4-BE49-F238E27FC236}">
                <a16:creationId xmlns:a16="http://schemas.microsoft.com/office/drawing/2014/main" id="{C27F092A-75FB-91FA-3835-764710787863}"/>
              </a:ext>
            </a:extLst>
          </p:cNvPr>
          <p:cNvSpPr>
            <a:spLocks noGrp="1"/>
          </p:cNvSpPr>
          <p:nvPr>
            <p:ph type="body" sz="half" idx="2"/>
          </p:nvPr>
        </p:nvSpPr>
        <p:spPr>
          <a:xfrm>
            <a:off x="7571313" y="2132856"/>
            <a:ext cx="4011084" cy="3993310"/>
          </a:xfrm>
        </p:spPr>
        <p:txBody>
          <a:bodyPr/>
          <a:lstStyle/>
          <a:p>
            <a:r>
              <a:rPr lang="nb-NO" sz="2400" b="1" i="0" u="none" strike="noStrike" dirty="0">
                <a:solidFill>
                  <a:srgbClr val="202124"/>
                </a:solidFill>
                <a:effectLst/>
                <a:latin typeface="arial" panose="020B0604020202020204" pitchFamily="34" charset="0"/>
              </a:rPr>
              <a:t>Veiledning</a:t>
            </a:r>
            <a:r>
              <a:rPr lang="nb-NO" sz="2400" b="0" i="0" u="none" strike="noStrike" dirty="0">
                <a:solidFill>
                  <a:srgbClr val="202124"/>
                </a:solidFill>
                <a:effectLst/>
                <a:latin typeface="arial" panose="020B0604020202020204" pitchFamily="34" charset="0"/>
              </a:rPr>
              <a:t> bidrar til å øke den ansattes kompetanse, fremmer etisk forsvarlig praksis og sikre en høy kvalitet på tjenestene. </a:t>
            </a:r>
            <a:endParaRPr lang="en-US" sz="2400" dirty="0"/>
          </a:p>
        </p:txBody>
      </p:sp>
      <p:sp>
        <p:nvSpPr>
          <p:cNvPr id="4" name="Plassholder for lysbildenummer 3">
            <a:extLst>
              <a:ext uri="{FF2B5EF4-FFF2-40B4-BE49-F238E27FC236}">
                <a16:creationId xmlns:a16="http://schemas.microsoft.com/office/drawing/2014/main" id="{268F402D-BDA8-AC6A-AA5B-2C180A554997}"/>
              </a:ext>
            </a:extLst>
          </p:cNvPr>
          <p:cNvSpPr>
            <a:spLocks noGrp="1"/>
          </p:cNvSpPr>
          <p:nvPr>
            <p:ph type="sldNum" sz="quarter" idx="12"/>
          </p:nvPr>
        </p:nvSpPr>
        <p:spPr>
          <a:xfrm>
            <a:off x="10704515" y="6491461"/>
            <a:ext cx="865716" cy="241970"/>
          </a:xfrm>
        </p:spPr>
        <p:txBody>
          <a:bodyPr wrap="square" anchor="t">
            <a:normAutofit/>
          </a:bodyPr>
          <a:lstStyle/>
          <a:p>
            <a:pPr>
              <a:lnSpc>
                <a:spcPct val="90000"/>
              </a:lnSpc>
              <a:spcAft>
                <a:spcPts val="600"/>
              </a:spcAft>
              <a:defRPr/>
            </a:pPr>
            <a:fld id="{C1A6DC3A-0913-0C4C-91B4-EF0EF8EE6CC0}" type="slidenum">
              <a:rPr lang="nb-NO" altLang="nb-NO" smtClean="0"/>
              <a:pPr>
                <a:lnSpc>
                  <a:spcPct val="90000"/>
                </a:lnSpc>
                <a:spcAft>
                  <a:spcPts val="600"/>
                </a:spcAft>
                <a:defRPr/>
              </a:pPr>
              <a:t>21</a:t>
            </a:fld>
            <a:endParaRPr lang="nb-NO" altLang="nb-NO"/>
          </a:p>
        </p:txBody>
      </p:sp>
      <p:sp>
        <p:nvSpPr>
          <p:cNvPr id="5" name="Plassholder for bunntekst 4">
            <a:extLst>
              <a:ext uri="{FF2B5EF4-FFF2-40B4-BE49-F238E27FC236}">
                <a16:creationId xmlns:a16="http://schemas.microsoft.com/office/drawing/2014/main" id="{09830083-FD26-855F-D1BE-C8487F885CCE}"/>
              </a:ext>
            </a:extLst>
          </p:cNvPr>
          <p:cNvSpPr>
            <a:spLocks noGrp="1"/>
          </p:cNvSpPr>
          <p:nvPr>
            <p:ph type="ftr" sz="quarter" idx="3"/>
          </p:nvPr>
        </p:nvSpPr>
        <p:spPr>
          <a:xfrm>
            <a:off x="4165600" y="6509139"/>
            <a:ext cx="3860800" cy="241970"/>
          </a:xfrm>
        </p:spPr>
        <p:txBody>
          <a:bodyPr wrap="square" anchor="t">
            <a:normAutofit/>
          </a:bodyPr>
          <a:lstStyle/>
          <a:p>
            <a:pPr>
              <a:lnSpc>
                <a:spcPct val="90000"/>
              </a:lnSpc>
              <a:spcAft>
                <a:spcPts val="600"/>
              </a:spcAft>
              <a:defRPr/>
            </a:pPr>
            <a:endParaRPr lang="nb-NO" altLang="nb-NO" dirty="0"/>
          </a:p>
        </p:txBody>
      </p:sp>
      <p:sp>
        <p:nvSpPr>
          <p:cNvPr id="6" name="Plassholder for dato 5">
            <a:extLst>
              <a:ext uri="{FF2B5EF4-FFF2-40B4-BE49-F238E27FC236}">
                <a16:creationId xmlns:a16="http://schemas.microsoft.com/office/drawing/2014/main" id="{2E28BDD1-5BC8-C3D1-D327-7A7D0C469EB0}"/>
              </a:ext>
            </a:extLst>
          </p:cNvPr>
          <p:cNvSpPr>
            <a:spLocks noGrp="1"/>
          </p:cNvSpPr>
          <p:nvPr>
            <p:ph type="dt" sz="half" idx="13"/>
          </p:nvPr>
        </p:nvSpPr>
        <p:spPr>
          <a:xfrm>
            <a:off x="960001" y="6499398"/>
            <a:ext cx="2207683" cy="241970"/>
          </a:xfrm>
        </p:spPr>
        <p:txBody>
          <a:bodyPr wrap="square" anchor="t">
            <a:normAutofit/>
          </a:bodyPr>
          <a:lstStyle/>
          <a:p>
            <a:pPr>
              <a:lnSpc>
                <a:spcPct val="90000"/>
              </a:lnSpc>
              <a:spcAft>
                <a:spcPts val="600"/>
              </a:spcAft>
              <a:defRPr/>
            </a:pPr>
            <a:fld id="{D6C5B802-CB34-A841-9AF8-077434251E2B}" type="datetime1">
              <a:rPr lang="nb-NO" smtClean="0"/>
              <a:pPr>
                <a:lnSpc>
                  <a:spcPct val="90000"/>
                </a:lnSpc>
                <a:spcAft>
                  <a:spcPts val="600"/>
                </a:spcAft>
                <a:defRPr/>
              </a:pPr>
              <a:t>13.12.2022</a:t>
            </a:fld>
            <a:endParaRPr lang="en-US"/>
          </a:p>
        </p:txBody>
      </p:sp>
      <p:sp>
        <p:nvSpPr>
          <p:cNvPr id="14" name="Text Placeholder 6">
            <a:extLst>
              <a:ext uri="{FF2B5EF4-FFF2-40B4-BE49-F238E27FC236}">
                <a16:creationId xmlns:a16="http://schemas.microsoft.com/office/drawing/2014/main" id="{A1AE2C75-240C-04F8-A486-A2450BBEA7DC}"/>
              </a:ext>
            </a:extLst>
          </p:cNvPr>
          <p:cNvSpPr>
            <a:spLocks noGrp="1"/>
          </p:cNvSpPr>
          <p:nvPr>
            <p:ph type="body" sz="half" idx="14"/>
          </p:nvPr>
        </p:nvSpPr>
        <p:spPr>
          <a:xfrm>
            <a:off x="960001" y="5884196"/>
            <a:ext cx="6288127" cy="241970"/>
          </a:xfrm>
        </p:spPr>
        <p:txBody>
          <a:bodyPr/>
          <a:lstStyle/>
          <a:p>
            <a:endParaRPr lang="en-US"/>
          </a:p>
        </p:txBody>
      </p:sp>
    </p:spTree>
    <p:extLst>
      <p:ext uri="{BB962C8B-B14F-4D97-AF65-F5344CB8AC3E}">
        <p14:creationId xmlns:p14="http://schemas.microsoft.com/office/powerpoint/2010/main" val="3512445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tel 1">
            <a:extLst>
              <a:ext uri="{FF2B5EF4-FFF2-40B4-BE49-F238E27FC236}">
                <a16:creationId xmlns:a16="http://schemas.microsoft.com/office/drawing/2014/main" id="{0B10DB49-AAA5-314A-BF39-4C9252A25FF4}"/>
              </a:ext>
            </a:extLst>
          </p:cNvPr>
          <p:cNvSpPr>
            <a:spLocks noGrp="1" noChangeArrowheads="1"/>
          </p:cNvSpPr>
          <p:nvPr>
            <p:ph type="title"/>
          </p:nvPr>
        </p:nvSpPr>
        <p:spPr>
          <a:xfrm>
            <a:off x="2057401" y="1052513"/>
            <a:ext cx="7999413" cy="576262"/>
          </a:xfrm>
        </p:spPr>
        <p:txBody>
          <a:bodyPr/>
          <a:lstStyle/>
          <a:p>
            <a:r>
              <a:rPr lang="en-US" altLang="nb-NO" dirty="0" err="1"/>
              <a:t>Utredning</a:t>
            </a:r>
            <a:r>
              <a:rPr lang="en-US" altLang="nb-NO" dirty="0"/>
              <a:t> - </a:t>
            </a:r>
            <a:r>
              <a:rPr lang="en-US" altLang="nb-NO" dirty="0" err="1"/>
              <a:t>Miljøterapi</a:t>
            </a:r>
            <a:r>
              <a:rPr lang="en-US" altLang="nb-NO" dirty="0"/>
              <a:t> vs service</a:t>
            </a:r>
            <a:endParaRPr lang="nn-NO" altLang="nb-NO" dirty="0"/>
          </a:p>
        </p:txBody>
      </p:sp>
      <p:sp>
        <p:nvSpPr>
          <p:cNvPr id="37890" name="Plassholder for bunntekst 2">
            <a:extLst>
              <a:ext uri="{FF2B5EF4-FFF2-40B4-BE49-F238E27FC236}">
                <a16:creationId xmlns:a16="http://schemas.microsoft.com/office/drawing/2014/main" id="{B5F88456-62A5-5949-80AF-CE872CB10D0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37891" name="TekstSylinder 3">
            <a:extLst>
              <a:ext uri="{FF2B5EF4-FFF2-40B4-BE49-F238E27FC236}">
                <a16:creationId xmlns:a16="http://schemas.microsoft.com/office/drawing/2014/main" id="{56E1327D-F88D-434F-9C0B-BCB108B4850E}"/>
              </a:ext>
            </a:extLst>
          </p:cNvPr>
          <p:cNvSpPr txBox="1">
            <a:spLocks noChangeArrowheads="1"/>
          </p:cNvSpPr>
          <p:nvPr/>
        </p:nvSpPr>
        <p:spPr bwMode="auto">
          <a:xfrm>
            <a:off x="2057400" y="1981200"/>
            <a:ext cx="8153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nn-NO" altLang="nb-NO" sz="1400" b="1"/>
              <a:t>Når man arbeider med å finne ut hvorfor noen har utfordrende atferd og hva som er årsaken bør man minimum sjekke ut følgende:</a:t>
            </a:r>
          </a:p>
          <a:p>
            <a:pPr>
              <a:spcBef>
                <a:spcPct val="0"/>
              </a:spcBef>
              <a:buFontTx/>
              <a:buNone/>
            </a:pPr>
            <a:endParaRPr lang="nn-NO" altLang="nb-NO" sz="1400" b="1"/>
          </a:p>
          <a:p>
            <a:pPr>
              <a:spcBef>
                <a:spcPct val="0"/>
              </a:spcBef>
              <a:buFontTx/>
              <a:buNone/>
            </a:pPr>
            <a:r>
              <a:rPr lang="nn-NO" altLang="nb-NO" sz="1400"/>
              <a:t>·         Somatiske og nevrologiske faktorer</a:t>
            </a:r>
          </a:p>
          <a:p>
            <a:pPr>
              <a:spcBef>
                <a:spcPct val="0"/>
              </a:spcBef>
              <a:buFontTx/>
              <a:buNone/>
            </a:pPr>
            <a:r>
              <a:rPr lang="nn-NO" altLang="nb-NO" sz="1400"/>
              <a:t>·         Kvalitet på samhandlingen mellom bruker og tjenesteyter</a:t>
            </a:r>
          </a:p>
          <a:p>
            <a:pPr>
              <a:spcBef>
                <a:spcPct val="0"/>
              </a:spcBef>
              <a:buFontTx/>
              <a:buNone/>
            </a:pPr>
            <a:r>
              <a:rPr lang="nn-NO" altLang="nb-NO" sz="1400"/>
              <a:t>·         Opplevd livskvalitet og eventuell mistrivsel</a:t>
            </a:r>
          </a:p>
          <a:p>
            <a:pPr>
              <a:spcBef>
                <a:spcPct val="0"/>
              </a:spcBef>
              <a:buFontTx/>
              <a:buNone/>
            </a:pPr>
            <a:r>
              <a:rPr lang="nn-NO" altLang="nb-NO" sz="1400"/>
              <a:t>·         Psykisk lidelse</a:t>
            </a:r>
          </a:p>
          <a:p>
            <a:pPr>
              <a:spcBef>
                <a:spcPct val="0"/>
              </a:spcBef>
              <a:buFontTx/>
              <a:buNone/>
            </a:pPr>
            <a:r>
              <a:rPr lang="nn-NO" altLang="nb-NO" sz="1400"/>
              <a:t>·         Kombinasjon av de foregående punktene</a:t>
            </a:r>
          </a:p>
          <a:p>
            <a:pPr>
              <a:spcBef>
                <a:spcPct val="0"/>
              </a:spcBef>
              <a:buFontTx/>
              <a:buNone/>
            </a:pPr>
            <a:r>
              <a:rPr lang="nn-NO" altLang="nb-NO" sz="1400"/>
              <a:t>·         Selvbestemmelse og hvordan man deltar i å utarbeide tjenestetilbudet</a:t>
            </a:r>
          </a:p>
          <a:p>
            <a:pPr>
              <a:spcBef>
                <a:spcPct val="0"/>
              </a:spcBef>
              <a:buFontTx/>
              <a:buNone/>
            </a:pPr>
            <a:r>
              <a:rPr lang="nn-NO" altLang="nb-NO" sz="1400"/>
              <a:t>·         Stabilitet i nære relasjoner, inkludert familie og tjenesteytere</a:t>
            </a:r>
          </a:p>
          <a:p>
            <a:pPr>
              <a:spcBef>
                <a:spcPct val="0"/>
              </a:spcBef>
              <a:buFontTx/>
              <a:buNone/>
            </a:pPr>
            <a:r>
              <a:rPr lang="nn-NO" altLang="nb-NO" sz="1400"/>
              <a:t>·         Individuelt tilpassede tjenester og omfang av tjenester</a:t>
            </a:r>
          </a:p>
          <a:p>
            <a:pPr>
              <a:spcBef>
                <a:spcPct val="0"/>
              </a:spcBef>
              <a:buFontTx/>
              <a:buNone/>
            </a:pPr>
            <a:r>
              <a:rPr lang="nn-NO" altLang="nb-NO" sz="1400"/>
              <a:t>·         Fysisk tilrettelegging av hverdagen</a:t>
            </a:r>
          </a:p>
          <a:p>
            <a:pPr>
              <a:spcBef>
                <a:spcPct val="0"/>
              </a:spcBef>
              <a:buFontTx/>
              <a:buNone/>
            </a:pPr>
            <a:r>
              <a:rPr lang="nn-NO" altLang="nb-NO" sz="1400"/>
              <a:t>·         Holdninger, kommunikasjonsformer, samværsformer</a:t>
            </a:r>
          </a:p>
          <a:p>
            <a:pPr>
              <a:spcBef>
                <a:spcPct val="0"/>
              </a:spcBef>
              <a:buFontTx/>
              <a:buNone/>
            </a:pPr>
            <a:r>
              <a:rPr lang="nn-NO" altLang="nb-NO" sz="1400"/>
              <a:t>·         Organisering av tjenesten</a:t>
            </a:r>
          </a:p>
          <a:p>
            <a:pPr>
              <a:spcBef>
                <a:spcPct val="0"/>
              </a:spcBef>
              <a:buFontTx/>
              <a:buNone/>
            </a:pPr>
            <a:r>
              <a:rPr lang="nn-NO" altLang="nb-NO" sz="1400"/>
              <a:t>·         Kompetanse hos tjenesteytere</a:t>
            </a:r>
          </a:p>
          <a:p>
            <a:pPr>
              <a:spcBef>
                <a:spcPct val="0"/>
              </a:spcBef>
              <a:buFontTx/>
              <a:buNone/>
            </a:pPr>
            <a:endParaRPr lang="nn-NO" altLang="nb-NO" sz="1400"/>
          </a:p>
          <a:p>
            <a:pPr>
              <a:spcBef>
                <a:spcPct val="0"/>
              </a:spcBef>
              <a:buFontTx/>
              <a:buNone/>
            </a:pPr>
            <a:r>
              <a:rPr lang="nn-NO" altLang="nb-NO" sz="1400"/>
              <a:t>Du kan lese mer om denne sjekklisten på side 43 i rundskrivet.  </a:t>
            </a:r>
          </a:p>
          <a:p>
            <a:pPr>
              <a:spcBef>
                <a:spcPct val="0"/>
              </a:spcBef>
              <a:buFontTx/>
              <a:buNone/>
            </a:pPr>
            <a:endParaRPr lang="nn-NO" altLang="nb-NO" sz="1400"/>
          </a:p>
        </p:txBody>
      </p:sp>
      <p:pic>
        <p:nvPicPr>
          <p:cNvPr id="5" name="Picture 4" descr="Skjermbilde 2016-04-10 kl. 21.44.30.png">
            <a:extLst>
              <a:ext uri="{FF2B5EF4-FFF2-40B4-BE49-F238E27FC236}">
                <a16:creationId xmlns:a16="http://schemas.microsoft.com/office/drawing/2014/main" id="{12B60E62-F8DD-AA44-BC7B-930A550C8082}"/>
              </a:ext>
            </a:extLst>
          </p:cNvPr>
          <p:cNvPicPr>
            <a:picLocks noChangeAspect="1"/>
          </p:cNvPicPr>
          <p:nvPr/>
        </p:nvPicPr>
        <p:blipFill>
          <a:blip r:embed="rId2"/>
          <a:srcRect/>
          <a:stretch>
            <a:fillRect/>
          </a:stretch>
        </p:blipFill>
        <p:spPr bwMode="auto">
          <a:xfrm>
            <a:off x="8399464" y="2420939"/>
            <a:ext cx="1970087" cy="2689225"/>
          </a:xfrm>
          <a:prstGeom prst="rect">
            <a:avLst/>
          </a:prstGeom>
          <a:noFill/>
          <a:ln>
            <a:noFill/>
          </a:ln>
          <a:effectLst>
            <a:outerShdw blurRad="50800" dist="38100" dir="13620035"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18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tel 1">
            <a:extLst>
              <a:ext uri="{FF2B5EF4-FFF2-40B4-BE49-F238E27FC236}">
                <a16:creationId xmlns:a16="http://schemas.microsoft.com/office/drawing/2014/main" id="{CCB879EB-77F4-E542-8E1B-7361F4DCF190}"/>
              </a:ext>
            </a:extLst>
          </p:cNvPr>
          <p:cNvSpPr>
            <a:spLocks noGrp="1" noChangeArrowheads="1"/>
          </p:cNvSpPr>
          <p:nvPr>
            <p:ph type="title"/>
          </p:nvPr>
        </p:nvSpPr>
        <p:spPr>
          <a:xfrm>
            <a:off x="2208213" y="1052513"/>
            <a:ext cx="6788150" cy="576262"/>
          </a:xfrm>
        </p:spPr>
        <p:txBody>
          <a:bodyPr/>
          <a:lstStyle/>
          <a:p>
            <a:r>
              <a:rPr lang="nb-NO" altLang="nb-NO"/>
              <a:t>Utfordrende atferd – symptom </a:t>
            </a:r>
          </a:p>
        </p:txBody>
      </p:sp>
      <p:sp>
        <p:nvSpPr>
          <p:cNvPr id="22531" name="Plassholder for innhold 2">
            <a:extLst>
              <a:ext uri="{FF2B5EF4-FFF2-40B4-BE49-F238E27FC236}">
                <a16:creationId xmlns:a16="http://schemas.microsoft.com/office/drawing/2014/main" id="{A7339323-B3FF-CC46-983F-8F2B8DFCEEE0}"/>
              </a:ext>
            </a:extLst>
          </p:cNvPr>
          <p:cNvSpPr>
            <a:spLocks noGrp="1" noChangeArrowheads="1"/>
          </p:cNvSpPr>
          <p:nvPr>
            <p:ph idx="1"/>
          </p:nvPr>
        </p:nvSpPr>
        <p:spPr>
          <a:xfrm>
            <a:off x="2208214" y="1772817"/>
            <a:ext cx="7991475" cy="4137025"/>
          </a:xfrm>
        </p:spPr>
        <p:txBody>
          <a:bodyPr/>
          <a:lstStyle/>
          <a:p>
            <a:endParaRPr lang="nb-NO" altLang="nb-NO" sz="1800" dirty="0"/>
          </a:p>
          <a:p>
            <a:r>
              <a:rPr lang="nb-NO" altLang="nb-NO" sz="1800" dirty="0"/>
              <a:t>Folk som har det bra og føler seg trygge, vil sjelden slå seg selv eller andre. </a:t>
            </a:r>
          </a:p>
          <a:p>
            <a:endParaRPr lang="nb-NO" altLang="nb-NO" sz="1800" dirty="0"/>
          </a:p>
          <a:p>
            <a:r>
              <a:rPr lang="nb-NO" altLang="nb-NO" sz="1800" dirty="0"/>
              <a:t>Mistrivsel eller engstelighet vil kunne vises som utfordrende atferd hos personer som har vansker med å ordlegge seg. Utfordrende atferd blir i så måte et symptom. </a:t>
            </a:r>
          </a:p>
          <a:p>
            <a:endParaRPr lang="nb-NO" altLang="nb-NO" sz="1800" dirty="0"/>
          </a:p>
          <a:p>
            <a:r>
              <a:rPr lang="nb-NO" altLang="nb-NO" sz="1800" dirty="0"/>
              <a:t>Den kognitive funksjonsnedsettelsen gjør at mange med utviklingshemming oppfattes å bryte med normene. Problemet er snarere at personer med utviklingshemming ofte ikke skjønner normene, lærer seg hvordan de fungerer eller hva som er den beste måten å forholde seg til dem på. Deri ligger noe av funksjonsnedsettelsen!</a:t>
            </a:r>
          </a:p>
          <a:p>
            <a:pPr lvl="5"/>
            <a:r>
              <a:rPr lang="nb-NO" altLang="nb-NO" sz="1200" dirty="0"/>
              <a:t>					Berge og Ellingsen, 2017</a:t>
            </a:r>
          </a:p>
        </p:txBody>
      </p:sp>
      <p:sp>
        <p:nvSpPr>
          <p:cNvPr id="23555" name="Plassholder for bunntekst 3">
            <a:extLst>
              <a:ext uri="{FF2B5EF4-FFF2-40B4-BE49-F238E27FC236}">
                <a16:creationId xmlns:a16="http://schemas.microsoft.com/office/drawing/2014/main" id="{65DCAC20-7DE5-6843-A2C6-FF74C982C3B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nb-NO" altLang="nb-NO" sz="1000"/>
          </a:p>
        </p:txBody>
      </p:sp>
    </p:spTree>
    <p:extLst>
      <p:ext uri="{BB962C8B-B14F-4D97-AF65-F5344CB8AC3E}">
        <p14:creationId xmlns:p14="http://schemas.microsoft.com/office/powerpoint/2010/main" val="819582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noChangeArrowheads="1"/>
          </p:cNvSpPr>
          <p:nvPr>
            <p:ph type="title"/>
          </p:nvPr>
        </p:nvSpPr>
        <p:spPr/>
        <p:txBody>
          <a:bodyPr/>
          <a:lstStyle/>
          <a:p>
            <a:r>
              <a:rPr lang="nb-NO" altLang="nb-NO" b="1" dirty="0"/>
              <a:t>Hvordan utvikles utfordrende atferd?</a:t>
            </a:r>
          </a:p>
        </p:txBody>
      </p:sp>
      <p:pic>
        <p:nvPicPr>
          <p:cNvPr id="4" name="Bilde 1">
            <a:extLst>
              <a:ext uri="{FF2B5EF4-FFF2-40B4-BE49-F238E27FC236}">
                <a16:creationId xmlns:a16="http://schemas.microsoft.com/office/drawing/2014/main" id="{604062AA-487F-904A-8694-D957D9934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4443" y="1988841"/>
            <a:ext cx="6766294" cy="426405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639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tel 1">
            <a:extLst>
              <a:ext uri="{FF2B5EF4-FFF2-40B4-BE49-F238E27FC236}">
                <a16:creationId xmlns:a16="http://schemas.microsoft.com/office/drawing/2014/main" id="{E2728209-AB6B-DA41-A161-C53ED461948A}"/>
              </a:ext>
            </a:extLst>
          </p:cNvPr>
          <p:cNvSpPr>
            <a:spLocks noGrp="1" noChangeArrowheads="1"/>
          </p:cNvSpPr>
          <p:nvPr>
            <p:ph type="title"/>
          </p:nvPr>
        </p:nvSpPr>
        <p:spPr/>
        <p:txBody>
          <a:bodyPr/>
          <a:lstStyle/>
          <a:p>
            <a:endParaRPr lang="nn-NO" altLang="nb-NO"/>
          </a:p>
        </p:txBody>
      </p:sp>
      <p:sp>
        <p:nvSpPr>
          <p:cNvPr id="24578" name="Plassholder for bunntekst 2">
            <a:extLst>
              <a:ext uri="{FF2B5EF4-FFF2-40B4-BE49-F238E27FC236}">
                <a16:creationId xmlns:a16="http://schemas.microsoft.com/office/drawing/2014/main" id="{16D94868-A6F9-E04C-A0A2-63FA8693B28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nb-NO" altLang="nb-NO" sz="1000" dirty="0"/>
          </a:p>
        </p:txBody>
      </p:sp>
      <p:pic>
        <p:nvPicPr>
          <p:cNvPr id="24579" name="Bilde 3" descr="Skjermbilde 2015-06-03 kl. 00.01.41.png">
            <a:extLst>
              <a:ext uri="{FF2B5EF4-FFF2-40B4-BE49-F238E27FC236}">
                <a16:creationId xmlns:a16="http://schemas.microsoft.com/office/drawing/2014/main" id="{1B2903F3-D327-EF43-B3FD-A5D3B5477D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3422" y="764704"/>
            <a:ext cx="4356100" cy="588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Bilde 4" descr="Skjermbilde 2015-06-03 kl. 00.10.23.png">
            <a:extLst>
              <a:ext uri="{FF2B5EF4-FFF2-40B4-BE49-F238E27FC236}">
                <a16:creationId xmlns:a16="http://schemas.microsoft.com/office/drawing/2014/main" id="{FBE0BFA5-28F7-B842-965B-CC8B5B8357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763460"/>
            <a:ext cx="3859469" cy="589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19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tel 1">
            <a:extLst>
              <a:ext uri="{FF2B5EF4-FFF2-40B4-BE49-F238E27FC236}">
                <a16:creationId xmlns:a16="http://schemas.microsoft.com/office/drawing/2014/main" id="{C765079E-A9AC-3A40-87E2-02C6099C18A0}"/>
              </a:ext>
            </a:extLst>
          </p:cNvPr>
          <p:cNvSpPr>
            <a:spLocks noGrp="1" noChangeArrowheads="1"/>
          </p:cNvSpPr>
          <p:nvPr>
            <p:ph type="title"/>
          </p:nvPr>
        </p:nvSpPr>
        <p:spPr>
          <a:xfrm>
            <a:off x="2286001" y="1052513"/>
            <a:ext cx="6710363" cy="576262"/>
          </a:xfrm>
        </p:spPr>
        <p:txBody>
          <a:bodyPr/>
          <a:lstStyle/>
          <a:p>
            <a:r>
              <a:rPr lang="nn-NO" altLang="nb-NO"/>
              <a:t>Forståelse av Utfordrende atferd  </a:t>
            </a:r>
          </a:p>
        </p:txBody>
      </p:sp>
      <p:sp>
        <p:nvSpPr>
          <p:cNvPr id="27650" name="Plassholder for bunntekst 2">
            <a:extLst>
              <a:ext uri="{FF2B5EF4-FFF2-40B4-BE49-F238E27FC236}">
                <a16:creationId xmlns:a16="http://schemas.microsoft.com/office/drawing/2014/main" id="{1881D8FE-FFC1-864B-8178-CA726644C0C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27651" name="TekstSylinder 3">
            <a:extLst>
              <a:ext uri="{FF2B5EF4-FFF2-40B4-BE49-F238E27FC236}">
                <a16:creationId xmlns:a16="http://schemas.microsoft.com/office/drawing/2014/main" id="{83862477-9509-B642-AA0A-1E7D8CC54647}"/>
              </a:ext>
            </a:extLst>
          </p:cNvPr>
          <p:cNvSpPr txBox="1">
            <a:spLocks noChangeArrowheads="1"/>
          </p:cNvSpPr>
          <p:nvPr/>
        </p:nvSpPr>
        <p:spPr bwMode="auto">
          <a:xfrm>
            <a:off x="2279650" y="1844675"/>
            <a:ext cx="5970588"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nb-NO" altLang="nb-NO" sz="1800"/>
              <a:t>Kulturelt avvikende atferd som er så intens, frekvent eller langvarig at den fysiske sikkerheten til personen selv eller andre er alvorlig truet, eller atferd som i stor grad begrenser eller hindrer tilgang på vanlige tjenester i samfunnet </a:t>
            </a:r>
            <a:r>
              <a:rPr lang="nb-NO" altLang="nb-NO" sz="1000"/>
              <a:t>(Emerson 2001, IS-10/2015)</a:t>
            </a:r>
          </a:p>
          <a:p>
            <a:pPr>
              <a:spcBef>
                <a:spcPct val="0"/>
              </a:spcBef>
            </a:pPr>
            <a:endParaRPr lang="nb-NO" altLang="nb-NO" sz="1800" i="1"/>
          </a:p>
          <a:p>
            <a:pPr>
              <a:spcBef>
                <a:spcPct val="0"/>
              </a:spcBef>
            </a:pPr>
            <a:r>
              <a:rPr lang="nb-NO" altLang="nb-NO" sz="1800"/>
              <a:t>I definisjonen refereres det til kultur. Kultur endres over tid og toleransen for at man bryter kulturelle normer er ulike i forskjellige miljøer. Å fastslå om en handling bryter med en norm er derfor vanskelig. Det er viktig å være bevisst hvem atferden er en utfordring for. I tjenesteyting kan man lett legge egne normer og verdier til grunn og tro at disse er de samme for alle. Det er nødvendig at flere er med på å definere om atferden er en utfordring, og vurderer på hvilken måte dette påvirker vedkommende.</a:t>
            </a:r>
          </a:p>
          <a:p>
            <a:pPr>
              <a:spcBef>
                <a:spcPct val="0"/>
              </a:spcBef>
            </a:pPr>
            <a:endParaRPr lang="nb-NO" altLang="nb-NO" sz="1800" i="1"/>
          </a:p>
        </p:txBody>
      </p:sp>
      <p:pic>
        <p:nvPicPr>
          <p:cNvPr id="2" name="Picture 1" descr="Skjermbilde 2016-04-10 kl. 21.44.30.png">
            <a:extLst>
              <a:ext uri="{FF2B5EF4-FFF2-40B4-BE49-F238E27FC236}">
                <a16:creationId xmlns:a16="http://schemas.microsoft.com/office/drawing/2014/main" id="{908C6C7B-27B2-4B4D-8A65-D6B7B961E642}"/>
              </a:ext>
            </a:extLst>
          </p:cNvPr>
          <p:cNvPicPr>
            <a:picLocks noChangeAspect="1"/>
          </p:cNvPicPr>
          <p:nvPr/>
        </p:nvPicPr>
        <p:blipFill>
          <a:blip r:embed="rId2"/>
          <a:srcRect/>
          <a:stretch>
            <a:fillRect/>
          </a:stretch>
        </p:blipFill>
        <p:spPr bwMode="auto">
          <a:xfrm>
            <a:off x="8256589" y="1989138"/>
            <a:ext cx="2185987" cy="2984500"/>
          </a:xfrm>
          <a:prstGeom prst="rect">
            <a:avLst/>
          </a:prstGeom>
          <a:noFill/>
          <a:ln>
            <a:noFill/>
          </a:ln>
          <a:effectLst>
            <a:outerShdw blurRad="50800" dist="38100" dir="13620035"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449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tel 1">
            <a:extLst>
              <a:ext uri="{FF2B5EF4-FFF2-40B4-BE49-F238E27FC236}">
                <a16:creationId xmlns:a16="http://schemas.microsoft.com/office/drawing/2014/main" id="{2869E0A5-C654-6444-A3ED-2F8119430B15}"/>
              </a:ext>
            </a:extLst>
          </p:cNvPr>
          <p:cNvSpPr>
            <a:spLocks noGrp="1" noChangeArrowheads="1"/>
          </p:cNvSpPr>
          <p:nvPr>
            <p:ph type="title"/>
          </p:nvPr>
        </p:nvSpPr>
        <p:spPr>
          <a:xfrm>
            <a:off x="2640013" y="1066801"/>
            <a:ext cx="6284912" cy="576263"/>
          </a:xfrm>
        </p:spPr>
        <p:txBody>
          <a:bodyPr/>
          <a:lstStyle/>
          <a:p>
            <a:r>
              <a:rPr lang="nb-NO" altLang="nb-NO"/>
              <a:t>Forståelse av Utfordrende atferd 2</a:t>
            </a:r>
          </a:p>
        </p:txBody>
      </p:sp>
      <p:sp>
        <p:nvSpPr>
          <p:cNvPr id="28674" name="Plassholder for bunntekst 2">
            <a:extLst>
              <a:ext uri="{FF2B5EF4-FFF2-40B4-BE49-F238E27FC236}">
                <a16:creationId xmlns:a16="http://schemas.microsoft.com/office/drawing/2014/main" id="{BA67A4D5-CE03-5544-BE07-E61E06791B2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nb-NO" sz="1000"/>
          </a:p>
        </p:txBody>
      </p:sp>
      <p:sp>
        <p:nvSpPr>
          <p:cNvPr id="28675" name="Rektangel 3">
            <a:extLst>
              <a:ext uri="{FF2B5EF4-FFF2-40B4-BE49-F238E27FC236}">
                <a16:creationId xmlns:a16="http://schemas.microsoft.com/office/drawing/2014/main" id="{94BB9623-E3A6-D34B-A473-8ED247890021}"/>
              </a:ext>
            </a:extLst>
          </p:cNvPr>
          <p:cNvSpPr>
            <a:spLocks noChangeArrowheads="1"/>
          </p:cNvSpPr>
          <p:nvPr/>
        </p:nvSpPr>
        <p:spPr bwMode="auto">
          <a:xfrm>
            <a:off x="1847850" y="1773238"/>
            <a:ext cx="4535488"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nb-NO" altLang="nb-NO" sz="1600" dirty="0">
                <a:solidFill>
                  <a:srgbClr val="2A2A2A"/>
                </a:solidFill>
                <a:latin typeface="Lato-Regular"/>
              </a:rPr>
              <a:t>Grunnleggende forståelsen av utfordrende atferd bygger på en erkjennelse av at atferden oppstår på bakgrunn av at brukeren lever i kontakt med sine omgivelser. </a:t>
            </a:r>
          </a:p>
          <a:p>
            <a:pPr>
              <a:spcBef>
                <a:spcPct val="0"/>
              </a:spcBef>
            </a:pPr>
            <a:r>
              <a:rPr lang="nb-NO" altLang="nb-NO" sz="1600" dirty="0">
                <a:solidFill>
                  <a:srgbClr val="2A2A2A"/>
                </a:solidFill>
                <a:latin typeface="Lato-Regular"/>
              </a:rPr>
              <a:t>Det er brukeren og omgivelsene i relasjon til hverandre som stort sett gjør at utfordrende atferd kan oppstå. </a:t>
            </a:r>
          </a:p>
          <a:p>
            <a:pPr>
              <a:spcBef>
                <a:spcPct val="0"/>
              </a:spcBef>
            </a:pPr>
            <a:r>
              <a:rPr lang="nb-NO" altLang="nb-NO" sz="1600" dirty="0">
                <a:solidFill>
                  <a:srgbClr val="2A2A2A"/>
                </a:solidFill>
                <a:latin typeface="Lato-Regular"/>
              </a:rPr>
              <a:t>Denne forståelsen er i dag utbredt i nasjonal og internasjonal forskning. Den engelske betegnelsen er </a:t>
            </a:r>
            <a:r>
              <a:rPr lang="nb-NO" altLang="nb-NO" sz="1600" dirty="0" err="1">
                <a:solidFill>
                  <a:srgbClr val="2A2A2A"/>
                </a:solidFill>
                <a:latin typeface="Lato-Regular"/>
              </a:rPr>
              <a:t>challenging</a:t>
            </a:r>
            <a:r>
              <a:rPr lang="nb-NO" altLang="nb-NO" sz="1600" dirty="0">
                <a:solidFill>
                  <a:srgbClr val="2A2A2A"/>
                </a:solidFill>
                <a:latin typeface="Lato-Regular"/>
              </a:rPr>
              <a:t> </a:t>
            </a:r>
            <a:r>
              <a:rPr lang="nb-NO" altLang="nb-NO" sz="1600" dirty="0" err="1">
                <a:solidFill>
                  <a:srgbClr val="2A2A2A"/>
                </a:solidFill>
                <a:latin typeface="Lato-Regular"/>
              </a:rPr>
              <a:t>behavior</a:t>
            </a:r>
            <a:r>
              <a:rPr lang="nb-NO" altLang="nb-NO" sz="1600" dirty="0">
                <a:solidFill>
                  <a:srgbClr val="2A2A2A"/>
                </a:solidFill>
                <a:latin typeface="Lato-Regular"/>
              </a:rPr>
              <a:t>. Denne måten å forstå utfordrende atferd på er i prinsippet den samme som ligger til grunn for den relasjonelle modellen (gap modellen)</a:t>
            </a:r>
            <a:r>
              <a:rPr lang="nb-NO" altLang="nb-NO" sz="1600" u="sng" dirty="0">
                <a:solidFill>
                  <a:srgbClr val="939F31"/>
                </a:solidFill>
                <a:latin typeface="Lato-Regular"/>
                <a:hlinkClick r:id="rId2"/>
              </a:rPr>
              <a:t> i St.meld. nr. 40 (2002-2003) Nedbygging av </a:t>
            </a:r>
            <a:r>
              <a:rPr lang="nb-NO" altLang="nb-NO" sz="1600" u="sng" dirty="0" err="1">
                <a:solidFill>
                  <a:srgbClr val="939F31"/>
                </a:solidFill>
                <a:latin typeface="Lato-Regular"/>
                <a:hlinkClick r:id="rId2"/>
              </a:rPr>
              <a:t>funksjonshemmende</a:t>
            </a:r>
            <a:r>
              <a:rPr lang="nb-NO" altLang="nb-NO" sz="1600" u="sng" dirty="0">
                <a:solidFill>
                  <a:srgbClr val="939F31"/>
                </a:solidFill>
                <a:latin typeface="Lato-Regular"/>
                <a:hlinkClick r:id="rId2"/>
              </a:rPr>
              <a:t> barrierer side 8-9</a:t>
            </a:r>
            <a:r>
              <a:rPr lang="nb-NO" altLang="nb-NO" sz="1600" u="sng" dirty="0">
                <a:solidFill>
                  <a:srgbClr val="2A2A2A"/>
                </a:solidFill>
                <a:latin typeface="Lato-Regular"/>
                <a:hlinkClick r:id="rId2"/>
              </a:rPr>
              <a:t>.  </a:t>
            </a:r>
            <a:endParaRPr lang="nb-NO" altLang="nb-NO" sz="1600" u="sng" dirty="0">
              <a:solidFill>
                <a:srgbClr val="2A2A2A"/>
              </a:solidFill>
              <a:latin typeface="Lato-Regular"/>
            </a:endParaRPr>
          </a:p>
          <a:p>
            <a:pPr>
              <a:spcBef>
                <a:spcPct val="0"/>
              </a:spcBef>
            </a:pPr>
            <a:endParaRPr lang="nb-NO" altLang="nb-NO" sz="1800" u="sng" dirty="0">
              <a:solidFill>
                <a:srgbClr val="2A2A2A"/>
              </a:solidFill>
              <a:latin typeface="Lato-Regular"/>
            </a:endParaRPr>
          </a:p>
          <a:p>
            <a:pPr>
              <a:spcBef>
                <a:spcPct val="0"/>
              </a:spcBef>
            </a:pPr>
            <a:endParaRPr lang="nb-NO" altLang="nb-NO" sz="1800" dirty="0">
              <a:solidFill>
                <a:srgbClr val="2A2A2A"/>
              </a:solidFill>
              <a:latin typeface="Lato-Regular"/>
            </a:endParaRPr>
          </a:p>
        </p:txBody>
      </p:sp>
      <p:pic>
        <p:nvPicPr>
          <p:cNvPr id="28676" name="Bilde 1">
            <a:extLst>
              <a:ext uri="{FF2B5EF4-FFF2-40B4-BE49-F238E27FC236}">
                <a16:creationId xmlns:a16="http://schemas.microsoft.com/office/drawing/2014/main" id="{B863CD8F-77ED-AC40-9AFB-A3462952B5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349500"/>
            <a:ext cx="40909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603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tel 1">
            <a:extLst>
              <a:ext uri="{FF2B5EF4-FFF2-40B4-BE49-F238E27FC236}">
                <a16:creationId xmlns:a16="http://schemas.microsoft.com/office/drawing/2014/main" id="{7F3F4976-04D5-6047-9266-B393E347D2C9}"/>
              </a:ext>
            </a:extLst>
          </p:cNvPr>
          <p:cNvSpPr>
            <a:spLocks noGrp="1" noChangeArrowheads="1"/>
          </p:cNvSpPr>
          <p:nvPr>
            <p:ph type="title"/>
          </p:nvPr>
        </p:nvSpPr>
        <p:spPr>
          <a:xfrm>
            <a:off x="2135189" y="1073151"/>
            <a:ext cx="6840537" cy="576263"/>
          </a:xfrm>
        </p:spPr>
        <p:txBody>
          <a:bodyPr/>
          <a:lstStyle/>
          <a:p>
            <a:r>
              <a:rPr lang="nb-NO" altLang="nb-NO"/>
              <a:t>Lokale variasjoner i forståelse av tvang og makt</a:t>
            </a:r>
          </a:p>
        </p:txBody>
      </p:sp>
      <p:sp>
        <p:nvSpPr>
          <p:cNvPr id="31746" name="Plassholder for bunntekst 3">
            <a:extLst>
              <a:ext uri="{FF2B5EF4-FFF2-40B4-BE49-F238E27FC236}">
                <a16:creationId xmlns:a16="http://schemas.microsoft.com/office/drawing/2014/main" id="{546639E0-9EEF-2144-9814-B76923F4031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nb-NO" altLang="nb-NO" sz="1000"/>
          </a:p>
        </p:txBody>
      </p:sp>
      <p:sp>
        <p:nvSpPr>
          <p:cNvPr id="31747" name="Rektangel 5">
            <a:extLst>
              <a:ext uri="{FF2B5EF4-FFF2-40B4-BE49-F238E27FC236}">
                <a16:creationId xmlns:a16="http://schemas.microsoft.com/office/drawing/2014/main" id="{EF860461-FFB3-B94E-894D-79D0C89B83D6}"/>
              </a:ext>
            </a:extLst>
          </p:cNvPr>
          <p:cNvSpPr>
            <a:spLocks noChangeArrowheads="1"/>
          </p:cNvSpPr>
          <p:nvPr/>
        </p:nvSpPr>
        <p:spPr bwMode="auto">
          <a:xfrm>
            <a:off x="1847851" y="1905001"/>
            <a:ext cx="86407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AutoNum type="arabicPeriod"/>
            </a:pPr>
            <a:r>
              <a:rPr lang="nb-NO" altLang="nb-NO" sz="1400" dirty="0"/>
              <a:t>Lokale variasjoner i forståelse av hva som er bruk av tvang og makt hos fylkesmannens og kommunens representanter. Eksempelvis har det vært relativt stor uenighet/praksis i fylkesmannsembetene om hvordan man benytter §9-5, tredje ledd bokstav a. Meldinger etter bokstav a blir benyttet i påvente av </a:t>
            </a:r>
            <a:r>
              <a:rPr lang="nb-NO" altLang="nb-NO" sz="1400" dirty="0" err="1"/>
              <a:t>hjemling</a:t>
            </a:r>
            <a:r>
              <a:rPr lang="nb-NO" altLang="nb-NO" sz="1400" dirty="0"/>
              <a:t> av b eller c vedtak. Planlagte tvangsvedtak blir hjemlet under bokstav a selv om det ikke er i nødstilfeller, men gjentagende tvangsbruk. Alt i fra støvsuger som låses inne til personer som legges i planlagt mageleie.</a:t>
            </a:r>
          </a:p>
          <a:p>
            <a:pPr>
              <a:spcBef>
                <a:spcPct val="0"/>
              </a:spcBef>
              <a:buFontTx/>
              <a:buAutoNum type="arabicPeriod"/>
            </a:pPr>
            <a:r>
              <a:rPr lang="nb-NO" altLang="nb-NO" sz="1400" dirty="0"/>
              <a:t>Uenighet/ usikkerhet om hva som skal registreres i NESTOR.</a:t>
            </a:r>
          </a:p>
          <a:p>
            <a:pPr>
              <a:spcBef>
                <a:spcPct val="0"/>
              </a:spcBef>
              <a:buFontTx/>
              <a:buAutoNum type="arabicPeriod"/>
            </a:pPr>
            <a:r>
              <a:rPr lang="nb-NO" altLang="nb-NO" sz="1400" dirty="0"/>
              <a:t>Ulik faglig kultur i barne- og </a:t>
            </a:r>
            <a:r>
              <a:rPr lang="nb-NO" altLang="nb-NO" sz="1400" dirty="0" err="1"/>
              <a:t>voksenhabiliteringstjenesten</a:t>
            </a:r>
            <a:r>
              <a:rPr lang="nb-NO" altLang="nb-NO" sz="1400" dirty="0"/>
              <a:t>.</a:t>
            </a:r>
          </a:p>
          <a:p>
            <a:pPr>
              <a:spcBef>
                <a:spcPct val="0"/>
              </a:spcBef>
              <a:buFontTx/>
              <a:buAutoNum type="arabicPeriod"/>
            </a:pPr>
            <a:r>
              <a:rPr lang="nb-NO" altLang="nb-NO" sz="1400" dirty="0"/>
              <a:t>Ulik faglig kultur blant høyskoler og universitet som utdanner tjenestepersonell.</a:t>
            </a:r>
          </a:p>
        </p:txBody>
      </p:sp>
      <p:pic>
        <p:nvPicPr>
          <p:cNvPr id="31748" name="Plassholder for innhold 4">
            <a:extLst>
              <a:ext uri="{FF2B5EF4-FFF2-40B4-BE49-F238E27FC236}">
                <a16:creationId xmlns:a16="http://schemas.microsoft.com/office/drawing/2014/main" id="{6BF86D9B-2901-C74A-91BC-0FE0C78E2F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3632" y="3971150"/>
            <a:ext cx="6478588" cy="2770219"/>
          </a:xfrm>
        </p:spPr>
      </p:pic>
    </p:spTree>
    <p:extLst>
      <p:ext uri="{BB962C8B-B14F-4D97-AF65-F5344CB8AC3E}">
        <p14:creationId xmlns:p14="http://schemas.microsoft.com/office/powerpoint/2010/main" val="291561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tel 1">
            <a:extLst>
              <a:ext uri="{FF2B5EF4-FFF2-40B4-BE49-F238E27FC236}">
                <a16:creationId xmlns:a16="http://schemas.microsoft.com/office/drawing/2014/main" id="{DD908594-1505-D945-B7DC-B28568C716D8}"/>
              </a:ext>
            </a:extLst>
          </p:cNvPr>
          <p:cNvSpPr>
            <a:spLocks noGrp="1" noChangeArrowheads="1"/>
          </p:cNvSpPr>
          <p:nvPr>
            <p:ph type="title"/>
          </p:nvPr>
        </p:nvSpPr>
        <p:spPr>
          <a:xfrm>
            <a:off x="2057401" y="1052513"/>
            <a:ext cx="6938963" cy="576262"/>
          </a:xfrm>
        </p:spPr>
        <p:txBody>
          <a:bodyPr/>
          <a:lstStyle/>
          <a:p>
            <a:r>
              <a:rPr lang="nn-NO" altLang="nb-NO"/>
              <a:t>Tenker vi at det er så belastende?</a:t>
            </a:r>
          </a:p>
        </p:txBody>
      </p:sp>
      <p:sp>
        <p:nvSpPr>
          <p:cNvPr id="38914" name="TekstSylinder 3">
            <a:extLst>
              <a:ext uri="{FF2B5EF4-FFF2-40B4-BE49-F238E27FC236}">
                <a16:creationId xmlns:a16="http://schemas.microsoft.com/office/drawing/2014/main" id="{F8760A29-30DE-1E4F-AC0B-41DCAAAFD220}"/>
              </a:ext>
            </a:extLst>
          </p:cNvPr>
          <p:cNvSpPr txBox="1">
            <a:spLocks noChangeArrowheads="1"/>
          </p:cNvSpPr>
          <p:nvPr/>
        </p:nvSpPr>
        <p:spPr bwMode="auto">
          <a:xfrm>
            <a:off x="2057400" y="1981201"/>
            <a:ext cx="8153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nb-NO" altLang="nb-NO" sz="1800"/>
              <a:t>Bruk av tvang og makt anses som svært inngripende og som en siste utvei for å hindre vesentlig skade. Å erfare å bli utsatt for tvang og makt i enkeltepisoder og over tid er å regne som svært belastende.</a:t>
            </a:r>
          </a:p>
          <a:p>
            <a:pPr>
              <a:spcBef>
                <a:spcPct val="0"/>
              </a:spcBef>
              <a:buFontTx/>
              <a:buNone/>
            </a:pPr>
            <a:endParaRPr lang="nb-NO" altLang="nb-NO" sz="1800"/>
          </a:p>
          <a:p>
            <a:pPr>
              <a:spcBef>
                <a:spcPct val="0"/>
              </a:spcBef>
              <a:buFontTx/>
              <a:buNone/>
            </a:pPr>
            <a:r>
              <a:rPr lang="nb-NO" altLang="nb-NO" sz="1800"/>
              <a:t>Internasjonal litteratur indikerer at personer med utviklingshemming som utsettes for bruk av tvang og makt vil erfare en rekke negative konsekvenser, både før, under og etter en slik handling. De negative konsekvensene kan være smerte, utilpasshet, skade og i verste fall død. I tillegg er det en forhøyet risiko for at personer som opplever tvang og makt innenfor alle kategorier opplever engstelse, depresjon og post traumatisk stress om de ikke får adekvat behandling og oppfølging </a:t>
            </a:r>
            <a:r>
              <a:rPr lang="nb-NO" altLang="nb-NO" sz="800"/>
              <a:t>[12]Hawkins, S., Allen, D. &amp; Jenkins, R. (2004): The Use of Physical Interventions with People with Intellectual Disabilities and Challenging Behavior – the experience of Service Users and Staff Members. Journal of Applied Research in Intellectual Disabilities 2005, 18, 19–34.[13]Fish, R., &amp; Culshaw, E. (2005): The last resort?: Staff and client perspectives on physical intervention. Journal of Intellectual Disability 9(2), 93-107.[14]Parkes, J. (2000): Sudden death during restraint: a study to measure the effect of restraint positions on the rate of recovery from exercise. Medicine, Science, And The Law 40(1), 39-44.[15]Paterson, B. (1998): Restraint and sudden death from asphyxia. Nursing Times 94(44), 62-64.[16]Paterson, B., Bradley, P., Stark, C., Saddler, D., Leadbetter, D., &amp; Allen, D. (2003)[17]Reay, D. T. M. D., Howard, J. D. M. D., Fligner, C. L. M. D., &amp; Ward, R. J. M. D. (1988): Effects of Positional Restraint on Oxygen Saturation and Heart Rate Following Exercise. American Journal of Forensic Medicine &amp; Pathology 9(1), 16-18.[18]Sequeira, H., &amp; Halstead, S. (2001): "Is it Meant to Hurt, is it?": Management of Violence in Women With Developmental Disabilities. Violence Against Women 7(4), 462-476.[19]Turk, V., &amp; Brown, H. (1993): Sexual abuse of adults with learning disabilities: results of a two year incidence survey. MentalHandicap Research(6), 193-216.[20]Bakken, T.L, Foss, N. E. (2012): Posttraumatisk stresslidelse. Psykisk lidelse hos voksne personer med utviklingshemming. Oslo. Universitetsforlaget. (red. Bakken, T.L., Olsen. M. E.) 133-144..</a:t>
            </a:r>
            <a:endParaRPr lang="nn-NO" altLang="nb-NO" sz="800"/>
          </a:p>
        </p:txBody>
      </p:sp>
    </p:spTree>
    <p:extLst>
      <p:ext uri="{BB962C8B-B14F-4D97-AF65-F5344CB8AC3E}">
        <p14:creationId xmlns:p14="http://schemas.microsoft.com/office/powerpoint/2010/main" val="4244352435"/>
      </p:ext>
    </p:extLst>
  </p:cSld>
  <p:clrMapOvr>
    <a:masterClrMapping/>
  </p:clrMapOvr>
</p:sld>
</file>

<file path=ppt/theme/theme1.xml><?xml version="1.0" encoding="utf-8"?>
<a:theme xmlns:a="http://schemas.openxmlformats.org/drawingml/2006/main" name="1_HistNAKU_sistetest (2)">
  <a:themeElements>
    <a:clrScheme name="HistNAKU_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istNAKU_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sz="1200" dirty="0"/>
        </a:defPPr>
      </a:lstStyle>
    </a:txDef>
  </a:objectDefaults>
  <a:extraClrSchemeLst>
    <a:extraClrScheme>
      <a:clrScheme name="HistNAKU_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stNAKU_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stNAKU_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stNAKU_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stNAKU_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stNAKU_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stNAKU_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stNAKU_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stNAKU_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stNAKU_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stNAKU_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stNAKU_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m_Naku_15-02-2022" id="{7DD56224-9E4E-B040-AA16-48CE5F2AF239}" vid="{C20BADA4-8AC3-ED4E-AC00-60522D1ED32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1_HistNAKU_sistetest (2)</Template>
  <TotalTime>2618</TotalTime>
  <Words>1881</Words>
  <Application>Microsoft Office PowerPoint</Application>
  <PresentationFormat>Widescreen</PresentationFormat>
  <Paragraphs>121</Paragraphs>
  <Slides>22</Slides>
  <Notes>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22</vt:i4>
      </vt:variant>
    </vt:vector>
  </HeadingPairs>
  <TitlesOfParts>
    <vt:vector size="28" baseType="lpstr">
      <vt:lpstr>Arial</vt:lpstr>
      <vt:lpstr>Arial</vt:lpstr>
      <vt:lpstr>Calibri</vt:lpstr>
      <vt:lpstr>Lato-Regular</vt:lpstr>
      <vt:lpstr>Times New Roman</vt:lpstr>
      <vt:lpstr>1_HistNAKU_sistetest (2)</vt:lpstr>
      <vt:lpstr>Utfordrende atferd – et ønske om forandring</vt:lpstr>
      <vt:lpstr>miljø som lykkes med reduksjon av utfordrende atferd</vt:lpstr>
      <vt:lpstr>Utfordrende atferd – symptom </vt:lpstr>
      <vt:lpstr>Hvordan utvikles utfordrende atferd?</vt:lpstr>
      <vt:lpstr>PowerPoint-presentasjon</vt:lpstr>
      <vt:lpstr>Forståelse av Utfordrende atferd  </vt:lpstr>
      <vt:lpstr>Forståelse av Utfordrende atferd 2</vt:lpstr>
      <vt:lpstr>Lokale variasjoner i forståelse av tvang og makt</vt:lpstr>
      <vt:lpstr>Tenker vi at det er så belastende?</vt:lpstr>
      <vt:lpstr>Stabile ansatte  </vt:lpstr>
      <vt:lpstr>Individuelt tilrettelagte tjenester</vt:lpstr>
      <vt:lpstr>Faglig forsvarlighet</vt:lpstr>
      <vt:lpstr>Emosjonsregulering og utviklingshemming</vt:lpstr>
      <vt:lpstr>KOMMUNIKASJON</vt:lpstr>
      <vt:lpstr>Når ting blir vanskelig stopper vi ofte kommunikasjonen</vt:lpstr>
      <vt:lpstr>Hva sier utviklingshemmede?</vt:lpstr>
      <vt:lpstr>Hva sier Personer med utviklingshemming?</vt:lpstr>
      <vt:lpstr>Pasient – bruker sitt synspunkt</vt:lpstr>
      <vt:lpstr>Hva sier de?</vt:lpstr>
      <vt:lpstr>Sosialt valide tiltak</vt:lpstr>
      <vt:lpstr>Veiledning</vt:lpstr>
      <vt:lpstr>Utredning - Miljøterapi vs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Atferd  som utfordrer</dc:title>
  <dc:creator>Kim Berge</dc:creator>
  <cp:lastModifiedBy>Sandtveit, Heidi Svindland</cp:lastModifiedBy>
  <cp:revision>15</cp:revision>
  <dcterms:created xsi:type="dcterms:W3CDTF">2022-03-08T09:26:21Z</dcterms:created>
  <dcterms:modified xsi:type="dcterms:W3CDTF">2022-12-13T08:57:29Z</dcterms:modified>
</cp:coreProperties>
</file>