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5" r:id="rId3"/>
    <p:sldMasterId id="2147483695" r:id="rId4"/>
    <p:sldMasterId id="2147483705" r:id="rId5"/>
  </p:sldMasterIdLst>
  <p:notesMasterIdLst>
    <p:notesMasterId r:id="rId39"/>
  </p:notesMasterIdLst>
  <p:handoutMasterIdLst>
    <p:handoutMasterId r:id="rId40"/>
  </p:handoutMasterIdLst>
  <p:sldIdLst>
    <p:sldId id="256" r:id="rId6"/>
    <p:sldId id="277" r:id="rId7"/>
    <p:sldId id="284" r:id="rId8"/>
    <p:sldId id="296" r:id="rId9"/>
    <p:sldId id="274" r:id="rId10"/>
    <p:sldId id="276" r:id="rId11"/>
    <p:sldId id="317" r:id="rId12"/>
    <p:sldId id="303" r:id="rId13"/>
    <p:sldId id="259" r:id="rId14"/>
    <p:sldId id="291" r:id="rId15"/>
    <p:sldId id="294" r:id="rId16"/>
    <p:sldId id="298" r:id="rId17"/>
    <p:sldId id="307" r:id="rId18"/>
    <p:sldId id="295" r:id="rId19"/>
    <p:sldId id="308" r:id="rId20"/>
    <p:sldId id="310" r:id="rId21"/>
    <p:sldId id="312" r:id="rId22"/>
    <p:sldId id="313" r:id="rId23"/>
    <p:sldId id="300" r:id="rId24"/>
    <p:sldId id="314" r:id="rId25"/>
    <p:sldId id="279" r:id="rId26"/>
    <p:sldId id="261" r:id="rId27"/>
    <p:sldId id="262" r:id="rId28"/>
    <p:sldId id="265" r:id="rId29"/>
    <p:sldId id="263" r:id="rId30"/>
    <p:sldId id="271" r:id="rId31"/>
    <p:sldId id="286" r:id="rId32"/>
    <p:sldId id="258" r:id="rId33"/>
    <p:sldId id="275" r:id="rId34"/>
    <p:sldId id="301" r:id="rId35"/>
    <p:sldId id="280" r:id="rId36"/>
    <p:sldId id="285" r:id="rId37"/>
    <p:sldId id="302" r:id="rId38"/>
  </p:sldIdLst>
  <p:sldSz cx="12192000" cy="6858000"/>
  <p:notesSz cx="6669088" cy="9753600"/>
  <p:defaultTextStyle>
    <a:defPPr rtl="0">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 Oddvar de Lange" initials="GOdL" lastIdx="1" clrIdx="0">
    <p:extLst>
      <p:ext uri="{19B8F6BF-5375-455C-9EA6-DF929625EA0E}">
        <p15:presenceInfo xmlns:p15="http://schemas.microsoft.com/office/powerpoint/2012/main" userId="S-1-5-21-1370250876-1709593646-2220234579-2822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43" y="3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6FB94DB7-88E4-48A1-B110-BC1622ACF407}" type="datetimeFigureOut">
              <a:rPr lang="nb-NO" smtClean="0"/>
              <a:t>13.12.2022</a:t>
            </a:fld>
            <a:endParaRPr lang="nb-NO"/>
          </a:p>
        </p:txBody>
      </p:sp>
      <p:sp>
        <p:nvSpPr>
          <p:cNvPr id="4" name="Plassholder for bunntekst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C9AD4263-F4BC-4010-BB91-7FC34C09A04E}" type="slidenum">
              <a:rPr lang="nb-NO" smtClean="0"/>
              <a:t>‹#›</a:t>
            </a:fld>
            <a:endParaRPr lang="nb-NO"/>
          </a:p>
        </p:txBody>
      </p:sp>
    </p:spTree>
    <p:extLst>
      <p:ext uri="{BB962C8B-B14F-4D97-AF65-F5344CB8AC3E}">
        <p14:creationId xmlns:p14="http://schemas.microsoft.com/office/powerpoint/2010/main" val="323426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428DC3A4-D95A-45C9-9AA4-FB62EBE544EE}" type="datetimeFigureOut">
              <a:rPr lang="nb-NO" smtClean="0"/>
              <a:t>13.12.2022</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F20F8FCC-2BF8-4082-8079-72F6083A74A3}" type="slidenum">
              <a:rPr lang="nb-NO" smtClean="0"/>
              <a:t>‹#›</a:t>
            </a:fld>
            <a:endParaRPr lang="nb-NO"/>
          </a:p>
        </p:txBody>
      </p:sp>
    </p:spTree>
    <p:extLst>
      <p:ext uri="{BB962C8B-B14F-4D97-AF65-F5344CB8AC3E}">
        <p14:creationId xmlns:p14="http://schemas.microsoft.com/office/powerpoint/2010/main" val="121618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a:spLocks noGrp="1" noRot="1" noChangeAspect="1"/>
          </p:cNvSpPr>
          <p:nvPr>
            <p:ph type="sldImg" idx="2"/>
          </p:nvPr>
        </p:nvSpPr>
        <p:spPr>
          <a:xfrm>
            <a:off x="-642938" y="858838"/>
            <a:ext cx="7626351" cy="42910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3:notes"/>
          <p:cNvSpPr txBox="1">
            <a:spLocks noGrp="1"/>
          </p:cNvSpPr>
          <p:nvPr>
            <p:ph type="body" idx="1"/>
          </p:nvPr>
        </p:nvSpPr>
        <p:spPr>
          <a:xfrm>
            <a:off x="633526" y="5436730"/>
            <a:ext cx="5074209" cy="5149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a:t>Økt kunnskap om forebygging og håndtering av utfordrende atferd hos mennesker med utviklingshemming er en forutsetning for å kunne yte bedre tjenester overfor den gruppa som vil falle under reglene i helse- og omsorgstjenestelova kapittel 9. </a:t>
            </a:r>
            <a:endParaRPr/>
          </a:p>
          <a:p>
            <a:pPr marL="0" lvl="0" indent="0" algn="l" rtl="0">
              <a:spcBef>
                <a:spcPts val="0"/>
              </a:spcBef>
              <a:spcAft>
                <a:spcPts val="0"/>
              </a:spcAft>
              <a:buNone/>
            </a:pPr>
            <a:r>
              <a:rPr lang="no-NO"/>
              <a:t>For andre som kognitivt fungerer bedre vil tidlig intervensjon basert på positiv atferdsstøtte kanskje sikre et godt liv hvor samfunnet ikke behøver å bruke straffende sanksjoner som fengsel og lignende.</a:t>
            </a:r>
            <a:endParaRPr/>
          </a:p>
          <a:p>
            <a:pPr marL="0" lvl="0" indent="0" algn="l" rtl="0">
              <a:spcBef>
                <a:spcPts val="0"/>
              </a:spcBef>
              <a:spcAft>
                <a:spcPts val="0"/>
              </a:spcAft>
              <a:buNone/>
            </a:pPr>
            <a:endParaRPr/>
          </a:p>
          <a:p>
            <a:pPr marL="0" lvl="0" indent="0" algn="l" rtl="0">
              <a:spcBef>
                <a:spcPts val="0"/>
              </a:spcBef>
              <a:spcAft>
                <a:spcPts val="0"/>
              </a:spcAft>
              <a:buNone/>
            </a:pPr>
            <a:r>
              <a:rPr lang="no-NO"/>
              <a:t>Forebygge og håndtere utfordrende atferd hos mennesker med utviklingshemming, og da vil jo formålet, reglene og betingelsene i rundskrivet til kapittel 9 være høyaktuelle</a:t>
            </a:r>
            <a:endParaRPr/>
          </a:p>
          <a:p>
            <a:pPr marL="0" lvl="0" indent="0" algn="l" rtl="0">
              <a:spcBef>
                <a:spcPts val="0"/>
              </a:spcBef>
              <a:spcAft>
                <a:spcPts val="0"/>
              </a:spcAft>
              <a:buNone/>
            </a:pPr>
            <a:endParaRPr/>
          </a:p>
          <a:p>
            <a:pPr marL="0" lvl="0" indent="0" algn="l" rtl="0">
              <a:spcBef>
                <a:spcPts val="0"/>
              </a:spcBef>
              <a:spcAft>
                <a:spcPts val="0"/>
              </a:spcAft>
              <a:buNone/>
            </a:pPr>
            <a:r>
              <a:rPr lang="no-NO"/>
              <a:t>Det å kunne hjelpe utviklingshemmede med utfordrende atferd til å etablere annen alternativ atferd istedenfor utfordrende atferd for å oppnå eller unnslippe noe, i så ung alder som mulig vil antagelig være positivt for både barnet, familien, stor familien, tjenesteytere og for samfunnet. </a:t>
            </a:r>
            <a:endParaRPr/>
          </a:p>
          <a:p>
            <a:pPr marL="0" lvl="0" indent="0" algn="l" rtl="0">
              <a:spcBef>
                <a:spcPts val="0"/>
              </a:spcBef>
              <a:spcAft>
                <a:spcPts val="0"/>
              </a:spcAft>
              <a:buNone/>
            </a:pPr>
            <a:endParaRPr/>
          </a:p>
          <a:p>
            <a:pPr marL="0" lvl="0" indent="0" algn="l" rtl="0">
              <a:spcBef>
                <a:spcPts val="0"/>
              </a:spcBef>
              <a:spcAft>
                <a:spcPts val="0"/>
              </a:spcAft>
              <a:buNone/>
            </a:pPr>
            <a:r>
              <a:rPr lang="no-NO"/>
              <a:t>Positiv atferdsstøtte baserer seg på «familienes» målsetninger og ønsker. Metoden bygger på vitenskapelig teori fra anvendt atferdsanalyse med fokus på positive strategier og metoder. Metoden skal sikre at de atferdsendrende intervensjonene er «lovlige» og humanistiske.  </a:t>
            </a:r>
            <a:endParaRPr/>
          </a:p>
          <a:p>
            <a:pPr marL="0" lvl="0" indent="0" algn="l" rtl="0">
              <a:spcBef>
                <a:spcPts val="0"/>
              </a:spcBef>
              <a:spcAft>
                <a:spcPts val="0"/>
              </a:spcAft>
              <a:buNone/>
            </a:pPr>
            <a:endParaRPr/>
          </a:p>
          <a:p>
            <a:pPr marL="0" lvl="0" indent="0" algn="l" rtl="0">
              <a:spcBef>
                <a:spcPts val="0"/>
              </a:spcBef>
              <a:spcAft>
                <a:spcPts val="0"/>
              </a:spcAft>
              <a:buNone/>
            </a:pPr>
            <a:r>
              <a:rPr lang="no-NO"/>
              <a:t>I introduksjonen/forordet i boka ”Generalization an Maintenance” hvor Horner, Dunlap og Koegel er redaktører står det i første setning</a:t>
            </a:r>
            <a:endParaRPr/>
          </a:p>
          <a:p>
            <a:pPr marL="0" lvl="0" indent="0" algn="l" rtl="0">
              <a:spcBef>
                <a:spcPts val="0"/>
              </a:spcBef>
              <a:spcAft>
                <a:spcPts val="0"/>
              </a:spcAft>
              <a:buNone/>
            </a:pPr>
            <a:r>
              <a:rPr lang="no-NO"/>
              <a:t>	”Effektiv utdanning/opplæring og atferdstiltak/atferdssintervensjon bør endre menneskers måte å leve sine liv” (min oversettelse og tolkning).</a:t>
            </a:r>
            <a:endParaRPr/>
          </a:p>
          <a:p>
            <a:pPr marL="0" lvl="0" indent="0" algn="l" rtl="0">
              <a:spcBef>
                <a:spcPts val="0"/>
              </a:spcBef>
              <a:spcAft>
                <a:spcPts val="0"/>
              </a:spcAft>
              <a:buNone/>
            </a:pPr>
            <a:endParaRPr/>
          </a:p>
          <a:p>
            <a:pPr marL="0" lvl="0" indent="0" algn="l" rtl="0">
              <a:spcBef>
                <a:spcPts val="0"/>
              </a:spcBef>
              <a:spcAft>
                <a:spcPts val="0"/>
              </a:spcAft>
              <a:buNone/>
            </a:pPr>
            <a:r>
              <a:rPr lang="no-NO"/>
              <a:t>I PAS skal man fokusere mest på det pasienten kan og har muligheten for å oppnå, for så å styrke de positive sidene/ferdighetene. </a:t>
            </a:r>
            <a:endParaRPr/>
          </a:p>
          <a:p>
            <a:pPr marL="0" lvl="0" indent="0" algn="l" rtl="0">
              <a:spcBef>
                <a:spcPts val="0"/>
              </a:spcBef>
              <a:spcAft>
                <a:spcPts val="0"/>
              </a:spcAft>
              <a:buNone/>
            </a:pPr>
            <a:r>
              <a:rPr lang="no-NO"/>
              <a:t>Men klart viktig å også ha en effektiv plan for å stanse uønsket farlig atferd.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2" name="Google Shape;132;p3:notes"/>
          <p:cNvSpPr txBox="1">
            <a:spLocks noGrp="1"/>
          </p:cNvSpPr>
          <p:nvPr>
            <p:ph type="sldNum" idx="12"/>
          </p:nvPr>
        </p:nvSpPr>
        <p:spPr>
          <a:xfrm>
            <a:off x="3592481" y="10869846"/>
            <a:ext cx="2747279" cy="57257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a:t>
            </a:fld>
            <a:endParaRPr/>
          </a:p>
        </p:txBody>
      </p:sp>
    </p:spTree>
    <p:extLst>
      <p:ext uri="{BB962C8B-B14F-4D97-AF65-F5344CB8AC3E}">
        <p14:creationId xmlns:p14="http://schemas.microsoft.com/office/powerpoint/2010/main" val="37043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7360BA-41AA-0E45-87D0-810569E6B600}"/>
              </a:ext>
            </a:extLst>
          </p:cNvPr>
          <p:cNvSpPr>
            <a:spLocks noGrp="1"/>
          </p:cNvSpPr>
          <p:nvPr>
            <p:ph type="ctrTitle"/>
          </p:nvPr>
        </p:nvSpPr>
        <p:spPr>
          <a:xfrm>
            <a:off x="320841" y="1171928"/>
            <a:ext cx="11520000" cy="1437957"/>
          </a:xfrm>
        </p:spPr>
        <p:txBody>
          <a:bodyPr anchor="b">
            <a:normAutofit/>
          </a:bodyPr>
          <a:lstStyle>
            <a:lvl1pPr algn="ctr">
              <a:defRPr sz="5400">
                <a:solidFill>
                  <a:schemeClr val="tx1">
                    <a:lumMod val="85000"/>
                    <a:lumOff val="15000"/>
                  </a:schemeClr>
                </a:solidFill>
                <a:effectLst/>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4D937EF-6B94-AE4E-B08B-229BFC3FD096}"/>
              </a:ext>
            </a:extLst>
          </p:cNvPr>
          <p:cNvSpPr>
            <a:spLocks noGrp="1"/>
          </p:cNvSpPr>
          <p:nvPr>
            <p:ph type="subTitle" idx="1"/>
          </p:nvPr>
        </p:nvSpPr>
        <p:spPr>
          <a:xfrm>
            <a:off x="320841" y="2680275"/>
            <a:ext cx="11520000" cy="789272"/>
          </a:xfrm>
        </p:spPr>
        <p:txBody>
          <a:bodyPr/>
          <a:lstStyle>
            <a:lvl1pPr marL="0" indent="0" algn="ctr">
              <a:buNone/>
              <a:defRPr sz="2400">
                <a:solidFill>
                  <a:schemeClr val="tx1">
                    <a:lumMod val="85000"/>
                    <a:lumOff val="1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31" name="TekstSylinder 130">
            <a:extLst>
              <a:ext uri="{FF2B5EF4-FFF2-40B4-BE49-F238E27FC236}">
                <a16:creationId xmlns:a16="http://schemas.microsoft.com/office/drawing/2014/main" id="{8BFADD73-5F6D-CD4A-BC3E-01EF99854F34}"/>
              </a:ext>
            </a:extLst>
          </p:cNvPr>
          <p:cNvSpPr txBox="1"/>
          <p:nvPr/>
        </p:nvSpPr>
        <p:spPr>
          <a:xfrm>
            <a:off x="0" y="5535582"/>
            <a:ext cx="12192000" cy="400110"/>
          </a:xfrm>
          <a:prstGeom prst="rect">
            <a:avLst/>
          </a:prstGeom>
          <a:noFill/>
          <a:effectLst>
            <a:glow rad="127000">
              <a:schemeClr val="accent1"/>
            </a:glow>
          </a:effectLst>
        </p:spPr>
        <p:txBody>
          <a:bodyPr wrap="square" rtlCol="0">
            <a:spAutoFit/>
          </a:bodyPr>
          <a:lstStyle/>
          <a:p>
            <a:pPr algn="ctr"/>
            <a:r>
              <a:rPr lang="nb-NO" sz="2000" b="1" i="1" u="none" strike="noStrike" kern="1200" cap="none" spc="0" dirty="0">
                <a:ln w="0"/>
                <a:solidFill>
                  <a:schemeClr val="tx2"/>
                </a:solidFill>
                <a:effectLst/>
                <a:latin typeface="+mj-lt"/>
                <a:ea typeface="+mn-ea"/>
                <a:cs typeface="+mn-cs"/>
              </a:rPr>
              <a:t>Respekt • Faglig dyktighet • Tilgjengelighet • Engasjement</a:t>
            </a:r>
            <a:endParaRPr lang="nb-NO" sz="2000" b="1" i="1" cap="none" spc="0" dirty="0">
              <a:ln w="0"/>
              <a:solidFill>
                <a:schemeClr val="tx2"/>
              </a:solidFill>
              <a:effectLst/>
              <a:latin typeface="+mj-lt"/>
            </a:endParaRPr>
          </a:p>
        </p:txBody>
      </p:sp>
      <p:sp>
        <p:nvSpPr>
          <p:cNvPr id="20" name="Plassholder for tekst 19"/>
          <p:cNvSpPr>
            <a:spLocks noGrp="1"/>
          </p:cNvSpPr>
          <p:nvPr>
            <p:ph type="body" sz="quarter" idx="10" hasCustomPrompt="1"/>
          </p:nvPr>
        </p:nvSpPr>
        <p:spPr>
          <a:xfrm>
            <a:off x="320841" y="3539937"/>
            <a:ext cx="11520000" cy="831372"/>
          </a:xfrm>
        </p:spPr>
        <p:txBody>
          <a:bodyPr vert="horz" lIns="91440" tIns="45720" rIns="91440" bIns="45720" rtlCol="0" anchor="b" anchorCtr="0">
            <a:normAutofit/>
          </a:bodyPr>
          <a:lstStyle>
            <a:lvl1pPr marL="0" indent="0" algn="ctr">
              <a:buNone/>
              <a:defRPr lang="nb-NO" sz="2000" b="0" dirty="0">
                <a:solidFill>
                  <a:schemeClr val="tx1">
                    <a:lumMod val="85000"/>
                    <a:lumOff val="15000"/>
                  </a:schemeClr>
                </a:solidFill>
                <a:effectLst/>
                <a:ea typeface="+mj-ea"/>
                <a:cs typeface="+mj-cs"/>
              </a:defRPr>
            </a:lvl1pPr>
          </a:lstStyle>
          <a:p>
            <a:pPr lvl="0"/>
            <a:r>
              <a:rPr lang="nb-NO" dirty="0"/>
              <a:t>Klikk for å legge til navn og tittel på foredragsholder </a:t>
            </a:r>
          </a:p>
        </p:txBody>
      </p:sp>
      <p:sp>
        <p:nvSpPr>
          <p:cNvPr id="22" name="Plassholder for tekst 19"/>
          <p:cNvSpPr>
            <a:spLocks noGrp="1"/>
          </p:cNvSpPr>
          <p:nvPr>
            <p:ph type="body" sz="quarter" idx="11" hasCustomPrompt="1"/>
          </p:nvPr>
        </p:nvSpPr>
        <p:spPr>
          <a:xfrm>
            <a:off x="320841" y="4439237"/>
            <a:ext cx="11520000" cy="501650"/>
          </a:xfrm>
        </p:spPr>
        <p:txBody>
          <a:bodyPr vert="horz" lIns="91440" tIns="45720" rIns="91440" bIns="45720" rtlCol="0">
            <a:normAutofit/>
          </a:bodyPr>
          <a:lstStyle>
            <a:lvl1pPr marL="0" indent="0" algn="ctr">
              <a:buNone/>
              <a:defRPr lang="nb-NO" sz="2000" dirty="0">
                <a:solidFill>
                  <a:schemeClr val="tx1">
                    <a:lumMod val="85000"/>
                    <a:lumOff val="15000"/>
                  </a:schemeClr>
                </a:solidFill>
                <a:effectLst/>
              </a:defRPr>
            </a:lvl1pPr>
          </a:lstStyle>
          <a:p>
            <a:pPr lvl="0"/>
            <a:r>
              <a:rPr lang="nb-NO" dirty="0"/>
              <a:t>Klikk for å legge til dato og sted</a:t>
            </a:r>
          </a:p>
        </p:txBody>
      </p:sp>
    </p:spTree>
    <p:extLst>
      <p:ext uri="{BB962C8B-B14F-4D97-AF65-F5344CB8AC3E}">
        <p14:creationId xmlns:p14="http://schemas.microsoft.com/office/powerpoint/2010/main" val="142747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5DF2ADF5-6F2C-4F21-B9CB-8A3F48208592}" type="datetimeFigureOut">
              <a:rPr lang="nb-NO" smtClean="0"/>
              <a:t>13.12.2022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E07CF05-B410-48FC-B88E-3D3377B0E211}" type="slidenum">
              <a:rPr lang="nb-NO" smtClean="0"/>
              <a:t>‹#›</a:t>
            </a:fld>
            <a:endParaRPr lang="nb-NO"/>
          </a:p>
        </p:txBody>
      </p:sp>
    </p:spTree>
    <p:extLst>
      <p:ext uri="{BB962C8B-B14F-4D97-AF65-F5344CB8AC3E}">
        <p14:creationId xmlns:p14="http://schemas.microsoft.com/office/powerpoint/2010/main" val="205608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DF2ADF5-6F2C-4F21-B9CB-8A3F48208592}" type="datetimeFigureOut">
              <a:rPr lang="nb-NO" smtClean="0"/>
              <a:t>13.12.2022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E07CF05-B410-48FC-B88E-3D3377B0E211}" type="slidenum">
              <a:rPr lang="nb-NO" smtClean="0"/>
              <a:t>‹#›</a:t>
            </a:fld>
            <a:endParaRPr lang="nb-NO"/>
          </a:p>
        </p:txBody>
      </p:sp>
    </p:spTree>
    <p:extLst>
      <p:ext uri="{BB962C8B-B14F-4D97-AF65-F5344CB8AC3E}">
        <p14:creationId xmlns:p14="http://schemas.microsoft.com/office/powerpoint/2010/main" val="12723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DF2ADF5-6F2C-4F21-B9CB-8A3F48208592}" type="datetimeFigureOut">
              <a:rPr lang="nb-NO" smtClean="0"/>
              <a:t>13.12.2022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E07CF05-B410-48FC-B88E-3D3377B0E211}" type="slidenum">
              <a:rPr lang="nb-NO" smtClean="0"/>
              <a:t>‹#›</a:t>
            </a:fld>
            <a:endParaRPr lang="nb-NO"/>
          </a:p>
        </p:txBody>
      </p:sp>
    </p:spTree>
    <p:extLst>
      <p:ext uri="{BB962C8B-B14F-4D97-AF65-F5344CB8AC3E}">
        <p14:creationId xmlns:p14="http://schemas.microsoft.com/office/powerpoint/2010/main" val="945655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DF2ADF5-6F2C-4F21-B9CB-8A3F48208592}" type="datetimeFigureOut">
              <a:rPr lang="nb-NO" smtClean="0"/>
              <a:t>13.12.2022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E07CF05-B410-48FC-B88E-3D3377B0E211}" type="slidenum">
              <a:rPr lang="nb-NO" smtClean="0"/>
              <a:t>‹#›</a:t>
            </a:fld>
            <a:endParaRPr lang="nb-NO"/>
          </a:p>
        </p:txBody>
      </p:sp>
    </p:spTree>
    <p:extLst>
      <p:ext uri="{BB962C8B-B14F-4D97-AF65-F5344CB8AC3E}">
        <p14:creationId xmlns:p14="http://schemas.microsoft.com/office/powerpoint/2010/main" val="4076173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1_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5DF2ADF5-6F2C-4F21-B9CB-8A3F48208592}" type="datetimeFigureOut">
              <a:rPr lang="nb-NO" smtClean="0"/>
              <a:t>13.12.2022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E07CF05-B410-48FC-B88E-3D3377B0E211}" type="slidenum">
              <a:rPr lang="nb-NO" smtClean="0"/>
              <a:t>‹#›</a:t>
            </a:fld>
            <a:endParaRPr lang="nb-NO"/>
          </a:p>
        </p:txBody>
      </p:sp>
    </p:spTree>
    <p:extLst>
      <p:ext uri="{BB962C8B-B14F-4D97-AF65-F5344CB8AC3E}">
        <p14:creationId xmlns:p14="http://schemas.microsoft.com/office/powerpoint/2010/main" val="108433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tellysbilde">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7360BA-41AA-0E45-87D0-810569E6B600}"/>
              </a:ext>
            </a:extLst>
          </p:cNvPr>
          <p:cNvSpPr>
            <a:spLocks noGrp="1"/>
          </p:cNvSpPr>
          <p:nvPr>
            <p:ph type="ctrTitle"/>
          </p:nvPr>
        </p:nvSpPr>
        <p:spPr>
          <a:xfrm>
            <a:off x="320841" y="1171928"/>
            <a:ext cx="11520000" cy="1437957"/>
          </a:xfrm>
          <a:prstGeom prst="rect">
            <a:avLst/>
          </a:prstGeom>
        </p:spPr>
        <p:txBody>
          <a:bodyPr anchor="b">
            <a:normAutofit/>
          </a:bodyPr>
          <a:lstStyle>
            <a:lvl1pPr algn="ctr">
              <a:defRPr sz="5400">
                <a:solidFill>
                  <a:schemeClr val="tx1">
                    <a:lumMod val="85000"/>
                    <a:lumOff val="15000"/>
                  </a:schemeClr>
                </a:solidFill>
                <a:effectLst/>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4D937EF-6B94-AE4E-B08B-229BFC3FD096}"/>
              </a:ext>
            </a:extLst>
          </p:cNvPr>
          <p:cNvSpPr>
            <a:spLocks noGrp="1"/>
          </p:cNvSpPr>
          <p:nvPr>
            <p:ph type="subTitle" idx="1"/>
          </p:nvPr>
        </p:nvSpPr>
        <p:spPr>
          <a:xfrm>
            <a:off x="320841" y="2680275"/>
            <a:ext cx="11520000" cy="789272"/>
          </a:xfrm>
          <a:prstGeom prst="rect">
            <a:avLst/>
          </a:prstGeom>
        </p:spPr>
        <p:txBody>
          <a:bodyPr/>
          <a:lstStyle>
            <a:lvl1pPr marL="0" indent="0" algn="ctr">
              <a:buNone/>
              <a:defRPr sz="2400">
                <a:solidFill>
                  <a:schemeClr val="tx1">
                    <a:lumMod val="85000"/>
                    <a:lumOff val="1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31" name="TekstSylinder 130">
            <a:extLst>
              <a:ext uri="{FF2B5EF4-FFF2-40B4-BE49-F238E27FC236}">
                <a16:creationId xmlns:a16="http://schemas.microsoft.com/office/drawing/2014/main" id="{8BFADD73-5F6D-CD4A-BC3E-01EF99854F34}"/>
              </a:ext>
            </a:extLst>
          </p:cNvPr>
          <p:cNvSpPr txBox="1"/>
          <p:nvPr/>
        </p:nvSpPr>
        <p:spPr>
          <a:xfrm>
            <a:off x="0" y="5535582"/>
            <a:ext cx="12192000" cy="400110"/>
          </a:xfrm>
          <a:prstGeom prst="rect">
            <a:avLst/>
          </a:prstGeom>
          <a:noFill/>
          <a:effectLst>
            <a:glow rad="127000">
              <a:schemeClr val="accent1"/>
            </a:glow>
          </a:effectLst>
        </p:spPr>
        <p:txBody>
          <a:bodyPr wrap="square" rtlCol="0">
            <a:spAutoFit/>
          </a:bodyPr>
          <a:lstStyle/>
          <a:p>
            <a:pPr algn="ctr"/>
            <a:r>
              <a:rPr lang="nb-NO" sz="2000" b="1" i="1" u="none" strike="noStrike" kern="1200" cap="none" spc="0" dirty="0">
                <a:ln w="0"/>
                <a:solidFill>
                  <a:schemeClr val="tx2"/>
                </a:solidFill>
                <a:effectLst/>
                <a:latin typeface="+mj-lt"/>
                <a:ea typeface="+mn-ea"/>
                <a:cs typeface="+mn-cs"/>
              </a:rPr>
              <a:t>Respekt • Faglig dyktighet • Tilgjengelighet • Engasjement</a:t>
            </a:r>
            <a:endParaRPr lang="nb-NO" sz="2000" b="1" i="1" cap="none" spc="0" dirty="0">
              <a:ln w="0"/>
              <a:solidFill>
                <a:schemeClr val="tx2"/>
              </a:solidFill>
              <a:effectLst/>
              <a:latin typeface="+mj-lt"/>
            </a:endParaRPr>
          </a:p>
        </p:txBody>
      </p:sp>
      <p:sp>
        <p:nvSpPr>
          <p:cNvPr id="20" name="Plassholder for tekst 19"/>
          <p:cNvSpPr>
            <a:spLocks noGrp="1"/>
          </p:cNvSpPr>
          <p:nvPr>
            <p:ph type="body" sz="quarter" idx="10" hasCustomPrompt="1"/>
          </p:nvPr>
        </p:nvSpPr>
        <p:spPr>
          <a:xfrm>
            <a:off x="320841" y="3539937"/>
            <a:ext cx="11520000" cy="831372"/>
          </a:xfrm>
          <a:prstGeom prst="rect">
            <a:avLst/>
          </a:prstGeom>
        </p:spPr>
        <p:txBody>
          <a:bodyPr vert="horz" lIns="91440" tIns="45720" rIns="91440" bIns="45720" rtlCol="0" anchor="b" anchorCtr="0">
            <a:normAutofit/>
          </a:bodyPr>
          <a:lstStyle>
            <a:lvl1pPr marL="0" indent="0" algn="ctr">
              <a:buNone/>
              <a:defRPr lang="nb-NO" sz="2000" b="0" dirty="0">
                <a:solidFill>
                  <a:schemeClr val="tx1">
                    <a:lumMod val="85000"/>
                    <a:lumOff val="15000"/>
                  </a:schemeClr>
                </a:solidFill>
                <a:effectLst/>
                <a:ea typeface="+mj-ea"/>
                <a:cs typeface="+mj-cs"/>
              </a:defRPr>
            </a:lvl1pPr>
          </a:lstStyle>
          <a:p>
            <a:pPr lvl="0"/>
            <a:r>
              <a:rPr lang="nb-NO" dirty="0"/>
              <a:t>Klikk for å legge til navn og tittel på foredragsholder </a:t>
            </a:r>
          </a:p>
        </p:txBody>
      </p:sp>
      <p:sp>
        <p:nvSpPr>
          <p:cNvPr id="22" name="Plassholder for tekst 19"/>
          <p:cNvSpPr>
            <a:spLocks noGrp="1"/>
          </p:cNvSpPr>
          <p:nvPr>
            <p:ph type="body" sz="quarter" idx="11" hasCustomPrompt="1"/>
          </p:nvPr>
        </p:nvSpPr>
        <p:spPr>
          <a:xfrm>
            <a:off x="320841" y="4439237"/>
            <a:ext cx="11520000" cy="501650"/>
          </a:xfrm>
          <a:prstGeom prst="rect">
            <a:avLst/>
          </a:prstGeom>
        </p:spPr>
        <p:txBody>
          <a:bodyPr vert="horz" lIns="91440" tIns="45720" rIns="91440" bIns="45720" rtlCol="0">
            <a:normAutofit/>
          </a:bodyPr>
          <a:lstStyle>
            <a:lvl1pPr marL="0" indent="0" algn="ctr">
              <a:buNone/>
              <a:defRPr lang="nb-NO" sz="2000" dirty="0">
                <a:solidFill>
                  <a:schemeClr val="tx1">
                    <a:lumMod val="85000"/>
                    <a:lumOff val="15000"/>
                  </a:schemeClr>
                </a:solidFill>
                <a:effectLst/>
              </a:defRPr>
            </a:lvl1pPr>
          </a:lstStyle>
          <a:p>
            <a:pPr lvl="0"/>
            <a:r>
              <a:rPr lang="nb-NO" dirty="0"/>
              <a:t>Klikk for å legge til dato og sted</a:t>
            </a:r>
          </a:p>
        </p:txBody>
      </p:sp>
    </p:spTree>
    <p:extLst>
      <p:ext uri="{BB962C8B-B14F-4D97-AF65-F5344CB8AC3E}">
        <p14:creationId xmlns:p14="http://schemas.microsoft.com/office/powerpoint/2010/main" val="386995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7" name="Rektangel 6"/>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Tittel 19"/>
          <p:cNvSpPr>
            <a:spLocks noGrp="1"/>
          </p:cNvSpPr>
          <p:nvPr>
            <p:ph type="title"/>
          </p:nvPr>
        </p:nvSpPr>
        <p:spPr/>
        <p:txBody>
          <a:bodyPr/>
          <a:lstStyle/>
          <a:p>
            <a:r>
              <a:rPr lang="nb-NO"/>
              <a:t>Klikk for å redigere tittelstil</a:t>
            </a:r>
            <a:endParaRPr lang="nb-NO" dirty="0"/>
          </a:p>
        </p:txBody>
      </p:sp>
      <p:sp>
        <p:nvSpPr>
          <p:cNvPr id="21" name="Plassholder for dato 20"/>
          <p:cNvSpPr>
            <a:spLocks noGrp="1"/>
          </p:cNvSpPr>
          <p:nvPr>
            <p:ph type="dt" sz="half" idx="14"/>
          </p:nvPr>
        </p:nvSpPr>
        <p:spPr/>
        <p:txBody>
          <a:bodyPr/>
          <a:lstStyle/>
          <a:p>
            <a:endParaRPr lang="nb-NO" dirty="0"/>
          </a:p>
        </p:txBody>
      </p:sp>
      <p:sp>
        <p:nvSpPr>
          <p:cNvPr id="22" name="Plassholder for bunntekst 21"/>
          <p:cNvSpPr>
            <a:spLocks noGrp="1"/>
          </p:cNvSpPr>
          <p:nvPr>
            <p:ph type="ftr" sz="quarter" idx="15"/>
          </p:nvPr>
        </p:nvSpPr>
        <p:spPr/>
        <p:txBody>
          <a:bodyPr/>
          <a:lstStyle/>
          <a:p>
            <a:pPr algn="ctr"/>
            <a:endParaRPr lang="nb-NO" dirty="0"/>
          </a:p>
        </p:txBody>
      </p:sp>
      <p:sp>
        <p:nvSpPr>
          <p:cNvPr id="23" name="Plassholder for lysbildenummer 22"/>
          <p:cNvSpPr>
            <a:spLocks noGrp="1"/>
          </p:cNvSpPr>
          <p:nvPr>
            <p:ph type="sldNum" sz="quarter" idx="16"/>
          </p:nvPr>
        </p:nvSpPr>
        <p:spPr/>
        <p:txBody>
          <a:bodyPr/>
          <a:lstStyle/>
          <a:p>
            <a:fld id="{04FB3E13-E338-4AFD-B301-E85F905B4171}" type="slidenum">
              <a:rPr lang="nb-NO" smtClean="0"/>
              <a:pPr/>
              <a:t>‹#›</a:t>
            </a:fld>
            <a:endParaRPr lang="nb-NO" dirty="0"/>
          </a:p>
        </p:txBody>
      </p:sp>
      <p:sp>
        <p:nvSpPr>
          <p:cNvPr id="9" name="Plassholder for tekst 2"/>
          <p:cNvSpPr>
            <a:spLocks noGrp="1"/>
          </p:cNvSpPr>
          <p:nvPr>
            <p:ph type="body" sz="quarter" idx="17"/>
          </p:nvPr>
        </p:nvSpPr>
        <p:spPr>
          <a:xfrm>
            <a:off x="276225" y="1001713"/>
            <a:ext cx="11639550" cy="5148262"/>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Tree>
    <p:extLst>
      <p:ext uri="{BB962C8B-B14F-4D97-AF65-F5344CB8AC3E}">
        <p14:creationId xmlns:p14="http://schemas.microsoft.com/office/powerpoint/2010/main" val="54099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8" name="Rektangel 7"/>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B4ECABB-1F1C-4B63-B759-D0320069ACB5}"/>
              </a:ext>
            </a:extLst>
          </p:cNvPr>
          <p:cNvSpPr>
            <a:spLocks noGrp="1"/>
          </p:cNvSpPr>
          <p:nvPr>
            <p:ph sz="half" idx="2"/>
          </p:nvPr>
        </p:nvSpPr>
        <p:spPr>
          <a:xfrm>
            <a:off x="276600" y="1193484"/>
            <a:ext cx="5760000" cy="5040000"/>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2" name="Plassholder for innhold 3">
            <a:extLst>
              <a:ext uri="{FF2B5EF4-FFF2-40B4-BE49-F238E27FC236}">
                <a16:creationId xmlns:a16="http://schemas.microsoft.com/office/drawing/2014/main" id="{9B4ECABB-1F1C-4B63-B759-D0320069ACB5}"/>
              </a:ext>
            </a:extLst>
          </p:cNvPr>
          <p:cNvSpPr>
            <a:spLocks noGrp="1"/>
          </p:cNvSpPr>
          <p:nvPr>
            <p:ph sz="half" idx="15"/>
          </p:nvPr>
        </p:nvSpPr>
        <p:spPr>
          <a:xfrm>
            <a:off x="6155400" y="1193484"/>
            <a:ext cx="5760000" cy="5040000"/>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8" name="Tittel 17"/>
          <p:cNvSpPr>
            <a:spLocks noGrp="1"/>
          </p:cNvSpPr>
          <p:nvPr>
            <p:ph type="title"/>
          </p:nvPr>
        </p:nvSpPr>
        <p:spPr/>
        <p:txBody>
          <a:bodyPr/>
          <a:lstStyle/>
          <a:p>
            <a:r>
              <a:rPr lang="nb-NO"/>
              <a:t>Klikk for å redigere tittelstil</a:t>
            </a:r>
          </a:p>
        </p:txBody>
      </p:sp>
      <p:sp>
        <p:nvSpPr>
          <p:cNvPr id="19" name="Plassholder for dato 18"/>
          <p:cNvSpPr>
            <a:spLocks noGrp="1"/>
          </p:cNvSpPr>
          <p:nvPr>
            <p:ph type="dt" sz="half" idx="16"/>
          </p:nvPr>
        </p:nvSpPr>
        <p:spPr/>
        <p:txBody>
          <a:bodyPr/>
          <a:lstStyle/>
          <a:p>
            <a:endParaRPr lang="nb-NO" dirty="0"/>
          </a:p>
        </p:txBody>
      </p:sp>
      <p:sp>
        <p:nvSpPr>
          <p:cNvPr id="20" name="Plassholder for bunntekst 19"/>
          <p:cNvSpPr>
            <a:spLocks noGrp="1"/>
          </p:cNvSpPr>
          <p:nvPr>
            <p:ph type="ftr" sz="quarter" idx="17"/>
          </p:nvPr>
        </p:nvSpPr>
        <p:spPr/>
        <p:txBody>
          <a:bodyPr/>
          <a:lstStyle/>
          <a:p>
            <a:pPr algn="ctr"/>
            <a:endParaRPr lang="nb-NO" dirty="0"/>
          </a:p>
        </p:txBody>
      </p:sp>
      <p:sp>
        <p:nvSpPr>
          <p:cNvPr id="21" name="Plassholder for lysbildenummer 20"/>
          <p:cNvSpPr>
            <a:spLocks noGrp="1"/>
          </p:cNvSpPr>
          <p:nvPr>
            <p:ph type="sldNum" sz="quarter" idx="18"/>
          </p:nvPr>
        </p:nvSpPr>
        <p:spPr/>
        <p:txBody>
          <a:bodyPr/>
          <a:lstStyle/>
          <a:p>
            <a:fld id="{04FB3E13-E338-4AFD-B301-E85F905B4171}" type="slidenum">
              <a:rPr lang="nb-NO" smtClean="0"/>
              <a:pPr/>
              <a:t>‹#›</a:t>
            </a:fld>
            <a:endParaRPr lang="nb-NO" dirty="0"/>
          </a:p>
        </p:txBody>
      </p:sp>
    </p:spTree>
    <p:extLst>
      <p:ext uri="{BB962C8B-B14F-4D97-AF65-F5344CB8AC3E}">
        <p14:creationId xmlns:p14="http://schemas.microsoft.com/office/powerpoint/2010/main" val="315830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10" name="Rektangel 9"/>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DDF462F9-5A86-478A-A355-27E56493C4F4}"/>
              </a:ext>
            </a:extLst>
          </p:cNvPr>
          <p:cNvSpPr>
            <a:spLocks noGrp="1"/>
          </p:cNvSpPr>
          <p:nvPr>
            <p:ph type="body" idx="1"/>
          </p:nvPr>
        </p:nvSpPr>
        <p:spPr>
          <a:xfrm>
            <a:off x="276600" y="1193484"/>
            <a:ext cx="576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9B4ECABB-1F1C-4B63-B759-D0320069ACB5}"/>
              </a:ext>
            </a:extLst>
          </p:cNvPr>
          <p:cNvSpPr>
            <a:spLocks noGrp="1"/>
          </p:cNvSpPr>
          <p:nvPr>
            <p:ph sz="half" idx="2"/>
          </p:nvPr>
        </p:nvSpPr>
        <p:spPr>
          <a:xfrm>
            <a:off x="276600" y="2017396"/>
            <a:ext cx="5760000" cy="4135754"/>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2" name="Plassholder for tekst 2">
            <a:extLst>
              <a:ext uri="{FF2B5EF4-FFF2-40B4-BE49-F238E27FC236}">
                <a16:creationId xmlns:a16="http://schemas.microsoft.com/office/drawing/2014/main" id="{DDF462F9-5A86-478A-A355-27E56493C4F4}"/>
              </a:ext>
            </a:extLst>
          </p:cNvPr>
          <p:cNvSpPr>
            <a:spLocks noGrp="1"/>
          </p:cNvSpPr>
          <p:nvPr>
            <p:ph type="body" idx="14"/>
          </p:nvPr>
        </p:nvSpPr>
        <p:spPr>
          <a:xfrm>
            <a:off x="6155400" y="1193484"/>
            <a:ext cx="576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3" name="Plassholder for innhold 3">
            <a:extLst>
              <a:ext uri="{FF2B5EF4-FFF2-40B4-BE49-F238E27FC236}">
                <a16:creationId xmlns:a16="http://schemas.microsoft.com/office/drawing/2014/main" id="{9B4ECABB-1F1C-4B63-B759-D0320069ACB5}"/>
              </a:ext>
            </a:extLst>
          </p:cNvPr>
          <p:cNvSpPr>
            <a:spLocks noGrp="1"/>
          </p:cNvSpPr>
          <p:nvPr>
            <p:ph sz="half" idx="15"/>
          </p:nvPr>
        </p:nvSpPr>
        <p:spPr>
          <a:xfrm>
            <a:off x="6155400" y="2017396"/>
            <a:ext cx="5760000" cy="4135754"/>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7" name="Tittel 16"/>
          <p:cNvSpPr>
            <a:spLocks noGrp="1"/>
          </p:cNvSpPr>
          <p:nvPr>
            <p:ph type="title"/>
          </p:nvPr>
        </p:nvSpPr>
        <p:spPr>
          <a:xfrm>
            <a:off x="276600" y="287999"/>
            <a:ext cx="11638800" cy="540000"/>
          </a:xfrm>
        </p:spPr>
        <p:txBody>
          <a:bodyPr/>
          <a:lstStyle/>
          <a:p>
            <a:r>
              <a:rPr lang="nb-NO"/>
              <a:t>Klikk for å redigere tittelstil</a:t>
            </a:r>
          </a:p>
        </p:txBody>
      </p:sp>
      <p:sp>
        <p:nvSpPr>
          <p:cNvPr id="18" name="Plassholder for dato 17"/>
          <p:cNvSpPr>
            <a:spLocks noGrp="1"/>
          </p:cNvSpPr>
          <p:nvPr>
            <p:ph type="dt" sz="half" idx="16"/>
          </p:nvPr>
        </p:nvSpPr>
        <p:spPr/>
        <p:txBody>
          <a:bodyPr/>
          <a:lstStyle/>
          <a:p>
            <a:endParaRPr lang="nb-NO" dirty="0"/>
          </a:p>
        </p:txBody>
      </p:sp>
      <p:sp>
        <p:nvSpPr>
          <p:cNvPr id="19" name="Plassholder for bunntekst 18"/>
          <p:cNvSpPr>
            <a:spLocks noGrp="1"/>
          </p:cNvSpPr>
          <p:nvPr>
            <p:ph type="ftr" sz="quarter" idx="17"/>
          </p:nvPr>
        </p:nvSpPr>
        <p:spPr/>
        <p:txBody>
          <a:bodyPr/>
          <a:lstStyle/>
          <a:p>
            <a:pPr algn="ctr"/>
            <a:endParaRPr lang="nb-NO" dirty="0"/>
          </a:p>
        </p:txBody>
      </p:sp>
      <p:sp>
        <p:nvSpPr>
          <p:cNvPr id="20" name="Plassholder for lysbildenummer 19"/>
          <p:cNvSpPr>
            <a:spLocks noGrp="1"/>
          </p:cNvSpPr>
          <p:nvPr>
            <p:ph type="sldNum" sz="quarter" idx="18"/>
          </p:nvPr>
        </p:nvSpPr>
        <p:spPr/>
        <p:txBody>
          <a:bodyPr/>
          <a:lstStyle/>
          <a:p>
            <a:fld id="{04FB3E13-E338-4AFD-B301-E85F905B4171}" type="slidenum">
              <a:rPr lang="nb-NO" smtClean="0"/>
              <a:pPr/>
              <a:t>‹#›</a:t>
            </a:fld>
            <a:endParaRPr lang="nb-NO" dirty="0"/>
          </a:p>
        </p:txBody>
      </p:sp>
    </p:spTree>
    <p:extLst>
      <p:ext uri="{BB962C8B-B14F-4D97-AF65-F5344CB8AC3E}">
        <p14:creationId xmlns:p14="http://schemas.microsoft.com/office/powerpoint/2010/main" val="257648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nnhold med tekst">
    <p:spTree>
      <p:nvGrpSpPr>
        <p:cNvPr id="1" name=""/>
        <p:cNvGrpSpPr/>
        <p:nvPr/>
      </p:nvGrpSpPr>
      <p:grpSpPr>
        <a:xfrm>
          <a:off x="0" y="0"/>
          <a:ext cx="0" cy="0"/>
          <a:chOff x="0" y="0"/>
          <a:chExt cx="0" cy="0"/>
        </a:xfrm>
      </p:grpSpPr>
      <p:sp>
        <p:nvSpPr>
          <p:cNvPr id="11" name="Rektangel 10"/>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A19BF88-5137-4E4E-A149-AEC5D4F21B73}"/>
              </a:ext>
            </a:extLst>
          </p:cNvPr>
          <p:cNvSpPr>
            <a:spLocks noGrp="1"/>
          </p:cNvSpPr>
          <p:nvPr>
            <p:ph type="title"/>
          </p:nvPr>
        </p:nvSpPr>
        <p:spPr>
          <a:xfrm>
            <a:off x="276600" y="287999"/>
            <a:ext cx="5400000" cy="1769401"/>
          </a:xfrm>
        </p:spPr>
        <p:txBody>
          <a:bodyPr anchor="b"/>
          <a:lstStyle>
            <a:lvl1pPr>
              <a:defRPr sz="30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8F84722C-8465-4395-AFFC-043D1163F222}"/>
              </a:ext>
            </a:extLst>
          </p:cNvPr>
          <p:cNvSpPr>
            <a:spLocks noGrp="1"/>
          </p:cNvSpPr>
          <p:nvPr>
            <p:ph idx="1"/>
          </p:nvPr>
        </p:nvSpPr>
        <p:spPr>
          <a:xfrm>
            <a:off x="5743200" y="287999"/>
            <a:ext cx="6172200" cy="5914801"/>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4" name="Plassholder for tekst 3">
            <a:extLst>
              <a:ext uri="{FF2B5EF4-FFF2-40B4-BE49-F238E27FC236}">
                <a16:creationId xmlns:a16="http://schemas.microsoft.com/office/drawing/2014/main" id="{4568503D-E1B2-47A0-88F8-FD595D8C5273}"/>
              </a:ext>
            </a:extLst>
          </p:cNvPr>
          <p:cNvSpPr>
            <a:spLocks noGrp="1"/>
          </p:cNvSpPr>
          <p:nvPr>
            <p:ph type="body" sz="half" idx="2"/>
          </p:nvPr>
        </p:nvSpPr>
        <p:spPr>
          <a:xfrm>
            <a:off x="276599" y="2082800"/>
            <a:ext cx="5400000" cy="4120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8" name="Plassholder for dato 7"/>
          <p:cNvSpPr>
            <a:spLocks noGrp="1"/>
          </p:cNvSpPr>
          <p:nvPr>
            <p:ph type="dt" sz="half" idx="10"/>
          </p:nvPr>
        </p:nvSpPr>
        <p:spPr/>
        <p:txBody>
          <a:bodyPr/>
          <a:lstStyle/>
          <a:p>
            <a:endParaRPr lang="nb-NO" dirty="0"/>
          </a:p>
        </p:txBody>
      </p:sp>
      <p:sp>
        <p:nvSpPr>
          <p:cNvPr id="9" name="Plassholder for bunntekst 8"/>
          <p:cNvSpPr>
            <a:spLocks noGrp="1"/>
          </p:cNvSpPr>
          <p:nvPr>
            <p:ph type="ftr" sz="quarter" idx="11"/>
          </p:nvPr>
        </p:nvSpPr>
        <p:spPr/>
        <p:txBody>
          <a:bodyPr/>
          <a:lstStyle/>
          <a:p>
            <a:pPr algn="ctr"/>
            <a:endParaRPr lang="nb-NO" dirty="0"/>
          </a:p>
        </p:txBody>
      </p:sp>
      <p:sp>
        <p:nvSpPr>
          <p:cNvPr id="10" name="Plassholder for lysbildenummer 9"/>
          <p:cNvSpPr>
            <a:spLocks noGrp="1"/>
          </p:cNvSpPr>
          <p:nvPr>
            <p:ph type="sldNum" sz="quarter" idx="12"/>
          </p:nvPr>
        </p:nvSpPr>
        <p:spPr/>
        <p:txBody>
          <a:bodyPr/>
          <a:lstStyle/>
          <a:p>
            <a:fld id="{04FB3E13-E338-4AFD-B301-E85F905B4171}" type="slidenum">
              <a:rPr lang="nb-NO" smtClean="0"/>
              <a:pPr/>
              <a:t>‹#›</a:t>
            </a:fld>
            <a:endParaRPr lang="nb-NO" dirty="0"/>
          </a:p>
        </p:txBody>
      </p:sp>
    </p:spTree>
    <p:extLst>
      <p:ext uri="{BB962C8B-B14F-4D97-AF65-F5344CB8AC3E}">
        <p14:creationId xmlns:p14="http://schemas.microsoft.com/office/powerpoint/2010/main" val="125151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7" name="Rektangel 6"/>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Tittel 19"/>
          <p:cNvSpPr>
            <a:spLocks noGrp="1"/>
          </p:cNvSpPr>
          <p:nvPr>
            <p:ph type="title"/>
          </p:nvPr>
        </p:nvSpPr>
        <p:spPr/>
        <p:txBody>
          <a:bodyPr/>
          <a:lstStyle/>
          <a:p>
            <a:r>
              <a:rPr lang="nb-NO"/>
              <a:t>Klikk for å redigere tittelstil</a:t>
            </a:r>
            <a:endParaRPr lang="nb-NO" dirty="0"/>
          </a:p>
        </p:txBody>
      </p:sp>
      <p:sp>
        <p:nvSpPr>
          <p:cNvPr id="2" name="Plassholder for dato 1"/>
          <p:cNvSpPr>
            <a:spLocks noGrp="1"/>
          </p:cNvSpPr>
          <p:nvPr>
            <p:ph type="dt" sz="half" idx="14"/>
          </p:nvPr>
        </p:nvSpPr>
        <p:spPr/>
        <p:txBody>
          <a:bodyPr/>
          <a:lstStyle/>
          <a:p>
            <a:fld id="{5DF2ADF5-6F2C-4F21-B9CB-8A3F48208592}" type="datetimeFigureOut">
              <a:rPr lang="nb-NO" smtClean="0"/>
              <a:t>13.12.2022</a:t>
            </a:fld>
            <a:endParaRPr lang="nb-NO"/>
          </a:p>
        </p:txBody>
      </p:sp>
      <p:sp>
        <p:nvSpPr>
          <p:cNvPr id="3" name="Plassholder for bunntekst 2"/>
          <p:cNvSpPr>
            <a:spLocks noGrp="1"/>
          </p:cNvSpPr>
          <p:nvPr>
            <p:ph type="ftr" sz="quarter" idx="15"/>
          </p:nvPr>
        </p:nvSpPr>
        <p:spPr/>
        <p:txBody>
          <a:bodyPr/>
          <a:lstStyle/>
          <a:p>
            <a:endParaRPr lang="nb-NO"/>
          </a:p>
        </p:txBody>
      </p:sp>
      <p:sp>
        <p:nvSpPr>
          <p:cNvPr id="4" name="Plassholder for lysbildenummer 3"/>
          <p:cNvSpPr>
            <a:spLocks noGrp="1"/>
          </p:cNvSpPr>
          <p:nvPr>
            <p:ph type="sldNum" sz="quarter" idx="16"/>
          </p:nvPr>
        </p:nvSpPr>
        <p:spPr/>
        <p:txBody>
          <a:bodyPr/>
          <a:lstStyle/>
          <a:p>
            <a:fld id="{0E07CF05-B410-48FC-B88E-3D3377B0E211}" type="slidenum">
              <a:rPr lang="nb-NO" smtClean="0"/>
              <a:t>‹#›</a:t>
            </a:fld>
            <a:endParaRPr lang="nb-NO"/>
          </a:p>
        </p:txBody>
      </p:sp>
      <p:sp>
        <p:nvSpPr>
          <p:cNvPr id="11" name="Plassholder for tekst 2"/>
          <p:cNvSpPr>
            <a:spLocks noGrp="1"/>
          </p:cNvSpPr>
          <p:nvPr>
            <p:ph type="body" sz="quarter" idx="17"/>
          </p:nvPr>
        </p:nvSpPr>
        <p:spPr>
          <a:xfrm>
            <a:off x="276225" y="1001713"/>
            <a:ext cx="11639550" cy="5148262"/>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Tree>
    <p:extLst>
      <p:ext uri="{BB962C8B-B14F-4D97-AF65-F5344CB8AC3E}">
        <p14:creationId xmlns:p14="http://schemas.microsoft.com/office/powerpoint/2010/main" val="2329989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e med tekst">
    <p:spTree>
      <p:nvGrpSpPr>
        <p:cNvPr id="1" name=""/>
        <p:cNvGrpSpPr/>
        <p:nvPr/>
      </p:nvGrpSpPr>
      <p:grpSpPr>
        <a:xfrm>
          <a:off x="0" y="0"/>
          <a:ext cx="0" cy="0"/>
          <a:chOff x="0" y="0"/>
          <a:chExt cx="0" cy="0"/>
        </a:xfrm>
      </p:grpSpPr>
      <p:sp>
        <p:nvSpPr>
          <p:cNvPr id="11" name="Rektangel 10"/>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936B405D-122C-43B5-A8CA-85434D343B6E}"/>
              </a:ext>
            </a:extLst>
          </p:cNvPr>
          <p:cNvSpPr>
            <a:spLocks noGrp="1"/>
          </p:cNvSpPr>
          <p:nvPr>
            <p:ph type="title"/>
          </p:nvPr>
        </p:nvSpPr>
        <p:spPr>
          <a:xfrm>
            <a:off x="276600" y="287999"/>
            <a:ext cx="5400000" cy="1769401"/>
          </a:xfrm>
        </p:spPr>
        <p:txBody>
          <a:bodyPr anchor="b"/>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248C09C2-DF02-40AC-B9AB-30AC0355C595}"/>
              </a:ext>
            </a:extLst>
          </p:cNvPr>
          <p:cNvSpPr>
            <a:spLocks noGrp="1"/>
          </p:cNvSpPr>
          <p:nvPr>
            <p:ph type="pic" idx="1"/>
          </p:nvPr>
        </p:nvSpPr>
        <p:spPr>
          <a:xfrm>
            <a:off x="5743200" y="287999"/>
            <a:ext cx="6172200" cy="59148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a:extLst>
              <a:ext uri="{FF2B5EF4-FFF2-40B4-BE49-F238E27FC236}">
                <a16:creationId xmlns:a16="http://schemas.microsoft.com/office/drawing/2014/main" id="{346F2FCD-1ACD-48BE-9487-6A70DE923159}"/>
              </a:ext>
            </a:extLst>
          </p:cNvPr>
          <p:cNvSpPr>
            <a:spLocks noGrp="1"/>
          </p:cNvSpPr>
          <p:nvPr>
            <p:ph type="body" sz="half" idx="2"/>
          </p:nvPr>
        </p:nvSpPr>
        <p:spPr>
          <a:xfrm>
            <a:off x="276599" y="2081350"/>
            <a:ext cx="5400000" cy="4121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8" name="Plassholder for dato 7"/>
          <p:cNvSpPr>
            <a:spLocks noGrp="1"/>
          </p:cNvSpPr>
          <p:nvPr>
            <p:ph type="dt" sz="half" idx="10"/>
          </p:nvPr>
        </p:nvSpPr>
        <p:spPr/>
        <p:txBody>
          <a:bodyPr/>
          <a:lstStyle/>
          <a:p>
            <a:endParaRPr lang="nb-NO" dirty="0"/>
          </a:p>
        </p:txBody>
      </p:sp>
      <p:sp>
        <p:nvSpPr>
          <p:cNvPr id="9" name="Plassholder for bunntekst 8"/>
          <p:cNvSpPr>
            <a:spLocks noGrp="1"/>
          </p:cNvSpPr>
          <p:nvPr>
            <p:ph type="ftr" sz="quarter" idx="11"/>
          </p:nvPr>
        </p:nvSpPr>
        <p:spPr/>
        <p:txBody>
          <a:bodyPr/>
          <a:lstStyle/>
          <a:p>
            <a:pPr algn="ctr"/>
            <a:endParaRPr lang="nb-NO" dirty="0"/>
          </a:p>
        </p:txBody>
      </p:sp>
      <p:sp>
        <p:nvSpPr>
          <p:cNvPr id="10" name="Plassholder for lysbildenummer 9"/>
          <p:cNvSpPr>
            <a:spLocks noGrp="1"/>
          </p:cNvSpPr>
          <p:nvPr>
            <p:ph type="sldNum" sz="quarter" idx="12"/>
          </p:nvPr>
        </p:nvSpPr>
        <p:spPr/>
        <p:txBody>
          <a:bodyPr/>
          <a:lstStyle/>
          <a:p>
            <a:fld id="{04FB3E13-E338-4AFD-B301-E85F905B4171}" type="slidenum">
              <a:rPr lang="nb-NO" smtClean="0"/>
              <a:pPr/>
              <a:t>‹#›</a:t>
            </a:fld>
            <a:endParaRPr lang="nb-NO" dirty="0"/>
          </a:p>
        </p:txBody>
      </p:sp>
    </p:spTree>
    <p:extLst>
      <p:ext uri="{BB962C8B-B14F-4D97-AF65-F5344CB8AC3E}">
        <p14:creationId xmlns:p14="http://schemas.microsoft.com/office/powerpoint/2010/main" val="406031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6" name="Rektangel 5"/>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9"/>
          <p:cNvSpPr>
            <a:spLocks noGrp="1"/>
          </p:cNvSpPr>
          <p:nvPr>
            <p:ph type="title"/>
          </p:nvPr>
        </p:nvSpPr>
        <p:spPr/>
        <p:txBody>
          <a:bodyPr/>
          <a:lstStyle/>
          <a:p>
            <a:r>
              <a:rPr lang="nb-NO"/>
              <a:t>Klikk for å redigere tittelstil</a:t>
            </a:r>
          </a:p>
        </p:txBody>
      </p:sp>
      <p:sp>
        <p:nvSpPr>
          <p:cNvPr id="11" name="Plassholder for dato 10"/>
          <p:cNvSpPr>
            <a:spLocks noGrp="1"/>
          </p:cNvSpPr>
          <p:nvPr>
            <p:ph type="dt" sz="half" idx="10"/>
          </p:nvPr>
        </p:nvSpPr>
        <p:spPr/>
        <p:txBody>
          <a:bodyPr/>
          <a:lstStyle/>
          <a:p>
            <a:endParaRPr lang="nb-NO" dirty="0"/>
          </a:p>
        </p:txBody>
      </p:sp>
      <p:sp>
        <p:nvSpPr>
          <p:cNvPr id="12" name="Plassholder for bunntekst 11"/>
          <p:cNvSpPr>
            <a:spLocks noGrp="1"/>
          </p:cNvSpPr>
          <p:nvPr>
            <p:ph type="ftr" sz="quarter" idx="11"/>
          </p:nvPr>
        </p:nvSpPr>
        <p:spPr/>
        <p:txBody>
          <a:bodyPr/>
          <a:lstStyle/>
          <a:p>
            <a:pPr algn="ctr"/>
            <a:endParaRPr lang="nb-NO" dirty="0"/>
          </a:p>
        </p:txBody>
      </p:sp>
      <p:sp>
        <p:nvSpPr>
          <p:cNvPr id="13" name="Plassholder for lysbildenummer 12"/>
          <p:cNvSpPr>
            <a:spLocks noGrp="1"/>
          </p:cNvSpPr>
          <p:nvPr>
            <p:ph type="sldNum" sz="quarter" idx="12"/>
          </p:nvPr>
        </p:nvSpPr>
        <p:spPr/>
        <p:txBody>
          <a:bodyPr/>
          <a:lstStyle/>
          <a:p>
            <a:fld id="{04FB3E13-E338-4AFD-B301-E85F905B4171}" type="slidenum">
              <a:rPr lang="nb-NO" smtClean="0"/>
              <a:pPr/>
              <a:t>‹#›</a:t>
            </a:fld>
            <a:endParaRPr lang="nb-NO" dirty="0"/>
          </a:p>
        </p:txBody>
      </p:sp>
    </p:spTree>
    <p:extLst>
      <p:ext uri="{BB962C8B-B14F-4D97-AF65-F5344CB8AC3E}">
        <p14:creationId xmlns:p14="http://schemas.microsoft.com/office/powerpoint/2010/main" val="128814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oddrett tekst">
    <p:spTree>
      <p:nvGrpSpPr>
        <p:cNvPr id="1" name=""/>
        <p:cNvGrpSpPr/>
        <p:nvPr/>
      </p:nvGrpSpPr>
      <p:grpSpPr>
        <a:xfrm>
          <a:off x="0" y="0"/>
          <a:ext cx="0" cy="0"/>
          <a:chOff x="0" y="0"/>
          <a:chExt cx="0" cy="0"/>
        </a:xfrm>
      </p:grpSpPr>
      <p:sp>
        <p:nvSpPr>
          <p:cNvPr id="7" name="Rektangel 6"/>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loddrett tekst 2"/>
          <p:cNvSpPr>
            <a:spLocks noGrp="1"/>
          </p:cNvSpPr>
          <p:nvPr>
            <p:ph type="body" orient="vert" idx="1"/>
          </p:nvPr>
        </p:nvSpPr>
        <p:spPr>
          <a:xfrm>
            <a:off x="276000" y="869541"/>
            <a:ext cx="11640000" cy="5280000"/>
          </a:xfrm>
        </p:spPr>
        <p:txBody>
          <a:bodyPr vert="vert"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179388" marR="0" lvl="0" indent="-179388" defTabSz="457200" fontAlgn="auto">
              <a:spcBef>
                <a:spcPts val="400"/>
              </a:spcBef>
              <a:spcAft>
                <a:spcPts val="0"/>
              </a:spcAft>
              <a:buClrTx/>
              <a:buSzTx/>
              <a:tabLst/>
            </a:pPr>
            <a:r>
              <a:rPr lang="nb-NO"/>
              <a:t>Rediger tekststiler i malen</a:t>
            </a:r>
          </a:p>
          <a:p>
            <a:pPr marL="179388" marR="0" lvl="1" indent="-179388" defTabSz="457200" fontAlgn="auto">
              <a:spcBef>
                <a:spcPts val="400"/>
              </a:spcBef>
              <a:spcAft>
                <a:spcPts val="0"/>
              </a:spcAft>
              <a:buClrTx/>
              <a:buSzTx/>
              <a:tabLst/>
            </a:pPr>
            <a:r>
              <a:rPr lang="nb-NO"/>
              <a:t>Andre nivå</a:t>
            </a:r>
          </a:p>
          <a:p>
            <a:pPr marL="179388" marR="0" lvl="2" indent="-179388" defTabSz="457200" fontAlgn="auto">
              <a:spcBef>
                <a:spcPts val="400"/>
              </a:spcBef>
              <a:spcAft>
                <a:spcPts val="0"/>
              </a:spcAft>
              <a:buClrTx/>
              <a:buSzTx/>
              <a:tabLst/>
            </a:pPr>
            <a:r>
              <a:rPr lang="nb-NO"/>
              <a:t>Tredje nivå</a:t>
            </a:r>
          </a:p>
          <a:p>
            <a:pPr marL="179388" marR="0" lvl="3" indent="-179388" defTabSz="457200" fontAlgn="auto">
              <a:spcBef>
                <a:spcPts val="400"/>
              </a:spcBef>
              <a:spcAft>
                <a:spcPts val="0"/>
              </a:spcAft>
              <a:buClrTx/>
              <a:buSzTx/>
              <a:tabLst/>
            </a:pPr>
            <a:r>
              <a:rPr lang="nb-NO"/>
              <a:t>Fjerde nivå</a:t>
            </a:r>
          </a:p>
          <a:p>
            <a:pPr marL="179388" marR="0" lvl="4" indent="-179388" defTabSz="457200" fontAlgn="auto">
              <a:spcBef>
                <a:spcPts val="400"/>
              </a:spcBef>
              <a:spcAft>
                <a:spcPts val="0"/>
              </a:spcAft>
              <a:buClrTx/>
              <a:buSzTx/>
              <a:tabLst/>
            </a:pPr>
            <a:r>
              <a:rPr lang="nb-NO"/>
              <a:t>Femte nivå</a:t>
            </a:r>
            <a:endParaRPr lang="nb-NO" dirty="0"/>
          </a:p>
        </p:txBody>
      </p:sp>
      <p:sp>
        <p:nvSpPr>
          <p:cNvPr id="11" name="Plassholder for dato 10"/>
          <p:cNvSpPr>
            <a:spLocks noGrp="1"/>
          </p:cNvSpPr>
          <p:nvPr>
            <p:ph type="dt" sz="half" idx="10"/>
          </p:nvPr>
        </p:nvSpPr>
        <p:spPr/>
        <p:txBody>
          <a:bodyPr/>
          <a:lstStyle/>
          <a:p>
            <a:endParaRPr lang="nb-NO"/>
          </a:p>
        </p:txBody>
      </p:sp>
      <p:sp>
        <p:nvSpPr>
          <p:cNvPr id="12" name="Plassholder for bunntekst 11"/>
          <p:cNvSpPr>
            <a:spLocks noGrp="1"/>
          </p:cNvSpPr>
          <p:nvPr>
            <p:ph type="ftr" sz="quarter" idx="11"/>
          </p:nvPr>
        </p:nvSpPr>
        <p:spPr/>
        <p:txBody>
          <a:bodyPr/>
          <a:lstStyle/>
          <a:p>
            <a:endParaRPr lang="nb-NO"/>
          </a:p>
        </p:txBody>
      </p:sp>
      <p:sp>
        <p:nvSpPr>
          <p:cNvPr id="13" name="Plassholder for lysbildenummer 12"/>
          <p:cNvSpPr>
            <a:spLocks noGrp="1"/>
          </p:cNvSpPr>
          <p:nvPr>
            <p:ph type="sldNum" sz="quarter" idx="12"/>
          </p:nvPr>
        </p:nvSpPr>
        <p:spPr/>
        <p:txBody>
          <a:bodyPr/>
          <a:lstStyle/>
          <a:p>
            <a:fld id="{514ECEEF-5377-45E9-946E-B271D1C73A12}" type="slidenum">
              <a:rPr lang="nb-NO" smtClean="0"/>
              <a:pPr/>
              <a:t>‹#›</a:t>
            </a:fld>
            <a:endParaRPr lang="nb-NO"/>
          </a:p>
        </p:txBody>
      </p:sp>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89128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oddrett tittel og tekst">
    <p:spTree>
      <p:nvGrpSpPr>
        <p:cNvPr id="1" name=""/>
        <p:cNvGrpSpPr/>
        <p:nvPr/>
      </p:nvGrpSpPr>
      <p:grpSpPr>
        <a:xfrm>
          <a:off x="0" y="0"/>
          <a:ext cx="0" cy="0"/>
          <a:chOff x="0" y="0"/>
          <a:chExt cx="0" cy="0"/>
        </a:xfrm>
      </p:grpSpPr>
      <p:sp>
        <p:nvSpPr>
          <p:cNvPr id="7" name="Rektangel 6"/>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lassholder for loddrett tekst 2"/>
          <p:cNvSpPr>
            <a:spLocks noGrp="1"/>
          </p:cNvSpPr>
          <p:nvPr>
            <p:ph type="body" orient="vert" idx="1"/>
          </p:nvPr>
        </p:nvSpPr>
        <p:spPr>
          <a:xfrm>
            <a:off x="276001" y="288000"/>
            <a:ext cx="10812555" cy="5808000"/>
          </a:xfrm>
        </p:spPr>
        <p:txBody>
          <a:bodyPr vert="vert"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179388" marR="0" lvl="0" indent="-179388" defTabSz="457200" fontAlgn="auto">
              <a:spcBef>
                <a:spcPts val="400"/>
              </a:spcBef>
              <a:spcAft>
                <a:spcPts val="0"/>
              </a:spcAft>
              <a:buClrTx/>
              <a:buSzTx/>
              <a:tabLst/>
            </a:pPr>
            <a:r>
              <a:rPr lang="nb-NO"/>
              <a:t>Rediger tekststiler i malen</a:t>
            </a:r>
          </a:p>
          <a:p>
            <a:pPr marL="179388" marR="0" lvl="1" indent="-179388" defTabSz="457200" fontAlgn="auto">
              <a:spcBef>
                <a:spcPts val="400"/>
              </a:spcBef>
              <a:spcAft>
                <a:spcPts val="0"/>
              </a:spcAft>
              <a:buClrTx/>
              <a:buSzTx/>
              <a:tabLst/>
            </a:pPr>
            <a:r>
              <a:rPr lang="nb-NO"/>
              <a:t>Andre nivå</a:t>
            </a:r>
          </a:p>
          <a:p>
            <a:pPr marL="179388" marR="0" lvl="2" indent="-179388" defTabSz="457200" fontAlgn="auto">
              <a:spcBef>
                <a:spcPts val="400"/>
              </a:spcBef>
              <a:spcAft>
                <a:spcPts val="0"/>
              </a:spcAft>
              <a:buClrTx/>
              <a:buSzTx/>
              <a:tabLst/>
            </a:pPr>
            <a:r>
              <a:rPr lang="nb-NO"/>
              <a:t>Tredje nivå</a:t>
            </a:r>
          </a:p>
          <a:p>
            <a:pPr marL="179388" marR="0" lvl="3" indent="-179388" defTabSz="457200" fontAlgn="auto">
              <a:spcBef>
                <a:spcPts val="400"/>
              </a:spcBef>
              <a:spcAft>
                <a:spcPts val="0"/>
              </a:spcAft>
              <a:buClrTx/>
              <a:buSzTx/>
              <a:tabLst/>
            </a:pPr>
            <a:r>
              <a:rPr lang="nb-NO"/>
              <a:t>Fjerde nivå</a:t>
            </a:r>
          </a:p>
          <a:p>
            <a:pPr marL="179388" marR="0" lvl="4" indent="-179388" defTabSz="457200" fontAlgn="auto">
              <a:spcBef>
                <a:spcPts val="400"/>
              </a:spcBef>
              <a:spcAft>
                <a:spcPts val="0"/>
              </a:spcAft>
              <a:buClrTx/>
              <a:buSzTx/>
              <a:tabLst/>
            </a:pPr>
            <a:r>
              <a:rPr lang="nb-NO"/>
              <a:t>Femte nivå</a:t>
            </a:r>
            <a:endParaRPr lang="nb-NO" dirty="0"/>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dirty="0"/>
          </a:p>
        </p:txBody>
      </p:sp>
      <p:sp>
        <p:nvSpPr>
          <p:cNvPr id="21" name="Plassholder for lysbildenummer 20"/>
          <p:cNvSpPr>
            <a:spLocks noGrp="1"/>
          </p:cNvSpPr>
          <p:nvPr>
            <p:ph type="sldNum" sz="quarter" idx="12"/>
          </p:nvPr>
        </p:nvSpPr>
        <p:spPr/>
        <p:txBody>
          <a:bodyPr/>
          <a:lstStyle/>
          <a:p>
            <a:fld id="{05A24EA3-30FB-4103-B819-6BE52BC73759}" type="slidenum">
              <a:rPr lang="nb-NO" smtClean="0"/>
              <a:pPr/>
              <a:t>‹#›</a:t>
            </a:fld>
            <a:endParaRPr lang="nb-NO"/>
          </a:p>
        </p:txBody>
      </p:sp>
      <p:sp>
        <p:nvSpPr>
          <p:cNvPr id="2" name="Tittel 1"/>
          <p:cNvSpPr>
            <a:spLocks noGrp="1"/>
          </p:cNvSpPr>
          <p:nvPr>
            <p:ph type="title"/>
          </p:nvPr>
        </p:nvSpPr>
        <p:spPr>
          <a:xfrm>
            <a:off x="11088556" y="287999"/>
            <a:ext cx="826844" cy="5808001"/>
          </a:xfrm>
        </p:spPr>
        <p:txBody>
          <a:bodyPr vert="vert"/>
          <a:lstStyle/>
          <a:p>
            <a:r>
              <a:rPr lang="nb-NO"/>
              <a:t>Klikk for å redigere tittelstil</a:t>
            </a:r>
          </a:p>
        </p:txBody>
      </p:sp>
    </p:spTree>
    <p:extLst>
      <p:ext uri="{BB962C8B-B14F-4D97-AF65-F5344CB8AC3E}">
        <p14:creationId xmlns:p14="http://schemas.microsoft.com/office/powerpoint/2010/main" val="314512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tellysbilde">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7360BA-41AA-0E45-87D0-810569E6B600}"/>
              </a:ext>
            </a:extLst>
          </p:cNvPr>
          <p:cNvSpPr>
            <a:spLocks noGrp="1"/>
          </p:cNvSpPr>
          <p:nvPr>
            <p:ph type="ctrTitle"/>
          </p:nvPr>
        </p:nvSpPr>
        <p:spPr>
          <a:xfrm>
            <a:off x="320841" y="1171928"/>
            <a:ext cx="11520000" cy="1437957"/>
          </a:xfrm>
        </p:spPr>
        <p:txBody>
          <a:bodyPr anchor="b">
            <a:normAutofit/>
          </a:bodyPr>
          <a:lstStyle>
            <a:lvl1pPr algn="ctr">
              <a:defRPr sz="5400">
                <a:solidFill>
                  <a:schemeClr val="tx1">
                    <a:lumMod val="85000"/>
                    <a:lumOff val="15000"/>
                  </a:schemeClr>
                </a:solidFill>
                <a:effectLst/>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4D937EF-6B94-AE4E-B08B-229BFC3FD096}"/>
              </a:ext>
            </a:extLst>
          </p:cNvPr>
          <p:cNvSpPr>
            <a:spLocks noGrp="1"/>
          </p:cNvSpPr>
          <p:nvPr>
            <p:ph type="subTitle" idx="1"/>
          </p:nvPr>
        </p:nvSpPr>
        <p:spPr>
          <a:xfrm>
            <a:off x="320841" y="2680275"/>
            <a:ext cx="11520000" cy="789272"/>
          </a:xfrm>
        </p:spPr>
        <p:txBody>
          <a:bodyPr/>
          <a:lstStyle>
            <a:lvl1pPr marL="0" indent="0" algn="ctr">
              <a:buNone/>
              <a:defRPr sz="2400">
                <a:solidFill>
                  <a:schemeClr val="tx1">
                    <a:lumMod val="85000"/>
                    <a:lumOff val="1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31" name="TekstSylinder 130">
            <a:extLst>
              <a:ext uri="{FF2B5EF4-FFF2-40B4-BE49-F238E27FC236}">
                <a16:creationId xmlns:a16="http://schemas.microsoft.com/office/drawing/2014/main" id="{8BFADD73-5F6D-CD4A-BC3E-01EF99854F34}"/>
              </a:ext>
            </a:extLst>
          </p:cNvPr>
          <p:cNvSpPr txBox="1"/>
          <p:nvPr/>
        </p:nvSpPr>
        <p:spPr>
          <a:xfrm>
            <a:off x="0" y="5535582"/>
            <a:ext cx="12192000" cy="400110"/>
          </a:xfrm>
          <a:prstGeom prst="rect">
            <a:avLst/>
          </a:prstGeom>
          <a:noFill/>
          <a:effectLst>
            <a:glow rad="127000">
              <a:schemeClr val="accent1"/>
            </a:glow>
          </a:effectLst>
        </p:spPr>
        <p:txBody>
          <a:bodyPr wrap="square" rtlCol="0">
            <a:spAutoFit/>
          </a:bodyPr>
          <a:lstStyle/>
          <a:p>
            <a:pPr algn="ctr"/>
            <a:r>
              <a:rPr lang="nb-NO" sz="2000" b="1" i="1" u="none" strike="noStrike" kern="1200" cap="none" spc="0" dirty="0">
                <a:ln w="0"/>
                <a:solidFill>
                  <a:schemeClr val="tx2"/>
                </a:solidFill>
                <a:effectLst/>
                <a:latin typeface="+mj-lt"/>
                <a:ea typeface="+mn-ea"/>
                <a:cs typeface="+mn-cs"/>
              </a:rPr>
              <a:t>Respekt • Faglig dyktighet • Tilgjengelighet • Engasjement</a:t>
            </a:r>
            <a:endParaRPr lang="nb-NO" sz="2000" b="1" i="1" cap="none" spc="0" dirty="0">
              <a:ln w="0"/>
              <a:solidFill>
                <a:schemeClr val="tx2"/>
              </a:solidFill>
              <a:effectLst/>
              <a:latin typeface="+mj-lt"/>
            </a:endParaRPr>
          </a:p>
        </p:txBody>
      </p:sp>
      <p:sp>
        <p:nvSpPr>
          <p:cNvPr id="20" name="Plassholder for tekst 19"/>
          <p:cNvSpPr>
            <a:spLocks noGrp="1"/>
          </p:cNvSpPr>
          <p:nvPr>
            <p:ph type="body" sz="quarter" idx="10" hasCustomPrompt="1"/>
          </p:nvPr>
        </p:nvSpPr>
        <p:spPr>
          <a:xfrm>
            <a:off x="320841" y="3539937"/>
            <a:ext cx="11520000" cy="831372"/>
          </a:xfrm>
        </p:spPr>
        <p:txBody>
          <a:bodyPr vert="horz" lIns="91440" tIns="45720" rIns="91440" bIns="45720" rtlCol="0" anchor="b" anchorCtr="0">
            <a:normAutofit/>
          </a:bodyPr>
          <a:lstStyle>
            <a:lvl1pPr marL="0" indent="0" algn="ctr">
              <a:buNone/>
              <a:defRPr lang="nb-NO" sz="2000" b="0" dirty="0">
                <a:solidFill>
                  <a:schemeClr val="tx1">
                    <a:lumMod val="85000"/>
                    <a:lumOff val="15000"/>
                  </a:schemeClr>
                </a:solidFill>
                <a:effectLst/>
                <a:ea typeface="+mj-ea"/>
                <a:cs typeface="+mj-cs"/>
              </a:defRPr>
            </a:lvl1pPr>
          </a:lstStyle>
          <a:p>
            <a:pPr lvl="0"/>
            <a:r>
              <a:rPr lang="nb-NO" dirty="0"/>
              <a:t>Klikk for å legge til navn og tittel på foredragsholder </a:t>
            </a:r>
          </a:p>
        </p:txBody>
      </p:sp>
      <p:sp>
        <p:nvSpPr>
          <p:cNvPr id="22" name="Plassholder for tekst 19"/>
          <p:cNvSpPr>
            <a:spLocks noGrp="1"/>
          </p:cNvSpPr>
          <p:nvPr>
            <p:ph type="body" sz="quarter" idx="11" hasCustomPrompt="1"/>
          </p:nvPr>
        </p:nvSpPr>
        <p:spPr>
          <a:xfrm>
            <a:off x="320841" y="4439237"/>
            <a:ext cx="11520000" cy="501650"/>
          </a:xfrm>
        </p:spPr>
        <p:txBody>
          <a:bodyPr vert="horz" lIns="91440" tIns="45720" rIns="91440" bIns="45720" rtlCol="0">
            <a:normAutofit/>
          </a:bodyPr>
          <a:lstStyle>
            <a:lvl1pPr marL="0" indent="0" algn="ctr">
              <a:buNone/>
              <a:defRPr lang="nb-NO" sz="2000" dirty="0">
                <a:solidFill>
                  <a:schemeClr val="tx1">
                    <a:lumMod val="85000"/>
                    <a:lumOff val="15000"/>
                  </a:schemeClr>
                </a:solidFill>
                <a:effectLst/>
              </a:defRPr>
            </a:lvl1pPr>
          </a:lstStyle>
          <a:p>
            <a:pPr lvl="0"/>
            <a:r>
              <a:rPr lang="nb-NO" dirty="0"/>
              <a:t>Klikk for å legge til dato og sted</a:t>
            </a:r>
          </a:p>
        </p:txBody>
      </p:sp>
    </p:spTree>
    <p:extLst>
      <p:ext uri="{BB962C8B-B14F-4D97-AF65-F5344CB8AC3E}">
        <p14:creationId xmlns:p14="http://schemas.microsoft.com/office/powerpoint/2010/main" val="330532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7" name="Rektangel 6"/>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Tittel 19"/>
          <p:cNvSpPr>
            <a:spLocks noGrp="1"/>
          </p:cNvSpPr>
          <p:nvPr>
            <p:ph type="title"/>
          </p:nvPr>
        </p:nvSpPr>
        <p:spPr/>
        <p:txBody>
          <a:bodyPr/>
          <a:lstStyle/>
          <a:p>
            <a:r>
              <a:rPr lang="nb-NO"/>
              <a:t>Klikk for å redigere tittelstil</a:t>
            </a:r>
            <a:endParaRPr lang="nb-NO" dirty="0"/>
          </a:p>
        </p:txBody>
      </p:sp>
      <p:sp>
        <p:nvSpPr>
          <p:cNvPr id="21" name="Plassholder for dato 20"/>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Plassholder for bunntekst 21"/>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Plassholder for lysbildenummer 22"/>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B3E13-E338-4AFD-B301-E85F905B4171}"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Plassholder for tekst 2"/>
          <p:cNvSpPr>
            <a:spLocks noGrp="1"/>
          </p:cNvSpPr>
          <p:nvPr>
            <p:ph type="body" sz="quarter" idx="17"/>
          </p:nvPr>
        </p:nvSpPr>
        <p:spPr>
          <a:xfrm>
            <a:off x="276225" y="1001713"/>
            <a:ext cx="11639550" cy="5148262"/>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Tree>
    <p:extLst>
      <p:ext uri="{BB962C8B-B14F-4D97-AF65-F5344CB8AC3E}">
        <p14:creationId xmlns:p14="http://schemas.microsoft.com/office/powerpoint/2010/main" val="341235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8" name="Rektangel 7"/>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Plassholder for innhold 3">
            <a:extLst>
              <a:ext uri="{FF2B5EF4-FFF2-40B4-BE49-F238E27FC236}">
                <a16:creationId xmlns:a16="http://schemas.microsoft.com/office/drawing/2014/main" id="{9B4ECABB-1F1C-4B63-B759-D0320069ACB5}"/>
              </a:ext>
            </a:extLst>
          </p:cNvPr>
          <p:cNvSpPr>
            <a:spLocks noGrp="1"/>
          </p:cNvSpPr>
          <p:nvPr>
            <p:ph sz="half" idx="2"/>
          </p:nvPr>
        </p:nvSpPr>
        <p:spPr>
          <a:xfrm>
            <a:off x="276600" y="1193484"/>
            <a:ext cx="5760000" cy="5040000"/>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2" name="Plassholder for innhold 3">
            <a:extLst>
              <a:ext uri="{FF2B5EF4-FFF2-40B4-BE49-F238E27FC236}">
                <a16:creationId xmlns:a16="http://schemas.microsoft.com/office/drawing/2014/main" id="{9B4ECABB-1F1C-4B63-B759-D0320069ACB5}"/>
              </a:ext>
            </a:extLst>
          </p:cNvPr>
          <p:cNvSpPr>
            <a:spLocks noGrp="1"/>
          </p:cNvSpPr>
          <p:nvPr>
            <p:ph sz="half" idx="15"/>
          </p:nvPr>
        </p:nvSpPr>
        <p:spPr>
          <a:xfrm>
            <a:off x="6155400" y="1193484"/>
            <a:ext cx="5760000" cy="5040000"/>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8" name="Tittel 17"/>
          <p:cNvSpPr>
            <a:spLocks noGrp="1"/>
          </p:cNvSpPr>
          <p:nvPr>
            <p:ph type="title"/>
          </p:nvPr>
        </p:nvSpPr>
        <p:spPr/>
        <p:txBody>
          <a:bodyPr/>
          <a:lstStyle/>
          <a:p>
            <a:r>
              <a:rPr lang="nb-NO"/>
              <a:t>Klikk for å redigere tittelstil</a:t>
            </a:r>
          </a:p>
        </p:txBody>
      </p:sp>
      <p:sp>
        <p:nvSpPr>
          <p:cNvPr id="19" name="Plassholder for dato 18"/>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Plassholder for bunntekst 19"/>
          <p:cNvSpPr>
            <a:spLocks noGrp="1"/>
          </p:cNvSpPr>
          <p:nvPr>
            <p:ph type="ftr" sz="quarter" idx="1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Plassholder for lysbildenummer 20"/>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B3E13-E338-4AFD-B301-E85F905B4171}"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10" name="Rektangel 9"/>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ssholder for tekst 2">
            <a:extLst>
              <a:ext uri="{FF2B5EF4-FFF2-40B4-BE49-F238E27FC236}">
                <a16:creationId xmlns:a16="http://schemas.microsoft.com/office/drawing/2014/main" id="{DDF462F9-5A86-478A-A355-27E56493C4F4}"/>
              </a:ext>
            </a:extLst>
          </p:cNvPr>
          <p:cNvSpPr>
            <a:spLocks noGrp="1"/>
          </p:cNvSpPr>
          <p:nvPr>
            <p:ph type="body" idx="1"/>
          </p:nvPr>
        </p:nvSpPr>
        <p:spPr>
          <a:xfrm>
            <a:off x="276600" y="1193484"/>
            <a:ext cx="576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9B4ECABB-1F1C-4B63-B759-D0320069ACB5}"/>
              </a:ext>
            </a:extLst>
          </p:cNvPr>
          <p:cNvSpPr>
            <a:spLocks noGrp="1"/>
          </p:cNvSpPr>
          <p:nvPr>
            <p:ph sz="half" idx="2"/>
          </p:nvPr>
        </p:nvSpPr>
        <p:spPr>
          <a:xfrm>
            <a:off x="276600" y="2017396"/>
            <a:ext cx="5760000" cy="4135754"/>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2" name="Plassholder for tekst 2">
            <a:extLst>
              <a:ext uri="{FF2B5EF4-FFF2-40B4-BE49-F238E27FC236}">
                <a16:creationId xmlns:a16="http://schemas.microsoft.com/office/drawing/2014/main" id="{DDF462F9-5A86-478A-A355-27E56493C4F4}"/>
              </a:ext>
            </a:extLst>
          </p:cNvPr>
          <p:cNvSpPr>
            <a:spLocks noGrp="1"/>
          </p:cNvSpPr>
          <p:nvPr>
            <p:ph type="body" idx="14"/>
          </p:nvPr>
        </p:nvSpPr>
        <p:spPr>
          <a:xfrm>
            <a:off x="6155400" y="1193484"/>
            <a:ext cx="576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3" name="Plassholder for innhold 3">
            <a:extLst>
              <a:ext uri="{FF2B5EF4-FFF2-40B4-BE49-F238E27FC236}">
                <a16:creationId xmlns:a16="http://schemas.microsoft.com/office/drawing/2014/main" id="{9B4ECABB-1F1C-4B63-B759-D0320069ACB5}"/>
              </a:ext>
            </a:extLst>
          </p:cNvPr>
          <p:cNvSpPr>
            <a:spLocks noGrp="1"/>
          </p:cNvSpPr>
          <p:nvPr>
            <p:ph sz="half" idx="15"/>
          </p:nvPr>
        </p:nvSpPr>
        <p:spPr>
          <a:xfrm>
            <a:off x="6155400" y="2017396"/>
            <a:ext cx="5760000" cy="4135754"/>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7" name="Tittel 16"/>
          <p:cNvSpPr>
            <a:spLocks noGrp="1"/>
          </p:cNvSpPr>
          <p:nvPr>
            <p:ph type="title"/>
          </p:nvPr>
        </p:nvSpPr>
        <p:spPr>
          <a:xfrm>
            <a:off x="276600" y="287999"/>
            <a:ext cx="11638800" cy="540000"/>
          </a:xfrm>
        </p:spPr>
        <p:txBody>
          <a:bodyPr/>
          <a:lstStyle/>
          <a:p>
            <a:r>
              <a:rPr lang="nb-NO"/>
              <a:t>Klikk for å redigere tittelstil</a:t>
            </a:r>
          </a:p>
        </p:txBody>
      </p:sp>
      <p:sp>
        <p:nvSpPr>
          <p:cNvPr id="18" name="Plassholder for dato 17"/>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Plassholder for bunntekst 18"/>
          <p:cNvSpPr>
            <a:spLocks noGrp="1"/>
          </p:cNvSpPr>
          <p:nvPr>
            <p:ph type="ftr" sz="quarter" idx="1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Plassholder for lysbildenummer 19"/>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B3E13-E338-4AFD-B301-E85F905B4171}"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88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nnhold med tekst">
    <p:spTree>
      <p:nvGrpSpPr>
        <p:cNvPr id="1" name=""/>
        <p:cNvGrpSpPr/>
        <p:nvPr/>
      </p:nvGrpSpPr>
      <p:grpSpPr>
        <a:xfrm>
          <a:off x="0" y="0"/>
          <a:ext cx="0" cy="0"/>
          <a:chOff x="0" y="0"/>
          <a:chExt cx="0" cy="0"/>
        </a:xfrm>
      </p:grpSpPr>
      <p:sp>
        <p:nvSpPr>
          <p:cNvPr id="11" name="Rektangel 10"/>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8A19BF88-5137-4E4E-A149-AEC5D4F21B73}"/>
              </a:ext>
            </a:extLst>
          </p:cNvPr>
          <p:cNvSpPr>
            <a:spLocks noGrp="1"/>
          </p:cNvSpPr>
          <p:nvPr>
            <p:ph type="title"/>
          </p:nvPr>
        </p:nvSpPr>
        <p:spPr>
          <a:xfrm>
            <a:off x="276600" y="287999"/>
            <a:ext cx="5400000" cy="1769401"/>
          </a:xfrm>
        </p:spPr>
        <p:txBody>
          <a:bodyPr anchor="b"/>
          <a:lstStyle>
            <a:lvl1pPr>
              <a:defRPr sz="30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8F84722C-8465-4395-AFFC-043D1163F222}"/>
              </a:ext>
            </a:extLst>
          </p:cNvPr>
          <p:cNvSpPr>
            <a:spLocks noGrp="1"/>
          </p:cNvSpPr>
          <p:nvPr>
            <p:ph idx="1"/>
          </p:nvPr>
        </p:nvSpPr>
        <p:spPr>
          <a:xfrm>
            <a:off x="5743200" y="287999"/>
            <a:ext cx="6172200" cy="5914801"/>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4" name="Plassholder for tekst 3">
            <a:extLst>
              <a:ext uri="{FF2B5EF4-FFF2-40B4-BE49-F238E27FC236}">
                <a16:creationId xmlns:a16="http://schemas.microsoft.com/office/drawing/2014/main" id="{4568503D-E1B2-47A0-88F8-FD595D8C5273}"/>
              </a:ext>
            </a:extLst>
          </p:cNvPr>
          <p:cNvSpPr>
            <a:spLocks noGrp="1"/>
          </p:cNvSpPr>
          <p:nvPr>
            <p:ph type="body" sz="half" idx="2"/>
          </p:nvPr>
        </p:nvSpPr>
        <p:spPr>
          <a:xfrm>
            <a:off x="276599" y="2082800"/>
            <a:ext cx="5400000" cy="4120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8" name="Plassholder for dato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Plassholder for bunntekst 8"/>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Plassholder for lysbil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B3E13-E338-4AFD-B301-E85F905B4171}"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56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lde med tekst">
    <p:spTree>
      <p:nvGrpSpPr>
        <p:cNvPr id="1" name=""/>
        <p:cNvGrpSpPr/>
        <p:nvPr/>
      </p:nvGrpSpPr>
      <p:grpSpPr>
        <a:xfrm>
          <a:off x="0" y="0"/>
          <a:ext cx="0" cy="0"/>
          <a:chOff x="0" y="0"/>
          <a:chExt cx="0" cy="0"/>
        </a:xfrm>
      </p:grpSpPr>
      <p:sp>
        <p:nvSpPr>
          <p:cNvPr id="11" name="Rektangel 10"/>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936B405D-122C-43B5-A8CA-85434D343B6E}"/>
              </a:ext>
            </a:extLst>
          </p:cNvPr>
          <p:cNvSpPr>
            <a:spLocks noGrp="1"/>
          </p:cNvSpPr>
          <p:nvPr>
            <p:ph type="title"/>
          </p:nvPr>
        </p:nvSpPr>
        <p:spPr>
          <a:xfrm>
            <a:off x="276600" y="287999"/>
            <a:ext cx="5400000" cy="1769401"/>
          </a:xfrm>
        </p:spPr>
        <p:txBody>
          <a:bodyPr anchor="b"/>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248C09C2-DF02-40AC-B9AB-30AC0355C595}"/>
              </a:ext>
            </a:extLst>
          </p:cNvPr>
          <p:cNvSpPr>
            <a:spLocks noGrp="1"/>
          </p:cNvSpPr>
          <p:nvPr>
            <p:ph type="pic" idx="1"/>
          </p:nvPr>
        </p:nvSpPr>
        <p:spPr>
          <a:xfrm>
            <a:off x="5743200" y="287999"/>
            <a:ext cx="6172200" cy="59148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a:extLst>
              <a:ext uri="{FF2B5EF4-FFF2-40B4-BE49-F238E27FC236}">
                <a16:creationId xmlns:a16="http://schemas.microsoft.com/office/drawing/2014/main" id="{346F2FCD-1ACD-48BE-9487-6A70DE923159}"/>
              </a:ext>
            </a:extLst>
          </p:cNvPr>
          <p:cNvSpPr>
            <a:spLocks noGrp="1"/>
          </p:cNvSpPr>
          <p:nvPr>
            <p:ph type="body" sz="half" idx="2"/>
          </p:nvPr>
        </p:nvSpPr>
        <p:spPr>
          <a:xfrm>
            <a:off x="276599" y="2081350"/>
            <a:ext cx="5400000" cy="4121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8" name="Plassholder for dato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Plassholder for bunntekst 8"/>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Plassholder for lysbil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B3E13-E338-4AFD-B301-E85F905B4171}"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72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8" name="Rektangel 7"/>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Plassholder for innhold 3">
            <a:extLst>
              <a:ext uri="{FF2B5EF4-FFF2-40B4-BE49-F238E27FC236}">
                <a16:creationId xmlns:a16="http://schemas.microsoft.com/office/drawing/2014/main" id="{9B4ECABB-1F1C-4B63-B759-D0320069ACB5}"/>
              </a:ext>
            </a:extLst>
          </p:cNvPr>
          <p:cNvSpPr>
            <a:spLocks noGrp="1"/>
          </p:cNvSpPr>
          <p:nvPr>
            <p:ph sz="half" idx="2"/>
          </p:nvPr>
        </p:nvSpPr>
        <p:spPr>
          <a:xfrm>
            <a:off x="276600" y="1193484"/>
            <a:ext cx="5760000" cy="5040000"/>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2" name="Plassholder for innhold 3">
            <a:extLst>
              <a:ext uri="{FF2B5EF4-FFF2-40B4-BE49-F238E27FC236}">
                <a16:creationId xmlns:a16="http://schemas.microsoft.com/office/drawing/2014/main" id="{9B4ECABB-1F1C-4B63-B759-D0320069ACB5}"/>
              </a:ext>
            </a:extLst>
          </p:cNvPr>
          <p:cNvSpPr>
            <a:spLocks noGrp="1"/>
          </p:cNvSpPr>
          <p:nvPr>
            <p:ph sz="half" idx="15"/>
          </p:nvPr>
        </p:nvSpPr>
        <p:spPr>
          <a:xfrm>
            <a:off x="6155400" y="1193484"/>
            <a:ext cx="5760000" cy="5040000"/>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8" name="Tittel 17"/>
          <p:cNvSpPr>
            <a:spLocks noGrp="1"/>
          </p:cNvSpPr>
          <p:nvPr>
            <p:ph type="title"/>
          </p:nvPr>
        </p:nvSpPr>
        <p:spPr/>
        <p:txBody>
          <a:bodyPr/>
          <a:lstStyle/>
          <a:p>
            <a:r>
              <a:rPr lang="nb-NO"/>
              <a:t>Klikk for å redigere tittelstil</a:t>
            </a:r>
          </a:p>
        </p:txBody>
      </p:sp>
      <p:sp>
        <p:nvSpPr>
          <p:cNvPr id="2" name="Plassholder for dato 1"/>
          <p:cNvSpPr>
            <a:spLocks noGrp="1"/>
          </p:cNvSpPr>
          <p:nvPr>
            <p:ph type="dt" sz="half" idx="16"/>
          </p:nvPr>
        </p:nvSpPr>
        <p:spPr/>
        <p:txBody>
          <a:bodyPr/>
          <a:lstStyle/>
          <a:p>
            <a:fld id="{5DF2ADF5-6F2C-4F21-B9CB-8A3F48208592}" type="datetimeFigureOut">
              <a:rPr lang="nb-NO" smtClean="0"/>
              <a:t>13.12.2022</a:t>
            </a:fld>
            <a:endParaRPr lang="nb-NO"/>
          </a:p>
        </p:txBody>
      </p:sp>
      <p:sp>
        <p:nvSpPr>
          <p:cNvPr id="3" name="Plassholder for bunntekst 2"/>
          <p:cNvSpPr>
            <a:spLocks noGrp="1"/>
          </p:cNvSpPr>
          <p:nvPr>
            <p:ph type="ftr" sz="quarter" idx="17"/>
          </p:nvPr>
        </p:nvSpPr>
        <p:spPr/>
        <p:txBody>
          <a:bodyPr/>
          <a:lstStyle/>
          <a:p>
            <a:endParaRPr lang="nb-NO"/>
          </a:p>
        </p:txBody>
      </p:sp>
      <p:sp>
        <p:nvSpPr>
          <p:cNvPr id="4" name="Plassholder for lysbildenummer 3"/>
          <p:cNvSpPr>
            <a:spLocks noGrp="1"/>
          </p:cNvSpPr>
          <p:nvPr>
            <p:ph type="sldNum" sz="quarter" idx="18"/>
          </p:nvPr>
        </p:nvSpPr>
        <p:spPr/>
        <p:txBody>
          <a:bodyPr/>
          <a:lstStyle/>
          <a:p>
            <a:fld id="{0E07CF05-B410-48FC-B88E-3D3377B0E211}" type="slidenum">
              <a:rPr lang="nb-NO" smtClean="0"/>
              <a:t>‹#›</a:t>
            </a:fld>
            <a:endParaRPr lang="nb-NO"/>
          </a:p>
        </p:txBody>
      </p:sp>
    </p:spTree>
    <p:extLst>
      <p:ext uri="{BB962C8B-B14F-4D97-AF65-F5344CB8AC3E}">
        <p14:creationId xmlns:p14="http://schemas.microsoft.com/office/powerpoint/2010/main" val="3612150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6" name="Rektangel 5"/>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ittel 9"/>
          <p:cNvSpPr>
            <a:spLocks noGrp="1"/>
          </p:cNvSpPr>
          <p:nvPr>
            <p:ph type="title"/>
          </p:nvPr>
        </p:nvSpPr>
        <p:spPr/>
        <p:txBody>
          <a:bodyPr/>
          <a:lstStyle/>
          <a:p>
            <a:r>
              <a:rPr lang="nb-NO"/>
              <a:t>Klikk for å redigere tittelstil</a:t>
            </a:r>
          </a:p>
        </p:txBody>
      </p:sp>
      <p:sp>
        <p:nvSpPr>
          <p:cNvPr id="11" name="Plassholder for dato 10"/>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Plassholder for bunntekst 1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Plassholder for lysbildenumm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B3E13-E338-4AFD-B301-E85F905B4171}"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5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oddrett tekst">
    <p:spTree>
      <p:nvGrpSpPr>
        <p:cNvPr id="1" name=""/>
        <p:cNvGrpSpPr/>
        <p:nvPr/>
      </p:nvGrpSpPr>
      <p:grpSpPr>
        <a:xfrm>
          <a:off x="0" y="0"/>
          <a:ext cx="0" cy="0"/>
          <a:chOff x="0" y="0"/>
          <a:chExt cx="0" cy="0"/>
        </a:xfrm>
      </p:grpSpPr>
      <p:sp>
        <p:nvSpPr>
          <p:cNvPr id="7" name="Rektangel 6"/>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ssholder for loddrett tekst 2"/>
          <p:cNvSpPr>
            <a:spLocks noGrp="1"/>
          </p:cNvSpPr>
          <p:nvPr>
            <p:ph type="body" orient="vert" idx="1"/>
          </p:nvPr>
        </p:nvSpPr>
        <p:spPr>
          <a:xfrm>
            <a:off x="276000" y="869541"/>
            <a:ext cx="11640000" cy="5280000"/>
          </a:xfrm>
        </p:spPr>
        <p:txBody>
          <a:bodyPr vert="vert"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179388" marR="0" lvl="0" indent="-179388" defTabSz="457200" fontAlgn="auto">
              <a:spcBef>
                <a:spcPts val="400"/>
              </a:spcBef>
              <a:spcAft>
                <a:spcPts val="0"/>
              </a:spcAft>
              <a:buClrTx/>
              <a:buSzTx/>
              <a:tabLst/>
            </a:pPr>
            <a:r>
              <a:rPr lang="nb-NO"/>
              <a:t>Rediger tekststiler i malen</a:t>
            </a:r>
          </a:p>
          <a:p>
            <a:pPr marL="179388" marR="0" lvl="1" indent="-179388" defTabSz="457200" fontAlgn="auto">
              <a:spcBef>
                <a:spcPts val="400"/>
              </a:spcBef>
              <a:spcAft>
                <a:spcPts val="0"/>
              </a:spcAft>
              <a:buClrTx/>
              <a:buSzTx/>
              <a:tabLst/>
            </a:pPr>
            <a:r>
              <a:rPr lang="nb-NO"/>
              <a:t>Andre nivå</a:t>
            </a:r>
          </a:p>
          <a:p>
            <a:pPr marL="179388" marR="0" lvl="2" indent="-179388" defTabSz="457200" fontAlgn="auto">
              <a:spcBef>
                <a:spcPts val="400"/>
              </a:spcBef>
              <a:spcAft>
                <a:spcPts val="0"/>
              </a:spcAft>
              <a:buClrTx/>
              <a:buSzTx/>
              <a:tabLst/>
            </a:pPr>
            <a:r>
              <a:rPr lang="nb-NO"/>
              <a:t>Tredje nivå</a:t>
            </a:r>
          </a:p>
          <a:p>
            <a:pPr marL="179388" marR="0" lvl="3" indent="-179388" defTabSz="457200" fontAlgn="auto">
              <a:spcBef>
                <a:spcPts val="400"/>
              </a:spcBef>
              <a:spcAft>
                <a:spcPts val="0"/>
              </a:spcAft>
              <a:buClrTx/>
              <a:buSzTx/>
              <a:tabLst/>
            </a:pPr>
            <a:r>
              <a:rPr lang="nb-NO"/>
              <a:t>Fjerde nivå</a:t>
            </a:r>
          </a:p>
          <a:p>
            <a:pPr marL="179388" marR="0" lvl="4" indent="-179388" defTabSz="457200" fontAlgn="auto">
              <a:spcBef>
                <a:spcPts val="400"/>
              </a:spcBef>
              <a:spcAft>
                <a:spcPts val="0"/>
              </a:spcAft>
              <a:buClrTx/>
              <a:buSzTx/>
              <a:tabLst/>
            </a:pPr>
            <a:r>
              <a:rPr lang="nb-NO"/>
              <a:t>Femte nivå</a:t>
            </a:r>
            <a:endParaRPr lang="nb-NO" dirty="0"/>
          </a:p>
        </p:txBody>
      </p:sp>
      <p:sp>
        <p:nvSpPr>
          <p:cNvPr id="11" name="Plassholder for dato 10"/>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Plassholder for bunntekst 1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Plassholder for lysbildenumm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ECEEF-5377-45E9-946E-B271D1C73A12}"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78761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oddrett tittel og tekst">
    <p:spTree>
      <p:nvGrpSpPr>
        <p:cNvPr id="1" name=""/>
        <p:cNvGrpSpPr/>
        <p:nvPr/>
      </p:nvGrpSpPr>
      <p:grpSpPr>
        <a:xfrm>
          <a:off x="0" y="0"/>
          <a:ext cx="0" cy="0"/>
          <a:chOff x="0" y="0"/>
          <a:chExt cx="0" cy="0"/>
        </a:xfrm>
      </p:grpSpPr>
      <p:sp>
        <p:nvSpPr>
          <p:cNvPr id="7" name="Rektangel 6"/>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Plassholder for loddrett tekst 2"/>
          <p:cNvSpPr>
            <a:spLocks noGrp="1"/>
          </p:cNvSpPr>
          <p:nvPr>
            <p:ph type="body" orient="vert" idx="1"/>
          </p:nvPr>
        </p:nvSpPr>
        <p:spPr>
          <a:xfrm>
            <a:off x="276001" y="288000"/>
            <a:ext cx="10812555" cy="5808000"/>
          </a:xfrm>
        </p:spPr>
        <p:txBody>
          <a:bodyPr vert="vert"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179388" marR="0" lvl="0" indent="-179388" defTabSz="457200" fontAlgn="auto">
              <a:spcBef>
                <a:spcPts val="400"/>
              </a:spcBef>
              <a:spcAft>
                <a:spcPts val="0"/>
              </a:spcAft>
              <a:buClrTx/>
              <a:buSzTx/>
              <a:tabLst/>
            </a:pPr>
            <a:r>
              <a:rPr lang="nb-NO"/>
              <a:t>Rediger tekststiler i malen</a:t>
            </a:r>
          </a:p>
          <a:p>
            <a:pPr marL="179388" marR="0" lvl="1" indent="-179388" defTabSz="457200" fontAlgn="auto">
              <a:spcBef>
                <a:spcPts val="400"/>
              </a:spcBef>
              <a:spcAft>
                <a:spcPts val="0"/>
              </a:spcAft>
              <a:buClrTx/>
              <a:buSzTx/>
              <a:tabLst/>
            </a:pPr>
            <a:r>
              <a:rPr lang="nb-NO"/>
              <a:t>Andre nivå</a:t>
            </a:r>
          </a:p>
          <a:p>
            <a:pPr marL="179388" marR="0" lvl="2" indent="-179388" defTabSz="457200" fontAlgn="auto">
              <a:spcBef>
                <a:spcPts val="400"/>
              </a:spcBef>
              <a:spcAft>
                <a:spcPts val="0"/>
              </a:spcAft>
              <a:buClrTx/>
              <a:buSzTx/>
              <a:tabLst/>
            </a:pPr>
            <a:r>
              <a:rPr lang="nb-NO"/>
              <a:t>Tredje nivå</a:t>
            </a:r>
          </a:p>
          <a:p>
            <a:pPr marL="179388" marR="0" lvl="3" indent="-179388" defTabSz="457200" fontAlgn="auto">
              <a:spcBef>
                <a:spcPts val="400"/>
              </a:spcBef>
              <a:spcAft>
                <a:spcPts val="0"/>
              </a:spcAft>
              <a:buClrTx/>
              <a:buSzTx/>
              <a:tabLst/>
            </a:pPr>
            <a:r>
              <a:rPr lang="nb-NO"/>
              <a:t>Fjerde nivå</a:t>
            </a:r>
          </a:p>
          <a:p>
            <a:pPr marL="179388" marR="0" lvl="4" indent="-179388" defTabSz="457200" fontAlgn="auto">
              <a:spcBef>
                <a:spcPts val="400"/>
              </a:spcBef>
              <a:spcAft>
                <a:spcPts val="0"/>
              </a:spcAft>
              <a:buClrTx/>
              <a:buSzTx/>
              <a:tabLst/>
            </a:pPr>
            <a:r>
              <a:rPr lang="nb-NO"/>
              <a:t>Femte nivå</a:t>
            </a:r>
            <a:endParaRPr lang="nb-NO" dirty="0"/>
          </a:p>
        </p:txBody>
      </p:sp>
      <p:sp>
        <p:nvSpPr>
          <p:cNvPr id="4" name="Plassholder for dato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Plassholder for bunn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Plassholder for lysbildenummer 2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A24EA3-30FB-4103-B819-6BE52BC73759}"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p:cNvSpPr>
            <a:spLocks noGrp="1"/>
          </p:cNvSpPr>
          <p:nvPr>
            <p:ph type="title"/>
          </p:nvPr>
        </p:nvSpPr>
        <p:spPr>
          <a:xfrm>
            <a:off x="11088556" y="287999"/>
            <a:ext cx="826844" cy="5808001"/>
          </a:xfrm>
        </p:spPr>
        <p:txBody>
          <a:bodyPr vert="vert"/>
          <a:lstStyle/>
          <a:p>
            <a:r>
              <a:rPr lang="nb-NO"/>
              <a:t>Klikk for å redigere tittelstil</a:t>
            </a:r>
          </a:p>
        </p:txBody>
      </p:sp>
    </p:spTree>
    <p:extLst>
      <p:ext uri="{BB962C8B-B14F-4D97-AF65-F5344CB8AC3E}">
        <p14:creationId xmlns:p14="http://schemas.microsoft.com/office/powerpoint/2010/main" val="6096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tellysbilde">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7360BA-41AA-0E45-87D0-810569E6B600}"/>
              </a:ext>
            </a:extLst>
          </p:cNvPr>
          <p:cNvSpPr>
            <a:spLocks noGrp="1"/>
          </p:cNvSpPr>
          <p:nvPr>
            <p:ph type="ctrTitle"/>
          </p:nvPr>
        </p:nvSpPr>
        <p:spPr>
          <a:xfrm>
            <a:off x="320841" y="1171928"/>
            <a:ext cx="11520000" cy="1437957"/>
          </a:xfrm>
          <a:prstGeom prst="rect">
            <a:avLst/>
          </a:prstGeom>
        </p:spPr>
        <p:txBody>
          <a:bodyPr anchor="b">
            <a:normAutofit/>
          </a:bodyPr>
          <a:lstStyle>
            <a:lvl1pPr algn="ctr">
              <a:defRPr sz="5400">
                <a:solidFill>
                  <a:schemeClr val="bg1"/>
                </a:solidFill>
                <a:effectLst/>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4D937EF-6B94-AE4E-B08B-229BFC3FD096}"/>
              </a:ext>
            </a:extLst>
          </p:cNvPr>
          <p:cNvSpPr>
            <a:spLocks noGrp="1"/>
          </p:cNvSpPr>
          <p:nvPr>
            <p:ph type="subTitle" idx="1"/>
          </p:nvPr>
        </p:nvSpPr>
        <p:spPr>
          <a:xfrm>
            <a:off x="320841" y="2680275"/>
            <a:ext cx="11520000" cy="789272"/>
          </a:xfrm>
          <a:prstGeom prst="rect">
            <a:avLst/>
          </a:prstGeom>
        </p:spPr>
        <p:txBody>
          <a:bodyPr/>
          <a:lstStyle>
            <a:lvl1pPr marL="0" indent="0" algn="ctr">
              <a:buNone/>
              <a:defRPr sz="240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31" name="TekstSylinder 130">
            <a:extLst>
              <a:ext uri="{FF2B5EF4-FFF2-40B4-BE49-F238E27FC236}">
                <a16:creationId xmlns:a16="http://schemas.microsoft.com/office/drawing/2014/main" id="{8BFADD73-5F6D-CD4A-BC3E-01EF99854F34}"/>
              </a:ext>
            </a:extLst>
          </p:cNvPr>
          <p:cNvSpPr txBox="1"/>
          <p:nvPr/>
        </p:nvSpPr>
        <p:spPr>
          <a:xfrm>
            <a:off x="0" y="5535582"/>
            <a:ext cx="12192000" cy="400110"/>
          </a:xfrm>
          <a:prstGeom prst="rect">
            <a:avLst/>
          </a:prstGeom>
          <a:noFill/>
          <a:effectLst>
            <a:glow rad="127000">
              <a:schemeClr val="accent1"/>
            </a:glow>
          </a:effectLst>
        </p:spPr>
        <p:txBody>
          <a:bodyPr wrap="square" rtlCol="0">
            <a:spAutoFit/>
          </a:bodyPr>
          <a:lstStyle/>
          <a:p>
            <a:pPr algn="ctr"/>
            <a:r>
              <a:rPr lang="nb-NO" sz="2000" b="1" i="1" u="none" strike="noStrike" kern="1200" cap="none" spc="0" dirty="0">
                <a:ln w="0"/>
                <a:solidFill>
                  <a:schemeClr val="accent1"/>
                </a:solidFill>
                <a:effectLst/>
                <a:latin typeface="+mj-lt"/>
                <a:ea typeface="+mn-ea"/>
                <a:cs typeface="+mn-cs"/>
              </a:rPr>
              <a:t>Respekt • Faglig dyktighet • Tilgjengelighet • Engasjement</a:t>
            </a:r>
            <a:endParaRPr lang="nb-NO" sz="2000" b="1" i="1" cap="none" spc="0" dirty="0">
              <a:ln w="0"/>
              <a:solidFill>
                <a:schemeClr val="accent1"/>
              </a:solidFill>
              <a:effectLst/>
              <a:latin typeface="+mj-lt"/>
            </a:endParaRPr>
          </a:p>
        </p:txBody>
      </p:sp>
      <p:sp>
        <p:nvSpPr>
          <p:cNvPr id="20" name="Plassholder for tekst 19"/>
          <p:cNvSpPr>
            <a:spLocks noGrp="1"/>
          </p:cNvSpPr>
          <p:nvPr>
            <p:ph type="body" sz="quarter" idx="10" hasCustomPrompt="1"/>
          </p:nvPr>
        </p:nvSpPr>
        <p:spPr>
          <a:xfrm>
            <a:off x="320841" y="3539937"/>
            <a:ext cx="11520000" cy="831372"/>
          </a:xfrm>
          <a:prstGeom prst="rect">
            <a:avLst/>
          </a:prstGeom>
        </p:spPr>
        <p:txBody>
          <a:bodyPr vert="horz" lIns="91440" tIns="45720" rIns="91440" bIns="45720" rtlCol="0" anchor="b" anchorCtr="0">
            <a:normAutofit/>
          </a:bodyPr>
          <a:lstStyle>
            <a:lvl1pPr marL="0" indent="0" algn="ctr">
              <a:buNone/>
              <a:defRPr lang="nb-NO" sz="2000" b="0" dirty="0">
                <a:solidFill>
                  <a:schemeClr val="bg1"/>
                </a:solidFill>
                <a:effectLst/>
                <a:ea typeface="+mj-ea"/>
                <a:cs typeface="+mj-cs"/>
              </a:defRPr>
            </a:lvl1pPr>
          </a:lstStyle>
          <a:p>
            <a:pPr lvl="0"/>
            <a:r>
              <a:rPr lang="nb-NO" dirty="0"/>
              <a:t>Klikk for å legge til navn og tittel på foredragsholder </a:t>
            </a:r>
          </a:p>
        </p:txBody>
      </p:sp>
      <p:sp>
        <p:nvSpPr>
          <p:cNvPr id="22" name="Plassholder for tekst 19"/>
          <p:cNvSpPr>
            <a:spLocks noGrp="1"/>
          </p:cNvSpPr>
          <p:nvPr>
            <p:ph type="body" sz="quarter" idx="11" hasCustomPrompt="1"/>
          </p:nvPr>
        </p:nvSpPr>
        <p:spPr>
          <a:xfrm>
            <a:off x="320841" y="4439237"/>
            <a:ext cx="11520000" cy="501650"/>
          </a:xfrm>
          <a:prstGeom prst="rect">
            <a:avLst/>
          </a:prstGeom>
        </p:spPr>
        <p:txBody>
          <a:bodyPr vert="horz" lIns="91440" tIns="45720" rIns="91440" bIns="45720" rtlCol="0">
            <a:normAutofit/>
          </a:bodyPr>
          <a:lstStyle>
            <a:lvl1pPr marL="0" indent="0" algn="ctr">
              <a:buNone/>
              <a:defRPr lang="nb-NO" sz="2000" dirty="0">
                <a:solidFill>
                  <a:schemeClr val="bg1"/>
                </a:solidFill>
                <a:effectLst/>
              </a:defRPr>
            </a:lvl1pPr>
          </a:lstStyle>
          <a:p>
            <a:pPr lvl="0"/>
            <a:r>
              <a:rPr lang="nb-NO" dirty="0"/>
              <a:t>Klikk for å legge til dato og sted</a:t>
            </a:r>
          </a:p>
        </p:txBody>
      </p:sp>
    </p:spTree>
    <p:extLst>
      <p:ext uri="{BB962C8B-B14F-4D97-AF65-F5344CB8AC3E}">
        <p14:creationId xmlns:p14="http://schemas.microsoft.com/office/powerpoint/2010/main" val="234630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7" name="Rektangel 6"/>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Tittel 19"/>
          <p:cNvSpPr>
            <a:spLocks noGrp="1"/>
          </p:cNvSpPr>
          <p:nvPr>
            <p:ph type="title"/>
          </p:nvPr>
        </p:nvSpPr>
        <p:spPr/>
        <p:txBody>
          <a:bodyPr/>
          <a:lstStyle/>
          <a:p>
            <a:r>
              <a:rPr lang="nb-NO"/>
              <a:t>Klikk for å redigere tittelstil</a:t>
            </a:r>
            <a:endParaRPr lang="nb-NO" dirty="0"/>
          </a:p>
        </p:txBody>
      </p:sp>
      <p:sp>
        <p:nvSpPr>
          <p:cNvPr id="21" name="Plassholder for dato 20"/>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Plassholder for bunntekst 21"/>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Plassholder for lysbildenummer 22"/>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B3E13-E338-4AFD-B301-E85F905B4171}"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Plassholder for tekst 2"/>
          <p:cNvSpPr>
            <a:spLocks noGrp="1"/>
          </p:cNvSpPr>
          <p:nvPr>
            <p:ph type="body" sz="quarter" idx="17"/>
          </p:nvPr>
        </p:nvSpPr>
        <p:spPr>
          <a:xfrm>
            <a:off x="276225" y="1001713"/>
            <a:ext cx="11639550" cy="5148262"/>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Tree>
    <p:extLst>
      <p:ext uri="{BB962C8B-B14F-4D97-AF65-F5344CB8AC3E}">
        <p14:creationId xmlns:p14="http://schemas.microsoft.com/office/powerpoint/2010/main" val="109072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8" name="Rektangel 7"/>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Plassholder for innhold 3">
            <a:extLst>
              <a:ext uri="{FF2B5EF4-FFF2-40B4-BE49-F238E27FC236}">
                <a16:creationId xmlns:a16="http://schemas.microsoft.com/office/drawing/2014/main" id="{9B4ECABB-1F1C-4B63-B759-D0320069ACB5}"/>
              </a:ext>
            </a:extLst>
          </p:cNvPr>
          <p:cNvSpPr>
            <a:spLocks noGrp="1"/>
          </p:cNvSpPr>
          <p:nvPr>
            <p:ph sz="half" idx="2"/>
          </p:nvPr>
        </p:nvSpPr>
        <p:spPr>
          <a:xfrm>
            <a:off x="276600" y="1193484"/>
            <a:ext cx="5760000" cy="5040000"/>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2" name="Plassholder for innhold 3">
            <a:extLst>
              <a:ext uri="{FF2B5EF4-FFF2-40B4-BE49-F238E27FC236}">
                <a16:creationId xmlns:a16="http://schemas.microsoft.com/office/drawing/2014/main" id="{9B4ECABB-1F1C-4B63-B759-D0320069ACB5}"/>
              </a:ext>
            </a:extLst>
          </p:cNvPr>
          <p:cNvSpPr>
            <a:spLocks noGrp="1"/>
          </p:cNvSpPr>
          <p:nvPr>
            <p:ph sz="half" idx="15"/>
          </p:nvPr>
        </p:nvSpPr>
        <p:spPr>
          <a:xfrm>
            <a:off x="6155400" y="1193484"/>
            <a:ext cx="5760000" cy="5040000"/>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8" name="Tittel 17"/>
          <p:cNvSpPr>
            <a:spLocks noGrp="1"/>
          </p:cNvSpPr>
          <p:nvPr>
            <p:ph type="title"/>
          </p:nvPr>
        </p:nvSpPr>
        <p:spPr/>
        <p:txBody>
          <a:bodyPr/>
          <a:lstStyle/>
          <a:p>
            <a:r>
              <a:rPr lang="nb-NO"/>
              <a:t>Klikk for å redigere tittelstil</a:t>
            </a:r>
          </a:p>
        </p:txBody>
      </p:sp>
      <p:sp>
        <p:nvSpPr>
          <p:cNvPr id="19" name="Plassholder for dato 18"/>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Plassholder for bunntekst 19"/>
          <p:cNvSpPr>
            <a:spLocks noGrp="1"/>
          </p:cNvSpPr>
          <p:nvPr>
            <p:ph type="ftr" sz="quarter" idx="1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Plassholder for lysbildenummer 20"/>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B3E13-E338-4AFD-B301-E85F905B4171}"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28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10" name="Rektangel 9"/>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ssholder for tekst 2">
            <a:extLst>
              <a:ext uri="{FF2B5EF4-FFF2-40B4-BE49-F238E27FC236}">
                <a16:creationId xmlns:a16="http://schemas.microsoft.com/office/drawing/2014/main" id="{DDF462F9-5A86-478A-A355-27E56493C4F4}"/>
              </a:ext>
            </a:extLst>
          </p:cNvPr>
          <p:cNvSpPr>
            <a:spLocks noGrp="1"/>
          </p:cNvSpPr>
          <p:nvPr>
            <p:ph type="body" idx="1"/>
          </p:nvPr>
        </p:nvSpPr>
        <p:spPr>
          <a:xfrm>
            <a:off x="276600" y="1193484"/>
            <a:ext cx="576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9B4ECABB-1F1C-4B63-B759-D0320069ACB5}"/>
              </a:ext>
            </a:extLst>
          </p:cNvPr>
          <p:cNvSpPr>
            <a:spLocks noGrp="1"/>
          </p:cNvSpPr>
          <p:nvPr>
            <p:ph sz="half" idx="2"/>
          </p:nvPr>
        </p:nvSpPr>
        <p:spPr>
          <a:xfrm>
            <a:off x="276600" y="2017396"/>
            <a:ext cx="5760000" cy="4135754"/>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2" name="Plassholder for tekst 2">
            <a:extLst>
              <a:ext uri="{FF2B5EF4-FFF2-40B4-BE49-F238E27FC236}">
                <a16:creationId xmlns:a16="http://schemas.microsoft.com/office/drawing/2014/main" id="{DDF462F9-5A86-478A-A355-27E56493C4F4}"/>
              </a:ext>
            </a:extLst>
          </p:cNvPr>
          <p:cNvSpPr>
            <a:spLocks noGrp="1"/>
          </p:cNvSpPr>
          <p:nvPr>
            <p:ph type="body" idx="14"/>
          </p:nvPr>
        </p:nvSpPr>
        <p:spPr>
          <a:xfrm>
            <a:off x="6155400" y="1193484"/>
            <a:ext cx="576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3" name="Plassholder for innhold 3">
            <a:extLst>
              <a:ext uri="{FF2B5EF4-FFF2-40B4-BE49-F238E27FC236}">
                <a16:creationId xmlns:a16="http://schemas.microsoft.com/office/drawing/2014/main" id="{9B4ECABB-1F1C-4B63-B759-D0320069ACB5}"/>
              </a:ext>
            </a:extLst>
          </p:cNvPr>
          <p:cNvSpPr>
            <a:spLocks noGrp="1"/>
          </p:cNvSpPr>
          <p:nvPr>
            <p:ph sz="half" idx="15"/>
          </p:nvPr>
        </p:nvSpPr>
        <p:spPr>
          <a:xfrm>
            <a:off x="6155400" y="2017396"/>
            <a:ext cx="5760000" cy="4135754"/>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7" name="Tittel 16"/>
          <p:cNvSpPr>
            <a:spLocks noGrp="1"/>
          </p:cNvSpPr>
          <p:nvPr>
            <p:ph type="title"/>
          </p:nvPr>
        </p:nvSpPr>
        <p:spPr>
          <a:xfrm>
            <a:off x="276600" y="287999"/>
            <a:ext cx="11638800" cy="540000"/>
          </a:xfrm>
        </p:spPr>
        <p:txBody>
          <a:bodyPr/>
          <a:lstStyle/>
          <a:p>
            <a:r>
              <a:rPr lang="nb-NO"/>
              <a:t>Klikk for å redigere tittelstil</a:t>
            </a:r>
          </a:p>
        </p:txBody>
      </p:sp>
      <p:sp>
        <p:nvSpPr>
          <p:cNvPr id="18" name="Plassholder for dato 17"/>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Plassholder for bunntekst 18"/>
          <p:cNvSpPr>
            <a:spLocks noGrp="1"/>
          </p:cNvSpPr>
          <p:nvPr>
            <p:ph type="ftr" sz="quarter" idx="1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Plassholder for lysbildenummer 19"/>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B3E13-E338-4AFD-B301-E85F905B4171}"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1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nhold med tekst">
    <p:spTree>
      <p:nvGrpSpPr>
        <p:cNvPr id="1" name=""/>
        <p:cNvGrpSpPr/>
        <p:nvPr/>
      </p:nvGrpSpPr>
      <p:grpSpPr>
        <a:xfrm>
          <a:off x="0" y="0"/>
          <a:ext cx="0" cy="0"/>
          <a:chOff x="0" y="0"/>
          <a:chExt cx="0" cy="0"/>
        </a:xfrm>
      </p:grpSpPr>
      <p:sp>
        <p:nvSpPr>
          <p:cNvPr id="11" name="Rektangel 10"/>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8A19BF88-5137-4E4E-A149-AEC5D4F21B73}"/>
              </a:ext>
            </a:extLst>
          </p:cNvPr>
          <p:cNvSpPr>
            <a:spLocks noGrp="1"/>
          </p:cNvSpPr>
          <p:nvPr>
            <p:ph type="title"/>
          </p:nvPr>
        </p:nvSpPr>
        <p:spPr>
          <a:xfrm>
            <a:off x="276600" y="287999"/>
            <a:ext cx="5400000" cy="1769401"/>
          </a:xfrm>
        </p:spPr>
        <p:txBody>
          <a:bodyPr anchor="b"/>
          <a:lstStyle>
            <a:lvl1pPr>
              <a:defRPr sz="30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8F84722C-8465-4395-AFFC-043D1163F222}"/>
              </a:ext>
            </a:extLst>
          </p:cNvPr>
          <p:cNvSpPr>
            <a:spLocks noGrp="1"/>
          </p:cNvSpPr>
          <p:nvPr>
            <p:ph idx="1"/>
          </p:nvPr>
        </p:nvSpPr>
        <p:spPr>
          <a:xfrm>
            <a:off x="5743200" y="287999"/>
            <a:ext cx="6172200" cy="5914801"/>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4" name="Plassholder for tekst 3">
            <a:extLst>
              <a:ext uri="{FF2B5EF4-FFF2-40B4-BE49-F238E27FC236}">
                <a16:creationId xmlns:a16="http://schemas.microsoft.com/office/drawing/2014/main" id="{4568503D-E1B2-47A0-88F8-FD595D8C5273}"/>
              </a:ext>
            </a:extLst>
          </p:cNvPr>
          <p:cNvSpPr>
            <a:spLocks noGrp="1"/>
          </p:cNvSpPr>
          <p:nvPr>
            <p:ph type="body" sz="half" idx="2"/>
          </p:nvPr>
        </p:nvSpPr>
        <p:spPr>
          <a:xfrm>
            <a:off x="276599" y="2082800"/>
            <a:ext cx="5400000" cy="4120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8" name="Plassholder for dato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Plassholder for bunntekst 8"/>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Plassholder for lysbil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B3E13-E338-4AFD-B301-E85F905B4171}"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80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lde med tekst">
    <p:spTree>
      <p:nvGrpSpPr>
        <p:cNvPr id="1" name=""/>
        <p:cNvGrpSpPr/>
        <p:nvPr/>
      </p:nvGrpSpPr>
      <p:grpSpPr>
        <a:xfrm>
          <a:off x="0" y="0"/>
          <a:ext cx="0" cy="0"/>
          <a:chOff x="0" y="0"/>
          <a:chExt cx="0" cy="0"/>
        </a:xfrm>
      </p:grpSpPr>
      <p:sp>
        <p:nvSpPr>
          <p:cNvPr id="11" name="Rektangel 10"/>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936B405D-122C-43B5-A8CA-85434D343B6E}"/>
              </a:ext>
            </a:extLst>
          </p:cNvPr>
          <p:cNvSpPr>
            <a:spLocks noGrp="1"/>
          </p:cNvSpPr>
          <p:nvPr>
            <p:ph type="title"/>
          </p:nvPr>
        </p:nvSpPr>
        <p:spPr>
          <a:xfrm>
            <a:off x="276600" y="287999"/>
            <a:ext cx="5400000" cy="1769401"/>
          </a:xfrm>
        </p:spPr>
        <p:txBody>
          <a:bodyPr anchor="b"/>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248C09C2-DF02-40AC-B9AB-30AC0355C595}"/>
              </a:ext>
            </a:extLst>
          </p:cNvPr>
          <p:cNvSpPr>
            <a:spLocks noGrp="1"/>
          </p:cNvSpPr>
          <p:nvPr>
            <p:ph type="pic" idx="1"/>
          </p:nvPr>
        </p:nvSpPr>
        <p:spPr>
          <a:xfrm>
            <a:off x="5743200" y="287999"/>
            <a:ext cx="6172200" cy="59148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a:extLst>
              <a:ext uri="{FF2B5EF4-FFF2-40B4-BE49-F238E27FC236}">
                <a16:creationId xmlns:a16="http://schemas.microsoft.com/office/drawing/2014/main" id="{346F2FCD-1ACD-48BE-9487-6A70DE923159}"/>
              </a:ext>
            </a:extLst>
          </p:cNvPr>
          <p:cNvSpPr>
            <a:spLocks noGrp="1"/>
          </p:cNvSpPr>
          <p:nvPr>
            <p:ph type="body" sz="half" idx="2"/>
          </p:nvPr>
        </p:nvSpPr>
        <p:spPr>
          <a:xfrm>
            <a:off x="276599" y="2081350"/>
            <a:ext cx="5400000" cy="4121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8" name="Plassholder for dato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Plassholder for bunntekst 8"/>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Plassholder for lysbilde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B3E13-E338-4AFD-B301-E85F905B4171}"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36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6" name="Rektangel 5"/>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ittel 9"/>
          <p:cNvSpPr>
            <a:spLocks noGrp="1"/>
          </p:cNvSpPr>
          <p:nvPr>
            <p:ph type="title"/>
          </p:nvPr>
        </p:nvSpPr>
        <p:spPr/>
        <p:txBody>
          <a:bodyPr/>
          <a:lstStyle/>
          <a:p>
            <a:r>
              <a:rPr lang="nb-NO"/>
              <a:t>Klikk for å redigere tittelstil</a:t>
            </a:r>
          </a:p>
        </p:txBody>
      </p:sp>
      <p:sp>
        <p:nvSpPr>
          <p:cNvPr id="11" name="Plassholder for dato 10"/>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Plassholder for bunntekst 1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Plassholder for lysbildenumm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B3E13-E338-4AFD-B301-E85F905B4171}"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30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10" name="Rektangel 9"/>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ssholder for tekst 2">
            <a:extLst>
              <a:ext uri="{FF2B5EF4-FFF2-40B4-BE49-F238E27FC236}">
                <a16:creationId xmlns:a16="http://schemas.microsoft.com/office/drawing/2014/main" id="{DDF462F9-5A86-478A-A355-27E56493C4F4}"/>
              </a:ext>
            </a:extLst>
          </p:cNvPr>
          <p:cNvSpPr>
            <a:spLocks noGrp="1"/>
          </p:cNvSpPr>
          <p:nvPr>
            <p:ph type="body" idx="1"/>
          </p:nvPr>
        </p:nvSpPr>
        <p:spPr>
          <a:xfrm>
            <a:off x="276600" y="1193484"/>
            <a:ext cx="576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9B4ECABB-1F1C-4B63-B759-D0320069ACB5}"/>
              </a:ext>
            </a:extLst>
          </p:cNvPr>
          <p:cNvSpPr>
            <a:spLocks noGrp="1"/>
          </p:cNvSpPr>
          <p:nvPr>
            <p:ph sz="half" idx="2"/>
          </p:nvPr>
        </p:nvSpPr>
        <p:spPr>
          <a:xfrm>
            <a:off x="276600" y="2017396"/>
            <a:ext cx="5760000" cy="4135754"/>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2" name="Plassholder for tekst 2">
            <a:extLst>
              <a:ext uri="{FF2B5EF4-FFF2-40B4-BE49-F238E27FC236}">
                <a16:creationId xmlns:a16="http://schemas.microsoft.com/office/drawing/2014/main" id="{DDF462F9-5A86-478A-A355-27E56493C4F4}"/>
              </a:ext>
            </a:extLst>
          </p:cNvPr>
          <p:cNvSpPr>
            <a:spLocks noGrp="1"/>
          </p:cNvSpPr>
          <p:nvPr>
            <p:ph type="body" idx="14"/>
          </p:nvPr>
        </p:nvSpPr>
        <p:spPr>
          <a:xfrm>
            <a:off x="6155400" y="1193484"/>
            <a:ext cx="576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3" name="Plassholder for innhold 3">
            <a:extLst>
              <a:ext uri="{FF2B5EF4-FFF2-40B4-BE49-F238E27FC236}">
                <a16:creationId xmlns:a16="http://schemas.microsoft.com/office/drawing/2014/main" id="{9B4ECABB-1F1C-4B63-B759-D0320069ACB5}"/>
              </a:ext>
            </a:extLst>
          </p:cNvPr>
          <p:cNvSpPr>
            <a:spLocks noGrp="1"/>
          </p:cNvSpPr>
          <p:nvPr>
            <p:ph sz="half" idx="15"/>
          </p:nvPr>
        </p:nvSpPr>
        <p:spPr>
          <a:xfrm>
            <a:off x="6155400" y="2017396"/>
            <a:ext cx="5760000" cy="4135754"/>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7" name="Tittel 16"/>
          <p:cNvSpPr>
            <a:spLocks noGrp="1"/>
          </p:cNvSpPr>
          <p:nvPr>
            <p:ph type="title"/>
          </p:nvPr>
        </p:nvSpPr>
        <p:spPr>
          <a:xfrm>
            <a:off x="276600" y="287999"/>
            <a:ext cx="11638800" cy="540000"/>
          </a:xfrm>
        </p:spPr>
        <p:txBody>
          <a:bodyPr/>
          <a:lstStyle/>
          <a:p>
            <a:r>
              <a:rPr lang="nb-NO"/>
              <a:t>Klikk for å redigere tittelstil</a:t>
            </a:r>
          </a:p>
        </p:txBody>
      </p:sp>
      <p:sp>
        <p:nvSpPr>
          <p:cNvPr id="2" name="Plassholder for dato 1"/>
          <p:cNvSpPr>
            <a:spLocks noGrp="1"/>
          </p:cNvSpPr>
          <p:nvPr>
            <p:ph type="dt" sz="half" idx="16"/>
          </p:nvPr>
        </p:nvSpPr>
        <p:spPr/>
        <p:txBody>
          <a:bodyPr/>
          <a:lstStyle/>
          <a:p>
            <a:fld id="{5DF2ADF5-6F2C-4F21-B9CB-8A3F48208592}" type="datetimeFigureOut">
              <a:rPr lang="nb-NO" smtClean="0"/>
              <a:t>13.12.2022</a:t>
            </a:fld>
            <a:endParaRPr lang="nb-NO"/>
          </a:p>
        </p:txBody>
      </p:sp>
      <p:sp>
        <p:nvSpPr>
          <p:cNvPr id="5" name="Plassholder for bunntekst 4"/>
          <p:cNvSpPr>
            <a:spLocks noGrp="1"/>
          </p:cNvSpPr>
          <p:nvPr>
            <p:ph type="ftr" sz="quarter" idx="17"/>
          </p:nvPr>
        </p:nvSpPr>
        <p:spPr/>
        <p:txBody>
          <a:bodyPr/>
          <a:lstStyle/>
          <a:p>
            <a:endParaRPr lang="nb-NO"/>
          </a:p>
        </p:txBody>
      </p:sp>
      <p:sp>
        <p:nvSpPr>
          <p:cNvPr id="6" name="Plassholder for lysbildenummer 5"/>
          <p:cNvSpPr>
            <a:spLocks noGrp="1"/>
          </p:cNvSpPr>
          <p:nvPr>
            <p:ph type="sldNum" sz="quarter" idx="18"/>
          </p:nvPr>
        </p:nvSpPr>
        <p:spPr/>
        <p:txBody>
          <a:bodyPr/>
          <a:lstStyle/>
          <a:p>
            <a:fld id="{0E07CF05-B410-48FC-B88E-3D3377B0E211}" type="slidenum">
              <a:rPr lang="nb-NO" smtClean="0"/>
              <a:t>‹#›</a:t>
            </a:fld>
            <a:endParaRPr lang="nb-NO"/>
          </a:p>
        </p:txBody>
      </p:sp>
    </p:spTree>
    <p:extLst>
      <p:ext uri="{BB962C8B-B14F-4D97-AF65-F5344CB8AC3E}">
        <p14:creationId xmlns:p14="http://schemas.microsoft.com/office/powerpoint/2010/main" val="3460580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ddrett tekst">
    <p:spTree>
      <p:nvGrpSpPr>
        <p:cNvPr id="1" name=""/>
        <p:cNvGrpSpPr/>
        <p:nvPr/>
      </p:nvGrpSpPr>
      <p:grpSpPr>
        <a:xfrm>
          <a:off x="0" y="0"/>
          <a:ext cx="0" cy="0"/>
          <a:chOff x="0" y="0"/>
          <a:chExt cx="0" cy="0"/>
        </a:xfrm>
      </p:grpSpPr>
      <p:sp>
        <p:nvSpPr>
          <p:cNvPr id="7" name="Rektangel 6"/>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ssholder for loddrett tekst 2"/>
          <p:cNvSpPr>
            <a:spLocks noGrp="1"/>
          </p:cNvSpPr>
          <p:nvPr>
            <p:ph type="body" orient="vert" idx="1"/>
          </p:nvPr>
        </p:nvSpPr>
        <p:spPr>
          <a:xfrm>
            <a:off x="276000" y="869541"/>
            <a:ext cx="11640000" cy="5280000"/>
          </a:xfrm>
        </p:spPr>
        <p:txBody>
          <a:bodyPr vert="vert"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179388" marR="0" lvl="0" indent="-179388" defTabSz="457200" fontAlgn="auto">
              <a:spcBef>
                <a:spcPts val="400"/>
              </a:spcBef>
              <a:spcAft>
                <a:spcPts val="0"/>
              </a:spcAft>
              <a:buClrTx/>
              <a:buSzTx/>
              <a:tabLst/>
            </a:pPr>
            <a:r>
              <a:rPr lang="nb-NO"/>
              <a:t>Rediger tekststiler i malen</a:t>
            </a:r>
          </a:p>
          <a:p>
            <a:pPr marL="179388" marR="0" lvl="1" indent="-179388" defTabSz="457200" fontAlgn="auto">
              <a:spcBef>
                <a:spcPts val="400"/>
              </a:spcBef>
              <a:spcAft>
                <a:spcPts val="0"/>
              </a:spcAft>
              <a:buClrTx/>
              <a:buSzTx/>
              <a:tabLst/>
            </a:pPr>
            <a:r>
              <a:rPr lang="nb-NO"/>
              <a:t>Andre nivå</a:t>
            </a:r>
          </a:p>
          <a:p>
            <a:pPr marL="179388" marR="0" lvl="2" indent="-179388" defTabSz="457200" fontAlgn="auto">
              <a:spcBef>
                <a:spcPts val="400"/>
              </a:spcBef>
              <a:spcAft>
                <a:spcPts val="0"/>
              </a:spcAft>
              <a:buClrTx/>
              <a:buSzTx/>
              <a:tabLst/>
            </a:pPr>
            <a:r>
              <a:rPr lang="nb-NO"/>
              <a:t>Tredje nivå</a:t>
            </a:r>
          </a:p>
          <a:p>
            <a:pPr marL="179388" marR="0" lvl="3" indent="-179388" defTabSz="457200" fontAlgn="auto">
              <a:spcBef>
                <a:spcPts val="400"/>
              </a:spcBef>
              <a:spcAft>
                <a:spcPts val="0"/>
              </a:spcAft>
              <a:buClrTx/>
              <a:buSzTx/>
              <a:tabLst/>
            </a:pPr>
            <a:r>
              <a:rPr lang="nb-NO"/>
              <a:t>Fjerde nivå</a:t>
            </a:r>
          </a:p>
          <a:p>
            <a:pPr marL="179388" marR="0" lvl="4" indent="-179388" defTabSz="457200" fontAlgn="auto">
              <a:spcBef>
                <a:spcPts val="400"/>
              </a:spcBef>
              <a:spcAft>
                <a:spcPts val="0"/>
              </a:spcAft>
              <a:buClrTx/>
              <a:buSzTx/>
              <a:tabLst/>
            </a:pPr>
            <a:r>
              <a:rPr lang="nb-NO"/>
              <a:t>Femte nivå</a:t>
            </a:r>
            <a:endParaRPr lang="nb-NO" dirty="0"/>
          </a:p>
        </p:txBody>
      </p:sp>
      <p:sp>
        <p:nvSpPr>
          <p:cNvPr id="11" name="Plassholder for dato 10"/>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Plassholder for bunntekst 1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Plassholder for lysbildenumm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ECEEF-5377-45E9-946E-B271D1C73A12}"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52651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oddrett tittel og tekst">
    <p:spTree>
      <p:nvGrpSpPr>
        <p:cNvPr id="1" name=""/>
        <p:cNvGrpSpPr/>
        <p:nvPr/>
      </p:nvGrpSpPr>
      <p:grpSpPr>
        <a:xfrm>
          <a:off x="0" y="0"/>
          <a:ext cx="0" cy="0"/>
          <a:chOff x="0" y="0"/>
          <a:chExt cx="0" cy="0"/>
        </a:xfrm>
      </p:grpSpPr>
      <p:sp>
        <p:nvSpPr>
          <p:cNvPr id="7" name="Rektangel 6"/>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Plassholder for loddrett tekst 2"/>
          <p:cNvSpPr>
            <a:spLocks noGrp="1"/>
          </p:cNvSpPr>
          <p:nvPr>
            <p:ph type="body" orient="vert" idx="1"/>
          </p:nvPr>
        </p:nvSpPr>
        <p:spPr>
          <a:xfrm>
            <a:off x="276001" y="288000"/>
            <a:ext cx="10812555" cy="5808000"/>
          </a:xfrm>
        </p:spPr>
        <p:txBody>
          <a:bodyPr vert="vert"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179388" marR="0" lvl="0" indent="-179388" defTabSz="457200" fontAlgn="auto">
              <a:spcBef>
                <a:spcPts val="400"/>
              </a:spcBef>
              <a:spcAft>
                <a:spcPts val="0"/>
              </a:spcAft>
              <a:buClrTx/>
              <a:buSzTx/>
              <a:tabLst/>
            </a:pPr>
            <a:r>
              <a:rPr lang="nb-NO"/>
              <a:t>Rediger tekststiler i malen</a:t>
            </a:r>
          </a:p>
          <a:p>
            <a:pPr marL="179388" marR="0" lvl="1" indent="-179388" defTabSz="457200" fontAlgn="auto">
              <a:spcBef>
                <a:spcPts val="400"/>
              </a:spcBef>
              <a:spcAft>
                <a:spcPts val="0"/>
              </a:spcAft>
              <a:buClrTx/>
              <a:buSzTx/>
              <a:tabLst/>
            </a:pPr>
            <a:r>
              <a:rPr lang="nb-NO"/>
              <a:t>Andre nivå</a:t>
            </a:r>
          </a:p>
          <a:p>
            <a:pPr marL="179388" marR="0" lvl="2" indent="-179388" defTabSz="457200" fontAlgn="auto">
              <a:spcBef>
                <a:spcPts val="400"/>
              </a:spcBef>
              <a:spcAft>
                <a:spcPts val="0"/>
              </a:spcAft>
              <a:buClrTx/>
              <a:buSzTx/>
              <a:tabLst/>
            </a:pPr>
            <a:r>
              <a:rPr lang="nb-NO"/>
              <a:t>Tredje nivå</a:t>
            </a:r>
          </a:p>
          <a:p>
            <a:pPr marL="179388" marR="0" lvl="3" indent="-179388" defTabSz="457200" fontAlgn="auto">
              <a:spcBef>
                <a:spcPts val="400"/>
              </a:spcBef>
              <a:spcAft>
                <a:spcPts val="0"/>
              </a:spcAft>
              <a:buClrTx/>
              <a:buSzTx/>
              <a:tabLst/>
            </a:pPr>
            <a:r>
              <a:rPr lang="nb-NO"/>
              <a:t>Fjerde nivå</a:t>
            </a:r>
          </a:p>
          <a:p>
            <a:pPr marL="179388" marR="0" lvl="4" indent="-179388" defTabSz="457200" fontAlgn="auto">
              <a:spcBef>
                <a:spcPts val="400"/>
              </a:spcBef>
              <a:spcAft>
                <a:spcPts val="0"/>
              </a:spcAft>
              <a:buClrTx/>
              <a:buSzTx/>
              <a:tabLst/>
            </a:pPr>
            <a:r>
              <a:rPr lang="nb-NO"/>
              <a:t>Femte nivå</a:t>
            </a:r>
            <a:endParaRPr lang="nb-NO" dirty="0"/>
          </a:p>
        </p:txBody>
      </p:sp>
      <p:sp>
        <p:nvSpPr>
          <p:cNvPr id="4" name="Plassholder for dato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Plassholder for bunn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Plassholder for lysbildenummer 2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A24EA3-30FB-4103-B819-6BE52BC73759}" type="slidenum">
              <a:rPr kumimoji="0" lang="nb-NO"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nb-NO" sz="12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p:cNvSpPr>
            <a:spLocks noGrp="1"/>
          </p:cNvSpPr>
          <p:nvPr>
            <p:ph type="title"/>
          </p:nvPr>
        </p:nvSpPr>
        <p:spPr>
          <a:xfrm>
            <a:off x="11088556" y="287999"/>
            <a:ext cx="826844" cy="5808001"/>
          </a:xfrm>
        </p:spPr>
        <p:txBody>
          <a:bodyPr vert="vert"/>
          <a:lstStyle/>
          <a:p>
            <a:r>
              <a:rPr lang="nb-NO"/>
              <a:t>Klikk for å redigere tittelstil</a:t>
            </a:r>
          </a:p>
        </p:txBody>
      </p:sp>
    </p:spTree>
    <p:extLst>
      <p:ext uri="{BB962C8B-B14F-4D97-AF65-F5344CB8AC3E}">
        <p14:creationId xmlns:p14="http://schemas.microsoft.com/office/powerpoint/2010/main" val="210427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tellysbilde">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7360BA-41AA-0E45-87D0-810569E6B600}"/>
              </a:ext>
            </a:extLst>
          </p:cNvPr>
          <p:cNvSpPr>
            <a:spLocks noGrp="1"/>
          </p:cNvSpPr>
          <p:nvPr>
            <p:ph type="ctrTitle"/>
          </p:nvPr>
        </p:nvSpPr>
        <p:spPr>
          <a:xfrm>
            <a:off x="320841" y="1171928"/>
            <a:ext cx="11520000" cy="1437957"/>
          </a:xfrm>
        </p:spPr>
        <p:txBody>
          <a:bodyPr anchor="b">
            <a:normAutofit/>
          </a:bodyPr>
          <a:lstStyle>
            <a:lvl1pPr algn="ctr">
              <a:defRPr sz="5400">
                <a:solidFill>
                  <a:schemeClr val="tx1">
                    <a:lumMod val="85000"/>
                    <a:lumOff val="15000"/>
                  </a:schemeClr>
                </a:solidFill>
                <a:effectLst/>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4D937EF-6B94-AE4E-B08B-229BFC3FD096}"/>
              </a:ext>
            </a:extLst>
          </p:cNvPr>
          <p:cNvSpPr>
            <a:spLocks noGrp="1"/>
          </p:cNvSpPr>
          <p:nvPr>
            <p:ph type="subTitle" idx="1"/>
          </p:nvPr>
        </p:nvSpPr>
        <p:spPr>
          <a:xfrm>
            <a:off x="320841" y="2680275"/>
            <a:ext cx="11520000" cy="789272"/>
          </a:xfrm>
        </p:spPr>
        <p:txBody>
          <a:bodyPr/>
          <a:lstStyle>
            <a:lvl1pPr marL="0" indent="0" algn="ctr">
              <a:buNone/>
              <a:defRPr sz="2400">
                <a:solidFill>
                  <a:schemeClr val="tx1">
                    <a:lumMod val="85000"/>
                    <a:lumOff val="1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131" name="TekstSylinder 130">
            <a:extLst>
              <a:ext uri="{FF2B5EF4-FFF2-40B4-BE49-F238E27FC236}">
                <a16:creationId xmlns:a16="http://schemas.microsoft.com/office/drawing/2014/main" id="{8BFADD73-5F6D-CD4A-BC3E-01EF99854F34}"/>
              </a:ext>
            </a:extLst>
          </p:cNvPr>
          <p:cNvSpPr txBox="1"/>
          <p:nvPr/>
        </p:nvSpPr>
        <p:spPr>
          <a:xfrm>
            <a:off x="0" y="5535582"/>
            <a:ext cx="12192000" cy="400110"/>
          </a:xfrm>
          <a:prstGeom prst="rect">
            <a:avLst/>
          </a:prstGeom>
          <a:noFill/>
          <a:effectLst>
            <a:glow rad="127000">
              <a:schemeClr val="accent1"/>
            </a:glow>
          </a:effectLst>
        </p:spPr>
        <p:txBody>
          <a:bodyPr wrap="square" rtlCol="0">
            <a:spAutoFit/>
          </a:bodyPr>
          <a:lstStyle/>
          <a:p>
            <a:pPr algn="ctr"/>
            <a:r>
              <a:rPr lang="nb-NO" sz="2000" b="1" i="1" u="none" strike="noStrike" kern="1200" cap="none" spc="0" dirty="0">
                <a:ln w="0"/>
                <a:solidFill>
                  <a:schemeClr val="tx2"/>
                </a:solidFill>
                <a:effectLst/>
                <a:latin typeface="+mj-lt"/>
                <a:ea typeface="+mn-ea"/>
                <a:cs typeface="+mn-cs"/>
              </a:rPr>
              <a:t>Respekt • Faglig dyktighet • Tilgjengelighet • Engasjement</a:t>
            </a:r>
            <a:endParaRPr lang="nb-NO" sz="2000" b="1" i="1" cap="none" spc="0" dirty="0">
              <a:ln w="0"/>
              <a:solidFill>
                <a:schemeClr val="tx2"/>
              </a:solidFill>
              <a:effectLst/>
              <a:latin typeface="+mj-lt"/>
            </a:endParaRPr>
          </a:p>
        </p:txBody>
      </p:sp>
      <p:sp>
        <p:nvSpPr>
          <p:cNvPr id="20" name="Plassholder for tekst 19"/>
          <p:cNvSpPr>
            <a:spLocks noGrp="1"/>
          </p:cNvSpPr>
          <p:nvPr>
            <p:ph type="body" sz="quarter" idx="10" hasCustomPrompt="1"/>
          </p:nvPr>
        </p:nvSpPr>
        <p:spPr>
          <a:xfrm>
            <a:off x="320841" y="3539937"/>
            <a:ext cx="11520000" cy="831372"/>
          </a:xfrm>
        </p:spPr>
        <p:txBody>
          <a:bodyPr vert="horz" lIns="91440" tIns="45720" rIns="91440" bIns="45720" rtlCol="0" anchor="b" anchorCtr="0">
            <a:normAutofit/>
          </a:bodyPr>
          <a:lstStyle>
            <a:lvl1pPr marL="0" indent="0" algn="ctr">
              <a:buNone/>
              <a:defRPr lang="nb-NO" sz="2000" b="0" dirty="0">
                <a:solidFill>
                  <a:schemeClr val="tx1">
                    <a:lumMod val="85000"/>
                    <a:lumOff val="15000"/>
                  </a:schemeClr>
                </a:solidFill>
                <a:effectLst/>
                <a:ea typeface="+mj-ea"/>
                <a:cs typeface="+mj-cs"/>
              </a:defRPr>
            </a:lvl1pPr>
          </a:lstStyle>
          <a:p>
            <a:pPr lvl="0"/>
            <a:r>
              <a:rPr lang="nb-NO" dirty="0"/>
              <a:t>Klikk for å legge til navn og tittel på foredragsholder </a:t>
            </a:r>
          </a:p>
        </p:txBody>
      </p:sp>
      <p:sp>
        <p:nvSpPr>
          <p:cNvPr id="22" name="Plassholder for tekst 19"/>
          <p:cNvSpPr>
            <a:spLocks noGrp="1"/>
          </p:cNvSpPr>
          <p:nvPr>
            <p:ph type="body" sz="quarter" idx="11" hasCustomPrompt="1"/>
          </p:nvPr>
        </p:nvSpPr>
        <p:spPr>
          <a:xfrm>
            <a:off x="320841" y="4439237"/>
            <a:ext cx="11520000" cy="501650"/>
          </a:xfrm>
        </p:spPr>
        <p:txBody>
          <a:bodyPr vert="horz" lIns="91440" tIns="45720" rIns="91440" bIns="45720" rtlCol="0">
            <a:normAutofit/>
          </a:bodyPr>
          <a:lstStyle>
            <a:lvl1pPr marL="0" indent="0" algn="ctr">
              <a:buNone/>
              <a:defRPr lang="nb-NO" sz="2000" dirty="0">
                <a:solidFill>
                  <a:schemeClr val="tx1">
                    <a:lumMod val="85000"/>
                    <a:lumOff val="15000"/>
                  </a:schemeClr>
                </a:solidFill>
                <a:effectLst/>
              </a:defRPr>
            </a:lvl1pPr>
          </a:lstStyle>
          <a:p>
            <a:pPr lvl="0"/>
            <a:r>
              <a:rPr lang="nb-NO" dirty="0"/>
              <a:t>Klikk for å legge til dato og sted</a:t>
            </a:r>
          </a:p>
        </p:txBody>
      </p:sp>
    </p:spTree>
    <p:extLst>
      <p:ext uri="{BB962C8B-B14F-4D97-AF65-F5344CB8AC3E}">
        <p14:creationId xmlns:p14="http://schemas.microsoft.com/office/powerpoint/2010/main" val="24139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0" name="Tittel 19"/>
          <p:cNvSpPr>
            <a:spLocks noGrp="1"/>
          </p:cNvSpPr>
          <p:nvPr>
            <p:ph type="title"/>
          </p:nvPr>
        </p:nvSpPr>
        <p:spPr/>
        <p:txBody>
          <a:bodyPr/>
          <a:lstStyle/>
          <a:p>
            <a:r>
              <a:rPr lang="nb-NO"/>
              <a:t>Klikk for å redigere tittelstil</a:t>
            </a:r>
            <a:endParaRPr lang="nb-NO" dirty="0"/>
          </a:p>
        </p:txBody>
      </p:sp>
      <p:sp>
        <p:nvSpPr>
          <p:cNvPr id="2" name="Plassholder for dato 1"/>
          <p:cNvSpPr>
            <a:spLocks noGrp="1"/>
          </p:cNvSpPr>
          <p:nvPr>
            <p:ph type="dt" sz="half" idx="14"/>
          </p:nvPr>
        </p:nvSpPr>
        <p:spPr/>
        <p:txBody>
          <a:bodyPr/>
          <a:lstStyle/>
          <a:p>
            <a:endParaRPr lang="nb-NO" dirty="0"/>
          </a:p>
        </p:txBody>
      </p:sp>
      <p:sp>
        <p:nvSpPr>
          <p:cNvPr id="3" name="Plassholder for bunntekst 2"/>
          <p:cNvSpPr>
            <a:spLocks noGrp="1"/>
          </p:cNvSpPr>
          <p:nvPr>
            <p:ph type="ftr" sz="quarter" idx="15"/>
          </p:nvPr>
        </p:nvSpPr>
        <p:spPr/>
        <p:txBody>
          <a:bodyPr/>
          <a:lstStyle/>
          <a:p>
            <a:endParaRPr lang="nb-NO" dirty="0"/>
          </a:p>
        </p:txBody>
      </p:sp>
      <p:sp>
        <p:nvSpPr>
          <p:cNvPr id="4" name="Plassholder for lysbildenummer 3"/>
          <p:cNvSpPr>
            <a:spLocks noGrp="1"/>
          </p:cNvSpPr>
          <p:nvPr>
            <p:ph type="sldNum" sz="quarter" idx="16"/>
          </p:nvPr>
        </p:nvSpPr>
        <p:spPr/>
        <p:txBody>
          <a:bodyPr/>
          <a:lstStyle/>
          <a:p>
            <a:fld id="{019F895D-4D75-4B51-A145-2BBC4BD80702}" type="slidenum">
              <a:rPr lang="nb-NO" smtClean="0"/>
              <a:pPr/>
              <a:t>‹#›</a:t>
            </a:fld>
            <a:endParaRPr lang="nb-NO" dirty="0"/>
          </a:p>
        </p:txBody>
      </p:sp>
      <p:sp>
        <p:nvSpPr>
          <p:cNvPr id="11" name="Plassholder for tekst 2"/>
          <p:cNvSpPr>
            <a:spLocks noGrp="1"/>
          </p:cNvSpPr>
          <p:nvPr>
            <p:ph type="body" sz="quarter" idx="17"/>
          </p:nvPr>
        </p:nvSpPr>
        <p:spPr>
          <a:xfrm>
            <a:off x="276225" y="1001713"/>
            <a:ext cx="11639550" cy="5148262"/>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p>
        </p:txBody>
      </p:sp>
    </p:spTree>
    <p:extLst>
      <p:ext uri="{BB962C8B-B14F-4D97-AF65-F5344CB8AC3E}">
        <p14:creationId xmlns:p14="http://schemas.microsoft.com/office/powerpoint/2010/main" val="420463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11" name="Plassholder for innhold 3">
            <a:extLst>
              <a:ext uri="{FF2B5EF4-FFF2-40B4-BE49-F238E27FC236}">
                <a16:creationId xmlns:a16="http://schemas.microsoft.com/office/drawing/2014/main" id="{9B4ECABB-1F1C-4B63-B759-D0320069ACB5}"/>
              </a:ext>
            </a:extLst>
          </p:cNvPr>
          <p:cNvSpPr>
            <a:spLocks noGrp="1"/>
          </p:cNvSpPr>
          <p:nvPr>
            <p:ph sz="half" idx="2"/>
          </p:nvPr>
        </p:nvSpPr>
        <p:spPr>
          <a:xfrm>
            <a:off x="276600" y="1193484"/>
            <a:ext cx="5760000" cy="5040000"/>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2" name="Plassholder for innhold 3">
            <a:extLst>
              <a:ext uri="{FF2B5EF4-FFF2-40B4-BE49-F238E27FC236}">
                <a16:creationId xmlns:a16="http://schemas.microsoft.com/office/drawing/2014/main" id="{9B4ECABB-1F1C-4B63-B759-D0320069ACB5}"/>
              </a:ext>
            </a:extLst>
          </p:cNvPr>
          <p:cNvSpPr>
            <a:spLocks noGrp="1"/>
          </p:cNvSpPr>
          <p:nvPr>
            <p:ph sz="half" idx="15"/>
          </p:nvPr>
        </p:nvSpPr>
        <p:spPr>
          <a:xfrm>
            <a:off x="6155400" y="1193484"/>
            <a:ext cx="5760000" cy="5040000"/>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8" name="Tittel 17"/>
          <p:cNvSpPr>
            <a:spLocks noGrp="1"/>
          </p:cNvSpPr>
          <p:nvPr>
            <p:ph type="title"/>
          </p:nvPr>
        </p:nvSpPr>
        <p:spPr/>
        <p:txBody>
          <a:bodyPr/>
          <a:lstStyle/>
          <a:p>
            <a:r>
              <a:rPr lang="nb-NO"/>
              <a:t>Klikk for å redigere tittelstil</a:t>
            </a:r>
          </a:p>
        </p:txBody>
      </p:sp>
      <p:sp>
        <p:nvSpPr>
          <p:cNvPr id="2" name="Plassholder for dato 1"/>
          <p:cNvSpPr>
            <a:spLocks noGrp="1"/>
          </p:cNvSpPr>
          <p:nvPr>
            <p:ph type="dt" sz="half" idx="16"/>
          </p:nvPr>
        </p:nvSpPr>
        <p:spPr/>
        <p:txBody>
          <a:bodyPr/>
          <a:lstStyle/>
          <a:p>
            <a:endParaRPr lang="nb-NO" dirty="0"/>
          </a:p>
        </p:txBody>
      </p:sp>
      <p:sp>
        <p:nvSpPr>
          <p:cNvPr id="3" name="Plassholder for bunntekst 2"/>
          <p:cNvSpPr>
            <a:spLocks noGrp="1"/>
          </p:cNvSpPr>
          <p:nvPr>
            <p:ph type="ftr" sz="quarter" idx="17"/>
          </p:nvPr>
        </p:nvSpPr>
        <p:spPr/>
        <p:txBody>
          <a:bodyPr/>
          <a:lstStyle/>
          <a:p>
            <a:endParaRPr lang="nb-NO" dirty="0"/>
          </a:p>
        </p:txBody>
      </p:sp>
      <p:sp>
        <p:nvSpPr>
          <p:cNvPr id="4" name="Plassholder for lysbildenummer 3"/>
          <p:cNvSpPr>
            <a:spLocks noGrp="1"/>
          </p:cNvSpPr>
          <p:nvPr>
            <p:ph type="sldNum" sz="quarter" idx="18"/>
          </p:nvPr>
        </p:nvSpPr>
        <p:spPr/>
        <p:txBody>
          <a:bodyPr/>
          <a:lstStyle/>
          <a:p>
            <a:fld id="{019F895D-4D75-4B51-A145-2BBC4BD80702}" type="slidenum">
              <a:rPr lang="nb-NO" smtClean="0"/>
              <a:pPr/>
              <a:t>‹#›</a:t>
            </a:fld>
            <a:endParaRPr lang="nb-NO" dirty="0"/>
          </a:p>
        </p:txBody>
      </p:sp>
    </p:spTree>
    <p:extLst>
      <p:ext uri="{BB962C8B-B14F-4D97-AF65-F5344CB8AC3E}">
        <p14:creationId xmlns:p14="http://schemas.microsoft.com/office/powerpoint/2010/main" val="240258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DDF462F9-5A86-478A-A355-27E56493C4F4}"/>
              </a:ext>
            </a:extLst>
          </p:cNvPr>
          <p:cNvSpPr>
            <a:spLocks noGrp="1"/>
          </p:cNvSpPr>
          <p:nvPr>
            <p:ph type="body" idx="1"/>
          </p:nvPr>
        </p:nvSpPr>
        <p:spPr>
          <a:xfrm>
            <a:off x="276600" y="1193484"/>
            <a:ext cx="576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9B4ECABB-1F1C-4B63-B759-D0320069ACB5}"/>
              </a:ext>
            </a:extLst>
          </p:cNvPr>
          <p:cNvSpPr>
            <a:spLocks noGrp="1"/>
          </p:cNvSpPr>
          <p:nvPr>
            <p:ph sz="half" idx="2"/>
          </p:nvPr>
        </p:nvSpPr>
        <p:spPr>
          <a:xfrm>
            <a:off x="276600" y="2017396"/>
            <a:ext cx="5760000" cy="4135754"/>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2" name="Plassholder for tekst 2">
            <a:extLst>
              <a:ext uri="{FF2B5EF4-FFF2-40B4-BE49-F238E27FC236}">
                <a16:creationId xmlns:a16="http://schemas.microsoft.com/office/drawing/2014/main" id="{DDF462F9-5A86-478A-A355-27E56493C4F4}"/>
              </a:ext>
            </a:extLst>
          </p:cNvPr>
          <p:cNvSpPr>
            <a:spLocks noGrp="1"/>
          </p:cNvSpPr>
          <p:nvPr>
            <p:ph type="body" idx="14"/>
          </p:nvPr>
        </p:nvSpPr>
        <p:spPr>
          <a:xfrm>
            <a:off x="6155400" y="1193484"/>
            <a:ext cx="576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3" name="Plassholder for innhold 3">
            <a:extLst>
              <a:ext uri="{FF2B5EF4-FFF2-40B4-BE49-F238E27FC236}">
                <a16:creationId xmlns:a16="http://schemas.microsoft.com/office/drawing/2014/main" id="{9B4ECABB-1F1C-4B63-B759-D0320069ACB5}"/>
              </a:ext>
            </a:extLst>
          </p:cNvPr>
          <p:cNvSpPr>
            <a:spLocks noGrp="1"/>
          </p:cNvSpPr>
          <p:nvPr>
            <p:ph sz="half" idx="15"/>
          </p:nvPr>
        </p:nvSpPr>
        <p:spPr>
          <a:xfrm>
            <a:off x="6155400" y="2017396"/>
            <a:ext cx="5760000" cy="4135754"/>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17" name="Tittel 16"/>
          <p:cNvSpPr>
            <a:spLocks noGrp="1"/>
          </p:cNvSpPr>
          <p:nvPr>
            <p:ph type="title"/>
          </p:nvPr>
        </p:nvSpPr>
        <p:spPr>
          <a:xfrm>
            <a:off x="276600" y="287999"/>
            <a:ext cx="11638800" cy="540000"/>
          </a:xfrm>
        </p:spPr>
        <p:txBody>
          <a:bodyPr/>
          <a:lstStyle/>
          <a:p>
            <a:r>
              <a:rPr lang="nb-NO"/>
              <a:t>Klikk for å redigere tittelstil</a:t>
            </a:r>
          </a:p>
        </p:txBody>
      </p:sp>
      <p:sp>
        <p:nvSpPr>
          <p:cNvPr id="2" name="Plassholder for dato 1"/>
          <p:cNvSpPr>
            <a:spLocks noGrp="1"/>
          </p:cNvSpPr>
          <p:nvPr>
            <p:ph type="dt" sz="half" idx="16"/>
          </p:nvPr>
        </p:nvSpPr>
        <p:spPr/>
        <p:txBody>
          <a:bodyPr/>
          <a:lstStyle/>
          <a:p>
            <a:endParaRPr lang="nb-NO" dirty="0"/>
          </a:p>
        </p:txBody>
      </p:sp>
      <p:sp>
        <p:nvSpPr>
          <p:cNvPr id="5" name="Plassholder for bunntekst 4"/>
          <p:cNvSpPr>
            <a:spLocks noGrp="1"/>
          </p:cNvSpPr>
          <p:nvPr>
            <p:ph type="ftr" sz="quarter" idx="17"/>
          </p:nvPr>
        </p:nvSpPr>
        <p:spPr/>
        <p:txBody>
          <a:bodyPr/>
          <a:lstStyle/>
          <a:p>
            <a:endParaRPr lang="nb-NO" dirty="0"/>
          </a:p>
        </p:txBody>
      </p:sp>
      <p:sp>
        <p:nvSpPr>
          <p:cNvPr id="6" name="Plassholder for lysbildenummer 5"/>
          <p:cNvSpPr>
            <a:spLocks noGrp="1"/>
          </p:cNvSpPr>
          <p:nvPr>
            <p:ph type="sldNum" sz="quarter" idx="18"/>
          </p:nvPr>
        </p:nvSpPr>
        <p:spPr/>
        <p:txBody>
          <a:bodyPr/>
          <a:lstStyle/>
          <a:p>
            <a:fld id="{019F895D-4D75-4B51-A145-2BBC4BD80702}" type="slidenum">
              <a:rPr lang="nb-NO" smtClean="0"/>
              <a:pPr/>
              <a:t>‹#›</a:t>
            </a:fld>
            <a:endParaRPr lang="nb-NO" dirty="0"/>
          </a:p>
        </p:txBody>
      </p:sp>
    </p:spTree>
    <p:extLst>
      <p:ext uri="{BB962C8B-B14F-4D97-AF65-F5344CB8AC3E}">
        <p14:creationId xmlns:p14="http://schemas.microsoft.com/office/powerpoint/2010/main" val="97585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19BF88-5137-4E4E-A149-AEC5D4F21B73}"/>
              </a:ext>
            </a:extLst>
          </p:cNvPr>
          <p:cNvSpPr>
            <a:spLocks noGrp="1"/>
          </p:cNvSpPr>
          <p:nvPr>
            <p:ph type="title"/>
          </p:nvPr>
        </p:nvSpPr>
        <p:spPr>
          <a:xfrm>
            <a:off x="276600" y="287999"/>
            <a:ext cx="5400000" cy="1769401"/>
          </a:xfrm>
        </p:spPr>
        <p:txBody>
          <a:bodyPr anchor="b"/>
          <a:lstStyle>
            <a:lvl1pPr>
              <a:defRPr sz="30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8F84722C-8465-4395-AFFC-043D1163F222}"/>
              </a:ext>
            </a:extLst>
          </p:cNvPr>
          <p:cNvSpPr>
            <a:spLocks noGrp="1"/>
          </p:cNvSpPr>
          <p:nvPr>
            <p:ph idx="1"/>
          </p:nvPr>
        </p:nvSpPr>
        <p:spPr>
          <a:xfrm>
            <a:off x="5743200" y="287999"/>
            <a:ext cx="6172200" cy="5914801"/>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4" name="Plassholder for tekst 3">
            <a:extLst>
              <a:ext uri="{FF2B5EF4-FFF2-40B4-BE49-F238E27FC236}">
                <a16:creationId xmlns:a16="http://schemas.microsoft.com/office/drawing/2014/main" id="{4568503D-E1B2-47A0-88F8-FD595D8C5273}"/>
              </a:ext>
            </a:extLst>
          </p:cNvPr>
          <p:cNvSpPr>
            <a:spLocks noGrp="1"/>
          </p:cNvSpPr>
          <p:nvPr>
            <p:ph type="body" sz="half" idx="2"/>
          </p:nvPr>
        </p:nvSpPr>
        <p:spPr>
          <a:xfrm>
            <a:off x="276599" y="2082800"/>
            <a:ext cx="5400000" cy="4120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019F895D-4D75-4B51-A145-2BBC4BD80702}" type="slidenum">
              <a:rPr lang="nb-NO" smtClean="0"/>
              <a:pPr/>
              <a:t>‹#›</a:t>
            </a:fld>
            <a:endParaRPr lang="nb-NO" dirty="0"/>
          </a:p>
        </p:txBody>
      </p:sp>
    </p:spTree>
    <p:extLst>
      <p:ext uri="{BB962C8B-B14F-4D97-AF65-F5344CB8AC3E}">
        <p14:creationId xmlns:p14="http://schemas.microsoft.com/office/powerpoint/2010/main" val="132419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6B405D-122C-43B5-A8CA-85434D343B6E}"/>
              </a:ext>
            </a:extLst>
          </p:cNvPr>
          <p:cNvSpPr>
            <a:spLocks noGrp="1"/>
          </p:cNvSpPr>
          <p:nvPr>
            <p:ph type="title"/>
          </p:nvPr>
        </p:nvSpPr>
        <p:spPr>
          <a:xfrm>
            <a:off x="276600" y="287999"/>
            <a:ext cx="5400000" cy="1769401"/>
          </a:xfrm>
        </p:spPr>
        <p:txBody>
          <a:bodyPr anchor="b"/>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248C09C2-DF02-40AC-B9AB-30AC0355C595}"/>
              </a:ext>
            </a:extLst>
          </p:cNvPr>
          <p:cNvSpPr>
            <a:spLocks noGrp="1"/>
          </p:cNvSpPr>
          <p:nvPr>
            <p:ph type="pic" idx="1"/>
          </p:nvPr>
        </p:nvSpPr>
        <p:spPr>
          <a:xfrm>
            <a:off x="5743200" y="287999"/>
            <a:ext cx="6172200" cy="59148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a:extLst>
              <a:ext uri="{FF2B5EF4-FFF2-40B4-BE49-F238E27FC236}">
                <a16:creationId xmlns:a16="http://schemas.microsoft.com/office/drawing/2014/main" id="{346F2FCD-1ACD-48BE-9487-6A70DE923159}"/>
              </a:ext>
            </a:extLst>
          </p:cNvPr>
          <p:cNvSpPr>
            <a:spLocks noGrp="1"/>
          </p:cNvSpPr>
          <p:nvPr>
            <p:ph type="body" sz="half" idx="2"/>
          </p:nvPr>
        </p:nvSpPr>
        <p:spPr>
          <a:xfrm>
            <a:off x="276599" y="2081350"/>
            <a:ext cx="5400000" cy="4121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019F895D-4D75-4B51-A145-2BBC4BD80702}" type="slidenum">
              <a:rPr lang="nb-NO" smtClean="0"/>
              <a:pPr/>
              <a:t>‹#›</a:t>
            </a:fld>
            <a:endParaRPr lang="nb-NO" dirty="0"/>
          </a:p>
        </p:txBody>
      </p:sp>
    </p:spTree>
    <p:extLst>
      <p:ext uri="{BB962C8B-B14F-4D97-AF65-F5344CB8AC3E}">
        <p14:creationId xmlns:p14="http://schemas.microsoft.com/office/powerpoint/2010/main" val="306845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10" name="Tittel 9"/>
          <p:cNvSpPr>
            <a:spLocks noGrp="1"/>
          </p:cNvSpPr>
          <p:nvPr>
            <p:ph type="title"/>
          </p:nvPr>
        </p:nvSpPr>
        <p:spPr/>
        <p:txBody>
          <a:bodyPr/>
          <a:lstStyle/>
          <a:p>
            <a:r>
              <a:rPr lang="nb-NO"/>
              <a:t>Klikk for å redigere tittelstil</a:t>
            </a:r>
          </a:p>
        </p:txBody>
      </p:sp>
      <p:sp>
        <p:nvSpPr>
          <p:cNvPr id="2" name="Plassholder for dato 1"/>
          <p:cNvSpPr>
            <a:spLocks noGrp="1"/>
          </p:cNvSpPr>
          <p:nvPr>
            <p:ph type="dt" sz="half" idx="10"/>
          </p:nvPr>
        </p:nvSpPr>
        <p:spPr/>
        <p:txBody>
          <a:bodyPr/>
          <a:lstStyle/>
          <a:p>
            <a:endParaRPr lang="nb-NO" dirty="0"/>
          </a:p>
        </p:txBody>
      </p:sp>
      <p:sp>
        <p:nvSpPr>
          <p:cNvPr id="3" name="Plassholder for bunntekst 2"/>
          <p:cNvSpPr>
            <a:spLocks noGrp="1"/>
          </p:cNvSpPr>
          <p:nvPr>
            <p:ph type="ftr" sz="quarter" idx="11"/>
          </p:nvPr>
        </p:nvSpPr>
        <p:spPr/>
        <p:txBody>
          <a:bodyPr/>
          <a:lstStyle/>
          <a:p>
            <a:endParaRPr lang="nb-NO" dirty="0"/>
          </a:p>
        </p:txBody>
      </p:sp>
      <p:sp>
        <p:nvSpPr>
          <p:cNvPr id="4" name="Plassholder for lysbildenummer 3"/>
          <p:cNvSpPr>
            <a:spLocks noGrp="1"/>
          </p:cNvSpPr>
          <p:nvPr>
            <p:ph type="sldNum" sz="quarter" idx="12"/>
          </p:nvPr>
        </p:nvSpPr>
        <p:spPr/>
        <p:txBody>
          <a:bodyPr/>
          <a:lstStyle/>
          <a:p>
            <a:fld id="{019F895D-4D75-4B51-A145-2BBC4BD80702}" type="slidenum">
              <a:rPr lang="nb-NO" smtClean="0"/>
              <a:pPr/>
              <a:t>‹#›</a:t>
            </a:fld>
            <a:endParaRPr lang="nb-NO" dirty="0"/>
          </a:p>
        </p:txBody>
      </p:sp>
    </p:spTree>
    <p:extLst>
      <p:ext uri="{BB962C8B-B14F-4D97-AF65-F5344CB8AC3E}">
        <p14:creationId xmlns:p14="http://schemas.microsoft.com/office/powerpoint/2010/main" val="62075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oddrett tekst">
    <p:spTree>
      <p:nvGrpSpPr>
        <p:cNvPr id="1" name=""/>
        <p:cNvGrpSpPr/>
        <p:nvPr/>
      </p:nvGrpSpPr>
      <p:grpSpPr>
        <a:xfrm>
          <a:off x="0" y="0"/>
          <a:ext cx="0" cy="0"/>
          <a:chOff x="0" y="0"/>
          <a:chExt cx="0" cy="0"/>
        </a:xfrm>
      </p:grpSpPr>
      <p:sp>
        <p:nvSpPr>
          <p:cNvPr id="3" name="Plassholder for loddrett tekst 2"/>
          <p:cNvSpPr>
            <a:spLocks noGrp="1"/>
          </p:cNvSpPr>
          <p:nvPr>
            <p:ph type="body" orient="vert" idx="1"/>
          </p:nvPr>
        </p:nvSpPr>
        <p:spPr>
          <a:xfrm>
            <a:off x="276000" y="869541"/>
            <a:ext cx="11640000" cy="5280000"/>
          </a:xfrm>
        </p:spPr>
        <p:txBody>
          <a:bodyPr vert="vert"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179388" marR="0" lvl="0" indent="-179388" defTabSz="457200" fontAlgn="auto">
              <a:spcBef>
                <a:spcPts val="400"/>
              </a:spcBef>
              <a:spcAft>
                <a:spcPts val="0"/>
              </a:spcAft>
              <a:buClrTx/>
              <a:buSzTx/>
              <a:tabLst/>
            </a:pPr>
            <a:r>
              <a:rPr lang="nb-NO"/>
              <a:t>Rediger tekststiler i malen</a:t>
            </a:r>
          </a:p>
          <a:p>
            <a:pPr marL="179388" marR="0" lvl="1" indent="-179388" defTabSz="457200" fontAlgn="auto">
              <a:spcBef>
                <a:spcPts val="400"/>
              </a:spcBef>
              <a:spcAft>
                <a:spcPts val="0"/>
              </a:spcAft>
              <a:buClrTx/>
              <a:buSzTx/>
              <a:tabLst/>
            </a:pPr>
            <a:r>
              <a:rPr lang="nb-NO"/>
              <a:t>Andre nivå</a:t>
            </a:r>
          </a:p>
          <a:p>
            <a:pPr marL="179388" marR="0" lvl="2" indent="-179388" defTabSz="457200" fontAlgn="auto">
              <a:spcBef>
                <a:spcPts val="400"/>
              </a:spcBef>
              <a:spcAft>
                <a:spcPts val="0"/>
              </a:spcAft>
              <a:buClrTx/>
              <a:buSzTx/>
              <a:tabLst/>
            </a:pPr>
            <a:r>
              <a:rPr lang="nb-NO"/>
              <a:t>Tredje nivå</a:t>
            </a:r>
          </a:p>
          <a:p>
            <a:pPr marL="179388" marR="0" lvl="3" indent="-179388" defTabSz="457200" fontAlgn="auto">
              <a:spcBef>
                <a:spcPts val="400"/>
              </a:spcBef>
              <a:spcAft>
                <a:spcPts val="0"/>
              </a:spcAft>
              <a:buClrTx/>
              <a:buSzTx/>
              <a:tabLst/>
            </a:pPr>
            <a:r>
              <a:rPr lang="nb-NO"/>
              <a:t>Fjerde nivå</a:t>
            </a:r>
          </a:p>
          <a:p>
            <a:pPr marL="179388" marR="0" lvl="4" indent="-179388" defTabSz="457200" fontAlgn="auto">
              <a:spcBef>
                <a:spcPts val="400"/>
              </a:spcBef>
              <a:spcAft>
                <a:spcPts val="0"/>
              </a:spcAft>
              <a:buClrTx/>
              <a:buSzTx/>
              <a:tabLst/>
            </a:pPr>
            <a:r>
              <a:rPr lang="nb-NO"/>
              <a:t>Femte nivå</a:t>
            </a:r>
            <a:endParaRPr lang="nb-NO" dirty="0"/>
          </a:p>
        </p:txBody>
      </p:sp>
      <p:sp>
        <p:nvSpPr>
          <p:cNvPr id="2" name="Tittel 1"/>
          <p:cNvSpPr>
            <a:spLocks noGrp="1"/>
          </p:cNvSpPr>
          <p:nvPr>
            <p:ph type="title"/>
          </p:nvPr>
        </p:nvSpPr>
        <p:spPr/>
        <p:txBody>
          <a:bodyPr/>
          <a:lstStyle/>
          <a:p>
            <a:r>
              <a:rPr lang="nb-NO"/>
              <a:t>Klikk for å redigere tittelstil</a:t>
            </a:r>
          </a:p>
        </p:txBody>
      </p:sp>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019F895D-4D75-4B51-A145-2BBC4BD80702}" type="slidenum">
              <a:rPr lang="nb-NO" smtClean="0"/>
              <a:pPr/>
              <a:t>‹#›</a:t>
            </a:fld>
            <a:endParaRPr lang="nb-NO" dirty="0"/>
          </a:p>
        </p:txBody>
      </p:sp>
    </p:spTree>
    <p:extLst>
      <p:ext uri="{BB962C8B-B14F-4D97-AF65-F5344CB8AC3E}">
        <p14:creationId xmlns:p14="http://schemas.microsoft.com/office/powerpoint/2010/main" val="35958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nhold med tekst">
    <p:spTree>
      <p:nvGrpSpPr>
        <p:cNvPr id="1" name=""/>
        <p:cNvGrpSpPr/>
        <p:nvPr/>
      </p:nvGrpSpPr>
      <p:grpSpPr>
        <a:xfrm>
          <a:off x="0" y="0"/>
          <a:ext cx="0" cy="0"/>
          <a:chOff x="0" y="0"/>
          <a:chExt cx="0" cy="0"/>
        </a:xfrm>
      </p:grpSpPr>
      <p:sp>
        <p:nvSpPr>
          <p:cNvPr id="11" name="Rektangel 10"/>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8A19BF88-5137-4E4E-A149-AEC5D4F21B73}"/>
              </a:ext>
            </a:extLst>
          </p:cNvPr>
          <p:cNvSpPr>
            <a:spLocks noGrp="1"/>
          </p:cNvSpPr>
          <p:nvPr>
            <p:ph type="title"/>
          </p:nvPr>
        </p:nvSpPr>
        <p:spPr>
          <a:xfrm>
            <a:off x="276600" y="287999"/>
            <a:ext cx="5400000" cy="1769401"/>
          </a:xfrm>
        </p:spPr>
        <p:txBody>
          <a:bodyPr anchor="b"/>
          <a:lstStyle>
            <a:lvl1pPr>
              <a:defRPr sz="30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8F84722C-8465-4395-AFFC-043D1163F222}"/>
              </a:ext>
            </a:extLst>
          </p:cNvPr>
          <p:cNvSpPr>
            <a:spLocks noGrp="1"/>
          </p:cNvSpPr>
          <p:nvPr>
            <p:ph idx="1"/>
          </p:nvPr>
        </p:nvSpPr>
        <p:spPr>
          <a:xfrm>
            <a:off x="5743200" y="287999"/>
            <a:ext cx="6172200" cy="5914801"/>
          </a:xfrm>
        </p:spPr>
        <p:txBody>
          <a:bodyPr vert="horz"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Rediger tekststiler i malen</a:t>
            </a:r>
          </a:p>
          <a:p>
            <a:pPr marL="2286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Andre nivå</a:t>
            </a:r>
          </a:p>
          <a:p>
            <a:pPr marL="2286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Tredje nivå</a:t>
            </a:r>
          </a:p>
          <a:p>
            <a:pPr marL="2286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Fjerde nivå</a:t>
            </a:r>
          </a:p>
          <a:p>
            <a:pPr marL="228600" lvl="4"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a:t>Femte nivå</a:t>
            </a:r>
            <a:endParaRPr lang="nb-NO" dirty="0"/>
          </a:p>
        </p:txBody>
      </p:sp>
      <p:sp>
        <p:nvSpPr>
          <p:cNvPr id="4" name="Plassholder for tekst 3">
            <a:extLst>
              <a:ext uri="{FF2B5EF4-FFF2-40B4-BE49-F238E27FC236}">
                <a16:creationId xmlns:a16="http://schemas.microsoft.com/office/drawing/2014/main" id="{4568503D-E1B2-47A0-88F8-FD595D8C5273}"/>
              </a:ext>
            </a:extLst>
          </p:cNvPr>
          <p:cNvSpPr>
            <a:spLocks noGrp="1"/>
          </p:cNvSpPr>
          <p:nvPr>
            <p:ph type="body" sz="half" idx="2"/>
          </p:nvPr>
        </p:nvSpPr>
        <p:spPr>
          <a:xfrm>
            <a:off x="276599" y="2082800"/>
            <a:ext cx="5400000" cy="4120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5DF2ADF5-6F2C-4F21-B9CB-8A3F48208592}" type="datetimeFigureOut">
              <a:rPr lang="nb-NO" smtClean="0"/>
              <a:t>13.12.2022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E07CF05-B410-48FC-B88E-3D3377B0E211}" type="slidenum">
              <a:rPr lang="nb-NO" smtClean="0"/>
              <a:t>‹#›</a:t>
            </a:fld>
            <a:endParaRPr lang="nb-NO"/>
          </a:p>
        </p:txBody>
      </p:sp>
    </p:spTree>
    <p:extLst>
      <p:ext uri="{BB962C8B-B14F-4D97-AF65-F5344CB8AC3E}">
        <p14:creationId xmlns:p14="http://schemas.microsoft.com/office/powerpoint/2010/main" val="7198813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oddrett tittel og tekst">
    <p:spTree>
      <p:nvGrpSpPr>
        <p:cNvPr id="1" name=""/>
        <p:cNvGrpSpPr/>
        <p:nvPr/>
      </p:nvGrpSpPr>
      <p:grpSpPr>
        <a:xfrm>
          <a:off x="0" y="0"/>
          <a:ext cx="0" cy="0"/>
          <a:chOff x="0" y="0"/>
          <a:chExt cx="0" cy="0"/>
        </a:xfrm>
      </p:grpSpPr>
      <p:sp>
        <p:nvSpPr>
          <p:cNvPr id="20" name="Plassholder for loddrett tekst 2"/>
          <p:cNvSpPr>
            <a:spLocks noGrp="1"/>
          </p:cNvSpPr>
          <p:nvPr>
            <p:ph type="body" orient="vert" idx="1"/>
          </p:nvPr>
        </p:nvSpPr>
        <p:spPr>
          <a:xfrm>
            <a:off x="276001" y="288000"/>
            <a:ext cx="10812555" cy="5808000"/>
          </a:xfrm>
        </p:spPr>
        <p:txBody>
          <a:bodyPr vert="vert"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179388" marR="0" lvl="0" indent="-179388" defTabSz="457200" fontAlgn="auto">
              <a:spcBef>
                <a:spcPts val="400"/>
              </a:spcBef>
              <a:spcAft>
                <a:spcPts val="0"/>
              </a:spcAft>
              <a:buClrTx/>
              <a:buSzTx/>
              <a:tabLst/>
            </a:pPr>
            <a:r>
              <a:rPr lang="nb-NO"/>
              <a:t>Rediger tekststiler i malen</a:t>
            </a:r>
          </a:p>
          <a:p>
            <a:pPr marL="179388" marR="0" lvl="1" indent="-179388" defTabSz="457200" fontAlgn="auto">
              <a:spcBef>
                <a:spcPts val="400"/>
              </a:spcBef>
              <a:spcAft>
                <a:spcPts val="0"/>
              </a:spcAft>
              <a:buClrTx/>
              <a:buSzTx/>
              <a:tabLst/>
            </a:pPr>
            <a:r>
              <a:rPr lang="nb-NO"/>
              <a:t>Andre nivå</a:t>
            </a:r>
          </a:p>
          <a:p>
            <a:pPr marL="179388" marR="0" lvl="2" indent="-179388" defTabSz="457200" fontAlgn="auto">
              <a:spcBef>
                <a:spcPts val="400"/>
              </a:spcBef>
              <a:spcAft>
                <a:spcPts val="0"/>
              </a:spcAft>
              <a:buClrTx/>
              <a:buSzTx/>
              <a:tabLst/>
            </a:pPr>
            <a:r>
              <a:rPr lang="nb-NO"/>
              <a:t>Tredje nivå</a:t>
            </a:r>
          </a:p>
          <a:p>
            <a:pPr marL="179388" marR="0" lvl="3" indent="-179388" defTabSz="457200" fontAlgn="auto">
              <a:spcBef>
                <a:spcPts val="400"/>
              </a:spcBef>
              <a:spcAft>
                <a:spcPts val="0"/>
              </a:spcAft>
              <a:buClrTx/>
              <a:buSzTx/>
              <a:tabLst/>
            </a:pPr>
            <a:r>
              <a:rPr lang="nb-NO"/>
              <a:t>Fjerde nivå</a:t>
            </a:r>
          </a:p>
          <a:p>
            <a:pPr marL="179388" marR="0" lvl="4" indent="-179388" defTabSz="457200" fontAlgn="auto">
              <a:spcBef>
                <a:spcPts val="400"/>
              </a:spcBef>
              <a:spcAft>
                <a:spcPts val="0"/>
              </a:spcAft>
              <a:buClrTx/>
              <a:buSzTx/>
              <a:tabLst/>
            </a:pPr>
            <a:r>
              <a:rPr lang="nb-NO"/>
              <a:t>Femte nivå</a:t>
            </a:r>
            <a:endParaRPr lang="nb-NO" dirty="0"/>
          </a:p>
        </p:txBody>
      </p:sp>
      <p:sp>
        <p:nvSpPr>
          <p:cNvPr id="2" name="Tittel 1"/>
          <p:cNvSpPr>
            <a:spLocks noGrp="1"/>
          </p:cNvSpPr>
          <p:nvPr>
            <p:ph type="title"/>
          </p:nvPr>
        </p:nvSpPr>
        <p:spPr>
          <a:xfrm>
            <a:off x="11088556" y="287999"/>
            <a:ext cx="826844" cy="5808001"/>
          </a:xfrm>
        </p:spPr>
        <p:txBody>
          <a:bodyPr vert="vert"/>
          <a:lstStyle/>
          <a:p>
            <a:r>
              <a:rPr lang="nb-NO"/>
              <a:t>Klikk for å redigere tittelstil</a:t>
            </a:r>
          </a:p>
        </p:txBody>
      </p:sp>
      <p:sp>
        <p:nvSpPr>
          <p:cNvPr id="3" name="Plassholder for dato 2"/>
          <p:cNvSpPr>
            <a:spLocks noGrp="1"/>
          </p:cNvSpPr>
          <p:nvPr>
            <p:ph type="dt" sz="half" idx="10"/>
          </p:nvPr>
        </p:nvSpPr>
        <p:spPr/>
        <p:txBody>
          <a:bodyPr/>
          <a:lstStyle/>
          <a:p>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8" name="Plassholder for lysbildenummer 7"/>
          <p:cNvSpPr>
            <a:spLocks noGrp="1"/>
          </p:cNvSpPr>
          <p:nvPr>
            <p:ph type="sldNum" sz="quarter" idx="12"/>
          </p:nvPr>
        </p:nvSpPr>
        <p:spPr/>
        <p:txBody>
          <a:bodyPr/>
          <a:lstStyle/>
          <a:p>
            <a:fld id="{019F895D-4D75-4B51-A145-2BBC4BD80702}" type="slidenum">
              <a:rPr lang="nb-NO" smtClean="0"/>
              <a:pPr/>
              <a:t>‹#›</a:t>
            </a:fld>
            <a:endParaRPr lang="nb-NO" dirty="0"/>
          </a:p>
        </p:txBody>
      </p:sp>
    </p:spTree>
    <p:extLst>
      <p:ext uri="{BB962C8B-B14F-4D97-AF65-F5344CB8AC3E}">
        <p14:creationId xmlns:p14="http://schemas.microsoft.com/office/powerpoint/2010/main" val="138826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lde med tekst">
    <p:spTree>
      <p:nvGrpSpPr>
        <p:cNvPr id="1" name=""/>
        <p:cNvGrpSpPr/>
        <p:nvPr/>
      </p:nvGrpSpPr>
      <p:grpSpPr>
        <a:xfrm>
          <a:off x="0" y="0"/>
          <a:ext cx="0" cy="0"/>
          <a:chOff x="0" y="0"/>
          <a:chExt cx="0" cy="0"/>
        </a:xfrm>
      </p:grpSpPr>
      <p:sp>
        <p:nvSpPr>
          <p:cNvPr id="11" name="Rektangel 10"/>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936B405D-122C-43B5-A8CA-85434D343B6E}"/>
              </a:ext>
            </a:extLst>
          </p:cNvPr>
          <p:cNvSpPr>
            <a:spLocks noGrp="1"/>
          </p:cNvSpPr>
          <p:nvPr>
            <p:ph type="title"/>
          </p:nvPr>
        </p:nvSpPr>
        <p:spPr>
          <a:xfrm>
            <a:off x="276600" y="287999"/>
            <a:ext cx="5400000" cy="1769401"/>
          </a:xfrm>
        </p:spPr>
        <p:txBody>
          <a:bodyPr anchor="b"/>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248C09C2-DF02-40AC-B9AB-30AC0355C595}"/>
              </a:ext>
            </a:extLst>
          </p:cNvPr>
          <p:cNvSpPr>
            <a:spLocks noGrp="1"/>
          </p:cNvSpPr>
          <p:nvPr>
            <p:ph type="pic" idx="1"/>
          </p:nvPr>
        </p:nvSpPr>
        <p:spPr>
          <a:xfrm>
            <a:off x="5743200" y="287999"/>
            <a:ext cx="6172200" cy="59148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a:extLst>
              <a:ext uri="{FF2B5EF4-FFF2-40B4-BE49-F238E27FC236}">
                <a16:creationId xmlns:a16="http://schemas.microsoft.com/office/drawing/2014/main" id="{346F2FCD-1ACD-48BE-9487-6A70DE923159}"/>
              </a:ext>
            </a:extLst>
          </p:cNvPr>
          <p:cNvSpPr>
            <a:spLocks noGrp="1"/>
          </p:cNvSpPr>
          <p:nvPr>
            <p:ph type="body" sz="half" idx="2"/>
          </p:nvPr>
        </p:nvSpPr>
        <p:spPr>
          <a:xfrm>
            <a:off x="276599" y="2081350"/>
            <a:ext cx="5400000" cy="4121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5DF2ADF5-6F2C-4F21-B9CB-8A3F48208592}" type="datetimeFigureOut">
              <a:rPr lang="nb-NO" smtClean="0"/>
              <a:t>13.12.2022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E07CF05-B410-48FC-B88E-3D3377B0E211}" type="slidenum">
              <a:rPr lang="nb-NO" smtClean="0"/>
              <a:t>‹#›</a:t>
            </a:fld>
            <a:endParaRPr lang="nb-NO"/>
          </a:p>
        </p:txBody>
      </p:sp>
    </p:spTree>
    <p:extLst>
      <p:ext uri="{BB962C8B-B14F-4D97-AF65-F5344CB8AC3E}">
        <p14:creationId xmlns:p14="http://schemas.microsoft.com/office/powerpoint/2010/main" val="4078805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6" name="Rektangel 5"/>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ittel 9"/>
          <p:cNvSpPr>
            <a:spLocks noGrp="1"/>
          </p:cNvSpPr>
          <p:nvPr>
            <p:ph type="title"/>
          </p:nvPr>
        </p:nvSpPr>
        <p:spPr/>
        <p:txBody>
          <a:bodyPr/>
          <a:lstStyle/>
          <a:p>
            <a:r>
              <a:rPr lang="nb-NO"/>
              <a:t>Klikk for å redigere tittelstil</a:t>
            </a:r>
          </a:p>
        </p:txBody>
      </p:sp>
      <p:sp>
        <p:nvSpPr>
          <p:cNvPr id="2" name="Plassholder for dato 1"/>
          <p:cNvSpPr>
            <a:spLocks noGrp="1"/>
          </p:cNvSpPr>
          <p:nvPr>
            <p:ph type="dt" sz="half" idx="10"/>
          </p:nvPr>
        </p:nvSpPr>
        <p:spPr/>
        <p:txBody>
          <a:bodyPr/>
          <a:lstStyle/>
          <a:p>
            <a:fld id="{5DF2ADF5-6F2C-4F21-B9CB-8A3F48208592}" type="datetimeFigureOut">
              <a:rPr lang="nb-NO" smtClean="0"/>
              <a:t>13.12.2022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E07CF05-B410-48FC-B88E-3D3377B0E211}" type="slidenum">
              <a:rPr lang="nb-NO" smtClean="0"/>
              <a:t>‹#›</a:t>
            </a:fld>
            <a:endParaRPr lang="nb-NO"/>
          </a:p>
        </p:txBody>
      </p:sp>
    </p:spTree>
    <p:extLst>
      <p:ext uri="{BB962C8B-B14F-4D97-AF65-F5344CB8AC3E}">
        <p14:creationId xmlns:p14="http://schemas.microsoft.com/office/powerpoint/2010/main" val="138936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oddrett tekst">
    <p:spTree>
      <p:nvGrpSpPr>
        <p:cNvPr id="1" name=""/>
        <p:cNvGrpSpPr/>
        <p:nvPr/>
      </p:nvGrpSpPr>
      <p:grpSpPr>
        <a:xfrm>
          <a:off x="0" y="0"/>
          <a:ext cx="0" cy="0"/>
          <a:chOff x="0" y="0"/>
          <a:chExt cx="0" cy="0"/>
        </a:xfrm>
      </p:grpSpPr>
      <p:sp>
        <p:nvSpPr>
          <p:cNvPr id="7" name="Rektangel 6"/>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ssholder for loddrett tekst 2"/>
          <p:cNvSpPr>
            <a:spLocks noGrp="1"/>
          </p:cNvSpPr>
          <p:nvPr>
            <p:ph type="body" orient="vert" idx="1"/>
          </p:nvPr>
        </p:nvSpPr>
        <p:spPr>
          <a:xfrm>
            <a:off x="276000" y="869541"/>
            <a:ext cx="11640000" cy="5280000"/>
          </a:xfrm>
        </p:spPr>
        <p:txBody>
          <a:bodyPr vert="vert"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179388" marR="0" lvl="0" indent="-179388" defTabSz="457200" fontAlgn="auto">
              <a:spcBef>
                <a:spcPts val="400"/>
              </a:spcBef>
              <a:spcAft>
                <a:spcPts val="0"/>
              </a:spcAft>
              <a:buClrTx/>
              <a:buSzTx/>
              <a:tabLst/>
            </a:pPr>
            <a:r>
              <a:rPr lang="nb-NO"/>
              <a:t>Rediger tekststiler i malen</a:t>
            </a:r>
          </a:p>
          <a:p>
            <a:pPr marL="179388" marR="0" lvl="1" indent="-179388" defTabSz="457200" fontAlgn="auto">
              <a:spcBef>
                <a:spcPts val="400"/>
              </a:spcBef>
              <a:spcAft>
                <a:spcPts val="0"/>
              </a:spcAft>
              <a:buClrTx/>
              <a:buSzTx/>
              <a:tabLst/>
            </a:pPr>
            <a:r>
              <a:rPr lang="nb-NO"/>
              <a:t>Andre nivå</a:t>
            </a:r>
          </a:p>
          <a:p>
            <a:pPr marL="179388" marR="0" lvl="2" indent="-179388" defTabSz="457200" fontAlgn="auto">
              <a:spcBef>
                <a:spcPts val="400"/>
              </a:spcBef>
              <a:spcAft>
                <a:spcPts val="0"/>
              </a:spcAft>
              <a:buClrTx/>
              <a:buSzTx/>
              <a:tabLst/>
            </a:pPr>
            <a:r>
              <a:rPr lang="nb-NO"/>
              <a:t>Tredje nivå</a:t>
            </a:r>
          </a:p>
          <a:p>
            <a:pPr marL="179388" marR="0" lvl="3" indent="-179388" defTabSz="457200" fontAlgn="auto">
              <a:spcBef>
                <a:spcPts val="400"/>
              </a:spcBef>
              <a:spcAft>
                <a:spcPts val="0"/>
              </a:spcAft>
              <a:buClrTx/>
              <a:buSzTx/>
              <a:tabLst/>
            </a:pPr>
            <a:r>
              <a:rPr lang="nb-NO"/>
              <a:t>Fjerde nivå</a:t>
            </a:r>
          </a:p>
          <a:p>
            <a:pPr marL="179388" marR="0" lvl="4" indent="-179388" defTabSz="457200" fontAlgn="auto">
              <a:spcBef>
                <a:spcPts val="400"/>
              </a:spcBef>
              <a:spcAft>
                <a:spcPts val="0"/>
              </a:spcAft>
              <a:buClrTx/>
              <a:buSzTx/>
              <a:tabLst/>
            </a:pPr>
            <a:r>
              <a:rPr lang="nb-NO"/>
              <a:t>Femte nivå</a:t>
            </a:r>
            <a:endParaRPr lang="nb-NO" dirty="0"/>
          </a:p>
        </p:txBody>
      </p:sp>
      <p:sp>
        <p:nvSpPr>
          <p:cNvPr id="2" name="Tittel 1"/>
          <p:cNvSpPr>
            <a:spLocks noGrp="1"/>
          </p:cNvSpPr>
          <p:nvPr>
            <p:ph type="title"/>
          </p:nvPr>
        </p:nvSpPr>
        <p:spPr/>
        <p:txBody>
          <a:bodyPr/>
          <a:lstStyle/>
          <a:p>
            <a:r>
              <a:rPr lang="nb-NO"/>
              <a:t>Klikk for å redigere tittelstil</a:t>
            </a:r>
          </a:p>
        </p:txBody>
      </p:sp>
      <p:sp>
        <p:nvSpPr>
          <p:cNvPr id="4" name="Plassholder for dato 3"/>
          <p:cNvSpPr>
            <a:spLocks noGrp="1"/>
          </p:cNvSpPr>
          <p:nvPr>
            <p:ph type="dt" sz="half" idx="10"/>
          </p:nvPr>
        </p:nvSpPr>
        <p:spPr/>
        <p:txBody>
          <a:bodyPr/>
          <a:lstStyle/>
          <a:p>
            <a:fld id="{5DF2ADF5-6F2C-4F21-B9CB-8A3F48208592}" type="datetimeFigureOut">
              <a:rPr lang="nb-NO" smtClean="0"/>
              <a:t>13.12.2022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E07CF05-B410-48FC-B88E-3D3377B0E211}" type="slidenum">
              <a:rPr lang="nb-NO" smtClean="0"/>
              <a:t>‹#›</a:t>
            </a:fld>
            <a:endParaRPr lang="nb-NO"/>
          </a:p>
        </p:txBody>
      </p:sp>
    </p:spTree>
    <p:extLst>
      <p:ext uri="{BB962C8B-B14F-4D97-AF65-F5344CB8AC3E}">
        <p14:creationId xmlns:p14="http://schemas.microsoft.com/office/powerpoint/2010/main" val="278486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ddrett tittel og tekst">
    <p:spTree>
      <p:nvGrpSpPr>
        <p:cNvPr id="1" name=""/>
        <p:cNvGrpSpPr/>
        <p:nvPr/>
      </p:nvGrpSpPr>
      <p:grpSpPr>
        <a:xfrm>
          <a:off x="0" y="0"/>
          <a:ext cx="0" cy="0"/>
          <a:chOff x="0" y="0"/>
          <a:chExt cx="0" cy="0"/>
        </a:xfrm>
      </p:grpSpPr>
      <p:sp>
        <p:nvSpPr>
          <p:cNvPr id="7" name="Rektangel 6"/>
          <p:cNvSpPr/>
          <p:nvPr/>
        </p:nvSpPr>
        <p:spPr>
          <a:xfrm>
            <a:off x="0" y="-1"/>
            <a:ext cx="12192000" cy="62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Plassholder for loddrett tekst 2"/>
          <p:cNvSpPr>
            <a:spLocks noGrp="1"/>
          </p:cNvSpPr>
          <p:nvPr>
            <p:ph type="body" orient="vert" idx="1"/>
          </p:nvPr>
        </p:nvSpPr>
        <p:spPr>
          <a:xfrm>
            <a:off x="276001" y="288000"/>
            <a:ext cx="10812555" cy="5808000"/>
          </a:xfrm>
        </p:spPr>
        <p:txBody>
          <a:bodyPr vert="vert" lIns="91440" tIns="45720" rIns="91440" bIns="45720" rtlCol="0">
            <a:normAutofit/>
          </a:bodyPr>
          <a:lstStyle>
            <a:lvl1pPr>
              <a:defRPr lang="nb-NO" smtClean="0"/>
            </a:lvl1pPr>
            <a:lvl2pPr>
              <a:defRPr lang="nb-NO" smtClean="0"/>
            </a:lvl2pPr>
            <a:lvl3pPr>
              <a:defRPr lang="nb-NO" smtClean="0"/>
            </a:lvl3pPr>
            <a:lvl4pPr>
              <a:defRPr lang="nb-NO" smtClean="0"/>
            </a:lvl4pPr>
            <a:lvl5pPr>
              <a:defRPr lang="nb-NO" dirty="0"/>
            </a:lvl5pPr>
          </a:lstStyle>
          <a:p>
            <a:pPr marL="179388" marR="0" lvl="0" indent="-179388" defTabSz="457200" fontAlgn="auto">
              <a:spcBef>
                <a:spcPts val="400"/>
              </a:spcBef>
              <a:spcAft>
                <a:spcPts val="0"/>
              </a:spcAft>
              <a:buClrTx/>
              <a:buSzTx/>
              <a:tabLst/>
            </a:pPr>
            <a:r>
              <a:rPr lang="nb-NO"/>
              <a:t>Rediger tekststiler i malen</a:t>
            </a:r>
          </a:p>
          <a:p>
            <a:pPr marL="179388" marR="0" lvl="1" indent="-179388" defTabSz="457200" fontAlgn="auto">
              <a:spcBef>
                <a:spcPts val="400"/>
              </a:spcBef>
              <a:spcAft>
                <a:spcPts val="0"/>
              </a:spcAft>
              <a:buClrTx/>
              <a:buSzTx/>
              <a:tabLst/>
            </a:pPr>
            <a:r>
              <a:rPr lang="nb-NO"/>
              <a:t>Andre nivå</a:t>
            </a:r>
          </a:p>
          <a:p>
            <a:pPr marL="179388" marR="0" lvl="2" indent="-179388" defTabSz="457200" fontAlgn="auto">
              <a:spcBef>
                <a:spcPts val="400"/>
              </a:spcBef>
              <a:spcAft>
                <a:spcPts val="0"/>
              </a:spcAft>
              <a:buClrTx/>
              <a:buSzTx/>
              <a:tabLst/>
            </a:pPr>
            <a:r>
              <a:rPr lang="nb-NO"/>
              <a:t>Tredje nivå</a:t>
            </a:r>
          </a:p>
          <a:p>
            <a:pPr marL="179388" marR="0" lvl="3" indent="-179388" defTabSz="457200" fontAlgn="auto">
              <a:spcBef>
                <a:spcPts val="400"/>
              </a:spcBef>
              <a:spcAft>
                <a:spcPts val="0"/>
              </a:spcAft>
              <a:buClrTx/>
              <a:buSzTx/>
              <a:tabLst/>
            </a:pPr>
            <a:r>
              <a:rPr lang="nb-NO"/>
              <a:t>Fjerde nivå</a:t>
            </a:r>
          </a:p>
          <a:p>
            <a:pPr marL="179388" marR="0" lvl="4" indent="-179388" defTabSz="457200" fontAlgn="auto">
              <a:spcBef>
                <a:spcPts val="400"/>
              </a:spcBef>
              <a:spcAft>
                <a:spcPts val="0"/>
              </a:spcAft>
              <a:buClrTx/>
              <a:buSzTx/>
              <a:tabLst/>
            </a:pPr>
            <a:r>
              <a:rPr lang="nb-NO"/>
              <a:t>Femte nivå</a:t>
            </a:r>
            <a:endParaRPr lang="nb-NO" dirty="0"/>
          </a:p>
        </p:txBody>
      </p:sp>
      <p:sp>
        <p:nvSpPr>
          <p:cNvPr id="2" name="Tittel 1"/>
          <p:cNvSpPr>
            <a:spLocks noGrp="1"/>
          </p:cNvSpPr>
          <p:nvPr>
            <p:ph type="title"/>
          </p:nvPr>
        </p:nvSpPr>
        <p:spPr>
          <a:xfrm>
            <a:off x="11088556" y="287999"/>
            <a:ext cx="826844" cy="5808001"/>
          </a:xfrm>
        </p:spPr>
        <p:txBody>
          <a:bodyPr vert="vert"/>
          <a:lstStyle/>
          <a:p>
            <a:r>
              <a:rPr lang="nb-NO"/>
              <a:t>Klikk for å redigere tittelstil</a:t>
            </a:r>
          </a:p>
        </p:txBody>
      </p:sp>
      <p:sp>
        <p:nvSpPr>
          <p:cNvPr id="3" name="Plassholder for dato 2"/>
          <p:cNvSpPr>
            <a:spLocks noGrp="1"/>
          </p:cNvSpPr>
          <p:nvPr>
            <p:ph type="dt" sz="half" idx="10"/>
          </p:nvPr>
        </p:nvSpPr>
        <p:spPr/>
        <p:txBody>
          <a:bodyPr/>
          <a:lstStyle/>
          <a:p>
            <a:fld id="{5DF2ADF5-6F2C-4F21-B9CB-8A3F48208592}" type="datetimeFigureOut">
              <a:rPr lang="nb-NO" smtClean="0"/>
              <a:t>13.12.2022</a:t>
            </a:fld>
            <a:endParaRPr lang="nb-NO"/>
          </a:p>
        </p:txBody>
      </p:sp>
      <p:sp>
        <p:nvSpPr>
          <p:cNvPr id="6" name="Plassholder for bunntekst 5"/>
          <p:cNvSpPr>
            <a:spLocks noGrp="1"/>
          </p:cNvSpPr>
          <p:nvPr>
            <p:ph type="ftr" sz="quarter" idx="11"/>
          </p:nvPr>
        </p:nvSpPr>
        <p:spPr/>
        <p:txBody>
          <a:bodyPr/>
          <a:lstStyle/>
          <a:p>
            <a:endParaRPr lang="nb-NO"/>
          </a:p>
        </p:txBody>
      </p:sp>
      <p:sp>
        <p:nvSpPr>
          <p:cNvPr id="8" name="Plassholder for lysbildenummer 7"/>
          <p:cNvSpPr>
            <a:spLocks noGrp="1"/>
          </p:cNvSpPr>
          <p:nvPr>
            <p:ph type="sldNum" sz="quarter" idx="12"/>
          </p:nvPr>
        </p:nvSpPr>
        <p:spPr/>
        <p:txBody>
          <a:bodyPr/>
          <a:lstStyle/>
          <a:p>
            <a:fld id="{0E07CF05-B410-48FC-B88E-3D3377B0E211}" type="slidenum">
              <a:rPr lang="nb-NO" smtClean="0"/>
              <a:t>‹#›</a:t>
            </a:fld>
            <a:endParaRPr lang="nb-NO"/>
          </a:p>
        </p:txBody>
      </p:sp>
    </p:spTree>
    <p:extLst>
      <p:ext uri="{BB962C8B-B14F-4D97-AF65-F5344CB8AC3E}">
        <p14:creationId xmlns:p14="http://schemas.microsoft.com/office/powerpoint/2010/main" val="111066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png"/><Relationship Id="rId5" Type="http://schemas.openxmlformats.org/officeDocument/2006/relationships/slideLayout" Target="../slideLayouts/slideLayout46.xml"/><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p:nvSpPr>
        <p:spPr>
          <a:xfrm>
            <a:off x="0" y="0"/>
            <a:ext cx="12192000" cy="68580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Sekskant 521"/>
          <p:cNvSpPr>
            <a:spLocks noChangeAspect="1"/>
          </p:cNvSpPr>
          <p:nvPr/>
        </p:nvSpPr>
        <p:spPr>
          <a:xfrm>
            <a:off x="2036303" y="2912813"/>
            <a:ext cx="3924000" cy="3924025"/>
          </a:xfrm>
          <a:prstGeom prst="ellipse">
            <a:avLst/>
          </a:prstGeom>
          <a:ln w="1905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sp>
      <p:sp>
        <p:nvSpPr>
          <p:cNvPr id="9" name="Sekskant 521"/>
          <p:cNvSpPr>
            <a:spLocks noChangeAspect="1"/>
          </p:cNvSpPr>
          <p:nvPr/>
        </p:nvSpPr>
        <p:spPr>
          <a:xfrm>
            <a:off x="7120402" y="3650813"/>
            <a:ext cx="4705170" cy="4705200"/>
          </a:xfrm>
          <a:prstGeom prst="ellipse">
            <a:avLst/>
          </a:prstGeom>
          <a:solidFill>
            <a:schemeClr val="accent1">
              <a:alpha val="20000"/>
            </a:schemeClr>
          </a:solidFill>
          <a:ln w="6350" cap="rnd">
            <a:noFill/>
            <a:round/>
          </a:ln>
        </p:spPr>
        <p:style>
          <a:lnRef idx="0">
            <a:scrgbClr r="0" g="0" b="0"/>
          </a:lnRef>
          <a:fillRef idx="0">
            <a:scrgbClr r="0" g="0" b="0"/>
          </a:fillRef>
          <a:effectRef idx="0">
            <a:scrgbClr r="0" g="0" b="0"/>
          </a:effectRef>
          <a:fontRef idx="minor">
            <a:schemeClr val="lt1"/>
          </a:fontRef>
        </p:style>
      </p:sp>
      <p:sp>
        <p:nvSpPr>
          <p:cNvPr id="10" name="Sekskant 521"/>
          <p:cNvSpPr>
            <a:spLocks noChangeAspect="1"/>
          </p:cNvSpPr>
          <p:nvPr/>
        </p:nvSpPr>
        <p:spPr>
          <a:xfrm>
            <a:off x="8597043" y="3686275"/>
            <a:ext cx="7955981" cy="7956000"/>
          </a:xfrm>
          <a:prstGeom prst="ellipse">
            <a:avLst/>
          </a:prstGeom>
          <a:ln w="1905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sp>
      <p:sp>
        <p:nvSpPr>
          <p:cNvPr id="11" name="Plassholder for tekst 2"/>
          <p:cNvSpPr>
            <a:spLocks noGrp="1"/>
          </p:cNvSpPr>
          <p:nvPr>
            <p:ph type="body" idx="1"/>
          </p:nvPr>
        </p:nvSpPr>
        <p:spPr>
          <a:xfrm>
            <a:off x="276600" y="1009584"/>
            <a:ext cx="11638800" cy="5167379"/>
          </a:xfrm>
          <a:prstGeom prst="rect">
            <a:avLst/>
          </a:prstGeom>
        </p:spPr>
        <p:txBody>
          <a:bodyPr vert="horz" lIns="91440" tIns="45720" rIns="91440" bIns="45720" rtlCol="0">
            <a:normAutofit/>
          </a:bodyPr>
          <a:lstStyle/>
          <a:p>
            <a:pPr lvl="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Rediger tekststiler i malen</a:t>
            </a:r>
          </a:p>
          <a:p>
            <a:pPr lvl="1">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Andre nivå</a:t>
            </a:r>
          </a:p>
          <a:p>
            <a:pPr lvl="2">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Tredje nivå</a:t>
            </a:r>
          </a:p>
          <a:p>
            <a:pPr lvl="3">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Fjerde nivå</a:t>
            </a:r>
          </a:p>
          <a:p>
            <a:pPr marR="0" lvl="4" fontAlgn="auto">
              <a:spcBef>
                <a:spcPct val="30000"/>
              </a:spcBef>
              <a:spcAft>
                <a:spcPts val="0"/>
              </a:spcAft>
              <a:buClr>
                <a:schemeClr val="tx1">
                  <a:lumMod val="85000"/>
                  <a:lumOff val="15000"/>
                </a:schemeClr>
              </a:buClr>
              <a:buSzTx/>
              <a:tabLst/>
            </a:pPr>
            <a:r>
              <a:rPr lang="nb-NO" dirty="0"/>
              <a:t>Femte nivå</a:t>
            </a:r>
          </a:p>
        </p:txBody>
      </p:sp>
      <p:sp>
        <p:nvSpPr>
          <p:cNvPr id="12" name="Plassholder for dato 3"/>
          <p:cNvSpPr>
            <a:spLocks noGrp="1"/>
          </p:cNvSpPr>
          <p:nvPr>
            <p:ph type="dt" sz="half" idx="2"/>
          </p:nvPr>
        </p:nvSpPr>
        <p:spPr>
          <a:xfrm>
            <a:off x="276600" y="6356350"/>
            <a:ext cx="1608438" cy="365125"/>
          </a:xfrm>
          <a:prstGeom prst="rect">
            <a:avLst/>
          </a:prstGeom>
        </p:spPr>
        <p:txBody>
          <a:bodyPr vert="horz" lIns="91440" tIns="45720" rIns="91440" bIns="45720" rtlCol="0" anchor="ctr"/>
          <a:lstStyle>
            <a:lvl1pPr algn="l">
              <a:defRPr sz="1200" b="1">
                <a:solidFill>
                  <a:schemeClr val="tx2"/>
                </a:solidFill>
              </a:defRPr>
            </a:lvl1pPr>
          </a:lstStyle>
          <a:p>
            <a:fld id="{5DF2ADF5-6F2C-4F21-B9CB-8A3F48208592}" type="datetimeFigureOut">
              <a:rPr lang="nb-NO" smtClean="0"/>
              <a:t>13.12.2022</a:t>
            </a:fld>
            <a:endParaRPr lang="nb-NO"/>
          </a:p>
        </p:txBody>
      </p:sp>
      <p:sp>
        <p:nvSpPr>
          <p:cNvPr id="13" name="Plassholder for bunntekst 4"/>
          <p:cNvSpPr>
            <a:spLocks noGrp="1"/>
          </p:cNvSpPr>
          <p:nvPr>
            <p:ph type="ftr" sz="quarter" idx="3"/>
          </p:nvPr>
        </p:nvSpPr>
        <p:spPr>
          <a:xfrm>
            <a:off x="1987468" y="6356350"/>
            <a:ext cx="5983185" cy="365125"/>
          </a:xfrm>
          <a:prstGeom prst="rect">
            <a:avLst/>
          </a:prstGeom>
        </p:spPr>
        <p:txBody>
          <a:bodyPr vert="horz" lIns="91440" tIns="45720" rIns="91440" bIns="45720" rtlCol="0" anchor="ctr"/>
          <a:lstStyle>
            <a:lvl1pPr algn="ctr">
              <a:defRPr sz="1200" b="1">
                <a:solidFill>
                  <a:schemeClr val="tx2"/>
                </a:solidFill>
              </a:defRPr>
            </a:lvl1pPr>
          </a:lstStyle>
          <a:p>
            <a:endParaRPr lang="nb-NO"/>
          </a:p>
        </p:txBody>
      </p:sp>
      <p:sp>
        <p:nvSpPr>
          <p:cNvPr id="14" name="Plassholder for tittel 1"/>
          <p:cNvSpPr>
            <a:spLocks noGrp="1"/>
          </p:cNvSpPr>
          <p:nvPr>
            <p:ph type="title"/>
          </p:nvPr>
        </p:nvSpPr>
        <p:spPr>
          <a:xfrm>
            <a:off x="276600" y="287999"/>
            <a:ext cx="11638800" cy="622801"/>
          </a:xfrm>
          <a:prstGeom prst="rect">
            <a:avLst/>
          </a:prstGeom>
        </p:spPr>
        <p:txBody>
          <a:bodyPr vert="horz" lIns="91440" tIns="45720" rIns="91440" bIns="45720" rtlCol="0" anchor="t" anchorCtr="0">
            <a:normAutofit/>
          </a:bodyPr>
          <a:lstStyle/>
          <a:p>
            <a:r>
              <a:rPr lang="nb-NO" dirty="0"/>
              <a:t>Klikk for å redigere tittelstil</a:t>
            </a:r>
          </a:p>
        </p:txBody>
      </p:sp>
      <p:cxnSp>
        <p:nvCxnSpPr>
          <p:cNvPr id="15" name="Rett linje 14"/>
          <p:cNvCxnSpPr/>
          <p:nvPr/>
        </p:nvCxnSpPr>
        <p:spPr>
          <a:xfrm flipH="1" flipV="1">
            <a:off x="11648" y="189214"/>
            <a:ext cx="6264000" cy="0"/>
          </a:xfrm>
          <a:prstGeom prst="line">
            <a:avLst/>
          </a:prstGeom>
          <a:ln w="6985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
        <p:nvSpPr>
          <p:cNvPr id="16" name="Plassholder for lysbildenummer 5"/>
          <p:cNvSpPr>
            <a:spLocks noGrp="1"/>
          </p:cNvSpPr>
          <p:nvPr>
            <p:ph type="sldNum" sz="quarter" idx="4"/>
          </p:nvPr>
        </p:nvSpPr>
        <p:spPr>
          <a:xfrm>
            <a:off x="8073082" y="6356350"/>
            <a:ext cx="518984" cy="365125"/>
          </a:xfrm>
          <a:prstGeom prst="rect">
            <a:avLst/>
          </a:prstGeom>
        </p:spPr>
        <p:txBody>
          <a:bodyPr vert="horz" lIns="91440" tIns="45720" rIns="91440" bIns="45720" rtlCol="0" anchor="ctr"/>
          <a:lstStyle>
            <a:lvl1pPr algn="r">
              <a:defRPr sz="1200" b="1">
                <a:solidFill>
                  <a:schemeClr val="tx2"/>
                </a:solidFill>
              </a:defRPr>
            </a:lvl1pPr>
          </a:lstStyle>
          <a:p>
            <a:fld id="{0E07CF05-B410-48FC-B88E-3D3377B0E211}" type="slidenum">
              <a:rPr lang="nb-NO" smtClean="0"/>
              <a:t>‹#›</a:t>
            </a:fld>
            <a:endParaRPr lang="nb-NO"/>
          </a:p>
        </p:txBody>
      </p:sp>
      <p:sp>
        <p:nvSpPr>
          <p:cNvPr id="17" name="Sekskant 521"/>
          <p:cNvSpPr>
            <a:spLocks noChangeAspect="1"/>
          </p:cNvSpPr>
          <p:nvPr/>
        </p:nvSpPr>
        <p:spPr>
          <a:xfrm>
            <a:off x="10849662" y="378684"/>
            <a:ext cx="1116000" cy="1116007"/>
          </a:xfrm>
          <a:prstGeom prst="ellipse">
            <a:avLst/>
          </a:prstGeom>
          <a:solidFill>
            <a:schemeClr val="accent1">
              <a:alpha val="50196"/>
            </a:schemeClr>
          </a:solidFill>
          <a:ln w="6350" cap="rnd">
            <a:noFill/>
            <a:round/>
          </a:ln>
        </p:spPr>
        <p:style>
          <a:lnRef idx="0">
            <a:scrgbClr r="0" g="0" b="0"/>
          </a:lnRef>
          <a:fillRef idx="0">
            <a:scrgbClr r="0" g="0" b="0"/>
          </a:fillRef>
          <a:effectRef idx="0">
            <a:scrgbClr r="0" g="0" b="0"/>
          </a:effectRef>
          <a:fontRef idx="minor">
            <a:schemeClr val="lt1"/>
          </a:fontRef>
        </p:style>
      </p:sp>
      <p:pic>
        <p:nvPicPr>
          <p:cNvPr id="18" name="Bild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92293" y="6356350"/>
            <a:ext cx="2558028" cy="360000"/>
          </a:xfrm>
          <a:prstGeom prst="rect">
            <a:avLst/>
          </a:prstGeom>
        </p:spPr>
      </p:pic>
    </p:spTree>
    <p:extLst>
      <p:ext uri="{BB962C8B-B14F-4D97-AF65-F5344CB8AC3E}">
        <p14:creationId xmlns:p14="http://schemas.microsoft.com/office/powerpoint/2010/main" val="100553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b-NO" sz="2800" kern="1200" dirty="0" smtClean="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nb-NO" sz="2400" kern="1200" dirty="0" smtClean="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nb-NO" sz="2000" kern="1200" dirty="0" smtClean="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nb-NO" sz="1800" kern="1200" dirty="0" smtClean="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nb-NO" sz="1800" kern="1200" dirty="0" smtClean="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7" name="Sekskant 521"/>
          <p:cNvSpPr>
            <a:spLocks noChangeAspect="1"/>
          </p:cNvSpPr>
          <p:nvPr/>
        </p:nvSpPr>
        <p:spPr>
          <a:xfrm>
            <a:off x="5259859" y="504693"/>
            <a:ext cx="1475993" cy="1476000"/>
          </a:xfrm>
          <a:prstGeom prst="ellipse">
            <a:avLst/>
          </a:prstGeom>
          <a:solidFill>
            <a:srgbClr val="218888">
              <a:alpha val="60000"/>
            </a:srgbClr>
          </a:solidFill>
          <a:ln w="6350" cap="rnd">
            <a:noFill/>
            <a:round/>
          </a:ln>
        </p:spPr>
        <p:style>
          <a:lnRef idx="0">
            <a:scrgbClr r="0" g="0" b="0"/>
          </a:lnRef>
          <a:fillRef idx="0">
            <a:scrgbClr r="0" g="0" b="0"/>
          </a:fillRef>
          <a:effectRef idx="0">
            <a:scrgbClr r="0" g="0" b="0"/>
          </a:effectRef>
          <a:fontRef idx="minor">
            <a:schemeClr val="lt1"/>
          </a:fontRef>
        </p:style>
      </p:sp>
      <p:sp>
        <p:nvSpPr>
          <p:cNvPr id="8" name="Sekskant 521"/>
          <p:cNvSpPr>
            <a:spLocks noChangeAspect="1"/>
          </p:cNvSpPr>
          <p:nvPr/>
        </p:nvSpPr>
        <p:spPr>
          <a:xfrm>
            <a:off x="-326884" y="4505400"/>
            <a:ext cx="3852000" cy="3852030"/>
          </a:xfrm>
          <a:prstGeom prst="ellipse">
            <a:avLst/>
          </a:prstGeom>
          <a:solidFill>
            <a:srgbClr val="218888">
              <a:alpha val="60000"/>
            </a:srgbClr>
          </a:solidFill>
          <a:ln w="6350" cap="rnd">
            <a:noFill/>
            <a:round/>
          </a:ln>
        </p:spPr>
        <p:style>
          <a:lnRef idx="0">
            <a:scrgbClr r="0" g="0" b="0"/>
          </a:lnRef>
          <a:fillRef idx="0">
            <a:scrgbClr r="0" g="0" b="0"/>
          </a:fillRef>
          <a:effectRef idx="0">
            <a:scrgbClr r="0" g="0" b="0"/>
          </a:effectRef>
          <a:fontRef idx="minor">
            <a:schemeClr val="lt1"/>
          </a:fontRef>
        </p:style>
      </p:sp>
      <p:sp>
        <p:nvSpPr>
          <p:cNvPr id="9" name="Rektangel 8"/>
          <p:cNvSpPr/>
          <p:nvPr/>
        </p:nvSpPr>
        <p:spPr>
          <a:xfrm>
            <a:off x="0" y="0"/>
            <a:ext cx="12192000" cy="6858000"/>
          </a:xfrm>
          <a:prstGeom prst="rect">
            <a:avLst/>
          </a:prstGeom>
          <a:solidFill>
            <a:srgbClr val="2CB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Sekskant 521"/>
          <p:cNvSpPr>
            <a:spLocks noChangeAspect="1"/>
          </p:cNvSpPr>
          <p:nvPr/>
        </p:nvSpPr>
        <p:spPr>
          <a:xfrm>
            <a:off x="-1441847" y="599755"/>
            <a:ext cx="10223876" cy="10223914"/>
          </a:xfrm>
          <a:prstGeom prst="ellipse">
            <a:avLst/>
          </a:prstGeom>
          <a:ln w="1905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sp>
      <p:sp>
        <p:nvSpPr>
          <p:cNvPr id="11" name="Sekskant 521"/>
          <p:cNvSpPr>
            <a:spLocks noChangeAspect="1"/>
          </p:cNvSpPr>
          <p:nvPr/>
        </p:nvSpPr>
        <p:spPr>
          <a:xfrm>
            <a:off x="7393555" y="3966946"/>
            <a:ext cx="6515981" cy="6516000"/>
          </a:xfrm>
          <a:prstGeom prst="ellipse">
            <a:avLst/>
          </a:prstGeom>
          <a:ln w="1905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sp>
      <p:cxnSp>
        <p:nvCxnSpPr>
          <p:cNvPr id="12" name="Rett linje 11"/>
          <p:cNvCxnSpPr/>
          <p:nvPr/>
        </p:nvCxnSpPr>
        <p:spPr>
          <a:xfrm flipH="1" flipV="1">
            <a:off x="0" y="189214"/>
            <a:ext cx="6264000" cy="0"/>
          </a:xfrm>
          <a:prstGeom prst="line">
            <a:avLst/>
          </a:prstGeom>
          <a:ln w="6985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Plassholder for tekst 2"/>
          <p:cNvSpPr>
            <a:spLocks noGrp="1"/>
          </p:cNvSpPr>
          <p:nvPr>
            <p:ph type="body" idx="1"/>
          </p:nvPr>
        </p:nvSpPr>
        <p:spPr>
          <a:xfrm>
            <a:off x="276600" y="1009584"/>
            <a:ext cx="11638800" cy="5167379"/>
          </a:xfrm>
          <a:prstGeom prst="rect">
            <a:avLst/>
          </a:prstGeom>
        </p:spPr>
        <p:txBody>
          <a:bodyPr vert="horz" lIns="91440" tIns="45720" rIns="91440" bIns="45720" rtlCol="0">
            <a:normAutofit/>
          </a:body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Rediger tekststiler i malen</a:t>
            </a:r>
          </a:p>
          <a:p>
            <a:pPr marL="685800" lvl="1" indent="-228600" defTabSz="9144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Andre nivå</a:t>
            </a:r>
          </a:p>
          <a:p>
            <a:pPr marL="11430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Tredje nivå</a:t>
            </a:r>
          </a:p>
          <a:p>
            <a:pPr marL="16002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Fjerde nivå</a:t>
            </a:r>
          </a:p>
          <a:p>
            <a:pPr marL="2057400" marR="0" lvl="4" indent="-228600" fontAlgn="auto">
              <a:spcBef>
                <a:spcPct val="30000"/>
              </a:spcBef>
              <a:spcAft>
                <a:spcPts val="0"/>
              </a:spcAft>
              <a:buClr>
                <a:schemeClr val="tx1">
                  <a:lumMod val="85000"/>
                  <a:lumOff val="15000"/>
                </a:schemeClr>
              </a:buClr>
              <a:buSzTx/>
              <a:tabLst/>
            </a:pPr>
            <a:r>
              <a:rPr lang="nb-NO" dirty="0"/>
              <a:t>Femte nivå</a:t>
            </a:r>
          </a:p>
        </p:txBody>
      </p:sp>
      <p:sp>
        <p:nvSpPr>
          <p:cNvPr id="14" name="Plassholder for dato 3"/>
          <p:cNvSpPr>
            <a:spLocks noGrp="1"/>
          </p:cNvSpPr>
          <p:nvPr>
            <p:ph type="dt" sz="half" idx="2"/>
          </p:nvPr>
        </p:nvSpPr>
        <p:spPr>
          <a:xfrm>
            <a:off x="276600" y="6356350"/>
            <a:ext cx="1608438" cy="365125"/>
          </a:xfrm>
          <a:prstGeom prst="rect">
            <a:avLst/>
          </a:prstGeom>
        </p:spPr>
        <p:txBody>
          <a:bodyPr vert="horz" lIns="91440" tIns="45720" rIns="91440" bIns="45720" rtlCol="0" anchor="ctr"/>
          <a:lstStyle>
            <a:lvl1pPr algn="l">
              <a:defRPr sz="1200" b="1">
                <a:solidFill>
                  <a:schemeClr val="tx2"/>
                </a:solidFill>
              </a:defRPr>
            </a:lvl1pPr>
          </a:lstStyle>
          <a:p>
            <a:endParaRPr lang="nb-NO" dirty="0"/>
          </a:p>
        </p:txBody>
      </p:sp>
      <p:sp>
        <p:nvSpPr>
          <p:cNvPr id="15" name="Plassholder for bunntekst 4"/>
          <p:cNvSpPr>
            <a:spLocks noGrp="1"/>
          </p:cNvSpPr>
          <p:nvPr>
            <p:ph type="ftr" sz="quarter" idx="3"/>
          </p:nvPr>
        </p:nvSpPr>
        <p:spPr>
          <a:xfrm>
            <a:off x="1987468" y="6356350"/>
            <a:ext cx="5983185" cy="365125"/>
          </a:xfrm>
          <a:prstGeom prst="rect">
            <a:avLst/>
          </a:prstGeom>
        </p:spPr>
        <p:txBody>
          <a:bodyPr vert="horz" lIns="91440" tIns="45720" rIns="91440" bIns="45720" rtlCol="0" anchor="ctr"/>
          <a:lstStyle>
            <a:lvl1pPr algn="ctr">
              <a:defRPr sz="1200" b="1">
                <a:solidFill>
                  <a:schemeClr val="tx2"/>
                </a:solidFill>
              </a:defRPr>
            </a:lvl1pPr>
          </a:lstStyle>
          <a:p>
            <a:endParaRPr lang="nb-NO" dirty="0"/>
          </a:p>
        </p:txBody>
      </p:sp>
      <p:sp>
        <p:nvSpPr>
          <p:cNvPr id="16" name="Plassholder for tittel 1"/>
          <p:cNvSpPr>
            <a:spLocks noGrp="1"/>
          </p:cNvSpPr>
          <p:nvPr>
            <p:ph type="title"/>
          </p:nvPr>
        </p:nvSpPr>
        <p:spPr>
          <a:xfrm>
            <a:off x="276600" y="287999"/>
            <a:ext cx="11638800" cy="622801"/>
          </a:xfrm>
          <a:prstGeom prst="rect">
            <a:avLst/>
          </a:prstGeom>
        </p:spPr>
        <p:txBody>
          <a:bodyPr vert="horz" lIns="91440" tIns="45720" rIns="91440" bIns="45720" rtlCol="0" anchor="t" anchorCtr="0">
            <a:normAutofit/>
          </a:bodyPr>
          <a:lstStyle/>
          <a:p>
            <a:r>
              <a:rPr lang="nb-NO" dirty="0"/>
              <a:t>Klikk for å redigere tittelstil</a:t>
            </a:r>
          </a:p>
        </p:txBody>
      </p:sp>
      <p:sp>
        <p:nvSpPr>
          <p:cNvPr id="17" name="Plassholder for lysbildenummer 5"/>
          <p:cNvSpPr>
            <a:spLocks noGrp="1"/>
          </p:cNvSpPr>
          <p:nvPr>
            <p:ph type="sldNum" sz="quarter" idx="4"/>
          </p:nvPr>
        </p:nvSpPr>
        <p:spPr>
          <a:xfrm>
            <a:off x="8073082" y="6356350"/>
            <a:ext cx="518984" cy="365125"/>
          </a:xfrm>
          <a:prstGeom prst="rect">
            <a:avLst/>
          </a:prstGeom>
        </p:spPr>
        <p:txBody>
          <a:bodyPr vert="horz" lIns="91440" tIns="45720" rIns="91440" bIns="45720" rtlCol="0" anchor="ctr"/>
          <a:lstStyle>
            <a:lvl1pPr algn="r">
              <a:defRPr sz="1200" b="1">
                <a:solidFill>
                  <a:schemeClr val="tx2"/>
                </a:solidFill>
              </a:defRPr>
            </a:lvl1pPr>
          </a:lstStyle>
          <a:p>
            <a:fld id="{019F895D-4D75-4B51-A145-2BBC4BD80702}" type="slidenum">
              <a:rPr lang="nb-NO" smtClean="0"/>
              <a:pPr/>
              <a:t>‹#›</a:t>
            </a:fld>
            <a:endParaRPr lang="nb-NO"/>
          </a:p>
        </p:txBody>
      </p:sp>
      <p:pic>
        <p:nvPicPr>
          <p:cNvPr id="20" name="Bild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92293" y="6356350"/>
            <a:ext cx="2558028" cy="360000"/>
          </a:xfrm>
          <a:prstGeom prst="rect">
            <a:avLst/>
          </a:prstGeom>
        </p:spPr>
      </p:pic>
    </p:spTree>
    <p:extLst>
      <p:ext uri="{BB962C8B-B14F-4D97-AF65-F5344CB8AC3E}">
        <p14:creationId xmlns:p14="http://schemas.microsoft.com/office/powerpoint/2010/main" val="10034813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pos="1464">
          <p15:clr>
            <a:srgbClr val="F26B43"/>
          </p15:clr>
        </p15:guide>
        <p15:guide id="3" pos="7152">
          <p15:clr>
            <a:srgbClr val="F26B43"/>
          </p15:clr>
        </p15:guide>
        <p15:guide id="4" pos="984">
          <p15:clr>
            <a:srgbClr val="F26B43"/>
          </p15:clr>
        </p15:guide>
        <p15:guide id="5"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7" name="Rektangel 6"/>
          <p:cNvSpPr/>
          <p:nvPr/>
        </p:nvSpPr>
        <p:spPr>
          <a:xfrm>
            <a:off x="0" y="0"/>
            <a:ext cx="12192000" cy="6858000"/>
          </a:xfrm>
          <a:prstGeom prst="rect">
            <a:avLst/>
          </a:prstGeom>
          <a:solidFill>
            <a:srgbClr val="9F579E">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8" name="Rett linje 7"/>
          <p:cNvCxnSpPr/>
          <p:nvPr/>
        </p:nvCxnSpPr>
        <p:spPr>
          <a:xfrm flipH="1" flipV="1">
            <a:off x="0" y="189214"/>
            <a:ext cx="6264000" cy="0"/>
          </a:xfrm>
          <a:prstGeom prst="line">
            <a:avLst/>
          </a:prstGeom>
          <a:ln w="6985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Sekskant 521"/>
          <p:cNvSpPr>
            <a:spLocks noChangeAspect="1"/>
          </p:cNvSpPr>
          <p:nvPr/>
        </p:nvSpPr>
        <p:spPr>
          <a:xfrm>
            <a:off x="-1747033" y="-6203346"/>
            <a:ext cx="11663962" cy="11664000"/>
          </a:xfrm>
          <a:prstGeom prst="ellipse">
            <a:avLst/>
          </a:prstGeom>
          <a:ln w="1905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sp>
      <p:sp>
        <p:nvSpPr>
          <p:cNvPr id="10" name="Sekskant 521"/>
          <p:cNvSpPr>
            <a:spLocks noChangeAspect="1"/>
          </p:cNvSpPr>
          <p:nvPr/>
        </p:nvSpPr>
        <p:spPr>
          <a:xfrm>
            <a:off x="4045076" y="-1202831"/>
            <a:ext cx="8027981" cy="8028000"/>
          </a:xfrm>
          <a:prstGeom prst="ellipse">
            <a:avLst/>
          </a:prstGeom>
          <a:ln w="1905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sp>
      <p:sp>
        <p:nvSpPr>
          <p:cNvPr id="11" name="Sekskant 521"/>
          <p:cNvSpPr>
            <a:spLocks noChangeAspect="1"/>
          </p:cNvSpPr>
          <p:nvPr/>
        </p:nvSpPr>
        <p:spPr>
          <a:xfrm>
            <a:off x="5576501" y="390148"/>
            <a:ext cx="4968000" cy="4968030"/>
          </a:xfrm>
          <a:prstGeom prst="ellipse">
            <a:avLst/>
          </a:prstGeom>
          <a:solidFill>
            <a:srgbClr val="774176">
              <a:alpha val="40000"/>
            </a:srgbClr>
          </a:solidFill>
          <a:ln w="6350" cap="rnd">
            <a:noFill/>
            <a:round/>
          </a:ln>
        </p:spPr>
        <p:style>
          <a:lnRef idx="0">
            <a:scrgbClr r="0" g="0" b="0"/>
          </a:lnRef>
          <a:fillRef idx="0">
            <a:scrgbClr r="0" g="0" b="0"/>
          </a:fillRef>
          <a:effectRef idx="0">
            <a:scrgbClr r="0" g="0" b="0"/>
          </a:effectRef>
          <a:fontRef idx="minor">
            <a:schemeClr val="lt1"/>
          </a:fontRef>
        </p:style>
      </p:sp>
      <p:sp>
        <p:nvSpPr>
          <p:cNvPr id="12" name="Plassholder for tekst 2"/>
          <p:cNvSpPr>
            <a:spLocks noGrp="1"/>
          </p:cNvSpPr>
          <p:nvPr>
            <p:ph type="body" idx="1"/>
          </p:nvPr>
        </p:nvSpPr>
        <p:spPr>
          <a:xfrm>
            <a:off x="276600" y="1009584"/>
            <a:ext cx="11638800" cy="5167379"/>
          </a:xfrm>
          <a:prstGeom prst="rect">
            <a:avLst/>
          </a:prstGeom>
        </p:spPr>
        <p:txBody>
          <a:bodyPr vert="horz" lIns="91440" tIns="45720" rIns="91440" bIns="45720" rtlCol="0">
            <a:normAutofit/>
          </a:body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Rediger tekststiler i malen</a:t>
            </a:r>
          </a:p>
          <a:p>
            <a:pPr marL="6858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Andre nivå</a:t>
            </a:r>
          </a:p>
          <a:p>
            <a:pPr marL="11430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Tredje nivå</a:t>
            </a:r>
          </a:p>
          <a:p>
            <a:pPr marL="16002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Fjerde nivå</a:t>
            </a:r>
          </a:p>
          <a:p>
            <a:pPr marL="2057400" marR="0" lvl="4" indent="-228600" fontAlgn="auto">
              <a:spcBef>
                <a:spcPct val="30000"/>
              </a:spcBef>
              <a:spcAft>
                <a:spcPts val="0"/>
              </a:spcAft>
              <a:buClr>
                <a:schemeClr val="tx1">
                  <a:lumMod val="85000"/>
                  <a:lumOff val="15000"/>
                </a:schemeClr>
              </a:buClr>
              <a:buSzTx/>
              <a:tabLst/>
            </a:pPr>
            <a:r>
              <a:rPr lang="nb-NO" dirty="0"/>
              <a:t>Femte nivå</a:t>
            </a:r>
          </a:p>
        </p:txBody>
      </p:sp>
      <p:sp>
        <p:nvSpPr>
          <p:cNvPr id="13" name="Plassholder for dato 3"/>
          <p:cNvSpPr>
            <a:spLocks noGrp="1"/>
          </p:cNvSpPr>
          <p:nvPr>
            <p:ph type="dt" sz="half" idx="2"/>
          </p:nvPr>
        </p:nvSpPr>
        <p:spPr>
          <a:xfrm>
            <a:off x="276600" y="6356350"/>
            <a:ext cx="1608438" cy="365125"/>
          </a:xfrm>
          <a:prstGeom prst="rect">
            <a:avLst/>
          </a:prstGeom>
        </p:spPr>
        <p:txBody>
          <a:bodyPr vert="horz" lIns="91440" tIns="45720" rIns="91440" bIns="45720" rtlCol="0" anchor="ctr"/>
          <a:lstStyle>
            <a:lvl1pPr algn="l">
              <a:defRPr sz="1200" b="1">
                <a:solidFill>
                  <a:schemeClr val="tx2"/>
                </a:solidFill>
              </a:defRPr>
            </a:lvl1pPr>
          </a:lstStyle>
          <a:p>
            <a:endParaRPr lang="nb-NO" dirty="0"/>
          </a:p>
        </p:txBody>
      </p:sp>
      <p:sp>
        <p:nvSpPr>
          <p:cNvPr id="14" name="Plassholder for bunntekst 4"/>
          <p:cNvSpPr>
            <a:spLocks noGrp="1"/>
          </p:cNvSpPr>
          <p:nvPr>
            <p:ph type="ftr" sz="quarter" idx="3"/>
          </p:nvPr>
        </p:nvSpPr>
        <p:spPr>
          <a:xfrm>
            <a:off x="1987468" y="6356350"/>
            <a:ext cx="5983185" cy="365125"/>
          </a:xfrm>
          <a:prstGeom prst="rect">
            <a:avLst/>
          </a:prstGeom>
        </p:spPr>
        <p:txBody>
          <a:bodyPr vert="horz" lIns="91440" tIns="45720" rIns="91440" bIns="45720" rtlCol="0" anchor="ctr"/>
          <a:lstStyle>
            <a:lvl1pPr algn="ctr">
              <a:defRPr sz="1200" b="1">
                <a:solidFill>
                  <a:schemeClr val="tx2"/>
                </a:solidFill>
              </a:defRPr>
            </a:lvl1pPr>
          </a:lstStyle>
          <a:p>
            <a:endParaRPr lang="nb-NO" dirty="0"/>
          </a:p>
        </p:txBody>
      </p:sp>
      <p:sp>
        <p:nvSpPr>
          <p:cNvPr id="15" name="Plassholder for tittel 1"/>
          <p:cNvSpPr>
            <a:spLocks noGrp="1"/>
          </p:cNvSpPr>
          <p:nvPr>
            <p:ph type="title"/>
          </p:nvPr>
        </p:nvSpPr>
        <p:spPr>
          <a:xfrm>
            <a:off x="276600" y="287999"/>
            <a:ext cx="11638800" cy="622801"/>
          </a:xfrm>
          <a:prstGeom prst="rect">
            <a:avLst/>
          </a:prstGeom>
        </p:spPr>
        <p:txBody>
          <a:bodyPr vert="horz" lIns="91440" tIns="45720" rIns="91440" bIns="45720" rtlCol="0" anchor="t" anchorCtr="0">
            <a:normAutofit/>
          </a:bodyPr>
          <a:lstStyle/>
          <a:p>
            <a:r>
              <a:rPr lang="nb-NO" dirty="0"/>
              <a:t>Klikk for å redigere tittelstil</a:t>
            </a:r>
          </a:p>
        </p:txBody>
      </p:sp>
      <p:sp>
        <p:nvSpPr>
          <p:cNvPr id="16" name="Plassholder for lysbildenummer 5"/>
          <p:cNvSpPr>
            <a:spLocks noGrp="1"/>
          </p:cNvSpPr>
          <p:nvPr>
            <p:ph type="sldNum" sz="quarter" idx="4"/>
          </p:nvPr>
        </p:nvSpPr>
        <p:spPr>
          <a:xfrm>
            <a:off x="8073082" y="6356350"/>
            <a:ext cx="518984" cy="365125"/>
          </a:xfrm>
          <a:prstGeom prst="rect">
            <a:avLst/>
          </a:prstGeom>
        </p:spPr>
        <p:txBody>
          <a:bodyPr vert="horz" lIns="91440" tIns="45720" rIns="91440" bIns="45720" rtlCol="0" anchor="ctr"/>
          <a:lstStyle>
            <a:lvl1pPr algn="r">
              <a:defRPr sz="1200" b="1">
                <a:solidFill>
                  <a:schemeClr val="tx2"/>
                </a:solidFill>
              </a:defRPr>
            </a:lvl1pPr>
          </a:lstStyle>
          <a:p>
            <a:fld id="{019F895D-4D75-4B51-A145-2BBC4BD80702}" type="slidenum">
              <a:rPr lang="nb-NO" smtClean="0"/>
              <a:pPr/>
              <a:t>‹#›</a:t>
            </a:fld>
            <a:endParaRPr lang="nb-NO"/>
          </a:p>
        </p:txBody>
      </p:sp>
      <p:pic>
        <p:nvPicPr>
          <p:cNvPr id="18" name="Bild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92293" y="6356350"/>
            <a:ext cx="2558028" cy="360000"/>
          </a:xfrm>
          <a:prstGeom prst="rect">
            <a:avLst/>
          </a:prstGeom>
        </p:spPr>
      </p:pic>
    </p:spTree>
    <p:extLst>
      <p:ext uri="{BB962C8B-B14F-4D97-AF65-F5344CB8AC3E}">
        <p14:creationId xmlns:p14="http://schemas.microsoft.com/office/powerpoint/2010/main" val="24714772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pos="1464">
          <p15:clr>
            <a:srgbClr val="F26B43"/>
          </p15:clr>
        </p15:guide>
        <p15:guide id="3" pos="7152">
          <p15:clr>
            <a:srgbClr val="F26B43"/>
          </p15:clr>
        </p15:guide>
        <p15:guide id="4" pos="984">
          <p15:clr>
            <a:srgbClr val="F26B43"/>
          </p15:clr>
        </p15:guide>
        <p15:guide id="5" orient="horz" pos="38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7" name="Rektangel 6"/>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8" name="Ellipse 7"/>
          <p:cNvSpPr>
            <a:spLocks noChangeAspect="1"/>
          </p:cNvSpPr>
          <p:nvPr/>
        </p:nvSpPr>
        <p:spPr>
          <a:xfrm>
            <a:off x="764270" y="1472780"/>
            <a:ext cx="540000" cy="5400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Sekskant 521"/>
          <p:cNvSpPr>
            <a:spLocks noChangeAspect="1"/>
          </p:cNvSpPr>
          <p:nvPr/>
        </p:nvSpPr>
        <p:spPr>
          <a:xfrm>
            <a:off x="234688" y="-1861819"/>
            <a:ext cx="9972000" cy="9972038"/>
          </a:xfrm>
          <a:prstGeom prst="ellipse">
            <a:avLst/>
          </a:prstGeom>
          <a:ln w="1905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sp>
      <p:sp>
        <p:nvSpPr>
          <p:cNvPr id="10" name="Sekskant 521"/>
          <p:cNvSpPr>
            <a:spLocks noChangeAspect="1"/>
          </p:cNvSpPr>
          <p:nvPr/>
        </p:nvSpPr>
        <p:spPr>
          <a:xfrm>
            <a:off x="6875968" y="5541145"/>
            <a:ext cx="2987970" cy="2988000"/>
          </a:xfrm>
          <a:prstGeom prst="ellipse">
            <a:avLst/>
          </a:prstGeom>
          <a:solidFill>
            <a:schemeClr val="tx2">
              <a:lumMod val="75000"/>
              <a:alpha val="60000"/>
            </a:schemeClr>
          </a:solidFill>
          <a:ln w="6350" cap="rnd">
            <a:noFill/>
            <a:round/>
          </a:ln>
        </p:spPr>
        <p:style>
          <a:lnRef idx="0">
            <a:scrgbClr r="0" g="0" b="0"/>
          </a:lnRef>
          <a:fillRef idx="0">
            <a:scrgbClr r="0" g="0" b="0"/>
          </a:fillRef>
          <a:effectRef idx="0">
            <a:scrgbClr r="0" g="0" b="0"/>
          </a:effectRef>
          <a:fontRef idx="minor">
            <a:schemeClr val="lt1"/>
          </a:fontRef>
        </p:style>
      </p:sp>
      <p:sp>
        <p:nvSpPr>
          <p:cNvPr id="11" name="Sekskant 521"/>
          <p:cNvSpPr>
            <a:spLocks noChangeAspect="1"/>
          </p:cNvSpPr>
          <p:nvPr/>
        </p:nvSpPr>
        <p:spPr>
          <a:xfrm>
            <a:off x="6167902" y="4699268"/>
            <a:ext cx="4320000" cy="4320019"/>
          </a:xfrm>
          <a:prstGeom prst="ellipse">
            <a:avLst/>
          </a:prstGeom>
          <a:ln w="1270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sp>
      <p:sp>
        <p:nvSpPr>
          <p:cNvPr id="12" name="Sekskant 521"/>
          <p:cNvSpPr>
            <a:spLocks noChangeAspect="1"/>
          </p:cNvSpPr>
          <p:nvPr/>
        </p:nvSpPr>
        <p:spPr>
          <a:xfrm>
            <a:off x="-1485568" y="-4808014"/>
            <a:ext cx="7271981" cy="7272000"/>
          </a:xfrm>
          <a:prstGeom prst="ellipse">
            <a:avLst/>
          </a:prstGeom>
          <a:ln w="25400" cap="rnd" cmpd="sng">
            <a:solidFill>
              <a:schemeClr val="tx2">
                <a:lumMod val="75000"/>
              </a:schemeClr>
            </a:solidFill>
            <a:prstDash val="sysDot"/>
          </a:ln>
          <a:effectLst/>
        </p:spPr>
        <p:style>
          <a:lnRef idx="2">
            <a:schemeClr val="accent1"/>
          </a:lnRef>
          <a:fillRef idx="0">
            <a:schemeClr val="accent1"/>
          </a:fillRef>
          <a:effectRef idx="1">
            <a:schemeClr val="accent1"/>
          </a:effectRef>
          <a:fontRef idx="minor">
            <a:schemeClr val="tx1"/>
          </a:fontRef>
        </p:style>
      </p:sp>
      <p:cxnSp>
        <p:nvCxnSpPr>
          <p:cNvPr id="13" name="Rett linje 12"/>
          <p:cNvCxnSpPr/>
          <p:nvPr/>
        </p:nvCxnSpPr>
        <p:spPr>
          <a:xfrm flipH="1" flipV="1">
            <a:off x="0" y="189214"/>
            <a:ext cx="6264000" cy="0"/>
          </a:xfrm>
          <a:prstGeom prst="line">
            <a:avLst/>
          </a:prstGeom>
          <a:ln w="69850" cap="rnd" cmpd="sng">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Plassholder for tekst 2"/>
          <p:cNvSpPr>
            <a:spLocks noGrp="1"/>
          </p:cNvSpPr>
          <p:nvPr>
            <p:ph type="body" idx="1"/>
          </p:nvPr>
        </p:nvSpPr>
        <p:spPr>
          <a:xfrm>
            <a:off x="276600" y="1009584"/>
            <a:ext cx="11638800" cy="5167379"/>
          </a:xfrm>
          <a:prstGeom prst="rect">
            <a:avLst/>
          </a:prstGeom>
        </p:spPr>
        <p:txBody>
          <a:bodyPr vert="horz" lIns="91440" tIns="45720" rIns="91440" bIns="45720" rtlCol="0">
            <a:normAutofit/>
          </a:body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Rediger tekststiler i malen</a:t>
            </a:r>
          </a:p>
          <a:p>
            <a:pPr marL="6858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Andre nivå</a:t>
            </a:r>
          </a:p>
          <a:p>
            <a:pPr marL="11430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Tredje nivå</a:t>
            </a:r>
          </a:p>
          <a:p>
            <a:pPr marL="16002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Fjerde nivå</a:t>
            </a:r>
          </a:p>
          <a:p>
            <a:pPr marL="2057400" marR="0" lvl="4" indent="-228600" fontAlgn="auto">
              <a:spcBef>
                <a:spcPct val="30000"/>
              </a:spcBef>
              <a:spcAft>
                <a:spcPts val="0"/>
              </a:spcAft>
              <a:buClr>
                <a:schemeClr val="tx1">
                  <a:lumMod val="85000"/>
                  <a:lumOff val="15000"/>
                </a:schemeClr>
              </a:buClr>
              <a:buSzTx/>
              <a:tabLst/>
            </a:pPr>
            <a:r>
              <a:rPr lang="nb-NO" dirty="0"/>
              <a:t>Femte nivå</a:t>
            </a:r>
          </a:p>
        </p:txBody>
      </p:sp>
      <p:sp>
        <p:nvSpPr>
          <p:cNvPr id="15" name="Plassholder for dato 3"/>
          <p:cNvSpPr>
            <a:spLocks noGrp="1"/>
          </p:cNvSpPr>
          <p:nvPr>
            <p:ph type="dt" sz="half" idx="2"/>
          </p:nvPr>
        </p:nvSpPr>
        <p:spPr>
          <a:xfrm>
            <a:off x="276600" y="6356350"/>
            <a:ext cx="1608438" cy="365125"/>
          </a:xfrm>
          <a:prstGeom prst="rect">
            <a:avLst/>
          </a:prstGeom>
        </p:spPr>
        <p:txBody>
          <a:bodyPr vert="horz" lIns="91440" tIns="45720" rIns="91440" bIns="45720" rtlCol="0" anchor="ctr"/>
          <a:lstStyle>
            <a:lvl1pPr algn="l">
              <a:defRPr sz="1200" b="1">
                <a:solidFill>
                  <a:schemeClr val="bg1"/>
                </a:solidFill>
              </a:defRPr>
            </a:lvl1pPr>
          </a:lstStyle>
          <a:p>
            <a:endParaRPr lang="nb-NO" dirty="0"/>
          </a:p>
        </p:txBody>
      </p:sp>
      <p:sp>
        <p:nvSpPr>
          <p:cNvPr id="16" name="Plassholder for bunntekst 4"/>
          <p:cNvSpPr>
            <a:spLocks noGrp="1"/>
          </p:cNvSpPr>
          <p:nvPr>
            <p:ph type="ftr" sz="quarter" idx="3"/>
          </p:nvPr>
        </p:nvSpPr>
        <p:spPr>
          <a:xfrm>
            <a:off x="1987468" y="6356350"/>
            <a:ext cx="5983185" cy="365125"/>
          </a:xfrm>
          <a:prstGeom prst="rect">
            <a:avLst/>
          </a:prstGeom>
        </p:spPr>
        <p:txBody>
          <a:bodyPr vert="horz" lIns="91440" tIns="45720" rIns="91440" bIns="45720" rtlCol="0" anchor="ctr"/>
          <a:lstStyle>
            <a:lvl1pPr algn="ctr">
              <a:defRPr sz="1200" b="1">
                <a:solidFill>
                  <a:schemeClr val="bg1"/>
                </a:solidFill>
              </a:defRPr>
            </a:lvl1pPr>
          </a:lstStyle>
          <a:p>
            <a:endParaRPr lang="nb-NO" dirty="0"/>
          </a:p>
        </p:txBody>
      </p:sp>
      <p:sp>
        <p:nvSpPr>
          <p:cNvPr id="17" name="Plassholder for tittel 1"/>
          <p:cNvSpPr>
            <a:spLocks noGrp="1"/>
          </p:cNvSpPr>
          <p:nvPr>
            <p:ph type="title"/>
          </p:nvPr>
        </p:nvSpPr>
        <p:spPr>
          <a:xfrm>
            <a:off x="276600" y="287999"/>
            <a:ext cx="11638800" cy="622801"/>
          </a:xfrm>
          <a:prstGeom prst="rect">
            <a:avLst/>
          </a:prstGeom>
        </p:spPr>
        <p:txBody>
          <a:bodyPr vert="horz" lIns="91440" tIns="45720" rIns="91440" bIns="45720" rtlCol="0" anchor="t" anchorCtr="0">
            <a:normAutofit/>
          </a:bodyPr>
          <a:lstStyle/>
          <a:p>
            <a:r>
              <a:rPr lang="nb-NO" dirty="0"/>
              <a:t>Klikk for å redigere tittelstil</a:t>
            </a:r>
          </a:p>
        </p:txBody>
      </p:sp>
      <p:sp>
        <p:nvSpPr>
          <p:cNvPr id="18" name="Plassholder for lysbildenummer 5"/>
          <p:cNvSpPr>
            <a:spLocks noGrp="1"/>
          </p:cNvSpPr>
          <p:nvPr>
            <p:ph type="sldNum" sz="quarter" idx="4"/>
          </p:nvPr>
        </p:nvSpPr>
        <p:spPr>
          <a:xfrm>
            <a:off x="8073082" y="6356350"/>
            <a:ext cx="518984" cy="365125"/>
          </a:xfrm>
          <a:prstGeom prst="rect">
            <a:avLst/>
          </a:prstGeom>
        </p:spPr>
        <p:txBody>
          <a:bodyPr vert="horz" lIns="91440" tIns="45720" rIns="91440" bIns="45720" rtlCol="0" anchor="ctr"/>
          <a:lstStyle>
            <a:lvl1pPr algn="r">
              <a:defRPr sz="1200" b="1">
                <a:solidFill>
                  <a:schemeClr val="bg1"/>
                </a:solidFill>
              </a:defRPr>
            </a:lvl1pPr>
          </a:lstStyle>
          <a:p>
            <a:fld id="{019F895D-4D75-4B51-A145-2BBC4BD80702}" type="slidenum">
              <a:rPr lang="nb-NO" smtClean="0"/>
              <a:pPr/>
              <a:t>‹#›</a:t>
            </a:fld>
            <a:endParaRPr lang="nb-NO"/>
          </a:p>
        </p:txBody>
      </p:sp>
      <p:pic>
        <p:nvPicPr>
          <p:cNvPr id="19" name="Bild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83216" y="6356350"/>
            <a:ext cx="2558028" cy="360000"/>
          </a:xfrm>
          <a:prstGeom prst="rect">
            <a:avLst/>
          </a:prstGeom>
        </p:spPr>
      </p:pic>
    </p:spTree>
    <p:extLst>
      <p:ext uri="{BB962C8B-B14F-4D97-AF65-F5344CB8AC3E}">
        <p14:creationId xmlns:p14="http://schemas.microsoft.com/office/powerpoint/2010/main" val="46632518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pos="1464">
          <p15:clr>
            <a:srgbClr val="F26B43"/>
          </p15:clr>
        </p15:guide>
        <p15:guide id="3" pos="7152">
          <p15:clr>
            <a:srgbClr val="F26B43"/>
          </p15:clr>
        </p15:guide>
        <p15:guide id="4" pos="984">
          <p15:clr>
            <a:srgbClr val="F26B43"/>
          </p15:clr>
        </p15:guide>
        <p15:guide id="5" orient="horz" pos="38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cxnSp>
        <p:nvCxnSpPr>
          <p:cNvPr id="7" name="Rett linje 6"/>
          <p:cNvCxnSpPr/>
          <p:nvPr/>
        </p:nvCxnSpPr>
        <p:spPr>
          <a:xfrm flipH="1" flipV="1">
            <a:off x="-600" y="6176963"/>
            <a:ext cx="12193200" cy="0"/>
          </a:xfrm>
          <a:prstGeom prst="line">
            <a:avLst/>
          </a:prstGeom>
          <a:ln w="25400" cap="rnd" cmpd="sng">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 name="Rett linje 7"/>
          <p:cNvCxnSpPr/>
          <p:nvPr/>
        </p:nvCxnSpPr>
        <p:spPr>
          <a:xfrm flipH="1" flipV="1">
            <a:off x="0" y="189214"/>
            <a:ext cx="6264000" cy="0"/>
          </a:xfrm>
          <a:prstGeom prst="line">
            <a:avLst/>
          </a:prstGeom>
          <a:ln w="69850" cap="rnd" cmpd="sng">
            <a:solidFill>
              <a:schemeClr val="accent1"/>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Plassholder for tekst 2"/>
          <p:cNvSpPr>
            <a:spLocks noGrp="1"/>
          </p:cNvSpPr>
          <p:nvPr>
            <p:ph type="body" idx="1"/>
          </p:nvPr>
        </p:nvSpPr>
        <p:spPr>
          <a:xfrm>
            <a:off x="276600" y="1009584"/>
            <a:ext cx="11638800" cy="5167379"/>
          </a:xfrm>
          <a:prstGeom prst="rect">
            <a:avLst/>
          </a:prstGeom>
        </p:spPr>
        <p:txBody>
          <a:bodyPr vert="horz" lIns="91440" tIns="45720" rIns="91440" bIns="45720" rtlCol="0">
            <a:normAutofit/>
          </a:bodyPr>
          <a:lstStyle/>
          <a:p>
            <a:pPr marL="228600" lvl="0"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Rediger tekststiler i malen</a:t>
            </a:r>
          </a:p>
          <a:p>
            <a:pPr marL="685800" lvl="1"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Andre nivå</a:t>
            </a:r>
          </a:p>
          <a:p>
            <a:pPr marL="1143000" lvl="2"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Tredje nivå</a:t>
            </a:r>
          </a:p>
          <a:p>
            <a:pPr marL="1600200" lvl="3" indent="-228600">
              <a:spcBef>
                <a:spcPct val="30000"/>
              </a:spcBef>
              <a:buClr>
                <a:schemeClr val="tx1">
                  <a:lumMod val="85000"/>
                  <a:lumOff val="15000"/>
                </a:schemeClr>
              </a:buClr>
              <a:buSzPct val="90000"/>
              <a:tabLst>
                <a:tab pos="180000" algn="l"/>
                <a:tab pos="360000" algn="l"/>
                <a:tab pos="540000" algn="l"/>
                <a:tab pos="720000" algn="l"/>
                <a:tab pos="900000" algn="l"/>
                <a:tab pos="1080000" algn="l"/>
                <a:tab pos="1260000" algn="l"/>
                <a:tab pos="1440000" algn="l"/>
                <a:tab pos="1620000" algn="l"/>
                <a:tab pos="1800000" algn="l"/>
                <a:tab pos="1980000" algn="l"/>
                <a:tab pos="2160000" algn="l"/>
                <a:tab pos="2340000" algn="l"/>
                <a:tab pos="2520000" algn="l"/>
                <a:tab pos="2700000" algn="l"/>
                <a:tab pos="2880000" algn="l"/>
                <a:tab pos="3060000" algn="l"/>
                <a:tab pos="3600000" algn="l"/>
              </a:tabLst>
            </a:pPr>
            <a:r>
              <a:rPr lang="nb-NO" dirty="0"/>
              <a:t>Fjerde nivå</a:t>
            </a:r>
          </a:p>
          <a:p>
            <a:pPr marL="2057400" marR="0" lvl="4" indent="-228600" fontAlgn="auto">
              <a:spcBef>
                <a:spcPct val="30000"/>
              </a:spcBef>
              <a:spcAft>
                <a:spcPts val="0"/>
              </a:spcAft>
              <a:buClr>
                <a:schemeClr val="tx1">
                  <a:lumMod val="85000"/>
                  <a:lumOff val="15000"/>
                </a:schemeClr>
              </a:buClr>
              <a:buSzTx/>
              <a:tabLst/>
            </a:pPr>
            <a:r>
              <a:rPr lang="nb-NO" dirty="0"/>
              <a:t>Femte nivå</a:t>
            </a:r>
          </a:p>
        </p:txBody>
      </p:sp>
      <p:sp>
        <p:nvSpPr>
          <p:cNvPr id="10" name="Plassholder for dato 3"/>
          <p:cNvSpPr>
            <a:spLocks noGrp="1"/>
          </p:cNvSpPr>
          <p:nvPr>
            <p:ph type="dt" sz="half" idx="2"/>
          </p:nvPr>
        </p:nvSpPr>
        <p:spPr>
          <a:xfrm>
            <a:off x="276600" y="6356350"/>
            <a:ext cx="1608438" cy="365125"/>
          </a:xfrm>
          <a:prstGeom prst="rect">
            <a:avLst/>
          </a:prstGeom>
        </p:spPr>
        <p:txBody>
          <a:bodyPr vert="horz" lIns="91440" tIns="45720" rIns="91440" bIns="45720" rtlCol="0" anchor="ctr"/>
          <a:lstStyle>
            <a:lvl1pPr algn="l">
              <a:defRPr sz="1200" b="1">
                <a:solidFill>
                  <a:schemeClr val="tx2"/>
                </a:solidFill>
              </a:defRPr>
            </a:lvl1pPr>
          </a:lstStyle>
          <a:p>
            <a:endParaRPr lang="nb-NO" dirty="0"/>
          </a:p>
        </p:txBody>
      </p:sp>
      <p:sp>
        <p:nvSpPr>
          <p:cNvPr id="11" name="Plassholder for bunntekst 4"/>
          <p:cNvSpPr>
            <a:spLocks noGrp="1"/>
          </p:cNvSpPr>
          <p:nvPr>
            <p:ph type="ftr" sz="quarter" idx="3"/>
          </p:nvPr>
        </p:nvSpPr>
        <p:spPr>
          <a:xfrm>
            <a:off x="1987468" y="6356350"/>
            <a:ext cx="5983185" cy="365125"/>
          </a:xfrm>
          <a:prstGeom prst="rect">
            <a:avLst/>
          </a:prstGeom>
        </p:spPr>
        <p:txBody>
          <a:bodyPr vert="horz" lIns="91440" tIns="45720" rIns="91440" bIns="45720" rtlCol="0" anchor="ctr"/>
          <a:lstStyle>
            <a:lvl1pPr algn="ctr">
              <a:defRPr sz="1200" b="1">
                <a:solidFill>
                  <a:schemeClr val="tx2"/>
                </a:solidFill>
              </a:defRPr>
            </a:lvl1pPr>
          </a:lstStyle>
          <a:p>
            <a:endParaRPr lang="nb-NO" dirty="0"/>
          </a:p>
        </p:txBody>
      </p:sp>
      <p:sp>
        <p:nvSpPr>
          <p:cNvPr id="12" name="Plassholder for tittel 1"/>
          <p:cNvSpPr>
            <a:spLocks noGrp="1"/>
          </p:cNvSpPr>
          <p:nvPr>
            <p:ph type="title"/>
          </p:nvPr>
        </p:nvSpPr>
        <p:spPr>
          <a:xfrm>
            <a:off x="276600" y="287999"/>
            <a:ext cx="11638800" cy="622801"/>
          </a:xfrm>
          <a:prstGeom prst="rect">
            <a:avLst/>
          </a:prstGeom>
        </p:spPr>
        <p:txBody>
          <a:bodyPr vert="horz" lIns="91440" tIns="45720" rIns="91440" bIns="45720" rtlCol="0" anchor="t" anchorCtr="0">
            <a:normAutofit/>
          </a:bodyPr>
          <a:lstStyle/>
          <a:p>
            <a:r>
              <a:rPr lang="nb-NO" dirty="0"/>
              <a:t>Klikk for å redigere tittelstil</a:t>
            </a:r>
          </a:p>
        </p:txBody>
      </p:sp>
      <p:sp>
        <p:nvSpPr>
          <p:cNvPr id="13" name="Plassholder for lysbildenummer 5"/>
          <p:cNvSpPr>
            <a:spLocks noGrp="1"/>
          </p:cNvSpPr>
          <p:nvPr>
            <p:ph type="sldNum" sz="quarter" idx="4"/>
          </p:nvPr>
        </p:nvSpPr>
        <p:spPr>
          <a:xfrm>
            <a:off x="8073082" y="6356350"/>
            <a:ext cx="518984" cy="365125"/>
          </a:xfrm>
          <a:prstGeom prst="rect">
            <a:avLst/>
          </a:prstGeom>
        </p:spPr>
        <p:txBody>
          <a:bodyPr vert="horz" lIns="91440" tIns="45720" rIns="91440" bIns="45720" rtlCol="0" anchor="ctr"/>
          <a:lstStyle>
            <a:lvl1pPr algn="r">
              <a:defRPr sz="1200" b="1">
                <a:solidFill>
                  <a:schemeClr val="tx2"/>
                </a:solidFill>
              </a:defRPr>
            </a:lvl1pPr>
          </a:lstStyle>
          <a:p>
            <a:fld id="{019F895D-4D75-4B51-A145-2BBC4BD80702}" type="slidenum">
              <a:rPr lang="nb-NO" smtClean="0"/>
              <a:pPr/>
              <a:t>‹#›</a:t>
            </a:fld>
            <a:endParaRPr lang="nb-NO" dirty="0"/>
          </a:p>
        </p:txBody>
      </p:sp>
      <p:pic>
        <p:nvPicPr>
          <p:cNvPr id="14" name="Bild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92293" y="6356350"/>
            <a:ext cx="2558028" cy="360000"/>
          </a:xfrm>
          <a:prstGeom prst="rect">
            <a:avLst/>
          </a:prstGeom>
        </p:spPr>
      </p:pic>
    </p:spTree>
    <p:extLst>
      <p:ext uri="{BB962C8B-B14F-4D97-AF65-F5344CB8AC3E}">
        <p14:creationId xmlns:p14="http://schemas.microsoft.com/office/powerpoint/2010/main" val="18722278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ct val="30000"/>
        </a:spcBef>
        <a:buClr>
          <a:schemeClr val="tx1">
            <a:lumMod val="85000"/>
            <a:lumOff val="15000"/>
          </a:schemeClr>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pos="1464">
          <p15:clr>
            <a:srgbClr val="F26B43"/>
          </p15:clr>
        </p15:guide>
        <p15:guide id="3" pos="7152">
          <p15:clr>
            <a:srgbClr val="F26B43"/>
          </p15:clr>
        </p15:guide>
        <p15:guide id="4" pos="9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stiftelsensor.no/nyheter/item/hva-er-positiv-atferdsstotte" TargetMode="External"/><Relationship Id="rId2" Type="http://schemas.openxmlformats.org/officeDocument/2006/relationships/hyperlink" Target="file:///C:\Users\pwand\AppData\Local\Microsoft\Windows\INetCache\Content.Outlook\0394GRYE\&#226;&#128;&#162;%09https:\www.fhi.no\kk\forbedringsarbeid\pasientforlop\hva-er-viktig-for-deg-en-retningsendring\)" TargetMode="External"/><Relationship Id="rId1" Type="http://schemas.openxmlformats.org/officeDocument/2006/relationships/slideLayout" Target="../slideLayouts/slideLayout12.xml"/><Relationship Id="rId5" Type="http://schemas.openxmlformats.org/officeDocument/2006/relationships/hyperlink" Target="https://www.aldringoghelse.no/demens/behandling-og-oppfolging/personsentrert-omsorg/" TargetMode="External"/><Relationship Id="rId4" Type="http://schemas.openxmlformats.org/officeDocument/2006/relationships/hyperlink" Target="https://vernepleier.no/wp-content/uploads/2017/12/Vernepleierbrosjyre-2017.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image" Target="../media/image14.emf"/><Relationship Id="rId1" Type="http://schemas.openxmlformats.org/officeDocument/2006/relationships/slideLayout" Target="../slideLayouts/slideLayout1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a:t>Positiv atferdsstøtte (PAS)</a:t>
            </a:r>
            <a:br>
              <a:rPr lang="nb-NO" dirty="0"/>
            </a:br>
            <a:r>
              <a:rPr lang="nb-NO" dirty="0"/>
              <a:t>Positive </a:t>
            </a:r>
            <a:r>
              <a:rPr lang="nb-NO" dirty="0" err="1"/>
              <a:t>Behavior</a:t>
            </a:r>
            <a:r>
              <a:rPr lang="nb-NO" dirty="0"/>
              <a:t> Support (PBS)</a:t>
            </a:r>
          </a:p>
        </p:txBody>
      </p:sp>
      <p:sp>
        <p:nvSpPr>
          <p:cNvPr id="3" name="Undertittel 2"/>
          <p:cNvSpPr>
            <a:spLocks noGrp="1"/>
          </p:cNvSpPr>
          <p:nvPr>
            <p:ph type="subTitle" idx="1"/>
          </p:nvPr>
        </p:nvSpPr>
        <p:spPr/>
        <p:txBody>
          <a:bodyPr>
            <a:normAutofit lnSpcReduction="10000"/>
          </a:bodyPr>
          <a:lstStyle/>
          <a:p>
            <a:endParaRPr lang="nb-NO" dirty="0"/>
          </a:p>
          <a:p>
            <a:endParaRPr lang="nb-NO" dirty="0"/>
          </a:p>
          <a:p>
            <a:pPr algn="r"/>
            <a:r>
              <a:rPr lang="nb-NO" dirty="0"/>
              <a:t>Arendal, 16.11.2022</a:t>
            </a:r>
          </a:p>
          <a:p>
            <a:pPr algn="r"/>
            <a:r>
              <a:rPr lang="nb-NO" dirty="0"/>
              <a:t>Georg de Lange, HAVO – Sørlandet sykehus</a:t>
            </a:r>
          </a:p>
        </p:txBody>
      </p:sp>
    </p:spTree>
    <p:extLst>
      <p:ext uri="{BB962C8B-B14F-4D97-AF65-F5344CB8AC3E}">
        <p14:creationId xmlns:p14="http://schemas.microsoft.com/office/powerpoint/2010/main" val="45275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299855" y="1443841"/>
            <a:ext cx="7910945" cy="4524315"/>
          </a:xfrm>
          <a:prstGeom prst="rect">
            <a:avLst/>
          </a:prstGeom>
        </p:spPr>
        <p:txBody>
          <a:bodyPr wrap="square">
            <a:spAutoFit/>
          </a:bodyPr>
          <a:lstStyle/>
          <a:p>
            <a:pPr fontAlgn="base"/>
            <a:r>
              <a:rPr lang="nb-NO" dirty="0">
                <a:solidFill>
                  <a:srgbClr val="00509E"/>
                </a:solidFill>
                <a:latin typeface="Open Sans"/>
              </a:rPr>
              <a:t>Positiv atferdsstøtte (PAS)</a:t>
            </a:r>
          </a:p>
          <a:p>
            <a:pPr fontAlgn="base"/>
            <a:endParaRPr lang="nb-NO" dirty="0">
              <a:solidFill>
                <a:srgbClr val="00509E"/>
              </a:solidFill>
              <a:latin typeface="Open Sans"/>
            </a:endParaRPr>
          </a:p>
          <a:p>
            <a:pPr fontAlgn="base"/>
            <a:r>
              <a:rPr lang="nb-NO" dirty="0">
                <a:solidFill>
                  <a:srgbClr val="000000"/>
                </a:solidFill>
                <a:latin typeface="Open Sans"/>
              </a:rPr>
              <a:t>Positiv atferdsstøtte (PAS) er en helhetlig tilnærming som vektlegger miljøets betydning heller enn de interne drivere for atferd. </a:t>
            </a:r>
          </a:p>
          <a:p>
            <a:pPr fontAlgn="base"/>
            <a:r>
              <a:rPr lang="nb-NO" dirty="0">
                <a:solidFill>
                  <a:srgbClr val="000000"/>
                </a:solidFill>
                <a:latin typeface="Open Sans"/>
              </a:rPr>
              <a:t>PAS defineres som en rekke kjerneelementer i en helhet. </a:t>
            </a:r>
          </a:p>
          <a:p>
            <a:pPr fontAlgn="base"/>
            <a:endParaRPr lang="nb-NO" dirty="0">
              <a:solidFill>
                <a:srgbClr val="000000"/>
              </a:solidFill>
              <a:latin typeface="Open Sans"/>
            </a:endParaRPr>
          </a:p>
          <a:p>
            <a:pPr fontAlgn="base"/>
            <a:r>
              <a:rPr lang="nb-NO" dirty="0">
                <a:solidFill>
                  <a:srgbClr val="000000"/>
                </a:solidFill>
                <a:latin typeface="Open Sans"/>
              </a:rPr>
              <a:t>PAS er et giftemål mellom vitenskap og verdier der verdier styrer. En forpliktes til å hjelpe målpersonen og dens interessenter i å oppnå en god livskvalitet slik de selv definerer det. Og en forplikter seg til å benytte de beste tilgjengelige metoder for å få dette til. </a:t>
            </a:r>
          </a:p>
          <a:p>
            <a:pPr fontAlgn="base"/>
            <a:endParaRPr lang="nb-NO" dirty="0">
              <a:solidFill>
                <a:srgbClr val="000000"/>
              </a:solidFill>
              <a:latin typeface="Open Sans"/>
            </a:endParaRPr>
          </a:p>
          <a:p>
            <a:pPr fontAlgn="base"/>
            <a:r>
              <a:rPr lang="nb-NO" dirty="0">
                <a:solidFill>
                  <a:srgbClr val="000000"/>
                </a:solidFill>
                <a:latin typeface="Open Sans"/>
              </a:rPr>
              <a:t>PAS har av flere blitt identifisert som den foretrukne tilnærming i arbeidet med mennesker med utviklingshemming, spesielt rundt de som har en atferd som utfordrer </a:t>
            </a:r>
          </a:p>
          <a:p>
            <a:pPr fontAlgn="base"/>
            <a:r>
              <a:rPr lang="nb-NO" dirty="0">
                <a:solidFill>
                  <a:srgbClr val="000000"/>
                </a:solidFill>
                <a:latin typeface="Open Sans"/>
              </a:rPr>
              <a:t>(f.eks. Carr et al., 2002; </a:t>
            </a:r>
            <a:r>
              <a:rPr lang="nb-NO" dirty="0" err="1">
                <a:solidFill>
                  <a:srgbClr val="000000"/>
                </a:solidFill>
                <a:latin typeface="Open Sans"/>
              </a:rPr>
              <a:t>LaVigna</a:t>
            </a:r>
            <a:r>
              <a:rPr lang="nb-NO" dirty="0">
                <a:solidFill>
                  <a:srgbClr val="000000"/>
                </a:solidFill>
                <a:latin typeface="Open Sans"/>
              </a:rPr>
              <a:t> og Willis, 2012; NICE guideline, 2018, Helsedirektoratet, 2021). NAKU.no</a:t>
            </a:r>
            <a:endParaRPr lang="nb-NO" b="0" i="0" dirty="0">
              <a:solidFill>
                <a:srgbClr val="000000"/>
              </a:solidFill>
              <a:effectLst/>
              <a:latin typeface="Open Sans"/>
            </a:endParaRPr>
          </a:p>
        </p:txBody>
      </p:sp>
    </p:spTree>
    <p:extLst>
      <p:ext uri="{BB962C8B-B14F-4D97-AF65-F5344CB8AC3E}">
        <p14:creationId xmlns:p14="http://schemas.microsoft.com/office/powerpoint/2010/main" val="172637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PAS </a:t>
            </a:r>
            <a:br>
              <a:rPr lang="nb-NO" b="1" dirty="0"/>
            </a:br>
            <a:endParaRPr lang="nb-NO" dirty="0"/>
          </a:p>
        </p:txBody>
      </p:sp>
      <p:sp>
        <p:nvSpPr>
          <p:cNvPr id="4" name="Plassholder for tekst 3"/>
          <p:cNvSpPr>
            <a:spLocks noGrp="1"/>
          </p:cNvSpPr>
          <p:nvPr>
            <p:ph type="body" sz="half" idx="2"/>
          </p:nvPr>
        </p:nvSpPr>
        <p:spPr>
          <a:xfrm>
            <a:off x="276599" y="2081350"/>
            <a:ext cx="3795339" cy="4121450"/>
          </a:xfrm>
        </p:spPr>
        <p:txBody>
          <a:bodyPr>
            <a:noAutofit/>
          </a:bodyPr>
          <a:lstStyle/>
          <a:p>
            <a:r>
              <a:rPr lang="nb-NO" sz="2000" dirty="0"/>
              <a:t>PAS er solid forankret i personsentrerte verdier, sikter mot viktige verdier og å støtte personer slik at de kan få ferdigheter og kompetanse til å bli fullverdige samfunnsmedlemmer. </a:t>
            </a:r>
          </a:p>
          <a:p>
            <a:endParaRPr lang="nb-NO" sz="2000" dirty="0"/>
          </a:p>
          <a:p>
            <a:r>
              <a:rPr lang="nb-NO" sz="2000" dirty="0"/>
              <a:t>PAS er et rammeverk som ruster opp støttepersoner, det vil si tjenesteytere, pårørende og ledere, med kunnskaper, holdninger og ferdigheter på en positiv, respektfull og effektiv måte.</a:t>
            </a:r>
          </a:p>
        </p:txBody>
      </p:sp>
      <p:pic>
        <p:nvPicPr>
          <p:cNvPr id="6" name="Plassholder for bilde 5"/>
          <p:cNvPicPr>
            <a:picLocks noGrp="1" noChangeAspect="1"/>
          </p:cNvPicPr>
          <p:nvPr>
            <p:ph type="pic" idx="1"/>
          </p:nvPr>
        </p:nvPicPr>
        <p:blipFill>
          <a:blip r:embed="rId2">
            <a:extLst>
              <a:ext uri="{28A0092B-C50C-407E-A947-70E740481C1C}">
                <a14:useLocalDpi xmlns:a14="http://schemas.microsoft.com/office/drawing/2010/main" val="0"/>
              </a:ext>
            </a:extLst>
          </a:blip>
          <a:srcRect l="970" r="970"/>
          <a:stretch>
            <a:fillRect/>
          </a:stretch>
        </p:blipFill>
        <p:spPr>
          <a:xfrm>
            <a:off x="4229100" y="287338"/>
            <a:ext cx="7686675" cy="5915025"/>
          </a:xfrm>
        </p:spPr>
      </p:pic>
    </p:spTree>
    <p:extLst>
      <p:ext uri="{BB962C8B-B14F-4D97-AF65-F5344CB8AC3E}">
        <p14:creationId xmlns:p14="http://schemas.microsoft.com/office/powerpoint/2010/main" val="264470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t>Generelle faglige rammeverk for god praksis</a:t>
            </a:r>
            <a:br>
              <a:rPr lang="nb-NO" b="1" dirty="0"/>
            </a:br>
            <a:r>
              <a:rPr lang="nb-NO" sz="3200" b="1" dirty="0"/>
              <a:t>(Nasjonal veileder, Helsedirektoratet, 2021)</a:t>
            </a:r>
            <a:endParaRPr lang="nb-NO" sz="3200" dirty="0"/>
          </a:p>
        </p:txBody>
      </p:sp>
      <p:sp>
        <p:nvSpPr>
          <p:cNvPr id="3" name="Plassholder for innhold 2"/>
          <p:cNvSpPr>
            <a:spLocks noGrp="1"/>
          </p:cNvSpPr>
          <p:nvPr>
            <p:ph idx="1"/>
          </p:nvPr>
        </p:nvSpPr>
        <p:spPr>
          <a:xfrm>
            <a:off x="276600" y="1628775"/>
            <a:ext cx="11638800" cy="4548188"/>
          </a:xfrm>
        </p:spPr>
        <p:txBody>
          <a:bodyPr>
            <a:normAutofit fontScale="70000" lnSpcReduction="20000"/>
          </a:bodyPr>
          <a:lstStyle/>
          <a:p>
            <a:r>
              <a:rPr lang="nb-NO" dirty="0"/>
              <a:t>"Hva er viktig for deg" er en retningsendring med hensikt å tydeliggjøre brukerstemmen og bidra til at helsetjenestene møter og styrker individets egne ressurser og mestringsevne </a:t>
            </a:r>
            <a:r>
              <a:rPr lang="nb-NO" dirty="0">
                <a:hlinkClick r:id="rId2"/>
              </a:rPr>
              <a:t>"Hva er viktig for deg" (fhi.no)</a:t>
            </a:r>
            <a:r>
              <a:rPr lang="nb-NO" dirty="0"/>
              <a:t>.</a:t>
            </a:r>
          </a:p>
          <a:p>
            <a:r>
              <a:rPr lang="nb-NO" dirty="0"/>
              <a:t>Positiv atferdsstøtte (PAS) er et rammeverk som benyttes for å øke livskvalitet og håndtere utfordrende atferd i et livsløpsperspektiv. Hovedmålet er å øke livskvaliteten til en person og dens nærpersoner, mens reduksjon i utfordrende er en sekundær gevinst. Fokuset er på at intervensjonene bygger på menneskerettigheter og verdier, at de er sosialt akseptable, raske, varige og effektive </a:t>
            </a:r>
            <a:r>
              <a:rPr lang="nb-NO" dirty="0">
                <a:hlinkClick r:id="rId3"/>
              </a:rPr>
              <a:t>(PAS i stiftelsensor.no)</a:t>
            </a:r>
            <a:r>
              <a:rPr lang="nb-NO" dirty="0"/>
              <a:t>. </a:t>
            </a:r>
          </a:p>
          <a:p>
            <a:r>
              <a:rPr lang="nb-NO" dirty="0"/>
              <a:t>Vernepleierens arbeidsmodell. Generell problemløsningsmodell for planlegging, gjennomføring og evaluering av arbeid der en person eller et miljø ønsker endring. Modellen tydeliggjør samspillet mellom bruker og hjelper. Hensikten med modellen er å etterstrebe at personen selv skal være deltakende aktør i hele prosessen. Faglig forankring og etterrettelighet sikres gjennom analytisk og etisk refleksjon</a:t>
            </a:r>
            <a:r>
              <a:rPr lang="nb-NO" dirty="0">
                <a:hlinkClick r:id="rId4"/>
              </a:rPr>
              <a:t> vernepleierens arbeidsmodell (vernepleier.no)</a:t>
            </a:r>
            <a:r>
              <a:rPr lang="nb-NO" dirty="0"/>
              <a:t>.</a:t>
            </a:r>
          </a:p>
          <a:p>
            <a:r>
              <a:rPr lang="nb-NO" dirty="0"/>
              <a:t>Personsentrert omsorg er en omsorgsfilosofi som handler om å ta hensyn til hvordan en person opplever sin situasjon og verden rundt seg. Omsorgen skal tilrettelegges slik at personens perspektiv på situasjonen blir ivaretatt. Hvordan en person opplever en situasjon er preget av personlighet, livshistorie, fysisk helse, og sosialt miljø </a:t>
            </a:r>
            <a:r>
              <a:rPr lang="nb-NO" dirty="0">
                <a:hlinkClick r:id="rId5"/>
              </a:rPr>
              <a:t>(aldringoghelse.no)</a:t>
            </a:r>
            <a:r>
              <a:rPr lang="nb-NO" dirty="0"/>
              <a:t>.</a:t>
            </a:r>
          </a:p>
          <a:p>
            <a:pPr marL="0" indent="0" algn="ctr">
              <a:buNone/>
            </a:pPr>
            <a:endParaRPr lang="nb-NO" dirty="0"/>
          </a:p>
          <a:p>
            <a:pPr marL="0" indent="0" algn="ctr">
              <a:buNone/>
            </a:pPr>
            <a:r>
              <a:rPr lang="nb-NO" dirty="0"/>
              <a:t>Ikke finn opp kruttet på nytt - lær av andre kommuner!</a:t>
            </a:r>
          </a:p>
          <a:p>
            <a:pPr marL="0" indent="0">
              <a:buNone/>
            </a:pPr>
            <a:endParaRPr lang="nb-NO" dirty="0"/>
          </a:p>
        </p:txBody>
      </p:sp>
    </p:spTree>
    <p:extLst>
      <p:ext uri="{BB962C8B-B14F-4D97-AF65-F5344CB8AC3E}">
        <p14:creationId xmlns:p14="http://schemas.microsoft.com/office/powerpoint/2010/main" val="199216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4000" b="1" dirty="0"/>
              <a:t>Personsentrerte og individuelt tilrettelagte tjenester</a:t>
            </a:r>
            <a:endParaRPr lang="nb-NO" sz="4000" dirty="0"/>
          </a:p>
        </p:txBody>
      </p:sp>
      <p:sp>
        <p:nvSpPr>
          <p:cNvPr id="3" name="Rektangel 2"/>
          <p:cNvSpPr/>
          <p:nvPr/>
        </p:nvSpPr>
        <p:spPr>
          <a:xfrm>
            <a:off x="585788" y="1114425"/>
            <a:ext cx="10844211" cy="5109091"/>
          </a:xfrm>
          <a:prstGeom prst="rect">
            <a:avLst/>
          </a:prstGeom>
        </p:spPr>
        <p:txBody>
          <a:bodyPr wrap="square">
            <a:spAutoFit/>
          </a:bodyPr>
          <a:lstStyle/>
          <a:p>
            <a:r>
              <a:rPr lang="nb-NO" b="1" dirty="0">
                <a:latin typeface="Arial" panose="020B0604020202020204" pitchFamily="34" charset="0"/>
              </a:rPr>
              <a:t>Legge til rette for at personer med utviklingshemming kan utøve selvbestemmelse</a:t>
            </a:r>
          </a:p>
          <a:p>
            <a:r>
              <a:rPr lang="nb-NO" b="1" dirty="0"/>
              <a:t>Sørge for at personer med utviklingshemming og nærmeste pårørende får medvirke i planlegging, utforming, gjennomføring og evaluering av egne tjenester</a:t>
            </a:r>
          </a:p>
          <a:p>
            <a:r>
              <a:rPr lang="nb-NO" b="1" dirty="0"/>
              <a:t>Sørge for individuell tilrettelegging av tjenester til personer med utviklingshemming</a:t>
            </a:r>
          </a:p>
          <a:p>
            <a:r>
              <a:rPr lang="nb-NO" b="1" dirty="0"/>
              <a:t>Legge til rette for at personer med utviklingshemming kan ha en aktiv og meningsfylt tilværelse</a:t>
            </a:r>
          </a:p>
          <a:p>
            <a:r>
              <a:rPr lang="nb-NO" b="1" dirty="0"/>
              <a:t>Tillitsskapende tiltak overfor tjenestemottakere som takker nei til nødvendig bistand</a:t>
            </a:r>
          </a:p>
          <a:p>
            <a:r>
              <a:rPr lang="nb-NO" b="1" dirty="0"/>
              <a:t>Legge til rette for en god start for barnet og familien</a:t>
            </a:r>
          </a:p>
          <a:p>
            <a:r>
              <a:rPr lang="nb-NO" b="1" dirty="0"/>
              <a:t>Legge til rette for at personer med utviklingshemming og deres familier får en god overgang når</a:t>
            </a:r>
          </a:p>
          <a:p>
            <a:r>
              <a:rPr lang="nb-NO" b="1" dirty="0"/>
              <a:t>tjenestemottaker blir voksen</a:t>
            </a:r>
          </a:p>
          <a:p>
            <a:endParaRPr lang="nb-NO" b="1" dirty="0">
              <a:latin typeface="Arial" panose="020B0604020202020204" pitchFamily="34" charset="0"/>
            </a:endParaRPr>
          </a:p>
          <a:p>
            <a:r>
              <a:rPr lang="nb-NO" b="1" dirty="0"/>
              <a:t>Bistå personer med utviklingshemming i valg, utforming og tilrettelegging av bolig, jobb eller dagaktivitetstilbud, utvikle og beholde god psykisk- og somatisk helse, god seksuell helse, forebygge rusproblematikk, beskytte mot vold og overgrep mv.</a:t>
            </a:r>
          </a:p>
          <a:p>
            <a:endParaRPr lang="nb-NO" b="1" dirty="0">
              <a:latin typeface="Arial" panose="020B0604020202020204" pitchFamily="34" charset="0"/>
            </a:endParaRPr>
          </a:p>
          <a:p>
            <a:r>
              <a:rPr lang="nb-NO" b="1" dirty="0"/>
              <a:t>Arbeide systematisk for å forebygge utvikling av utfordrende atferd hos personer med utviklingshemming </a:t>
            </a:r>
            <a:r>
              <a:rPr lang="nb-NO" sz="1400" b="1" dirty="0"/>
              <a:t>s. 51-53</a:t>
            </a:r>
            <a:endParaRPr lang="nb-NO" sz="1400" b="1" dirty="0">
              <a:latin typeface="Arial" panose="020B0604020202020204" pitchFamily="34" charset="0"/>
            </a:endParaRPr>
          </a:p>
          <a:p>
            <a:endParaRPr lang="nb-NO" sz="2000" b="1" dirty="0">
              <a:latin typeface="Arial" panose="020B0604020202020204" pitchFamily="34" charset="0"/>
            </a:endParaRPr>
          </a:p>
          <a:p>
            <a:r>
              <a:rPr lang="nb-NO" dirty="0"/>
              <a:t>Slik jeg leser Nasjonal veileder vil teorien for PAS og erfaringer med PAS langt på vei kunne «løse» organiseringen for å nå «alle» målene og intensjonene.</a:t>
            </a:r>
          </a:p>
        </p:txBody>
      </p:sp>
    </p:spTree>
    <p:extLst>
      <p:ext uri="{BB962C8B-B14F-4D97-AF65-F5344CB8AC3E}">
        <p14:creationId xmlns:p14="http://schemas.microsoft.com/office/powerpoint/2010/main" val="331419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Flere kommuner implementerer PAS som paraply for sine tjenester innen </a:t>
            </a:r>
            <a:r>
              <a:rPr lang="nb-NO" dirty="0" err="1"/>
              <a:t>habilitering</a:t>
            </a:r>
            <a:r>
              <a:rPr lang="nb-NO" dirty="0"/>
              <a:t> (her Sandefjord)</a:t>
            </a:r>
          </a:p>
        </p:txBody>
      </p:sp>
      <p:sp>
        <p:nvSpPr>
          <p:cNvPr id="3" name="Plassholder for innhold 2"/>
          <p:cNvSpPr>
            <a:spLocks noGrp="1"/>
          </p:cNvSpPr>
          <p:nvPr>
            <p:ph sz="half" idx="1"/>
          </p:nvPr>
        </p:nvSpPr>
        <p:spPr/>
        <p:txBody>
          <a:bodyPr>
            <a:normAutofit fontScale="92500"/>
          </a:bodyPr>
          <a:lstStyle/>
          <a:p>
            <a:r>
              <a:rPr lang="nb-NO" dirty="0"/>
              <a:t>Grunnen til at vi har gått for PAS, handler om å sikre økt livskvalitet, meningsfulle aktiviteter og aktiv deltakelse for den enkelte. </a:t>
            </a:r>
          </a:p>
          <a:p>
            <a:r>
              <a:rPr lang="nb-NO" dirty="0"/>
              <a:t>Understreker at det er viktig at innføringen av PAS i tjenesten er forankret i både ledelse og blant medarbeiderne </a:t>
            </a:r>
          </a:p>
          <a:p>
            <a:pPr marL="0" indent="0">
              <a:buNone/>
            </a:pPr>
            <a:r>
              <a:rPr lang="nb-NO" sz="2000" dirty="0"/>
              <a:t>(Lohne Edvardsen, Sandefjord kommune)</a:t>
            </a:r>
          </a:p>
        </p:txBody>
      </p:sp>
      <p:sp>
        <p:nvSpPr>
          <p:cNvPr id="4" name="Plassholder for innhold 3"/>
          <p:cNvSpPr>
            <a:spLocks noGrp="1"/>
          </p:cNvSpPr>
          <p:nvPr>
            <p:ph sz="half" idx="2"/>
          </p:nvPr>
        </p:nvSpPr>
        <p:spPr/>
        <p:txBody>
          <a:bodyPr>
            <a:normAutofit fontScale="92500"/>
          </a:bodyPr>
          <a:lstStyle/>
          <a:p>
            <a:r>
              <a:rPr lang="nb-NO" dirty="0"/>
              <a:t>Aktivitetssenteret Ranvik Brygge skal være basert på PAS. </a:t>
            </a:r>
          </a:p>
          <a:p>
            <a:r>
              <a:rPr lang="nb-NO" dirty="0"/>
              <a:t>PAS vektlegger arbeidstakernes medvirkning og autonomi, og arbeidstakerne skal medvirke i både valg og utforming av aktiviteter. </a:t>
            </a:r>
          </a:p>
          <a:p>
            <a:r>
              <a:rPr lang="nb-NO" dirty="0"/>
              <a:t>Arbeidssenteret skal være en arena for personlig mestring og glede, og arbeidstakernes ressurser skal trekkes frem i aktivitetshverdagen.</a:t>
            </a:r>
          </a:p>
        </p:txBody>
      </p:sp>
    </p:spTree>
    <p:extLst>
      <p:ext uri="{BB962C8B-B14F-4D97-AF65-F5344CB8AC3E}">
        <p14:creationId xmlns:p14="http://schemas.microsoft.com/office/powerpoint/2010/main" val="210496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2"/>
          </p:nvPr>
        </p:nvSpPr>
        <p:spPr/>
        <p:txBody>
          <a:bodyPr>
            <a:normAutofit fontScale="55000" lnSpcReduction="20000"/>
          </a:bodyPr>
          <a:lstStyle/>
          <a:p>
            <a:pPr marL="0" indent="0">
              <a:buNone/>
            </a:pPr>
            <a:r>
              <a:rPr lang="nb-NO" dirty="0">
                <a:latin typeface="Arial"/>
                <a:cs typeface="Arial"/>
              </a:rPr>
              <a:t>Status 2020: Omorganisering og nye ressurspersoner. </a:t>
            </a:r>
          </a:p>
          <a:p>
            <a:pPr marL="0" indent="0">
              <a:buNone/>
            </a:pPr>
            <a:endParaRPr lang="nb-NO" dirty="0">
              <a:latin typeface="Arial"/>
              <a:cs typeface="Arial"/>
            </a:endParaRPr>
          </a:p>
          <a:p>
            <a:pPr marL="271145" indent="-271145">
              <a:buFont typeface="Wingdings" panose="05000000000000000000" pitchFamily="2" charset="2"/>
              <a:buChar char="§"/>
            </a:pPr>
            <a:r>
              <a:rPr lang="nb-NO" b="1" dirty="0">
                <a:latin typeface="Arial"/>
                <a:cs typeface="Arial"/>
              </a:rPr>
              <a:t>«Tilfeldig» hvor mye det satses på fag i de ulike enhetene</a:t>
            </a:r>
          </a:p>
          <a:p>
            <a:pPr marL="271145" indent="-271145">
              <a:buFont typeface="Wingdings" panose="05000000000000000000" pitchFamily="2" charset="2"/>
              <a:buChar char="§"/>
            </a:pPr>
            <a:r>
              <a:rPr lang="nb-NO" dirty="0">
                <a:latin typeface="Arial"/>
                <a:cs typeface="Arial"/>
              </a:rPr>
              <a:t>«Tilfeldig» hvor mye tid som er frikjøpt i enhetene</a:t>
            </a:r>
          </a:p>
          <a:p>
            <a:pPr marL="271145" indent="-271145">
              <a:buFont typeface="Wingdings" panose="05000000000000000000" pitchFamily="2" charset="2"/>
              <a:buChar char="§"/>
            </a:pPr>
            <a:r>
              <a:rPr lang="nb-NO" dirty="0">
                <a:latin typeface="Arial"/>
                <a:cs typeface="Arial"/>
              </a:rPr>
              <a:t>«Tilfeldig» hvor stor fagdekning det er i de ulike enhetene</a:t>
            </a:r>
          </a:p>
          <a:p>
            <a:pPr marL="271145" indent="-271145">
              <a:buFont typeface="Wingdings" panose="05000000000000000000" pitchFamily="2" charset="2"/>
              <a:buChar char="§"/>
            </a:pPr>
            <a:r>
              <a:rPr lang="nb-NO" dirty="0">
                <a:latin typeface="Arial"/>
                <a:cs typeface="Arial"/>
              </a:rPr>
              <a:t>«Tilfeldig» i hvilke enheter det er fagkoordinator</a:t>
            </a:r>
          </a:p>
          <a:p>
            <a:pPr marL="271145" indent="-271145">
              <a:buFont typeface="Wingdings" panose="05000000000000000000" pitchFamily="2" charset="2"/>
              <a:buChar char="§"/>
            </a:pPr>
            <a:r>
              <a:rPr lang="nb-NO" dirty="0">
                <a:latin typeface="Arial"/>
                <a:cs typeface="Arial"/>
              </a:rPr>
              <a:t>«Tilfeldig» hvordan like roller praktiseres i de ulike enhetene</a:t>
            </a:r>
          </a:p>
          <a:p>
            <a:pPr marL="271145" indent="-271145">
              <a:buFont typeface="Wingdings" panose="05000000000000000000" pitchFamily="2" charset="2"/>
              <a:buChar char="§"/>
            </a:pPr>
            <a:r>
              <a:rPr lang="nb-NO" dirty="0">
                <a:latin typeface="Arial"/>
                <a:cs typeface="Arial"/>
              </a:rPr>
              <a:t>Svak og tilfeldig internkontroll</a:t>
            </a:r>
          </a:p>
          <a:p>
            <a:pPr marL="271145" indent="-271145">
              <a:buFont typeface="Wingdings" panose="05000000000000000000" pitchFamily="2" charset="2"/>
              <a:buChar char="§"/>
            </a:pPr>
            <a:r>
              <a:rPr lang="nb-NO" dirty="0">
                <a:latin typeface="Arial"/>
                <a:cs typeface="Arial"/>
              </a:rPr>
              <a:t>Enkelte av enhetene var topptunge, for mange beslutninger ble tatt av leder og fagkoordinator, ønske å få flest mulig beslutninger lengst mulig ned i organisasjonen</a:t>
            </a:r>
          </a:p>
          <a:p>
            <a:pPr marL="271145" indent="-271145">
              <a:buFont typeface="Wingdings" panose="05000000000000000000" pitchFamily="2" charset="2"/>
              <a:buChar char="§"/>
            </a:pPr>
            <a:r>
              <a:rPr lang="nb-NO" b="1" dirty="0">
                <a:latin typeface="Arial"/>
                <a:cs typeface="Arial"/>
              </a:rPr>
              <a:t>Få spor at seksjonen hadde tatt innover seg </a:t>
            </a:r>
            <a:r>
              <a:rPr lang="nb-NO" b="1" dirty="0" err="1">
                <a:latin typeface="Arial"/>
                <a:cs typeface="Arial"/>
              </a:rPr>
              <a:t>NOU`er</a:t>
            </a:r>
            <a:r>
              <a:rPr lang="nb-NO" b="1" dirty="0">
                <a:latin typeface="Arial"/>
                <a:cs typeface="Arial"/>
              </a:rPr>
              <a:t>, tilsynsrapporter mm</a:t>
            </a:r>
          </a:p>
          <a:p>
            <a:pPr marL="271145" indent="-271145">
              <a:buFont typeface="Wingdings,Sans-Serif" panose="05000000000000000000" pitchFamily="2" charset="2"/>
              <a:buChar char="§"/>
            </a:pPr>
            <a:r>
              <a:rPr lang="nb-NO" dirty="0">
                <a:latin typeface="Arial"/>
                <a:cs typeface="Arial"/>
              </a:rPr>
              <a:t>Men utrolig mange dyktige ansatte som til enhver tid har stått på for gode tjenestetilbud. </a:t>
            </a:r>
          </a:p>
          <a:p>
            <a:pPr marL="271145" indent="-271145">
              <a:buFont typeface="Wingdings,Sans-Serif" panose="05000000000000000000" pitchFamily="2" charset="2"/>
              <a:buChar char="§"/>
            </a:pPr>
            <a:endParaRPr lang="nb-NO" dirty="0">
              <a:latin typeface="Arial"/>
              <a:cs typeface="Arial"/>
            </a:endParaRPr>
          </a:p>
          <a:p>
            <a:pPr marL="271145" indent="-271145">
              <a:buFont typeface="Wingdings,Sans-Serif" panose="05000000000000000000" pitchFamily="2" charset="2"/>
              <a:buChar char="§"/>
            </a:pPr>
            <a:endParaRPr lang="nb-NO" dirty="0">
              <a:latin typeface="Arial"/>
              <a:cs typeface="Arial"/>
            </a:endParaRPr>
          </a:p>
          <a:p>
            <a:pPr marL="271145" indent="-271145">
              <a:buFont typeface="Wingdings" panose="05000000000000000000" pitchFamily="2" charset="2"/>
              <a:buChar char="§"/>
            </a:pPr>
            <a:r>
              <a:rPr lang="nb-NO" dirty="0">
                <a:latin typeface="Arial"/>
                <a:cs typeface="Arial"/>
              </a:rPr>
              <a:t>Tidlig enighet om behovet for at seksjonen har et felles fag- og verdigrunnlag, samt sikre nødvendig og tilstrekkelig kompetanse i alle av seksjonens enheter</a:t>
            </a:r>
          </a:p>
          <a:p>
            <a:endParaRPr lang="nb-NO" dirty="0"/>
          </a:p>
        </p:txBody>
      </p:sp>
      <p:sp>
        <p:nvSpPr>
          <p:cNvPr id="3" name="Plassholder for innhold 2"/>
          <p:cNvSpPr>
            <a:spLocks noGrp="1"/>
          </p:cNvSpPr>
          <p:nvPr>
            <p:ph sz="half" idx="15"/>
          </p:nvPr>
        </p:nvSpPr>
        <p:spPr/>
        <p:txBody>
          <a:bodyPr/>
          <a:lstStyle/>
          <a:p>
            <a:pPr marL="0" indent="0">
              <a:buNone/>
            </a:pPr>
            <a:r>
              <a:rPr lang="nb-NO" sz="1600" dirty="0"/>
              <a:t>Innføre felles fag- og verdigrunnlag PAS (positiv atferdsstøtte)</a:t>
            </a:r>
          </a:p>
          <a:p>
            <a:pPr lvl="1"/>
            <a:r>
              <a:rPr lang="nb-NO" sz="1600" dirty="0"/>
              <a:t>Kontakt med, opplæring og besøk hos veiledningsteamet i EFF Sandnes kommune</a:t>
            </a:r>
          </a:p>
          <a:p>
            <a:pPr marL="0" indent="0">
              <a:buNone/>
            </a:pPr>
            <a:r>
              <a:rPr lang="nb-NO" sz="1600" dirty="0"/>
              <a:t>Arbeide systematisk med kvalitetsforbedring jf. veileder Gode helse- og omsorgstjenester til personer med utviklingshemming </a:t>
            </a:r>
          </a:p>
          <a:p>
            <a:endParaRPr lang="nb-NO" dirty="0"/>
          </a:p>
        </p:txBody>
      </p:sp>
      <p:sp>
        <p:nvSpPr>
          <p:cNvPr id="4" name="Tittel 3"/>
          <p:cNvSpPr>
            <a:spLocks noGrp="1"/>
          </p:cNvSpPr>
          <p:nvPr>
            <p:ph type="title"/>
          </p:nvPr>
        </p:nvSpPr>
        <p:spPr/>
        <p:txBody>
          <a:bodyPr>
            <a:normAutofit fontScale="90000"/>
          </a:bodyPr>
          <a:lstStyle/>
          <a:p>
            <a:r>
              <a:rPr lang="nb-NO" dirty="0"/>
              <a:t>Sandefjord kommune</a:t>
            </a:r>
          </a:p>
        </p:txBody>
      </p:sp>
      <p:pic>
        <p:nvPicPr>
          <p:cNvPr id="5" name="Bilde 5">
            <a:extLst>
              <a:ext uri="{FF2B5EF4-FFF2-40B4-BE49-F238E27FC236}">
                <a16:creationId xmlns:a16="http://schemas.microsoft.com/office/drawing/2014/main" id="{E7980E2E-4650-DC2C-451F-9BC5B7ECE5FE}"/>
              </a:ext>
            </a:extLst>
          </p:cNvPr>
          <p:cNvPicPr>
            <a:picLocks noChangeAspect="1"/>
          </p:cNvPicPr>
          <p:nvPr/>
        </p:nvPicPr>
        <p:blipFill>
          <a:blip r:embed="rId2"/>
          <a:stretch>
            <a:fillRect/>
          </a:stretch>
        </p:blipFill>
        <p:spPr>
          <a:xfrm>
            <a:off x="6643688" y="2986088"/>
            <a:ext cx="4710112" cy="2769142"/>
          </a:xfrm>
          <a:prstGeom prst="rect">
            <a:avLst/>
          </a:prstGeom>
          <a:noFill/>
        </p:spPr>
      </p:pic>
    </p:spTree>
    <p:extLst>
      <p:ext uri="{BB962C8B-B14F-4D97-AF65-F5344CB8AC3E}">
        <p14:creationId xmlns:p14="http://schemas.microsoft.com/office/powerpoint/2010/main" val="3509051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endParaRPr lang="nb-NO"/>
          </a:p>
        </p:txBody>
      </p:sp>
      <p:pic>
        <p:nvPicPr>
          <p:cNvPr id="3" name="Bilde 2"/>
          <p:cNvPicPr>
            <a:picLocks noChangeAspect="1"/>
          </p:cNvPicPr>
          <p:nvPr/>
        </p:nvPicPr>
        <p:blipFill>
          <a:blip r:embed="rId2"/>
          <a:stretch>
            <a:fillRect/>
          </a:stretch>
        </p:blipFill>
        <p:spPr>
          <a:xfrm>
            <a:off x="1285876" y="442914"/>
            <a:ext cx="9415462" cy="5543550"/>
          </a:xfrm>
          <a:prstGeom prst="rect">
            <a:avLst/>
          </a:prstGeom>
        </p:spPr>
      </p:pic>
    </p:spTree>
    <p:extLst>
      <p:ext uri="{BB962C8B-B14F-4D97-AF65-F5344CB8AC3E}">
        <p14:creationId xmlns:p14="http://schemas.microsoft.com/office/powerpoint/2010/main" val="1385478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noChangeAspect="1"/>
          </p:cNvPicPr>
          <p:nvPr>
            <p:ph sz="half" idx="2"/>
          </p:nvPr>
        </p:nvPicPr>
        <p:blipFill>
          <a:blip r:embed="rId2"/>
          <a:stretch>
            <a:fillRect/>
          </a:stretch>
        </p:blipFill>
        <p:spPr>
          <a:xfrm>
            <a:off x="587057" y="1114425"/>
            <a:ext cx="5139373" cy="4279125"/>
          </a:xfrm>
          <a:prstGeom prst="rect">
            <a:avLst/>
          </a:prstGeom>
        </p:spPr>
      </p:pic>
      <p:pic>
        <p:nvPicPr>
          <p:cNvPr id="6" name="Plassholder for innhold 5"/>
          <p:cNvPicPr>
            <a:picLocks noGrp="1" noChangeAspect="1"/>
          </p:cNvPicPr>
          <p:nvPr>
            <p:ph sz="half" idx="15"/>
          </p:nvPr>
        </p:nvPicPr>
        <p:blipFill>
          <a:blip r:embed="rId3"/>
          <a:stretch>
            <a:fillRect/>
          </a:stretch>
        </p:blipFill>
        <p:spPr>
          <a:xfrm>
            <a:off x="6154738" y="1114425"/>
            <a:ext cx="5761037" cy="4219823"/>
          </a:xfrm>
          <a:prstGeom prst="rect">
            <a:avLst/>
          </a:prstGeom>
        </p:spPr>
      </p:pic>
      <p:sp>
        <p:nvSpPr>
          <p:cNvPr id="4" name="Tittel 3"/>
          <p:cNvSpPr>
            <a:spLocks noGrp="1"/>
          </p:cNvSpPr>
          <p:nvPr>
            <p:ph type="title"/>
          </p:nvPr>
        </p:nvSpPr>
        <p:spPr/>
        <p:txBody>
          <a:bodyPr>
            <a:normAutofit fontScale="90000"/>
          </a:bodyPr>
          <a:lstStyle/>
          <a:p>
            <a:endParaRPr lang="nb-NO"/>
          </a:p>
        </p:txBody>
      </p:sp>
    </p:spTree>
    <p:extLst>
      <p:ext uri="{BB962C8B-B14F-4D97-AF65-F5344CB8AC3E}">
        <p14:creationId xmlns:p14="http://schemas.microsoft.com/office/powerpoint/2010/main" val="342321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endParaRPr lang="nb-NO"/>
          </a:p>
        </p:txBody>
      </p:sp>
      <p:pic>
        <p:nvPicPr>
          <p:cNvPr id="4" name="Bilde 3"/>
          <p:cNvPicPr>
            <a:picLocks noChangeAspect="1"/>
          </p:cNvPicPr>
          <p:nvPr/>
        </p:nvPicPr>
        <p:blipFill>
          <a:blip r:embed="rId2"/>
          <a:stretch>
            <a:fillRect/>
          </a:stretch>
        </p:blipFill>
        <p:spPr>
          <a:xfrm>
            <a:off x="1343026" y="1471613"/>
            <a:ext cx="9672638" cy="4769275"/>
          </a:xfrm>
          <a:prstGeom prst="rect">
            <a:avLst/>
          </a:prstGeom>
        </p:spPr>
      </p:pic>
      <p:sp>
        <p:nvSpPr>
          <p:cNvPr id="3" name="Plassholder for tekst 2"/>
          <p:cNvSpPr>
            <a:spLocks noGrp="1"/>
          </p:cNvSpPr>
          <p:nvPr>
            <p:ph type="body" sz="quarter" idx="17"/>
          </p:nvPr>
        </p:nvSpPr>
        <p:spPr/>
        <p:txBody>
          <a:bodyPr/>
          <a:lstStyle/>
          <a:p>
            <a:pPr marL="0" indent="0">
              <a:buNone/>
            </a:pPr>
            <a:endParaRPr lang="nb-NO" dirty="0"/>
          </a:p>
        </p:txBody>
      </p:sp>
    </p:spTree>
    <p:extLst>
      <p:ext uri="{BB962C8B-B14F-4D97-AF65-F5344CB8AC3E}">
        <p14:creationId xmlns:p14="http://schemas.microsoft.com/office/powerpoint/2010/main" val="73766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199"/>
            <a:ext cx="1689100" cy="371475"/>
          </a:xfrm>
        </p:spPr>
        <p:txBody>
          <a:bodyPr>
            <a:normAutofit/>
          </a:bodyPr>
          <a:lstStyle/>
          <a:p>
            <a:endParaRPr lang="nb-NO" sz="800" dirty="0"/>
          </a:p>
        </p:txBody>
      </p:sp>
      <p:pic>
        <p:nvPicPr>
          <p:cNvPr id="5" name="Picture 2" descr="https://stiftelsensor.no/images/nyheter/2020/november/suksesskriterier_figur_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9455" y="457200"/>
            <a:ext cx="8445933" cy="6123709"/>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tekst 3"/>
          <p:cNvSpPr>
            <a:spLocks noGrp="1"/>
          </p:cNvSpPr>
          <p:nvPr>
            <p:ph type="body" sz="half" idx="2"/>
          </p:nvPr>
        </p:nvSpPr>
        <p:spPr>
          <a:xfrm>
            <a:off x="839789" y="2175164"/>
            <a:ext cx="2069666" cy="3693824"/>
          </a:xfrm>
        </p:spPr>
        <p:txBody>
          <a:bodyPr>
            <a:normAutofit lnSpcReduction="10000"/>
          </a:bodyPr>
          <a:lstStyle/>
          <a:p>
            <a:endParaRPr lang="nb-NO" dirty="0"/>
          </a:p>
          <a:p>
            <a:endParaRPr lang="nb-NO" dirty="0"/>
          </a:p>
          <a:p>
            <a:endParaRPr lang="nb-NO" dirty="0"/>
          </a:p>
          <a:p>
            <a:endParaRPr lang="nb-NO" dirty="0"/>
          </a:p>
          <a:p>
            <a:endParaRPr lang="nb-NO" dirty="0"/>
          </a:p>
          <a:p>
            <a:endParaRPr lang="nb-NO" dirty="0"/>
          </a:p>
          <a:p>
            <a:endParaRPr lang="nb-NO" dirty="0"/>
          </a:p>
          <a:p>
            <a:endParaRPr lang="nb-NO" dirty="0"/>
          </a:p>
          <a:p>
            <a:r>
              <a:rPr lang="nb-NO" dirty="0"/>
              <a:t>Nøkkelkomponentene i PAS (Gore et al., 2018)</a:t>
            </a:r>
          </a:p>
        </p:txBody>
      </p:sp>
    </p:spTree>
    <p:extLst>
      <p:ext uri="{BB962C8B-B14F-4D97-AF65-F5344CB8AC3E}">
        <p14:creationId xmlns:p14="http://schemas.microsoft.com/office/powerpoint/2010/main" val="363388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title"/>
          </p:nvPr>
        </p:nvSpPr>
        <p:spPr>
          <a:xfrm>
            <a:off x="1604640" y="408374"/>
            <a:ext cx="8949061" cy="1039427"/>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rgbClr val="6B7C72"/>
              </a:buClr>
              <a:buSzPts val="3500"/>
            </a:pPr>
            <a:r>
              <a:rPr lang="no-NO"/>
              <a:t>INNLEDNING</a:t>
            </a:r>
            <a:endParaRPr/>
          </a:p>
        </p:txBody>
      </p:sp>
      <p:sp>
        <p:nvSpPr>
          <p:cNvPr id="135" name="Google Shape;135;p3"/>
          <p:cNvSpPr txBox="1">
            <a:spLocks noGrp="1"/>
          </p:cNvSpPr>
          <p:nvPr>
            <p:ph idx="1"/>
          </p:nvPr>
        </p:nvSpPr>
        <p:spPr>
          <a:xfrm>
            <a:off x="1638300" y="1752602"/>
            <a:ext cx="8915400" cy="4373563"/>
          </a:xfrm>
          <a:prstGeom prst="rect">
            <a:avLst/>
          </a:prstGeom>
          <a:noFill/>
          <a:ln>
            <a:noFill/>
          </a:ln>
        </p:spPr>
        <p:txBody>
          <a:bodyPr spcFirstLastPara="1" vert="horz" wrap="square" lIns="91425" tIns="45700" rIns="91425" bIns="45700" rtlCol="0" anchor="t" anchorCtr="0">
            <a:normAutofit/>
          </a:bodyPr>
          <a:lstStyle/>
          <a:p>
            <a:pPr marL="114300" indent="0">
              <a:spcBef>
                <a:spcPts val="0"/>
              </a:spcBef>
              <a:buSzPts val="2400"/>
              <a:buNone/>
            </a:pPr>
            <a:r>
              <a:rPr lang="no-NO"/>
              <a:t>Forebygging og håndtering av utfordrende atferd hos personer med utviklingshemming</a:t>
            </a:r>
            <a:endParaRPr/>
          </a:p>
          <a:p>
            <a:pPr marL="114300" indent="0">
              <a:spcBef>
                <a:spcPts val="480"/>
              </a:spcBef>
              <a:buSzPts val="2400"/>
              <a:buNone/>
            </a:pPr>
            <a:endParaRPr/>
          </a:p>
          <a:p>
            <a:pPr marL="114300" indent="0">
              <a:spcBef>
                <a:spcPts val="480"/>
              </a:spcBef>
              <a:buSzPts val="2400"/>
              <a:buNone/>
            </a:pPr>
            <a:r>
              <a:rPr lang="no-NO"/>
              <a:t>Positiv atferdsstøtte legger opp til å hjelpe tjenestemottakere, og deres hjelpere, som enten har utviklet, eller står i fare for å utvikle, utfordrende atferd. </a:t>
            </a:r>
            <a:endParaRPr/>
          </a:p>
          <a:p>
            <a:pPr marL="114300" indent="0">
              <a:spcBef>
                <a:spcPts val="480"/>
              </a:spcBef>
              <a:buSzPts val="2400"/>
              <a:buNone/>
            </a:pPr>
            <a:endParaRPr/>
          </a:p>
          <a:p>
            <a:pPr marL="114300" indent="0">
              <a:spcBef>
                <a:spcPts val="480"/>
              </a:spcBef>
              <a:buSzPts val="2400"/>
              <a:buNone/>
            </a:pPr>
            <a:r>
              <a:rPr lang="no-NO"/>
              <a:t>Målet er å gjøre noe med den utfordrende atferden slik at livskvalitet ivaretas/utvikles under positive forhold, uten bruk av straff «Punishment»  og annen negativ atferd.</a:t>
            </a:r>
            <a:endParaRPr/>
          </a:p>
        </p:txBody>
      </p:sp>
    </p:spTree>
    <p:extLst>
      <p:ext uri="{BB962C8B-B14F-4D97-AF65-F5344CB8AC3E}">
        <p14:creationId xmlns:p14="http://schemas.microsoft.com/office/powerpoint/2010/main" val="289111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latin typeface="Arial" panose="020B0604020202020204" pitchFamily="34" charset="0"/>
              </a:rPr>
              <a:t>Trenger vi PAS i Norge?</a:t>
            </a:r>
            <a:endParaRPr lang="nb-NO" dirty="0"/>
          </a:p>
        </p:txBody>
      </p:sp>
      <p:sp>
        <p:nvSpPr>
          <p:cNvPr id="3" name="Plassholder for tekst 2"/>
          <p:cNvSpPr>
            <a:spLocks noGrp="1"/>
          </p:cNvSpPr>
          <p:nvPr>
            <p:ph type="body" sz="quarter" idx="17"/>
          </p:nvPr>
        </p:nvSpPr>
        <p:spPr/>
        <p:txBody>
          <a:bodyPr>
            <a:normAutofit fontScale="70000" lnSpcReduction="20000"/>
          </a:bodyPr>
          <a:lstStyle/>
          <a:p>
            <a:pPr marL="0" indent="0">
              <a:buNone/>
            </a:pPr>
            <a:br>
              <a:rPr lang="nb-NO" dirty="0"/>
            </a:br>
            <a:endParaRPr lang="nb-NO" dirty="0"/>
          </a:p>
          <a:p>
            <a:r>
              <a:rPr lang="nb-NO" dirty="0">
                <a:latin typeface="Arial" panose="020B0604020202020204" pitchFamily="34" charset="0"/>
              </a:rPr>
              <a:t>Komponentene i PAS er kjent fra før, men den </a:t>
            </a:r>
            <a:r>
              <a:rPr lang="nb-NO" u="sng" dirty="0">
                <a:latin typeface="Arial" panose="020B0604020202020204" pitchFamily="34" charset="0"/>
              </a:rPr>
              <a:t>komplette</a:t>
            </a:r>
            <a:r>
              <a:rPr lang="nb-NO" dirty="0">
                <a:latin typeface="Arial" panose="020B0604020202020204" pitchFamily="34" charset="0"/>
              </a:rPr>
              <a:t> sammenstillingen er litt ny i Norge</a:t>
            </a:r>
          </a:p>
          <a:p>
            <a:endParaRPr lang="nb-NO" dirty="0">
              <a:latin typeface="Arial" panose="020B0604020202020204" pitchFamily="34" charset="0"/>
            </a:endParaRPr>
          </a:p>
          <a:p>
            <a:r>
              <a:rPr lang="nb-NO" dirty="0">
                <a:latin typeface="Arial" panose="020B0604020202020204" pitchFamily="34" charset="0"/>
              </a:rPr>
              <a:t>PAS går hånd i hånd med lovverk, etiske retningslinjer og </a:t>
            </a:r>
            <a:br>
              <a:rPr lang="nb-NO" dirty="0"/>
            </a:br>
            <a:r>
              <a:rPr lang="nb-NO" dirty="0">
                <a:latin typeface="Arial" panose="020B0604020202020204" pitchFamily="34" charset="0"/>
              </a:rPr>
              <a:t>menneskerettigheter; </a:t>
            </a:r>
          </a:p>
          <a:p>
            <a:pPr marL="0" indent="0">
              <a:buNone/>
            </a:pPr>
            <a:r>
              <a:rPr lang="nb-NO" dirty="0">
                <a:latin typeface="Arial" panose="020B0604020202020204" pitchFamily="34" charset="0"/>
              </a:rPr>
              <a:t>	EMK av 1948, FN-konvensjonen om rettigheter til mennesker med nedsatt 	funksjonsevne, krav om forsvarlig tjenestetilbud</a:t>
            </a:r>
          </a:p>
          <a:p>
            <a:pPr marL="0" indent="0">
              <a:buNone/>
            </a:pPr>
            <a:endParaRPr lang="nb-NO" dirty="0">
              <a:latin typeface="Arial" panose="020B0604020202020204" pitchFamily="34" charset="0"/>
            </a:endParaRPr>
          </a:p>
          <a:p>
            <a:r>
              <a:rPr lang="nb-NO" dirty="0">
                <a:latin typeface="Arial" panose="020B0604020202020204" pitchFamily="34" charset="0"/>
              </a:rPr>
              <a:t>Helse- og omsorgstjenesteloven og IS-10/2015 stiller strenge krav til opplæring og veiledning av tjenesteyterne</a:t>
            </a:r>
          </a:p>
          <a:p>
            <a:r>
              <a:rPr lang="nb-NO" dirty="0">
                <a:latin typeface="Arial" panose="020B0604020202020204" pitchFamily="34" charset="0"/>
              </a:rPr>
              <a:t>I rundskriv IS-10/2015 er det krav om evidensbaserte tiltak i arbeidet med å forebygge og gjennomføre bruk av tvang</a:t>
            </a:r>
          </a:p>
          <a:p>
            <a:endParaRPr lang="nb-NO" dirty="0">
              <a:latin typeface="Arial" panose="020B0604020202020204" pitchFamily="34" charset="0"/>
            </a:endParaRPr>
          </a:p>
          <a:p>
            <a:r>
              <a:rPr lang="nb-NO" dirty="0">
                <a:latin typeface="Arial" panose="020B0604020202020204" pitchFamily="34" charset="0"/>
              </a:rPr>
              <a:t>PAS anbefales som en tilnærming i Nasjonal veileder for Gode helse- og omsorgstjenester for utviklingshemmede (i hvert fall slik jeg leser veilederen)</a:t>
            </a:r>
            <a:endParaRPr lang="nb-NO" dirty="0"/>
          </a:p>
          <a:p>
            <a:endParaRPr lang="nb-NO" dirty="0"/>
          </a:p>
        </p:txBody>
      </p:sp>
    </p:spTree>
    <p:extLst>
      <p:ext uri="{BB962C8B-B14F-4D97-AF65-F5344CB8AC3E}">
        <p14:creationId xmlns:p14="http://schemas.microsoft.com/office/powerpoint/2010/main" val="303488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1622095"/>
            <a:ext cx="6096000" cy="4206280"/>
          </a:xfrm>
          <a:prstGeom prst="rect">
            <a:avLst/>
          </a:prstGeom>
        </p:spPr>
        <p:txBody>
          <a:bodyPr>
            <a:spAutoFit/>
          </a:bodyPr>
          <a:lstStyle/>
          <a:p>
            <a:pPr marL="114300" lvl="0">
              <a:buSzPts val="2400"/>
            </a:pPr>
            <a:r>
              <a:rPr lang="nb-NO" dirty="0"/>
              <a:t>Målrettet miljøarbeid og PBS;</a:t>
            </a:r>
          </a:p>
          <a:p>
            <a:pPr marL="342900" lvl="0" indent="-228600">
              <a:buSzPts val="2400"/>
              <a:buChar char="•"/>
            </a:pPr>
            <a:r>
              <a:rPr lang="nb-NO" dirty="0"/>
              <a:t>Må ha tilstrekkelig tid</a:t>
            </a:r>
          </a:p>
          <a:p>
            <a:pPr marL="342900" lvl="0" indent="-228600">
              <a:spcBef>
                <a:spcPts val="480"/>
              </a:spcBef>
              <a:buSzPts val="2400"/>
              <a:buChar char="•"/>
            </a:pPr>
            <a:r>
              <a:rPr lang="nb-NO" dirty="0"/>
              <a:t>Må ha tilstrekkelig med ressurser</a:t>
            </a:r>
          </a:p>
          <a:p>
            <a:pPr marL="640080" lvl="1" indent="-228600">
              <a:spcBef>
                <a:spcPts val="400"/>
              </a:spcBef>
              <a:buSzPts val="2000"/>
              <a:buChar char="•"/>
            </a:pPr>
            <a:r>
              <a:rPr lang="nb-NO" dirty="0"/>
              <a:t>Både personell og økonomi</a:t>
            </a:r>
          </a:p>
          <a:p>
            <a:pPr marL="342900" lvl="0" indent="-228600">
              <a:spcBef>
                <a:spcPts val="480"/>
              </a:spcBef>
              <a:buSzPts val="2400"/>
              <a:buChar char="•"/>
            </a:pPr>
            <a:r>
              <a:rPr lang="nb-NO" dirty="0"/>
              <a:t>Må ha tilstrekkelig kompetanse og ekspertise</a:t>
            </a:r>
          </a:p>
          <a:p>
            <a:pPr marL="640080" lvl="1" indent="-228600">
              <a:spcBef>
                <a:spcPts val="400"/>
              </a:spcBef>
              <a:buSzPts val="2000"/>
              <a:buChar char="•"/>
            </a:pPr>
            <a:r>
              <a:rPr lang="nb-NO" dirty="0"/>
              <a:t>Sikre at rett praksis/metode/tiltak/intervensjon velges</a:t>
            </a:r>
          </a:p>
          <a:p>
            <a:pPr marL="411480" lvl="1">
              <a:spcBef>
                <a:spcPts val="400"/>
              </a:spcBef>
              <a:buSzPts val="2000"/>
            </a:pPr>
            <a:endParaRPr lang="nb-NO" dirty="0"/>
          </a:p>
          <a:p>
            <a:pPr marL="411480" lvl="1">
              <a:spcBef>
                <a:spcPts val="400"/>
              </a:spcBef>
              <a:buSzPts val="2000"/>
            </a:pPr>
            <a:endParaRPr lang="nb-NO" dirty="0"/>
          </a:p>
          <a:p>
            <a:pPr marL="411480" lvl="1">
              <a:spcBef>
                <a:spcPts val="480"/>
              </a:spcBef>
              <a:buSzPts val="2400"/>
            </a:pPr>
            <a:r>
              <a:rPr lang="nb-NO" sz="2400" dirty="0"/>
              <a:t>Proaktive vs. reaktive strategier</a:t>
            </a:r>
            <a:endParaRPr lang="nb-NO" dirty="0"/>
          </a:p>
          <a:p>
            <a:pPr marL="640080" lvl="1" indent="-228600">
              <a:spcBef>
                <a:spcPts val="320"/>
              </a:spcBef>
              <a:buSzPts val="1600"/>
              <a:buChar char="•"/>
            </a:pPr>
            <a:r>
              <a:rPr lang="nb-NO" sz="1600" dirty="0"/>
              <a:t>Proaktive strategier iverksettes før målatferd forekommer</a:t>
            </a:r>
            <a:endParaRPr lang="nb-NO" dirty="0"/>
          </a:p>
          <a:p>
            <a:pPr lvl="2" indent="-228600">
              <a:spcBef>
                <a:spcPts val="320"/>
              </a:spcBef>
              <a:buSzPts val="1600"/>
              <a:buChar char="•"/>
            </a:pPr>
            <a:r>
              <a:rPr lang="nb-NO" sz="1600" dirty="0"/>
              <a:t>Forebyggende og redusere sannsynligheten for at målatferd vises</a:t>
            </a:r>
          </a:p>
          <a:p>
            <a:pPr marL="685800" lvl="2">
              <a:spcBef>
                <a:spcPts val="320"/>
              </a:spcBef>
              <a:buSzPts val="1600"/>
            </a:pPr>
            <a:endParaRPr lang="nb-NO" dirty="0"/>
          </a:p>
        </p:txBody>
      </p:sp>
    </p:spTree>
    <p:extLst>
      <p:ext uri="{BB962C8B-B14F-4D97-AF65-F5344CB8AC3E}">
        <p14:creationId xmlns:p14="http://schemas.microsoft.com/office/powerpoint/2010/main" val="2533511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endParaRPr lang="nb-NO" dirty="0"/>
          </a:p>
        </p:txBody>
      </p:sp>
      <p:sp>
        <p:nvSpPr>
          <p:cNvPr id="3" name="Plassholder for innhold 2"/>
          <p:cNvSpPr>
            <a:spLocks noGrp="1"/>
          </p:cNvSpPr>
          <p:nvPr>
            <p:ph sz="half" idx="1"/>
          </p:nvPr>
        </p:nvSpPr>
        <p:spPr/>
        <p:txBody>
          <a:bodyPr>
            <a:normAutofit fontScale="70000" lnSpcReduction="20000"/>
          </a:bodyPr>
          <a:lstStyle/>
          <a:p>
            <a:r>
              <a:rPr lang="nb-NO" dirty="0"/>
              <a:t>Begreper som grensesetting, krav (hvilke krav kan vi sette), veiledning og opplæring mv, kan lett komme i konflikt med kapittel 9 i Norge.</a:t>
            </a:r>
          </a:p>
          <a:p>
            <a:r>
              <a:rPr lang="nb-NO" dirty="0"/>
              <a:t>Kan likevel være innafor gyldig praksis i andre land</a:t>
            </a:r>
          </a:p>
          <a:p>
            <a:endParaRPr lang="nb-NO" dirty="0"/>
          </a:p>
          <a:p>
            <a:r>
              <a:rPr lang="nb-NO" dirty="0"/>
              <a:t>Ved tidlig intervensjon vil intervensjoner kanskje i mindre grad kunne komme i konflikt med lovverk/tvang</a:t>
            </a:r>
          </a:p>
          <a:p>
            <a:pPr marL="0" indent="0">
              <a:buNone/>
            </a:pPr>
            <a:endParaRPr lang="nb-NO" dirty="0"/>
          </a:p>
          <a:p>
            <a:pPr marL="0" indent="0">
              <a:buNone/>
            </a:pPr>
            <a:endParaRPr lang="nb-NO" dirty="0"/>
          </a:p>
          <a:p>
            <a:r>
              <a:rPr lang="nb-NO" dirty="0"/>
              <a:t>PBS/PAS krever «skreddersøm» i utarbeidelsen av plan for intervensjon mv.</a:t>
            </a:r>
          </a:p>
        </p:txBody>
      </p:sp>
      <p:sp>
        <p:nvSpPr>
          <p:cNvPr id="4" name="Plassholder for innhold 3"/>
          <p:cNvSpPr>
            <a:spLocks noGrp="1"/>
          </p:cNvSpPr>
          <p:nvPr>
            <p:ph sz="half" idx="2"/>
          </p:nvPr>
        </p:nvSpPr>
        <p:spPr>
          <a:xfrm>
            <a:off x="6172200" y="1825625"/>
            <a:ext cx="5181600" cy="4907684"/>
          </a:xfrm>
        </p:spPr>
        <p:txBody>
          <a:bodyPr>
            <a:normAutofit fontScale="70000" lnSpcReduction="20000"/>
          </a:bodyPr>
          <a:lstStyle/>
          <a:p>
            <a:r>
              <a:rPr lang="nb-NO" dirty="0"/>
              <a:t>PAS og artikler om PAS/PBS som beskriver erfaringer og effekt for å forebygge og hindre uønsket atferd er oftest fra utlandet. </a:t>
            </a:r>
          </a:p>
          <a:p>
            <a:r>
              <a:rPr lang="nb-NO" dirty="0"/>
              <a:t>Alminnelig opplevelse og definisjoner av hva som kan være tvang mv vil kunne være forskjellig fra land til land.</a:t>
            </a:r>
          </a:p>
          <a:p>
            <a:endParaRPr lang="nb-NO" dirty="0"/>
          </a:p>
          <a:p>
            <a:r>
              <a:rPr lang="nb-NO" dirty="0"/>
              <a:t>Dette betyr at vi antagelig bør skille mellom atferd som utfordrer og atferd som vil kunne håndteres etter kapittel 9</a:t>
            </a:r>
          </a:p>
          <a:p>
            <a:pPr marL="0" indent="0">
              <a:buNone/>
            </a:pPr>
            <a:r>
              <a:rPr lang="nb-NO" dirty="0"/>
              <a:t>	Artikler og resultater mv bør leses 	med </a:t>
            </a:r>
            <a:r>
              <a:rPr lang="nb-NO" dirty="0" err="1"/>
              <a:t>bl.a</a:t>
            </a:r>
            <a:r>
              <a:rPr lang="nb-NO" dirty="0"/>
              <a:t> dette som bakteppe.</a:t>
            </a:r>
          </a:p>
          <a:p>
            <a:r>
              <a:rPr lang="nb-NO" dirty="0"/>
              <a:t>Relativt universell enighet om hva som er definisjonen på utfordrende og voldelig atferd. </a:t>
            </a:r>
          </a:p>
          <a:p>
            <a:pPr lvl="1"/>
            <a:r>
              <a:rPr lang="nb-NO" dirty="0"/>
              <a:t>PAS tar sikte på å øke livskvalitet og redusere utfordrende og voldelig atferd</a:t>
            </a:r>
          </a:p>
        </p:txBody>
      </p:sp>
    </p:spTree>
    <p:extLst>
      <p:ext uri="{BB962C8B-B14F-4D97-AF65-F5344CB8AC3E}">
        <p14:creationId xmlns:p14="http://schemas.microsoft.com/office/powerpoint/2010/main" val="1227271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tel 1"/>
          <p:cNvSpPr>
            <a:spLocks noGrp="1"/>
          </p:cNvSpPr>
          <p:nvPr>
            <p:ph type="title"/>
          </p:nvPr>
        </p:nvSpPr>
        <p:spPr>
          <a:xfrm>
            <a:off x="2152650" y="365125"/>
            <a:ext cx="7886700" cy="903634"/>
          </a:xfrm>
        </p:spPr>
        <p:txBody>
          <a:bodyPr>
            <a:normAutofit/>
          </a:bodyPr>
          <a:lstStyle/>
          <a:p>
            <a:pPr eaLnBrk="1" hangingPunct="1"/>
            <a:r>
              <a:rPr lang="nb-NO" altLang="nb-NO" dirty="0">
                <a:solidFill>
                  <a:schemeClr val="tx1"/>
                </a:solidFill>
              </a:rPr>
              <a:t>SPELL</a:t>
            </a:r>
          </a:p>
        </p:txBody>
      </p:sp>
      <p:sp>
        <p:nvSpPr>
          <p:cNvPr id="72707" name="Plassholder for innhold 2"/>
          <p:cNvSpPr>
            <a:spLocks noGrp="1"/>
          </p:cNvSpPr>
          <p:nvPr>
            <p:ph idx="1"/>
          </p:nvPr>
        </p:nvSpPr>
        <p:spPr>
          <a:xfrm>
            <a:off x="2152650" y="1268760"/>
            <a:ext cx="7886700" cy="4908203"/>
          </a:xfrm>
        </p:spPr>
        <p:txBody>
          <a:bodyPr/>
          <a:lstStyle/>
          <a:p>
            <a:pPr eaLnBrk="1" hangingPunct="1"/>
            <a:r>
              <a:rPr lang="nb-NO" altLang="nb-NO" sz="3500" b="1" dirty="0" err="1"/>
              <a:t>S</a:t>
            </a:r>
            <a:r>
              <a:rPr lang="nb-NO" altLang="nb-NO" sz="3500" dirty="0" err="1"/>
              <a:t>tructure</a:t>
            </a:r>
            <a:r>
              <a:rPr lang="nb-NO" altLang="nb-NO" sz="3500" dirty="0"/>
              <a:t> (Struktur)</a:t>
            </a:r>
          </a:p>
          <a:p>
            <a:pPr eaLnBrk="1" hangingPunct="1"/>
            <a:r>
              <a:rPr lang="nb-NO" altLang="nb-NO" sz="3500" b="1" dirty="0"/>
              <a:t>P</a:t>
            </a:r>
            <a:r>
              <a:rPr lang="nb-NO" altLang="nb-NO" sz="3500" dirty="0"/>
              <a:t>ositive </a:t>
            </a:r>
            <a:r>
              <a:rPr lang="nb-NO" altLang="nb-NO" sz="3500" dirty="0" err="1"/>
              <a:t>approaches</a:t>
            </a:r>
            <a:r>
              <a:rPr lang="nb-NO" altLang="nb-NO" sz="3500" dirty="0"/>
              <a:t> and </a:t>
            </a:r>
            <a:r>
              <a:rPr lang="nb-NO" altLang="nb-NO" sz="3500" dirty="0" err="1"/>
              <a:t>expectations</a:t>
            </a:r>
            <a:r>
              <a:rPr lang="nb-NO" altLang="nb-NO" sz="3500" dirty="0"/>
              <a:t> (Positive tilnærminger og forventninger)</a:t>
            </a:r>
          </a:p>
          <a:p>
            <a:pPr eaLnBrk="1" hangingPunct="1"/>
            <a:r>
              <a:rPr lang="nb-NO" altLang="nb-NO" sz="3500" b="1" dirty="0" err="1"/>
              <a:t>E</a:t>
            </a:r>
            <a:r>
              <a:rPr lang="nb-NO" altLang="nb-NO" sz="3500" dirty="0" err="1"/>
              <a:t>mpathy</a:t>
            </a:r>
            <a:r>
              <a:rPr lang="nb-NO" altLang="nb-NO" sz="3500" dirty="0"/>
              <a:t> (Empati)</a:t>
            </a:r>
          </a:p>
          <a:p>
            <a:pPr eaLnBrk="1" hangingPunct="1"/>
            <a:r>
              <a:rPr lang="nb-NO" altLang="nb-NO" sz="3500" b="1" dirty="0" err="1"/>
              <a:t>L</a:t>
            </a:r>
            <a:r>
              <a:rPr lang="nb-NO" altLang="nb-NO" sz="3500" dirty="0" err="1"/>
              <a:t>ow</a:t>
            </a:r>
            <a:r>
              <a:rPr lang="nb-NO" altLang="nb-NO" sz="3500" dirty="0"/>
              <a:t> </a:t>
            </a:r>
            <a:r>
              <a:rPr lang="nb-NO" altLang="nb-NO" sz="3500" dirty="0" err="1"/>
              <a:t>arousal</a:t>
            </a:r>
            <a:r>
              <a:rPr lang="nb-NO" altLang="nb-NO" sz="3500" dirty="0"/>
              <a:t> (Lav affektiv tilnærming)</a:t>
            </a:r>
          </a:p>
          <a:p>
            <a:pPr eaLnBrk="1" hangingPunct="1"/>
            <a:r>
              <a:rPr lang="nb-NO" altLang="nb-NO" sz="3500" b="1" dirty="0"/>
              <a:t>L</a:t>
            </a:r>
            <a:r>
              <a:rPr lang="nb-NO" altLang="nb-NO" sz="3500" dirty="0"/>
              <a:t>inks (Lenker til og mellom involverte parter for å sikre samarbeid og konsistens)</a:t>
            </a:r>
          </a:p>
          <a:p>
            <a:pPr eaLnBrk="1" hangingPunct="1"/>
            <a:endParaRPr lang="nb-NO" altLang="nb-NO" dirty="0"/>
          </a:p>
        </p:txBody>
      </p:sp>
    </p:spTree>
    <p:extLst>
      <p:ext uri="{BB962C8B-B14F-4D97-AF65-F5344CB8AC3E}">
        <p14:creationId xmlns:p14="http://schemas.microsoft.com/office/powerpoint/2010/main" val="1170767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381250" y="404664"/>
            <a:ext cx="7406640" cy="504056"/>
          </a:xfrm>
        </p:spPr>
        <p:txBody>
          <a:bodyPr>
            <a:normAutofit fontScale="90000"/>
          </a:bodyPr>
          <a:lstStyle/>
          <a:p>
            <a:r>
              <a:rPr lang="nb-NO" dirty="0">
                <a:solidFill>
                  <a:schemeClr val="tx1"/>
                </a:solidFill>
              </a:rPr>
              <a:t>SPELL</a:t>
            </a:r>
          </a:p>
        </p:txBody>
      </p:sp>
      <p:sp>
        <p:nvSpPr>
          <p:cNvPr id="3" name="Plassholder for innhold 2"/>
          <p:cNvSpPr>
            <a:spLocks noGrp="1"/>
          </p:cNvSpPr>
          <p:nvPr>
            <p:ph idx="1"/>
          </p:nvPr>
        </p:nvSpPr>
        <p:spPr>
          <a:xfrm>
            <a:off x="2135561" y="908720"/>
            <a:ext cx="7848871" cy="5472608"/>
          </a:xfrm>
        </p:spPr>
        <p:txBody>
          <a:bodyPr>
            <a:normAutofit/>
          </a:bodyPr>
          <a:lstStyle/>
          <a:p>
            <a:r>
              <a:rPr lang="nb-NO" sz="2100" dirty="0"/>
              <a:t>SPELL er et rammeverk som gir en kontekst for en rekke andre tilnærminger, og er en måte å organisere tjenester til mennesker med autismespekterlidelser, kognitiv funksjonssvikt eller andre med spesielt behov for struktur</a:t>
            </a:r>
          </a:p>
          <a:p>
            <a:r>
              <a:rPr lang="nb-NO" sz="2100" dirty="0"/>
              <a:t>SPELL er ingen behandling/metode i seg selv, men angir prinsipper for samhandling og tilrettelegging i miljøet som kan fremme livskvalitet og redusere utfordrende atferd</a:t>
            </a:r>
          </a:p>
          <a:p>
            <a:r>
              <a:rPr lang="nb-NO" sz="2100" dirty="0"/>
              <a:t>SPELL er utviklet gjennom mer en 50 år av den nasjonale organisasjonen for autisme i Storbritannia (The National </a:t>
            </a:r>
            <a:r>
              <a:rPr lang="nb-NO" sz="2100" dirty="0" err="1"/>
              <a:t>Autisic</a:t>
            </a:r>
            <a:r>
              <a:rPr lang="nb-NO" sz="2100" dirty="0"/>
              <a:t> </a:t>
            </a:r>
            <a:r>
              <a:rPr lang="nb-NO" sz="2100" dirty="0" err="1"/>
              <a:t>Society</a:t>
            </a:r>
            <a:r>
              <a:rPr lang="nb-NO" sz="2100" dirty="0"/>
              <a:t> – NAS). Videreutviklet av </a:t>
            </a:r>
            <a:r>
              <a:rPr lang="nb-NO" sz="2100" dirty="0" err="1"/>
              <a:t>Tizard</a:t>
            </a:r>
            <a:r>
              <a:rPr lang="nb-NO" sz="2100" dirty="0"/>
              <a:t> Centre, Kent </a:t>
            </a:r>
            <a:r>
              <a:rPr lang="nb-NO" sz="2100" dirty="0" err="1"/>
              <a:t>University</a:t>
            </a:r>
            <a:endParaRPr lang="nb-NO" sz="2100" dirty="0"/>
          </a:p>
          <a:p>
            <a:r>
              <a:rPr lang="nb-NO" sz="2100" dirty="0"/>
              <a:t>Utviklingen av SPELL er dynamisk, bygger på innspill fra mennesker med autisme, deres pårørende og fagfolk</a:t>
            </a:r>
          </a:p>
          <a:p>
            <a:r>
              <a:rPr lang="nb-NO" sz="2100" dirty="0"/>
              <a:t>SPELL rammeverket er ikke en «mangelmodell», men legger til rette for å utvikle de sterke sidene og ferdighetene personen allerede har. Dette krever en grundig kjennskap, kunnskap og forståelse for personen </a:t>
            </a:r>
          </a:p>
        </p:txBody>
      </p:sp>
    </p:spTree>
    <p:extLst>
      <p:ext uri="{BB962C8B-B14F-4D97-AF65-F5344CB8AC3E}">
        <p14:creationId xmlns:p14="http://schemas.microsoft.com/office/powerpoint/2010/main" val="3129471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52650" y="365128"/>
            <a:ext cx="7886700" cy="1335681"/>
          </a:xfrm>
        </p:spPr>
        <p:txBody>
          <a:bodyPr>
            <a:normAutofit/>
          </a:bodyPr>
          <a:lstStyle/>
          <a:p>
            <a:r>
              <a:rPr lang="nb-NO" sz="3600" dirty="0">
                <a:latin typeface="+mn-lt"/>
              </a:rPr>
              <a:t>SPELL-rammeverket er basert på fem nøkkelverdier eller prinsipper:</a:t>
            </a:r>
            <a:endParaRPr lang="nb-NO" sz="4000" dirty="0">
              <a:latin typeface="+mn-lt"/>
            </a:endParaRPr>
          </a:p>
        </p:txBody>
      </p:sp>
      <p:sp>
        <p:nvSpPr>
          <p:cNvPr id="3" name="Plassholder for innhold 2"/>
          <p:cNvSpPr>
            <a:spLocks noGrp="1"/>
          </p:cNvSpPr>
          <p:nvPr>
            <p:ph idx="1"/>
          </p:nvPr>
        </p:nvSpPr>
        <p:spPr>
          <a:xfrm>
            <a:off x="2152650" y="1844825"/>
            <a:ext cx="7975798" cy="4332139"/>
          </a:xfrm>
        </p:spPr>
        <p:txBody>
          <a:bodyPr>
            <a:normAutofit/>
          </a:bodyPr>
          <a:lstStyle/>
          <a:p>
            <a:pPr marL="491490" indent="-457200">
              <a:buFont typeface="+mj-lt"/>
              <a:buAutoNum type="arabicPeriod"/>
            </a:pPr>
            <a:r>
              <a:rPr lang="nb-NO" sz="2400" dirty="0"/>
              <a:t>Individuell tilnærming og tilrettelegging</a:t>
            </a:r>
          </a:p>
          <a:p>
            <a:pPr marL="491490" indent="-457200">
              <a:buFont typeface="+mj-lt"/>
              <a:buAutoNum type="arabicPeriod"/>
            </a:pPr>
            <a:r>
              <a:rPr lang="nb-NO" sz="2400" dirty="0"/>
              <a:t>Positiv tilnærming og forventning. Vektlegging av det personen kan, og har mulighet for å oppnå</a:t>
            </a:r>
          </a:p>
          <a:p>
            <a:pPr marL="491490" indent="-457200">
              <a:buFont typeface="+mj-lt"/>
              <a:buAutoNum type="arabicPeriod"/>
            </a:pPr>
            <a:r>
              <a:rPr lang="nb-NO" sz="2400" dirty="0"/>
              <a:t>Ærlighet - unngå overdrevne eller villedende påstander. Innrøm at vi ikke vet alt.</a:t>
            </a:r>
          </a:p>
          <a:p>
            <a:pPr marL="491490" indent="-457200">
              <a:buFont typeface="+mj-lt"/>
              <a:buAutoNum type="arabicPeriod"/>
            </a:pPr>
            <a:r>
              <a:rPr lang="nb-NO" sz="2400" dirty="0"/>
              <a:t>Respekt for den enkelte, aksept av personens egenart</a:t>
            </a:r>
          </a:p>
          <a:p>
            <a:pPr marL="491490" indent="-457200">
              <a:buFont typeface="+mj-lt"/>
              <a:buAutoNum type="arabicPeriod"/>
            </a:pPr>
            <a:r>
              <a:rPr lang="nb-NO" sz="2400" dirty="0"/>
              <a:t>Etisk praksis. Minst mulig inngripende, i tråd med grunnleggende menneskerettigheter og rettigheter til mennesker med nedsatt funksjonsevne. Velge sosialt gyldige tiltak.</a:t>
            </a:r>
          </a:p>
        </p:txBody>
      </p:sp>
    </p:spTree>
    <p:extLst>
      <p:ext uri="{BB962C8B-B14F-4D97-AF65-F5344CB8AC3E}">
        <p14:creationId xmlns:p14="http://schemas.microsoft.com/office/powerpoint/2010/main" val="1286156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381250" y="609600"/>
            <a:ext cx="7406640" cy="947192"/>
          </a:xfrm>
        </p:spPr>
        <p:txBody>
          <a:bodyPr>
            <a:normAutofit/>
          </a:bodyPr>
          <a:lstStyle/>
          <a:p>
            <a:r>
              <a:rPr lang="nb-NO" b="1" dirty="0">
                <a:solidFill>
                  <a:schemeClr val="tx1"/>
                </a:solidFill>
                <a:latin typeface="+mn-lt"/>
              </a:rPr>
              <a:t>L</a:t>
            </a:r>
            <a:r>
              <a:rPr lang="nb-NO" dirty="0">
                <a:solidFill>
                  <a:schemeClr val="tx1"/>
                </a:solidFill>
                <a:latin typeface="+mn-lt"/>
              </a:rPr>
              <a:t>avaffektiv tilnærming </a:t>
            </a:r>
          </a:p>
        </p:txBody>
      </p:sp>
      <p:sp>
        <p:nvSpPr>
          <p:cNvPr id="3" name="Plassholder for innhold 2"/>
          <p:cNvSpPr>
            <a:spLocks noGrp="1"/>
          </p:cNvSpPr>
          <p:nvPr>
            <p:ph idx="1"/>
          </p:nvPr>
        </p:nvSpPr>
        <p:spPr>
          <a:xfrm>
            <a:off x="2381252" y="1700808"/>
            <a:ext cx="7404653" cy="4395192"/>
          </a:xfrm>
        </p:spPr>
        <p:txBody>
          <a:bodyPr>
            <a:normAutofit fontScale="77500" lnSpcReduction="20000"/>
          </a:bodyPr>
          <a:lstStyle/>
          <a:p>
            <a:r>
              <a:rPr lang="nb-NO" dirty="0"/>
              <a:t>Fokus på alle sansene, unngå overstimulering – kognitiv overbelastning (Bakken 2015)</a:t>
            </a:r>
          </a:p>
          <a:p>
            <a:r>
              <a:rPr lang="nb-NO" dirty="0"/>
              <a:t>Vær rolig og dempende i ord og kroppsspråk</a:t>
            </a:r>
          </a:p>
          <a:p>
            <a:r>
              <a:rPr lang="nb-NO" dirty="0"/>
              <a:t>Vær obs på nærhet og avstand/ posisjon</a:t>
            </a:r>
          </a:p>
          <a:p>
            <a:r>
              <a:rPr lang="nb-NO" dirty="0"/>
              <a:t>Avled om mulig utfordrende atferd</a:t>
            </a:r>
          </a:p>
          <a:p>
            <a:r>
              <a:rPr lang="nb-NO" dirty="0"/>
              <a:t>Minst mulig inngripende tilnærming overfor bruker</a:t>
            </a:r>
          </a:p>
          <a:p>
            <a:r>
              <a:rPr lang="nb-NO" dirty="0"/>
              <a:t>Eventuell grensesetting skal være respektfull. Unngå kjefting</a:t>
            </a:r>
          </a:p>
          <a:p>
            <a:r>
              <a:rPr lang="nb-NO" dirty="0"/>
              <a:t>Enhver inngripen i brukes situasjon kan skape uro/angst; derfor skal ikke alle «kamper» tas</a:t>
            </a:r>
          </a:p>
          <a:p>
            <a:endParaRPr lang="nb-NO" dirty="0"/>
          </a:p>
          <a:p>
            <a:endParaRPr lang="nb-NO" dirty="0"/>
          </a:p>
          <a:p>
            <a:r>
              <a:rPr lang="nb-NO" b="1" i="1" dirty="0"/>
              <a:t>«</a:t>
            </a:r>
            <a:r>
              <a:rPr lang="en-GB" b="1" i="1" dirty="0"/>
              <a:t>Low arousal is not no arousal</a:t>
            </a:r>
            <a:r>
              <a:rPr lang="nb-NO" b="1" i="1" dirty="0"/>
              <a:t>»</a:t>
            </a:r>
          </a:p>
        </p:txBody>
      </p:sp>
    </p:spTree>
    <p:extLst>
      <p:ext uri="{BB962C8B-B14F-4D97-AF65-F5344CB8AC3E}">
        <p14:creationId xmlns:p14="http://schemas.microsoft.com/office/powerpoint/2010/main" val="4260232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988683" y="925749"/>
            <a:ext cx="2178996" cy="2568102"/>
          </a:xfrm>
          <a:prstGeom prst="rect">
            <a:avLst/>
          </a:prstGeom>
        </p:spPr>
      </p:pic>
      <p:pic>
        <p:nvPicPr>
          <p:cNvPr id="3" name="Bilde 2"/>
          <p:cNvPicPr>
            <a:picLocks noChangeAspect="1"/>
          </p:cNvPicPr>
          <p:nvPr/>
        </p:nvPicPr>
        <p:blipFill>
          <a:blip r:embed="rId3"/>
          <a:stretch>
            <a:fillRect/>
          </a:stretch>
        </p:blipFill>
        <p:spPr>
          <a:xfrm>
            <a:off x="4679446" y="925749"/>
            <a:ext cx="2217906" cy="2568102"/>
          </a:xfrm>
          <a:prstGeom prst="rect">
            <a:avLst/>
          </a:prstGeom>
        </p:spPr>
      </p:pic>
      <p:pic>
        <p:nvPicPr>
          <p:cNvPr id="4" name="Bilde 3"/>
          <p:cNvPicPr>
            <a:picLocks noChangeAspect="1"/>
          </p:cNvPicPr>
          <p:nvPr/>
        </p:nvPicPr>
        <p:blipFill>
          <a:blip r:embed="rId4"/>
          <a:stretch>
            <a:fillRect/>
          </a:stretch>
        </p:blipFill>
        <p:spPr>
          <a:xfrm>
            <a:off x="8409120" y="945204"/>
            <a:ext cx="2217906" cy="2548647"/>
          </a:xfrm>
          <a:prstGeom prst="rect">
            <a:avLst/>
          </a:prstGeom>
        </p:spPr>
      </p:pic>
      <p:pic>
        <p:nvPicPr>
          <p:cNvPr id="5" name="Bilde 4"/>
          <p:cNvPicPr>
            <a:picLocks noChangeAspect="1"/>
          </p:cNvPicPr>
          <p:nvPr/>
        </p:nvPicPr>
        <p:blipFill>
          <a:blip r:embed="rId5"/>
          <a:stretch>
            <a:fillRect/>
          </a:stretch>
        </p:blipFill>
        <p:spPr>
          <a:xfrm>
            <a:off x="1027594" y="3867039"/>
            <a:ext cx="2101174" cy="2587557"/>
          </a:xfrm>
          <a:prstGeom prst="rect">
            <a:avLst/>
          </a:prstGeom>
        </p:spPr>
      </p:pic>
      <p:pic>
        <p:nvPicPr>
          <p:cNvPr id="6" name="Bilde 5"/>
          <p:cNvPicPr>
            <a:picLocks noChangeAspect="1"/>
          </p:cNvPicPr>
          <p:nvPr/>
        </p:nvPicPr>
        <p:blipFill>
          <a:blip r:embed="rId6"/>
          <a:stretch>
            <a:fillRect/>
          </a:stretch>
        </p:blipFill>
        <p:spPr>
          <a:xfrm>
            <a:off x="4601624" y="3867039"/>
            <a:ext cx="2295728" cy="2519464"/>
          </a:xfrm>
          <a:prstGeom prst="rect">
            <a:avLst/>
          </a:prstGeom>
        </p:spPr>
      </p:pic>
      <p:sp>
        <p:nvSpPr>
          <p:cNvPr id="7" name="AutoShape 4" descr="https://stiftelsensor.no/templates/yootheme/cache/4_2022-36f220f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8" name="Bilde 7"/>
          <p:cNvPicPr>
            <a:picLocks noChangeAspect="1"/>
          </p:cNvPicPr>
          <p:nvPr/>
        </p:nvPicPr>
        <p:blipFill>
          <a:blip r:embed="rId7"/>
          <a:stretch>
            <a:fillRect/>
          </a:stretch>
        </p:blipFill>
        <p:spPr>
          <a:xfrm>
            <a:off x="8370208" y="3923298"/>
            <a:ext cx="2256818" cy="2531297"/>
          </a:xfrm>
          <a:prstGeom prst="rect">
            <a:avLst/>
          </a:prstGeom>
        </p:spPr>
      </p:pic>
      <p:sp>
        <p:nvSpPr>
          <p:cNvPr id="9" name="TekstSylinder 8"/>
          <p:cNvSpPr txBox="1"/>
          <p:nvPr/>
        </p:nvSpPr>
        <p:spPr>
          <a:xfrm>
            <a:off x="872837" y="609600"/>
            <a:ext cx="10127672" cy="369332"/>
          </a:xfrm>
          <a:prstGeom prst="rect">
            <a:avLst/>
          </a:prstGeom>
          <a:noFill/>
        </p:spPr>
        <p:txBody>
          <a:bodyPr wrap="square" rtlCol="0">
            <a:spAutoFit/>
          </a:bodyPr>
          <a:lstStyle/>
          <a:p>
            <a:r>
              <a:rPr lang="nb-NO" dirty="0"/>
              <a:t>Lett tilgjengelig litteratur på norsk. RAPPORT utgis av Stiftelsen SOR. 		       www.stiftelsensor.no</a:t>
            </a:r>
          </a:p>
        </p:txBody>
      </p:sp>
    </p:spTree>
    <p:extLst>
      <p:ext uri="{BB962C8B-B14F-4D97-AF65-F5344CB8AC3E}">
        <p14:creationId xmlns:p14="http://schemas.microsoft.com/office/powerpoint/2010/main" val="797671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Mulig videreutdanning</a:t>
            </a:r>
          </a:p>
        </p:txBody>
      </p:sp>
      <p:pic>
        <p:nvPicPr>
          <p:cNvPr id="6" name="Plassholder for innhold 5"/>
          <p:cNvPicPr>
            <a:picLocks noGrp="1" noChangeAspect="1"/>
          </p:cNvPicPr>
          <p:nvPr>
            <p:ph sz="half" idx="1"/>
          </p:nvPr>
        </p:nvPicPr>
        <p:blipFill>
          <a:blip r:embed="rId2"/>
          <a:stretch>
            <a:fillRect/>
          </a:stretch>
        </p:blipFill>
        <p:spPr>
          <a:xfrm>
            <a:off x="1890046" y="1825625"/>
            <a:ext cx="3077907" cy="4351338"/>
          </a:xfrm>
          <a:prstGeom prst="rect">
            <a:avLst/>
          </a:prstGeom>
        </p:spPr>
      </p:pic>
      <p:pic>
        <p:nvPicPr>
          <p:cNvPr id="5" name="Plassholder for innhold 4"/>
          <p:cNvPicPr>
            <a:picLocks noGrp="1" noChangeAspect="1"/>
          </p:cNvPicPr>
          <p:nvPr>
            <p:ph sz="half" idx="2"/>
          </p:nvPr>
        </p:nvPicPr>
        <p:blipFill>
          <a:blip r:embed="rId3"/>
          <a:stretch>
            <a:fillRect/>
          </a:stretch>
        </p:blipFill>
        <p:spPr>
          <a:xfrm>
            <a:off x="6717654" y="1825625"/>
            <a:ext cx="3262015" cy="4351338"/>
          </a:xfrm>
          <a:prstGeom prst="rect">
            <a:avLst/>
          </a:prstGeom>
        </p:spPr>
      </p:pic>
      <p:sp>
        <p:nvSpPr>
          <p:cNvPr id="7" name="TekstSylinder 6"/>
          <p:cNvSpPr txBox="1"/>
          <p:nvPr/>
        </p:nvSpPr>
        <p:spPr>
          <a:xfrm>
            <a:off x="10280073" y="4682836"/>
            <a:ext cx="1911927" cy="1477328"/>
          </a:xfrm>
          <a:prstGeom prst="rect">
            <a:avLst/>
          </a:prstGeom>
          <a:noFill/>
        </p:spPr>
        <p:txBody>
          <a:bodyPr wrap="square" rtlCol="0">
            <a:spAutoFit/>
          </a:bodyPr>
          <a:lstStyle/>
          <a:p>
            <a:r>
              <a:rPr lang="nb-NO" dirty="0"/>
              <a:t>+ AOF Fagskolen</a:t>
            </a:r>
          </a:p>
          <a:p>
            <a:r>
              <a:rPr lang="nb-NO" dirty="0"/>
              <a:t>30 studiepoeng for helsefagarbeidere mv</a:t>
            </a:r>
          </a:p>
        </p:txBody>
      </p:sp>
    </p:spTree>
    <p:extLst>
      <p:ext uri="{BB962C8B-B14F-4D97-AF65-F5344CB8AC3E}">
        <p14:creationId xmlns:p14="http://schemas.microsoft.com/office/powerpoint/2010/main" val="2265754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tekst 2"/>
          <p:cNvSpPr>
            <a:spLocks noGrp="1"/>
          </p:cNvSpPr>
          <p:nvPr>
            <p:ph type="body" idx="1"/>
          </p:nvPr>
        </p:nvSpPr>
        <p:spPr>
          <a:xfrm>
            <a:off x="839788" y="543697"/>
            <a:ext cx="5157787" cy="1961378"/>
          </a:xfrm>
        </p:spPr>
        <p:txBody>
          <a:bodyPr>
            <a:normAutofit fontScale="77500" lnSpcReduction="20000"/>
          </a:bodyPr>
          <a:lstStyle/>
          <a:p>
            <a:r>
              <a:rPr lang="nb-NO" sz="2300" dirty="0"/>
              <a:t>Veileder.</a:t>
            </a:r>
          </a:p>
          <a:p>
            <a:r>
              <a:rPr lang="nb-NO" sz="2300" dirty="0"/>
              <a:t>Forebygging og håndtering av </a:t>
            </a:r>
          </a:p>
          <a:p>
            <a:r>
              <a:rPr lang="nb-NO" sz="2300" dirty="0"/>
              <a:t>aggresjon og vold i tjenester til</a:t>
            </a:r>
          </a:p>
          <a:p>
            <a:r>
              <a:rPr lang="nb-NO" sz="2300" dirty="0"/>
              <a:t>personer med utviklingshemming</a:t>
            </a:r>
          </a:p>
          <a:p>
            <a:endParaRPr lang="nb-NO" sz="2300" dirty="0"/>
          </a:p>
          <a:p>
            <a:r>
              <a:rPr lang="nb-NO" sz="2300" dirty="0"/>
              <a:t>Stiftelsen SOR, 2017</a:t>
            </a:r>
          </a:p>
          <a:p>
            <a:endParaRPr lang="nb-NO" dirty="0"/>
          </a:p>
        </p:txBody>
      </p:sp>
      <p:pic>
        <p:nvPicPr>
          <p:cNvPr id="8" name="Plassholder for innhold 4"/>
          <p:cNvPicPr>
            <a:picLocks noGrp="1" noChangeAspect="1"/>
          </p:cNvPicPr>
          <p:nvPr>
            <p:ph sz="half" idx="2"/>
          </p:nvPr>
        </p:nvPicPr>
        <p:blipFill>
          <a:blip r:embed="rId2"/>
          <a:stretch>
            <a:fillRect/>
          </a:stretch>
        </p:blipFill>
        <p:spPr>
          <a:xfrm>
            <a:off x="2115519" y="2505075"/>
            <a:ext cx="2606325" cy="3684588"/>
          </a:xfrm>
          <a:prstGeom prst="rect">
            <a:avLst/>
          </a:prstGeom>
        </p:spPr>
      </p:pic>
      <p:sp>
        <p:nvSpPr>
          <p:cNvPr id="5" name="Plassholder for tekst 4"/>
          <p:cNvSpPr>
            <a:spLocks noGrp="1"/>
          </p:cNvSpPr>
          <p:nvPr>
            <p:ph type="body" sz="quarter" idx="3"/>
          </p:nvPr>
        </p:nvSpPr>
        <p:spPr/>
        <p:txBody>
          <a:bodyPr/>
          <a:lstStyle/>
          <a:p>
            <a:r>
              <a:rPr lang="nb-NO" dirty="0"/>
              <a:t>ISBN; 978-82-15-05316-5</a:t>
            </a:r>
          </a:p>
        </p:txBody>
      </p:sp>
      <p:pic>
        <p:nvPicPr>
          <p:cNvPr id="7" name="Plassholder for innhold 6"/>
          <p:cNvPicPr>
            <a:picLocks noGrp="1" noChangeAspect="1"/>
          </p:cNvPicPr>
          <p:nvPr>
            <p:ph sz="quarter" idx="4"/>
          </p:nvPr>
        </p:nvPicPr>
        <p:blipFill>
          <a:blip r:embed="rId3"/>
          <a:stretch>
            <a:fillRect/>
          </a:stretch>
        </p:blipFill>
        <p:spPr>
          <a:xfrm>
            <a:off x="7460631" y="2505075"/>
            <a:ext cx="2606325" cy="3684588"/>
          </a:xfrm>
          <a:prstGeom prst="rect">
            <a:avLst/>
          </a:prstGeom>
        </p:spPr>
      </p:pic>
    </p:spTree>
    <p:extLst>
      <p:ext uri="{BB962C8B-B14F-4D97-AF65-F5344CB8AC3E}">
        <p14:creationId xmlns:p14="http://schemas.microsoft.com/office/powerpoint/2010/main" val="422195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1551563"/>
            <a:ext cx="6096000" cy="3754874"/>
          </a:xfrm>
          <a:prstGeom prst="rect">
            <a:avLst/>
          </a:prstGeom>
        </p:spPr>
        <p:txBody>
          <a:bodyPr>
            <a:spAutoFit/>
          </a:bodyPr>
          <a:lstStyle/>
          <a:p>
            <a:r>
              <a:rPr lang="nb-NO" sz="2400" b="0" i="0" u="none" strike="noStrike" baseline="0" dirty="0">
                <a:solidFill>
                  <a:srgbClr val="000000"/>
                </a:solidFill>
                <a:latin typeface="Calibri" panose="020F0502020204030204" pitchFamily="34" charset="0"/>
              </a:rPr>
              <a:t> </a:t>
            </a:r>
          </a:p>
          <a:p>
            <a:r>
              <a:rPr lang="nb-NO" sz="4400" b="0" i="0" u="none" strike="noStrike" baseline="0" dirty="0">
                <a:latin typeface="Calibri" panose="020F0502020204030204" pitchFamily="34" charset="0"/>
              </a:rPr>
              <a:t>PAS plan</a:t>
            </a:r>
          </a:p>
          <a:p>
            <a:endParaRPr lang="nb-NO" sz="4400" b="0" i="0" u="none" strike="noStrike" baseline="0" dirty="0">
              <a:latin typeface="Calibri" panose="020F0502020204030204" pitchFamily="34" charset="0"/>
            </a:endParaRPr>
          </a:p>
          <a:p>
            <a:r>
              <a:rPr lang="nb-NO" dirty="0">
                <a:latin typeface="Calibri" panose="020F0502020204030204" pitchFamily="34" charset="0"/>
              </a:rPr>
              <a:t>Miljømessige endringer</a:t>
            </a:r>
          </a:p>
          <a:p>
            <a:r>
              <a:rPr lang="nb-NO" dirty="0">
                <a:latin typeface="Calibri" panose="020F0502020204030204" pitchFamily="34" charset="0"/>
              </a:rPr>
              <a:t>Ferdighets-utvikling </a:t>
            </a:r>
          </a:p>
          <a:p>
            <a:r>
              <a:rPr lang="nb-NO" dirty="0">
                <a:latin typeface="Calibri" panose="020F0502020204030204" pitchFamily="34" charset="0"/>
              </a:rPr>
              <a:t>Direkte behandling </a:t>
            </a:r>
            <a:r>
              <a:rPr lang="nb-NO" sz="1400" b="0" i="0" u="none" strike="noStrike" baseline="0" dirty="0">
                <a:latin typeface="Calibri" panose="020F0502020204030204" pitchFamily="34" charset="0"/>
              </a:rPr>
              <a:t>(kortsiktige strategier med rask effekt)</a:t>
            </a:r>
          </a:p>
          <a:p>
            <a:r>
              <a:rPr lang="nb-NO" dirty="0">
                <a:latin typeface="Calibri" panose="020F0502020204030204" pitchFamily="34" charset="0"/>
              </a:rPr>
              <a:t>Reaktive strategier</a:t>
            </a:r>
          </a:p>
          <a:p>
            <a:endParaRPr lang="nb-NO" dirty="0">
              <a:latin typeface="Calibri" panose="020F0502020204030204" pitchFamily="34" charset="0"/>
            </a:endParaRPr>
          </a:p>
          <a:p>
            <a:r>
              <a:rPr lang="nb-NO" sz="3600" b="1" i="0" u="none" strike="noStrike" baseline="0" dirty="0">
                <a:latin typeface="Calibri" panose="020F0502020204030204" pitchFamily="34" charset="0"/>
              </a:rPr>
              <a:t>Hva kan vi gjøre hos oss?</a:t>
            </a:r>
            <a:endParaRPr lang="nb-NO" dirty="0"/>
          </a:p>
        </p:txBody>
      </p:sp>
    </p:spTree>
    <p:extLst>
      <p:ext uri="{BB962C8B-B14F-4D97-AF65-F5344CB8AC3E}">
        <p14:creationId xmlns:p14="http://schemas.microsoft.com/office/powerpoint/2010/main" val="2883879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048000" y="1895247"/>
            <a:ext cx="6424614" cy="4298613"/>
          </a:xfrm>
          <a:prstGeom prst="rect">
            <a:avLst/>
          </a:prstGeom>
        </p:spPr>
        <p:txBody>
          <a:bodyPr wrap="square">
            <a:spAutoFit/>
          </a:bodyPr>
          <a:lstStyle/>
          <a:p>
            <a:r>
              <a:rPr lang="nb-NO" sz="2000" b="1" dirty="0"/>
              <a:t>Strømgren (2013) Multimodal kontekstuell tilnærming for analyse og behandling av utfordrende atferd overfor utviklingshemmede</a:t>
            </a:r>
          </a:p>
          <a:p>
            <a:endParaRPr lang="nb-NO" sz="2000" dirty="0"/>
          </a:p>
          <a:p>
            <a:pPr lvl="0">
              <a:spcBef>
                <a:spcPts val="370"/>
              </a:spcBef>
              <a:buSzPct val="100000"/>
            </a:pPr>
            <a:r>
              <a:rPr lang="nb-NO" sz="2000" b="1" dirty="0"/>
              <a:t>Skal tydeliggjøre hva som skal bli bedre for personen, og hvilke livsstils forbedringer behandlingen kan hjelpe til med. </a:t>
            </a:r>
          </a:p>
          <a:p>
            <a:pPr marL="342900" lvl="0" indent="-228600">
              <a:spcBef>
                <a:spcPts val="370"/>
              </a:spcBef>
              <a:buSzPct val="100000"/>
              <a:buChar char="•"/>
            </a:pPr>
            <a:r>
              <a:rPr lang="nb-NO" sz="2000" b="1" dirty="0"/>
              <a:t>Skal ha en større målsetning, som bedret funksjonsevne og ikke kun reduksjon av utfordrende atferd. </a:t>
            </a:r>
            <a:endParaRPr lang="nb-NO" sz="2000" dirty="0"/>
          </a:p>
          <a:p>
            <a:pPr lvl="0">
              <a:spcBef>
                <a:spcPts val="370"/>
              </a:spcBef>
              <a:buSzPct val="100000"/>
            </a:pPr>
            <a:endParaRPr lang="nb-NO" sz="2000" b="1" dirty="0"/>
          </a:p>
          <a:p>
            <a:pPr lvl="0">
              <a:spcBef>
                <a:spcPts val="370"/>
              </a:spcBef>
              <a:buSzPct val="100000"/>
            </a:pPr>
            <a:r>
              <a:rPr lang="nb-NO" sz="2000" b="1" dirty="0"/>
              <a:t>«Atferdsanalysen har kommet mer etter de senere år blant annet med utgangspunkt i Positive </a:t>
            </a:r>
            <a:r>
              <a:rPr lang="nb-NO" sz="2000" b="1" dirty="0" err="1"/>
              <a:t>Behavior</a:t>
            </a:r>
            <a:r>
              <a:rPr lang="nb-NO" sz="2000" b="1" dirty="0"/>
              <a:t> Support»</a:t>
            </a:r>
            <a:r>
              <a:rPr lang="nb-NO" sz="2000" dirty="0"/>
              <a:t>(Strømgren).</a:t>
            </a:r>
          </a:p>
        </p:txBody>
      </p:sp>
    </p:spTree>
    <p:extLst>
      <p:ext uri="{BB962C8B-B14F-4D97-AF65-F5344CB8AC3E}">
        <p14:creationId xmlns:p14="http://schemas.microsoft.com/office/powerpoint/2010/main" val="2103948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607127" y="823159"/>
            <a:ext cx="8063345" cy="3775393"/>
          </a:xfrm>
          <a:prstGeom prst="rect">
            <a:avLst/>
          </a:prstGeom>
        </p:spPr>
        <p:txBody>
          <a:bodyPr wrap="square">
            <a:spAutoFit/>
          </a:bodyPr>
          <a:lstStyle/>
          <a:p>
            <a:pPr lvl="0">
              <a:buSzPts val="2000"/>
            </a:pPr>
            <a:r>
              <a:rPr lang="nb-NO" dirty="0"/>
              <a:t>Helsedirektoratet (2015) om etikk og grunnleggende rettigheter</a:t>
            </a:r>
          </a:p>
          <a:p>
            <a:pPr marL="342900" lvl="0" indent="-228600">
              <a:spcBef>
                <a:spcPts val="400"/>
              </a:spcBef>
              <a:buSzPts val="2000"/>
              <a:buChar char="•"/>
            </a:pPr>
            <a:r>
              <a:rPr lang="nb-NO" dirty="0"/>
              <a:t>Tjenestemottakere har rett til fravær av tvang</a:t>
            </a:r>
          </a:p>
          <a:p>
            <a:pPr marL="342900" lvl="0" indent="-228600">
              <a:spcBef>
                <a:spcPts val="400"/>
              </a:spcBef>
              <a:buSzPts val="2000"/>
              <a:buChar char="•"/>
            </a:pPr>
            <a:r>
              <a:rPr lang="nb-NO" dirty="0"/>
              <a:t>Forsvarlig levestandard og forsvarlig tjenestetilbud mv. </a:t>
            </a:r>
          </a:p>
          <a:p>
            <a:pPr marL="342900" lvl="0" indent="-228600">
              <a:spcBef>
                <a:spcPts val="400"/>
              </a:spcBef>
              <a:buSzPts val="2000"/>
              <a:buChar char="•"/>
            </a:pPr>
            <a:r>
              <a:rPr lang="nb-NO" dirty="0"/>
              <a:t>Under punkt om livsmiljø, tjenestetilbud og særlige utfordringer påpekes viktigheten av godt individuelt tilrettelagte tjenester for å unngå bruk av tvang og makt. </a:t>
            </a:r>
          </a:p>
          <a:p>
            <a:pPr marL="342900" lvl="0" indent="-228600">
              <a:spcBef>
                <a:spcPts val="400"/>
              </a:spcBef>
              <a:buSzPts val="2000"/>
              <a:buChar char="•"/>
            </a:pPr>
            <a:r>
              <a:rPr lang="nb-NO" dirty="0"/>
              <a:t>Må tilrettelegg for å unngå utløsende faktorer for utfordrende atferd. </a:t>
            </a:r>
          </a:p>
          <a:p>
            <a:pPr lvl="0" algn="ctr">
              <a:spcBef>
                <a:spcPts val="400"/>
              </a:spcBef>
              <a:buSzPts val="2000"/>
            </a:pPr>
            <a:r>
              <a:rPr lang="nb-NO" b="1" dirty="0"/>
              <a:t> </a:t>
            </a:r>
            <a:endParaRPr lang="nb-NO" dirty="0"/>
          </a:p>
          <a:p>
            <a:pPr lvl="0">
              <a:spcBef>
                <a:spcPts val="400"/>
              </a:spcBef>
              <a:buSzPts val="2000"/>
            </a:pPr>
            <a:r>
              <a:rPr lang="nb-NO" b="1" dirty="0"/>
              <a:t>Holden (2016) Framprovosering av atferd må betraktes som ulovlig metode i dag.</a:t>
            </a:r>
            <a:endParaRPr lang="nb-NO" dirty="0"/>
          </a:p>
          <a:p>
            <a:pPr marL="342900" lvl="0" indent="-228600">
              <a:spcBef>
                <a:spcPts val="400"/>
              </a:spcBef>
              <a:buSzPts val="2000"/>
              <a:buChar char="•"/>
            </a:pPr>
            <a:r>
              <a:rPr lang="nb-NO" b="1" dirty="0"/>
              <a:t>Det at man tidligere har valgt å gi verbale krav og tilbud som man med rimelig sikkerhet kunne forutsi ville ende med framprovosert motstand og aggresjon, vil antagelig komme i konflikt med gjeldende lovverk. </a:t>
            </a:r>
            <a:endParaRPr lang="nb-NO" dirty="0"/>
          </a:p>
        </p:txBody>
      </p:sp>
    </p:spTree>
    <p:extLst>
      <p:ext uri="{BB962C8B-B14F-4D97-AF65-F5344CB8AC3E}">
        <p14:creationId xmlns:p14="http://schemas.microsoft.com/office/powerpoint/2010/main" val="4116565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327563" y="1274618"/>
            <a:ext cx="8562109" cy="3847207"/>
          </a:xfrm>
          <a:prstGeom prst="rect">
            <a:avLst/>
          </a:prstGeom>
        </p:spPr>
        <p:txBody>
          <a:bodyPr wrap="square">
            <a:spAutoFit/>
          </a:bodyPr>
          <a:lstStyle/>
          <a:p>
            <a:r>
              <a:rPr lang="nb-NO" sz="2400" dirty="0">
                <a:solidFill>
                  <a:srgbClr val="000000"/>
                </a:solidFill>
                <a:latin typeface="Calibri" panose="020F0502020204030204" pitchFamily="34" charset="0"/>
              </a:rPr>
              <a:t>Målet i PAS er ikke å eliminere atferd. </a:t>
            </a:r>
          </a:p>
          <a:p>
            <a:endParaRPr lang="nb-NO" sz="2400" dirty="0">
              <a:solidFill>
                <a:srgbClr val="000000"/>
              </a:solidFill>
              <a:latin typeface="Calibri" panose="020F0502020204030204" pitchFamily="34" charset="0"/>
            </a:endParaRPr>
          </a:p>
          <a:p>
            <a:r>
              <a:rPr lang="nb-NO" sz="2400" dirty="0">
                <a:solidFill>
                  <a:srgbClr val="000000"/>
                </a:solidFill>
                <a:latin typeface="Calibri" panose="020F0502020204030204" pitchFamily="34" charset="0"/>
              </a:rPr>
              <a:t>Det er heller å forstå atferdens hensikt så personen kan erstatte den med en annen, prososial atferd som tjener samme hensikt. </a:t>
            </a:r>
          </a:p>
          <a:p>
            <a:endParaRPr lang="nb-NO" sz="2400" dirty="0">
              <a:solidFill>
                <a:srgbClr val="000000"/>
              </a:solidFill>
              <a:latin typeface="Calibri" panose="020F0502020204030204" pitchFamily="34" charset="0"/>
            </a:endParaRPr>
          </a:p>
          <a:p>
            <a:r>
              <a:rPr lang="nb-NO" sz="2400" dirty="0">
                <a:solidFill>
                  <a:srgbClr val="000000"/>
                </a:solidFill>
                <a:latin typeface="Calibri" panose="020F0502020204030204" pitchFamily="34" charset="0"/>
              </a:rPr>
              <a:t>PAS anvender multiple tilnærminger for å redusere utfordrende atferd; endre interaksjoner, endre omgivelser, lære nye ferdigheter og mestringsstrategier</a:t>
            </a:r>
          </a:p>
          <a:p>
            <a:r>
              <a:rPr lang="da-DK" sz="1400" b="0" i="0" u="none" strike="noStrike" baseline="0" dirty="0">
                <a:solidFill>
                  <a:srgbClr val="000000"/>
                </a:solidFill>
                <a:latin typeface="Calibri" panose="020F0502020204030204" pitchFamily="34" charset="0"/>
              </a:rPr>
              <a:t>Carr et al., 1994; Horner, 1992 </a:t>
            </a:r>
          </a:p>
          <a:p>
            <a:endParaRPr lang="da-DK" sz="1400" dirty="0">
              <a:solidFill>
                <a:srgbClr val="000000"/>
              </a:solidFill>
              <a:latin typeface="Calibri" panose="020F0502020204030204" pitchFamily="34" charset="0"/>
            </a:endParaRPr>
          </a:p>
          <a:p>
            <a:endParaRPr lang="nb-NO" sz="2400" dirty="0"/>
          </a:p>
        </p:txBody>
      </p:sp>
    </p:spTree>
    <p:extLst>
      <p:ext uri="{BB962C8B-B14F-4D97-AF65-F5344CB8AC3E}">
        <p14:creationId xmlns:p14="http://schemas.microsoft.com/office/powerpoint/2010/main" val="3933786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half" idx="2"/>
          </p:nvPr>
        </p:nvSpPr>
        <p:spPr>
          <a:xfrm>
            <a:off x="271837" y="1188721"/>
            <a:ext cx="3200026" cy="5040000"/>
          </a:xfrm>
        </p:spPr>
        <p:txBody>
          <a:bodyPr/>
          <a:lstStyle/>
          <a:p>
            <a:r>
              <a:rPr lang="nb-NO" dirty="0"/>
              <a:t>QR kode</a:t>
            </a:r>
          </a:p>
        </p:txBody>
      </p:sp>
      <p:sp>
        <p:nvSpPr>
          <p:cNvPr id="3" name="Plassholder for innhold 2"/>
          <p:cNvSpPr>
            <a:spLocks noGrp="1"/>
          </p:cNvSpPr>
          <p:nvPr>
            <p:ph sz="half" idx="15"/>
          </p:nvPr>
        </p:nvSpPr>
        <p:spPr>
          <a:xfrm>
            <a:off x="3471863" y="1193484"/>
            <a:ext cx="8443538" cy="5040000"/>
          </a:xfrm>
        </p:spPr>
        <p:txBody>
          <a:bodyPr>
            <a:normAutofit fontScale="62500" lnSpcReduction="20000"/>
          </a:bodyPr>
          <a:lstStyle/>
          <a:p>
            <a:pPr marL="0" indent="0">
              <a:buNone/>
            </a:pPr>
            <a:r>
              <a:rPr lang="nb-NO" b="1" i="1" dirty="0"/>
              <a:t>Seksjon BOA i Sandefjord kommune gjennomfører nå en tydelig faglig satsning og har nylig etablert eget fagteam som blant annet skal sørge for implementering av Positiv Atferdsstøtte (PAS) som felles fag- og verdigrunnlag i seksjonen. </a:t>
            </a:r>
          </a:p>
          <a:p>
            <a:pPr marL="0" indent="0">
              <a:buNone/>
            </a:pPr>
            <a:r>
              <a:rPr lang="nb-NO" b="1" i="1" dirty="0"/>
              <a:t>PAS bygger på CRPD sine artikler;</a:t>
            </a:r>
          </a:p>
          <a:p>
            <a:r>
              <a:rPr lang="nb-NO" b="1" i="1" dirty="0"/>
              <a:t>Bygge ned </a:t>
            </a:r>
            <a:r>
              <a:rPr lang="nb-NO" b="1" i="1" dirty="0" err="1"/>
              <a:t>funksjonshemmende</a:t>
            </a:r>
            <a:r>
              <a:rPr lang="nb-NO" b="1" i="1" dirty="0"/>
              <a:t> barrierer</a:t>
            </a:r>
          </a:p>
          <a:p>
            <a:r>
              <a:rPr lang="nb-NO" b="1" i="1" dirty="0"/>
              <a:t>Sikre personers rettigheter. </a:t>
            </a:r>
          </a:p>
          <a:p>
            <a:pPr marL="0" indent="0">
              <a:buNone/>
            </a:pPr>
            <a:endParaRPr lang="nb-NO" b="1" i="1" dirty="0"/>
          </a:p>
          <a:p>
            <a:pPr marL="0" indent="0">
              <a:buNone/>
            </a:pPr>
            <a:r>
              <a:rPr lang="nb-NO" b="1" i="1" dirty="0"/>
              <a:t>Helsedirektoratet ga i 2021 ut veilederen Gode helse- og omsorgstjenester til personer med utviklingshemming. Lovkrav gjennomgås og anbefalinger gis som skal bidra til gode tjenester i et livsløp. Fokus på </a:t>
            </a:r>
            <a:r>
              <a:rPr lang="nb-NO" b="1" i="1"/>
              <a:t>personsentrerte verdier mv.</a:t>
            </a:r>
            <a:endParaRPr lang="nb-NO" b="1" i="1" dirty="0"/>
          </a:p>
          <a:p>
            <a:pPr lvl="1"/>
            <a:r>
              <a:rPr lang="nb-NO" sz="2900" b="1" i="1" u="sng" dirty="0"/>
              <a:t>Klar faglig anbefaling til kommunene var å sette PAS som beste praksis i Norge. </a:t>
            </a:r>
          </a:p>
          <a:p>
            <a:endParaRPr lang="nb-NO" dirty="0"/>
          </a:p>
          <a:p>
            <a:pPr marL="0" indent="0">
              <a:buNone/>
            </a:pPr>
            <a:r>
              <a:rPr lang="nb-NO" b="1" i="1" dirty="0"/>
              <a:t>Helsedirektoratet har innvilget prosjektmidler for å etablere et nasjonalt PAS-nettverk. </a:t>
            </a:r>
          </a:p>
          <a:p>
            <a:r>
              <a:rPr lang="nb-NO" b="1" i="1" dirty="0"/>
              <a:t>Det er etablert en styringsgruppe bestående av representanter fra flere kommuner, både fra helse- og omsorgstjenesten og skole/PPT, videregående skole, spesialisthelsetjenesten, akademia, NAKU og SOR. </a:t>
            </a:r>
          </a:p>
          <a:p>
            <a:r>
              <a:rPr lang="nb-NO" b="1" i="1" dirty="0"/>
              <a:t>Helsedirektoratet vil  følge deler av nettverksarbeidet. </a:t>
            </a:r>
          </a:p>
          <a:p>
            <a:pPr marL="0" indent="0">
              <a:buNone/>
            </a:pPr>
            <a:r>
              <a:rPr lang="nb-NO" b="1" i="1" dirty="0"/>
              <a:t>Nettverket ledes og koordineres av Sandefjord kommune i perioden 2022 – 2024</a:t>
            </a:r>
            <a:endParaRPr lang="nb-NO" sz="1800" dirty="0"/>
          </a:p>
        </p:txBody>
      </p:sp>
      <p:sp>
        <p:nvSpPr>
          <p:cNvPr id="4" name="Tittel 3"/>
          <p:cNvSpPr>
            <a:spLocks noGrp="1"/>
          </p:cNvSpPr>
          <p:nvPr>
            <p:ph type="title"/>
          </p:nvPr>
        </p:nvSpPr>
        <p:spPr/>
        <p:txBody>
          <a:bodyPr>
            <a:normAutofit fontScale="90000"/>
          </a:bodyPr>
          <a:lstStyle/>
          <a:p>
            <a:r>
              <a:rPr lang="nb-NO" b="1" i="1" u="sng" dirty="0"/>
              <a:t>Nasjonalt PAS-nettverk</a:t>
            </a:r>
            <a:br>
              <a:rPr lang="nb-NO" b="1" i="1" u="sng" dirty="0"/>
            </a:br>
            <a:endParaRPr lang="nb-NO" dirty="0"/>
          </a:p>
        </p:txBody>
      </p:sp>
      <p:pic>
        <p:nvPicPr>
          <p:cNvPr id="6146" name="Plassholder for innhold 4"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81" y="2889572"/>
            <a:ext cx="1782113" cy="189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65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PAS</a:t>
            </a:r>
          </a:p>
        </p:txBody>
      </p:sp>
      <p:sp>
        <p:nvSpPr>
          <p:cNvPr id="3" name="Plassholder for innhold 2"/>
          <p:cNvSpPr>
            <a:spLocks noGrp="1"/>
          </p:cNvSpPr>
          <p:nvPr>
            <p:ph sz="half" idx="1"/>
          </p:nvPr>
        </p:nvSpPr>
        <p:spPr/>
        <p:txBody>
          <a:bodyPr>
            <a:normAutofit fontScale="70000" lnSpcReduction="20000"/>
          </a:bodyPr>
          <a:lstStyle/>
          <a:p>
            <a:pPr marL="0" indent="0">
              <a:buNone/>
            </a:pPr>
            <a:r>
              <a:rPr lang="nb-NO" dirty="0"/>
              <a:t>«PAS» kommuner</a:t>
            </a:r>
          </a:p>
          <a:p>
            <a:r>
              <a:rPr lang="nb-NO" dirty="0"/>
              <a:t>Sandnes kommune</a:t>
            </a:r>
          </a:p>
          <a:p>
            <a:r>
              <a:rPr lang="nb-NO" dirty="0"/>
              <a:t>Stavanger kommune</a:t>
            </a:r>
          </a:p>
          <a:p>
            <a:pPr marL="0" indent="0">
              <a:buNone/>
            </a:pPr>
            <a:r>
              <a:rPr lang="nb-NO" dirty="0"/>
              <a:t>+ De fleste kommunene i Rogaland</a:t>
            </a:r>
          </a:p>
          <a:p>
            <a:r>
              <a:rPr lang="nb-NO" dirty="0" err="1"/>
              <a:t>Jåtta</a:t>
            </a:r>
            <a:r>
              <a:rPr lang="nb-NO" dirty="0"/>
              <a:t> </a:t>
            </a:r>
            <a:r>
              <a:rPr lang="nb-NO" dirty="0" err="1"/>
              <a:t>vgs</a:t>
            </a:r>
            <a:r>
              <a:rPr lang="nb-NO" dirty="0"/>
              <a:t>, Rogaland </a:t>
            </a:r>
            <a:r>
              <a:rPr lang="nb-NO" dirty="0" err="1"/>
              <a:t>fk</a:t>
            </a:r>
            <a:endParaRPr lang="nb-NO" dirty="0"/>
          </a:p>
          <a:p>
            <a:endParaRPr lang="nb-NO" dirty="0"/>
          </a:p>
          <a:p>
            <a:r>
              <a:rPr lang="nb-NO" dirty="0"/>
              <a:t>Sandefjord kommune</a:t>
            </a:r>
          </a:p>
          <a:p>
            <a:r>
              <a:rPr lang="nb-NO" dirty="0"/>
              <a:t>Trondheim kommune</a:t>
            </a:r>
          </a:p>
          <a:p>
            <a:r>
              <a:rPr lang="nb-NO" dirty="0"/>
              <a:t>Fredrikstad kommune</a:t>
            </a:r>
          </a:p>
          <a:p>
            <a:r>
              <a:rPr lang="nb-NO" dirty="0"/>
              <a:t>Stord kommune</a:t>
            </a:r>
          </a:p>
          <a:p>
            <a:r>
              <a:rPr lang="nb-NO" dirty="0"/>
              <a:t>Alta kommune</a:t>
            </a:r>
          </a:p>
          <a:p>
            <a:r>
              <a:rPr lang="nb-NO" dirty="0" err="1"/>
              <a:t>m.f</a:t>
            </a:r>
            <a:endParaRPr lang="nb-NO" dirty="0"/>
          </a:p>
          <a:p>
            <a:endParaRPr lang="nb-NO" dirty="0"/>
          </a:p>
        </p:txBody>
      </p:sp>
      <p:sp>
        <p:nvSpPr>
          <p:cNvPr id="4" name="Plassholder for innhold 3"/>
          <p:cNvSpPr>
            <a:spLocks noGrp="1"/>
          </p:cNvSpPr>
          <p:nvPr>
            <p:ph sz="half" idx="2"/>
          </p:nvPr>
        </p:nvSpPr>
        <p:spPr/>
        <p:txBody>
          <a:bodyPr>
            <a:normAutofit fontScale="70000" lnSpcReduction="20000"/>
          </a:bodyPr>
          <a:lstStyle/>
          <a:p>
            <a:r>
              <a:rPr lang="nb-NO" dirty="0"/>
              <a:t>I Agder?</a:t>
            </a:r>
          </a:p>
          <a:p>
            <a:endParaRPr lang="nb-NO" dirty="0"/>
          </a:p>
          <a:p>
            <a:r>
              <a:rPr lang="nb-NO" dirty="0"/>
              <a:t>Kristiansand kommune </a:t>
            </a:r>
            <a:r>
              <a:rPr lang="nb-NO" sz="2000" dirty="0"/>
              <a:t>(skal i gang?)</a:t>
            </a:r>
          </a:p>
          <a:p>
            <a:r>
              <a:rPr lang="nb-NO" sz="2000" dirty="0"/>
              <a:t>Kommuner i ytre «vest» Agder? Tror det er noen på gang, som Flekkefjord?, Lyngdal?, Lindesnes?</a:t>
            </a:r>
          </a:p>
          <a:p>
            <a:r>
              <a:rPr lang="nb-NO" sz="2000" dirty="0"/>
              <a:t>Flekkefjord informerer om at de er «PAS» kommune</a:t>
            </a:r>
          </a:p>
          <a:p>
            <a:endParaRPr lang="nb-NO" sz="2000" dirty="0"/>
          </a:p>
          <a:p>
            <a:r>
              <a:rPr lang="nb-NO" sz="2000" dirty="0"/>
              <a:t>N=1 tiltak i «aust» Agder</a:t>
            </a:r>
          </a:p>
          <a:p>
            <a:pPr lvl="1"/>
            <a:r>
              <a:rPr lang="nb-NO" sz="1600" dirty="0"/>
              <a:t>Jeg kjenner kun til 1 tiltak som benytter «full» PAS</a:t>
            </a:r>
          </a:p>
          <a:p>
            <a:pPr lvl="1"/>
            <a:r>
              <a:rPr lang="nb-NO" sz="1600" dirty="0"/>
              <a:t>Kjenner til 2 tiltak som delvis har benyttet PAS</a:t>
            </a:r>
          </a:p>
          <a:p>
            <a:pPr lvl="1"/>
            <a:r>
              <a:rPr lang="nb-NO" sz="1600" dirty="0"/>
              <a:t>Kjenner til 1 tiltak som delvis har forsøkt PAS</a:t>
            </a:r>
          </a:p>
          <a:p>
            <a:pPr lvl="1"/>
            <a:endParaRPr lang="nb-NO" sz="1600" dirty="0"/>
          </a:p>
          <a:p>
            <a:pPr lvl="1"/>
            <a:r>
              <a:rPr lang="nb-NO" sz="1600" dirty="0"/>
              <a:t>Kjenner til flere botiltak hvor vi (Hege T og jeg) har gjennomført «innføringskurs» i PAS (3 timer x 2)</a:t>
            </a:r>
          </a:p>
          <a:p>
            <a:pPr lvl="1"/>
            <a:r>
              <a:rPr lang="nb-NO" sz="1600" dirty="0"/>
              <a:t>Vi har noen «bestillinger» for innføringskurs for 2023</a:t>
            </a:r>
          </a:p>
          <a:p>
            <a:endParaRPr lang="nb-NO" dirty="0"/>
          </a:p>
          <a:p>
            <a:r>
              <a:rPr lang="nb-NO" dirty="0"/>
              <a:t>Kjenner ikke til noen kommuner eller tiltak i indre Agder</a:t>
            </a:r>
          </a:p>
        </p:txBody>
      </p:sp>
    </p:spTree>
    <p:extLst>
      <p:ext uri="{BB962C8B-B14F-4D97-AF65-F5344CB8AC3E}">
        <p14:creationId xmlns:p14="http://schemas.microsoft.com/office/powerpoint/2010/main" val="176075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5" name="Plassholder for inn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14170" y="903863"/>
            <a:ext cx="3431010" cy="4681975"/>
          </a:xfrm>
        </p:spPr>
      </p:pic>
      <p:sp>
        <p:nvSpPr>
          <p:cNvPr id="4" name="Plassholder for tekst 3"/>
          <p:cNvSpPr>
            <a:spLocks noGrp="1"/>
          </p:cNvSpPr>
          <p:nvPr>
            <p:ph type="body" sz="half" idx="2"/>
          </p:nvPr>
        </p:nvSpPr>
        <p:spPr/>
        <p:txBody>
          <a:bodyPr/>
          <a:lstStyle/>
          <a:p>
            <a:r>
              <a:rPr lang="nb-NO" dirty="0"/>
              <a:t>Denne er et absolutt minimum at man har kjennskap til når man arbeider for mennesker med utviklingshemming. </a:t>
            </a:r>
          </a:p>
        </p:txBody>
      </p:sp>
    </p:spTree>
    <p:extLst>
      <p:ext uri="{BB962C8B-B14F-4D97-AF65-F5344CB8AC3E}">
        <p14:creationId xmlns:p14="http://schemas.microsoft.com/office/powerpoint/2010/main" val="1695062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Utredning er avgjørende</a:t>
            </a:r>
          </a:p>
        </p:txBody>
      </p:sp>
      <p:pic>
        <p:nvPicPr>
          <p:cNvPr id="5" name="Plassholder for innhold 4"/>
          <p:cNvPicPr>
            <a:picLocks noGrp="1" noChangeAspect="1"/>
          </p:cNvPicPr>
          <p:nvPr>
            <p:ph idx="1"/>
          </p:nvPr>
        </p:nvPicPr>
        <p:blipFill>
          <a:blip r:embed="rId2"/>
          <a:stretch>
            <a:fillRect/>
          </a:stretch>
        </p:blipFill>
        <p:spPr>
          <a:xfrm>
            <a:off x="6737652" y="287338"/>
            <a:ext cx="4184045" cy="5915025"/>
          </a:xfrm>
          <a:prstGeom prst="rect">
            <a:avLst/>
          </a:prstGeom>
        </p:spPr>
      </p:pic>
      <p:sp>
        <p:nvSpPr>
          <p:cNvPr id="4" name="Plassholder for tekst 3"/>
          <p:cNvSpPr>
            <a:spLocks noGrp="1"/>
          </p:cNvSpPr>
          <p:nvPr>
            <p:ph type="body" sz="half" idx="2"/>
          </p:nvPr>
        </p:nvSpPr>
        <p:spPr/>
        <p:txBody>
          <a:bodyPr/>
          <a:lstStyle/>
          <a:p>
            <a:r>
              <a:rPr lang="nb-NO" dirty="0"/>
              <a:t>• Historikk</a:t>
            </a:r>
          </a:p>
          <a:p>
            <a:r>
              <a:rPr lang="nb-NO" dirty="0"/>
              <a:t>• Medisinsk utredning</a:t>
            </a:r>
          </a:p>
          <a:p>
            <a:r>
              <a:rPr lang="nb-NO" dirty="0"/>
              <a:t>• Psykiske vansker</a:t>
            </a:r>
          </a:p>
          <a:p>
            <a:r>
              <a:rPr lang="nb-NO" dirty="0"/>
              <a:t>• Språklig og kognitive fungering</a:t>
            </a:r>
          </a:p>
          <a:p>
            <a:r>
              <a:rPr lang="nb-NO" dirty="0"/>
              <a:t>• Sosiale fungering, kommunikative</a:t>
            </a:r>
          </a:p>
          <a:p>
            <a:r>
              <a:rPr lang="nb-NO" dirty="0"/>
              <a:t>ferdigheter og ADL-ferdigheter</a:t>
            </a:r>
          </a:p>
          <a:p>
            <a:r>
              <a:rPr lang="nb-NO" dirty="0"/>
              <a:t>• Fysiske og sosiale rammebetingelser.</a:t>
            </a:r>
          </a:p>
          <a:p>
            <a:r>
              <a:rPr lang="nb-NO" dirty="0"/>
              <a:t>• Funksjonelle analyser</a:t>
            </a:r>
          </a:p>
        </p:txBody>
      </p:sp>
    </p:spTree>
    <p:extLst>
      <p:ext uri="{BB962C8B-B14F-4D97-AF65-F5344CB8AC3E}">
        <p14:creationId xmlns:p14="http://schemas.microsoft.com/office/powerpoint/2010/main" val="1077857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Endelig </a:t>
            </a:r>
            <a:r>
              <a:rPr lang="nb-NO" dirty="0">
                <a:sym typeface="Wingdings" panose="05000000000000000000" pitchFamily="2" charset="2"/>
              </a:rPr>
              <a:t></a:t>
            </a:r>
            <a:endParaRPr lang="nb-NO" dirty="0"/>
          </a:p>
        </p:txBody>
      </p:sp>
      <p:pic>
        <p:nvPicPr>
          <p:cNvPr id="5" name="Plassholder for innhold 4"/>
          <p:cNvPicPr>
            <a:picLocks noGrp="1" noChangeAspect="1"/>
          </p:cNvPicPr>
          <p:nvPr>
            <p:ph idx="1"/>
          </p:nvPr>
        </p:nvPicPr>
        <p:blipFill>
          <a:blip r:embed="rId2"/>
          <a:stretch>
            <a:fillRect/>
          </a:stretch>
        </p:blipFill>
        <p:spPr>
          <a:xfrm>
            <a:off x="6737652" y="287338"/>
            <a:ext cx="4184045" cy="5915025"/>
          </a:xfrm>
          <a:prstGeom prst="rect">
            <a:avLst/>
          </a:prstGeom>
        </p:spPr>
      </p:pic>
      <p:sp>
        <p:nvSpPr>
          <p:cNvPr id="4" name="Plassholder for tekst 3"/>
          <p:cNvSpPr>
            <a:spLocks noGrp="1"/>
          </p:cNvSpPr>
          <p:nvPr>
            <p:ph type="body" sz="half" idx="2"/>
          </p:nvPr>
        </p:nvSpPr>
        <p:spPr/>
        <p:txBody>
          <a:bodyPr/>
          <a:lstStyle/>
          <a:p>
            <a:endParaRPr lang="nb-NO" dirty="0"/>
          </a:p>
          <a:p>
            <a:endParaRPr lang="nb-NO" dirty="0"/>
          </a:p>
          <a:p>
            <a:pPr algn="ctr"/>
            <a:r>
              <a:rPr lang="nb-NO" dirty="0"/>
              <a:t>Ny Stortingsmelding 11/2022</a:t>
            </a:r>
          </a:p>
          <a:p>
            <a:endParaRPr lang="nb-NO" dirty="0"/>
          </a:p>
          <a:p>
            <a:pPr algn="ctr"/>
            <a:r>
              <a:rPr lang="nb-NO" dirty="0" err="1"/>
              <a:t>Menneskerettar</a:t>
            </a:r>
            <a:r>
              <a:rPr lang="nb-NO" dirty="0"/>
              <a:t> for </a:t>
            </a:r>
            <a:r>
              <a:rPr lang="nb-NO" dirty="0" err="1"/>
              <a:t>personar</a:t>
            </a:r>
            <a:r>
              <a:rPr lang="nb-NO" dirty="0"/>
              <a:t> med utviklingshemming</a:t>
            </a:r>
          </a:p>
          <a:p>
            <a:pPr algn="ctr"/>
            <a:r>
              <a:rPr lang="nb-NO" dirty="0"/>
              <a:t>Det </a:t>
            </a:r>
            <a:r>
              <a:rPr lang="nb-NO" dirty="0" err="1"/>
              <a:t>handlar</a:t>
            </a:r>
            <a:r>
              <a:rPr lang="nb-NO" dirty="0"/>
              <a:t> om å bli </a:t>
            </a:r>
            <a:r>
              <a:rPr lang="nb-NO" dirty="0" err="1"/>
              <a:t>høyrt</a:t>
            </a:r>
            <a:r>
              <a:rPr lang="nb-NO" dirty="0"/>
              <a:t> og sett</a:t>
            </a:r>
          </a:p>
          <a:p>
            <a:pPr algn="ctr"/>
            <a:endParaRPr lang="nb-NO" dirty="0"/>
          </a:p>
          <a:p>
            <a:pPr algn="ctr"/>
            <a:endParaRPr lang="nb-NO" dirty="0"/>
          </a:p>
          <a:p>
            <a:pPr algn="ctr"/>
            <a:endParaRPr lang="nb-NO" dirty="0"/>
          </a:p>
          <a:p>
            <a:pPr algn="ctr"/>
            <a:r>
              <a:rPr lang="nb-NO" dirty="0"/>
              <a:t>For å nå Stortingets mål vil PAS/PBS kunne være et rammeverk som vil kunne sikre dette</a:t>
            </a:r>
          </a:p>
          <a:p>
            <a:pPr algn="ctr"/>
            <a:endParaRPr lang="nb-NO" dirty="0"/>
          </a:p>
          <a:p>
            <a:pPr algn="ctr"/>
            <a:endParaRPr lang="nb-NO" dirty="0"/>
          </a:p>
        </p:txBody>
      </p:sp>
    </p:spTree>
    <p:extLst>
      <p:ext uri="{BB962C8B-B14F-4D97-AF65-F5344CB8AC3E}">
        <p14:creationId xmlns:p14="http://schemas.microsoft.com/office/powerpoint/2010/main" val="278910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2200" dirty="0">
                <a:latin typeface="Arial" panose="020B0604020202020204" pitchFamily="34" charset="0"/>
                <a:cs typeface="Arial" panose="020B0604020202020204" pitchFamily="34" charset="0"/>
              </a:rPr>
              <a:t>Nasjonal veileder </a:t>
            </a:r>
            <a:r>
              <a:rPr lang="nb-NO" sz="2200" dirty="0">
                <a:latin typeface="Arial" panose="020B0604020202020204" pitchFamily="34" charset="0"/>
              </a:rPr>
              <a:t>"Gode helse- og omsorgstjenester til personer med utviklingshemming</a:t>
            </a:r>
            <a:r>
              <a:rPr lang="nb-NO" dirty="0">
                <a:latin typeface="Arial" panose="020B0604020202020204" pitchFamily="34" charset="0"/>
              </a:rPr>
              <a:t>" </a:t>
            </a:r>
            <a:endParaRPr lang="nb-NO" dirty="0"/>
          </a:p>
        </p:txBody>
      </p:sp>
      <p:sp>
        <p:nvSpPr>
          <p:cNvPr id="3" name="Rektangel 2"/>
          <p:cNvSpPr/>
          <p:nvPr/>
        </p:nvSpPr>
        <p:spPr>
          <a:xfrm>
            <a:off x="414338" y="1171575"/>
            <a:ext cx="11501061" cy="4801314"/>
          </a:xfrm>
          <a:prstGeom prst="rect">
            <a:avLst/>
          </a:prstGeom>
        </p:spPr>
        <p:txBody>
          <a:bodyPr wrap="square">
            <a:spAutoFit/>
          </a:bodyPr>
          <a:lstStyle/>
          <a:p>
            <a:r>
              <a:rPr lang="nb-NO" dirty="0">
                <a:latin typeface="Arial" panose="020B0604020202020204" pitchFamily="34" charset="0"/>
              </a:rPr>
              <a:t>Veilederen beskriver krav og anbefalinger</a:t>
            </a:r>
          </a:p>
          <a:p>
            <a:r>
              <a:rPr lang="nb-NO" dirty="0">
                <a:latin typeface="Arial" panose="020B0604020202020204" pitchFamily="34" charset="0"/>
              </a:rPr>
              <a:t>innenfor temaer som er meldt inn av involverte aktører, som fokusgrupper med tjenestemottakere,</a:t>
            </a:r>
          </a:p>
          <a:p>
            <a:r>
              <a:rPr lang="nb-NO" dirty="0">
                <a:latin typeface="Arial" panose="020B0604020202020204" pitchFamily="34" charset="0"/>
              </a:rPr>
              <a:t>organisasjoner, kommuner, helseforetak og andre fagmiljøer.</a:t>
            </a:r>
          </a:p>
          <a:p>
            <a:endParaRPr lang="nb-NO" dirty="0">
              <a:latin typeface="Arial" panose="020B0604020202020204" pitchFamily="34" charset="0"/>
            </a:endParaRPr>
          </a:p>
          <a:p>
            <a:r>
              <a:rPr lang="nb-NO" dirty="0">
                <a:latin typeface="Arial" panose="020B0604020202020204" pitchFamily="34" charset="0"/>
              </a:rPr>
              <a:t>Veilederen gir anbefalinger om følgende hovedtemaer:</a:t>
            </a:r>
          </a:p>
          <a:p>
            <a:pPr marL="285750" indent="-285750">
              <a:buFont typeface="Arial" panose="020B0604020202020204" pitchFamily="34" charset="0"/>
              <a:buChar char="•"/>
            </a:pPr>
            <a:r>
              <a:rPr lang="nb-NO" dirty="0">
                <a:latin typeface="Arial" panose="020B0604020202020204" pitchFamily="34" charset="0"/>
              </a:rPr>
              <a:t>Samarbeid og kompetanse </a:t>
            </a:r>
          </a:p>
          <a:p>
            <a:pPr marL="285750" indent="-285750">
              <a:buFont typeface="Arial" panose="020B0604020202020204" pitchFamily="34" charset="0"/>
              <a:buChar char="•"/>
            </a:pPr>
            <a:r>
              <a:rPr lang="nb-NO" u="sng" dirty="0">
                <a:latin typeface="Arial" panose="020B0604020202020204" pitchFamily="34" charset="0"/>
              </a:rPr>
              <a:t>Personsentrerte og individuelt tilrettelagte tjenester</a:t>
            </a:r>
          </a:p>
          <a:p>
            <a:pPr marL="285750" indent="-285750">
              <a:buFont typeface="Arial" panose="020B0604020202020204" pitchFamily="34" charset="0"/>
              <a:buChar char="•"/>
            </a:pPr>
            <a:r>
              <a:rPr lang="nb-NO" dirty="0">
                <a:latin typeface="Arial" panose="020B0604020202020204" pitchFamily="34" charset="0"/>
              </a:rPr>
              <a:t>Livsfaser og -overganger</a:t>
            </a:r>
          </a:p>
          <a:p>
            <a:pPr marL="285750" indent="-285750">
              <a:buFont typeface="Arial" panose="020B0604020202020204" pitchFamily="34" charset="0"/>
              <a:buChar char="•"/>
            </a:pPr>
            <a:r>
              <a:rPr lang="nb-NO" dirty="0" err="1">
                <a:latin typeface="Arial" panose="020B0604020202020204" pitchFamily="34" charset="0"/>
              </a:rPr>
              <a:t>Habilitering</a:t>
            </a:r>
            <a:r>
              <a:rPr lang="nb-NO" dirty="0">
                <a:latin typeface="Arial" panose="020B0604020202020204" pitchFamily="34" charset="0"/>
              </a:rPr>
              <a:t> og bistand i hverdagen</a:t>
            </a:r>
          </a:p>
          <a:p>
            <a:pPr marL="285750" indent="-285750">
              <a:buFont typeface="Arial" panose="020B0604020202020204" pitchFamily="34" charset="0"/>
              <a:buChar char="•"/>
            </a:pPr>
            <a:r>
              <a:rPr lang="nb-NO" dirty="0">
                <a:latin typeface="Arial" panose="020B0604020202020204" pitchFamily="34" charset="0"/>
              </a:rPr>
              <a:t>Helseoppfølging</a:t>
            </a:r>
          </a:p>
          <a:p>
            <a:pPr marL="285750" indent="-285750">
              <a:buFont typeface="Arial" panose="020B0604020202020204" pitchFamily="34" charset="0"/>
              <a:buChar char="•"/>
            </a:pPr>
            <a:r>
              <a:rPr lang="nb-NO" dirty="0">
                <a:latin typeface="Arial" panose="020B0604020202020204" pitchFamily="34" charset="0"/>
              </a:rPr>
              <a:t>Samarbeid med familie, pårørende og verge</a:t>
            </a:r>
          </a:p>
          <a:p>
            <a:pPr marL="285750" indent="-285750">
              <a:buFont typeface="Arial" panose="020B0604020202020204" pitchFamily="34" charset="0"/>
              <a:buChar char="•"/>
            </a:pPr>
            <a:r>
              <a:rPr lang="nb-NO" dirty="0">
                <a:latin typeface="Arial" panose="020B0604020202020204" pitchFamily="34" charset="0"/>
              </a:rPr>
              <a:t>Dokumentasjon og taushetsplikt</a:t>
            </a:r>
          </a:p>
          <a:p>
            <a:endParaRPr lang="nb-NO" dirty="0">
              <a:latin typeface="Arial" panose="020B0604020202020204" pitchFamily="34" charset="0"/>
            </a:endParaRPr>
          </a:p>
          <a:p>
            <a:r>
              <a:rPr lang="nb-NO" dirty="0">
                <a:latin typeface="Arial" panose="020B0604020202020204" pitchFamily="34" charset="0"/>
              </a:rPr>
              <a:t>Bruk av tvang og makt overfor personer med utviklingshemming er regulert i helse- og omsorgstjenesteloven kapittel 9 Rettssikkerhet ved bruk av tvang og makt overfor</a:t>
            </a:r>
          </a:p>
          <a:p>
            <a:r>
              <a:rPr lang="nb-NO" dirty="0">
                <a:latin typeface="Arial" panose="020B0604020202020204" pitchFamily="34" charset="0"/>
              </a:rPr>
              <a:t>enkelte personer med psykisk utviklingshemming. </a:t>
            </a:r>
          </a:p>
          <a:p>
            <a:r>
              <a:rPr lang="nb-NO" dirty="0">
                <a:latin typeface="Arial" panose="020B0604020202020204" pitchFamily="34" charset="0"/>
              </a:rPr>
              <a:t>Denne veilederen og rundskriv IS-10/2015 må leses i sammenheng.</a:t>
            </a:r>
          </a:p>
        </p:txBody>
      </p:sp>
    </p:spTree>
    <p:extLst>
      <p:ext uri="{BB962C8B-B14F-4D97-AF65-F5344CB8AC3E}">
        <p14:creationId xmlns:p14="http://schemas.microsoft.com/office/powerpoint/2010/main" val="2826594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Hva er «Positiv atferdsstøtte» (PAS)?</a:t>
            </a:r>
          </a:p>
        </p:txBody>
      </p:sp>
      <p:pic>
        <p:nvPicPr>
          <p:cNvPr id="1026" name="Picture 2" descr="PAS&#10;Personsentrert og proaktiv&#10;Aktiv deltakelse og atferdens funksjon&#10;Selvbestemmelse -&gt; hva er viktig for d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2673777"/>
            <a:ext cx="4232564" cy="2655034"/>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innhold 3"/>
          <p:cNvSpPr>
            <a:spLocks noGrp="1"/>
          </p:cNvSpPr>
          <p:nvPr>
            <p:ph sz="half" idx="2"/>
          </p:nvPr>
        </p:nvSpPr>
        <p:spPr>
          <a:xfrm>
            <a:off x="5541818" y="1825624"/>
            <a:ext cx="6483927" cy="4935393"/>
          </a:xfrm>
        </p:spPr>
        <p:txBody>
          <a:bodyPr>
            <a:normAutofit fontScale="92500" lnSpcReduction="20000"/>
          </a:bodyPr>
          <a:lstStyle/>
          <a:p>
            <a:pPr marL="0" indent="0">
              <a:buNone/>
            </a:pPr>
            <a:r>
              <a:rPr lang="nb-NO" dirty="0"/>
              <a:t>PAS kommer fra Positive </a:t>
            </a:r>
            <a:r>
              <a:rPr lang="nb-NO" dirty="0" err="1"/>
              <a:t>Behaviour</a:t>
            </a:r>
            <a:r>
              <a:rPr lang="nb-NO" dirty="0"/>
              <a:t> Support (PBS). Utviklet på 80 tallet.</a:t>
            </a:r>
          </a:p>
          <a:p>
            <a:pPr marL="0" indent="0">
              <a:buNone/>
            </a:pPr>
            <a:r>
              <a:rPr lang="nb-NO" dirty="0"/>
              <a:t>Økt fokus på borgerrettigheter i USA</a:t>
            </a:r>
          </a:p>
          <a:p>
            <a:r>
              <a:rPr lang="nb-NO" dirty="0" err="1"/>
              <a:t>LaVigna</a:t>
            </a:r>
            <a:r>
              <a:rPr lang="nb-NO" dirty="0"/>
              <a:t>, Willis, </a:t>
            </a:r>
            <a:r>
              <a:rPr lang="nb-NO" dirty="0" err="1"/>
              <a:t>Donnellan</a:t>
            </a:r>
            <a:r>
              <a:rPr lang="nb-NO" dirty="0"/>
              <a:t> </a:t>
            </a:r>
            <a:r>
              <a:rPr lang="nb-NO" dirty="0" err="1"/>
              <a:t>m.f</a:t>
            </a:r>
            <a:r>
              <a:rPr lang="nb-NO" dirty="0"/>
              <a:t>.</a:t>
            </a:r>
          </a:p>
          <a:p>
            <a:pPr marL="0" indent="0">
              <a:buNone/>
            </a:pPr>
            <a:r>
              <a:rPr lang="nb-NO" dirty="0"/>
              <a:t>Metodisk tilnærming for å forebygge og redusere utfordrende atferd.</a:t>
            </a:r>
          </a:p>
          <a:p>
            <a:pPr marL="0" indent="0">
              <a:buNone/>
            </a:pPr>
            <a:r>
              <a:rPr lang="nb-NO" dirty="0"/>
              <a:t>Mål om økt livskvalitet, deltakelse og reduksjon av utfordrende atferd uten bruk av straff og sanksjoner mv.</a:t>
            </a:r>
          </a:p>
          <a:p>
            <a:pPr marL="0" indent="0">
              <a:buNone/>
            </a:pPr>
            <a:r>
              <a:rPr lang="nb-NO" dirty="0"/>
              <a:t>Et alternativ til mer tradisjonell konsekvensbasert tilnærming.</a:t>
            </a:r>
          </a:p>
          <a:p>
            <a:pPr marL="0" indent="0">
              <a:buNone/>
            </a:pPr>
            <a:r>
              <a:rPr lang="nb-NO" dirty="0"/>
              <a:t>Dagens modell tar nok mest utgangspunkt fra den britiske versjonen, spesielt fra </a:t>
            </a:r>
            <a:r>
              <a:rPr lang="nb-NO" dirty="0" err="1"/>
              <a:t>Tizard</a:t>
            </a:r>
            <a:r>
              <a:rPr lang="nb-NO" dirty="0"/>
              <a:t> Centre, Universitetet i Kent UK</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3609734742"/>
      </p:ext>
    </p:extLst>
  </p:cSld>
  <p:clrMapOvr>
    <a:masterClrMapping/>
  </p:clrMapOvr>
</p:sld>
</file>

<file path=ppt/theme/theme1.xml><?xml version="1.0" encoding="utf-8"?>
<a:theme xmlns:a="http://schemas.openxmlformats.org/drawingml/2006/main" name="SSHF Friskv2019 16,9">
  <a:themeElements>
    <a:clrScheme name="SSHF Profil_frisk v2019">
      <a:dk1>
        <a:srgbClr val="000000"/>
      </a:dk1>
      <a:lt1>
        <a:srgbClr val="FFFFFF"/>
      </a:lt1>
      <a:dk2>
        <a:srgbClr val="004A93"/>
      </a:dk2>
      <a:lt2>
        <a:srgbClr val="ABB7B2"/>
      </a:lt2>
      <a:accent1>
        <a:srgbClr val="7AB2E1"/>
      </a:accent1>
      <a:accent2>
        <a:srgbClr val="9F579E"/>
      </a:accent2>
      <a:accent3>
        <a:srgbClr val="AFCA0B"/>
      </a:accent3>
      <a:accent4>
        <a:srgbClr val="2CB5B5"/>
      </a:accent4>
      <a:accent5>
        <a:srgbClr val="ED7004"/>
      </a:accent5>
      <a:accent6>
        <a:srgbClr val="FFCE00"/>
      </a:accent6>
      <a:hlink>
        <a:srgbClr val="2492FF"/>
      </a:hlink>
      <a:folHlink>
        <a:srgbClr val="6BBA93"/>
      </a:folHlink>
    </a:clrScheme>
    <a:fontScheme name="SSHF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HF Friskv2019 16,9" id="{0CDDDF01-15F5-4782-AB91-85D26708BE6A}" vid="{6842EE3E-1104-4F68-8D95-16147977E198}"/>
    </a:ext>
  </a:extLst>
</a:theme>
</file>

<file path=ppt/theme/theme2.xml><?xml version="1.0" encoding="utf-8"?>
<a:theme xmlns:a="http://schemas.openxmlformats.org/drawingml/2006/main" name="SSHF Turkis">
  <a:themeElements>
    <a:clrScheme name="SSHF Profil_frisk v2019">
      <a:dk1>
        <a:srgbClr val="000000"/>
      </a:dk1>
      <a:lt1>
        <a:srgbClr val="FFFFFF"/>
      </a:lt1>
      <a:dk2>
        <a:srgbClr val="004A93"/>
      </a:dk2>
      <a:lt2>
        <a:srgbClr val="ABB7B2"/>
      </a:lt2>
      <a:accent1>
        <a:srgbClr val="7AB2E1"/>
      </a:accent1>
      <a:accent2>
        <a:srgbClr val="9F579E"/>
      </a:accent2>
      <a:accent3>
        <a:srgbClr val="AFCA0B"/>
      </a:accent3>
      <a:accent4>
        <a:srgbClr val="2CB5B5"/>
      </a:accent4>
      <a:accent5>
        <a:srgbClr val="ED7004"/>
      </a:accent5>
      <a:accent6>
        <a:srgbClr val="FFCE00"/>
      </a:accent6>
      <a:hlink>
        <a:srgbClr val="2492FF"/>
      </a:hlink>
      <a:folHlink>
        <a:srgbClr val="6BBA93"/>
      </a:folHlink>
    </a:clrScheme>
    <a:fontScheme name="SSHF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Presentasjon3" id="{4015F9C8-D53A-463D-AD25-10CAEE2809A6}" vid="{0FF4550E-A530-4520-8EB7-AAC6B7C73230}"/>
    </a:ext>
  </a:extLst>
</a:theme>
</file>

<file path=ppt/theme/theme3.xml><?xml version="1.0" encoding="utf-8"?>
<a:theme xmlns:a="http://schemas.openxmlformats.org/drawingml/2006/main" name="SSHF lilla">
  <a:themeElements>
    <a:clrScheme name="SSHF Profil_frisk v2019">
      <a:dk1>
        <a:srgbClr val="000000"/>
      </a:dk1>
      <a:lt1>
        <a:srgbClr val="FFFFFF"/>
      </a:lt1>
      <a:dk2>
        <a:srgbClr val="004A93"/>
      </a:dk2>
      <a:lt2>
        <a:srgbClr val="ABB7B2"/>
      </a:lt2>
      <a:accent1>
        <a:srgbClr val="7AB2E1"/>
      </a:accent1>
      <a:accent2>
        <a:srgbClr val="9F579E"/>
      </a:accent2>
      <a:accent3>
        <a:srgbClr val="AFCA0B"/>
      </a:accent3>
      <a:accent4>
        <a:srgbClr val="2CB5B5"/>
      </a:accent4>
      <a:accent5>
        <a:srgbClr val="ED7004"/>
      </a:accent5>
      <a:accent6>
        <a:srgbClr val="FFCE00"/>
      </a:accent6>
      <a:hlink>
        <a:srgbClr val="2492FF"/>
      </a:hlink>
      <a:folHlink>
        <a:srgbClr val="6BBA93"/>
      </a:folHlink>
    </a:clrScheme>
    <a:fontScheme name="SSHF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Presentasjon3" id="{4015F9C8-D53A-463D-AD25-10CAEE2809A6}" vid="{3A87D6D2-5A38-4499-99FC-C5C82AAE7C3A}"/>
    </a:ext>
  </a:extLst>
</a:theme>
</file>

<file path=ppt/theme/theme4.xml><?xml version="1.0" encoding="utf-8"?>
<a:theme xmlns:a="http://schemas.openxmlformats.org/drawingml/2006/main" name="SSHF logo mørkeblå">
  <a:themeElements>
    <a:clrScheme name="SSHF Profil_frisk v2019">
      <a:dk1>
        <a:srgbClr val="000000"/>
      </a:dk1>
      <a:lt1>
        <a:srgbClr val="FFFFFF"/>
      </a:lt1>
      <a:dk2>
        <a:srgbClr val="004A93"/>
      </a:dk2>
      <a:lt2>
        <a:srgbClr val="ABB7B2"/>
      </a:lt2>
      <a:accent1>
        <a:srgbClr val="7AB2E1"/>
      </a:accent1>
      <a:accent2>
        <a:srgbClr val="9F579E"/>
      </a:accent2>
      <a:accent3>
        <a:srgbClr val="AFCA0B"/>
      </a:accent3>
      <a:accent4>
        <a:srgbClr val="2CB5B5"/>
      </a:accent4>
      <a:accent5>
        <a:srgbClr val="ED7004"/>
      </a:accent5>
      <a:accent6>
        <a:srgbClr val="FFCE00"/>
      </a:accent6>
      <a:hlink>
        <a:srgbClr val="2492FF"/>
      </a:hlink>
      <a:folHlink>
        <a:srgbClr val="6BBA93"/>
      </a:folHlink>
    </a:clrScheme>
    <a:fontScheme name="SSHF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Presentasjon3" id="{4015F9C8-D53A-463D-AD25-10CAEE2809A6}" vid="{C755A5EB-E5B8-40D2-AB8E-43F44C60DF0B}"/>
    </a:ext>
  </a:extLst>
</a:theme>
</file>

<file path=ppt/theme/theme5.xml><?xml version="1.0" encoding="utf-8"?>
<a:theme xmlns:a="http://schemas.openxmlformats.org/drawingml/2006/main" name="SSHF hvit">
  <a:themeElements>
    <a:clrScheme name="SSHF Profil_frisk v2019">
      <a:dk1>
        <a:srgbClr val="000000"/>
      </a:dk1>
      <a:lt1>
        <a:srgbClr val="FFFFFF"/>
      </a:lt1>
      <a:dk2>
        <a:srgbClr val="004A93"/>
      </a:dk2>
      <a:lt2>
        <a:srgbClr val="ABB7B2"/>
      </a:lt2>
      <a:accent1>
        <a:srgbClr val="7AB2E1"/>
      </a:accent1>
      <a:accent2>
        <a:srgbClr val="9F579E"/>
      </a:accent2>
      <a:accent3>
        <a:srgbClr val="AFCA0B"/>
      </a:accent3>
      <a:accent4>
        <a:srgbClr val="2CB5B5"/>
      </a:accent4>
      <a:accent5>
        <a:srgbClr val="ED7004"/>
      </a:accent5>
      <a:accent6>
        <a:srgbClr val="FFCE00"/>
      </a:accent6>
      <a:hlink>
        <a:srgbClr val="2492FF"/>
      </a:hlink>
      <a:folHlink>
        <a:srgbClr val="6BBA93"/>
      </a:folHlink>
    </a:clrScheme>
    <a:fontScheme name="SSHF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Presentasjon3" id="{4015F9C8-D53A-463D-AD25-10CAEE2809A6}" vid="{182FF76D-D65C-4D84-88D0-062F9C0EB4C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SSHF Friskv2019 16,9</Template>
  <TotalTime>478</TotalTime>
  <Words>2983</Words>
  <Application>Microsoft Office PowerPoint</Application>
  <PresentationFormat>Widescreen</PresentationFormat>
  <Paragraphs>289</Paragraphs>
  <Slides>33</Slides>
  <Notes>1</Notes>
  <HiddenSlides>0</HiddenSlides>
  <MMClips>0</MMClips>
  <ScaleCrop>false</ScaleCrop>
  <HeadingPairs>
    <vt:vector size="6" baseType="variant">
      <vt:variant>
        <vt:lpstr>Brukte skrifter</vt:lpstr>
      </vt:variant>
      <vt:variant>
        <vt:i4>5</vt:i4>
      </vt:variant>
      <vt:variant>
        <vt:lpstr>Tema</vt:lpstr>
      </vt:variant>
      <vt:variant>
        <vt:i4>5</vt:i4>
      </vt:variant>
      <vt:variant>
        <vt:lpstr>Lysbildetitler</vt:lpstr>
      </vt:variant>
      <vt:variant>
        <vt:i4>33</vt:i4>
      </vt:variant>
    </vt:vector>
  </HeadingPairs>
  <TitlesOfParts>
    <vt:vector size="43" baseType="lpstr">
      <vt:lpstr>Arial</vt:lpstr>
      <vt:lpstr>Calibri</vt:lpstr>
      <vt:lpstr>Open Sans</vt:lpstr>
      <vt:lpstr>Wingdings</vt:lpstr>
      <vt:lpstr>Wingdings,Sans-Serif</vt:lpstr>
      <vt:lpstr>SSHF Friskv2019 16,9</vt:lpstr>
      <vt:lpstr>SSHF Turkis</vt:lpstr>
      <vt:lpstr>SSHF lilla</vt:lpstr>
      <vt:lpstr>SSHF logo mørkeblå</vt:lpstr>
      <vt:lpstr>SSHF hvit</vt:lpstr>
      <vt:lpstr>Positiv atferdsstøtte (PAS) Positive Behavior Support (PBS)</vt:lpstr>
      <vt:lpstr>INNLEDNING</vt:lpstr>
      <vt:lpstr>PowerPoint-presentasjon</vt:lpstr>
      <vt:lpstr>PAS</vt:lpstr>
      <vt:lpstr>PowerPoint-presentasjon</vt:lpstr>
      <vt:lpstr>Utredning er avgjørende</vt:lpstr>
      <vt:lpstr>Endelig </vt:lpstr>
      <vt:lpstr>Nasjonal veileder "Gode helse- og omsorgstjenester til personer med utviklingshemming" </vt:lpstr>
      <vt:lpstr>Hva er «Positiv atferdsstøtte» (PAS)?</vt:lpstr>
      <vt:lpstr>PowerPoint-presentasjon</vt:lpstr>
      <vt:lpstr>PAS  </vt:lpstr>
      <vt:lpstr>Generelle faglige rammeverk for god praksis (Nasjonal veileder, Helsedirektoratet, 2021)</vt:lpstr>
      <vt:lpstr>Personsentrerte og individuelt tilrettelagte tjenester</vt:lpstr>
      <vt:lpstr>Flere kommuner implementerer PAS som paraply for sine tjenester innen habilitering (her Sandefjord)</vt:lpstr>
      <vt:lpstr>Sandefjord kommune</vt:lpstr>
      <vt:lpstr>PowerPoint-presentasjon</vt:lpstr>
      <vt:lpstr>PowerPoint-presentasjon</vt:lpstr>
      <vt:lpstr>PowerPoint-presentasjon</vt:lpstr>
      <vt:lpstr>PowerPoint-presentasjon</vt:lpstr>
      <vt:lpstr>Trenger vi PAS i Norge?</vt:lpstr>
      <vt:lpstr>PowerPoint-presentasjon</vt:lpstr>
      <vt:lpstr>PowerPoint-presentasjon</vt:lpstr>
      <vt:lpstr>SPELL</vt:lpstr>
      <vt:lpstr>SPELL</vt:lpstr>
      <vt:lpstr>SPELL-rammeverket er basert på fem nøkkelverdier eller prinsipper:</vt:lpstr>
      <vt:lpstr>Lavaffektiv tilnærming </vt:lpstr>
      <vt:lpstr>PowerPoint-presentasjon</vt:lpstr>
      <vt:lpstr>Mulig videreutdanning</vt:lpstr>
      <vt:lpstr>PowerPoint-presentasjon</vt:lpstr>
      <vt:lpstr>PowerPoint-presentasjon</vt:lpstr>
      <vt:lpstr>PowerPoint-presentasjon</vt:lpstr>
      <vt:lpstr>PowerPoint-presentasjon</vt:lpstr>
      <vt:lpstr>Nasjonalt PAS-nettverk </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 atferdsstøtte (PAS) Positive Behavior Support (PBS)</dc:title>
  <dc:creator>Georg Oddvar de Lange</dc:creator>
  <cp:lastModifiedBy>Sandtveit, Heidi Svindland</cp:lastModifiedBy>
  <cp:revision>81</cp:revision>
  <cp:lastPrinted>2022-11-10T18:27:10Z</cp:lastPrinted>
  <dcterms:created xsi:type="dcterms:W3CDTF">2022-10-27T11:23:32Z</dcterms:created>
  <dcterms:modified xsi:type="dcterms:W3CDTF">2022-12-13T08:54:10Z</dcterms:modified>
</cp:coreProperties>
</file>