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56" r:id="rId5"/>
    <p:sldId id="295" r:id="rId6"/>
    <p:sldId id="325" r:id="rId7"/>
    <p:sldId id="326" r:id="rId8"/>
    <p:sldId id="318" r:id="rId9"/>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 inndeling" id="{98FDC2F2-75E7-4D1C-900A-FBA565FE84A0}">
          <p14:sldIdLst>
            <p14:sldId id="256"/>
            <p14:sldId id="295"/>
            <p14:sldId id="325"/>
            <p14:sldId id="326"/>
            <p14:sldId id="318"/>
          </p14:sldIdLst>
        </p14:section>
        <p14:section name="Inndeling uten navn" id="{62896365-46A3-4F86-8DE5-0C6631240726}">
          <p14:sldIdLst/>
        </p14:section>
      </p14:sectionLst>
    </p:ex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1DE"/>
    <a:srgbClr val="FFFFFF"/>
    <a:srgbClr val="E8645A"/>
    <a:srgbClr val="000000"/>
    <a:srgbClr val="3BC7FF"/>
    <a:srgbClr val="9F9F9F"/>
    <a:srgbClr val="CFCFCF"/>
    <a:srgbClr val="B4B4B4"/>
    <a:srgbClr val="676A73"/>
    <a:srgbClr val="C5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6827BC-0A6C-4122-A6C3-728F15F4BE8F}" v="2" dt="2026-03-18T14:09:44.169"/>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ddels stil 2 – uthevin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ddels stil 2 – uthevin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iddels stil 2 – uthevin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iddels stil 2 – uthevin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iddels stil 2 – uthevin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75DCB02-9BB8-47FD-8907-85C794F793BA}" styleName="Temastil 1 – utheving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11" autoAdjust="0"/>
    <p:restoredTop sz="78063" autoAdjust="0"/>
  </p:normalViewPr>
  <p:slideViewPr>
    <p:cSldViewPr snapToGrid="0" showGuides="1">
      <p:cViewPr varScale="1">
        <p:scale>
          <a:sx n="74" d="100"/>
          <a:sy n="74" d="100"/>
        </p:scale>
        <p:origin x="1075" y="77"/>
      </p:cViewPr>
      <p:guideLst>
        <p:guide orient="horz" pos="2160"/>
        <p:guide pos="3817"/>
      </p:guideLst>
    </p:cSldViewPr>
  </p:slideViewPr>
  <p:outlineViewPr>
    <p:cViewPr>
      <p:scale>
        <a:sx n="33" d="100"/>
        <a:sy n="33" d="100"/>
      </p:scale>
      <p:origin x="0" y="-1474"/>
    </p:cViewPr>
  </p:outlineViewPr>
  <p:notesTextViewPr>
    <p:cViewPr>
      <p:scale>
        <a:sx n="3" d="2"/>
        <a:sy n="3" d="2"/>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ossheim, Ørjan" userId="d225a929-11dc-4aeb-a980-e2181f807960" providerId="ADAL" clId="{15D7382F-A410-4E68-A0F3-A3FF94274B71}"/>
    <pc:docChg chg="modSld">
      <pc:chgData name="Fossheim, Ørjan" userId="d225a929-11dc-4aeb-a980-e2181f807960" providerId="ADAL" clId="{15D7382F-A410-4E68-A0F3-A3FF94274B71}" dt="2026-03-19T07:14:37.959" v="35" actId="20577"/>
      <pc:docMkLst>
        <pc:docMk/>
      </pc:docMkLst>
      <pc:sldChg chg="modSp mod">
        <pc:chgData name="Fossheim, Ørjan" userId="d225a929-11dc-4aeb-a980-e2181f807960" providerId="ADAL" clId="{15D7382F-A410-4E68-A0F3-A3FF94274B71}" dt="2026-03-18T14:53:39.548" v="15" actId="404"/>
        <pc:sldMkLst>
          <pc:docMk/>
          <pc:sldMk cId="1455680600" sldId="256"/>
        </pc:sldMkLst>
        <pc:spChg chg="mod">
          <ac:chgData name="Fossheim, Ørjan" userId="d225a929-11dc-4aeb-a980-e2181f807960" providerId="ADAL" clId="{15D7382F-A410-4E68-A0F3-A3FF94274B71}" dt="2026-03-18T14:53:39.548" v="15" actId="404"/>
          <ac:spMkLst>
            <pc:docMk/>
            <pc:sldMk cId="1455680600" sldId="256"/>
            <ac:spMk id="3" creationId="{00000000-0000-0000-0000-000000000000}"/>
          </ac:spMkLst>
        </pc:spChg>
      </pc:sldChg>
      <pc:sldChg chg="modSp mod">
        <pc:chgData name="Fossheim, Ørjan" userId="d225a929-11dc-4aeb-a980-e2181f807960" providerId="ADAL" clId="{15D7382F-A410-4E68-A0F3-A3FF94274B71}" dt="2026-03-19T07:14:37.959" v="35" actId="20577"/>
        <pc:sldMkLst>
          <pc:docMk/>
          <pc:sldMk cId="658413563" sldId="325"/>
        </pc:sldMkLst>
        <pc:spChg chg="mod">
          <ac:chgData name="Fossheim, Ørjan" userId="d225a929-11dc-4aeb-a980-e2181f807960" providerId="ADAL" clId="{15D7382F-A410-4E68-A0F3-A3FF94274B71}" dt="2026-03-19T07:14:37.959" v="35" actId="20577"/>
          <ac:spMkLst>
            <pc:docMk/>
            <pc:sldMk cId="658413563" sldId="325"/>
            <ac:spMk id="3" creationId="{0269059F-911E-F296-BD28-6687D837DE8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19842-B3D6-44C1-AEE6-A68EE714B25D}" type="datetimeFigureOut">
              <a:rPr lang="nb-NO" smtClean="0"/>
              <a:t>19.03.2026</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AF2596-4714-4133-AF26-01B87C6255A7}" type="slidenum">
              <a:rPr lang="nb-NO" smtClean="0"/>
              <a:t>‹#›</a:t>
            </a:fld>
            <a:endParaRPr lang="nb-NO"/>
          </a:p>
        </p:txBody>
      </p:sp>
    </p:spTree>
    <p:extLst>
      <p:ext uri="{BB962C8B-B14F-4D97-AF65-F5344CB8AC3E}">
        <p14:creationId xmlns:p14="http://schemas.microsoft.com/office/powerpoint/2010/main" val="480024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86AF2596-4714-4133-AF26-01B87C6255A7}" type="slidenum">
              <a:rPr lang="nb-NO" smtClean="0"/>
              <a:t>1</a:t>
            </a:fld>
            <a:endParaRPr lang="nb-NO"/>
          </a:p>
        </p:txBody>
      </p:sp>
    </p:spTree>
    <p:extLst>
      <p:ext uri="{BB962C8B-B14F-4D97-AF65-F5344CB8AC3E}">
        <p14:creationId xmlns:p14="http://schemas.microsoft.com/office/powerpoint/2010/main" val="4027621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86AF2596-4714-4133-AF26-01B87C6255A7}" type="slidenum">
              <a:rPr lang="nb-NO" smtClean="0"/>
              <a:t>2</a:t>
            </a:fld>
            <a:endParaRPr lang="nb-NO"/>
          </a:p>
        </p:txBody>
      </p:sp>
    </p:spTree>
    <p:extLst>
      <p:ext uri="{BB962C8B-B14F-4D97-AF65-F5344CB8AC3E}">
        <p14:creationId xmlns:p14="http://schemas.microsoft.com/office/powerpoint/2010/main" val="21080474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86AF2596-4714-4133-AF26-01B87C6255A7}" type="slidenum">
              <a:rPr lang="nb-NO" smtClean="0"/>
              <a:t>3</a:t>
            </a:fld>
            <a:endParaRPr lang="nb-NO"/>
          </a:p>
        </p:txBody>
      </p:sp>
    </p:spTree>
    <p:extLst>
      <p:ext uri="{BB962C8B-B14F-4D97-AF65-F5344CB8AC3E}">
        <p14:creationId xmlns:p14="http://schemas.microsoft.com/office/powerpoint/2010/main" val="12221550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228600" indent="-228600">
              <a:buAutoNum type="arabicPeriod"/>
            </a:pPr>
            <a:r>
              <a:rPr lang="nb-NO" dirty="0"/>
              <a:t>Reetableringsfase, blir en start på nytt liv og ikke bare et midlertidig oppholdssted. Mangel på bolig og privat økonomi er med på å gjøre at mange reiser hjem til voldsutøver.</a:t>
            </a:r>
          </a:p>
          <a:p>
            <a:pPr marL="228600" indent="-228600">
              <a:buAutoNum type="arabicPeriod"/>
            </a:pPr>
            <a:r>
              <a:rPr lang="nb-NO" dirty="0"/>
              <a:t>Er ulikt tilbud nasjonalt, både mellom menn og kvinner, men ser ut til å være svært manglende tilbud til de med utfordringer knyttet til psykisk helse og rus. PU brukere.</a:t>
            </a:r>
          </a:p>
          <a:p>
            <a:pPr marL="228600" indent="-228600">
              <a:buAutoNum type="arabicPeriod"/>
            </a:pPr>
            <a:r>
              <a:rPr lang="nb-NO" dirty="0"/>
              <a:t>Krisesentrene kan ikke løse alt og det må sikres bistand fra andre der det er aktuelt. Eks psykisk helse og rus, oppfølging barn og unge</a:t>
            </a:r>
          </a:p>
          <a:p>
            <a:pPr marL="228600" indent="-228600">
              <a:buAutoNum type="arabicPeriod"/>
            </a:pPr>
            <a:r>
              <a:rPr lang="nb-NO" dirty="0"/>
              <a:t>Barn er egne brukere og kan være i behov for ekstra oppfølging eks traumebehandling – oppfølging etter opphold</a:t>
            </a:r>
          </a:p>
          <a:p>
            <a:pPr marL="228600" indent="-228600">
              <a:buAutoNum type="arabicPeriod"/>
            </a:pPr>
            <a:r>
              <a:rPr lang="nb-NO" dirty="0"/>
              <a:t>Økonomiske rammer etter vedtatt lovverk er ikke på plass. Følger ikke med penger til eks tilbud til psykisk helse og rus, noe som krever egen rigg. Det er opp til den enkelte kommune å legge budsjett, dette medfører at det ikke blir likeverdig Krisesentertilbud i landet. </a:t>
            </a:r>
          </a:p>
          <a:p>
            <a:pPr marL="228600" indent="-228600">
              <a:buAutoNum type="arabicPeriod"/>
            </a:pPr>
            <a:endParaRPr lang="nb-NO" dirty="0"/>
          </a:p>
        </p:txBody>
      </p:sp>
      <p:sp>
        <p:nvSpPr>
          <p:cNvPr id="4" name="Plassholder for lysbildenummer 3"/>
          <p:cNvSpPr>
            <a:spLocks noGrp="1"/>
          </p:cNvSpPr>
          <p:nvPr>
            <p:ph type="sldNum" sz="quarter" idx="5"/>
          </p:nvPr>
        </p:nvSpPr>
        <p:spPr/>
        <p:txBody>
          <a:bodyPr/>
          <a:lstStyle/>
          <a:p>
            <a:fld id="{86AF2596-4714-4133-AF26-01B87C6255A7}" type="slidenum">
              <a:rPr lang="nb-NO" smtClean="0"/>
              <a:t>4</a:t>
            </a:fld>
            <a:endParaRPr lang="nb-NO"/>
          </a:p>
        </p:txBody>
      </p:sp>
    </p:spTree>
    <p:extLst>
      <p:ext uri="{BB962C8B-B14F-4D97-AF65-F5344CB8AC3E}">
        <p14:creationId xmlns:p14="http://schemas.microsoft.com/office/powerpoint/2010/main" val="3517237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otat side">
    <p:bg>
      <p:bgPr>
        <a:solidFill>
          <a:srgbClr val="FFFFFF"/>
        </a:solidFill>
        <a:effectLst/>
      </p:bgPr>
    </p:bg>
    <p:spTree>
      <p:nvGrpSpPr>
        <p:cNvPr id="1" name=""/>
        <p:cNvGrpSpPr/>
        <p:nvPr/>
      </p:nvGrpSpPr>
      <p:grpSpPr>
        <a:xfrm>
          <a:off x="0" y="0"/>
          <a:ext cx="0" cy="0"/>
          <a:chOff x="0" y="0"/>
          <a:chExt cx="0" cy="0"/>
        </a:xfrm>
      </p:grpSpPr>
      <p:sp>
        <p:nvSpPr>
          <p:cNvPr id="2" name="Tittel 1"/>
          <p:cNvSpPr>
            <a:spLocks noGrp="1"/>
          </p:cNvSpPr>
          <p:nvPr>
            <p:ph type="title"/>
          </p:nvPr>
        </p:nvSpPr>
        <p:spPr>
          <a:xfrm>
            <a:off x="838200" y="365126"/>
            <a:ext cx="10515600" cy="537986"/>
          </a:xfrm>
        </p:spPr>
        <p:txBody>
          <a:bodyPr/>
          <a:lstStyle>
            <a:lvl1pPr>
              <a:defRPr b="1">
                <a:solidFill>
                  <a:schemeClr val="bg2">
                    <a:lumMod val="10000"/>
                  </a:schemeClr>
                </a:solidFill>
              </a:defRPr>
            </a:lvl1pPr>
          </a:lstStyle>
          <a:p>
            <a:r>
              <a:rPr lang="nb-NO" dirty="0"/>
              <a:t>Klikk for å redigere tittelstil</a:t>
            </a:r>
          </a:p>
        </p:txBody>
      </p:sp>
      <p:sp>
        <p:nvSpPr>
          <p:cNvPr id="3" name="Plassholder for innhold 2"/>
          <p:cNvSpPr>
            <a:spLocks noGrp="1"/>
          </p:cNvSpPr>
          <p:nvPr>
            <p:ph idx="1"/>
          </p:nvPr>
        </p:nvSpPr>
        <p:spPr>
          <a:xfrm>
            <a:off x="838200" y="903112"/>
            <a:ext cx="10515600" cy="5273851"/>
          </a:xfrm>
        </p:spPr>
        <p:txBody>
          <a:bodyPr>
            <a:normAutofit/>
          </a:bodyPr>
          <a:lstStyle>
            <a:lvl1pPr marL="0" indent="0">
              <a:buNone/>
              <a:defRPr sz="1600" b="0">
                <a:solidFill>
                  <a:schemeClr val="bg2">
                    <a:lumMod val="10000"/>
                  </a:schemeClr>
                </a:solidFill>
              </a:defRPr>
            </a:lvl1pPr>
            <a:lvl2pPr>
              <a:defRPr sz="1600">
                <a:solidFill>
                  <a:srgbClr val="1A3107"/>
                </a:solidFill>
              </a:defRPr>
            </a:lvl2pPr>
          </a:lstStyle>
          <a:p>
            <a:pPr lvl="0"/>
            <a:r>
              <a:rPr lang="nb-NO" dirty="0"/>
              <a:t>Klikk for å redigere tekststiler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19.03.2026</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3714979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Bare tittel">
    <p:spTree>
      <p:nvGrpSpPr>
        <p:cNvPr id="1" name=""/>
        <p:cNvGrpSpPr/>
        <p:nvPr/>
      </p:nvGrpSpPr>
      <p:grpSpPr>
        <a:xfrm>
          <a:off x="0" y="0"/>
          <a:ext cx="0" cy="0"/>
          <a:chOff x="0" y="0"/>
          <a:chExt cx="0" cy="0"/>
        </a:xfrm>
      </p:grpSpPr>
      <p:sp>
        <p:nvSpPr>
          <p:cNvPr id="2" name="Tittel 1"/>
          <p:cNvSpPr>
            <a:spLocks noGrp="1"/>
          </p:cNvSpPr>
          <p:nvPr>
            <p:ph type="title"/>
          </p:nvPr>
        </p:nvSpPr>
        <p:spPr>
          <a:xfrm>
            <a:off x="838200" y="2766218"/>
            <a:ext cx="10515600" cy="1325563"/>
          </a:xfrm>
        </p:spPr>
        <p:txBody>
          <a:bodyPr>
            <a:normAutofit/>
          </a:bodyPr>
          <a:lstStyle>
            <a:lvl1pPr algn="ctr">
              <a:defRPr sz="3200" cap="all" baseline="0"/>
            </a:lvl1pPr>
          </a:lstStyle>
          <a:p>
            <a:r>
              <a:rPr lang="nb-NO" dirty="0"/>
              <a:t>Klikk for å redigere tittelstil</a:t>
            </a:r>
          </a:p>
        </p:txBody>
      </p:sp>
      <p:sp>
        <p:nvSpPr>
          <p:cNvPr id="3" name="Plassholder for dato 2"/>
          <p:cNvSpPr>
            <a:spLocks noGrp="1"/>
          </p:cNvSpPr>
          <p:nvPr>
            <p:ph type="dt" sz="half" idx="10"/>
          </p:nvPr>
        </p:nvSpPr>
        <p:spPr/>
        <p:txBody>
          <a:bodyPr/>
          <a:lstStyle/>
          <a:p>
            <a:fld id="{05F08D1A-77A5-41DB-A55F-244E1F3B1DD0}" type="datetimeFigureOut">
              <a:rPr lang="nb-NO" smtClean="0"/>
              <a:t>19.03.2026</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1384817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05F08D1A-77A5-41DB-A55F-244E1F3B1DD0}" type="datetimeFigureOut">
              <a:rPr lang="nb-NO" smtClean="0"/>
              <a:t>19.03.2026</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1AE5629D-FA78-4774-94D9-9914BEE42A4F}" type="slidenum">
              <a:rPr lang="nb-NO" smtClean="0"/>
              <a:t>‹#›</a:t>
            </a:fld>
            <a:endParaRPr lang="nb-NO"/>
          </a:p>
        </p:txBody>
      </p:sp>
      <p:sp>
        <p:nvSpPr>
          <p:cNvPr id="5" name="Plassholder for bilde 2">
            <a:extLst>
              <a:ext uri="{FF2B5EF4-FFF2-40B4-BE49-F238E27FC236}">
                <a16:creationId xmlns:a16="http://schemas.microsoft.com/office/drawing/2014/main" id="{5688AF84-34E6-4CF4-81A2-ECC2E421E48C}"/>
              </a:ext>
            </a:extLst>
          </p:cNvPr>
          <p:cNvSpPr>
            <a:spLocks noGrp="1"/>
          </p:cNvSpPr>
          <p:nvPr>
            <p:ph type="pic" idx="1"/>
          </p:nvPr>
        </p:nvSpPr>
        <p:spPr>
          <a:xfrm>
            <a:off x="0" y="0"/>
            <a:ext cx="12192000"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på ikonet for å legge til et bilde</a:t>
            </a:r>
          </a:p>
        </p:txBody>
      </p:sp>
      <p:sp>
        <p:nvSpPr>
          <p:cNvPr id="6" name="Rektangel 5">
            <a:extLst>
              <a:ext uri="{FF2B5EF4-FFF2-40B4-BE49-F238E27FC236}">
                <a16:creationId xmlns:a16="http://schemas.microsoft.com/office/drawing/2014/main" id="{4C7AFA78-CEFD-4AE6-854A-A54BA40F4845}"/>
              </a:ext>
            </a:extLst>
          </p:cNvPr>
          <p:cNvSpPr/>
          <p:nvPr userDrawn="1"/>
        </p:nvSpPr>
        <p:spPr>
          <a:xfrm>
            <a:off x="1" y="5624945"/>
            <a:ext cx="729672" cy="123305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3001650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05F08D1A-77A5-41DB-A55F-244E1F3B1DD0}" type="datetimeFigureOut">
              <a:rPr lang="nb-NO" smtClean="0"/>
              <a:t>19.03.2026</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854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05F08D1A-77A5-41DB-A55F-244E1F3B1DD0}" type="datetimeFigureOut">
              <a:rPr lang="nb-NO" smtClean="0"/>
              <a:t>19.03.2026</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6465112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05F08D1A-77A5-41DB-A55F-244E1F3B1DD0}" type="datetimeFigureOut">
              <a:rPr lang="nb-NO" smtClean="0"/>
              <a:t>19.03.2026</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1AE5629D-FA78-4774-94D9-9914BEE42A4F}" type="slidenum">
              <a:rPr lang="nb-NO" smtClean="0"/>
              <a:t>‹#›</a:t>
            </a:fld>
            <a:endParaRPr lang="nb-NO"/>
          </a:p>
        </p:txBody>
      </p:sp>
      <p:sp>
        <p:nvSpPr>
          <p:cNvPr id="5" name="Plassholder for bilde 2">
            <a:extLst>
              <a:ext uri="{FF2B5EF4-FFF2-40B4-BE49-F238E27FC236}">
                <a16:creationId xmlns:a16="http://schemas.microsoft.com/office/drawing/2014/main" id="{5688AF84-34E6-4CF4-81A2-ECC2E421E48C}"/>
              </a:ext>
            </a:extLst>
          </p:cNvPr>
          <p:cNvSpPr>
            <a:spLocks noGrp="1"/>
          </p:cNvSpPr>
          <p:nvPr>
            <p:ph type="pic" idx="1"/>
          </p:nvPr>
        </p:nvSpPr>
        <p:spPr>
          <a:xfrm>
            <a:off x="190501" y="0"/>
            <a:ext cx="11849100" cy="57054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på ikonet for å legge til et bilde</a:t>
            </a:r>
          </a:p>
        </p:txBody>
      </p:sp>
    </p:spTree>
    <p:extLst>
      <p:ext uri="{BB962C8B-B14F-4D97-AF65-F5344CB8AC3E}">
        <p14:creationId xmlns:p14="http://schemas.microsoft.com/office/powerpoint/2010/main" val="3193770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839788" y="365125"/>
            <a:ext cx="10515600" cy="1325563"/>
          </a:xfrm>
        </p:spPr>
        <p:txBody>
          <a:bodyPr/>
          <a:lstStyle/>
          <a:p>
            <a:r>
              <a:rPr lang="nb-NO" dirty="0"/>
              <a:t>Klikk for å redigere tittelstil</a:t>
            </a:r>
          </a:p>
        </p:txBody>
      </p:sp>
      <p:sp>
        <p:nvSpPr>
          <p:cNvPr id="3" name="Plassholder f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p:cNvSpPr>
            <a:spLocks noGrp="1"/>
          </p:cNvSpPr>
          <p:nvPr>
            <p:ph sz="half" idx="2"/>
          </p:nvPr>
        </p:nvSpPr>
        <p:spPr>
          <a:xfrm>
            <a:off x="839788" y="2505075"/>
            <a:ext cx="5157787" cy="3684588"/>
          </a:xfrm>
        </p:spPr>
        <p:txBody>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p:cNvSpPr>
            <a:spLocks noGrp="1"/>
          </p:cNvSpPr>
          <p:nvPr>
            <p:ph type="dt" sz="half" idx="10"/>
          </p:nvPr>
        </p:nvSpPr>
        <p:spPr/>
        <p:txBody>
          <a:bodyPr/>
          <a:lstStyle/>
          <a:p>
            <a:fld id="{05F08D1A-77A5-41DB-A55F-244E1F3B1DD0}" type="datetimeFigureOut">
              <a:rPr lang="nb-NO" smtClean="0"/>
              <a:t>19.03.2026</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2549109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normAutofit/>
          </a:bodyPr>
          <a:lstStyle>
            <a:lvl1pPr>
              <a:defRPr sz="2800"/>
            </a:lvl1pPr>
          </a:lstStyle>
          <a:p>
            <a:r>
              <a:rPr lang="nb-NO" dirty="0"/>
              <a:t>Klikk for å redigere tittelstil</a:t>
            </a:r>
          </a:p>
        </p:txBody>
      </p:sp>
      <p:sp>
        <p:nvSpPr>
          <p:cNvPr id="3" name="Plassholder for innhold 2"/>
          <p:cNvSpPr>
            <a:spLocks noGrp="1"/>
          </p:cNvSpPr>
          <p:nvPr>
            <p:ph idx="1"/>
          </p:nvPr>
        </p:nvSpPr>
        <p:spPr>
          <a:xfrm>
            <a:off x="5183188" y="987425"/>
            <a:ext cx="6172200" cy="4873625"/>
          </a:xfrm>
        </p:spPr>
        <p:txBody>
          <a:bodyPr/>
          <a:lstStyle>
            <a:lvl1pPr>
              <a:defRPr sz="2800"/>
            </a:lvl1pPr>
            <a:lvl2pPr>
              <a:defRPr sz="3200"/>
            </a:lvl2pPr>
            <a:lvl3pPr>
              <a:defRPr sz="3000"/>
            </a:lvl3pPr>
            <a:lvl4pPr>
              <a:defRPr sz="2600"/>
            </a:lvl4pPr>
            <a:lvl5pPr>
              <a:defRPr sz="2000"/>
            </a:lvl5pPr>
            <a:lvl6pPr>
              <a:defRPr sz="2000"/>
            </a:lvl6pPr>
            <a:lvl7pPr>
              <a:defRPr sz="2000"/>
            </a:lvl7pPr>
            <a:lvl8pPr>
              <a:defRPr sz="2000"/>
            </a:lvl8pPr>
            <a:lvl9pPr>
              <a:defRPr sz="20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05F08D1A-77A5-41DB-A55F-244E1F3B1DD0}" type="datetimeFigureOut">
              <a:rPr lang="nb-NO" smtClean="0"/>
              <a:t>19.03.2026</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166362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Forside 1">
    <p:bg>
      <p:bgPr>
        <a:solidFill>
          <a:srgbClr val="FFFFFF"/>
        </a:solidFill>
        <a:effectLst/>
      </p:bgPr>
    </p:bg>
    <p:spTree>
      <p:nvGrpSpPr>
        <p:cNvPr id="1" name=""/>
        <p:cNvGrpSpPr/>
        <p:nvPr/>
      </p:nvGrpSpPr>
      <p:grpSpPr>
        <a:xfrm>
          <a:off x="0" y="0"/>
          <a:ext cx="0" cy="0"/>
          <a:chOff x="0" y="0"/>
          <a:chExt cx="0" cy="0"/>
        </a:xfrm>
      </p:grpSpPr>
      <p:sp>
        <p:nvSpPr>
          <p:cNvPr id="2" name="Tittel 1"/>
          <p:cNvSpPr>
            <a:spLocks noGrp="1"/>
          </p:cNvSpPr>
          <p:nvPr>
            <p:ph type="ctrTitle"/>
          </p:nvPr>
        </p:nvSpPr>
        <p:spPr>
          <a:xfrm>
            <a:off x="1524000" y="1122363"/>
            <a:ext cx="9144000" cy="2387600"/>
          </a:xfrm>
        </p:spPr>
        <p:txBody>
          <a:bodyPr anchor="b"/>
          <a:lstStyle>
            <a:lvl1pPr algn="ctr">
              <a:defRPr sz="6000">
                <a:solidFill>
                  <a:schemeClr val="bg2">
                    <a:lumMod val="10000"/>
                  </a:schemeClr>
                </a:solidFill>
              </a:defRPr>
            </a:lvl1pPr>
          </a:lstStyle>
          <a:p>
            <a:r>
              <a:rPr lang="nb-NO" dirty="0"/>
              <a:t>Klikk for å redigere tittelstil</a:t>
            </a:r>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solidFill>
                  <a:schemeClr val="bg2">
                    <a:lumMod val="1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19.03.2026</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pic>
        <p:nvPicPr>
          <p:cNvPr id="13" name="Bilde 12">
            <a:extLst>
              <a:ext uri="{FF2B5EF4-FFF2-40B4-BE49-F238E27FC236}">
                <a16:creationId xmlns:a16="http://schemas.microsoft.com/office/drawing/2014/main" id="{FAAFAE0D-1591-4D1B-A458-18AD7753CC5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09800" y="4904195"/>
            <a:ext cx="7740597" cy="1440000"/>
          </a:xfrm>
          <a:prstGeom prst="rect">
            <a:avLst/>
          </a:prstGeom>
        </p:spPr>
      </p:pic>
    </p:spTree>
    <p:extLst>
      <p:ext uri="{BB962C8B-B14F-4D97-AF65-F5344CB8AC3E}">
        <p14:creationId xmlns:p14="http://schemas.microsoft.com/office/powerpoint/2010/main" val="16691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Forside 2">
    <p:bg>
      <p:bgPr>
        <a:solidFill>
          <a:srgbClr val="FFFFFF"/>
        </a:solidFill>
        <a:effectLst/>
      </p:bgPr>
    </p:bg>
    <p:spTree>
      <p:nvGrpSpPr>
        <p:cNvPr id="1" name=""/>
        <p:cNvGrpSpPr/>
        <p:nvPr/>
      </p:nvGrpSpPr>
      <p:grpSpPr>
        <a:xfrm>
          <a:off x="0" y="0"/>
          <a:ext cx="0" cy="0"/>
          <a:chOff x="0" y="0"/>
          <a:chExt cx="0" cy="0"/>
        </a:xfrm>
      </p:grpSpPr>
      <p:pic>
        <p:nvPicPr>
          <p:cNvPr id="19" name="Grafikk 18">
            <a:extLst>
              <a:ext uri="{FF2B5EF4-FFF2-40B4-BE49-F238E27FC236}">
                <a16:creationId xmlns:a16="http://schemas.microsoft.com/office/drawing/2014/main" id="{AA310FC1-595E-41CB-9D9A-DDF2510B1DBA}"/>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15370"/>
          <a:stretch/>
        </p:blipFill>
        <p:spPr>
          <a:xfrm>
            <a:off x="1987196" y="4682463"/>
            <a:ext cx="8115736" cy="1763493"/>
          </a:xfrm>
          <a:prstGeom prst="rect">
            <a:avLst/>
          </a:prstGeom>
        </p:spPr>
      </p:pic>
      <p:sp>
        <p:nvSpPr>
          <p:cNvPr id="2" name="Tittel 1"/>
          <p:cNvSpPr>
            <a:spLocks noGrp="1"/>
          </p:cNvSpPr>
          <p:nvPr>
            <p:ph type="ctrTitle"/>
          </p:nvPr>
        </p:nvSpPr>
        <p:spPr>
          <a:xfrm>
            <a:off x="1524000" y="1122363"/>
            <a:ext cx="9144000" cy="2387600"/>
          </a:xfrm>
        </p:spPr>
        <p:txBody>
          <a:bodyPr anchor="b"/>
          <a:lstStyle>
            <a:lvl1pPr algn="ctr">
              <a:defRPr sz="6000">
                <a:solidFill>
                  <a:schemeClr val="bg2">
                    <a:lumMod val="10000"/>
                  </a:schemeClr>
                </a:solidFill>
              </a:defRPr>
            </a:lvl1pPr>
          </a:lstStyle>
          <a:p>
            <a:r>
              <a:rPr lang="nb-NO" dirty="0"/>
              <a:t>Klikk for å redigere tittelstil</a:t>
            </a:r>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solidFill>
                  <a:schemeClr val="bg2">
                    <a:lumMod val="1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19.03.2026</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1309193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rside 3">
    <p:bg>
      <p:bgPr>
        <a:solidFill>
          <a:srgbClr val="FFFFFF"/>
        </a:solidFill>
        <a:effectLst/>
      </p:bgPr>
    </p:bg>
    <p:spTree>
      <p:nvGrpSpPr>
        <p:cNvPr id="1" name=""/>
        <p:cNvGrpSpPr/>
        <p:nvPr/>
      </p:nvGrpSpPr>
      <p:grpSpPr>
        <a:xfrm>
          <a:off x="0" y="0"/>
          <a:ext cx="0" cy="0"/>
          <a:chOff x="0" y="0"/>
          <a:chExt cx="0" cy="0"/>
        </a:xfrm>
      </p:grpSpPr>
      <p:sp>
        <p:nvSpPr>
          <p:cNvPr id="7" name="Plassholder for bilde 2">
            <a:extLst>
              <a:ext uri="{FF2B5EF4-FFF2-40B4-BE49-F238E27FC236}">
                <a16:creationId xmlns:a16="http://schemas.microsoft.com/office/drawing/2014/main" id="{B730090C-1753-41B1-904C-D6A04403365A}"/>
              </a:ext>
            </a:extLst>
          </p:cNvPr>
          <p:cNvSpPr>
            <a:spLocks noGrp="1"/>
          </p:cNvSpPr>
          <p:nvPr>
            <p:ph type="pic" idx="13"/>
          </p:nvPr>
        </p:nvSpPr>
        <p:spPr>
          <a:xfrm>
            <a:off x="0" y="0"/>
            <a:ext cx="12192000"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på ikonet for å legge til et bilde</a:t>
            </a:r>
          </a:p>
        </p:txBody>
      </p:sp>
      <p:sp>
        <p:nvSpPr>
          <p:cNvPr id="2" name="Tittel 1"/>
          <p:cNvSpPr>
            <a:spLocks noGrp="1"/>
          </p:cNvSpPr>
          <p:nvPr>
            <p:ph type="ctrTitle"/>
          </p:nvPr>
        </p:nvSpPr>
        <p:spPr>
          <a:xfrm>
            <a:off x="1524000" y="1122363"/>
            <a:ext cx="9144000" cy="2387600"/>
          </a:xfrm>
        </p:spPr>
        <p:txBody>
          <a:bodyPr anchor="b"/>
          <a:lstStyle>
            <a:lvl1pPr algn="ctr">
              <a:defRPr sz="6000">
                <a:solidFill>
                  <a:schemeClr val="bg2">
                    <a:lumMod val="10000"/>
                  </a:schemeClr>
                </a:solidFill>
              </a:defRPr>
            </a:lvl1pPr>
          </a:lstStyle>
          <a:p>
            <a:r>
              <a:rPr lang="nb-NO" dirty="0"/>
              <a:t>Klikk for å redigere tittelstil</a:t>
            </a:r>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solidFill>
                  <a:schemeClr val="bg2">
                    <a:lumMod val="1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19.03.2026</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sp>
        <p:nvSpPr>
          <p:cNvPr id="8" name="Rektangel 7">
            <a:extLst>
              <a:ext uri="{FF2B5EF4-FFF2-40B4-BE49-F238E27FC236}">
                <a16:creationId xmlns:a16="http://schemas.microsoft.com/office/drawing/2014/main" id="{A30AED0F-9358-4C76-89C5-E3597AA4B97B}"/>
              </a:ext>
            </a:extLst>
          </p:cNvPr>
          <p:cNvSpPr/>
          <p:nvPr userDrawn="1"/>
        </p:nvSpPr>
        <p:spPr>
          <a:xfrm>
            <a:off x="0" y="5627914"/>
            <a:ext cx="838200" cy="123008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2439529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19.03.2026</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1295553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05F08D1A-77A5-41DB-A55F-244E1F3B1DD0}" type="datetimeFigureOut">
              <a:rPr lang="nb-NO" smtClean="0"/>
              <a:t>19.03.2026</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638542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normAutofit/>
          </a:bodyPr>
          <a:lstStyle>
            <a:lvl1pPr>
              <a:defRPr sz="2800"/>
            </a:lvl1pPr>
          </a:lstStyle>
          <a:p>
            <a:r>
              <a:rPr lang="nb-NO" dirty="0"/>
              <a:t>Klikk for å redigere tittelstil</a:t>
            </a:r>
          </a:p>
        </p:txBody>
      </p:sp>
      <p:sp>
        <p:nvSpPr>
          <p:cNvPr id="4" name="Plassholder for tekst 3"/>
          <p:cNvSpPr>
            <a:spLocks noGrp="1"/>
          </p:cNvSpPr>
          <p:nvPr>
            <p:ph type="body" sz="half" idx="2"/>
          </p:nvPr>
        </p:nvSpPr>
        <p:spPr>
          <a:xfrm>
            <a:off x="839788" y="2057400"/>
            <a:ext cx="3932237" cy="3811588"/>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05F08D1A-77A5-41DB-A55F-244E1F3B1DD0}" type="datetimeFigureOut">
              <a:rPr lang="nb-NO" smtClean="0"/>
              <a:t>19.03.2026</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1AE5629D-FA78-4774-94D9-9914BEE42A4F}" type="slidenum">
              <a:rPr lang="nb-NO" smtClean="0"/>
              <a:t>‹#›</a:t>
            </a:fld>
            <a:endParaRPr lang="nb-NO"/>
          </a:p>
        </p:txBody>
      </p:sp>
      <p:sp>
        <p:nvSpPr>
          <p:cNvPr id="3" name="Plassholder for bil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Klikk på ikonet for å legge til et bilde</a:t>
            </a:r>
          </a:p>
        </p:txBody>
      </p:sp>
    </p:spTree>
    <p:extLst>
      <p:ext uri="{BB962C8B-B14F-4D97-AF65-F5344CB8AC3E}">
        <p14:creationId xmlns:p14="http://schemas.microsoft.com/office/powerpoint/2010/main" val="1607380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Bare tittel">
    <p:spTree>
      <p:nvGrpSpPr>
        <p:cNvPr id="1" name=""/>
        <p:cNvGrpSpPr/>
        <p:nvPr/>
      </p:nvGrpSpPr>
      <p:grpSpPr>
        <a:xfrm>
          <a:off x="0" y="0"/>
          <a:ext cx="0" cy="0"/>
          <a:chOff x="0" y="0"/>
          <a:chExt cx="0" cy="0"/>
        </a:xfrm>
      </p:grpSpPr>
      <p:sp>
        <p:nvSpPr>
          <p:cNvPr id="9" name="Rektangel: klippede hjørner diagonalt 8">
            <a:extLst>
              <a:ext uri="{FF2B5EF4-FFF2-40B4-BE49-F238E27FC236}">
                <a16:creationId xmlns:a16="http://schemas.microsoft.com/office/drawing/2014/main" id="{6CEC4452-B3EB-4A97-BDED-E75BA1B733DC}"/>
              </a:ext>
            </a:extLst>
          </p:cNvPr>
          <p:cNvSpPr/>
          <p:nvPr userDrawn="1"/>
        </p:nvSpPr>
        <p:spPr>
          <a:xfrm>
            <a:off x="838200" y="1025286"/>
            <a:ext cx="10515600" cy="4807425"/>
          </a:xfrm>
          <a:prstGeom prst="snip2DiagRect">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Tittel 1"/>
          <p:cNvSpPr>
            <a:spLocks noGrp="1"/>
          </p:cNvSpPr>
          <p:nvPr>
            <p:ph type="title"/>
          </p:nvPr>
        </p:nvSpPr>
        <p:spPr>
          <a:xfrm>
            <a:off x="838200" y="2766218"/>
            <a:ext cx="10515600" cy="1325563"/>
          </a:xfrm>
        </p:spPr>
        <p:txBody>
          <a:bodyPr>
            <a:normAutofit/>
          </a:bodyPr>
          <a:lstStyle>
            <a:lvl1pPr algn="ctr">
              <a:defRPr sz="3200"/>
            </a:lvl1pPr>
          </a:lstStyle>
          <a:p>
            <a:r>
              <a:rPr lang="nb-NO" dirty="0"/>
              <a:t>Klikk for å redigere tittelstil</a:t>
            </a:r>
          </a:p>
        </p:txBody>
      </p:sp>
      <p:sp>
        <p:nvSpPr>
          <p:cNvPr id="3" name="Plassholder for dato 2"/>
          <p:cNvSpPr>
            <a:spLocks noGrp="1"/>
          </p:cNvSpPr>
          <p:nvPr>
            <p:ph type="dt" sz="half" idx="10"/>
          </p:nvPr>
        </p:nvSpPr>
        <p:spPr/>
        <p:txBody>
          <a:bodyPr/>
          <a:lstStyle/>
          <a:p>
            <a:fld id="{05F08D1A-77A5-41DB-A55F-244E1F3B1DD0}" type="datetimeFigureOut">
              <a:rPr lang="nb-NO" smtClean="0"/>
              <a:t>19.03.2026</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1AE5629D-FA78-4774-94D9-9914BEE42A4F}" type="slidenum">
              <a:rPr lang="nb-NO" smtClean="0"/>
              <a:t>‹#›</a:t>
            </a:fld>
            <a:endParaRPr lang="nb-NO"/>
          </a:p>
        </p:txBody>
      </p:sp>
      <p:pic>
        <p:nvPicPr>
          <p:cNvPr id="8" name="Grafikk 7">
            <a:extLst>
              <a:ext uri="{FF2B5EF4-FFF2-40B4-BE49-F238E27FC236}">
                <a16:creationId xmlns:a16="http://schemas.microsoft.com/office/drawing/2014/main" id="{7475BA78-F6A5-4087-99A7-E297DEC64C6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8296" t="9314" r="29028" b="64941"/>
          <a:stretch/>
        </p:blipFill>
        <p:spPr>
          <a:xfrm>
            <a:off x="1008797" y="1232970"/>
            <a:ext cx="1569493" cy="1325564"/>
          </a:xfrm>
          <a:prstGeom prst="rect">
            <a:avLst/>
          </a:prstGeom>
        </p:spPr>
      </p:pic>
    </p:spTree>
    <p:extLst>
      <p:ext uri="{BB962C8B-B14F-4D97-AF65-F5344CB8AC3E}">
        <p14:creationId xmlns:p14="http://schemas.microsoft.com/office/powerpoint/2010/main" val="3740188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Bare tittel">
    <p:spTree>
      <p:nvGrpSpPr>
        <p:cNvPr id="1" name=""/>
        <p:cNvGrpSpPr/>
        <p:nvPr/>
      </p:nvGrpSpPr>
      <p:grpSpPr>
        <a:xfrm>
          <a:off x="0" y="0"/>
          <a:ext cx="0" cy="0"/>
          <a:chOff x="0" y="0"/>
          <a:chExt cx="0" cy="0"/>
        </a:xfrm>
      </p:grpSpPr>
      <p:sp>
        <p:nvSpPr>
          <p:cNvPr id="2" name="Tittel 1"/>
          <p:cNvSpPr>
            <a:spLocks noGrp="1"/>
          </p:cNvSpPr>
          <p:nvPr>
            <p:ph type="title"/>
          </p:nvPr>
        </p:nvSpPr>
        <p:spPr>
          <a:xfrm>
            <a:off x="838200" y="2766218"/>
            <a:ext cx="10515600" cy="1325563"/>
          </a:xfrm>
        </p:spPr>
        <p:txBody>
          <a:bodyPr>
            <a:normAutofit/>
          </a:bodyPr>
          <a:lstStyle>
            <a:lvl1pPr>
              <a:defRPr sz="3200"/>
            </a:lvl1pPr>
          </a:lstStyle>
          <a:p>
            <a:r>
              <a:rPr lang="nb-NO" dirty="0"/>
              <a:t>Klikk for å redigere tittelstil</a:t>
            </a:r>
          </a:p>
        </p:txBody>
      </p:sp>
      <p:sp>
        <p:nvSpPr>
          <p:cNvPr id="3" name="Plassholder for dato 2"/>
          <p:cNvSpPr>
            <a:spLocks noGrp="1"/>
          </p:cNvSpPr>
          <p:nvPr>
            <p:ph type="dt" sz="half" idx="10"/>
          </p:nvPr>
        </p:nvSpPr>
        <p:spPr/>
        <p:txBody>
          <a:bodyPr/>
          <a:lstStyle/>
          <a:p>
            <a:fld id="{05F08D1A-77A5-41DB-A55F-244E1F3B1DD0}" type="datetimeFigureOut">
              <a:rPr lang="nb-NO" smtClean="0"/>
              <a:t>19.03.2026</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1AE5629D-FA78-4774-94D9-9914BEE42A4F}" type="slidenum">
              <a:rPr lang="nb-NO" smtClean="0"/>
              <a:t>‹#›</a:t>
            </a:fld>
            <a:endParaRPr lang="nb-NO"/>
          </a:p>
        </p:txBody>
      </p:sp>
      <p:sp>
        <p:nvSpPr>
          <p:cNvPr id="6" name="Plassholder for bilde 2">
            <a:extLst>
              <a:ext uri="{FF2B5EF4-FFF2-40B4-BE49-F238E27FC236}">
                <a16:creationId xmlns:a16="http://schemas.microsoft.com/office/drawing/2014/main" id="{25447850-33AA-49CF-BEBA-5B5BBC3ACE43}"/>
              </a:ext>
            </a:extLst>
          </p:cNvPr>
          <p:cNvSpPr>
            <a:spLocks noGrp="1"/>
          </p:cNvSpPr>
          <p:nvPr>
            <p:ph type="pic" idx="1"/>
          </p:nvPr>
        </p:nvSpPr>
        <p:spPr>
          <a:xfrm>
            <a:off x="0" y="0"/>
            <a:ext cx="12192000"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Klikk på ikonet for å legge til et bilde</a:t>
            </a:r>
          </a:p>
        </p:txBody>
      </p:sp>
    </p:spTree>
    <p:extLst>
      <p:ext uri="{BB962C8B-B14F-4D97-AF65-F5344CB8AC3E}">
        <p14:creationId xmlns:p14="http://schemas.microsoft.com/office/powerpoint/2010/main" val="4251791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ssholder for tittel 1"/>
          <p:cNvSpPr>
            <a:spLocks noGrp="1"/>
          </p:cNvSpPr>
          <p:nvPr userDrawn="1">
            <p:ph type="title"/>
          </p:nvPr>
        </p:nvSpPr>
        <p:spPr>
          <a:xfrm>
            <a:off x="838200" y="365125"/>
            <a:ext cx="10515600" cy="1325563"/>
          </a:xfrm>
          <a:prstGeom prst="rect">
            <a:avLst/>
          </a:prstGeom>
        </p:spPr>
        <p:txBody>
          <a:bodyPr vert="horz" lIns="91440" tIns="45720" rIns="91440" bIns="45720" rtlCol="0" anchor="ctr">
            <a:normAutofit/>
          </a:bodyPr>
          <a:lstStyle/>
          <a:p>
            <a:r>
              <a:rPr lang="nb-NO" dirty="0"/>
              <a:t>OVERSKRIFT</a:t>
            </a:r>
          </a:p>
        </p:txBody>
      </p:sp>
      <p:sp>
        <p:nvSpPr>
          <p:cNvPr id="3" name="Plassholder for tekst 2"/>
          <p:cNvSpPr>
            <a:spLocks noGrp="1"/>
          </p:cNvSpPr>
          <p:nvPr userDrawn="1">
            <p:ph type="body" idx="1"/>
          </p:nvPr>
        </p:nvSpPr>
        <p:spPr>
          <a:xfrm>
            <a:off x="838200" y="1825625"/>
            <a:ext cx="10515600" cy="4351338"/>
          </a:xfrm>
          <a:prstGeom prst="rect">
            <a:avLst/>
          </a:prstGeom>
        </p:spPr>
        <p:txBody>
          <a:bodyPr vert="horz" lIns="91440" tIns="45720" rIns="91440" bIns="45720" rtlCol="0">
            <a:normAutofit/>
          </a:bodyPr>
          <a:lstStyle/>
          <a:p>
            <a:pPr lvl="0"/>
            <a:r>
              <a:rPr lang="nb-NO" dirty="0"/>
              <a:t>Tekst</a:t>
            </a:r>
          </a:p>
          <a:p>
            <a:pPr lvl="1"/>
            <a:r>
              <a:rPr lang="nb-NO" dirty="0"/>
              <a:t>Tekst</a:t>
            </a:r>
          </a:p>
          <a:p>
            <a:pPr lvl="2"/>
            <a:r>
              <a:rPr lang="nb-NO" dirty="0"/>
              <a:t>Tekst</a:t>
            </a:r>
          </a:p>
          <a:p>
            <a:pPr lvl="3"/>
            <a:r>
              <a:rPr lang="nb-NO" dirty="0"/>
              <a:t>Tekst</a:t>
            </a:r>
          </a:p>
          <a:p>
            <a:pPr lvl="4"/>
            <a:r>
              <a:rPr lang="nb-NO" dirty="0"/>
              <a:t>Femte nivå</a:t>
            </a:r>
          </a:p>
        </p:txBody>
      </p:sp>
      <p:sp>
        <p:nvSpPr>
          <p:cNvPr id="4" name="Plassholder for dato 3"/>
          <p:cNvSpPr>
            <a:spLocks noGrp="1"/>
          </p:cNvSpPr>
          <p:nvPr userDrawn="1">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08D1A-77A5-41DB-A55F-244E1F3B1DD0}" type="datetimeFigureOut">
              <a:rPr lang="nb-NO" smtClean="0"/>
              <a:t>19.03.2026</a:t>
            </a:fld>
            <a:endParaRPr lang="nb-NO"/>
          </a:p>
        </p:txBody>
      </p:sp>
      <p:sp>
        <p:nvSpPr>
          <p:cNvPr id="5" name="Plassholder for bunntekst 4"/>
          <p:cNvSpPr>
            <a:spLocks noGrp="1"/>
          </p:cNvSpPr>
          <p:nvPr userDrawn="1">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userDrawn="1">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E5629D-FA78-4774-94D9-9914BEE42A4F}" type="slidenum">
              <a:rPr lang="nb-NO" smtClean="0"/>
              <a:t>‹#›</a:t>
            </a:fld>
            <a:endParaRPr lang="nb-NO"/>
          </a:p>
        </p:txBody>
      </p:sp>
      <p:pic>
        <p:nvPicPr>
          <p:cNvPr id="8" name="Bilde 7">
            <a:extLst>
              <a:ext uri="{FF2B5EF4-FFF2-40B4-BE49-F238E27FC236}">
                <a16:creationId xmlns:a16="http://schemas.microsoft.com/office/drawing/2014/main" id="{7149E122-53EA-4935-A55C-CF5D78515561}"/>
              </a:ext>
            </a:extLst>
          </p:cNvPr>
          <p:cNvPicPr>
            <a:picLocks noChangeAspect="1"/>
          </p:cNvPicPr>
          <p:nvPr userDrawn="1"/>
        </p:nvPicPr>
        <p:blipFill rotWithShape="1">
          <a:blip r:embed="rId18" cstate="print">
            <a:extLst>
              <a:ext uri="{28A0092B-C50C-407E-A947-70E740481C1C}">
                <a14:useLocalDpi xmlns:a14="http://schemas.microsoft.com/office/drawing/2010/main" val="0"/>
              </a:ext>
            </a:extLst>
          </a:blip>
          <a:srcRect l="8540" t="5736" r="8540" b="4653"/>
          <a:stretch/>
        </p:blipFill>
        <p:spPr>
          <a:xfrm>
            <a:off x="135322" y="5688759"/>
            <a:ext cx="535653" cy="1008000"/>
          </a:xfrm>
          <a:prstGeom prst="rect">
            <a:avLst/>
          </a:prstGeom>
        </p:spPr>
      </p:pic>
    </p:spTree>
    <p:extLst>
      <p:ext uri="{BB962C8B-B14F-4D97-AF65-F5344CB8AC3E}">
        <p14:creationId xmlns:p14="http://schemas.microsoft.com/office/powerpoint/2010/main" val="537834851"/>
      </p:ext>
    </p:extLst>
  </p:cSld>
  <p:clrMap bg1="lt1" tx1="dk1" bg2="lt2" tx2="dk2" accent1="accent1" accent2="accent2" accent3="accent3" accent4="accent4" accent5="accent5" accent6="accent6" hlink="hlink" folHlink="folHlink"/>
  <p:sldLayoutIdLst>
    <p:sldLayoutId id="2147483668" r:id="rId1"/>
    <p:sldLayoutId id="2147483649" r:id="rId2"/>
    <p:sldLayoutId id="2147483663" r:id="rId3"/>
    <p:sldLayoutId id="2147483664" r:id="rId4"/>
    <p:sldLayoutId id="2147483651" r:id="rId5"/>
    <p:sldLayoutId id="2147483650" r:id="rId6"/>
    <p:sldLayoutId id="2147483657" r:id="rId7"/>
    <p:sldLayoutId id="2147483665" r:id="rId8"/>
    <p:sldLayoutId id="2147483662" r:id="rId9"/>
    <p:sldLayoutId id="2147483666" r:id="rId10"/>
    <p:sldLayoutId id="2147483660" r:id="rId11"/>
    <p:sldLayoutId id="2147483655" r:id="rId12"/>
    <p:sldLayoutId id="2147483654" r:id="rId13"/>
    <p:sldLayoutId id="2147483661" r:id="rId14"/>
    <p:sldLayoutId id="2147483653" r:id="rId15"/>
    <p:sldLayoutId id="2147483656" r:id="rId16"/>
  </p:sldLayoutIdLst>
  <p:txStyles>
    <p:titleStyle>
      <a:lvl1pPr algn="l" defTabSz="914400" rtl="0" eaLnBrk="1" latinLnBrk="0" hangingPunct="1">
        <a:lnSpc>
          <a:spcPct val="90000"/>
        </a:lnSpc>
        <a:spcBef>
          <a:spcPct val="0"/>
        </a:spcBef>
        <a:buNone/>
        <a:defRPr sz="2800" kern="1200">
          <a:solidFill>
            <a:schemeClr val="bg2">
              <a:lumMod val="1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2">
              <a:lumMod val="1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2">
              <a:lumMod val="1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600" kern="1200">
          <a:solidFill>
            <a:schemeClr val="bg2">
              <a:lumMod val="1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bg2">
              <a:lumMod val="1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tel 1"/>
          <p:cNvSpPr>
            <a:spLocks noGrp="1"/>
          </p:cNvSpPr>
          <p:nvPr>
            <p:ph type="ctrTitle"/>
          </p:nvPr>
        </p:nvSpPr>
        <p:spPr>
          <a:xfrm>
            <a:off x="1432560" y="1133249"/>
            <a:ext cx="9144000" cy="2387600"/>
          </a:xfrm>
        </p:spPr>
        <p:txBody>
          <a:bodyPr>
            <a:normAutofit fontScale="90000"/>
          </a:bodyPr>
          <a:lstStyle/>
          <a:p>
            <a:br>
              <a:rPr lang="nb-NO" b="1" dirty="0">
                <a:solidFill>
                  <a:schemeClr val="accent6">
                    <a:lumMod val="75000"/>
                  </a:schemeClr>
                </a:solidFill>
              </a:rPr>
            </a:br>
            <a:r>
              <a:rPr lang="nb-NO" b="1" dirty="0">
                <a:solidFill>
                  <a:schemeClr val="accent6">
                    <a:lumMod val="75000"/>
                  </a:schemeClr>
                </a:solidFill>
              </a:rPr>
              <a:t>Erfaringer Krisesenter samarbeid</a:t>
            </a:r>
            <a:br>
              <a:rPr lang="nb-NO" b="1" dirty="0">
                <a:solidFill>
                  <a:schemeClr val="accent6">
                    <a:lumMod val="75000"/>
                  </a:schemeClr>
                </a:solidFill>
              </a:rPr>
            </a:br>
            <a:endParaRPr lang="nb-NO" dirty="0">
              <a:solidFill>
                <a:schemeClr val="accent6">
                  <a:lumMod val="75000"/>
                </a:schemeClr>
              </a:solidFill>
            </a:endParaRPr>
          </a:p>
        </p:txBody>
      </p:sp>
      <p:sp>
        <p:nvSpPr>
          <p:cNvPr id="3" name="Undertittel 2"/>
          <p:cNvSpPr>
            <a:spLocks noGrp="1"/>
          </p:cNvSpPr>
          <p:nvPr>
            <p:ph type="subTitle" idx="1"/>
          </p:nvPr>
        </p:nvSpPr>
        <p:spPr>
          <a:xfrm>
            <a:off x="1432560" y="2893015"/>
            <a:ext cx="9144000" cy="1655762"/>
          </a:xfrm>
        </p:spPr>
        <p:txBody>
          <a:bodyPr vert="horz" lIns="91440" tIns="45720" rIns="91440" bIns="45720" rtlCol="0" anchor="t">
            <a:normAutofit/>
          </a:bodyPr>
          <a:lstStyle/>
          <a:p>
            <a:endParaRPr lang="nb-NO" dirty="0">
              <a:cs typeface="Arial"/>
            </a:endParaRPr>
          </a:p>
          <a:p>
            <a:r>
              <a:rPr lang="nb-NO" sz="3200" b="1" dirty="0">
                <a:solidFill>
                  <a:schemeClr val="accent6">
                    <a:lumMod val="75000"/>
                  </a:schemeClr>
                </a:solidFill>
                <a:cs typeface="Arial"/>
              </a:rPr>
              <a:t>Hva lykkes vi med? Hva kan vi bli bedre på?</a:t>
            </a:r>
          </a:p>
          <a:p>
            <a:r>
              <a:rPr lang="nb-NO" sz="2800" b="1" dirty="0">
                <a:solidFill>
                  <a:schemeClr val="accent6">
                    <a:lumMod val="75000"/>
                  </a:schemeClr>
                </a:solidFill>
                <a:cs typeface="Arial"/>
              </a:rPr>
              <a:t>20.03.26</a:t>
            </a:r>
          </a:p>
        </p:txBody>
      </p:sp>
    </p:spTree>
    <p:extLst>
      <p:ext uri="{BB962C8B-B14F-4D97-AF65-F5344CB8AC3E}">
        <p14:creationId xmlns:p14="http://schemas.microsoft.com/office/powerpoint/2010/main" val="1455680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E5FBD-AE37-6BEE-FB85-999C8F422A8D}"/>
              </a:ext>
            </a:extLst>
          </p:cNvPr>
          <p:cNvSpPr>
            <a:spLocks noGrp="1"/>
          </p:cNvSpPr>
          <p:nvPr>
            <p:ph type="title"/>
          </p:nvPr>
        </p:nvSpPr>
        <p:spPr>
          <a:xfrm>
            <a:off x="1149328" y="257471"/>
            <a:ext cx="10515600" cy="1325563"/>
          </a:xfrm>
        </p:spPr>
        <p:txBody>
          <a:bodyPr>
            <a:normAutofit/>
          </a:bodyPr>
          <a:lstStyle/>
          <a:p>
            <a:pPr algn="ctr"/>
            <a:r>
              <a:rPr lang="nb-NO" sz="5400" dirty="0">
                <a:solidFill>
                  <a:schemeClr val="accent6">
                    <a:lumMod val="75000"/>
                  </a:schemeClr>
                </a:solidFill>
              </a:rPr>
              <a:t>Hvem er vi?</a:t>
            </a:r>
            <a:endParaRPr lang="en-US" sz="5400" dirty="0">
              <a:solidFill>
                <a:schemeClr val="tx1"/>
              </a:solidFill>
              <a:cs typeface="Arial" panose="020B0604020202020204"/>
            </a:endParaRPr>
          </a:p>
        </p:txBody>
      </p:sp>
      <p:sp>
        <p:nvSpPr>
          <p:cNvPr id="3" name="Content Placeholder 2">
            <a:extLst>
              <a:ext uri="{FF2B5EF4-FFF2-40B4-BE49-F238E27FC236}">
                <a16:creationId xmlns:a16="http://schemas.microsoft.com/office/drawing/2014/main" id="{358E2680-F93A-D668-AC56-326CAB215BE5}"/>
              </a:ext>
            </a:extLst>
          </p:cNvPr>
          <p:cNvSpPr>
            <a:spLocks noGrp="1"/>
          </p:cNvSpPr>
          <p:nvPr>
            <p:ph idx="1"/>
          </p:nvPr>
        </p:nvSpPr>
        <p:spPr>
          <a:xfrm>
            <a:off x="2555362" y="1212574"/>
            <a:ext cx="8487310" cy="4989443"/>
          </a:xfrm>
        </p:spPr>
        <p:txBody>
          <a:bodyPr vert="horz" lIns="91440" tIns="45720" rIns="91440" bIns="45720" rtlCol="0" anchor="t">
            <a:normAutofit/>
          </a:bodyPr>
          <a:lstStyle/>
          <a:p>
            <a:pPr marL="342900" indent="-342900">
              <a:lnSpc>
                <a:spcPct val="107000"/>
              </a:lnSpc>
              <a:spcBef>
                <a:spcPts val="0"/>
              </a:spcBef>
              <a:spcAft>
                <a:spcPts val="800"/>
              </a:spcAft>
              <a:buFont typeface="Arial,Sans-Serif" panose="020B0604020202020204" pitchFamily="34" charset="0"/>
            </a:pPr>
            <a:endParaRPr lang="nb-NO" dirty="0">
              <a:solidFill>
                <a:schemeClr val="tx1"/>
              </a:solidFill>
              <a:cs typeface="Calibri"/>
            </a:endParaRPr>
          </a:p>
          <a:p>
            <a:endParaRPr lang="en-US" dirty="0">
              <a:cs typeface="Arial"/>
            </a:endParaRPr>
          </a:p>
        </p:txBody>
      </p:sp>
      <p:sp>
        <p:nvSpPr>
          <p:cNvPr id="4" name="Undertittel 2">
            <a:extLst>
              <a:ext uri="{FF2B5EF4-FFF2-40B4-BE49-F238E27FC236}">
                <a16:creationId xmlns:a16="http://schemas.microsoft.com/office/drawing/2014/main" id="{2DF6A4D7-D71A-74F3-20B3-11929ADABE8E}"/>
              </a:ext>
            </a:extLst>
          </p:cNvPr>
          <p:cNvSpPr txBox="1">
            <a:spLocks/>
          </p:cNvSpPr>
          <p:nvPr/>
        </p:nvSpPr>
        <p:spPr>
          <a:xfrm>
            <a:off x="1266811" y="1544097"/>
            <a:ext cx="9775861" cy="498944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2">
                    <a:lumMod val="1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2">
                    <a:lumMod val="1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600" kern="1200">
                <a:solidFill>
                  <a:schemeClr val="bg2">
                    <a:lumMod val="1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bg2">
                    <a:lumMod val="1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b-NO" sz="3600" dirty="0">
                <a:cs typeface="Arial"/>
              </a:rPr>
              <a:t>Østre Agder Krisesenter</a:t>
            </a:r>
          </a:p>
          <a:p>
            <a:r>
              <a:rPr lang="nb-NO" sz="3600" dirty="0">
                <a:cs typeface="Arial"/>
              </a:rPr>
              <a:t>Vertskommunesamarbeid</a:t>
            </a:r>
          </a:p>
          <a:p>
            <a:r>
              <a:rPr lang="nb-NO" sz="3600" dirty="0">
                <a:cs typeface="Arial"/>
              </a:rPr>
              <a:t>10 rom (30 senger) kvinner og barn</a:t>
            </a:r>
          </a:p>
          <a:p>
            <a:r>
              <a:rPr lang="nb-NO" sz="3600" dirty="0">
                <a:cs typeface="Arial"/>
              </a:rPr>
              <a:t>2 rom (6 senger) til menn med barn</a:t>
            </a:r>
          </a:p>
          <a:p>
            <a:r>
              <a:rPr lang="nb-NO" sz="3600" dirty="0">
                <a:cs typeface="Arial"/>
              </a:rPr>
              <a:t>8,71 årsverk i bemanningsplan</a:t>
            </a:r>
          </a:p>
          <a:p>
            <a:r>
              <a:rPr lang="nb-NO" sz="3600" dirty="0">
                <a:cs typeface="Arial"/>
              </a:rPr>
              <a:t>Østre Agder kommunene</a:t>
            </a:r>
          </a:p>
          <a:p>
            <a:r>
              <a:rPr lang="nb-NO" sz="3600" dirty="0">
                <a:cs typeface="Arial"/>
              </a:rPr>
              <a:t>Befolkning </a:t>
            </a:r>
            <a:r>
              <a:rPr lang="nb-NO" sz="3600" dirty="0" err="1">
                <a:cs typeface="Arial"/>
              </a:rPr>
              <a:t>ca</a:t>
            </a:r>
            <a:r>
              <a:rPr lang="nb-NO" sz="3600" dirty="0">
                <a:cs typeface="Arial"/>
              </a:rPr>
              <a:t> 95.0000</a:t>
            </a:r>
          </a:p>
          <a:p>
            <a:endParaRPr lang="nb-NO" sz="3600" dirty="0">
              <a:cs typeface="Arial"/>
            </a:endParaRPr>
          </a:p>
          <a:p>
            <a:pPr marL="0" indent="0">
              <a:buNone/>
            </a:pPr>
            <a:endParaRPr lang="nb-NO" sz="3600" dirty="0">
              <a:cs typeface="Arial"/>
            </a:endParaRPr>
          </a:p>
          <a:p>
            <a:endParaRPr lang="nb-NO" sz="11200" dirty="0">
              <a:cs typeface="Arial"/>
            </a:endParaRPr>
          </a:p>
          <a:p>
            <a:endParaRPr lang="nb-NO" dirty="0">
              <a:cs typeface="Arial"/>
            </a:endParaRPr>
          </a:p>
        </p:txBody>
      </p:sp>
      <p:pic>
        <p:nvPicPr>
          <p:cNvPr id="5" name="Bilde 4">
            <a:extLst>
              <a:ext uri="{FF2B5EF4-FFF2-40B4-BE49-F238E27FC236}">
                <a16:creationId xmlns:a16="http://schemas.microsoft.com/office/drawing/2014/main" id="{E959A59E-D4A3-59B4-D87F-6CE74F45142B}"/>
              </a:ext>
            </a:extLst>
          </p:cNvPr>
          <p:cNvPicPr>
            <a:picLocks noChangeAspect="1"/>
          </p:cNvPicPr>
          <p:nvPr/>
        </p:nvPicPr>
        <p:blipFill>
          <a:blip r:embed="rId3"/>
          <a:stretch>
            <a:fillRect/>
          </a:stretch>
        </p:blipFill>
        <p:spPr>
          <a:xfrm>
            <a:off x="8826478" y="6202017"/>
            <a:ext cx="2838450" cy="590550"/>
          </a:xfrm>
          <a:prstGeom prst="rect">
            <a:avLst/>
          </a:prstGeom>
        </p:spPr>
      </p:pic>
    </p:spTree>
    <p:extLst>
      <p:ext uri="{BB962C8B-B14F-4D97-AF65-F5344CB8AC3E}">
        <p14:creationId xmlns:p14="http://schemas.microsoft.com/office/powerpoint/2010/main" val="3910696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FD70661-B7C8-9CFD-4FCA-7653CBE1E0C7}"/>
              </a:ext>
            </a:extLst>
          </p:cNvPr>
          <p:cNvSpPr>
            <a:spLocks noGrp="1"/>
          </p:cNvSpPr>
          <p:nvPr>
            <p:ph type="title"/>
          </p:nvPr>
        </p:nvSpPr>
        <p:spPr/>
        <p:txBody>
          <a:bodyPr>
            <a:normAutofit/>
          </a:bodyPr>
          <a:lstStyle/>
          <a:p>
            <a:pPr algn="ctr"/>
            <a:r>
              <a:rPr lang="nb-NO" sz="5400" dirty="0">
                <a:solidFill>
                  <a:schemeClr val="accent6">
                    <a:lumMod val="75000"/>
                  </a:schemeClr>
                </a:solidFill>
              </a:rPr>
              <a:t>Hva er vi opptatt av?</a:t>
            </a:r>
          </a:p>
        </p:txBody>
      </p:sp>
      <p:sp>
        <p:nvSpPr>
          <p:cNvPr id="3" name="Plassholder for innhold 2">
            <a:extLst>
              <a:ext uri="{FF2B5EF4-FFF2-40B4-BE49-F238E27FC236}">
                <a16:creationId xmlns:a16="http://schemas.microsoft.com/office/drawing/2014/main" id="{0269059F-911E-F296-BD28-6687D837DE82}"/>
              </a:ext>
            </a:extLst>
          </p:cNvPr>
          <p:cNvSpPr>
            <a:spLocks noGrp="1"/>
          </p:cNvSpPr>
          <p:nvPr>
            <p:ph idx="1"/>
          </p:nvPr>
        </p:nvSpPr>
        <p:spPr/>
        <p:txBody>
          <a:bodyPr>
            <a:noAutofit/>
          </a:bodyPr>
          <a:lstStyle/>
          <a:p>
            <a:pPr marL="0" indent="0">
              <a:buNone/>
            </a:pPr>
            <a:endParaRPr lang="nb-NO" sz="2800" b="1" dirty="0"/>
          </a:p>
          <a:p>
            <a:pPr marL="0" indent="0">
              <a:buNone/>
            </a:pPr>
            <a:r>
              <a:rPr lang="nb-NO" sz="2800" b="1" dirty="0"/>
              <a:t>Når en trenger hjelp og støtte må det være lett tilgjengelig!</a:t>
            </a:r>
          </a:p>
          <a:p>
            <a:pPr marL="0" indent="0">
              <a:buNone/>
            </a:pPr>
            <a:r>
              <a:rPr lang="nb-NO" sz="2800"/>
              <a:t>Da </a:t>
            </a:r>
            <a:r>
              <a:rPr lang="nb-NO" sz="2800" dirty="0"/>
              <a:t>er det viktig at vi som kommune sikrer </a:t>
            </a:r>
            <a:r>
              <a:rPr lang="nb-NO" sz="2800" b="1" dirty="0"/>
              <a:t>lett tilgjengelige tjenester</a:t>
            </a:r>
            <a:r>
              <a:rPr lang="nb-NO" sz="2800" dirty="0"/>
              <a:t> med </a:t>
            </a:r>
            <a:r>
              <a:rPr lang="nb-NO" sz="2800" b="1" dirty="0"/>
              <a:t>god kvalitet</a:t>
            </a:r>
            <a:r>
              <a:rPr lang="nb-NO" sz="2800" dirty="0"/>
              <a:t> og "</a:t>
            </a:r>
            <a:r>
              <a:rPr lang="nb-NO" sz="2800" b="1" dirty="0"/>
              <a:t>hva er viktig for </a:t>
            </a:r>
            <a:r>
              <a:rPr lang="nb-NO" sz="2800" b="1"/>
              <a:t>deg"?</a:t>
            </a:r>
          </a:p>
          <a:p>
            <a:pPr marL="0" indent="0">
              <a:buNone/>
            </a:pPr>
            <a:endParaRPr lang="nb-NO" sz="2800" dirty="0">
              <a:cs typeface="Arial"/>
            </a:endParaRPr>
          </a:p>
          <a:p>
            <a:pPr marL="0" indent="0">
              <a:buNone/>
            </a:pPr>
            <a:r>
              <a:rPr lang="nb-NO" sz="2800" dirty="0"/>
              <a:t>Arendalshjelpa – Veien inn til tjenester i psykisk helse og rus</a:t>
            </a:r>
          </a:p>
          <a:p>
            <a:pPr marL="0" indent="0">
              <a:buNone/>
            </a:pPr>
            <a:r>
              <a:rPr lang="nb-NO" sz="2800" dirty="0"/>
              <a:t>Digital legevakt</a:t>
            </a:r>
          </a:p>
          <a:p>
            <a:pPr marL="0" indent="0">
              <a:buNone/>
            </a:pPr>
            <a:r>
              <a:rPr lang="nb-NO" sz="2800" dirty="0"/>
              <a:t>Samarbeidsavtaler - Årshjul</a:t>
            </a:r>
          </a:p>
          <a:p>
            <a:pPr marL="0" indent="0">
              <a:buNone/>
            </a:pPr>
            <a:r>
              <a:rPr lang="nb-NO" sz="2800" dirty="0"/>
              <a:t>Samhandling/samarbeid er sentralt</a:t>
            </a:r>
          </a:p>
        </p:txBody>
      </p:sp>
    </p:spTree>
    <p:extLst>
      <p:ext uri="{BB962C8B-B14F-4D97-AF65-F5344CB8AC3E}">
        <p14:creationId xmlns:p14="http://schemas.microsoft.com/office/powerpoint/2010/main" val="658413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FD70661-B7C8-9CFD-4FCA-7653CBE1E0C7}"/>
              </a:ext>
            </a:extLst>
          </p:cNvPr>
          <p:cNvSpPr>
            <a:spLocks noGrp="1"/>
          </p:cNvSpPr>
          <p:nvPr>
            <p:ph type="title"/>
          </p:nvPr>
        </p:nvSpPr>
        <p:spPr>
          <a:xfrm>
            <a:off x="838200" y="149905"/>
            <a:ext cx="10515600" cy="1325563"/>
          </a:xfrm>
        </p:spPr>
        <p:txBody>
          <a:bodyPr>
            <a:normAutofit/>
          </a:bodyPr>
          <a:lstStyle/>
          <a:p>
            <a:pPr algn="ctr"/>
            <a:r>
              <a:rPr lang="nb-NO" sz="5400" dirty="0">
                <a:solidFill>
                  <a:schemeClr val="accent6">
                    <a:lumMod val="75000"/>
                  </a:schemeClr>
                </a:solidFill>
              </a:rPr>
              <a:t>Hva en ser som utfordringer?</a:t>
            </a:r>
          </a:p>
        </p:txBody>
      </p:sp>
      <p:sp>
        <p:nvSpPr>
          <p:cNvPr id="3" name="Plassholder for innhold 2">
            <a:extLst>
              <a:ext uri="{FF2B5EF4-FFF2-40B4-BE49-F238E27FC236}">
                <a16:creationId xmlns:a16="http://schemas.microsoft.com/office/drawing/2014/main" id="{0269059F-911E-F296-BD28-6687D837DE82}"/>
              </a:ext>
            </a:extLst>
          </p:cNvPr>
          <p:cNvSpPr>
            <a:spLocks noGrp="1"/>
          </p:cNvSpPr>
          <p:nvPr>
            <p:ph idx="1"/>
          </p:nvPr>
        </p:nvSpPr>
        <p:spPr>
          <a:xfrm>
            <a:off x="838200" y="1267097"/>
            <a:ext cx="10515600" cy="5055961"/>
          </a:xfrm>
        </p:spPr>
        <p:txBody>
          <a:bodyPr>
            <a:normAutofit/>
          </a:bodyPr>
          <a:lstStyle/>
          <a:p>
            <a:pPr marL="514350" indent="-514350">
              <a:buAutoNum type="arabicPeriod"/>
            </a:pPr>
            <a:endParaRPr lang="nb-NO" sz="2800" dirty="0"/>
          </a:p>
          <a:p>
            <a:pPr marL="514350" indent="-514350">
              <a:buAutoNum type="arabicPeriod"/>
            </a:pPr>
            <a:endParaRPr lang="nb-NO" sz="2800" dirty="0"/>
          </a:p>
          <a:p>
            <a:pPr marL="514350" indent="-514350">
              <a:buAutoNum type="arabicPeriod"/>
            </a:pPr>
            <a:r>
              <a:rPr lang="nb-NO" sz="2800" dirty="0"/>
              <a:t>Oppfølging etter opphold </a:t>
            </a:r>
          </a:p>
          <a:p>
            <a:pPr marL="514350" indent="-514350">
              <a:buAutoNum type="arabicPeriod"/>
            </a:pPr>
            <a:r>
              <a:rPr lang="nb-NO" sz="2800" dirty="0"/>
              <a:t>Likeverdig tilbud</a:t>
            </a:r>
          </a:p>
          <a:p>
            <a:pPr marL="514350" indent="-514350">
              <a:buAutoNum type="arabicPeriod"/>
            </a:pPr>
            <a:r>
              <a:rPr lang="nb-NO" sz="2800" dirty="0"/>
              <a:t>Samarbeid mellom tjenestene</a:t>
            </a:r>
          </a:p>
          <a:p>
            <a:pPr marL="514350" indent="-514350">
              <a:buAutoNum type="arabicPeriod"/>
            </a:pPr>
            <a:r>
              <a:rPr lang="nb-NO" sz="2800" dirty="0"/>
              <a:t>Barneperspektiv</a:t>
            </a:r>
          </a:p>
          <a:p>
            <a:pPr marL="514350" indent="-514350">
              <a:buAutoNum type="arabicPeriod"/>
            </a:pPr>
            <a:r>
              <a:rPr lang="nb-NO" sz="2800" dirty="0"/>
              <a:t>Økonomi</a:t>
            </a:r>
          </a:p>
          <a:p>
            <a:pPr marL="0" indent="0">
              <a:buNone/>
            </a:pPr>
            <a:endParaRPr lang="nb-NO" sz="2800" dirty="0"/>
          </a:p>
          <a:p>
            <a:pPr marL="0" indent="0">
              <a:buNone/>
            </a:pPr>
            <a:endParaRPr lang="nb-NO" sz="2800" dirty="0"/>
          </a:p>
          <a:p>
            <a:pPr marL="0" indent="0">
              <a:buNone/>
            </a:pPr>
            <a:endParaRPr lang="nb-NO" sz="2800" dirty="0"/>
          </a:p>
          <a:p>
            <a:pPr marL="0" indent="0">
              <a:buNone/>
            </a:pPr>
            <a:endParaRPr lang="nb-NO" sz="2800" dirty="0"/>
          </a:p>
          <a:p>
            <a:pPr marL="0" indent="0">
              <a:buNone/>
            </a:pPr>
            <a:endParaRPr lang="nb-NO" sz="2800" dirty="0"/>
          </a:p>
        </p:txBody>
      </p:sp>
    </p:spTree>
    <p:extLst>
      <p:ext uri="{BB962C8B-B14F-4D97-AF65-F5344CB8AC3E}">
        <p14:creationId xmlns:p14="http://schemas.microsoft.com/office/powerpoint/2010/main" val="1182331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pPr algn="ctr"/>
            <a:r>
              <a:rPr lang="nb-NO" sz="2800" dirty="0">
                <a:solidFill>
                  <a:schemeClr val="accent6">
                    <a:lumMod val="75000"/>
                  </a:schemeClr>
                </a:solidFill>
              </a:rPr>
              <a:t>Takk for meg!</a:t>
            </a:r>
          </a:p>
        </p:txBody>
      </p:sp>
    </p:spTree>
    <p:extLst>
      <p:ext uri="{BB962C8B-B14F-4D97-AF65-F5344CB8AC3E}">
        <p14:creationId xmlns:p14="http://schemas.microsoft.com/office/powerpoint/2010/main" val="2335196268"/>
      </p:ext>
    </p:extLst>
  </p:cSld>
  <p:clrMapOvr>
    <a:masterClrMapping/>
  </p:clrMapOvr>
</p:sld>
</file>

<file path=ppt/theme/theme1.xml><?xml version="1.0" encoding="utf-8"?>
<a:theme xmlns:a="http://schemas.openxmlformats.org/drawingml/2006/main" name="Office-tema">
  <a:themeElements>
    <a:clrScheme name="Egendefinert 373">
      <a:dk1>
        <a:srgbClr val="0C0C0C"/>
      </a:dk1>
      <a:lt1>
        <a:srgbClr val="2F2F2F"/>
      </a:lt1>
      <a:dk2>
        <a:srgbClr val="2F2F2F"/>
      </a:dk2>
      <a:lt2>
        <a:srgbClr val="2F2F2F"/>
      </a:lt2>
      <a:accent1>
        <a:srgbClr val="484848"/>
      </a:accent1>
      <a:accent2>
        <a:srgbClr val="858585"/>
      </a:accent2>
      <a:accent3>
        <a:srgbClr val="C2C2C2"/>
      </a:accent3>
      <a:accent4>
        <a:srgbClr val="93E0FF"/>
      </a:accent4>
      <a:accent5>
        <a:srgbClr val="EC8078"/>
      </a:accent5>
      <a:accent6>
        <a:srgbClr val="00A1DE"/>
      </a:accent6>
      <a:hlink>
        <a:srgbClr val="676A72"/>
      </a:hlink>
      <a:folHlink>
        <a:srgbClr val="676A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sjon10" id="{2DFBCDC0-0F82-4D06-8EA4-D9E2D46954D5}" vid="{7F65C3E5-776E-450A-AA1B-D7586D10C76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03345134178004E8332AB87E05D61D9" ma:contentTypeVersion="13" ma:contentTypeDescription="Create a new document." ma:contentTypeScope="" ma:versionID="71ddd33e2a722e90e92fee20bb52ed4d">
  <xsd:schema xmlns:xsd="http://www.w3.org/2001/XMLSchema" xmlns:xs="http://www.w3.org/2001/XMLSchema" xmlns:p="http://schemas.microsoft.com/office/2006/metadata/properties" xmlns:ns3="084bd3eb-4118-4958-970d-285ba89bad79" xmlns:ns4="918b1d49-523c-43cd-afb4-9d3c91a2c469" targetNamespace="http://schemas.microsoft.com/office/2006/metadata/properties" ma:root="true" ma:fieldsID="47bf279ea6a884e56ff6efc63597887b" ns3:_="" ns4:_="">
    <xsd:import namespace="084bd3eb-4118-4958-970d-285ba89bad79"/>
    <xsd:import namespace="918b1d49-523c-43cd-afb4-9d3c91a2c469"/>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GenerationTime" minOccurs="0"/>
                <xsd:element ref="ns4:MediaServiceEventHashCode" minOccurs="0"/>
                <xsd:element ref="ns4:MediaServiceDateTaken" minOccurs="0"/>
                <xsd:element ref="ns4:MediaLengthInSeconds" minOccurs="0"/>
                <xsd:element ref="ns4: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4bd3eb-4118-4958-970d-285ba89bad7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8b1d49-523c-43cd-afb4-9d3c91a2c46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9A48A3A-6F07-4D6E-AA9E-BCC0CFA8FF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4bd3eb-4118-4958-970d-285ba89bad79"/>
    <ds:schemaRef ds:uri="918b1d49-523c-43cd-afb4-9d3c91a2c4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DDA1ED0-B9BD-4D79-9AF1-52DEFF54FAD6}">
  <ds:schemaRefs>
    <ds:schemaRef ds:uri="http://schemas.microsoft.com/sharepoint/v3/contenttype/forms"/>
  </ds:schemaRefs>
</ds:datastoreItem>
</file>

<file path=customXml/itemProps3.xml><?xml version="1.0" encoding="utf-8"?>
<ds:datastoreItem xmlns:ds="http://schemas.openxmlformats.org/officeDocument/2006/customXml" ds:itemID="{34F2F1C1-5307-4AF8-A005-2656F9EBD5FE}">
  <ds:schemaRefs>
    <ds:schemaRef ds:uri="http://schemas.microsoft.com/office/infopath/2007/PartnerControls"/>
    <ds:schemaRef ds:uri="http://purl.org/dc/terms/"/>
    <ds:schemaRef ds:uri="918b1d49-523c-43cd-afb4-9d3c91a2c469"/>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084bd3eb-4118-4958-970d-285ba89bad79"/>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Integral</Template>
  <TotalTime>5465</TotalTime>
  <Words>304</Words>
  <Application>Microsoft Office PowerPoint</Application>
  <PresentationFormat>Widescreen</PresentationFormat>
  <Paragraphs>44</Paragraphs>
  <Slides>5</Slides>
  <Notes>4</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5</vt:i4>
      </vt:variant>
    </vt:vector>
  </HeadingPairs>
  <TitlesOfParts>
    <vt:vector size="9" baseType="lpstr">
      <vt:lpstr>Arial</vt:lpstr>
      <vt:lpstr>Arial,Sans-Serif</vt:lpstr>
      <vt:lpstr>Calibri</vt:lpstr>
      <vt:lpstr>Office-tema</vt:lpstr>
      <vt:lpstr> Erfaringer Krisesenter samarbeid </vt:lpstr>
      <vt:lpstr>Hvem er vi?</vt:lpstr>
      <vt:lpstr>Hva er vi opptatt av?</vt:lpstr>
      <vt:lpstr>Hva en ser som utfordringer?</vt:lpstr>
      <vt:lpstr>Takk for meg!</vt:lpstr>
    </vt:vector>
  </TitlesOfParts>
  <Company>IKT-Agder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Bengtson, Ruth</dc:creator>
  <cp:lastModifiedBy>Fossheim, Ørjan</cp:lastModifiedBy>
  <cp:revision>285</cp:revision>
  <dcterms:created xsi:type="dcterms:W3CDTF">2019-09-30T10:11:10Z</dcterms:created>
  <dcterms:modified xsi:type="dcterms:W3CDTF">2026-03-19T07:14:39Z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0x010100F03345134178004E8332AB87E05D61D9</vt:lpwstr>
  </property>
</Properties>
</file>