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5" r:id="rId6"/>
  </p:sldMasterIdLst>
  <p:notesMasterIdLst>
    <p:notesMasterId r:id="rId17"/>
  </p:notesMasterIdLst>
  <p:sldIdLst>
    <p:sldId id="257" r:id="rId7"/>
    <p:sldId id="263" r:id="rId8"/>
    <p:sldId id="267" r:id="rId9"/>
    <p:sldId id="265" r:id="rId10"/>
    <p:sldId id="268" r:id="rId11"/>
    <p:sldId id="264" r:id="rId12"/>
    <p:sldId id="269" r:id="rId13"/>
    <p:sldId id="272" r:id="rId14"/>
    <p:sldId id="274" r:id="rId15"/>
    <p:sldId id="261"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322A72-C54F-49D6-ADCD-E34810760CBC}" v="6" dt="2026-03-19T10:45:13.7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a Waldenstrøm Haug" userId="b4156638-4e20-4d7b-8756-2ef398ad4d19" providerId="ADAL" clId="{F533FCC8-DEAC-4DFA-9E54-3E374D11CD8E}"/>
    <pc:docChg chg="undo custSel addSld delSld modSld sldOrd delMainMaster">
      <pc:chgData name="Pia Waldenstrøm Haug" userId="b4156638-4e20-4d7b-8756-2ef398ad4d19" providerId="ADAL" clId="{F533FCC8-DEAC-4DFA-9E54-3E374D11CD8E}" dt="2026-03-19T10:52:44.349" v="8203" actId="20577"/>
      <pc:docMkLst>
        <pc:docMk/>
      </pc:docMkLst>
      <pc:sldChg chg="modNotesTx">
        <pc:chgData name="Pia Waldenstrøm Haug" userId="b4156638-4e20-4d7b-8756-2ef398ad4d19" providerId="ADAL" clId="{F533FCC8-DEAC-4DFA-9E54-3E374D11CD8E}" dt="2026-03-19T10:52:44.349" v="8203" actId="20577"/>
        <pc:sldMkLst>
          <pc:docMk/>
          <pc:sldMk cId="0" sldId="257"/>
        </pc:sldMkLst>
      </pc:sldChg>
      <pc:sldChg chg="add">
        <pc:chgData name="Pia Waldenstrøm Haug" userId="b4156638-4e20-4d7b-8756-2ef398ad4d19" providerId="ADAL" clId="{F533FCC8-DEAC-4DFA-9E54-3E374D11CD8E}" dt="2026-03-19T10:45:13.738" v="7770"/>
        <pc:sldMkLst>
          <pc:docMk/>
          <pc:sldMk cId="2352873170" sldId="261"/>
        </pc:sldMkLst>
      </pc:sldChg>
      <pc:sldChg chg="modSp add mod ord modNotesTx">
        <pc:chgData name="Pia Waldenstrøm Haug" userId="b4156638-4e20-4d7b-8756-2ef398ad4d19" providerId="ADAL" clId="{F533FCC8-DEAC-4DFA-9E54-3E374D11CD8E}" dt="2026-03-19T10:46:49.521" v="7972" actId="20577"/>
        <pc:sldMkLst>
          <pc:docMk/>
          <pc:sldMk cId="1447963842" sldId="263"/>
        </pc:sldMkLst>
        <pc:spChg chg="mod">
          <ac:chgData name="Pia Waldenstrøm Haug" userId="b4156638-4e20-4d7b-8756-2ef398ad4d19" providerId="ADAL" clId="{F533FCC8-DEAC-4DFA-9E54-3E374D11CD8E}" dt="2026-03-19T08:02:31.148" v="3974" actId="255"/>
          <ac:spMkLst>
            <pc:docMk/>
            <pc:sldMk cId="1447963842" sldId="263"/>
            <ac:spMk id="2" creationId="{00000000-0000-0000-0000-000000000000}"/>
          </ac:spMkLst>
        </pc:spChg>
        <pc:spChg chg="mod">
          <ac:chgData name="Pia Waldenstrøm Haug" userId="b4156638-4e20-4d7b-8756-2ef398ad4d19" providerId="ADAL" clId="{F533FCC8-DEAC-4DFA-9E54-3E374D11CD8E}" dt="2026-03-19T08:02:14.488" v="3973" actId="2711"/>
          <ac:spMkLst>
            <pc:docMk/>
            <pc:sldMk cId="1447963842" sldId="263"/>
            <ac:spMk id="3" creationId="{00000000-0000-0000-0000-000000000000}"/>
          </ac:spMkLst>
        </pc:spChg>
      </pc:sldChg>
      <pc:sldChg chg="modSp new mod">
        <pc:chgData name="Pia Waldenstrøm Haug" userId="b4156638-4e20-4d7b-8756-2ef398ad4d19" providerId="ADAL" clId="{F533FCC8-DEAC-4DFA-9E54-3E374D11CD8E}" dt="2026-03-19T10:24:22.095" v="5775" actId="20577"/>
        <pc:sldMkLst>
          <pc:docMk/>
          <pc:sldMk cId="751568984" sldId="264"/>
        </pc:sldMkLst>
        <pc:spChg chg="mod">
          <ac:chgData name="Pia Waldenstrøm Haug" userId="b4156638-4e20-4d7b-8756-2ef398ad4d19" providerId="ADAL" clId="{F533FCC8-DEAC-4DFA-9E54-3E374D11CD8E}" dt="2026-03-19T08:08:12.965" v="4334" actId="20577"/>
          <ac:spMkLst>
            <pc:docMk/>
            <pc:sldMk cId="751568984" sldId="264"/>
            <ac:spMk id="2" creationId="{330F5CA3-70DF-6DB6-79ED-5F533F7E56A5}"/>
          </ac:spMkLst>
        </pc:spChg>
        <pc:spChg chg="mod">
          <ac:chgData name="Pia Waldenstrøm Haug" userId="b4156638-4e20-4d7b-8756-2ef398ad4d19" providerId="ADAL" clId="{F533FCC8-DEAC-4DFA-9E54-3E374D11CD8E}" dt="2026-03-19T10:24:22.095" v="5775" actId="20577"/>
          <ac:spMkLst>
            <pc:docMk/>
            <pc:sldMk cId="751568984" sldId="264"/>
            <ac:spMk id="3" creationId="{D1573D3B-6782-0A46-43A8-19CA57FA4532}"/>
          </ac:spMkLst>
        </pc:spChg>
      </pc:sldChg>
      <pc:sldChg chg="modSp add mod ord modNotesTx">
        <pc:chgData name="Pia Waldenstrøm Haug" userId="b4156638-4e20-4d7b-8756-2ef398ad4d19" providerId="ADAL" clId="{F533FCC8-DEAC-4DFA-9E54-3E374D11CD8E}" dt="2026-03-19T08:06:12.848" v="4243" actId="20577"/>
        <pc:sldMkLst>
          <pc:docMk/>
          <pc:sldMk cId="3356394300" sldId="265"/>
        </pc:sldMkLst>
        <pc:spChg chg="mod">
          <ac:chgData name="Pia Waldenstrøm Haug" userId="b4156638-4e20-4d7b-8756-2ef398ad4d19" providerId="ADAL" clId="{F533FCC8-DEAC-4DFA-9E54-3E374D11CD8E}" dt="2026-03-19T08:03:15.416" v="3976" actId="255"/>
          <ac:spMkLst>
            <pc:docMk/>
            <pc:sldMk cId="3356394300" sldId="265"/>
            <ac:spMk id="2" creationId="{00000000-0000-0000-0000-000000000000}"/>
          </ac:spMkLst>
        </pc:spChg>
        <pc:spChg chg="mod">
          <ac:chgData name="Pia Waldenstrøm Haug" userId="b4156638-4e20-4d7b-8756-2ef398ad4d19" providerId="ADAL" clId="{F533FCC8-DEAC-4DFA-9E54-3E374D11CD8E}" dt="2026-03-19T08:03:25.958" v="3977" actId="255"/>
          <ac:spMkLst>
            <pc:docMk/>
            <pc:sldMk cId="3356394300" sldId="265"/>
            <ac:spMk id="3" creationId="{00000000-0000-0000-0000-000000000000}"/>
          </ac:spMkLst>
        </pc:spChg>
      </pc:sldChg>
      <pc:sldChg chg="modSp add del mod ord">
        <pc:chgData name="Pia Waldenstrøm Haug" userId="b4156638-4e20-4d7b-8756-2ef398ad4d19" providerId="ADAL" clId="{F533FCC8-DEAC-4DFA-9E54-3E374D11CD8E}" dt="2026-03-18T13:51:45.014" v="3389" actId="2696"/>
        <pc:sldMkLst>
          <pc:docMk/>
          <pc:sldMk cId="680614748" sldId="266"/>
        </pc:sldMkLst>
      </pc:sldChg>
      <pc:sldChg chg="modSp new mod ord">
        <pc:chgData name="Pia Waldenstrøm Haug" userId="b4156638-4e20-4d7b-8756-2ef398ad4d19" providerId="ADAL" clId="{F533FCC8-DEAC-4DFA-9E54-3E374D11CD8E}" dt="2026-03-19T08:02:50.337" v="3975" actId="1076"/>
        <pc:sldMkLst>
          <pc:docMk/>
          <pc:sldMk cId="1886269323" sldId="267"/>
        </pc:sldMkLst>
        <pc:spChg chg="mod">
          <ac:chgData name="Pia Waldenstrøm Haug" userId="b4156638-4e20-4d7b-8756-2ef398ad4d19" providerId="ADAL" clId="{F533FCC8-DEAC-4DFA-9E54-3E374D11CD8E}" dt="2026-03-19T08:02:50.337" v="3975" actId="1076"/>
          <ac:spMkLst>
            <pc:docMk/>
            <pc:sldMk cId="1886269323" sldId="267"/>
            <ac:spMk id="2" creationId="{8B263B25-7ACE-5C72-CA7E-D4A59D857076}"/>
          </ac:spMkLst>
        </pc:spChg>
        <pc:spChg chg="mod">
          <ac:chgData name="Pia Waldenstrøm Haug" userId="b4156638-4e20-4d7b-8756-2ef398ad4d19" providerId="ADAL" clId="{F533FCC8-DEAC-4DFA-9E54-3E374D11CD8E}" dt="2026-03-19T08:00:53.352" v="3964" actId="2711"/>
          <ac:spMkLst>
            <pc:docMk/>
            <pc:sldMk cId="1886269323" sldId="267"/>
            <ac:spMk id="3" creationId="{76342300-1E79-B0F4-9495-9C13B9F421E0}"/>
          </ac:spMkLst>
        </pc:spChg>
      </pc:sldChg>
      <pc:sldChg chg="modSp new mod">
        <pc:chgData name="Pia Waldenstrøm Haug" userId="b4156638-4e20-4d7b-8756-2ef398ad4d19" providerId="ADAL" clId="{F533FCC8-DEAC-4DFA-9E54-3E374D11CD8E}" dt="2026-03-19T08:06:48.127" v="4245" actId="255"/>
        <pc:sldMkLst>
          <pc:docMk/>
          <pc:sldMk cId="1280690560" sldId="268"/>
        </pc:sldMkLst>
        <pc:spChg chg="mod">
          <ac:chgData name="Pia Waldenstrøm Haug" userId="b4156638-4e20-4d7b-8756-2ef398ad4d19" providerId="ADAL" clId="{F533FCC8-DEAC-4DFA-9E54-3E374D11CD8E}" dt="2026-03-19T08:06:36.029" v="4244" actId="255"/>
          <ac:spMkLst>
            <pc:docMk/>
            <pc:sldMk cId="1280690560" sldId="268"/>
            <ac:spMk id="2" creationId="{33FEA23E-FDAC-1A2B-EA81-820A47F2D8C5}"/>
          </ac:spMkLst>
        </pc:spChg>
        <pc:spChg chg="mod">
          <ac:chgData name="Pia Waldenstrøm Haug" userId="b4156638-4e20-4d7b-8756-2ef398ad4d19" providerId="ADAL" clId="{F533FCC8-DEAC-4DFA-9E54-3E374D11CD8E}" dt="2026-03-19T08:06:48.127" v="4245" actId="255"/>
          <ac:spMkLst>
            <pc:docMk/>
            <pc:sldMk cId="1280690560" sldId="268"/>
            <ac:spMk id="3" creationId="{FE1FA849-78CA-9726-DAB1-8B94B1817D31}"/>
          </ac:spMkLst>
        </pc:spChg>
      </pc:sldChg>
      <pc:sldChg chg="modSp new mod">
        <pc:chgData name="Pia Waldenstrøm Haug" userId="b4156638-4e20-4d7b-8756-2ef398ad4d19" providerId="ADAL" clId="{F533FCC8-DEAC-4DFA-9E54-3E374D11CD8E}" dt="2026-03-19T10:24:31.709" v="5776" actId="20577"/>
        <pc:sldMkLst>
          <pc:docMk/>
          <pc:sldMk cId="1952193097" sldId="269"/>
        </pc:sldMkLst>
        <pc:spChg chg="mod">
          <ac:chgData name="Pia Waldenstrøm Haug" userId="b4156638-4e20-4d7b-8756-2ef398ad4d19" providerId="ADAL" clId="{F533FCC8-DEAC-4DFA-9E54-3E374D11CD8E}" dt="2026-03-19T08:19:48.293" v="4694" actId="20577"/>
          <ac:spMkLst>
            <pc:docMk/>
            <pc:sldMk cId="1952193097" sldId="269"/>
            <ac:spMk id="2" creationId="{B7456372-1A35-4BE8-EBF6-9418D54A11CE}"/>
          </ac:spMkLst>
        </pc:spChg>
        <pc:spChg chg="mod">
          <ac:chgData name="Pia Waldenstrøm Haug" userId="b4156638-4e20-4d7b-8756-2ef398ad4d19" providerId="ADAL" clId="{F533FCC8-DEAC-4DFA-9E54-3E374D11CD8E}" dt="2026-03-19T10:24:31.709" v="5776" actId="20577"/>
          <ac:spMkLst>
            <pc:docMk/>
            <pc:sldMk cId="1952193097" sldId="269"/>
            <ac:spMk id="3" creationId="{F6B67CFD-6EEB-952E-D29D-5A515582C634}"/>
          </ac:spMkLst>
        </pc:spChg>
      </pc:sldChg>
      <pc:sldChg chg="new del">
        <pc:chgData name="Pia Waldenstrøm Haug" userId="b4156638-4e20-4d7b-8756-2ef398ad4d19" providerId="ADAL" clId="{F533FCC8-DEAC-4DFA-9E54-3E374D11CD8E}" dt="2026-03-19T10:45:38.397" v="7773" actId="2696"/>
        <pc:sldMkLst>
          <pc:docMk/>
          <pc:sldMk cId="3074251819" sldId="270"/>
        </pc:sldMkLst>
      </pc:sldChg>
      <pc:sldChg chg="new del">
        <pc:chgData name="Pia Waldenstrøm Haug" userId="b4156638-4e20-4d7b-8756-2ef398ad4d19" providerId="ADAL" clId="{F533FCC8-DEAC-4DFA-9E54-3E374D11CD8E}" dt="2026-03-19T10:45:32.088" v="7772" actId="2696"/>
        <pc:sldMkLst>
          <pc:docMk/>
          <pc:sldMk cId="1039788394" sldId="271"/>
        </pc:sldMkLst>
      </pc:sldChg>
      <pc:sldChg chg="modSp new mod">
        <pc:chgData name="Pia Waldenstrøm Haug" userId="b4156638-4e20-4d7b-8756-2ef398ad4d19" providerId="ADAL" clId="{F533FCC8-DEAC-4DFA-9E54-3E374D11CD8E}" dt="2026-03-19T10:32:01.162" v="6592" actId="20577"/>
        <pc:sldMkLst>
          <pc:docMk/>
          <pc:sldMk cId="3992120590" sldId="272"/>
        </pc:sldMkLst>
        <pc:spChg chg="mod">
          <ac:chgData name="Pia Waldenstrøm Haug" userId="b4156638-4e20-4d7b-8756-2ef398ad4d19" providerId="ADAL" clId="{F533FCC8-DEAC-4DFA-9E54-3E374D11CD8E}" dt="2026-03-19T10:20:15.714" v="5601" actId="20577"/>
          <ac:spMkLst>
            <pc:docMk/>
            <pc:sldMk cId="3992120590" sldId="272"/>
            <ac:spMk id="2" creationId="{FE44615E-648A-7455-98D0-75D186BDFC9E}"/>
          </ac:spMkLst>
        </pc:spChg>
        <pc:spChg chg="mod">
          <ac:chgData name="Pia Waldenstrøm Haug" userId="b4156638-4e20-4d7b-8756-2ef398ad4d19" providerId="ADAL" clId="{F533FCC8-DEAC-4DFA-9E54-3E374D11CD8E}" dt="2026-03-19T10:32:01.162" v="6592" actId="20577"/>
          <ac:spMkLst>
            <pc:docMk/>
            <pc:sldMk cId="3992120590" sldId="272"/>
            <ac:spMk id="3" creationId="{A2C29A4B-7623-5190-F544-774819194274}"/>
          </ac:spMkLst>
        </pc:spChg>
      </pc:sldChg>
      <pc:sldChg chg="new del">
        <pc:chgData name="Pia Waldenstrøm Haug" userId="b4156638-4e20-4d7b-8756-2ef398ad4d19" providerId="ADAL" clId="{F533FCC8-DEAC-4DFA-9E54-3E374D11CD8E}" dt="2026-03-19T10:32:34.452" v="6595" actId="2696"/>
        <pc:sldMkLst>
          <pc:docMk/>
          <pc:sldMk cId="4083100751" sldId="273"/>
        </pc:sldMkLst>
      </pc:sldChg>
      <pc:sldChg chg="modSp new mod">
        <pc:chgData name="Pia Waldenstrøm Haug" userId="b4156638-4e20-4d7b-8756-2ef398ad4d19" providerId="ADAL" clId="{F533FCC8-DEAC-4DFA-9E54-3E374D11CD8E}" dt="2026-03-19T10:43:51.462" v="7768" actId="20577"/>
        <pc:sldMkLst>
          <pc:docMk/>
          <pc:sldMk cId="3526477546" sldId="274"/>
        </pc:sldMkLst>
        <pc:spChg chg="mod">
          <ac:chgData name="Pia Waldenstrøm Haug" userId="b4156638-4e20-4d7b-8756-2ef398ad4d19" providerId="ADAL" clId="{F533FCC8-DEAC-4DFA-9E54-3E374D11CD8E}" dt="2026-03-19T10:33:08.140" v="6642" actId="20577"/>
          <ac:spMkLst>
            <pc:docMk/>
            <pc:sldMk cId="3526477546" sldId="274"/>
            <ac:spMk id="2" creationId="{9552D08E-01CC-F192-EF06-5664D31B82EF}"/>
          </ac:spMkLst>
        </pc:spChg>
        <pc:spChg chg="mod">
          <ac:chgData name="Pia Waldenstrøm Haug" userId="b4156638-4e20-4d7b-8756-2ef398ad4d19" providerId="ADAL" clId="{F533FCC8-DEAC-4DFA-9E54-3E374D11CD8E}" dt="2026-03-19T10:43:51.462" v="7768" actId="20577"/>
          <ac:spMkLst>
            <pc:docMk/>
            <pc:sldMk cId="3526477546" sldId="274"/>
            <ac:spMk id="3" creationId="{DC464B31-D795-74C0-1FE4-F3502AEB8109}"/>
          </ac:spMkLst>
        </pc:spChg>
      </pc:sldChg>
      <pc:sldChg chg="new del">
        <pc:chgData name="Pia Waldenstrøm Haug" userId="b4156638-4e20-4d7b-8756-2ef398ad4d19" providerId="ADAL" clId="{F533FCC8-DEAC-4DFA-9E54-3E374D11CD8E}" dt="2026-03-19T10:45:23.752" v="7771" actId="2696"/>
        <pc:sldMkLst>
          <pc:docMk/>
          <pc:sldMk cId="675427626"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13962-EC3D-482E-AC33-493F0D49775A}" type="datetimeFigureOut">
              <a:rPr lang="nb-NO" smtClean="0"/>
              <a:t>19.03.2026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A8579-2E3F-45FD-B321-4ABBF7CD9AAC}" type="slidenum">
              <a:rPr lang="nb-NO" smtClean="0"/>
              <a:t>‹#›</a:t>
            </a:fld>
            <a:endParaRPr lang="nb-NO"/>
          </a:p>
        </p:txBody>
      </p:sp>
    </p:spTree>
    <p:extLst>
      <p:ext uri="{BB962C8B-B14F-4D97-AF65-F5344CB8AC3E}">
        <p14:creationId xmlns:p14="http://schemas.microsoft.com/office/powerpoint/2010/main" val="2101659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a:p>
            <a:endParaRPr lang="nb-NO" baseline="0" dirty="0"/>
          </a:p>
          <a:p>
            <a:endParaRPr lang="nb-NO" baseline="0" dirty="0"/>
          </a:p>
          <a:p>
            <a:r>
              <a:rPr lang="nb-NO" baseline="0" dirty="0"/>
              <a:t>I behandling av årsrapport for handlingsplanen i mai 2024 ble det vedtatt at Utvalg for Oppvekst og utvalg for Helse og omsorg skal orienteres om hvordan arbeidet med ny handlingsplan skal gjennomføres, og få en tidsplan for arbeidet.</a:t>
            </a:r>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1C0192-6DF7-40F3-9CB6-9803E03954F1}" type="slidenum">
              <a:rPr kumimoji="0" lang="nb-NO" altLang="nb-N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nb-NO" alt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15015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a:p>
            <a:endParaRPr lang="nb-NO" dirty="0"/>
          </a:p>
          <a:p>
            <a:r>
              <a:rPr lang="nb-NO" dirty="0"/>
              <a:t>Sektorlover</a:t>
            </a:r>
            <a:r>
              <a:rPr lang="nb-NO" baseline="0" dirty="0"/>
              <a:t> som bland annet h</a:t>
            </a:r>
            <a:r>
              <a:rPr lang="nb-NO" dirty="0"/>
              <a:t>else- og omsorgstjenesteloven</a:t>
            </a:r>
            <a:r>
              <a:rPr lang="nb-NO" baseline="0" dirty="0"/>
              <a:t> og barnevernloven legger føringer på kommunene knyttet til vold i nære relasjoner.</a:t>
            </a:r>
          </a:p>
          <a:p>
            <a:endParaRPr lang="nb-NO" baseline="0" dirty="0"/>
          </a:p>
          <a:p>
            <a:r>
              <a:rPr lang="nb-NO" baseline="0" dirty="0"/>
              <a:t>Handlingsplan mot vold i nære relasjoner er et lokalpolitisk vedtak gjort av Bystyret.</a:t>
            </a:r>
          </a:p>
          <a:p>
            <a:endParaRPr lang="nb-NO" baseline="0" dirty="0"/>
          </a:p>
          <a:p>
            <a:r>
              <a:rPr lang="nb-NO" baseline="0" dirty="0"/>
              <a:t>Satsningsområdet «inkluderende kommune» og strategiene «samarbeid» og «innovasjon» fra Kommuneplanens samfunnsdel skal prege underliggende planer, strategier og handlingsplaner i kommunen.</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1C0192-6DF7-40F3-9CB6-9803E03954F1}" type="slidenum">
              <a:rPr kumimoji="0" lang="nb-NO" altLang="nb-N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nb-NO" alt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570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oppleves et godt samarbeid mellom krisesenteret og de samarbeidende kommunene. </a:t>
            </a:r>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1C0192-6DF7-40F3-9CB6-9803E03954F1}" type="slidenum">
              <a:rPr kumimoji="0" lang="nb-NO" altLang="nb-N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b-NO" altLang="nb-NO"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5703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1103445" y="2084851"/>
            <a:ext cx="10076887" cy="1143000"/>
          </a:xfrm>
          <a:prstGeom prst="rect">
            <a:avLst/>
          </a:prstGeom>
          <a:noFill/>
        </p:spPr>
        <p:txBody>
          <a:bodyPr vert="horz" wrap="square" lIns="68580" tIns="34290" rIns="68580" bIns="34290" numCol="1" anchor="t" anchorCtr="0" compatLnSpc="1">
            <a:prstTxWarp prst="textNoShape">
              <a:avLst/>
            </a:prstTxWarp>
          </a:bodyPr>
          <a:lstStyle/>
          <a:p>
            <a:r>
              <a:rPr lang="nb-NO" altLang="nb-NO" dirty="0"/>
              <a:t>Tittel</a:t>
            </a:r>
          </a:p>
        </p:txBody>
      </p:sp>
    </p:spTree>
    <p:extLst>
      <p:ext uri="{BB962C8B-B14F-4D97-AF65-F5344CB8AC3E}">
        <p14:creationId xmlns:p14="http://schemas.microsoft.com/office/powerpoint/2010/main" val="2694967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AD7D4BFC-6149-456F-A2C1-D215558BD3C3}" type="datetimeFigureOut">
              <a:rPr lang="nb-NO" smtClean="0"/>
              <a:t>19.03.2026</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6D1A25CE-9D61-495B-80C3-5166D4D96833}" type="slidenum">
              <a:rPr lang="nb-NO" smtClean="0"/>
              <a:t>‹#›</a:t>
            </a:fld>
            <a:endParaRPr lang="nb-NO"/>
          </a:p>
        </p:txBody>
      </p:sp>
    </p:spTree>
    <p:extLst>
      <p:ext uri="{BB962C8B-B14F-4D97-AF65-F5344CB8AC3E}">
        <p14:creationId xmlns:p14="http://schemas.microsoft.com/office/powerpoint/2010/main" val="69210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AD7D4BFC-6149-456F-A2C1-D215558BD3C3}" type="datetimeFigureOut">
              <a:rPr lang="nb-NO" smtClean="0"/>
              <a:t>19.03.2026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D1A25CE-9D61-495B-80C3-5166D4D96833}" type="slidenum">
              <a:rPr lang="nb-NO" smtClean="0"/>
              <a:t>‹#›</a:t>
            </a:fld>
            <a:endParaRPr lang="nb-NO"/>
          </a:p>
        </p:txBody>
      </p:sp>
    </p:spTree>
    <p:extLst>
      <p:ext uri="{BB962C8B-B14F-4D97-AF65-F5344CB8AC3E}">
        <p14:creationId xmlns:p14="http://schemas.microsoft.com/office/powerpoint/2010/main" val="2466997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AD7D4BFC-6149-456F-A2C1-D215558BD3C3}" type="datetimeFigureOut">
              <a:rPr lang="nb-NO" smtClean="0"/>
              <a:t>19.03.2026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D1A25CE-9D61-495B-80C3-5166D4D96833}" type="slidenum">
              <a:rPr lang="nb-NO" smtClean="0"/>
              <a:t>‹#›</a:t>
            </a:fld>
            <a:endParaRPr lang="nb-NO"/>
          </a:p>
        </p:txBody>
      </p:sp>
    </p:spTree>
    <p:extLst>
      <p:ext uri="{BB962C8B-B14F-4D97-AF65-F5344CB8AC3E}">
        <p14:creationId xmlns:p14="http://schemas.microsoft.com/office/powerpoint/2010/main" val="2537027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D7D4BFC-6149-456F-A2C1-D215558BD3C3}" type="datetimeFigureOut">
              <a:rPr lang="nb-NO" smtClean="0"/>
              <a:t>19.03.2026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D1A25CE-9D61-495B-80C3-5166D4D96833}" type="slidenum">
              <a:rPr lang="nb-NO" smtClean="0"/>
              <a:t>‹#›</a:t>
            </a:fld>
            <a:endParaRPr lang="nb-NO"/>
          </a:p>
        </p:txBody>
      </p:sp>
    </p:spTree>
    <p:extLst>
      <p:ext uri="{BB962C8B-B14F-4D97-AF65-F5344CB8AC3E}">
        <p14:creationId xmlns:p14="http://schemas.microsoft.com/office/powerpoint/2010/main" val="219491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D7D4BFC-6149-456F-A2C1-D215558BD3C3}" type="datetimeFigureOut">
              <a:rPr lang="nb-NO" smtClean="0"/>
              <a:t>19.03.2026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D1A25CE-9D61-495B-80C3-5166D4D96833}" type="slidenum">
              <a:rPr lang="nb-NO" smtClean="0"/>
              <a:t>‹#›</a:t>
            </a:fld>
            <a:endParaRPr lang="nb-NO"/>
          </a:p>
        </p:txBody>
      </p:sp>
    </p:spTree>
    <p:extLst>
      <p:ext uri="{BB962C8B-B14F-4D97-AF65-F5344CB8AC3E}">
        <p14:creationId xmlns:p14="http://schemas.microsoft.com/office/powerpoint/2010/main" val="33658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1103445" y="1220755"/>
            <a:ext cx="10076887" cy="1143000"/>
          </a:xfrm>
          <a:prstGeom prst="rect">
            <a:avLst/>
          </a:prstGeom>
          <a:noFill/>
        </p:spPr>
        <p:txBody>
          <a:bodyPr vert="horz" wrap="square" lIns="68580" tIns="34290" rIns="68580" bIns="34290" numCol="1" anchor="t" anchorCtr="0" compatLnSpc="1">
            <a:prstTxWarp prst="textNoShape">
              <a:avLst/>
            </a:prstTxWarp>
          </a:bodyPr>
          <a:lstStyle/>
          <a:p>
            <a:r>
              <a:rPr lang="nb-NO" altLang="nb-NO" dirty="0"/>
              <a:t>Tittel</a:t>
            </a:r>
          </a:p>
        </p:txBody>
      </p:sp>
      <p:sp>
        <p:nvSpPr>
          <p:cNvPr id="5" name="Rectangle 3"/>
          <p:cNvSpPr>
            <a:spLocks noGrp="1" noChangeArrowheads="1"/>
          </p:cNvSpPr>
          <p:nvPr>
            <p:ph type="body" idx="1"/>
          </p:nvPr>
        </p:nvSpPr>
        <p:spPr bwMode="auto">
          <a:xfrm>
            <a:off x="1107678" y="2372097"/>
            <a:ext cx="10076887" cy="3560233"/>
          </a:xfrm>
          <a:prstGeom prst="rect">
            <a:avLst/>
          </a:prstGeom>
          <a:noFill/>
        </p:spPr>
        <p:txBody>
          <a:bodyPr vert="horz" wrap="square" lIns="68580" tIns="34290" rIns="68580" bIns="34290" numCol="1" anchor="t" anchorCtr="0" compatLnSpc="1">
            <a:prstTxWarp prst="textNoShape">
              <a:avLst/>
            </a:prstTxWarp>
          </a:bodyPr>
          <a:lstStyle/>
          <a:p>
            <a:r>
              <a:rPr lang="nb-NO" altLang="nb-NO"/>
              <a:t>1 spalters tekst</a:t>
            </a:r>
          </a:p>
          <a:p>
            <a:pPr lvl="1"/>
            <a:r>
              <a:rPr lang="nb-NO" altLang="nb-NO"/>
              <a:t>Underpunkt 1</a:t>
            </a:r>
          </a:p>
          <a:p>
            <a:pPr lvl="2"/>
            <a:r>
              <a:rPr lang="nb-NO" altLang="nb-NO"/>
              <a:t>Underpunkt 2</a:t>
            </a:r>
          </a:p>
          <a:p>
            <a:pPr lvl="3"/>
            <a:r>
              <a:rPr lang="nb-NO" altLang="nb-NO"/>
              <a:t>Underpunkt 3</a:t>
            </a:r>
          </a:p>
        </p:txBody>
      </p:sp>
    </p:spTree>
    <p:extLst>
      <p:ext uri="{BB962C8B-B14F-4D97-AF65-F5344CB8AC3E}">
        <p14:creationId xmlns:p14="http://schemas.microsoft.com/office/powerpoint/2010/main" val="232939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1103445" y="1220755"/>
            <a:ext cx="10076887" cy="1143000"/>
          </a:xfrm>
          <a:prstGeom prst="rect">
            <a:avLst/>
          </a:prstGeom>
          <a:noFill/>
        </p:spPr>
        <p:txBody>
          <a:bodyPr vert="horz" wrap="square" lIns="68580" tIns="34290" rIns="68580" bIns="34290" numCol="1" anchor="t" anchorCtr="0" compatLnSpc="1">
            <a:prstTxWarp prst="textNoShape">
              <a:avLst/>
            </a:prstTxWarp>
          </a:bodyPr>
          <a:lstStyle/>
          <a:p>
            <a:r>
              <a:rPr lang="nb-NO" altLang="nb-NO" dirty="0"/>
              <a:t>Tittel</a:t>
            </a:r>
          </a:p>
        </p:txBody>
      </p:sp>
      <p:sp>
        <p:nvSpPr>
          <p:cNvPr id="5" name="Rectangle 3"/>
          <p:cNvSpPr>
            <a:spLocks noGrp="1" noChangeArrowheads="1"/>
          </p:cNvSpPr>
          <p:nvPr>
            <p:ph type="body" idx="1"/>
          </p:nvPr>
        </p:nvSpPr>
        <p:spPr bwMode="auto">
          <a:xfrm>
            <a:off x="1107678" y="2372097"/>
            <a:ext cx="10076887" cy="3560233"/>
          </a:xfrm>
          <a:prstGeom prst="rect">
            <a:avLst/>
          </a:prstGeom>
          <a:noFill/>
        </p:spPr>
        <p:txBody>
          <a:bodyPr vert="horz" wrap="square" lIns="68580" tIns="34290" rIns="68580" bIns="34290" numCol="1" anchor="t" anchorCtr="0" compatLnSpc="1">
            <a:prstTxWarp prst="textNoShape">
              <a:avLst/>
            </a:prstTxWarp>
          </a:bodyPr>
          <a:lstStyle/>
          <a:p>
            <a:r>
              <a:rPr lang="nb-NO" altLang="nb-NO"/>
              <a:t>1 spalters tekst</a:t>
            </a:r>
          </a:p>
          <a:p>
            <a:pPr lvl="1"/>
            <a:r>
              <a:rPr lang="nb-NO" altLang="nb-NO"/>
              <a:t>Underpunkt 1</a:t>
            </a:r>
          </a:p>
          <a:p>
            <a:pPr lvl="2"/>
            <a:r>
              <a:rPr lang="nb-NO" altLang="nb-NO"/>
              <a:t>Underpunkt 2</a:t>
            </a:r>
          </a:p>
          <a:p>
            <a:pPr lvl="3"/>
            <a:r>
              <a:rPr lang="nb-NO" altLang="nb-NO"/>
              <a:t>Underpunkt 3</a:t>
            </a:r>
          </a:p>
        </p:txBody>
      </p:sp>
    </p:spTree>
    <p:extLst>
      <p:ext uri="{BB962C8B-B14F-4D97-AF65-F5344CB8AC3E}">
        <p14:creationId xmlns:p14="http://schemas.microsoft.com/office/powerpoint/2010/main" val="172158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AD7D4BFC-6149-456F-A2C1-D215558BD3C3}" type="datetimeFigureOut">
              <a:rPr lang="nb-NO" smtClean="0"/>
              <a:t>19.03.2026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D1A25CE-9D61-495B-80C3-5166D4D96833}" type="slidenum">
              <a:rPr lang="nb-NO" smtClean="0"/>
              <a:t>‹#›</a:t>
            </a:fld>
            <a:endParaRPr lang="nb-NO"/>
          </a:p>
        </p:txBody>
      </p:sp>
    </p:spTree>
    <p:extLst>
      <p:ext uri="{BB962C8B-B14F-4D97-AF65-F5344CB8AC3E}">
        <p14:creationId xmlns:p14="http://schemas.microsoft.com/office/powerpoint/2010/main" val="1392888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D7D4BFC-6149-456F-A2C1-D215558BD3C3}" type="datetimeFigureOut">
              <a:rPr lang="nb-NO" smtClean="0"/>
              <a:t>19.03.2026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D1A25CE-9D61-495B-80C3-5166D4D96833}" type="slidenum">
              <a:rPr lang="nb-NO" smtClean="0"/>
              <a:t>‹#›</a:t>
            </a:fld>
            <a:endParaRPr lang="nb-NO"/>
          </a:p>
        </p:txBody>
      </p:sp>
    </p:spTree>
    <p:extLst>
      <p:ext uri="{BB962C8B-B14F-4D97-AF65-F5344CB8AC3E}">
        <p14:creationId xmlns:p14="http://schemas.microsoft.com/office/powerpoint/2010/main" val="2449770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AD7D4BFC-6149-456F-A2C1-D215558BD3C3}" type="datetimeFigureOut">
              <a:rPr lang="nb-NO" smtClean="0"/>
              <a:t>19.03.2026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D1A25CE-9D61-495B-80C3-5166D4D96833}" type="slidenum">
              <a:rPr lang="nb-NO" smtClean="0"/>
              <a:t>‹#›</a:t>
            </a:fld>
            <a:endParaRPr lang="nb-NO"/>
          </a:p>
        </p:txBody>
      </p:sp>
    </p:spTree>
    <p:extLst>
      <p:ext uri="{BB962C8B-B14F-4D97-AF65-F5344CB8AC3E}">
        <p14:creationId xmlns:p14="http://schemas.microsoft.com/office/powerpoint/2010/main" val="220472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AD7D4BFC-6149-456F-A2C1-D215558BD3C3}" type="datetimeFigureOut">
              <a:rPr lang="nb-NO" smtClean="0"/>
              <a:t>19.03.2026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D1A25CE-9D61-495B-80C3-5166D4D96833}" type="slidenum">
              <a:rPr lang="nb-NO" smtClean="0"/>
              <a:t>‹#›</a:t>
            </a:fld>
            <a:endParaRPr lang="nb-NO"/>
          </a:p>
        </p:txBody>
      </p:sp>
    </p:spTree>
    <p:extLst>
      <p:ext uri="{BB962C8B-B14F-4D97-AF65-F5344CB8AC3E}">
        <p14:creationId xmlns:p14="http://schemas.microsoft.com/office/powerpoint/2010/main" val="28075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AD7D4BFC-6149-456F-A2C1-D215558BD3C3}" type="datetimeFigureOut">
              <a:rPr lang="nb-NO" smtClean="0"/>
              <a:t>19.03.2026</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6D1A25CE-9D61-495B-80C3-5166D4D96833}" type="slidenum">
              <a:rPr lang="nb-NO" smtClean="0"/>
              <a:t>‹#›</a:t>
            </a:fld>
            <a:endParaRPr lang="nb-NO"/>
          </a:p>
        </p:txBody>
      </p:sp>
    </p:spTree>
    <p:extLst>
      <p:ext uri="{BB962C8B-B14F-4D97-AF65-F5344CB8AC3E}">
        <p14:creationId xmlns:p14="http://schemas.microsoft.com/office/powerpoint/2010/main" val="328127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AD7D4BFC-6149-456F-A2C1-D215558BD3C3}" type="datetimeFigureOut">
              <a:rPr lang="nb-NO" smtClean="0"/>
              <a:t>19.03.2026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6D1A25CE-9D61-495B-80C3-5166D4D96833}" type="slidenum">
              <a:rPr lang="nb-NO" smtClean="0"/>
              <a:t>‹#›</a:t>
            </a:fld>
            <a:endParaRPr lang="nb-NO"/>
          </a:p>
        </p:txBody>
      </p:sp>
    </p:spTree>
    <p:extLst>
      <p:ext uri="{BB962C8B-B14F-4D97-AF65-F5344CB8AC3E}">
        <p14:creationId xmlns:p14="http://schemas.microsoft.com/office/powerpoint/2010/main" val="16136560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9" name="Picture 9" descr="Skien kommune logo"/>
          <p:cNvPicPr>
            <a:picLocks noChangeAspect="1" noChangeArrowheads="1"/>
          </p:cNvPicPr>
          <p:nvPr userDrawn="1"/>
        </p:nvPicPr>
        <p:blipFill>
          <a:blip r:embed="rId3">
            <a:extLst>
              <a:ext uri="{28A0092B-C50C-407E-A947-70E740481C1C}">
                <a14:useLocalDpi xmlns:a14="http://schemas.microsoft.com/office/drawing/2010/main" val="0"/>
              </a:ext>
            </a:extLst>
          </a:blip>
          <a:srcRect t="2513" r="69499" b="87982"/>
          <a:stretch>
            <a:fillRect/>
          </a:stretch>
        </p:blipFill>
        <p:spPr bwMode="auto">
          <a:xfrm>
            <a:off x="5080001" y="514352"/>
            <a:ext cx="2442633" cy="53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ilhuett, sketch, panorama&#10;&#10;Automatisk generert beskrivelse">
            <a:extLst>
              <a:ext uri="{FF2B5EF4-FFF2-40B4-BE49-F238E27FC236}">
                <a16:creationId xmlns:a16="http://schemas.microsoft.com/office/drawing/2014/main" id="{71089018-ABD0-8601-AB62-34B4365A6EDA}"/>
              </a:ext>
            </a:extLst>
          </p:cNvPr>
          <p:cNvPicPr>
            <a:picLocks noChangeAspect="1"/>
          </p:cNvPicPr>
          <p:nvPr userDrawn="1"/>
        </p:nvPicPr>
        <p:blipFill>
          <a:blip r:embed="rId4"/>
          <a:stretch>
            <a:fillRect/>
          </a:stretch>
        </p:blipFill>
        <p:spPr>
          <a:xfrm>
            <a:off x="1968500" y="4102101"/>
            <a:ext cx="8255000" cy="1525524"/>
          </a:xfrm>
          <a:prstGeom prst="rect">
            <a:avLst/>
          </a:prstGeom>
        </p:spPr>
      </p:pic>
    </p:spTree>
    <p:extLst>
      <p:ext uri="{BB962C8B-B14F-4D97-AF65-F5344CB8AC3E}">
        <p14:creationId xmlns:p14="http://schemas.microsoft.com/office/powerpoint/2010/main" val="3622591579"/>
      </p:ext>
    </p:extLst>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5867">
          <a:solidFill>
            <a:schemeClr val="bg1"/>
          </a:solidFill>
          <a:latin typeface="+mj-lt"/>
          <a:ea typeface="+mj-ea"/>
          <a:cs typeface="+mj-cs"/>
        </a:defRPr>
      </a:lvl1pPr>
      <a:lvl2pPr algn="ctr" rtl="0" eaLnBrk="0" fontAlgn="base" hangingPunct="0">
        <a:spcBef>
          <a:spcPct val="0"/>
        </a:spcBef>
        <a:spcAft>
          <a:spcPct val="0"/>
        </a:spcAft>
        <a:defRPr sz="5867">
          <a:solidFill>
            <a:schemeClr val="bg1"/>
          </a:solidFill>
          <a:latin typeface="Arial" charset="0"/>
          <a:ea typeface="Arial" charset="0"/>
          <a:cs typeface="Arial" charset="0"/>
        </a:defRPr>
      </a:lvl2pPr>
      <a:lvl3pPr algn="ctr" rtl="0" eaLnBrk="0" fontAlgn="base" hangingPunct="0">
        <a:spcBef>
          <a:spcPct val="0"/>
        </a:spcBef>
        <a:spcAft>
          <a:spcPct val="0"/>
        </a:spcAft>
        <a:defRPr sz="5867">
          <a:solidFill>
            <a:schemeClr val="bg1"/>
          </a:solidFill>
          <a:latin typeface="Arial" charset="0"/>
          <a:ea typeface="Arial" charset="0"/>
          <a:cs typeface="Arial" charset="0"/>
        </a:defRPr>
      </a:lvl3pPr>
      <a:lvl4pPr algn="ctr" rtl="0" eaLnBrk="0" fontAlgn="base" hangingPunct="0">
        <a:spcBef>
          <a:spcPct val="0"/>
        </a:spcBef>
        <a:spcAft>
          <a:spcPct val="0"/>
        </a:spcAft>
        <a:defRPr sz="5867">
          <a:solidFill>
            <a:schemeClr val="bg1"/>
          </a:solidFill>
          <a:latin typeface="Arial" charset="0"/>
          <a:ea typeface="Arial" charset="0"/>
          <a:cs typeface="Arial" charset="0"/>
        </a:defRPr>
      </a:lvl4pPr>
      <a:lvl5pPr algn="ctr" rtl="0" eaLnBrk="0" fontAlgn="base" hangingPunct="0">
        <a:spcBef>
          <a:spcPct val="0"/>
        </a:spcBef>
        <a:spcAft>
          <a:spcPct val="0"/>
        </a:spcAft>
        <a:defRPr sz="5867">
          <a:solidFill>
            <a:schemeClr val="bg1"/>
          </a:solidFill>
          <a:latin typeface="Arial" charset="0"/>
          <a:ea typeface="Arial" charset="0"/>
          <a:cs typeface="Arial" charset="0"/>
        </a:defRPr>
      </a:lvl5pPr>
      <a:lvl6pPr marL="609570" algn="ctr" rtl="0" fontAlgn="base">
        <a:spcBef>
          <a:spcPct val="0"/>
        </a:spcBef>
        <a:spcAft>
          <a:spcPct val="0"/>
        </a:spcAft>
        <a:defRPr sz="5867">
          <a:solidFill>
            <a:schemeClr val="bg1"/>
          </a:solidFill>
          <a:latin typeface="Arial" charset="0"/>
          <a:ea typeface="Arial" charset="0"/>
          <a:cs typeface="Arial" charset="0"/>
        </a:defRPr>
      </a:lvl6pPr>
      <a:lvl7pPr marL="1219139" algn="ctr" rtl="0" fontAlgn="base">
        <a:spcBef>
          <a:spcPct val="0"/>
        </a:spcBef>
        <a:spcAft>
          <a:spcPct val="0"/>
        </a:spcAft>
        <a:defRPr sz="5867">
          <a:solidFill>
            <a:schemeClr val="bg1"/>
          </a:solidFill>
          <a:latin typeface="Arial" charset="0"/>
          <a:ea typeface="Arial" charset="0"/>
          <a:cs typeface="Arial" charset="0"/>
        </a:defRPr>
      </a:lvl7pPr>
      <a:lvl8pPr marL="1828709" algn="ctr" rtl="0" fontAlgn="base">
        <a:spcBef>
          <a:spcPct val="0"/>
        </a:spcBef>
        <a:spcAft>
          <a:spcPct val="0"/>
        </a:spcAft>
        <a:defRPr sz="5867">
          <a:solidFill>
            <a:schemeClr val="bg1"/>
          </a:solidFill>
          <a:latin typeface="Arial" charset="0"/>
          <a:ea typeface="Arial" charset="0"/>
          <a:cs typeface="Arial" charset="0"/>
        </a:defRPr>
      </a:lvl8pPr>
      <a:lvl9pPr marL="2438278" algn="ctr" rtl="0" fontAlgn="base">
        <a:spcBef>
          <a:spcPct val="0"/>
        </a:spcBef>
        <a:spcAft>
          <a:spcPct val="0"/>
        </a:spcAft>
        <a:defRPr sz="5867">
          <a:solidFill>
            <a:schemeClr val="bg1"/>
          </a:solidFill>
          <a:latin typeface="Arial" charset="0"/>
          <a:ea typeface="Arial" charset="0"/>
          <a:cs typeface="Arial" charset="0"/>
        </a:defRPr>
      </a:lvl9pPr>
    </p:titleStyle>
    <p:bodyStyle>
      <a:lvl1pPr marL="455073" indent="-455073" algn="l" rtl="0" eaLnBrk="0" fontAlgn="base" hangingPunct="0">
        <a:spcBef>
          <a:spcPct val="20000"/>
        </a:spcBef>
        <a:spcAft>
          <a:spcPct val="0"/>
        </a:spcAft>
        <a:buChar char="•"/>
        <a:defRPr sz="4267">
          <a:solidFill>
            <a:schemeClr val="tx1"/>
          </a:solidFill>
          <a:latin typeface="+mn-lt"/>
          <a:ea typeface="+mn-ea"/>
          <a:cs typeface="+mn-cs"/>
        </a:defRPr>
      </a:lvl1pPr>
      <a:lvl2pPr marL="988459" indent="-378875" algn="l" rtl="0" eaLnBrk="0" fontAlgn="base" hangingPunct="0">
        <a:spcBef>
          <a:spcPct val="20000"/>
        </a:spcBef>
        <a:spcAft>
          <a:spcPct val="0"/>
        </a:spcAft>
        <a:buChar char="–"/>
        <a:defRPr sz="3733">
          <a:solidFill>
            <a:schemeClr val="tx1"/>
          </a:solidFill>
          <a:latin typeface="+mn-lt"/>
          <a:ea typeface="+mn-ea"/>
          <a:cs typeface="+mn-cs"/>
        </a:defRPr>
      </a:lvl2pPr>
      <a:lvl3pPr marL="1521846" indent="-302676" algn="l" rtl="0" eaLnBrk="0" fontAlgn="base" hangingPunct="0">
        <a:spcBef>
          <a:spcPct val="20000"/>
        </a:spcBef>
        <a:spcAft>
          <a:spcPct val="0"/>
        </a:spcAft>
        <a:buChar char="•"/>
        <a:defRPr sz="3200">
          <a:solidFill>
            <a:schemeClr val="tx1"/>
          </a:solidFill>
          <a:latin typeface="+mn-lt"/>
          <a:ea typeface="+mn-ea"/>
          <a:cs typeface="+mn-cs"/>
        </a:defRPr>
      </a:lvl3pPr>
      <a:lvl4pPr marL="2131431" indent="-302676" algn="l" rtl="0" eaLnBrk="0" fontAlgn="base" hangingPunct="0">
        <a:spcBef>
          <a:spcPct val="20000"/>
        </a:spcBef>
        <a:spcAft>
          <a:spcPct val="0"/>
        </a:spcAft>
        <a:buChar char="–"/>
        <a:defRPr sz="2667">
          <a:solidFill>
            <a:schemeClr val="tx1"/>
          </a:solidFill>
          <a:latin typeface="+mn-lt"/>
          <a:ea typeface="+mn-ea"/>
          <a:cs typeface="+mn-cs"/>
        </a:defRPr>
      </a:lvl4pPr>
      <a:lvl5pPr marL="2741015" indent="-302676" algn="l" rtl="0" eaLnBrk="0" fontAlgn="base" hangingPunct="0">
        <a:spcBef>
          <a:spcPct val="20000"/>
        </a:spcBef>
        <a:spcAft>
          <a:spcPct val="0"/>
        </a:spcAft>
        <a:buChar char="»"/>
        <a:defRPr sz="2667">
          <a:solidFill>
            <a:schemeClr val="tx1"/>
          </a:solidFill>
          <a:latin typeface="+mn-lt"/>
          <a:ea typeface="+mn-ea"/>
          <a:cs typeface="+mn-cs"/>
        </a:defRPr>
      </a:lvl5pPr>
      <a:lvl6pPr marL="3352632" indent="-304784" algn="l" rtl="0" fontAlgn="base">
        <a:spcBef>
          <a:spcPct val="20000"/>
        </a:spcBef>
        <a:spcAft>
          <a:spcPct val="0"/>
        </a:spcAft>
        <a:buChar char="»"/>
        <a:defRPr sz="2667">
          <a:solidFill>
            <a:schemeClr val="tx1"/>
          </a:solidFill>
          <a:latin typeface="+mn-lt"/>
          <a:ea typeface="+mn-ea"/>
          <a:cs typeface="+mn-cs"/>
        </a:defRPr>
      </a:lvl6pPr>
      <a:lvl7pPr marL="3962202" indent="-304784" algn="l" rtl="0" fontAlgn="base">
        <a:spcBef>
          <a:spcPct val="20000"/>
        </a:spcBef>
        <a:spcAft>
          <a:spcPct val="0"/>
        </a:spcAft>
        <a:buChar char="»"/>
        <a:defRPr sz="2667">
          <a:solidFill>
            <a:schemeClr val="tx1"/>
          </a:solidFill>
          <a:latin typeface="+mn-lt"/>
          <a:ea typeface="+mn-ea"/>
          <a:cs typeface="+mn-cs"/>
        </a:defRPr>
      </a:lvl7pPr>
      <a:lvl8pPr marL="4571771" indent="-304784" algn="l" rtl="0" fontAlgn="base">
        <a:spcBef>
          <a:spcPct val="20000"/>
        </a:spcBef>
        <a:spcAft>
          <a:spcPct val="0"/>
        </a:spcAft>
        <a:buChar char="»"/>
        <a:defRPr sz="2667">
          <a:solidFill>
            <a:schemeClr val="tx1"/>
          </a:solidFill>
          <a:latin typeface="+mn-lt"/>
          <a:ea typeface="+mn-ea"/>
          <a:cs typeface="+mn-cs"/>
        </a:defRPr>
      </a:lvl8pPr>
      <a:lvl9pPr marL="5181341" indent="-304784" algn="l" rtl="0" fontAlgn="base">
        <a:spcBef>
          <a:spcPct val="20000"/>
        </a:spcBef>
        <a:spcAft>
          <a:spcPct val="0"/>
        </a:spcAft>
        <a:buChar char="»"/>
        <a:defRPr sz="2667">
          <a:solidFill>
            <a:schemeClr val="tx1"/>
          </a:solidFill>
          <a:latin typeface="+mn-lt"/>
          <a:ea typeface="+mn-ea"/>
          <a:cs typeface="+mn-cs"/>
        </a:defRPr>
      </a:lvl9pPr>
    </p:bodyStyle>
    <p:otherStyle>
      <a:defPPr>
        <a:defRPr lang="nn-NO"/>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3" name="Picture 9" descr="Skien kommune logo"/>
          <p:cNvPicPr>
            <a:picLocks noChangeAspect="1" noChangeArrowheads="1"/>
          </p:cNvPicPr>
          <p:nvPr userDrawn="1"/>
        </p:nvPicPr>
        <p:blipFill>
          <a:blip r:embed="rId4">
            <a:extLst>
              <a:ext uri="{28A0092B-C50C-407E-A947-70E740481C1C}">
                <a14:useLocalDpi xmlns:a14="http://schemas.microsoft.com/office/drawing/2010/main" val="0"/>
              </a:ext>
            </a:extLst>
          </a:blip>
          <a:srcRect t="2513" r="69499" b="87982"/>
          <a:stretch>
            <a:fillRect/>
          </a:stretch>
        </p:blipFill>
        <p:spPr bwMode="auto">
          <a:xfrm>
            <a:off x="9457267" y="357718"/>
            <a:ext cx="2440517" cy="53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795534"/>
      </p:ext>
    </p:extLst>
  </p:cSld>
  <p:clrMap bg1="lt1" tx1="dk1" bg2="lt2" tx2="dk2" accent1="accent1" accent2="accent2" accent3="accent3" accent4="accent4" accent5="accent5" accent6="accent6" hlink="hlink" folHlink="folHlink"/>
  <p:sldLayoutIdLst>
    <p:sldLayoutId id="2147483663" r:id="rId1"/>
    <p:sldLayoutId id="2147483664" r:id="rId2"/>
  </p:sldLayoutIdLst>
  <p:hf sldNum="0" hdr="0" dt="0"/>
  <p:txStyles>
    <p:titleStyle>
      <a:lvl1pPr algn="l" rtl="0" eaLnBrk="0" fontAlgn="base" hangingPunct="0">
        <a:spcBef>
          <a:spcPct val="0"/>
        </a:spcBef>
        <a:spcAft>
          <a:spcPct val="0"/>
        </a:spcAft>
        <a:defRPr sz="5867">
          <a:solidFill>
            <a:schemeClr val="tx2"/>
          </a:solidFill>
          <a:latin typeface="+mj-lt"/>
          <a:ea typeface="+mj-ea"/>
          <a:cs typeface="+mj-cs"/>
        </a:defRPr>
      </a:lvl1pPr>
      <a:lvl2pPr algn="l" rtl="0" eaLnBrk="0" fontAlgn="base" hangingPunct="0">
        <a:spcBef>
          <a:spcPct val="0"/>
        </a:spcBef>
        <a:spcAft>
          <a:spcPct val="0"/>
        </a:spcAft>
        <a:defRPr sz="5867">
          <a:solidFill>
            <a:schemeClr val="tx2"/>
          </a:solidFill>
          <a:latin typeface="Arial" charset="0"/>
          <a:ea typeface="Arial" charset="0"/>
          <a:cs typeface="Arial" charset="0"/>
        </a:defRPr>
      </a:lvl2pPr>
      <a:lvl3pPr algn="l" rtl="0" eaLnBrk="0" fontAlgn="base" hangingPunct="0">
        <a:spcBef>
          <a:spcPct val="0"/>
        </a:spcBef>
        <a:spcAft>
          <a:spcPct val="0"/>
        </a:spcAft>
        <a:defRPr sz="5867">
          <a:solidFill>
            <a:schemeClr val="tx2"/>
          </a:solidFill>
          <a:latin typeface="Arial" charset="0"/>
          <a:ea typeface="Arial" charset="0"/>
          <a:cs typeface="Arial" charset="0"/>
        </a:defRPr>
      </a:lvl3pPr>
      <a:lvl4pPr algn="l" rtl="0" eaLnBrk="0" fontAlgn="base" hangingPunct="0">
        <a:spcBef>
          <a:spcPct val="0"/>
        </a:spcBef>
        <a:spcAft>
          <a:spcPct val="0"/>
        </a:spcAft>
        <a:defRPr sz="5867">
          <a:solidFill>
            <a:schemeClr val="tx2"/>
          </a:solidFill>
          <a:latin typeface="Arial" charset="0"/>
          <a:ea typeface="Arial" charset="0"/>
          <a:cs typeface="Arial" charset="0"/>
        </a:defRPr>
      </a:lvl4pPr>
      <a:lvl5pPr algn="l" rtl="0" eaLnBrk="0" fontAlgn="base" hangingPunct="0">
        <a:spcBef>
          <a:spcPct val="0"/>
        </a:spcBef>
        <a:spcAft>
          <a:spcPct val="0"/>
        </a:spcAft>
        <a:defRPr sz="5867">
          <a:solidFill>
            <a:schemeClr val="tx2"/>
          </a:solidFill>
          <a:latin typeface="Arial" charset="0"/>
          <a:ea typeface="Arial" charset="0"/>
          <a:cs typeface="Arial" charset="0"/>
        </a:defRPr>
      </a:lvl5pPr>
      <a:lvl6pPr marL="609570" algn="l" rtl="0" fontAlgn="base">
        <a:spcBef>
          <a:spcPct val="0"/>
        </a:spcBef>
        <a:spcAft>
          <a:spcPct val="0"/>
        </a:spcAft>
        <a:defRPr sz="5867">
          <a:solidFill>
            <a:schemeClr val="tx2"/>
          </a:solidFill>
          <a:latin typeface="Arial" charset="0"/>
          <a:ea typeface="Arial" charset="0"/>
          <a:cs typeface="Arial" charset="0"/>
        </a:defRPr>
      </a:lvl6pPr>
      <a:lvl7pPr marL="1219139" algn="l" rtl="0" fontAlgn="base">
        <a:spcBef>
          <a:spcPct val="0"/>
        </a:spcBef>
        <a:spcAft>
          <a:spcPct val="0"/>
        </a:spcAft>
        <a:defRPr sz="5867">
          <a:solidFill>
            <a:schemeClr val="tx2"/>
          </a:solidFill>
          <a:latin typeface="Arial" charset="0"/>
          <a:ea typeface="Arial" charset="0"/>
          <a:cs typeface="Arial" charset="0"/>
        </a:defRPr>
      </a:lvl7pPr>
      <a:lvl8pPr marL="1828709" algn="l" rtl="0" fontAlgn="base">
        <a:spcBef>
          <a:spcPct val="0"/>
        </a:spcBef>
        <a:spcAft>
          <a:spcPct val="0"/>
        </a:spcAft>
        <a:defRPr sz="5867">
          <a:solidFill>
            <a:schemeClr val="tx2"/>
          </a:solidFill>
          <a:latin typeface="Arial" charset="0"/>
          <a:ea typeface="Arial" charset="0"/>
          <a:cs typeface="Arial" charset="0"/>
        </a:defRPr>
      </a:lvl8pPr>
      <a:lvl9pPr marL="2438278" algn="l" rtl="0" fontAlgn="base">
        <a:spcBef>
          <a:spcPct val="0"/>
        </a:spcBef>
        <a:spcAft>
          <a:spcPct val="0"/>
        </a:spcAft>
        <a:defRPr sz="5867">
          <a:solidFill>
            <a:schemeClr val="tx2"/>
          </a:solidFill>
          <a:latin typeface="Arial" charset="0"/>
          <a:ea typeface="Arial" charset="0"/>
          <a:cs typeface="Arial" charset="0"/>
        </a:defRPr>
      </a:lvl9pPr>
    </p:titleStyle>
    <p:bodyStyle>
      <a:lvl1pPr marL="455073" indent="-455073" algn="l" rtl="0" eaLnBrk="0" fontAlgn="base" hangingPunct="0">
        <a:spcBef>
          <a:spcPct val="20000"/>
        </a:spcBef>
        <a:spcAft>
          <a:spcPct val="0"/>
        </a:spcAft>
        <a:buFont typeface="Wingdings" panose="05000000000000000000" pitchFamily="2" charset="2"/>
        <a:buChar char="§"/>
        <a:defRPr sz="4267">
          <a:solidFill>
            <a:schemeClr val="tx1"/>
          </a:solidFill>
          <a:latin typeface="+mn-lt"/>
          <a:ea typeface="+mn-ea"/>
          <a:cs typeface="+mn-cs"/>
        </a:defRPr>
      </a:lvl1pPr>
      <a:lvl2pPr marL="988459" indent="-378875" algn="l" rtl="0" eaLnBrk="0" fontAlgn="base" hangingPunct="0">
        <a:spcBef>
          <a:spcPct val="20000"/>
        </a:spcBef>
        <a:spcAft>
          <a:spcPct val="0"/>
        </a:spcAft>
        <a:buFont typeface="Wingdings" panose="05000000000000000000" pitchFamily="2" charset="2"/>
        <a:buChar char="§"/>
        <a:defRPr sz="3733">
          <a:solidFill>
            <a:schemeClr val="tx1"/>
          </a:solidFill>
          <a:latin typeface="+mn-lt"/>
          <a:ea typeface="+mn-ea"/>
          <a:cs typeface="+mn-cs"/>
        </a:defRPr>
      </a:lvl2pPr>
      <a:lvl3pPr marL="1521846" indent="-302676"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3pPr>
      <a:lvl4pPr marL="2131431" indent="-302676" algn="l" rtl="0" eaLnBrk="0" fontAlgn="base" hangingPunct="0">
        <a:spcBef>
          <a:spcPct val="20000"/>
        </a:spcBef>
        <a:spcAft>
          <a:spcPct val="0"/>
        </a:spcAft>
        <a:buFont typeface="Wingdings" panose="05000000000000000000" pitchFamily="2" charset="2"/>
        <a:buChar char="§"/>
        <a:defRPr sz="2667">
          <a:solidFill>
            <a:schemeClr val="tx1"/>
          </a:solidFill>
          <a:latin typeface="+mn-lt"/>
          <a:ea typeface="+mn-ea"/>
          <a:cs typeface="+mn-cs"/>
        </a:defRPr>
      </a:lvl4pPr>
      <a:lvl5pPr marL="2741015" indent="-302676" algn="l" rtl="0" eaLnBrk="0" fontAlgn="base" hangingPunct="0">
        <a:spcBef>
          <a:spcPct val="20000"/>
        </a:spcBef>
        <a:spcAft>
          <a:spcPct val="0"/>
        </a:spcAft>
        <a:buChar char="»"/>
        <a:defRPr sz="2667">
          <a:solidFill>
            <a:schemeClr val="tx1"/>
          </a:solidFill>
          <a:latin typeface="+mn-lt"/>
          <a:ea typeface="+mn-ea"/>
          <a:cs typeface="+mn-cs"/>
        </a:defRPr>
      </a:lvl5pPr>
      <a:lvl6pPr marL="3352632" indent="-304784" algn="l" rtl="0" fontAlgn="base">
        <a:spcBef>
          <a:spcPct val="20000"/>
        </a:spcBef>
        <a:spcAft>
          <a:spcPct val="0"/>
        </a:spcAft>
        <a:buChar char="»"/>
        <a:defRPr sz="2667">
          <a:solidFill>
            <a:schemeClr val="tx1"/>
          </a:solidFill>
          <a:latin typeface="+mn-lt"/>
          <a:ea typeface="+mn-ea"/>
          <a:cs typeface="+mn-cs"/>
        </a:defRPr>
      </a:lvl6pPr>
      <a:lvl7pPr marL="3962202" indent="-304784" algn="l" rtl="0" fontAlgn="base">
        <a:spcBef>
          <a:spcPct val="20000"/>
        </a:spcBef>
        <a:spcAft>
          <a:spcPct val="0"/>
        </a:spcAft>
        <a:buChar char="»"/>
        <a:defRPr sz="2667">
          <a:solidFill>
            <a:schemeClr val="tx1"/>
          </a:solidFill>
          <a:latin typeface="+mn-lt"/>
          <a:ea typeface="+mn-ea"/>
          <a:cs typeface="+mn-cs"/>
        </a:defRPr>
      </a:lvl7pPr>
      <a:lvl8pPr marL="4571771" indent="-304784" algn="l" rtl="0" fontAlgn="base">
        <a:spcBef>
          <a:spcPct val="20000"/>
        </a:spcBef>
        <a:spcAft>
          <a:spcPct val="0"/>
        </a:spcAft>
        <a:buChar char="»"/>
        <a:defRPr sz="2667">
          <a:solidFill>
            <a:schemeClr val="tx1"/>
          </a:solidFill>
          <a:latin typeface="+mn-lt"/>
          <a:ea typeface="+mn-ea"/>
          <a:cs typeface="+mn-cs"/>
        </a:defRPr>
      </a:lvl8pPr>
      <a:lvl9pPr marL="5181341" indent="-304784" algn="l" rtl="0" fontAlgn="base">
        <a:spcBef>
          <a:spcPct val="20000"/>
        </a:spcBef>
        <a:spcAft>
          <a:spcPct val="0"/>
        </a:spcAft>
        <a:buChar char="»"/>
        <a:defRPr sz="2667">
          <a:solidFill>
            <a:schemeClr val="tx1"/>
          </a:solidFill>
          <a:latin typeface="+mn-lt"/>
          <a:ea typeface="+mn-ea"/>
          <a:cs typeface="+mn-cs"/>
        </a:defRPr>
      </a:lvl9pPr>
    </p:bodyStyle>
    <p:otherStyle>
      <a:defPPr>
        <a:defRPr lang="nn-NO"/>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7D4BFC-6149-456F-A2C1-D215558BD3C3}" type="datetimeFigureOut">
              <a:rPr lang="nb-NO" smtClean="0"/>
              <a:t>19.03.2026</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A25CE-9D61-495B-80C3-5166D4D96833}" type="slidenum">
              <a:rPr lang="nb-NO" smtClean="0"/>
              <a:t>‹#›</a:t>
            </a:fld>
            <a:endParaRPr lang="nb-NO"/>
          </a:p>
        </p:txBody>
      </p:sp>
    </p:spTree>
    <p:extLst>
      <p:ext uri="{BB962C8B-B14F-4D97-AF65-F5344CB8AC3E}">
        <p14:creationId xmlns:p14="http://schemas.microsoft.com/office/powerpoint/2010/main" val="136715015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5E927D-E148-5F74-174D-0A231A454068}"/>
              </a:ext>
            </a:extLst>
          </p:cNvPr>
          <p:cNvSpPr>
            <a:spLocks noGrp="1"/>
          </p:cNvSpPr>
          <p:nvPr>
            <p:ph type="title"/>
          </p:nvPr>
        </p:nvSpPr>
        <p:spPr>
          <a:xfrm>
            <a:off x="1103445" y="1316766"/>
            <a:ext cx="10076887" cy="1911085"/>
          </a:xfrm>
        </p:spPr>
        <p:txBody>
          <a:bodyPr/>
          <a:lstStyle/>
          <a:p>
            <a:r>
              <a:rPr lang="nb-NO" sz="4267" dirty="0">
                <a:solidFill>
                  <a:schemeClr val="tx1"/>
                </a:solidFill>
              </a:rPr>
              <a:t>Krisesenteret i Telemark</a:t>
            </a:r>
            <a:br>
              <a:rPr lang="nb-NO" sz="4267" dirty="0">
                <a:solidFill>
                  <a:schemeClr val="tx1"/>
                </a:solidFill>
              </a:rPr>
            </a:br>
            <a:br>
              <a:rPr lang="nb-NO" dirty="0">
                <a:solidFill>
                  <a:schemeClr val="tx1"/>
                </a:solidFill>
              </a:rPr>
            </a:br>
            <a:endParaRPr lang="nb-NO" sz="3733"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512" y="548681"/>
            <a:ext cx="8712968" cy="57178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lassholder for bunnteks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Krisesenteret i Telemark</a:t>
            </a:r>
          </a:p>
        </p:txBody>
      </p:sp>
    </p:spTree>
    <p:extLst>
      <p:ext uri="{BB962C8B-B14F-4D97-AF65-F5344CB8AC3E}">
        <p14:creationId xmlns:p14="http://schemas.microsoft.com/office/powerpoint/2010/main" val="235287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a:t>Samarbeidsavtale om Krisesenteret i Telemark</a:t>
            </a:r>
            <a:br>
              <a:rPr lang="nb-NO" sz="4800" dirty="0"/>
            </a:br>
            <a:br>
              <a:rPr lang="nb-NO" sz="4800" dirty="0"/>
            </a:br>
            <a:endParaRPr lang="nb-NO" sz="4800" dirty="0"/>
          </a:p>
        </p:txBody>
      </p:sp>
      <p:sp>
        <p:nvSpPr>
          <p:cNvPr id="3" name="Plassholder for tekst 2"/>
          <p:cNvSpPr>
            <a:spLocks noGrp="1"/>
          </p:cNvSpPr>
          <p:nvPr>
            <p:ph type="body" idx="1"/>
          </p:nvPr>
        </p:nvSpPr>
        <p:spPr/>
        <p:txBody>
          <a:bodyPr/>
          <a:lstStyle/>
          <a:p>
            <a:pPr>
              <a:defRPr/>
            </a:pPr>
            <a:r>
              <a:rPr lang="nb-NO" sz="1400" dirty="0"/>
              <a:t>Krisesenteret i Telemark  er organisert som et</a:t>
            </a:r>
            <a:r>
              <a:rPr kumimoji="0" lang="nb-NO" sz="1400" b="0" i="0" u="none" strike="noStrike" kern="0" cap="none" spc="0" normalizeH="0" baseline="0" noProof="0" dirty="0">
                <a:ln>
                  <a:noFill/>
                </a:ln>
                <a:solidFill>
                  <a:srgbClr val="000000"/>
                </a:solidFill>
                <a:effectLst/>
                <a:uLnTx/>
                <a:uFillTx/>
                <a:latin typeface="Arial"/>
                <a:cs typeface="Arial"/>
              </a:rPr>
              <a:t> administrativt  vertskommunesamarbeid  jf.</a:t>
            </a:r>
            <a:r>
              <a:rPr lang="nb-NO" sz="1400" dirty="0"/>
              <a:t> kommuneloven § 20- 2, med Skien som vertskommune.  Skien kommune har ansvar for enhetens drift, organisering og personalansvar for de ansatte. </a:t>
            </a:r>
            <a:r>
              <a:rPr kumimoji="0" lang="nb-NO" sz="1400" b="0" i="0" u="none" strike="noStrike" kern="0" cap="none" spc="0" normalizeH="0" baseline="0" noProof="0" dirty="0">
                <a:ln>
                  <a:noFill/>
                </a:ln>
                <a:solidFill>
                  <a:srgbClr val="000000"/>
                </a:solidFill>
                <a:effectLst/>
                <a:uLnTx/>
                <a:uFillTx/>
                <a:latin typeface="Arial"/>
                <a:cs typeface="Arial"/>
              </a:rPr>
              <a:t>Deltagere i denne avtalen er alle kommuner i Telemark med unntak av Notodden, 16 kommuner totalt</a:t>
            </a:r>
          </a:p>
          <a:p>
            <a:r>
              <a:rPr lang="nb-NO" sz="1400" dirty="0"/>
              <a:t>Formålet er å sikre et godt og helhetlig krisesentertilbud til menn, kvinner og barn utsatt for vold eller trusler om vold i nære relasjoner i tråd med lov av 19.juni 2009 </a:t>
            </a:r>
            <a:r>
              <a:rPr lang="nb-NO" sz="1400" dirty="0" err="1"/>
              <a:t>nr</a:t>
            </a:r>
            <a:r>
              <a:rPr lang="nb-NO" sz="1400" dirty="0"/>
              <a:t> 44 om kommunale krisesentertilbud ( krisesenterlova ).</a:t>
            </a:r>
          </a:p>
          <a:p>
            <a:r>
              <a:rPr lang="nb-NO" sz="1400" dirty="0"/>
              <a:t>Samarbeidsavtalen skal sikre formålet som er nedfelt i lov om kommunale krisesentertilbud</a:t>
            </a:r>
          </a:p>
          <a:p>
            <a:endParaRPr lang="nb-NO" sz="1400" dirty="0"/>
          </a:p>
          <a:p>
            <a:endParaRPr lang="nb-NO" sz="1800" dirty="0"/>
          </a:p>
        </p:txBody>
      </p:sp>
    </p:spTree>
    <p:extLst>
      <p:ext uri="{BB962C8B-B14F-4D97-AF65-F5344CB8AC3E}">
        <p14:creationId xmlns:p14="http://schemas.microsoft.com/office/powerpoint/2010/main" val="144796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263B25-7ACE-5C72-CA7E-D4A59D857076}"/>
              </a:ext>
            </a:extLst>
          </p:cNvPr>
          <p:cNvSpPr>
            <a:spLocks noGrp="1"/>
          </p:cNvSpPr>
          <p:nvPr>
            <p:ph type="title"/>
          </p:nvPr>
        </p:nvSpPr>
        <p:spPr>
          <a:xfrm>
            <a:off x="1173295" y="1125505"/>
            <a:ext cx="10076887" cy="1143000"/>
          </a:xfrm>
        </p:spPr>
        <p:txBody>
          <a:bodyPr/>
          <a:lstStyle/>
          <a:p>
            <a:r>
              <a:rPr lang="nb-NO" sz="2000" dirty="0"/>
              <a:t>Samarbeid:</a:t>
            </a:r>
            <a:br>
              <a:rPr lang="nb-NO" sz="2000" dirty="0"/>
            </a:br>
            <a:br>
              <a:rPr lang="nb-NO" sz="2000" dirty="0"/>
            </a:br>
            <a:br>
              <a:rPr lang="nb-NO" sz="2000" dirty="0"/>
            </a:br>
            <a:br>
              <a:rPr lang="nb-NO" sz="2000" dirty="0"/>
            </a:br>
            <a:br>
              <a:rPr lang="nb-NO" sz="2000" dirty="0"/>
            </a:br>
            <a:endParaRPr lang="nb-NO" dirty="0"/>
          </a:p>
        </p:txBody>
      </p:sp>
      <p:sp>
        <p:nvSpPr>
          <p:cNvPr id="3" name="Plassholder for tekst 2">
            <a:extLst>
              <a:ext uri="{FF2B5EF4-FFF2-40B4-BE49-F238E27FC236}">
                <a16:creationId xmlns:a16="http://schemas.microsoft.com/office/drawing/2014/main" id="{76342300-1E79-B0F4-9495-9C13B9F421E0}"/>
              </a:ext>
            </a:extLst>
          </p:cNvPr>
          <p:cNvSpPr>
            <a:spLocks noGrp="1"/>
          </p:cNvSpPr>
          <p:nvPr>
            <p:ph type="body" idx="1"/>
          </p:nvPr>
        </p:nvSpPr>
        <p:spPr/>
        <p:txBody>
          <a:bodyPr/>
          <a:lstStyle/>
          <a:p>
            <a:r>
              <a:rPr lang="nb-NO" sz="1400" dirty="0">
                <a:latin typeface="+mj-lt"/>
              </a:rPr>
              <a:t>Hver deltakende kommune skal utpeke en kontaktperson som representerer sin kommune. Leder for krisesenteret innkaller til 1 årlig møte og formålet er å sikre samarbeidskommunene informasjon og innflytelse på driften</a:t>
            </a:r>
          </a:p>
          <a:p>
            <a:r>
              <a:rPr lang="nb-NO" sz="1400" dirty="0">
                <a:latin typeface="+mj-lt"/>
              </a:rPr>
              <a:t>Gi råd ved utarbeidelse av virksomhetsplan, budsjett og årsmelding</a:t>
            </a:r>
          </a:p>
          <a:p>
            <a:pPr marL="455073" marR="0" lvl="0" indent="-455073"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lang="nb-NO" sz="1400" dirty="0">
                <a:latin typeface="+mj-lt"/>
              </a:rPr>
              <a:t>Godkjenne og drøfte eventuelle endringer i retningslinjer for samhandling mellom krisesenteret og samarbeidskommunene</a:t>
            </a:r>
          </a:p>
          <a:p>
            <a:pPr marL="455073" marR="0" lvl="0" indent="-455073"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nb-NO" sz="1400" b="0" i="0" u="none" strike="noStrike" kern="0" cap="none" spc="0" normalizeH="0" baseline="0" noProof="0" dirty="0">
                <a:ln>
                  <a:noFill/>
                </a:ln>
                <a:solidFill>
                  <a:srgbClr val="000000"/>
                </a:solidFill>
                <a:effectLst/>
                <a:uLnTx/>
                <a:uFillTx/>
                <a:latin typeface="+mj-lt"/>
                <a:cs typeface="Arial"/>
              </a:rPr>
              <a:t>Drøfte samarbeidserfaringer inkludert driftserfaringer</a:t>
            </a:r>
          </a:p>
          <a:p>
            <a:pPr marL="455073" marR="0" lvl="0" indent="-455073"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nb-NO" sz="1400" b="0" i="0" u="none" strike="noStrike" kern="0" cap="none" spc="0" normalizeH="0" baseline="0" noProof="0" dirty="0">
                <a:ln>
                  <a:noFill/>
                </a:ln>
                <a:solidFill>
                  <a:srgbClr val="000000"/>
                </a:solidFill>
                <a:effectLst/>
                <a:uLnTx/>
                <a:uFillTx/>
                <a:latin typeface="+mj-lt"/>
                <a:cs typeface="Arial"/>
              </a:rPr>
              <a:t>Drøfte de økonomiske rammene for virksomheten</a:t>
            </a:r>
          </a:p>
          <a:p>
            <a:pPr marL="455073" marR="0" lvl="0" indent="-455073"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endParaRPr kumimoji="0" lang="nb-NO" sz="1400" b="0" i="0" u="none" strike="noStrike" kern="0" cap="none" spc="0" normalizeH="0" baseline="0" noProof="0" dirty="0">
              <a:ln>
                <a:noFill/>
              </a:ln>
              <a:solidFill>
                <a:srgbClr val="000000"/>
              </a:solidFill>
              <a:effectLst/>
              <a:uLnTx/>
              <a:uFillTx/>
              <a:latin typeface="+mj-lt"/>
              <a:cs typeface="Arial"/>
            </a:endParaRPr>
          </a:p>
          <a:p>
            <a:pPr marL="455073" marR="0" lvl="0" indent="-455073"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endParaRPr kumimoji="0" lang="nb-NO" sz="1400" b="0" i="0" u="none" strike="noStrike" kern="0" cap="none" spc="0" normalizeH="0" baseline="0" noProof="0" dirty="0">
              <a:ln>
                <a:noFill/>
              </a:ln>
              <a:solidFill>
                <a:srgbClr val="000000"/>
              </a:solidFill>
              <a:effectLst/>
              <a:uLnTx/>
              <a:uFillTx/>
              <a:latin typeface="Arial"/>
              <a:cs typeface="Arial"/>
            </a:endParaRPr>
          </a:p>
          <a:p>
            <a:endParaRPr lang="nb-NO" sz="1400" dirty="0"/>
          </a:p>
          <a:p>
            <a:endParaRPr lang="nb-NO" sz="1400" dirty="0"/>
          </a:p>
          <a:p>
            <a:endParaRPr lang="nb-NO" sz="1400" dirty="0"/>
          </a:p>
        </p:txBody>
      </p:sp>
    </p:spTree>
    <p:extLst>
      <p:ext uri="{BB962C8B-B14F-4D97-AF65-F5344CB8AC3E}">
        <p14:creationId xmlns:p14="http://schemas.microsoft.com/office/powerpoint/2010/main" val="1886269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a:t>Samarbeidskommunenes forpliktelser:</a:t>
            </a:r>
            <a:br>
              <a:rPr lang="nb-NO" sz="2000" dirty="0"/>
            </a:br>
            <a:br>
              <a:rPr lang="nb-NO" sz="1600" dirty="0"/>
            </a:br>
            <a:br>
              <a:rPr lang="nb-NO" sz="1600" dirty="0"/>
            </a:br>
            <a:endParaRPr lang="nb-NO" sz="1600" dirty="0"/>
          </a:p>
        </p:txBody>
      </p:sp>
      <p:sp>
        <p:nvSpPr>
          <p:cNvPr id="3" name="Plassholder for tekst 2"/>
          <p:cNvSpPr>
            <a:spLocks noGrp="1"/>
          </p:cNvSpPr>
          <p:nvPr>
            <p:ph type="body" idx="1"/>
          </p:nvPr>
        </p:nvSpPr>
        <p:spPr/>
        <p:txBody>
          <a:bodyPr/>
          <a:lstStyle/>
          <a:p>
            <a:r>
              <a:rPr lang="nb-NO" sz="1400" dirty="0">
                <a:solidFill>
                  <a:srgbClr val="000000"/>
                </a:solidFill>
                <a:latin typeface="Arial"/>
                <a:cs typeface="Arial"/>
              </a:rPr>
              <a:t>Den enkelte samarbeidskommune plikter å meddele krisesenterets leder om skifte av kontaktperson. </a:t>
            </a:r>
          </a:p>
          <a:p>
            <a:r>
              <a:rPr lang="nb-NO" sz="1400" dirty="0">
                <a:solidFill>
                  <a:srgbClr val="000000"/>
                </a:solidFill>
                <a:latin typeface="Arial"/>
                <a:cs typeface="Arial"/>
              </a:rPr>
              <a:t>Hver av de samarbeidende kommunene forplikter seg til å delta aktivt i oppfølgingen av kommunens beboere som til enhver tid oppholder seg på senteret</a:t>
            </a:r>
          </a:p>
          <a:p>
            <a:endParaRPr lang="nb-NO" sz="1600" dirty="0">
              <a:solidFill>
                <a:srgbClr val="000000"/>
              </a:solidFill>
              <a:latin typeface="Arial"/>
              <a:cs typeface="Arial"/>
            </a:endParaRPr>
          </a:p>
          <a:p>
            <a:endParaRPr lang="nb-NO" dirty="0"/>
          </a:p>
          <a:p>
            <a:pPr marL="0" indent="0">
              <a:buNone/>
            </a:pPr>
            <a:endParaRPr lang="nb-NO" dirty="0"/>
          </a:p>
          <a:p>
            <a:pPr marL="0" indent="0">
              <a:buNone/>
            </a:pPr>
            <a:endParaRPr lang="nb-NO" dirty="0"/>
          </a:p>
          <a:p>
            <a:pPr marL="0" indent="0">
              <a:buNone/>
            </a:pPr>
            <a:endParaRPr lang="nb-NO" dirty="0"/>
          </a:p>
          <a:p>
            <a:endParaRPr lang="nb-NO" dirty="0"/>
          </a:p>
        </p:txBody>
      </p:sp>
    </p:spTree>
    <p:extLst>
      <p:ext uri="{BB962C8B-B14F-4D97-AF65-F5344CB8AC3E}">
        <p14:creationId xmlns:p14="http://schemas.microsoft.com/office/powerpoint/2010/main" val="3356394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FEA23E-FDAC-1A2B-EA81-820A47F2D8C5}"/>
              </a:ext>
            </a:extLst>
          </p:cNvPr>
          <p:cNvSpPr>
            <a:spLocks noGrp="1"/>
          </p:cNvSpPr>
          <p:nvPr>
            <p:ph type="title"/>
          </p:nvPr>
        </p:nvSpPr>
        <p:spPr/>
        <p:txBody>
          <a:bodyPr/>
          <a:lstStyle/>
          <a:p>
            <a:r>
              <a:rPr lang="nb-NO" sz="2000" dirty="0"/>
              <a:t>Vertskommunens forpliktelser:</a:t>
            </a:r>
          </a:p>
        </p:txBody>
      </p:sp>
      <p:sp>
        <p:nvSpPr>
          <p:cNvPr id="3" name="Plassholder for tekst 2">
            <a:extLst>
              <a:ext uri="{FF2B5EF4-FFF2-40B4-BE49-F238E27FC236}">
                <a16:creationId xmlns:a16="http://schemas.microsoft.com/office/drawing/2014/main" id="{FE1FA849-78CA-9726-DAB1-8B94B1817D31}"/>
              </a:ext>
            </a:extLst>
          </p:cNvPr>
          <p:cNvSpPr>
            <a:spLocks noGrp="1"/>
          </p:cNvSpPr>
          <p:nvPr>
            <p:ph type="body" idx="1"/>
          </p:nvPr>
        </p:nvSpPr>
        <p:spPr/>
        <p:txBody>
          <a:bodyPr/>
          <a:lstStyle/>
          <a:p>
            <a:r>
              <a:rPr lang="nb-NO" sz="1400" dirty="0"/>
              <a:t>Skien kommune som vertskommune skal sørge for at Krisesenteret i Telemark drives i henhold til denne avtalen og bestemmelsene i lov av 19.juni 2009 nr. 44 om kommunale </a:t>
            </a:r>
            <a:r>
              <a:rPr lang="nb-NO" sz="1400" dirty="0" err="1"/>
              <a:t>krisesentertilbod</a:t>
            </a:r>
            <a:r>
              <a:rPr lang="nb-NO" sz="1400" dirty="0"/>
              <a:t> (Krisesenterlova)</a:t>
            </a:r>
          </a:p>
          <a:p>
            <a:r>
              <a:rPr lang="nb-NO" sz="1400" dirty="0"/>
              <a:t>Krisesenteret i Telemark skal ivareta de deltakende kommunenes forpliktelser i krisesenterlova og underrette den enkelte samarbeidskommune når kommunens beboere tar opphold og trenger oppfølging fra hjemkommunen</a:t>
            </a:r>
          </a:p>
          <a:p>
            <a:endParaRPr lang="nb-NO" sz="1800" dirty="0"/>
          </a:p>
        </p:txBody>
      </p:sp>
    </p:spTree>
    <p:extLst>
      <p:ext uri="{BB962C8B-B14F-4D97-AF65-F5344CB8AC3E}">
        <p14:creationId xmlns:p14="http://schemas.microsoft.com/office/powerpoint/2010/main" val="1280690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0F5CA3-70DF-6DB6-79ED-5F533F7E56A5}"/>
              </a:ext>
            </a:extLst>
          </p:cNvPr>
          <p:cNvSpPr>
            <a:spLocks noGrp="1"/>
          </p:cNvSpPr>
          <p:nvPr>
            <p:ph type="title"/>
          </p:nvPr>
        </p:nvSpPr>
        <p:spPr/>
        <p:txBody>
          <a:bodyPr/>
          <a:lstStyle/>
          <a:p>
            <a:r>
              <a:rPr lang="nb-NO" sz="2000" dirty="0"/>
              <a:t>Samarbeidsavtale mellom Krisesenteret i Telemark og barneverntjenestene i Telemark</a:t>
            </a:r>
            <a:endParaRPr lang="nb-NO" dirty="0"/>
          </a:p>
        </p:txBody>
      </p:sp>
      <p:sp>
        <p:nvSpPr>
          <p:cNvPr id="3" name="Plassholder for tekst 2">
            <a:extLst>
              <a:ext uri="{FF2B5EF4-FFF2-40B4-BE49-F238E27FC236}">
                <a16:creationId xmlns:a16="http://schemas.microsoft.com/office/drawing/2014/main" id="{D1573D3B-6782-0A46-43A8-19CA57FA4532}"/>
              </a:ext>
            </a:extLst>
          </p:cNvPr>
          <p:cNvSpPr>
            <a:spLocks noGrp="1"/>
          </p:cNvSpPr>
          <p:nvPr>
            <p:ph type="body" idx="1"/>
          </p:nvPr>
        </p:nvSpPr>
        <p:spPr/>
        <p:txBody>
          <a:bodyPr/>
          <a:lstStyle/>
          <a:p>
            <a:pPr marL="0" indent="0">
              <a:buNone/>
            </a:pPr>
            <a:r>
              <a:rPr lang="nb-NO" sz="1400" dirty="0"/>
              <a:t>Samarbeidsavtalen skal sikre at Krisesenteret i Telemark og barneverntjenesten har rutiner som ivaretar brukerne på en forsvarlig måte og avtalen skal sikre:</a:t>
            </a:r>
          </a:p>
          <a:p>
            <a:pPr marL="0" indent="0">
              <a:buNone/>
            </a:pPr>
            <a:endParaRPr lang="nb-NO" sz="1400" dirty="0"/>
          </a:p>
          <a:p>
            <a:r>
              <a:rPr lang="nb-NO" sz="1400" dirty="0"/>
              <a:t>rask og forutsigbar kontakt med barneverntjenesten ved inntak, opphold og oppfølging på Krisesenteret </a:t>
            </a:r>
            <a:r>
              <a:rPr lang="nb-NO" sz="1400" dirty="0" err="1"/>
              <a:t>jfr.KRL</a:t>
            </a:r>
            <a:r>
              <a:rPr lang="nb-NO" sz="1400" dirty="0"/>
              <a:t> §2</a:t>
            </a:r>
          </a:p>
          <a:p>
            <a:r>
              <a:rPr lang="nb-NO" sz="1400" dirty="0"/>
              <a:t>samarbeid på systemnivå </a:t>
            </a:r>
          </a:p>
          <a:p>
            <a:r>
              <a:rPr lang="nb-NO" sz="1400" dirty="0"/>
              <a:t>samarbeid på individnivå</a:t>
            </a:r>
          </a:p>
          <a:p>
            <a:pPr marL="0" indent="0">
              <a:buNone/>
            </a:pPr>
            <a:endParaRPr lang="nb-NO" sz="1400" dirty="0"/>
          </a:p>
        </p:txBody>
      </p:sp>
    </p:spTree>
    <p:extLst>
      <p:ext uri="{BB962C8B-B14F-4D97-AF65-F5344CB8AC3E}">
        <p14:creationId xmlns:p14="http://schemas.microsoft.com/office/powerpoint/2010/main" val="751568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456372-1A35-4BE8-EBF6-9418D54A11CE}"/>
              </a:ext>
            </a:extLst>
          </p:cNvPr>
          <p:cNvSpPr>
            <a:spLocks noGrp="1"/>
          </p:cNvSpPr>
          <p:nvPr>
            <p:ph type="title"/>
          </p:nvPr>
        </p:nvSpPr>
        <p:spPr/>
        <p:txBody>
          <a:bodyPr/>
          <a:lstStyle/>
          <a:p>
            <a:r>
              <a:rPr lang="nb-NO" sz="2000" dirty="0"/>
              <a:t>Krisesenterets ansvar på systemnivå:</a:t>
            </a:r>
          </a:p>
        </p:txBody>
      </p:sp>
      <p:sp>
        <p:nvSpPr>
          <p:cNvPr id="3" name="Plassholder for tekst 2">
            <a:extLst>
              <a:ext uri="{FF2B5EF4-FFF2-40B4-BE49-F238E27FC236}">
                <a16:creationId xmlns:a16="http://schemas.microsoft.com/office/drawing/2014/main" id="{F6B67CFD-6EEB-952E-D29D-5A515582C634}"/>
              </a:ext>
            </a:extLst>
          </p:cNvPr>
          <p:cNvSpPr>
            <a:spLocks noGrp="1"/>
          </p:cNvSpPr>
          <p:nvPr>
            <p:ph type="body" idx="1"/>
          </p:nvPr>
        </p:nvSpPr>
        <p:spPr/>
        <p:txBody>
          <a:bodyPr/>
          <a:lstStyle/>
          <a:p>
            <a:r>
              <a:rPr lang="nb-NO" sz="1400" dirty="0"/>
              <a:t>Leder ved  Krisesenteret i Telemark er ansvarlig for å kalle inn barnevernledere i Telemark til 1 møte i året for informasjon, erfaringsutveksling og kompetansebygging</a:t>
            </a:r>
          </a:p>
          <a:p>
            <a:r>
              <a:rPr lang="nb-NO" sz="1400" dirty="0"/>
              <a:t>De kommuner som ønsker at ansatte kan komme til krisesenteret for et informasjonsmøte tar direkte kontakt og avtaler dette, ansatte på Krisesenteret kommer også gjerne ut til de ulike barneverntjenestene for å informere om krisesenterets tilbud</a:t>
            </a:r>
          </a:p>
          <a:p>
            <a:pPr marL="0" indent="0">
              <a:buNone/>
            </a:pPr>
            <a:endParaRPr lang="nb-NO" sz="1400" dirty="0"/>
          </a:p>
          <a:p>
            <a:pPr marL="0" indent="0">
              <a:buNone/>
            </a:pPr>
            <a:r>
              <a:rPr lang="nb-NO" sz="2000" dirty="0"/>
              <a:t>Barneverntjenesten sitt ansvar på systemnivå:</a:t>
            </a:r>
          </a:p>
          <a:p>
            <a:pPr marL="0" indent="0">
              <a:buNone/>
            </a:pPr>
            <a:endParaRPr lang="nb-NO" sz="2000" dirty="0"/>
          </a:p>
          <a:p>
            <a:r>
              <a:rPr lang="nb-NO" sz="1400" dirty="0"/>
              <a:t>Barnevernleder ved det enkelte barnevernskontor i Telemark er ansvarlig for å melde inn til enhetsleder ved Krisesenteret ved utfordringer knyttet til samarbeid, dette gjelder også motsatt</a:t>
            </a:r>
          </a:p>
          <a:p>
            <a:r>
              <a:rPr lang="nb-NO" sz="1400" dirty="0"/>
              <a:t>Møte til årlig møte</a:t>
            </a:r>
          </a:p>
          <a:p>
            <a:pPr marL="0" indent="0">
              <a:buNone/>
            </a:pPr>
            <a:endParaRPr lang="nb-NO" sz="1400" dirty="0"/>
          </a:p>
          <a:p>
            <a:pPr marL="0" indent="0">
              <a:buNone/>
            </a:pPr>
            <a:endParaRPr lang="nb-NO" sz="1400" dirty="0"/>
          </a:p>
          <a:p>
            <a:endParaRPr lang="nb-NO" sz="1400" dirty="0"/>
          </a:p>
          <a:p>
            <a:pPr marL="0" indent="0">
              <a:buNone/>
            </a:pPr>
            <a:endParaRPr lang="nb-NO" sz="1400" dirty="0"/>
          </a:p>
        </p:txBody>
      </p:sp>
    </p:spTree>
    <p:extLst>
      <p:ext uri="{BB962C8B-B14F-4D97-AF65-F5344CB8AC3E}">
        <p14:creationId xmlns:p14="http://schemas.microsoft.com/office/powerpoint/2010/main" val="1952193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44615E-648A-7455-98D0-75D186BDFC9E}"/>
              </a:ext>
            </a:extLst>
          </p:cNvPr>
          <p:cNvSpPr>
            <a:spLocks noGrp="1"/>
          </p:cNvSpPr>
          <p:nvPr>
            <p:ph type="title"/>
          </p:nvPr>
        </p:nvSpPr>
        <p:spPr/>
        <p:txBody>
          <a:bodyPr/>
          <a:lstStyle/>
          <a:p>
            <a:r>
              <a:rPr lang="nb-NO" sz="2000" dirty="0"/>
              <a:t>Krisesenteret sitt ansvar på individnivå:</a:t>
            </a:r>
            <a:br>
              <a:rPr lang="nb-NO" sz="2000" dirty="0"/>
            </a:br>
            <a:endParaRPr lang="nb-NO" sz="2000" dirty="0"/>
          </a:p>
        </p:txBody>
      </p:sp>
      <p:sp>
        <p:nvSpPr>
          <p:cNvPr id="3" name="Plassholder for tekst 2">
            <a:extLst>
              <a:ext uri="{FF2B5EF4-FFF2-40B4-BE49-F238E27FC236}">
                <a16:creationId xmlns:a16="http://schemas.microsoft.com/office/drawing/2014/main" id="{A2C29A4B-7623-5190-F544-774819194274}"/>
              </a:ext>
            </a:extLst>
          </p:cNvPr>
          <p:cNvSpPr>
            <a:spLocks noGrp="1"/>
          </p:cNvSpPr>
          <p:nvPr>
            <p:ph type="body" idx="1"/>
          </p:nvPr>
        </p:nvSpPr>
        <p:spPr/>
        <p:txBody>
          <a:bodyPr/>
          <a:lstStyle/>
          <a:p>
            <a:r>
              <a:rPr lang="nb-NO" sz="1400" dirty="0"/>
              <a:t>Krisesenteret er ansvarlig for å melde fra til barneverntjenesten i saker der barn blir utsatt for vold i hjemmet eller det foreligger andre former for omsorgssvikt </a:t>
            </a:r>
            <a:r>
              <a:rPr lang="nb-NO" sz="1400" dirty="0" err="1"/>
              <a:t>jf</a:t>
            </a:r>
            <a:r>
              <a:rPr lang="nb-NO" sz="1400" dirty="0"/>
              <a:t> KRL § 6 og lov om barneverntjenester § 13-2. I dette inngår at Krisesenteret har rutiner for informasjon til foreldre/ barn om kontakten med barneverntjenesten</a:t>
            </a:r>
          </a:p>
          <a:p>
            <a:r>
              <a:rPr lang="nb-NO" sz="1400" dirty="0"/>
              <a:t>Krisesenteret har hovedansvaret for å innkalle barneverntjenesten og sørge for at utarbeides samarbeidsavtale for oppholdet</a:t>
            </a:r>
          </a:p>
          <a:p>
            <a:r>
              <a:rPr lang="nb-NO" sz="1400" dirty="0"/>
              <a:t>Krisesenteret har ansvar for at samarbeidsavtalen er undertegnet av representanter krisesenteret, barneverntjenesten og beboer</a:t>
            </a:r>
          </a:p>
          <a:p>
            <a:r>
              <a:rPr lang="nb-NO" sz="1400" dirty="0"/>
              <a:t>Krisesenteret har ansvar for at det ved behov skaffes tolk til samtaler på senteret. Barneverntjenesten er ansvarlig for dette hvis det er deres møte</a:t>
            </a:r>
          </a:p>
        </p:txBody>
      </p:sp>
    </p:spTree>
    <p:extLst>
      <p:ext uri="{BB962C8B-B14F-4D97-AF65-F5344CB8AC3E}">
        <p14:creationId xmlns:p14="http://schemas.microsoft.com/office/powerpoint/2010/main" val="3992120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52D08E-01CC-F192-EF06-5664D31B82EF}"/>
              </a:ext>
            </a:extLst>
          </p:cNvPr>
          <p:cNvSpPr>
            <a:spLocks noGrp="1"/>
          </p:cNvSpPr>
          <p:nvPr>
            <p:ph type="title"/>
          </p:nvPr>
        </p:nvSpPr>
        <p:spPr/>
        <p:txBody>
          <a:bodyPr/>
          <a:lstStyle/>
          <a:p>
            <a:r>
              <a:rPr lang="nb-NO" sz="2000" dirty="0"/>
              <a:t>Barneverntjenesten sitt ansvar på individnivå:</a:t>
            </a:r>
          </a:p>
        </p:txBody>
      </p:sp>
      <p:sp>
        <p:nvSpPr>
          <p:cNvPr id="3" name="Plassholder for tekst 2">
            <a:extLst>
              <a:ext uri="{FF2B5EF4-FFF2-40B4-BE49-F238E27FC236}">
                <a16:creationId xmlns:a16="http://schemas.microsoft.com/office/drawing/2014/main" id="{DC464B31-D795-74C0-1FE4-F3502AEB8109}"/>
              </a:ext>
            </a:extLst>
          </p:cNvPr>
          <p:cNvSpPr>
            <a:spLocks noGrp="1"/>
          </p:cNvSpPr>
          <p:nvPr>
            <p:ph type="body" idx="1"/>
          </p:nvPr>
        </p:nvSpPr>
        <p:spPr/>
        <p:txBody>
          <a:bodyPr/>
          <a:lstStyle/>
          <a:p>
            <a:r>
              <a:rPr lang="nb-NO" sz="1400" dirty="0"/>
              <a:t>Barneverntjenesten forplikter seg til å utarbeide en samarbeidsavtale for brukeren for oppholdet ved senteret. Planen skal inneholde </a:t>
            </a:r>
            <a:r>
              <a:rPr lang="nb-NO" sz="1400" dirty="0" err="1"/>
              <a:t>evt</a:t>
            </a:r>
            <a:r>
              <a:rPr lang="nb-NO" sz="1400" dirty="0"/>
              <a:t> anbefalinger, konsekvenser ved å ikke holde avtalen og økonomiske rammer for oppholdet, </a:t>
            </a:r>
            <a:r>
              <a:rPr lang="nb-NO" sz="1400" dirty="0" err="1"/>
              <a:t>f.eks</a:t>
            </a:r>
            <a:r>
              <a:rPr lang="nb-NO" sz="1400" dirty="0"/>
              <a:t> kjøring til barnehage/ skole, bruk av tolk, fritidsaktiviteter osv.</a:t>
            </a:r>
          </a:p>
          <a:p>
            <a:endParaRPr lang="nb-NO" sz="1400" dirty="0"/>
          </a:p>
          <a:p>
            <a:r>
              <a:rPr lang="nb-NO" sz="1400" dirty="0"/>
              <a:t>Møte med krisesenteret og signering av avtalen bør skje snarest mulig etter at familien har flyttet til senteret. Dette gjelder familier der barneverntjenesten har kjennskap til familien fra ankomsttidspunkt og innflytning på Krisesenteret er et alternativ til akuttplassering av barna iht. lov om barneverntjenester § 4-2.</a:t>
            </a:r>
          </a:p>
          <a:p>
            <a:endParaRPr lang="nb-NO" sz="1400" dirty="0"/>
          </a:p>
          <a:p>
            <a:r>
              <a:rPr lang="nb-NO" sz="1400" dirty="0"/>
              <a:t>Møtet med Krisesenteret og familien bør skje så raskt som mulig etter meldetidspunkt der barnevernet får melding fra Krisesenteret( barneverntjenesten kjenner ikke til saken) jfr. LOB §4-2. Dette forutsetter at saken går videre til undersøkelse </a:t>
            </a:r>
            <a:r>
              <a:rPr lang="nb-NO" sz="1400" dirty="0" err="1"/>
              <a:t>ihht</a:t>
            </a:r>
            <a:r>
              <a:rPr lang="nb-NO" sz="1400" dirty="0"/>
              <a:t>. lov om barneverntjenester § 2-2. Dersom saken ikke går videre til undersøkelse gjelder reglene i lov om barneverntjenester § 13-3, tilbakemelding til melder.</a:t>
            </a:r>
          </a:p>
        </p:txBody>
      </p:sp>
    </p:spTree>
    <p:extLst>
      <p:ext uri="{BB962C8B-B14F-4D97-AF65-F5344CB8AC3E}">
        <p14:creationId xmlns:p14="http://schemas.microsoft.com/office/powerpoint/2010/main" val="3526477546"/>
      </p:ext>
    </p:extLst>
  </p:cSld>
  <p:clrMapOvr>
    <a:masterClrMapping/>
  </p:clrMapOvr>
</p:sld>
</file>

<file path=ppt/theme/theme1.xml><?xml version="1.0" encoding="utf-8"?>
<a:theme xmlns:a="http://schemas.openxmlformats.org/drawingml/2006/main" name="Egendefinert utforming">
  <a:themeElements>
    <a:clrScheme name="Egendefinert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gendefinert utforming">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Egendefinert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endefinert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gendefinert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gendefinert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gendefinert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gendefinert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gendefinert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gendefinert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gendefinert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gendefinert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gendefinert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gendefinert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Skien 2024" id="{85F15623-2139-3847-8B48-FA9E7216D140}" vid="{DA23721C-53C7-CD46-8772-8958E52A4153}"/>
    </a:ext>
  </a:extLst>
</a:theme>
</file>

<file path=ppt/theme/theme2.xml><?xml version="1.0" encoding="utf-8"?>
<a:theme xmlns:a="http://schemas.openxmlformats.org/drawingml/2006/main" name="2_Egendefinert utforming">
  <a:themeElements>
    <a:clrScheme name="2_Egendefinert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Egendefinert utforming">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gendefinert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Egendefinert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Egendefinert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Egendefinert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Egendefinert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Egendefinert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Egendefinert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Egendefinert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Egendefinert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Egendefinert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Egendefinert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Egendefinert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Skien 2024" id="{85F15623-2139-3847-8B48-FA9E7216D140}" vid="{45E86B01-DF00-B848-9827-C5E549577FB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ADC5DD625ECEF4AB4FB1B6AA7774638" ma:contentTypeVersion="8" ma:contentTypeDescription="Opprett et nytt dokument." ma:contentTypeScope="" ma:versionID="16c7cc42e9273073422f51e41ab90d65">
  <xsd:schema xmlns:xsd="http://www.w3.org/2001/XMLSchema" xmlns:xs="http://www.w3.org/2001/XMLSchema" xmlns:p="http://schemas.microsoft.com/office/2006/metadata/properties" xmlns:ns2="259adcc3-18d7-48f1-93b2-6dda9a36e308" xmlns:ns3="62b123f6-3560-434c-a2ce-471362a06656" targetNamespace="http://schemas.microsoft.com/office/2006/metadata/properties" ma:root="true" ma:fieldsID="a43d8e08c0dca815acebb93c2f849cf5" ns2:_="" ns3:_="">
    <xsd:import namespace="259adcc3-18d7-48f1-93b2-6dda9a36e308"/>
    <xsd:import namespace="62b123f6-3560-434c-a2ce-471362a066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9adcc3-18d7-48f1-93b2-6dda9a36e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b123f6-3560-434c-a2ce-471362a06656"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6E8AD2-CC2D-4A7F-AD8C-5521D7228070}"/>
</file>

<file path=customXml/itemProps2.xml><?xml version="1.0" encoding="utf-8"?>
<ds:datastoreItem xmlns:ds="http://schemas.openxmlformats.org/officeDocument/2006/customXml" ds:itemID="{44194A5C-E2B0-4815-B544-42B96C98C90E}">
  <ds:schemaRefs>
    <ds:schemaRef ds:uri="http://schemas.microsoft.com/sharepoint/v3/contenttype/forms"/>
  </ds:schemaRefs>
</ds:datastoreItem>
</file>

<file path=customXml/itemProps3.xml><?xml version="1.0" encoding="utf-8"?>
<ds:datastoreItem xmlns:ds="http://schemas.openxmlformats.org/officeDocument/2006/customXml" ds:itemID="{E60C1779-E2CE-4EA4-BA39-5F65766A26C7}">
  <ds:schemaRefs>
    <ds:schemaRef ds:uri="http://schemas.openxmlformats.org/package/2006/metadata/core-properties"/>
    <ds:schemaRef ds:uri="3be12d3b-eb93-419f-ab4f-0b5805a07069"/>
    <ds:schemaRef ds:uri="http://schemas.microsoft.com/office/2006/documentManagement/types"/>
    <ds:schemaRef ds:uri="http://schemas.microsoft.com/office/infopath/2007/PartnerControls"/>
    <ds:schemaRef ds:uri="http://purl.org/dc/elements/1.1/"/>
    <ds:schemaRef ds:uri="http://purl.org/dc/terms/"/>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566</TotalTime>
  <Words>866</Words>
  <Application>Microsoft Office PowerPoint</Application>
  <PresentationFormat>Widescreen</PresentationFormat>
  <Paragraphs>67</Paragraphs>
  <Slides>10</Slides>
  <Notes>3</Notes>
  <HiddenSlides>0</HiddenSlides>
  <MMClips>0</MMClips>
  <ScaleCrop>false</ScaleCrop>
  <HeadingPairs>
    <vt:vector size="6" baseType="variant">
      <vt:variant>
        <vt:lpstr>Brukte skrifter</vt:lpstr>
      </vt:variant>
      <vt:variant>
        <vt:i4>5</vt:i4>
      </vt:variant>
      <vt:variant>
        <vt:lpstr>Tema</vt:lpstr>
      </vt:variant>
      <vt:variant>
        <vt:i4>3</vt:i4>
      </vt:variant>
      <vt:variant>
        <vt:lpstr>Lysbildetitler</vt:lpstr>
      </vt:variant>
      <vt:variant>
        <vt:i4>10</vt:i4>
      </vt:variant>
    </vt:vector>
  </HeadingPairs>
  <TitlesOfParts>
    <vt:vector size="18" baseType="lpstr">
      <vt:lpstr>Aptos</vt:lpstr>
      <vt:lpstr>Arial</vt:lpstr>
      <vt:lpstr>Calibri</vt:lpstr>
      <vt:lpstr>Calibri Light</vt:lpstr>
      <vt:lpstr>Wingdings</vt:lpstr>
      <vt:lpstr>Egendefinert utforming</vt:lpstr>
      <vt:lpstr>2_Egendefinert utforming</vt:lpstr>
      <vt:lpstr>Office-tema</vt:lpstr>
      <vt:lpstr>Krisesenteret i Telemark  </vt:lpstr>
      <vt:lpstr>Samarbeidsavtale om Krisesenteret i Telemark  </vt:lpstr>
      <vt:lpstr>Samarbeid:     </vt:lpstr>
      <vt:lpstr>Samarbeidskommunenes forpliktelser:   </vt:lpstr>
      <vt:lpstr>Vertskommunens forpliktelser:</vt:lpstr>
      <vt:lpstr>Samarbeidsavtale mellom Krisesenteret i Telemark og barneverntjenestene i Telemark</vt:lpstr>
      <vt:lpstr>Krisesenterets ansvar på systemnivå:</vt:lpstr>
      <vt:lpstr>Krisesenteret sitt ansvar på individnivå: </vt:lpstr>
      <vt:lpstr>Barneverntjenesten sitt ansvar på individnivå:</vt:lpstr>
      <vt:lpstr>PowerPoint-presentasjon</vt:lpstr>
    </vt:vector>
  </TitlesOfParts>
  <Company>Bamble, Siljan og Skien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Pia Waldenstrøm Haug</dc:creator>
  <cp:lastModifiedBy>Pia Waldenstrøm Haug</cp:lastModifiedBy>
  <cp:revision>1</cp:revision>
  <dcterms:created xsi:type="dcterms:W3CDTF">2026-03-13T09:11:10Z</dcterms:created>
  <dcterms:modified xsi:type="dcterms:W3CDTF">2026-03-19T10:52:49Z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0x0101002ADC5DD625ECEF4AB4FB1B6AA7774638</vt:lpwstr>
  </property>
</Properties>
</file>