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38A6"/>
    <a:srgbClr val="FDFFF8"/>
    <a:srgbClr val="1338A6"/>
    <a:srgbClr val="9B948C"/>
    <a:srgbClr val="E2F3F6"/>
    <a:srgbClr val="4F6076"/>
    <a:srgbClr val="4F6176"/>
    <a:srgbClr val="4E5F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–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929F9F4-4A8F-4326-A1B4-22849713DDAB}" styleName="Dark Style 1 –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–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–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Light Style 2 –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Light Style 2 –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–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–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C89EF96-8CEA-46FF-86C4-4CE0E7609802}" styleName="Light Style 3 –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–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–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–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–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13" autoAdjust="0"/>
    <p:restoredTop sz="94702"/>
  </p:normalViewPr>
  <p:slideViewPr>
    <p:cSldViewPr snapToGrid="0">
      <p:cViewPr varScale="1">
        <p:scale>
          <a:sx n="65" d="100"/>
          <a:sy n="65" d="100"/>
        </p:scale>
        <p:origin x="27" y="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sjekt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">
            <a:extLst>
              <a:ext uri="{FF2B5EF4-FFF2-40B4-BE49-F238E27FC236}">
                <a16:creationId xmlns:a16="http://schemas.microsoft.com/office/drawing/2014/main" id="{FE7E3E76-26FF-36A9-6598-00F34A8321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914" r="5705" b="731"/>
          <a:stretch/>
        </p:blipFill>
        <p:spPr>
          <a:xfrm>
            <a:off x="10910169" y="0"/>
            <a:ext cx="1281831" cy="5724395"/>
          </a:xfrm>
          <a:prstGeom prst="rect">
            <a:avLst/>
          </a:prstGeom>
        </p:spPr>
      </p:pic>
      <p:pic>
        <p:nvPicPr>
          <p:cNvPr id="93" name="Logo">
            <a:extLst>
              <a:ext uri="{FF2B5EF4-FFF2-40B4-BE49-F238E27FC236}">
                <a16:creationId xmlns:a16="http://schemas.microsoft.com/office/drawing/2014/main" id="{EFF03DBB-178B-6C1C-1DF2-E6910512F0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12799" t="14634" r="15351" b="14491"/>
          <a:stretch/>
        </p:blipFill>
        <p:spPr>
          <a:xfrm>
            <a:off x="4549036" y="1882035"/>
            <a:ext cx="3093928" cy="3093930"/>
          </a:xfrm>
          <a:prstGeom prst="rect">
            <a:avLst/>
          </a:prstGeom>
        </p:spPr>
      </p:pic>
      <p:sp>
        <p:nvSpPr>
          <p:cNvPr id="2" name="Bunntekst">
            <a:extLst>
              <a:ext uri="{FF2B5EF4-FFF2-40B4-BE49-F238E27FC236}">
                <a16:creationId xmlns:a16="http://schemas.microsoft.com/office/drawing/2014/main" id="{60E01F1D-AA81-8B8B-6DFC-C1A09C04217A}"/>
              </a:ext>
            </a:extLst>
          </p:cNvPr>
          <p:cNvSpPr txBox="1"/>
          <p:nvPr userDrawn="1"/>
        </p:nvSpPr>
        <p:spPr>
          <a:xfrm>
            <a:off x="6230112" y="6080224"/>
            <a:ext cx="605641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900" b="1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</a:t>
            </a:r>
            <a:r>
              <a:rPr lang="en-NO" sz="1900" b="1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 på vidda </a:t>
            </a:r>
            <a:r>
              <a:rPr lang="en-NO" sz="1900" b="0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- Lærings- og omsorgstjenester </a:t>
            </a:r>
            <a:r>
              <a:rPr lang="en-GB" sz="1900" b="0" i="0" spc="20" baseline="0" dirty="0" err="1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</a:t>
            </a:r>
            <a:r>
              <a:rPr lang="en-NO" sz="1900" b="0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reindriften </a:t>
            </a:r>
          </a:p>
        </p:txBody>
      </p:sp>
    </p:spTree>
    <p:extLst>
      <p:ext uri="{BB962C8B-B14F-4D97-AF65-F5344CB8AC3E}">
        <p14:creationId xmlns:p14="http://schemas.microsoft.com/office/powerpoint/2010/main" val="981118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verskrift, tekst +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">
            <a:extLst>
              <a:ext uri="{FF2B5EF4-FFF2-40B4-BE49-F238E27FC236}">
                <a16:creationId xmlns:a16="http://schemas.microsoft.com/office/drawing/2014/main" id="{99E5ABC9-8354-4AA5-A403-D2BC031A92A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96000" y="0"/>
            <a:ext cx="6096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NO" dirty="0"/>
              <a:t>Bilde</a:t>
            </a:r>
          </a:p>
        </p:txBody>
      </p:sp>
      <p:sp>
        <p:nvSpPr>
          <p:cNvPr id="5" name="Text Placeholder">
            <a:extLst>
              <a:ext uri="{FF2B5EF4-FFF2-40B4-BE49-F238E27FC236}">
                <a16:creationId xmlns:a16="http://schemas.microsoft.com/office/drawing/2014/main" id="{43E32F39-4D54-7577-2B7F-222D2D7AFDF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39303" y="3084735"/>
            <a:ext cx="4222230" cy="2215991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buNone/>
              <a:defRPr lang="en-NO" sz="2300" b="0" i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pPr lvl="0"/>
            <a:r>
              <a:rPr lang="en-GB" dirty="0" err="1"/>
              <a:t>Mengdetekst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str 23. </a:t>
            </a:r>
            <a:r>
              <a:rPr lang="en-GB" dirty="0" err="1"/>
              <a:t>Gentinctem</a:t>
            </a:r>
            <a:r>
              <a:rPr lang="en-GB" dirty="0"/>
              <a:t> </a:t>
            </a:r>
            <a:r>
              <a:rPr lang="en-GB" dirty="0" err="1"/>
              <a:t>aut</a:t>
            </a:r>
            <a:r>
              <a:rPr lang="en-GB" dirty="0"/>
              <a:t> </a:t>
            </a:r>
            <a:r>
              <a:rPr lang="en-GB" dirty="0" err="1"/>
              <a:t>apero</a:t>
            </a:r>
            <a:r>
              <a:rPr lang="en-GB" dirty="0"/>
              <a:t> et </a:t>
            </a:r>
            <a:r>
              <a:rPr lang="en-GB" dirty="0" err="1"/>
              <a:t>occus</a:t>
            </a:r>
            <a:r>
              <a:rPr lang="en-GB" dirty="0"/>
              <a:t> sum </a:t>
            </a:r>
            <a:r>
              <a:rPr lang="en-GB" dirty="0" err="1"/>
              <a:t>expe</a:t>
            </a:r>
            <a:r>
              <a:rPr lang="en-GB" dirty="0"/>
              <a:t> </a:t>
            </a:r>
            <a:r>
              <a:rPr lang="en-GB" dirty="0" err="1"/>
              <a:t>volluptas</a:t>
            </a:r>
            <a:r>
              <a:rPr lang="en-GB" dirty="0"/>
              <a:t> </a:t>
            </a:r>
            <a:r>
              <a:rPr lang="en-GB" dirty="0" err="1"/>
              <a:t>dolupta</a:t>
            </a:r>
            <a:r>
              <a:rPr lang="en-GB" dirty="0"/>
              <a:t> </a:t>
            </a:r>
            <a:r>
              <a:rPr lang="en-GB" dirty="0" err="1"/>
              <a:t>temperepe</a:t>
            </a:r>
            <a:r>
              <a:rPr lang="en-GB" dirty="0"/>
              <a:t> </a:t>
            </a:r>
            <a:r>
              <a:rPr lang="en-GB" dirty="0" err="1"/>
              <a:t>etur</a:t>
            </a:r>
            <a:r>
              <a:rPr lang="en-GB" dirty="0"/>
              <a:t>,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demquas</a:t>
            </a:r>
            <a:r>
              <a:rPr lang="en-GB" dirty="0"/>
              <a:t> et, </a:t>
            </a:r>
            <a:r>
              <a:rPr lang="en-GB" dirty="0" err="1"/>
              <a:t>quiae</a:t>
            </a:r>
            <a:r>
              <a:rPr lang="en-GB" dirty="0"/>
              <a:t> </a:t>
            </a:r>
            <a:r>
              <a:rPr lang="en-GB" dirty="0" err="1"/>
              <a:t>quia</a:t>
            </a:r>
            <a:r>
              <a:rPr lang="en-GB" dirty="0"/>
              <a:t> </a:t>
            </a:r>
            <a:r>
              <a:rPr lang="en-GB" dirty="0" err="1"/>
              <a:t>volenem</a:t>
            </a:r>
            <a:r>
              <a:rPr lang="en-GB" dirty="0"/>
              <a:t> </a:t>
            </a:r>
            <a:r>
              <a:rPr lang="en-GB" dirty="0" err="1"/>
              <a:t>poribus</a:t>
            </a:r>
            <a:r>
              <a:rPr lang="en-GB" dirty="0"/>
              <a:t>, </a:t>
            </a:r>
            <a:r>
              <a:rPr lang="en-GB" dirty="0" err="1"/>
              <a:t>suntem</a:t>
            </a:r>
            <a:r>
              <a:rPr lang="en-GB" dirty="0"/>
              <a:t> fugit </a:t>
            </a:r>
            <a:r>
              <a:rPr lang="en-GB" dirty="0" err="1"/>
              <a:t>magnis</a:t>
            </a:r>
            <a:r>
              <a:rPr lang="en-GB" dirty="0"/>
              <a:t> </a:t>
            </a:r>
            <a:r>
              <a:rPr lang="en-GB" dirty="0" err="1"/>
              <a:t>aut</a:t>
            </a:r>
            <a:r>
              <a:rPr lang="en-GB" dirty="0"/>
              <a:t> </a:t>
            </a:r>
            <a:r>
              <a:rPr lang="en-GB" dirty="0" err="1"/>
              <a:t>vero</a:t>
            </a:r>
            <a:r>
              <a:rPr lang="en-GB" dirty="0"/>
              <a:t> </a:t>
            </a:r>
            <a:r>
              <a:rPr lang="en-GB" dirty="0" err="1"/>
              <a:t>magnatqui</a:t>
            </a:r>
            <a:r>
              <a:rPr lang="en-GB" dirty="0"/>
              <a:t> </a:t>
            </a:r>
            <a:r>
              <a:rPr lang="en-GB" dirty="0" err="1"/>
              <a:t>ullora</a:t>
            </a:r>
            <a:r>
              <a:rPr lang="en-GB" dirty="0"/>
              <a:t> </a:t>
            </a:r>
            <a:r>
              <a:rPr lang="en-GB" dirty="0" err="1"/>
              <a:t>doloriorem</a:t>
            </a:r>
            <a:r>
              <a:rPr lang="en-GB" dirty="0"/>
              <a:t>.</a:t>
            </a:r>
            <a:endParaRPr lang="en-NO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9ACF750C-E116-04BB-FA61-B6F65A19A5A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32633" y="1627061"/>
            <a:ext cx="4228507" cy="1214179"/>
          </a:xfrm>
        </p:spPr>
        <p:txBody>
          <a:bodyPr wrap="square" anchor="b">
            <a:noAutofit/>
          </a:bodyPr>
          <a:lstStyle>
            <a:lvl1pPr algn="l">
              <a:defRPr sz="2700" b="1" i="0"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r>
              <a:rPr lang="en-GB" dirty="0" err="1"/>
              <a:t>Overskrift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str 27 for </a:t>
            </a:r>
            <a:r>
              <a:rPr lang="en-GB" dirty="0" err="1"/>
              <a:t>å</a:t>
            </a:r>
            <a:r>
              <a:rPr lang="en-GB" dirty="0"/>
              <a:t> </a:t>
            </a:r>
            <a:r>
              <a:rPr lang="en-GB" dirty="0" err="1"/>
              <a:t>få</a:t>
            </a:r>
            <a:r>
              <a:rPr lang="en-GB" dirty="0"/>
              <a:t> </a:t>
            </a:r>
            <a:r>
              <a:rPr lang="en-GB" dirty="0" err="1"/>
              <a:t>plass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bade </a:t>
            </a:r>
            <a:r>
              <a:rPr lang="en-GB" dirty="0" err="1"/>
              <a:t>tekst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bilde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slide</a:t>
            </a: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795635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+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">
            <a:extLst>
              <a:ext uri="{FF2B5EF4-FFF2-40B4-BE49-F238E27FC236}">
                <a16:creationId xmlns:a16="http://schemas.microsoft.com/office/drawing/2014/main" id="{99E5ABC9-8354-4AA5-A403-D2BC031A92A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265129" y="1340282"/>
            <a:ext cx="6288066" cy="418612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NO" dirty="0"/>
              <a:t>Bilde</a:t>
            </a:r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9ACF750C-E116-04BB-FA61-B6F65A19A5A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23542" y="2721702"/>
            <a:ext cx="2780780" cy="1214179"/>
          </a:xfrm>
        </p:spPr>
        <p:txBody>
          <a:bodyPr wrap="square" anchor="t" anchorCtr="0">
            <a:noAutofit/>
          </a:bodyPr>
          <a:lstStyle>
            <a:lvl1pPr algn="l">
              <a:defRPr sz="2700" b="1" i="0"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r>
              <a:rPr lang="en-GB" dirty="0" err="1"/>
              <a:t>Overskrift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str 27. </a:t>
            </a:r>
            <a:r>
              <a:rPr lang="en-GB" dirty="0" err="1"/>
              <a:t>Kun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enkel</a:t>
            </a:r>
            <a:r>
              <a:rPr lang="en-GB" dirty="0"/>
              <a:t> </a:t>
            </a:r>
            <a:r>
              <a:rPr lang="en-GB" dirty="0" err="1"/>
              <a:t>tittel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denne</a:t>
            </a:r>
            <a:r>
              <a:rPr lang="en-GB" dirty="0"/>
              <a:t> </a:t>
            </a:r>
            <a:r>
              <a:rPr lang="en-GB" dirty="0" err="1"/>
              <a:t>sliden</a:t>
            </a:r>
            <a:r>
              <a:rPr lang="en-GB" dirty="0"/>
              <a:t>.</a:t>
            </a:r>
            <a:endParaRPr lang="en-NO" dirty="0"/>
          </a:p>
        </p:txBody>
      </p:sp>
      <p:pic>
        <p:nvPicPr>
          <p:cNvPr id="6" name="Graphic">
            <a:extLst>
              <a:ext uri="{FF2B5EF4-FFF2-40B4-BE49-F238E27FC236}">
                <a16:creationId xmlns:a16="http://schemas.microsoft.com/office/drawing/2014/main" id="{B99B0306-135E-4EA4-7505-51EAD41F43C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914" r="5705" b="731"/>
          <a:stretch/>
        </p:blipFill>
        <p:spPr>
          <a:xfrm>
            <a:off x="10910169" y="0"/>
            <a:ext cx="1281831" cy="5724395"/>
          </a:xfrm>
          <a:prstGeom prst="rect">
            <a:avLst/>
          </a:prstGeom>
        </p:spPr>
      </p:pic>
      <p:sp>
        <p:nvSpPr>
          <p:cNvPr id="3" name="Bunntekst">
            <a:extLst>
              <a:ext uri="{FF2B5EF4-FFF2-40B4-BE49-F238E27FC236}">
                <a16:creationId xmlns:a16="http://schemas.microsoft.com/office/drawing/2014/main" id="{FACB29F2-78BD-4F42-E524-B7DC04E78643}"/>
              </a:ext>
            </a:extLst>
          </p:cNvPr>
          <p:cNvSpPr txBox="1"/>
          <p:nvPr userDrawn="1"/>
        </p:nvSpPr>
        <p:spPr>
          <a:xfrm>
            <a:off x="6230112" y="6080224"/>
            <a:ext cx="605641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900" b="1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</a:t>
            </a:r>
            <a:r>
              <a:rPr lang="en-NO" sz="1900" b="1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 på vidda </a:t>
            </a:r>
            <a:r>
              <a:rPr lang="en-NO" sz="1900" b="0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- Lærings- og omsorgstjenester </a:t>
            </a:r>
            <a:r>
              <a:rPr lang="en-GB" sz="1900" b="0" i="0" spc="20" baseline="0" dirty="0" err="1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</a:t>
            </a:r>
            <a:r>
              <a:rPr lang="en-NO" sz="1900" b="0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reindriften </a:t>
            </a:r>
          </a:p>
        </p:txBody>
      </p:sp>
    </p:spTree>
    <p:extLst>
      <p:ext uri="{BB962C8B-B14F-4D97-AF65-F5344CB8AC3E}">
        <p14:creationId xmlns:p14="http://schemas.microsoft.com/office/powerpoint/2010/main" val="75841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">
            <a:extLst>
              <a:ext uri="{FF2B5EF4-FFF2-40B4-BE49-F238E27FC236}">
                <a16:creationId xmlns:a16="http://schemas.microsoft.com/office/drawing/2014/main" id="{2C7B9C86-F404-92F5-4917-061C942B09D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20514" y="2360658"/>
            <a:ext cx="6551678" cy="2939266"/>
          </a:xfrm>
        </p:spPr>
        <p:txBody>
          <a:bodyPr>
            <a:noAutofit/>
          </a:bodyPr>
          <a:lstStyle>
            <a:lvl1pPr marL="432000" indent="-288000">
              <a:lnSpc>
                <a:spcPct val="100000"/>
              </a:lnSpc>
              <a:spcBef>
                <a:spcPts val="2000"/>
              </a:spcBef>
              <a:buSzPct val="85000"/>
              <a:buFont typeface="Arial" panose="020B0604020202020204" pitchFamily="34" charset="0"/>
              <a:buChar char="•"/>
              <a:defRPr lang="en-NO" b="0" i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r>
              <a:rPr lang="en-GB" dirty="0"/>
              <a:t>Dette er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punktliste</a:t>
            </a:r>
            <a:endParaRPr lang="en-GB" dirty="0"/>
          </a:p>
          <a:p>
            <a:r>
              <a:rPr lang="en-GB" dirty="0" err="1"/>
              <a:t>Teksten</a:t>
            </a:r>
            <a:r>
              <a:rPr lang="en-GB" dirty="0"/>
              <a:t> er </a:t>
            </a:r>
            <a:r>
              <a:rPr lang="en-GB" dirty="0" err="1"/>
              <a:t>i</a:t>
            </a:r>
            <a:r>
              <a:rPr lang="en-GB" dirty="0"/>
              <a:t> regular 27 </a:t>
            </a:r>
            <a:r>
              <a:rPr lang="en-GB" dirty="0" err="1"/>
              <a:t>pt</a:t>
            </a:r>
            <a:endParaRPr lang="en-GB" dirty="0"/>
          </a:p>
          <a:p>
            <a:r>
              <a:rPr lang="en-GB" dirty="0" err="1"/>
              <a:t>Litt</a:t>
            </a:r>
            <a:r>
              <a:rPr lang="en-GB" dirty="0"/>
              <a:t> </a:t>
            </a:r>
            <a:r>
              <a:rPr lang="en-GB" dirty="0" err="1"/>
              <a:t>større</a:t>
            </a:r>
            <a:r>
              <a:rPr lang="en-GB" dirty="0"/>
              <a:t> </a:t>
            </a:r>
            <a:r>
              <a:rPr lang="en-GB" dirty="0" err="1"/>
              <a:t>linjeavstand</a:t>
            </a:r>
            <a:r>
              <a:rPr lang="en-GB" dirty="0"/>
              <a:t> </a:t>
            </a:r>
            <a:r>
              <a:rPr lang="en-GB" dirty="0" err="1"/>
              <a:t>enn</a:t>
            </a:r>
            <a:r>
              <a:rPr lang="en-GB" dirty="0"/>
              <a:t> </a:t>
            </a:r>
            <a:r>
              <a:rPr lang="en-GB" dirty="0" err="1"/>
              <a:t>vanlig</a:t>
            </a:r>
            <a:endParaRPr lang="en-GB" dirty="0"/>
          </a:p>
          <a:p>
            <a:r>
              <a:rPr lang="en-GB" dirty="0"/>
              <a:t>Er </a:t>
            </a:r>
            <a:r>
              <a:rPr lang="en-GB" dirty="0" err="1"/>
              <a:t>teksten</a:t>
            </a:r>
            <a:r>
              <a:rPr lang="en-GB" dirty="0"/>
              <a:t> over to </a:t>
            </a:r>
            <a:r>
              <a:rPr lang="en-GB" dirty="0" err="1"/>
              <a:t>linjer</a:t>
            </a:r>
            <a:r>
              <a:rPr lang="en-GB" dirty="0"/>
              <a:t>, </a:t>
            </a:r>
            <a:r>
              <a:rPr lang="en-GB" dirty="0" err="1"/>
              <a:t>fortsetter</a:t>
            </a:r>
            <a:r>
              <a:rPr lang="en-GB" dirty="0"/>
              <a:t> </a:t>
            </a:r>
            <a:r>
              <a:rPr lang="en-GB" dirty="0" err="1"/>
              <a:t>teksten</a:t>
            </a:r>
            <a:r>
              <a:rPr lang="en-GB" dirty="0"/>
              <a:t> under </a:t>
            </a:r>
            <a:r>
              <a:rPr lang="en-GB" dirty="0" err="1"/>
              <a:t>øvrige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ikke</a:t>
            </a:r>
            <a:r>
              <a:rPr lang="en-GB" dirty="0"/>
              <a:t> under </a:t>
            </a:r>
            <a:r>
              <a:rPr lang="en-GB" dirty="0" err="1"/>
              <a:t>punkt</a:t>
            </a:r>
            <a:endParaRPr lang="en-GB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9ACF750C-E116-04BB-FA61-B6F65A19A5A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20108" y="956310"/>
            <a:ext cx="6552084" cy="1089529"/>
          </a:xfrm>
        </p:spPr>
        <p:txBody>
          <a:bodyPr wrap="square" anchor="b">
            <a:noAutofit/>
          </a:bodyPr>
          <a:lstStyle>
            <a:lvl1pPr algn="l">
              <a:defRPr sz="3600" b="1" i="0"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r>
              <a:rPr lang="en-GB" dirty="0"/>
              <a:t>Dette er </a:t>
            </a:r>
            <a:r>
              <a:rPr lang="en-GB" dirty="0" err="1"/>
              <a:t>eksempel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punktliste</a:t>
            </a:r>
            <a:endParaRPr lang="en-NO" dirty="0"/>
          </a:p>
        </p:txBody>
      </p:sp>
      <p:pic>
        <p:nvPicPr>
          <p:cNvPr id="6" name="Graphic">
            <a:extLst>
              <a:ext uri="{FF2B5EF4-FFF2-40B4-BE49-F238E27FC236}">
                <a16:creationId xmlns:a16="http://schemas.microsoft.com/office/drawing/2014/main" id="{E29E98CE-12D7-DB19-2395-E223E81AA4E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914" r="5705" b="731"/>
          <a:stretch/>
        </p:blipFill>
        <p:spPr>
          <a:xfrm>
            <a:off x="10910169" y="0"/>
            <a:ext cx="1281831" cy="5724395"/>
          </a:xfrm>
          <a:prstGeom prst="rect">
            <a:avLst/>
          </a:prstGeom>
        </p:spPr>
      </p:pic>
      <p:sp>
        <p:nvSpPr>
          <p:cNvPr id="4" name="Bunntekst">
            <a:extLst>
              <a:ext uri="{FF2B5EF4-FFF2-40B4-BE49-F238E27FC236}">
                <a16:creationId xmlns:a16="http://schemas.microsoft.com/office/drawing/2014/main" id="{F6CBA8E7-5A35-2FFB-CA5D-45E1C3083C0F}"/>
              </a:ext>
            </a:extLst>
          </p:cNvPr>
          <p:cNvSpPr txBox="1"/>
          <p:nvPr userDrawn="1"/>
        </p:nvSpPr>
        <p:spPr>
          <a:xfrm>
            <a:off x="6230112" y="6080224"/>
            <a:ext cx="605641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900" b="1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</a:t>
            </a:r>
            <a:r>
              <a:rPr lang="en-NO" sz="1900" b="1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 på vidda </a:t>
            </a:r>
            <a:r>
              <a:rPr lang="en-NO" sz="1900" b="0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- Lærings- og omsorgstjenester </a:t>
            </a:r>
            <a:r>
              <a:rPr lang="en-GB" sz="1900" b="0" i="0" spc="20" baseline="0" dirty="0" err="1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</a:t>
            </a:r>
            <a:r>
              <a:rPr lang="en-NO" sz="1900" b="0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reindriften </a:t>
            </a:r>
          </a:p>
        </p:txBody>
      </p:sp>
    </p:spTree>
    <p:extLst>
      <p:ext uri="{BB962C8B-B14F-4D97-AF65-F5344CB8AC3E}">
        <p14:creationId xmlns:p14="http://schemas.microsoft.com/office/powerpoint/2010/main" val="2675292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dekkende bil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614B5908-CECB-A3F6-8E4C-5FA4902E487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1"/>
            <a:ext cx="12192000" cy="685799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NO" dirty="0"/>
              <a:t>Bilde</a:t>
            </a:r>
          </a:p>
        </p:txBody>
      </p:sp>
    </p:spTree>
    <p:extLst>
      <p:ext uri="{BB962C8B-B14F-4D97-AF65-F5344CB8AC3E}">
        <p14:creationId xmlns:p14="http://schemas.microsoft.com/office/powerpoint/2010/main" val="19702401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dekkende vide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A6972EB7-F064-0AA7-5540-EDD4D3C36E6F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NO" dirty="0"/>
              <a:t>Video</a:t>
            </a:r>
          </a:p>
        </p:txBody>
      </p:sp>
    </p:spTree>
    <p:extLst>
      <p:ext uri="{BB962C8B-B14F-4D97-AF65-F5344CB8AC3E}">
        <p14:creationId xmlns:p14="http://schemas.microsoft.com/office/powerpoint/2010/main" val="2840593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sjektlogo og ege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">
            <a:extLst>
              <a:ext uri="{FF2B5EF4-FFF2-40B4-BE49-F238E27FC236}">
                <a16:creationId xmlns:a16="http://schemas.microsoft.com/office/drawing/2014/main" id="{FE7E3E76-26FF-36A9-6598-00F34A8321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914" r="5705" b="731"/>
          <a:stretch/>
        </p:blipFill>
        <p:spPr>
          <a:xfrm>
            <a:off x="10910169" y="0"/>
            <a:ext cx="1281831" cy="5724395"/>
          </a:xfrm>
          <a:prstGeom prst="rect">
            <a:avLst/>
          </a:prstGeom>
        </p:spPr>
      </p:pic>
      <p:sp>
        <p:nvSpPr>
          <p:cNvPr id="3" name="Picture Placeholder ">
            <a:extLst>
              <a:ext uri="{FF2B5EF4-FFF2-40B4-BE49-F238E27FC236}">
                <a16:creationId xmlns:a16="http://schemas.microsoft.com/office/drawing/2014/main" id="{F0DA83E5-4EB6-F547-0BB4-CECA2823E4A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576164" y="1966587"/>
            <a:ext cx="3006247" cy="2999984"/>
          </a:xfrm>
        </p:spPr>
        <p:txBody>
          <a:bodyPr/>
          <a:lstStyle>
            <a:lvl1pPr marL="0" indent="0">
              <a:buNone/>
              <a:defRPr b="0" i="0"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r>
              <a:rPr lang="en-NO" dirty="0"/>
              <a:t>Last opp egen logo</a:t>
            </a:r>
          </a:p>
        </p:txBody>
      </p:sp>
      <p:pic>
        <p:nvPicPr>
          <p:cNvPr id="66" name="Logo">
            <a:extLst>
              <a:ext uri="{FF2B5EF4-FFF2-40B4-BE49-F238E27FC236}">
                <a16:creationId xmlns:a16="http://schemas.microsoft.com/office/drawing/2014/main" id="{ED9065C5-CCCC-8DF8-9C82-48E0928FAB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12799" t="14634" r="15351" b="14491"/>
          <a:stretch/>
        </p:blipFill>
        <p:spPr>
          <a:xfrm>
            <a:off x="2173266" y="1891429"/>
            <a:ext cx="3093928" cy="3093930"/>
          </a:xfrm>
          <a:prstGeom prst="rect">
            <a:avLst/>
          </a:prstGeom>
        </p:spPr>
      </p:pic>
      <p:sp>
        <p:nvSpPr>
          <p:cNvPr id="2" name="Bunntekst">
            <a:extLst>
              <a:ext uri="{FF2B5EF4-FFF2-40B4-BE49-F238E27FC236}">
                <a16:creationId xmlns:a16="http://schemas.microsoft.com/office/drawing/2014/main" id="{E2FFCB0D-B08B-4C67-47F0-298CB6465AC9}"/>
              </a:ext>
            </a:extLst>
          </p:cNvPr>
          <p:cNvSpPr txBox="1"/>
          <p:nvPr userDrawn="1"/>
        </p:nvSpPr>
        <p:spPr>
          <a:xfrm>
            <a:off x="6230112" y="6080224"/>
            <a:ext cx="605641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900" b="1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</a:t>
            </a:r>
            <a:r>
              <a:rPr lang="en-NO" sz="1900" b="1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 på vidda </a:t>
            </a:r>
            <a:r>
              <a:rPr lang="en-NO" sz="1900" b="0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- Lærings- og omsorgstjenester </a:t>
            </a:r>
            <a:r>
              <a:rPr lang="en-GB" sz="1900" b="0" i="0" spc="20" baseline="0" dirty="0" err="1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</a:t>
            </a:r>
            <a:r>
              <a:rPr lang="en-NO" sz="1900" b="0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reindriften </a:t>
            </a:r>
          </a:p>
        </p:txBody>
      </p:sp>
    </p:spTree>
    <p:extLst>
      <p:ext uri="{BB962C8B-B14F-4D97-AF65-F5344CB8AC3E}">
        <p14:creationId xmlns:p14="http://schemas.microsoft.com/office/powerpoint/2010/main" val="199724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">
            <a:extLst>
              <a:ext uri="{FF2B5EF4-FFF2-40B4-BE49-F238E27FC236}">
                <a16:creationId xmlns:a16="http://schemas.microsoft.com/office/drawing/2014/main" id="{FE7E3E76-26FF-36A9-6598-00F34A8321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914" r="5705" b="731"/>
          <a:stretch/>
        </p:blipFill>
        <p:spPr>
          <a:xfrm>
            <a:off x="10910169" y="0"/>
            <a:ext cx="1281831" cy="5724395"/>
          </a:xfrm>
          <a:prstGeom prst="rect">
            <a:avLst/>
          </a:prstGeom>
        </p:spPr>
      </p:pic>
      <p:sp>
        <p:nvSpPr>
          <p:cNvPr id="3" name="Picture Placeholder ">
            <a:extLst>
              <a:ext uri="{FF2B5EF4-FFF2-40B4-BE49-F238E27FC236}">
                <a16:creationId xmlns:a16="http://schemas.microsoft.com/office/drawing/2014/main" id="{F0DA83E5-4EB6-F547-0BB4-CECA2823E4A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590795" y="1922746"/>
            <a:ext cx="3006247" cy="2999984"/>
          </a:xfrm>
        </p:spPr>
        <p:txBody>
          <a:bodyPr/>
          <a:lstStyle>
            <a:lvl1pPr marL="0" indent="0">
              <a:buNone/>
              <a:defRPr b="0" i="0"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r>
              <a:rPr lang="en-NO" dirty="0"/>
              <a:t>Last opp egen logo</a:t>
            </a:r>
          </a:p>
        </p:txBody>
      </p:sp>
      <p:sp>
        <p:nvSpPr>
          <p:cNvPr id="2" name="Bunntekst">
            <a:extLst>
              <a:ext uri="{FF2B5EF4-FFF2-40B4-BE49-F238E27FC236}">
                <a16:creationId xmlns:a16="http://schemas.microsoft.com/office/drawing/2014/main" id="{B9037233-FBFC-33C9-1F7D-2E96C0DCFAB7}"/>
              </a:ext>
            </a:extLst>
          </p:cNvPr>
          <p:cNvSpPr txBox="1"/>
          <p:nvPr userDrawn="1"/>
        </p:nvSpPr>
        <p:spPr>
          <a:xfrm>
            <a:off x="6230112" y="6080224"/>
            <a:ext cx="605641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900" b="1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</a:t>
            </a:r>
            <a:r>
              <a:rPr lang="en-NO" sz="1900" b="1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 på vidda </a:t>
            </a:r>
            <a:r>
              <a:rPr lang="en-NO" sz="1900" b="0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- Lærings- og omsorgstjenester </a:t>
            </a:r>
            <a:r>
              <a:rPr lang="en-GB" sz="1900" b="0" i="0" spc="20" baseline="0" dirty="0" err="1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</a:t>
            </a:r>
            <a:r>
              <a:rPr lang="en-NO" sz="1900" b="0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reindriften </a:t>
            </a:r>
          </a:p>
        </p:txBody>
      </p:sp>
    </p:spTree>
    <p:extLst>
      <p:ext uri="{BB962C8B-B14F-4D97-AF65-F5344CB8AC3E}">
        <p14:creationId xmlns:p14="http://schemas.microsoft.com/office/powerpoint/2010/main" val="326398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 logo og tittel på presentasj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postadresse Placeholder">
            <a:extLst>
              <a:ext uri="{FF2B5EF4-FFF2-40B4-BE49-F238E27FC236}">
                <a16:creationId xmlns:a16="http://schemas.microsoft.com/office/drawing/2014/main" id="{B7A47AA4-0977-97C5-B503-6D1DB14398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32639" y="4440079"/>
            <a:ext cx="5855607" cy="304699"/>
          </a:xfrm>
        </p:spPr>
        <p:txBody>
          <a:bodyPr wrap="square" tIns="0" bIns="0" anchor="ctr" anchorCtr="0">
            <a:noAutofit/>
          </a:bodyPr>
          <a:lstStyle>
            <a:lvl1pPr marL="0" indent="0">
              <a:buNone/>
              <a:defRPr sz="2200" b="1" i="0"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pPr lvl="0"/>
            <a:r>
              <a:rPr lang="nb-NO" dirty="0" err="1"/>
              <a:t>post@epost.no</a:t>
            </a:r>
            <a:endParaRPr lang="en-NO" dirty="0"/>
          </a:p>
        </p:txBody>
      </p:sp>
      <p:sp>
        <p:nvSpPr>
          <p:cNvPr id="13" name="Personsnavn Placeholder">
            <a:extLst>
              <a:ext uri="{FF2B5EF4-FFF2-40B4-BE49-F238E27FC236}">
                <a16:creationId xmlns:a16="http://schemas.microsoft.com/office/drawing/2014/main" id="{B20F4B40-82B3-1741-5C1F-CF55932F995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32640" y="4106978"/>
            <a:ext cx="5855609" cy="304699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2200" b="1" i="0"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pPr lvl="0"/>
            <a:r>
              <a:rPr lang="en-NO" dirty="0"/>
              <a:t>Navn Mellomnavn Etternavn</a:t>
            </a:r>
          </a:p>
        </p:txBody>
      </p:sp>
      <p:sp>
        <p:nvSpPr>
          <p:cNvPr id="10" name="Sted Placeholder">
            <a:extLst>
              <a:ext uri="{FF2B5EF4-FFF2-40B4-BE49-F238E27FC236}">
                <a16:creationId xmlns:a16="http://schemas.microsoft.com/office/drawing/2014/main" id="{58BDE1C1-C776-5189-F634-760700C697F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20112" y="3602898"/>
            <a:ext cx="5855607" cy="304699"/>
          </a:xfrm>
        </p:spPr>
        <p:txBody>
          <a:bodyPr wrap="square" tIns="0" bIns="0" anchor="ctr" anchorCtr="0">
            <a:noAutofit/>
          </a:bodyPr>
          <a:lstStyle>
            <a:lvl1pPr marL="0" indent="0">
              <a:buNone/>
              <a:defRPr sz="2200" b="0" i="0"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pPr lvl="0"/>
            <a:r>
              <a:rPr lang="en-NO" dirty="0"/>
              <a:t>Deatnu / Tana</a:t>
            </a:r>
          </a:p>
        </p:txBody>
      </p:sp>
      <p:sp>
        <p:nvSpPr>
          <p:cNvPr id="9" name="Dato Placeholder">
            <a:extLst>
              <a:ext uri="{FF2B5EF4-FFF2-40B4-BE49-F238E27FC236}">
                <a16:creationId xmlns:a16="http://schemas.microsoft.com/office/drawing/2014/main" id="{E06118D9-CA36-0EA1-BC56-66F013FE741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920112" y="3254424"/>
            <a:ext cx="5855609" cy="304699"/>
          </a:xfrm>
        </p:spPr>
        <p:txBody>
          <a:bodyPr wrap="square" tIns="0" bIns="0" anchor="ctr" anchorCtr="0">
            <a:noAutofit/>
          </a:bodyPr>
          <a:lstStyle>
            <a:lvl1pPr marL="0" indent="0">
              <a:buNone/>
              <a:defRPr sz="2200" b="0" i="0"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pPr lvl="0"/>
            <a:r>
              <a:rPr lang="en-NO" dirty="0"/>
              <a:t>dd.mm.yyyy</a:t>
            </a:r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9ACF750C-E116-04BB-FA61-B6F65A19A5A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20112" y="2039571"/>
            <a:ext cx="5868134" cy="1089529"/>
          </a:xfrm>
        </p:spPr>
        <p:txBody>
          <a:bodyPr wrap="square" anchor="b">
            <a:noAutofit/>
          </a:bodyPr>
          <a:lstStyle>
            <a:lvl1pPr algn="l">
              <a:defRPr sz="3600" b="1" i="0"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r>
              <a:rPr lang="en-GB" dirty="0" err="1"/>
              <a:t>Tittel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presentasjon</a:t>
            </a:r>
            <a:r>
              <a:rPr lang="en-GB" dirty="0"/>
              <a:t> </a:t>
            </a:r>
            <a:r>
              <a:rPr lang="en-GB" dirty="0" err="1"/>
              <a:t>satt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Roboto </a:t>
            </a:r>
            <a:r>
              <a:rPr lang="en-GB" dirty="0" err="1"/>
              <a:t>Condenced</a:t>
            </a:r>
            <a:r>
              <a:rPr lang="en-GB" dirty="0"/>
              <a:t> 36 </a:t>
            </a:r>
            <a:r>
              <a:rPr lang="en-GB" dirty="0" err="1"/>
              <a:t>punkt</a:t>
            </a:r>
            <a:endParaRPr lang="en-NO" dirty="0"/>
          </a:p>
        </p:txBody>
      </p:sp>
      <p:pic>
        <p:nvPicPr>
          <p:cNvPr id="8" name="Graphic">
            <a:extLst>
              <a:ext uri="{FF2B5EF4-FFF2-40B4-BE49-F238E27FC236}">
                <a16:creationId xmlns:a16="http://schemas.microsoft.com/office/drawing/2014/main" id="{FE7E3E76-26FF-36A9-6598-00F34A8321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914" r="5705" b="731"/>
          <a:stretch/>
        </p:blipFill>
        <p:spPr>
          <a:xfrm>
            <a:off x="10910169" y="0"/>
            <a:ext cx="1281831" cy="5724395"/>
          </a:xfrm>
          <a:prstGeom prst="rect">
            <a:avLst/>
          </a:prstGeom>
        </p:spPr>
      </p:pic>
      <p:sp>
        <p:nvSpPr>
          <p:cNvPr id="3" name="Bunntekst">
            <a:extLst>
              <a:ext uri="{FF2B5EF4-FFF2-40B4-BE49-F238E27FC236}">
                <a16:creationId xmlns:a16="http://schemas.microsoft.com/office/drawing/2014/main" id="{CB8BCA71-C1AC-D599-F7A2-56BD6789ED6A}"/>
              </a:ext>
            </a:extLst>
          </p:cNvPr>
          <p:cNvSpPr txBox="1"/>
          <p:nvPr userDrawn="1"/>
        </p:nvSpPr>
        <p:spPr>
          <a:xfrm>
            <a:off x="6230112" y="6080224"/>
            <a:ext cx="605641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900" b="1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</a:t>
            </a:r>
            <a:r>
              <a:rPr lang="en-NO" sz="1900" b="1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 på vidda </a:t>
            </a:r>
            <a:r>
              <a:rPr lang="en-NO" sz="1900" b="0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- Lærings- og omsorgstjenester </a:t>
            </a:r>
            <a:r>
              <a:rPr lang="en-GB" sz="1900" b="0" i="0" spc="20" baseline="0" dirty="0" err="1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</a:t>
            </a:r>
            <a:r>
              <a:rPr lang="en-NO" sz="1900" b="0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reindriften </a:t>
            </a:r>
          </a:p>
        </p:txBody>
      </p:sp>
      <p:pic>
        <p:nvPicPr>
          <p:cNvPr id="4" name="Logo">
            <a:extLst>
              <a:ext uri="{FF2B5EF4-FFF2-40B4-BE49-F238E27FC236}">
                <a16:creationId xmlns:a16="http://schemas.microsoft.com/office/drawing/2014/main" id="{6657139F-9574-F1DC-308A-3A99D2BB1B8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12799" t="14634" r="15351" b="14491"/>
          <a:stretch/>
        </p:blipFill>
        <p:spPr>
          <a:xfrm>
            <a:off x="1429554" y="1878046"/>
            <a:ext cx="3093928" cy="3093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793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på presentasj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postadresse Placeholder">
            <a:extLst>
              <a:ext uri="{FF2B5EF4-FFF2-40B4-BE49-F238E27FC236}">
                <a16:creationId xmlns:a16="http://schemas.microsoft.com/office/drawing/2014/main" id="{B7A47AA4-0977-97C5-B503-6D1DB14398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32635" y="4452843"/>
            <a:ext cx="5855607" cy="304699"/>
          </a:xfrm>
        </p:spPr>
        <p:txBody>
          <a:bodyPr wrap="square" tIns="0" bIns="0" anchor="ctr" anchorCtr="0">
            <a:noAutofit/>
          </a:bodyPr>
          <a:lstStyle>
            <a:lvl1pPr marL="0" indent="0">
              <a:buNone/>
              <a:defRPr sz="2200" b="1" i="0"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pPr lvl="0"/>
            <a:r>
              <a:rPr lang="nb-NO" dirty="0" err="1"/>
              <a:t>post@epost.no</a:t>
            </a:r>
            <a:endParaRPr lang="en-NO" dirty="0"/>
          </a:p>
        </p:txBody>
      </p:sp>
      <p:sp>
        <p:nvSpPr>
          <p:cNvPr id="13" name="Personsnavn Placeholder">
            <a:extLst>
              <a:ext uri="{FF2B5EF4-FFF2-40B4-BE49-F238E27FC236}">
                <a16:creationId xmlns:a16="http://schemas.microsoft.com/office/drawing/2014/main" id="{B20F4B40-82B3-1741-5C1F-CF55932F995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32636" y="4119742"/>
            <a:ext cx="5855609" cy="304699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2200" b="1" i="0"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pPr lvl="0"/>
            <a:r>
              <a:rPr lang="en-NO" dirty="0"/>
              <a:t>Navn Mellomnavn Etternavn</a:t>
            </a:r>
          </a:p>
        </p:txBody>
      </p:sp>
      <p:sp>
        <p:nvSpPr>
          <p:cNvPr id="10" name="Sted Placeholder">
            <a:extLst>
              <a:ext uri="{FF2B5EF4-FFF2-40B4-BE49-F238E27FC236}">
                <a16:creationId xmlns:a16="http://schemas.microsoft.com/office/drawing/2014/main" id="{58BDE1C1-C776-5189-F634-760700C697F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20108" y="3615662"/>
            <a:ext cx="5855607" cy="304699"/>
          </a:xfrm>
        </p:spPr>
        <p:txBody>
          <a:bodyPr wrap="square" tIns="0" bIns="0" anchor="ctr" anchorCtr="0">
            <a:noAutofit/>
          </a:bodyPr>
          <a:lstStyle>
            <a:lvl1pPr marL="0" indent="0">
              <a:buNone/>
              <a:defRPr sz="2200" b="0" i="0"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pPr lvl="0"/>
            <a:r>
              <a:rPr lang="en-NO" dirty="0"/>
              <a:t>Deatnu / Tana</a:t>
            </a:r>
          </a:p>
        </p:txBody>
      </p:sp>
      <p:sp>
        <p:nvSpPr>
          <p:cNvPr id="9" name="Dato Placeholder">
            <a:extLst>
              <a:ext uri="{FF2B5EF4-FFF2-40B4-BE49-F238E27FC236}">
                <a16:creationId xmlns:a16="http://schemas.microsoft.com/office/drawing/2014/main" id="{E06118D9-CA36-0EA1-BC56-66F013FE741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20108" y="3267188"/>
            <a:ext cx="5855609" cy="304699"/>
          </a:xfrm>
        </p:spPr>
        <p:txBody>
          <a:bodyPr wrap="square" tIns="0" bIns="0" anchor="ctr" anchorCtr="0">
            <a:noAutofit/>
          </a:bodyPr>
          <a:lstStyle>
            <a:lvl1pPr marL="0" indent="0">
              <a:buNone/>
              <a:defRPr sz="2200" b="0" i="0"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pPr lvl="0"/>
            <a:r>
              <a:rPr lang="en-NO" dirty="0"/>
              <a:t>dd.mm.yyyy</a:t>
            </a:r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9ACF750C-E116-04BB-FA61-B6F65A19A5A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20108" y="2052335"/>
            <a:ext cx="6664818" cy="1089529"/>
          </a:xfrm>
        </p:spPr>
        <p:txBody>
          <a:bodyPr wrap="square" anchor="b">
            <a:noAutofit/>
          </a:bodyPr>
          <a:lstStyle>
            <a:lvl1pPr algn="l">
              <a:defRPr sz="3600" b="1" i="0"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r>
              <a:rPr lang="en-GB" dirty="0" err="1"/>
              <a:t>Tittel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presentasjon</a:t>
            </a:r>
            <a:r>
              <a:rPr lang="en-GB" dirty="0"/>
              <a:t> </a:t>
            </a:r>
            <a:r>
              <a:rPr lang="en-GB" dirty="0" err="1"/>
              <a:t>satt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Roboto </a:t>
            </a:r>
            <a:r>
              <a:rPr lang="en-GB" dirty="0" err="1"/>
              <a:t>Condenced</a:t>
            </a:r>
            <a:r>
              <a:rPr lang="en-GB" dirty="0"/>
              <a:t> 36 </a:t>
            </a:r>
            <a:r>
              <a:rPr lang="en-GB" dirty="0" err="1"/>
              <a:t>punkt</a:t>
            </a:r>
            <a:endParaRPr lang="en-NO" dirty="0"/>
          </a:p>
        </p:txBody>
      </p:sp>
      <p:pic>
        <p:nvPicPr>
          <p:cNvPr id="8" name="Graphic">
            <a:extLst>
              <a:ext uri="{FF2B5EF4-FFF2-40B4-BE49-F238E27FC236}">
                <a16:creationId xmlns:a16="http://schemas.microsoft.com/office/drawing/2014/main" id="{FE7E3E76-26FF-36A9-6598-00F34A8321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914" r="5705" b="731"/>
          <a:stretch/>
        </p:blipFill>
        <p:spPr>
          <a:xfrm>
            <a:off x="10910169" y="0"/>
            <a:ext cx="1281831" cy="5724395"/>
          </a:xfrm>
          <a:prstGeom prst="rect">
            <a:avLst/>
          </a:prstGeom>
        </p:spPr>
      </p:pic>
      <p:sp>
        <p:nvSpPr>
          <p:cNvPr id="3" name="Bunntekst">
            <a:extLst>
              <a:ext uri="{FF2B5EF4-FFF2-40B4-BE49-F238E27FC236}">
                <a16:creationId xmlns:a16="http://schemas.microsoft.com/office/drawing/2014/main" id="{CB8BCA71-C1AC-D599-F7A2-56BD6789ED6A}"/>
              </a:ext>
            </a:extLst>
          </p:cNvPr>
          <p:cNvSpPr txBox="1"/>
          <p:nvPr userDrawn="1"/>
        </p:nvSpPr>
        <p:spPr>
          <a:xfrm>
            <a:off x="6230112" y="6080224"/>
            <a:ext cx="605641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900" b="1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</a:t>
            </a:r>
            <a:r>
              <a:rPr lang="en-NO" sz="1900" b="1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 på vidda </a:t>
            </a:r>
            <a:r>
              <a:rPr lang="en-NO" sz="1900" b="0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- Lærings- og omsorgstjenester </a:t>
            </a:r>
            <a:r>
              <a:rPr lang="en-GB" sz="1900" b="0" i="0" spc="20" baseline="0" dirty="0" err="1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</a:t>
            </a:r>
            <a:r>
              <a:rPr lang="en-NO" sz="1900" b="0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reindriften </a:t>
            </a:r>
          </a:p>
        </p:txBody>
      </p:sp>
    </p:spTree>
    <p:extLst>
      <p:ext uri="{BB962C8B-B14F-4D97-AF65-F5344CB8AC3E}">
        <p14:creationId xmlns:p14="http://schemas.microsoft.com/office/powerpoint/2010/main" val="4206987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meng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">
            <a:extLst>
              <a:ext uri="{FF2B5EF4-FFF2-40B4-BE49-F238E27FC236}">
                <a16:creationId xmlns:a16="http://schemas.microsoft.com/office/drawing/2014/main" id="{43E32F39-4D54-7577-2B7F-222D2D7AFDF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4251" y="2752796"/>
            <a:ext cx="6539152" cy="258532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lang="en-NO" b="0" i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pPr lvl="0"/>
            <a:r>
              <a:rPr lang="en-GB" dirty="0"/>
              <a:t>Dette er </a:t>
            </a:r>
            <a:r>
              <a:rPr lang="en-GB" dirty="0" err="1"/>
              <a:t>mengdetekst</a:t>
            </a:r>
            <a:r>
              <a:rPr lang="en-GB" dirty="0"/>
              <a:t> </a:t>
            </a:r>
            <a:r>
              <a:rPr lang="en-GB" dirty="0" err="1"/>
              <a:t>satt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Roboto </a:t>
            </a:r>
            <a:r>
              <a:rPr lang="en-GB" dirty="0" err="1"/>
              <a:t>Condenced</a:t>
            </a:r>
            <a:r>
              <a:rPr lang="en-GB" dirty="0"/>
              <a:t> regular 27 pt. Her er det </a:t>
            </a:r>
            <a:r>
              <a:rPr lang="en-GB" dirty="0" err="1"/>
              <a:t>plass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del </a:t>
            </a:r>
            <a:r>
              <a:rPr lang="en-GB" dirty="0" err="1"/>
              <a:t>tekst</a:t>
            </a:r>
            <a:r>
              <a:rPr lang="en-GB" dirty="0"/>
              <a:t>, men </a:t>
            </a:r>
            <a:r>
              <a:rPr lang="en-GB" dirty="0" err="1"/>
              <a:t>prøv</a:t>
            </a:r>
            <a:r>
              <a:rPr lang="en-GB" dirty="0"/>
              <a:t> </a:t>
            </a:r>
            <a:r>
              <a:rPr lang="en-GB" dirty="0" err="1"/>
              <a:t>alltid</a:t>
            </a:r>
            <a:r>
              <a:rPr lang="en-GB" dirty="0"/>
              <a:t> </a:t>
            </a:r>
            <a:r>
              <a:rPr lang="en-GB" dirty="0" err="1"/>
              <a:t>å</a:t>
            </a:r>
            <a:r>
              <a:rPr lang="en-GB" dirty="0"/>
              <a:t> hold </a:t>
            </a:r>
            <a:r>
              <a:rPr lang="en-GB" dirty="0" err="1"/>
              <a:t>tekster</a:t>
            </a:r>
            <a:r>
              <a:rPr lang="en-GB" dirty="0"/>
              <a:t> </a:t>
            </a:r>
            <a:r>
              <a:rPr lang="en-GB" dirty="0" err="1"/>
              <a:t>korte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presentasjoner</a:t>
            </a:r>
            <a:r>
              <a:rPr lang="en-GB" dirty="0"/>
              <a:t>. </a:t>
            </a:r>
            <a:r>
              <a:rPr lang="en-GB" dirty="0" err="1"/>
              <a:t>Teksten</a:t>
            </a:r>
            <a:r>
              <a:rPr lang="en-GB" dirty="0"/>
              <a:t> </a:t>
            </a:r>
            <a:r>
              <a:rPr lang="en-GB" dirty="0" err="1"/>
              <a:t>bygger</a:t>
            </a:r>
            <a:r>
              <a:rPr lang="en-GB" dirty="0"/>
              <a:t> </a:t>
            </a:r>
            <a:r>
              <a:rPr lang="en-GB" dirty="0" err="1"/>
              <a:t>nedover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skjermen</a:t>
            </a:r>
            <a:r>
              <a:rPr lang="en-GB" dirty="0"/>
              <a:t> om man </a:t>
            </a:r>
            <a:r>
              <a:rPr lang="en-GB" dirty="0" err="1"/>
              <a:t>fyller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hele </a:t>
            </a:r>
            <a:r>
              <a:rPr lang="en-GB" dirty="0" err="1"/>
              <a:t>boksen</a:t>
            </a:r>
            <a:r>
              <a:rPr lang="en-GB" dirty="0"/>
              <a:t>. Dette er </a:t>
            </a:r>
            <a:r>
              <a:rPr lang="en-GB" dirty="0" err="1"/>
              <a:t>maks</a:t>
            </a:r>
            <a:r>
              <a:rPr lang="en-GB" dirty="0"/>
              <a:t> </a:t>
            </a:r>
            <a:r>
              <a:rPr lang="en-GB" dirty="0" err="1"/>
              <a:t>størrelse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tekstboks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slide.</a:t>
            </a:r>
            <a:endParaRPr lang="en-NO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9ACF750C-E116-04BB-FA61-B6F65A19A5A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13845" y="1444824"/>
            <a:ext cx="6539152" cy="1089529"/>
          </a:xfrm>
        </p:spPr>
        <p:txBody>
          <a:bodyPr wrap="square" anchor="b">
            <a:noAutofit/>
          </a:bodyPr>
          <a:lstStyle>
            <a:lvl1pPr algn="l">
              <a:defRPr sz="3600" b="1" i="0"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r>
              <a:rPr lang="en-GB" dirty="0"/>
              <a:t>Dette er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overskrift</a:t>
            </a:r>
            <a:r>
              <a:rPr lang="en-GB" dirty="0"/>
              <a:t> </a:t>
            </a:r>
            <a:r>
              <a:rPr lang="en-GB" dirty="0" err="1"/>
              <a:t>som</a:t>
            </a:r>
            <a:r>
              <a:rPr lang="en-GB" dirty="0"/>
              <a:t> </a:t>
            </a:r>
            <a:r>
              <a:rPr lang="en-GB" dirty="0" err="1"/>
              <a:t>kan</a:t>
            </a:r>
            <a:r>
              <a:rPr lang="en-GB" dirty="0"/>
              <a:t> </a:t>
            </a:r>
            <a:r>
              <a:rPr lang="en-GB" dirty="0" err="1"/>
              <a:t>gå</a:t>
            </a:r>
            <a:r>
              <a:rPr lang="en-GB" dirty="0"/>
              <a:t> over </a:t>
            </a:r>
            <a:r>
              <a:rPr lang="en-GB" dirty="0" err="1"/>
              <a:t>flere</a:t>
            </a:r>
            <a:r>
              <a:rPr lang="en-GB" dirty="0"/>
              <a:t> </a:t>
            </a:r>
            <a:r>
              <a:rPr lang="en-GB" dirty="0" err="1"/>
              <a:t>linjer</a:t>
            </a:r>
            <a:r>
              <a:rPr lang="en-GB" dirty="0"/>
              <a:t> om </a:t>
            </a:r>
            <a:r>
              <a:rPr lang="en-GB" dirty="0" err="1"/>
              <a:t>nødvendig</a:t>
            </a:r>
            <a:endParaRPr lang="en-NO" dirty="0"/>
          </a:p>
        </p:txBody>
      </p:sp>
      <p:pic>
        <p:nvPicPr>
          <p:cNvPr id="4" name="Graphic">
            <a:extLst>
              <a:ext uri="{FF2B5EF4-FFF2-40B4-BE49-F238E27FC236}">
                <a16:creationId xmlns:a16="http://schemas.microsoft.com/office/drawing/2014/main" id="{A032D711-79C5-8124-03D3-C0B6CC8150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914" r="5705" b="731"/>
          <a:stretch/>
        </p:blipFill>
        <p:spPr>
          <a:xfrm>
            <a:off x="10910169" y="0"/>
            <a:ext cx="1281831" cy="5724395"/>
          </a:xfrm>
          <a:prstGeom prst="rect">
            <a:avLst/>
          </a:prstGeom>
        </p:spPr>
      </p:pic>
      <p:sp>
        <p:nvSpPr>
          <p:cNvPr id="6" name="Bunntekst">
            <a:extLst>
              <a:ext uri="{FF2B5EF4-FFF2-40B4-BE49-F238E27FC236}">
                <a16:creationId xmlns:a16="http://schemas.microsoft.com/office/drawing/2014/main" id="{EAFC0318-3323-2FAF-90BE-085E1CDA76DC}"/>
              </a:ext>
            </a:extLst>
          </p:cNvPr>
          <p:cNvSpPr txBox="1"/>
          <p:nvPr userDrawn="1"/>
        </p:nvSpPr>
        <p:spPr>
          <a:xfrm>
            <a:off x="6230112" y="6080224"/>
            <a:ext cx="605641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900" b="1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</a:t>
            </a:r>
            <a:r>
              <a:rPr lang="en-NO" sz="1900" b="1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 på vidda </a:t>
            </a:r>
            <a:r>
              <a:rPr lang="en-NO" sz="1900" b="0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- Lærings- og omsorgstjenester </a:t>
            </a:r>
            <a:r>
              <a:rPr lang="en-GB" sz="1900" b="0" i="0" spc="20" baseline="0" dirty="0" err="1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</a:t>
            </a:r>
            <a:r>
              <a:rPr lang="en-NO" sz="1900" b="0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reindriften </a:t>
            </a:r>
          </a:p>
        </p:txBody>
      </p:sp>
    </p:spTree>
    <p:extLst>
      <p:ext uri="{BB962C8B-B14F-4D97-AF65-F5344CB8AC3E}">
        <p14:creationId xmlns:p14="http://schemas.microsoft.com/office/powerpoint/2010/main" val="3816936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 +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">
            <a:extLst>
              <a:ext uri="{FF2B5EF4-FFF2-40B4-BE49-F238E27FC236}">
                <a16:creationId xmlns:a16="http://schemas.microsoft.com/office/drawing/2014/main" id="{99E5ABC9-8354-4AA5-A403-D2BC031A92A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96000" y="0"/>
            <a:ext cx="6096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NO" dirty="0"/>
              <a:t>Bilde</a:t>
            </a:r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9ACF750C-E116-04BB-FA61-B6F65A19A5A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32633" y="2720338"/>
            <a:ext cx="4341575" cy="840230"/>
          </a:xfrm>
        </p:spPr>
        <p:txBody>
          <a:bodyPr wrap="square" anchor="b">
            <a:spAutoFit/>
          </a:bodyPr>
          <a:lstStyle>
            <a:lvl1pPr algn="l">
              <a:defRPr sz="2700" b="0" i="1"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r>
              <a:rPr lang="en-NO" dirty="0"/>
              <a:t>“Dette er et sitat som man kan legge inn hvis man ønske det</a:t>
            </a:r>
          </a:p>
        </p:txBody>
      </p:sp>
      <p:sp>
        <p:nvSpPr>
          <p:cNvPr id="3" name="Title Placeholder">
            <a:extLst>
              <a:ext uri="{FF2B5EF4-FFF2-40B4-BE49-F238E27FC236}">
                <a16:creationId xmlns:a16="http://schemas.microsoft.com/office/drawing/2014/main" id="{CB2C78B5-B1FE-36AF-8890-6A2A48A67854}"/>
              </a:ext>
            </a:extLst>
          </p:cNvPr>
          <p:cNvSpPr txBox="1">
            <a:spLocks/>
          </p:cNvSpPr>
          <p:nvPr userDrawn="1"/>
        </p:nvSpPr>
        <p:spPr>
          <a:xfrm>
            <a:off x="1132632" y="3737682"/>
            <a:ext cx="4341575" cy="438582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00" b="1" i="0" kern="1200" baseline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j-cs"/>
              </a:defRPr>
            </a:lvl1pPr>
          </a:lstStyle>
          <a:p>
            <a:r>
              <a:rPr lang="en-NO" sz="2500" dirty="0"/>
              <a:t>- Navn på sitatopphav</a:t>
            </a:r>
          </a:p>
        </p:txBody>
      </p:sp>
    </p:spTree>
    <p:extLst>
      <p:ext uri="{BB962C8B-B14F-4D97-AF65-F5344CB8AC3E}">
        <p14:creationId xmlns:p14="http://schemas.microsoft.com/office/powerpoint/2010/main" val="1401949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t overskrift og meng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">
            <a:extLst>
              <a:ext uri="{FF2B5EF4-FFF2-40B4-BE49-F238E27FC236}">
                <a16:creationId xmlns:a16="http://schemas.microsoft.com/office/drawing/2014/main" id="{43E32F39-4D54-7577-2B7F-222D2D7AFDF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82935" y="2514802"/>
            <a:ext cx="6570467" cy="258532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lang="en-NO" b="0" i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pPr lvl="0"/>
            <a:r>
              <a:rPr lang="en-GB" dirty="0"/>
              <a:t>Dette er </a:t>
            </a:r>
            <a:r>
              <a:rPr lang="en-GB" dirty="0" err="1"/>
              <a:t>mengdetekst</a:t>
            </a:r>
            <a:r>
              <a:rPr lang="en-GB" dirty="0"/>
              <a:t> </a:t>
            </a:r>
            <a:r>
              <a:rPr lang="en-GB" dirty="0" err="1"/>
              <a:t>satt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Roboto </a:t>
            </a:r>
            <a:r>
              <a:rPr lang="en-GB" dirty="0" err="1"/>
              <a:t>Condenced</a:t>
            </a:r>
            <a:r>
              <a:rPr lang="en-GB" dirty="0"/>
              <a:t> regular 27 pt. Her er det </a:t>
            </a:r>
            <a:r>
              <a:rPr lang="en-GB" dirty="0" err="1"/>
              <a:t>plass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del </a:t>
            </a:r>
            <a:r>
              <a:rPr lang="en-GB" dirty="0" err="1"/>
              <a:t>tekst</a:t>
            </a:r>
            <a:r>
              <a:rPr lang="en-GB" dirty="0"/>
              <a:t>, men </a:t>
            </a:r>
            <a:r>
              <a:rPr lang="en-GB" dirty="0" err="1"/>
              <a:t>prøv</a:t>
            </a:r>
            <a:r>
              <a:rPr lang="en-GB" dirty="0"/>
              <a:t> </a:t>
            </a:r>
            <a:r>
              <a:rPr lang="en-GB" dirty="0" err="1"/>
              <a:t>alltid</a:t>
            </a:r>
            <a:r>
              <a:rPr lang="en-GB" dirty="0"/>
              <a:t> </a:t>
            </a:r>
            <a:r>
              <a:rPr lang="en-GB" dirty="0" err="1"/>
              <a:t>å</a:t>
            </a:r>
            <a:r>
              <a:rPr lang="en-GB" dirty="0"/>
              <a:t> hold </a:t>
            </a:r>
            <a:r>
              <a:rPr lang="en-GB" dirty="0" err="1"/>
              <a:t>tekster</a:t>
            </a:r>
            <a:r>
              <a:rPr lang="en-GB" dirty="0"/>
              <a:t> </a:t>
            </a:r>
            <a:r>
              <a:rPr lang="en-GB" dirty="0" err="1"/>
              <a:t>korte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presentasjoner</a:t>
            </a:r>
            <a:r>
              <a:rPr lang="en-GB" dirty="0"/>
              <a:t>. </a:t>
            </a:r>
            <a:r>
              <a:rPr lang="en-GB" dirty="0" err="1"/>
              <a:t>Teksten</a:t>
            </a:r>
            <a:r>
              <a:rPr lang="en-GB" dirty="0"/>
              <a:t> </a:t>
            </a:r>
            <a:r>
              <a:rPr lang="en-GB" dirty="0" err="1"/>
              <a:t>bygger</a:t>
            </a:r>
            <a:r>
              <a:rPr lang="en-GB" dirty="0"/>
              <a:t> </a:t>
            </a:r>
            <a:r>
              <a:rPr lang="en-GB" dirty="0" err="1"/>
              <a:t>nedover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skjermen</a:t>
            </a:r>
            <a:r>
              <a:rPr lang="en-GB" dirty="0"/>
              <a:t> om man </a:t>
            </a:r>
            <a:r>
              <a:rPr lang="en-GB" dirty="0" err="1"/>
              <a:t>fyller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hele </a:t>
            </a:r>
            <a:r>
              <a:rPr lang="en-GB" dirty="0" err="1"/>
              <a:t>boksen</a:t>
            </a:r>
            <a:r>
              <a:rPr lang="en-GB" dirty="0"/>
              <a:t>. Dette er </a:t>
            </a:r>
            <a:r>
              <a:rPr lang="en-GB" dirty="0" err="1"/>
              <a:t>maks</a:t>
            </a:r>
            <a:r>
              <a:rPr lang="en-GB" dirty="0"/>
              <a:t> </a:t>
            </a:r>
            <a:r>
              <a:rPr lang="en-GB" dirty="0" err="1"/>
              <a:t>størrelse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tekstboks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slide.</a:t>
            </a:r>
            <a:endParaRPr lang="en-NO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9ACF750C-E116-04BB-FA61-B6F65A19A5A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76267" y="1749269"/>
            <a:ext cx="6570466" cy="590931"/>
          </a:xfrm>
        </p:spPr>
        <p:txBody>
          <a:bodyPr wrap="square" anchor="b">
            <a:noAutofit/>
          </a:bodyPr>
          <a:lstStyle>
            <a:lvl1pPr algn="l">
              <a:defRPr sz="3600" b="1" i="0"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r>
              <a:rPr lang="en-GB" dirty="0"/>
              <a:t>Dette er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kort</a:t>
            </a:r>
            <a:r>
              <a:rPr lang="en-GB" dirty="0"/>
              <a:t> </a:t>
            </a:r>
            <a:r>
              <a:rPr lang="en-GB" dirty="0" err="1"/>
              <a:t>overskrift</a:t>
            </a:r>
            <a:endParaRPr lang="en-NO" dirty="0"/>
          </a:p>
        </p:txBody>
      </p:sp>
      <p:pic>
        <p:nvPicPr>
          <p:cNvPr id="4" name="Graphic">
            <a:extLst>
              <a:ext uri="{FF2B5EF4-FFF2-40B4-BE49-F238E27FC236}">
                <a16:creationId xmlns:a16="http://schemas.microsoft.com/office/drawing/2014/main" id="{28A4A58F-F962-3212-F3E4-77BEA344FB8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914" r="5705" b="731"/>
          <a:stretch/>
        </p:blipFill>
        <p:spPr>
          <a:xfrm>
            <a:off x="10910169" y="0"/>
            <a:ext cx="1281831" cy="5724395"/>
          </a:xfrm>
          <a:prstGeom prst="rect">
            <a:avLst/>
          </a:prstGeom>
        </p:spPr>
      </p:pic>
      <p:sp>
        <p:nvSpPr>
          <p:cNvPr id="6" name="Bunntekst">
            <a:extLst>
              <a:ext uri="{FF2B5EF4-FFF2-40B4-BE49-F238E27FC236}">
                <a16:creationId xmlns:a16="http://schemas.microsoft.com/office/drawing/2014/main" id="{901DC87A-C16F-3EAD-7292-602991918F03}"/>
              </a:ext>
            </a:extLst>
          </p:cNvPr>
          <p:cNvSpPr txBox="1"/>
          <p:nvPr userDrawn="1"/>
        </p:nvSpPr>
        <p:spPr>
          <a:xfrm>
            <a:off x="6230112" y="6080224"/>
            <a:ext cx="605641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900" b="1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</a:t>
            </a:r>
            <a:r>
              <a:rPr lang="en-NO" sz="1900" b="1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 på vidda </a:t>
            </a:r>
            <a:r>
              <a:rPr lang="en-NO" sz="1900" b="0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- Lærings- og omsorgstjenester </a:t>
            </a:r>
            <a:r>
              <a:rPr lang="en-GB" sz="1900" b="0" i="0" spc="20" baseline="0" dirty="0" err="1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</a:t>
            </a:r>
            <a:r>
              <a:rPr lang="en-NO" sz="1900" b="0" i="0" spc="20" baseline="0" dirty="0">
                <a:solidFill>
                  <a:srgbClr val="1438A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reindriften </a:t>
            </a:r>
          </a:p>
        </p:txBody>
      </p:sp>
    </p:spTree>
    <p:extLst>
      <p:ext uri="{BB962C8B-B14F-4D97-AF65-F5344CB8AC3E}">
        <p14:creationId xmlns:p14="http://schemas.microsoft.com/office/powerpoint/2010/main" val="2151048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36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938D3C-EA4E-A91D-D664-B260FD7DA5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8443586" cy="38987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NO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A693EA-38AB-66E5-A2ED-E4A85439C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44358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359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5" r:id="rId2"/>
    <p:sldLayoutId id="2147483666" r:id="rId3"/>
    <p:sldLayoutId id="2147483664" r:id="rId4"/>
    <p:sldLayoutId id="2147483667" r:id="rId5"/>
    <p:sldLayoutId id="2147483651" r:id="rId6"/>
    <p:sldLayoutId id="2147483656" r:id="rId7"/>
    <p:sldLayoutId id="2147483654" r:id="rId8"/>
    <p:sldLayoutId id="2147483655" r:id="rId9"/>
    <p:sldLayoutId id="2147483668" r:id="rId10"/>
    <p:sldLayoutId id="2147483657" r:id="rId11"/>
    <p:sldLayoutId id="2147483660" r:id="rId12"/>
    <p:sldLayoutId id="2147483662" r:id="rId13"/>
    <p:sldLayoutId id="2147483663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 baseline="0">
          <a:solidFill>
            <a:srgbClr val="1438A6"/>
          </a:solidFill>
          <a:latin typeface="Barlow Condensed SemiBold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00" kern="1200" baseline="0">
          <a:solidFill>
            <a:srgbClr val="1438A6"/>
          </a:solidFill>
          <a:latin typeface="Barlow Condensed Medium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700" kern="1200" baseline="0">
          <a:solidFill>
            <a:srgbClr val="1438A6"/>
          </a:solidFill>
          <a:latin typeface="Barlow Condensed Medium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700" kern="1200" baseline="0">
          <a:solidFill>
            <a:srgbClr val="1438A6"/>
          </a:solidFill>
          <a:latin typeface="Barlow Condensed Medium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700" kern="1200" baseline="0">
          <a:solidFill>
            <a:srgbClr val="1438A6"/>
          </a:solidFill>
          <a:latin typeface="Barlow Condensed Medium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700" kern="1200" baseline="0">
          <a:solidFill>
            <a:srgbClr val="1438A6"/>
          </a:solidFill>
          <a:latin typeface="Barlow Condensed Medium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4769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F">
      <a:dk1>
        <a:srgbClr val="FFFFFF"/>
      </a:dk1>
      <a:lt1>
        <a:srgbClr val="4F6076"/>
      </a:lt1>
      <a:dk2>
        <a:srgbClr val="FFFFFF"/>
      </a:dk2>
      <a:lt2>
        <a:srgbClr val="4F6076"/>
      </a:lt2>
      <a:accent1>
        <a:srgbClr val="DECC97"/>
      </a:accent1>
      <a:accent2>
        <a:srgbClr val="637C75"/>
      </a:accent2>
      <a:accent3>
        <a:srgbClr val="9B958C"/>
      </a:accent3>
      <a:accent4>
        <a:srgbClr val="4A6177"/>
      </a:accent4>
      <a:accent5>
        <a:srgbClr val="E1F1F3"/>
      </a:accent5>
      <a:accent6>
        <a:srgbClr val="4EA72E"/>
      </a:accent6>
      <a:hlink>
        <a:srgbClr val="E1F1F4"/>
      </a:hlink>
      <a:folHlink>
        <a:srgbClr val="96607D"/>
      </a:folHlink>
    </a:clrScheme>
    <a:fontScheme name="Statsforvalteren default fonts">
      <a:majorFont>
        <a:latin typeface="Roboto Condensed"/>
        <a:ea typeface=""/>
        <a:cs typeface=""/>
      </a:majorFont>
      <a:minorFont>
        <a:latin typeface="Roboto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70E5B50C0BFC140B39BC5F94A845AF2" ma:contentTypeVersion="13" ma:contentTypeDescription="Opprett et nytt dokument." ma:contentTypeScope="" ma:versionID="ad7dafcc4058e93fe6f3a8b8dc2414d9">
  <xsd:schema xmlns:xsd="http://www.w3.org/2001/XMLSchema" xmlns:xs="http://www.w3.org/2001/XMLSchema" xmlns:p="http://schemas.microsoft.com/office/2006/metadata/properties" xmlns:ns2="dae3e613-190a-4280-b69a-3a817488936f" xmlns:ns3="552a8c64-3f54-4f2c-b30d-dca8e88dc00c" targetNamespace="http://schemas.microsoft.com/office/2006/metadata/properties" ma:root="true" ma:fieldsID="ddc9e0e338c62ba174fc050ed51136f7" ns2:_="" ns3:_="">
    <xsd:import namespace="dae3e613-190a-4280-b69a-3a817488936f"/>
    <xsd:import namespace="552a8c64-3f54-4f2c-b30d-dca8e88dc00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e3e613-190a-4280-b69a-3a81748893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ildemerkelapper" ma:readOnly="false" ma:fieldId="{5cf76f15-5ced-4ddc-b409-7134ff3c332f}" ma:taxonomyMulti="true" ma:sspId="08572c6a-7904-40fe-b630-5ec97321ee0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2a8c64-3f54-4f2c-b30d-dca8e88dc00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39e9091d-b90b-4b37-9bb9-a10dd68099dc}" ma:internalName="TaxCatchAll" ma:showField="CatchAllData" ma:web="552a8c64-3f54-4f2c-b30d-dca8e88dc00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ae3e613-190a-4280-b69a-3a817488936f">
      <Terms xmlns="http://schemas.microsoft.com/office/infopath/2007/PartnerControls"/>
    </lcf76f155ced4ddcb4097134ff3c332f>
    <TaxCatchAll xmlns="552a8c64-3f54-4f2c-b30d-dca8e88dc00c" xsi:nil="true"/>
  </documentManagement>
</p:properties>
</file>

<file path=customXml/itemProps1.xml><?xml version="1.0" encoding="utf-8"?>
<ds:datastoreItem xmlns:ds="http://schemas.openxmlformats.org/officeDocument/2006/customXml" ds:itemID="{6B12A746-B2C0-4BC2-BA46-0EC68BFB9314}"/>
</file>

<file path=customXml/itemProps2.xml><?xml version="1.0" encoding="utf-8"?>
<ds:datastoreItem xmlns:ds="http://schemas.openxmlformats.org/officeDocument/2006/customXml" ds:itemID="{34D5E258-9E51-4C1E-90FB-F18BD24B2262}"/>
</file>

<file path=customXml/itemProps3.xml><?xml version="1.0" encoding="utf-8"?>
<ds:datastoreItem xmlns:ds="http://schemas.openxmlformats.org/officeDocument/2006/customXml" ds:itemID="{33A4A98B-F6CE-49FC-9C15-54AA2141337E}"/>
</file>

<file path=docProps/app.xml><?xml version="1.0" encoding="utf-8"?>
<Properties xmlns="http://schemas.openxmlformats.org/officeDocument/2006/extended-properties" xmlns:vt="http://schemas.openxmlformats.org/officeDocument/2006/docPropsVTypes">
  <TotalTime>5124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Barlow Condensed Medium</vt:lpstr>
      <vt:lpstr>Barlow Condensed SemiBold</vt:lpstr>
      <vt:lpstr>Roboto Condensed</vt:lpstr>
      <vt:lpstr>Office Theme</vt:lpstr>
      <vt:lpstr>PowerPoint-presentasjon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Vitikka</dc:creator>
  <cp:keywords/>
  <dc:description/>
  <cp:lastModifiedBy>Richardsen, Marta Valdés</cp:lastModifiedBy>
  <cp:revision>51</cp:revision>
  <dcterms:created xsi:type="dcterms:W3CDTF">2024-04-15T11:09:25Z</dcterms:created>
  <dcterms:modified xsi:type="dcterms:W3CDTF">2024-09-02T07:14:34Z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0x010100170E5B50C0BFC140B39BC5F94A845AF2</vt:lpwstr>
  </property>
</Properties>
</file>