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  <p:sldMasterId id="2147483736" r:id="rId3"/>
    <p:sldMasterId id="2147483752" r:id="rId4"/>
  </p:sldMasterIdLst>
  <p:notesMasterIdLst>
    <p:notesMasterId r:id="rId15"/>
  </p:notesMasterIdLst>
  <p:sldIdLst>
    <p:sldId id="256" r:id="rId5"/>
    <p:sldId id="270" r:id="rId6"/>
    <p:sldId id="271" r:id="rId7"/>
    <p:sldId id="272" r:id="rId8"/>
    <p:sldId id="293" r:id="rId9"/>
    <p:sldId id="294" r:id="rId10"/>
    <p:sldId id="267" r:id="rId11"/>
    <p:sldId id="273" r:id="rId12"/>
    <p:sldId id="292" r:id="rId13"/>
    <p:sldId id="264" r:id="rId14"/>
  </p:sldIdLst>
  <p:sldSz cx="17337088" cy="97520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BC3"/>
    <a:srgbClr val="FF5100"/>
    <a:srgbClr val="8C0F57"/>
    <a:srgbClr val="F2CD00"/>
    <a:srgbClr val="F65800"/>
    <a:srgbClr val="C84700"/>
    <a:srgbClr val="642400"/>
    <a:srgbClr val="645600"/>
    <a:srgbClr val="640039"/>
    <a:srgbClr val="005F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2843FB-C6DB-4703-B291-5D977800CF5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A5EEA3D6-FDA4-405C-A10F-995942DD72D6}">
      <dgm:prSet custT="1"/>
      <dgm:spPr>
        <a:solidFill>
          <a:schemeClr val="tx2">
            <a:lumMod val="60000"/>
            <a:lumOff val="40000"/>
          </a:schemeClr>
        </a:solidFill>
      </dgm:spPr>
      <dgm:t>
        <a:bodyPr anchor="t" anchorCtr="0"/>
        <a:lstStyle/>
        <a:p>
          <a:pPr algn="l" rtl="0"/>
          <a:r>
            <a:rPr lang="nn-NO" sz="1800" dirty="0" smtClean="0">
              <a:solidFill>
                <a:schemeClr val="tx1"/>
              </a:solidFill>
            </a:rPr>
            <a:t>9. mai 2018 </a:t>
          </a:r>
        </a:p>
        <a:p>
          <a:pPr algn="l" rtl="0"/>
          <a:r>
            <a:rPr lang="nn-NO" sz="1800" dirty="0" smtClean="0">
              <a:solidFill>
                <a:schemeClr val="tx1"/>
              </a:solidFill>
            </a:rPr>
            <a:t>Vedtak om </a:t>
          </a:r>
          <a:r>
            <a:rPr lang="nn-NO" sz="1800" dirty="0" err="1" smtClean="0">
              <a:solidFill>
                <a:schemeClr val="tx1"/>
              </a:solidFill>
            </a:rPr>
            <a:t>adm</a:t>
          </a:r>
          <a:r>
            <a:rPr lang="nn-NO" sz="1800" dirty="0" smtClean="0">
              <a:solidFill>
                <a:schemeClr val="tx1"/>
              </a:solidFill>
            </a:rPr>
            <a:t>. struktur</a:t>
          </a:r>
        </a:p>
        <a:p>
          <a:pPr algn="l" rtl="0"/>
          <a:r>
            <a:rPr lang="nn-NO" sz="1800" dirty="0" smtClean="0">
              <a:solidFill>
                <a:schemeClr val="tx1"/>
              </a:solidFill>
            </a:rPr>
            <a:t>(høyring frå medio mars- medio april)</a:t>
          </a:r>
          <a:endParaRPr lang="nn-NO" sz="1800" dirty="0">
            <a:solidFill>
              <a:schemeClr val="tx1"/>
            </a:solidFill>
          </a:endParaRPr>
        </a:p>
      </dgm:t>
    </dgm:pt>
    <dgm:pt modelId="{EAADC2DB-6692-423F-B8A9-33E8090289DE}" type="parTrans" cxnId="{DA178855-1F63-47D7-8324-37D66427291C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3D04505E-C58B-4776-9705-28BD32A5DE47}" type="sibTrans" cxnId="{DA178855-1F63-47D7-8324-37D66427291C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0B1ABA36-E430-42BE-83AA-EC5A06384B21}">
      <dgm:prSet custT="1"/>
      <dgm:spPr>
        <a:solidFill>
          <a:schemeClr val="tx2">
            <a:lumMod val="60000"/>
            <a:lumOff val="40000"/>
          </a:schemeClr>
        </a:solidFill>
      </dgm:spPr>
      <dgm:t>
        <a:bodyPr anchor="t" anchorCtr="0"/>
        <a:lstStyle/>
        <a:p>
          <a:pPr algn="l" rtl="0"/>
          <a:r>
            <a:rPr lang="nn-NO" sz="1800" dirty="0" err="1" smtClean="0">
              <a:solidFill>
                <a:schemeClr val="tx1"/>
              </a:solidFill>
            </a:rPr>
            <a:t>Sept</a:t>
          </a:r>
          <a:r>
            <a:rPr lang="nn-NO" sz="1800" dirty="0" smtClean="0">
              <a:solidFill>
                <a:schemeClr val="tx1"/>
              </a:solidFill>
            </a:rPr>
            <a:t>. 2018</a:t>
          </a:r>
        </a:p>
        <a:p>
          <a:pPr algn="l" rtl="0"/>
          <a:r>
            <a:rPr lang="nn-NO" sz="1800" dirty="0" smtClean="0">
              <a:solidFill>
                <a:schemeClr val="tx1"/>
              </a:solidFill>
            </a:rPr>
            <a:t>Alle toppleiarar ferdig innplasserte</a:t>
          </a:r>
        </a:p>
        <a:p>
          <a:pPr algn="l" rtl="0"/>
          <a:r>
            <a:rPr lang="nb-NO" sz="1800" dirty="0" smtClean="0">
              <a:solidFill>
                <a:schemeClr val="tx1"/>
              </a:solidFill>
            </a:rPr>
            <a:t>(periode: mai- </a:t>
          </a:r>
          <a:r>
            <a:rPr lang="nb-NO" sz="1800" dirty="0" err="1" smtClean="0">
              <a:solidFill>
                <a:schemeClr val="tx1"/>
              </a:solidFill>
            </a:rPr>
            <a:t>sep</a:t>
          </a:r>
          <a:r>
            <a:rPr lang="nb-NO" sz="1800" dirty="0" smtClean="0">
              <a:solidFill>
                <a:schemeClr val="tx1"/>
              </a:solidFill>
            </a:rPr>
            <a:t>)</a:t>
          </a:r>
          <a:endParaRPr lang="nn-NO" sz="1800" dirty="0">
            <a:solidFill>
              <a:schemeClr val="tx1"/>
            </a:solidFill>
          </a:endParaRPr>
        </a:p>
      </dgm:t>
    </dgm:pt>
    <dgm:pt modelId="{2C08E7ED-B70D-438E-B5BF-5F7447D531DD}" type="parTrans" cxnId="{04AE0FC8-77CC-4868-888E-F0B5B3A2D88C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968BA129-0B44-49AB-A549-FD7C37773F80}" type="sibTrans" cxnId="{04AE0FC8-77CC-4868-888E-F0B5B3A2D88C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BFBEA6E0-0601-4691-8459-BEF915668BFB}">
      <dgm:prSet custT="1"/>
      <dgm:spPr>
        <a:solidFill>
          <a:schemeClr val="tx2">
            <a:lumMod val="60000"/>
            <a:lumOff val="40000"/>
          </a:schemeClr>
        </a:solidFill>
      </dgm:spPr>
      <dgm:t>
        <a:bodyPr anchor="t" anchorCtr="0"/>
        <a:lstStyle/>
        <a:p>
          <a:pPr algn="l" rtl="0"/>
          <a:r>
            <a:rPr lang="nn-NO" sz="1800" dirty="0" smtClean="0">
              <a:solidFill>
                <a:schemeClr val="tx1"/>
              </a:solidFill>
            </a:rPr>
            <a:t>April 2019</a:t>
          </a:r>
        </a:p>
        <a:p>
          <a:pPr algn="l" rtl="0"/>
          <a:r>
            <a:rPr lang="nn-NO" sz="1800" dirty="0" smtClean="0">
              <a:solidFill>
                <a:schemeClr val="tx1"/>
              </a:solidFill>
            </a:rPr>
            <a:t>Alle tilsette ferdig innplasserte</a:t>
          </a:r>
        </a:p>
        <a:p>
          <a:pPr algn="l" rtl="0"/>
          <a:r>
            <a:rPr lang="nb-NO" sz="1800" dirty="0" smtClean="0">
              <a:solidFill>
                <a:schemeClr val="tx1"/>
              </a:solidFill>
            </a:rPr>
            <a:t>(periode: </a:t>
          </a:r>
          <a:r>
            <a:rPr lang="nb-NO" sz="1800" dirty="0" err="1" smtClean="0">
              <a:solidFill>
                <a:schemeClr val="tx1"/>
              </a:solidFill>
            </a:rPr>
            <a:t>sept</a:t>
          </a:r>
          <a:r>
            <a:rPr lang="nb-NO" sz="1800" dirty="0" smtClean="0">
              <a:solidFill>
                <a:schemeClr val="tx1"/>
              </a:solidFill>
            </a:rPr>
            <a:t> - april)</a:t>
          </a:r>
          <a:endParaRPr lang="nn-NO" sz="1800" dirty="0">
            <a:solidFill>
              <a:schemeClr val="tx1"/>
            </a:solidFill>
          </a:endParaRPr>
        </a:p>
      </dgm:t>
    </dgm:pt>
    <dgm:pt modelId="{5B798E45-8D82-47F8-AAD4-30BF27A0A15A}" type="parTrans" cxnId="{95B2C5CA-99F3-472E-AA7B-AC66E724B91D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EEB449AA-300F-4A82-8704-1C15F57C60C5}" type="sibTrans" cxnId="{95B2C5CA-99F3-472E-AA7B-AC66E724B91D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4FAE5D6F-CC73-40B7-9703-9B449BA5C4A9}">
      <dgm:prSet custT="1"/>
      <dgm:spPr>
        <a:solidFill>
          <a:schemeClr val="tx2">
            <a:lumMod val="60000"/>
            <a:lumOff val="40000"/>
          </a:schemeClr>
        </a:solidFill>
      </dgm:spPr>
      <dgm:t>
        <a:bodyPr anchor="t" anchorCtr="0"/>
        <a:lstStyle/>
        <a:p>
          <a:pPr algn="l" rtl="0"/>
          <a:r>
            <a:rPr lang="nn-NO" sz="1800" dirty="0" err="1" smtClean="0">
              <a:solidFill>
                <a:schemeClr val="tx1"/>
              </a:solidFill>
            </a:rPr>
            <a:t>Sept</a:t>
          </a:r>
          <a:r>
            <a:rPr lang="nn-NO" sz="1800" dirty="0" smtClean="0">
              <a:solidFill>
                <a:schemeClr val="tx1"/>
              </a:solidFill>
            </a:rPr>
            <a:t>. 2019</a:t>
          </a:r>
        </a:p>
        <a:p>
          <a:pPr algn="l" rtl="0"/>
          <a:r>
            <a:rPr lang="nn-NO" sz="1800" dirty="0" smtClean="0">
              <a:solidFill>
                <a:schemeClr val="tx1"/>
              </a:solidFill>
            </a:rPr>
            <a:t>Kommuneval</a:t>
          </a:r>
          <a:endParaRPr lang="nn-NO" sz="1800" dirty="0">
            <a:solidFill>
              <a:schemeClr val="tx1"/>
            </a:solidFill>
          </a:endParaRPr>
        </a:p>
      </dgm:t>
    </dgm:pt>
    <dgm:pt modelId="{B2A36FBE-C5FB-4704-9434-3BFB28750670}" type="parTrans" cxnId="{F786D8C5-22CE-4ECE-BE59-D54DCD2AABED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1EF2412C-A4E2-4DC0-A268-683F118B2C87}" type="sibTrans" cxnId="{F786D8C5-22CE-4ECE-BE59-D54DCD2AABED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780F32C4-DD0C-456A-A07A-38EF3AD87C47}">
      <dgm:prSet custT="1"/>
      <dgm:spPr>
        <a:solidFill>
          <a:schemeClr val="tx2">
            <a:lumMod val="60000"/>
            <a:lumOff val="40000"/>
          </a:schemeClr>
        </a:solidFill>
      </dgm:spPr>
      <dgm:t>
        <a:bodyPr anchor="t" anchorCtr="0"/>
        <a:lstStyle/>
        <a:p>
          <a:pPr algn="l"/>
          <a:r>
            <a:rPr lang="nb-NO" sz="1800" dirty="0" smtClean="0">
              <a:solidFill>
                <a:schemeClr val="tx1"/>
              </a:solidFill>
            </a:rPr>
            <a:t>15. feb. 2018</a:t>
          </a:r>
        </a:p>
        <a:p>
          <a:pPr algn="l"/>
          <a:r>
            <a:rPr lang="nb-NO" sz="1800" dirty="0" smtClean="0">
              <a:solidFill>
                <a:schemeClr val="tx1"/>
              </a:solidFill>
            </a:rPr>
            <a:t>Vedtak om politisk </a:t>
          </a:r>
          <a:r>
            <a:rPr lang="nb-NO" sz="1800" dirty="0" err="1" smtClean="0">
              <a:solidFill>
                <a:schemeClr val="tx1"/>
              </a:solidFill>
            </a:rPr>
            <a:t>hovud</a:t>
          </a:r>
          <a:r>
            <a:rPr lang="nb-NO" sz="1800" dirty="0" smtClean="0">
              <a:solidFill>
                <a:schemeClr val="tx1"/>
              </a:solidFill>
            </a:rPr>
            <a:t>-struktur</a:t>
          </a:r>
          <a:endParaRPr lang="nb-NO" sz="1800" dirty="0">
            <a:solidFill>
              <a:schemeClr val="tx1"/>
            </a:solidFill>
          </a:endParaRPr>
        </a:p>
      </dgm:t>
    </dgm:pt>
    <dgm:pt modelId="{4FE25AFB-C8B9-4D2B-A72F-2C08AA814F74}" type="parTrans" cxnId="{1842EC8A-D382-4360-949D-C22AA129597A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7A3AE74F-B64D-41A4-B913-00A7F3EDA9FE}" type="sibTrans" cxnId="{1842EC8A-D382-4360-949D-C22AA129597A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591F5A9B-B856-4B3A-887A-1BAB520375C5}">
      <dgm:prSet custT="1"/>
      <dgm:spPr>
        <a:solidFill>
          <a:schemeClr val="tx2">
            <a:lumMod val="60000"/>
            <a:lumOff val="40000"/>
          </a:schemeClr>
        </a:solidFill>
      </dgm:spPr>
      <dgm:t>
        <a:bodyPr anchor="t" anchorCtr="0"/>
        <a:lstStyle/>
        <a:p>
          <a:pPr algn="l"/>
          <a:r>
            <a:rPr lang="nb-NO" sz="1800" dirty="0" smtClean="0">
              <a:solidFill>
                <a:schemeClr val="tx1"/>
              </a:solidFill>
            </a:rPr>
            <a:t>1. jan. 2018</a:t>
          </a:r>
        </a:p>
        <a:p>
          <a:pPr algn="l"/>
          <a:r>
            <a:rPr lang="nb-NO" sz="1800" dirty="0" smtClean="0">
              <a:solidFill>
                <a:schemeClr val="tx1"/>
              </a:solidFill>
            </a:rPr>
            <a:t>Tilsetting av rådmann</a:t>
          </a:r>
          <a:endParaRPr lang="nb-NO" sz="1800" dirty="0">
            <a:solidFill>
              <a:schemeClr val="tx1"/>
            </a:solidFill>
          </a:endParaRPr>
        </a:p>
      </dgm:t>
    </dgm:pt>
    <dgm:pt modelId="{E46260AA-ACBC-46AB-82B3-5DFD0A0864C9}" type="parTrans" cxnId="{39874685-0BA2-41CA-BBA0-18E4379F1711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D6CECAE2-99F2-49F8-951E-DEF0994C29E6}" type="sibTrans" cxnId="{39874685-0BA2-41CA-BBA0-18E4379F1711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60FDC042-ACF6-4118-9528-0B16A864DE78}">
      <dgm:prSet custT="1"/>
      <dgm:spPr>
        <a:solidFill>
          <a:schemeClr val="tx2">
            <a:lumMod val="60000"/>
            <a:lumOff val="4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 anchor="t" anchorCtr="0"/>
        <a:lstStyle/>
        <a:p>
          <a:pPr algn="l"/>
          <a:r>
            <a:rPr lang="nb-NO" sz="1800" dirty="0" smtClean="0">
              <a:solidFill>
                <a:schemeClr val="tx1"/>
              </a:solidFill>
            </a:rPr>
            <a:t>Aug. 2017</a:t>
          </a:r>
        </a:p>
        <a:p>
          <a:pPr algn="l"/>
          <a:r>
            <a:rPr lang="nb-NO" sz="1800" dirty="0" err="1" smtClean="0">
              <a:solidFill>
                <a:schemeClr val="tx1"/>
              </a:solidFill>
            </a:rPr>
            <a:t>Konstit</a:t>
          </a:r>
          <a:r>
            <a:rPr lang="nb-NO" sz="1800" dirty="0" smtClean="0">
              <a:solidFill>
                <a:schemeClr val="tx1"/>
              </a:solidFill>
            </a:rPr>
            <a:t>.</a:t>
          </a:r>
        </a:p>
        <a:p>
          <a:pPr algn="l"/>
          <a:r>
            <a:rPr lang="nb-NO" sz="1800" dirty="0" smtClean="0">
              <a:solidFill>
                <a:schemeClr val="tx1"/>
              </a:solidFill>
            </a:rPr>
            <a:t>fellesnemnd</a:t>
          </a:r>
          <a:endParaRPr lang="nb-NO" sz="1800" dirty="0">
            <a:solidFill>
              <a:schemeClr val="tx1"/>
            </a:solidFill>
          </a:endParaRPr>
        </a:p>
      </dgm:t>
    </dgm:pt>
    <dgm:pt modelId="{0EEA15F8-CD34-4C30-A5D8-6E059A661A7E}" type="parTrans" cxnId="{D48C2C8D-B219-4658-B3D8-AAB9F688EF8C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8476E4E4-350A-47DA-98E1-C68760ED5883}" type="sibTrans" cxnId="{D48C2C8D-B219-4658-B3D8-AAB9F688EF8C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CEECA3FA-91F2-4463-B1F5-67BB530742F4}">
      <dgm:prSet custT="1"/>
      <dgm:spPr>
        <a:solidFill>
          <a:schemeClr val="tx2">
            <a:lumMod val="60000"/>
            <a:lumOff val="40000"/>
          </a:schemeClr>
        </a:solidFill>
      </dgm:spPr>
      <dgm:t>
        <a:bodyPr anchor="t" anchorCtr="0"/>
        <a:lstStyle/>
        <a:p>
          <a:pPr algn="l"/>
          <a:r>
            <a:rPr lang="nb-NO" sz="1800" dirty="0" smtClean="0">
              <a:solidFill>
                <a:schemeClr val="tx1"/>
              </a:solidFill>
            </a:rPr>
            <a:t>Juni 2018</a:t>
          </a:r>
        </a:p>
        <a:p>
          <a:pPr algn="l"/>
          <a:r>
            <a:rPr lang="nb-NO" sz="1800" dirty="0" smtClean="0">
              <a:solidFill>
                <a:schemeClr val="tx1"/>
              </a:solidFill>
            </a:rPr>
            <a:t>Vedtak politisk kommune-</a:t>
          </a:r>
          <a:r>
            <a:rPr lang="nb-NO" sz="1800" dirty="0" err="1" smtClean="0">
              <a:solidFill>
                <a:schemeClr val="tx1"/>
              </a:solidFill>
            </a:rPr>
            <a:t>delutval</a:t>
          </a:r>
          <a:r>
            <a:rPr lang="nb-NO" sz="1800" dirty="0" smtClean="0">
              <a:solidFill>
                <a:schemeClr val="tx1"/>
              </a:solidFill>
            </a:rPr>
            <a:t> </a:t>
          </a:r>
          <a:endParaRPr lang="nb-NO" sz="1800" dirty="0">
            <a:solidFill>
              <a:schemeClr val="tx1"/>
            </a:solidFill>
          </a:endParaRPr>
        </a:p>
      </dgm:t>
    </dgm:pt>
    <dgm:pt modelId="{C4A8FDBB-3986-447A-81A8-066187CC56E4}" type="parTrans" cxnId="{2AA93C44-DD06-43EE-B620-F9A5CBFBAED9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8E26BF0F-BAEC-4DA5-9F17-AE52AB10F005}" type="sibTrans" cxnId="{2AA93C44-DD06-43EE-B620-F9A5CBFBAED9}">
      <dgm:prSet/>
      <dgm:spPr/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D9F955B4-496B-4028-9A0A-975B70B2BBE1}" type="pres">
      <dgm:prSet presAssocID="{0A2843FB-C6DB-4703-B291-5D977800CF5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5F0006EA-61D6-42F5-A641-26893B651AE1}" type="pres">
      <dgm:prSet presAssocID="{0A2843FB-C6DB-4703-B291-5D977800CF57}" presName="arrow" presStyleLbl="bgShp" presStyleIdx="0" presStyleCnt="1"/>
      <dgm:spPr/>
    </dgm:pt>
    <dgm:pt modelId="{EC228C31-A0E0-4B03-A407-F2A8FD4A1BF3}" type="pres">
      <dgm:prSet presAssocID="{0A2843FB-C6DB-4703-B291-5D977800CF57}" presName="linearProcess" presStyleCnt="0"/>
      <dgm:spPr/>
    </dgm:pt>
    <dgm:pt modelId="{E4A0432D-6686-49A9-B8BE-CBF9D38E7082}" type="pres">
      <dgm:prSet presAssocID="{60FDC042-ACF6-4118-9528-0B16A864DE78}" presName="textNode" presStyleLbl="node1" presStyleIdx="0" presStyleCnt="8" custScaleX="134554" custLinFactNeighborX="78854" custLinFactNeighborY="20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ACE25C6-D8AB-4761-9E39-6695EFCF2A3C}" type="pres">
      <dgm:prSet presAssocID="{8476E4E4-350A-47DA-98E1-C68760ED5883}" presName="sibTrans" presStyleCnt="0"/>
      <dgm:spPr/>
    </dgm:pt>
    <dgm:pt modelId="{981E2CDB-CB1B-44B4-80D8-B788BE2EA719}" type="pres">
      <dgm:prSet presAssocID="{591F5A9B-B856-4B3A-887A-1BAB520375C5}" presName="textNode" presStyleLbl="node1" presStyleIdx="1" presStyleCnt="8" custScaleX="118638" custLinFactNeighborX="2978" custLinFactNeighborY="20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A639580-66A1-43F4-8083-C33700FEB565}" type="pres">
      <dgm:prSet presAssocID="{D6CECAE2-99F2-49F8-951E-DEF0994C29E6}" presName="sibTrans" presStyleCnt="0"/>
      <dgm:spPr/>
    </dgm:pt>
    <dgm:pt modelId="{79936C8C-CC7E-4CE0-A02E-2D8A4AEC5358}" type="pres">
      <dgm:prSet presAssocID="{780F32C4-DD0C-456A-A07A-38EF3AD87C47}" presName="textNode" presStyleLbl="node1" presStyleIdx="2" presStyleCnt="8" custLinFactNeighborX="-67305" custLinFactNeighborY="20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74DBFC3-0673-4E64-89E6-AAFD10173917}" type="pres">
      <dgm:prSet presAssocID="{7A3AE74F-B64D-41A4-B913-00A7F3EDA9FE}" presName="sibTrans" presStyleCnt="0"/>
      <dgm:spPr/>
    </dgm:pt>
    <dgm:pt modelId="{33A0C14B-AD59-4A2C-962E-E869F1FD1D0B}" type="pres">
      <dgm:prSet presAssocID="{A5EEA3D6-FDA4-405C-A10F-995942DD72D6}" presName="textNode" presStyleLbl="node1" presStyleIdx="3" presStyleCnt="8" custScaleX="140736" custLinFactX="-4022" custLinFactNeighborX="-100000" custLinFactNeighborY="20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CCD196F-E3D8-4E5F-8147-161C90A12A2B}" type="pres">
      <dgm:prSet presAssocID="{3D04505E-C58B-4776-9705-28BD32A5DE47}" presName="sibTrans" presStyleCnt="0"/>
      <dgm:spPr/>
    </dgm:pt>
    <dgm:pt modelId="{1ECD4C50-9DDD-4D7C-BD0F-AEC121762DD7}" type="pres">
      <dgm:prSet presAssocID="{CEECA3FA-91F2-4463-B1F5-67BB530742F4}" presName="textNode" presStyleLbl="node1" presStyleIdx="4" presStyleCnt="8" custScaleX="131667" custLinFactX="-16051" custLinFactNeighborX="-100000" custLinFactNeighborY="20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74CB0AE-6F12-4938-BCA1-97F7FA9BAAEE}" type="pres">
      <dgm:prSet presAssocID="{8E26BF0F-BAEC-4DA5-9F17-AE52AB10F005}" presName="sibTrans" presStyleCnt="0"/>
      <dgm:spPr/>
    </dgm:pt>
    <dgm:pt modelId="{EEC83E10-B127-4CFB-AA34-8CAE4B87F743}" type="pres">
      <dgm:prSet presAssocID="{0B1ABA36-E430-42BE-83AA-EC5A06384B21}" presName="textNode" presStyleLbl="node1" presStyleIdx="5" presStyleCnt="8" custScaleX="151104" custLinFactX="-26771" custLinFactNeighborX="-100000" custLinFactNeighborY="20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317444B-D35A-47BC-81BE-4D83E1533D3B}" type="pres">
      <dgm:prSet presAssocID="{968BA129-0B44-49AB-A549-FD7C37773F80}" presName="sibTrans" presStyleCnt="0"/>
      <dgm:spPr/>
    </dgm:pt>
    <dgm:pt modelId="{4B0E9535-A26D-4055-8554-13D4DE209497}" type="pres">
      <dgm:prSet presAssocID="{BFBEA6E0-0601-4691-8459-BEF915668BFB}" presName="textNode" presStyleLbl="node1" presStyleIdx="6" presStyleCnt="8" custScaleX="154224" custLinFactX="-36588" custLinFactNeighborX="-100000" custLinFactNeighborY="20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30A08ED-D6BB-4867-9C11-71518395531C}" type="pres">
      <dgm:prSet presAssocID="{EEB449AA-300F-4A82-8704-1C15F57C60C5}" presName="sibTrans" presStyleCnt="0"/>
      <dgm:spPr/>
    </dgm:pt>
    <dgm:pt modelId="{9FEC96AB-4C67-401D-A26F-8DAE3C0C6D91}" type="pres">
      <dgm:prSet presAssocID="{4FAE5D6F-CC73-40B7-9703-9B449BA5C4A9}" presName="textNode" presStyleLbl="node1" presStyleIdx="7" presStyleCnt="8" custScaleX="144828" custLinFactX="-49920" custLinFactNeighborX="-100000" custLinFactNeighborY="201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F786D8C5-22CE-4ECE-BE59-D54DCD2AABED}" srcId="{0A2843FB-C6DB-4703-B291-5D977800CF57}" destId="{4FAE5D6F-CC73-40B7-9703-9B449BA5C4A9}" srcOrd="7" destOrd="0" parTransId="{B2A36FBE-C5FB-4704-9434-3BFB28750670}" sibTransId="{1EF2412C-A4E2-4DC0-A268-683F118B2C87}"/>
    <dgm:cxn modelId="{EBDE214B-7782-486D-B1BA-203C2DB86536}" type="presOf" srcId="{0B1ABA36-E430-42BE-83AA-EC5A06384B21}" destId="{EEC83E10-B127-4CFB-AA34-8CAE4B87F743}" srcOrd="0" destOrd="0" presId="urn:microsoft.com/office/officeart/2005/8/layout/hProcess9"/>
    <dgm:cxn modelId="{DA178855-1F63-47D7-8324-37D66427291C}" srcId="{0A2843FB-C6DB-4703-B291-5D977800CF57}" destId="{A5EEA3D6-FDA4-405C-A10F-995942DD72D6}" srcOrd="3" destOrd="0" parTransId="{EAADC2DB-6692-423F-B8A9-33E8090289DE}" sibTransId="{3D04505E-C58B-4776-9705-28BD32A5DE47}"/>
    <dgm:cxn modelId="{9235F4A8-6F49-49B1-A75A-04D7995CA843}" type="presOf" srcId="{A5EEA3D6-FDA4-405C-A10F-995942DD72D6}" destId="{33A0C14B-AD59-4A2C-962E-E869F1FD1D0B}" srcOrd="0" destOrd="0" presId="urn:microsoft.com/office/officeart/2005/8/layout/hProcess9"/>
    <dgm:cxn modelId="{95B2C5CA-99F3-472E-AA7B-AC66E724B91D}" srcId="{0A2843FB-C6DB-4703-B291-5D977800CF57}" destId="{BFBEA6E0-0601-4691-8459-BEF915668BFB}" srcOrd="6" destOrd="0" parTransId="{5B798E45-8D82-47F8-AAD4-30BF27A0A15A}" sibTransId="{EEB449AA-300F-4A82-8704-1C15F57C60C5}"/>
    <dgm:cxn modelId="{33CEFC68-329C-4CA1-8761-A97D36413759}" type="presOf" srcId="{BFBEA6E0-0601-4691-8459-BEF915668BFB}" destId="{4B0E9535-A26D-4055-8554-13D4DE209497}" srcOrd="0" destOrd="0" presId="urn:microsoft.com/office/officeart/2005/8/layout/hProcess9"/>
    <dgm:cxn modelId="{04AE0FC8-77CC-4868-888E-F0B5B3A2D88C}" srcId="{0A2843FB-C6DB-4703-B291-5D977800CF57}" destId="{0B1ABA36-E430-42BE-83AA-EC5A06384B21}" srcOrd="5" destOrd="0" parTransId="{2C08E7ED-B70D-438E-B5BF-5F7447D531DD}" sibTransId="{968BA129-0B44-49AB-A549-FD7C37773F80}"/>
    <dgm:cxn modelId="{3E265590-08A9-475B-A1DC-7ACE690B54EA}" type="presOf" srcId="{60FDC042-ACF6-4118-9528-0B16A864DE78}" destId="{E4A0432D-6686-49A9-B8BE-CBF9D38E7082}" srcOrd="0" destOrd="0" presId="urn:microsoft.com/office/officeart/2005/8/layout/hProcess9"/>
    <dgm:cxn modelId="{9A4FFD6B-D942-4FDE-8EF4-071A8F2DD922}" type="presOf" srcId="{591F5A9B-B856-4B3A-887A-1BAB520375C5}" destId="{981E2CDB-CB1B-44B4-80D8-B788BE2EA719}" srcOrd="0" destOrd="0" presId="urn:microsoft.com/office/officeart/2005/8/layout/hProcess9"/>
    <dgm:cxn modelId="{9BBC02D3-C6D6-4658-A27E-0E93E7E610E7}" type="presOf" srcId="{0A2843FB-C6DB-4703-B291-5D977800CF57}" destId="{D9F955B4-496B-4028-9A0A-975B70B2BBE1}" srcOrd="0" destOrd="0" presId="urn:microsoft.com/office/officeart/2005/8/layout/hProcess9"/>
    <dgm:cxn modelId="{CEC83DB3-44EE-43E2-9E2C-7BD51444A4DB}" type="presOf" srcId="{CEECA3FA-91F2-4463-B1F5-67BB530742F4}" destId="{1ECD4C50-9DDD-4D7C-BD0F-AEC121762DD7}" srcOrd="0" destOrd="0" presId="urn:microsoft.com/office/officeart/2005/8/layout/hProcess9"/>
    <dgm:cxn modelId="{B7CF77FF-D335-45AD-A5DD-1D1515ADF25A}" type="presOf" srcId="{4FAE5D6F-CC73-40B7-9703-9B449BA5C4A9}" destId="{9FEC96AB-4C67-401D-A26F-8DAE3C0C6D91}" srcOrd="0" destOrd="0" presId="urn:microsoft.com/office/officeart/2005/8/layout/hProcess9"/>
    <dgm:cxn modelId="{AFBB31DA-9C84-4746-88CC-D313C2EB326D}" type="presOf" srcId="{780F32C4-DD0C-456A-A07A-38EF3AD87C47}" destId="{79936C8C-CC7E-4CE0-A02E-2D8A4AEC5358}" srcOrd="0" destOrd="0" presId="urn:microsoft.com/office/officeart/2005/8/layout/hProcess9"/>
    <dgm:cxn modelId="{2AA93C44-DD06-43EE-B620-F9A5CBFBAED9}" srcId="{0A2843FB-C6DB-4703-B291-5D977800CF57}" destId="{CEECA3FA-91F2-4463-B1F5-67BB530742F4}" srcOrd="4" destOrd="0" parTransId="{C4A8FDBB-3986-447A-81A8-066187CC56E4}" sibTransId="{8E26BF0F-BAEC-4DA5-9F17-AE52AB10F005}"/>
    <dgm:cxn modelId="{39874685-0BA2-41CA-BBA0-18E4379F1711}" srcId="{0A2843FB-C6DB-4703-B291-5D977800CF57}" destId="{591F5A9B-B856-4B3A-887A-1BAB520375C5}" srcOrd="1" destOrd="0" parTransId="{E46260AA-ACBC-46AB-82B3-5DFD0A0864C9}" sibTransId="{D6CECAE2-99F2-49F8-951E-DEF0994C29E6}"/>
    <dgm:cxn modelId="{D48C2C8D-B219-4658-B3D8-AAB9F688EF8C}" srcId="{0A2843FB-C6DB-4703-B291-5D977800CF57}" destId="{60FDC042-ACF6-4118-9528-0B16A864DE78}" srcOrd="0" destOrd="0" parTransId="{0EEA15F8-CD34-4C30-A5D8-6E059A661A7E}" sibTransId="{8476E4E4-350A-47DA-98E1-C68760ED5883}"/>
    <dgm:cxn modelId="{1842EC8A-D382-4360-949D-C22AA129597A}" srcId="{0A2843FB-C6DB-4703-B291-5D977800CF57}" destId="{780F32C4-DD0C-456A-A07A-38EF3AD87C47}" srcOrd="2" destOrd="0" parTransId="{4FE25AFB-C8B9-4D2B-A72F-2C08AA814F74}" sibTransId="{7A3AE74F-B64D-41A4-B913-00A7F3EDA9FE}"/>
    <dgm:cxn modelId="{5140D494-141C-4B5D-A84A-50678F9AF576}" type="presParOf" srcId="{D9F955B4-496B-4028-9A0A-975B70B2BBE1}" destId="{5F0006EA-61D6-42F5-A641-26893B651AE1}" srcOrd="0" destOrd="0" presId="urn:microsoft.com/office/officeart/2005/8/layout/hProcess9"/>
    <dgm:cxn modelId="{BC366450-3625-469A-86D3-BC5DD6E03E8E}" type="presParOf" srcId="{D9F955B4-496B-4028-9A0A-975B70B2BBE1}" destId="{EC228C31-A0E0-4B03-A407-F2A8FD4A1BF3}" srcOrd="1" destOrd="0" presId="urn:microsoft.com/office/officeart/2005/8/layout/hProcess9"/>
    <dgm:cxn modelId="{6505A732-7D11-461C-8307-4220C4499004}" type="presParOf" srcId="{EC228C31-A0E0-4B03-A407-F2A8FD4A1BF3}" destId="{E4A0432D-6686-49A9-B8BE-CBF9D38E7082}" srcOrd="0" destOrd="0" presId="urn:microsoft.com/office/officeart/2005/8/layout/hProcess9"/>
    <dgm:cxn modelId="{C15469FA-1297-49A3-9819-0918D0AEFB25}" type="presParOf" srcId="{EC228C31-A0E0-4B03-A407-F2A8FD4A1BF3}" destId="{4ACE25C6-D8AB-4761-9E39-6695EFCF2A3C}" srcOrd="1" destOrd="0" presId="urn:microsoft.com/office/officeart/2005/8/layout/hProcess9"/>
    <dgm:cxn modelId="{40ECA8F9-C81B-4DC9-926A-DF0D2F0A3448}" type="presParOf" srcId="{EC228C31-A0E0-4B03-A407-F2A8FD4A1BF3}" destId="{981E2CDB-CB1B-44B4-80D8-B788BE2EA719}" srcOrd="2" destOrd="0" presId="urn:microsoft.com/office/officeart/2005/8/layout/hProcess9"/>
    <dgm:cxn modelId="{5DBE47A8-DB14-445D-960D-71ECC4B453B0}" type="presParOf" srcId="{EC228C31-A0E0-4B03-A407-F2A8FD4A1BF3}" destId="{9A639580-66A1-43F4-8083-C33700FEB565}" srcOrd="3" destOrd="0" presId="urn:microsoft.com/office/officeart/2005/8/layout/hProcess9"/>
    <dgm:cxn modelId="{1382F3E0-AAF4-45B9-BCB1-FF93F888D8B4}" type="presParOf" srcId="{EC228C31-A0E0-4B03-A407-F2A8FD4A1BF3}" destId="{79936C8C-CC7E-4CE0-A02E-2D8A4AEC5358}" srcOrd="4" destOrd="0" presId="urn:microsoft.com/office/officeart/2005/8/layout/hProcess9"/>
    <dgm:cxn modelId="{22FD784E-98BD-4CFB-9D41-96D951F19E91}" type="presParOf" srcId="{EC228C31-A0E0-4B03-A407-F2A8FD4A1BF3}" destId="{874DBFC3-0673-4E64-89E6-AAFD10173917}" srcOrd="5" destOrd="0" presId="urn:microsoft.com/office/officeart/2005/8/layout/hProcess9"/>
    <dgm:cxn modelId="{932F738E-E77C-441F-BF72-A7B34F834A78}" type="presParOf" srcId="{EC228C31-A0E0-4B03-A407-F2A8FD4A1BF3}" destId="{33A0C14B-AD59-4A2C-962E-E869F1FD1D0B}" srcOrd="6" destOrd="0" presId="urn:microsoft.com/office/officeart/2005/8/layout/hProcess9"/>
    <dgm:cxn modelId="{94DECBBF-3991-43BC-842D-C62512C558E4}" type="presParOf" srcId="{EC228C31-A0E0-4B03-A407-F2A8FD4A1BF3}" destId="{0CCD196F-E3D8-4E5F-8147-161C90A12A2B}" srcOrd="7" destOrd="0" presId="urn:microsoft.com/office/officeart/2005/8/layout/hProcess9"/>
    <dgm:cxn modelId="{89493BF4-B3E3-4819-8D2B-75543D5153F7}" type="presParOf" srcId="{EC228C31-A0E0-4B03-A407-F2A8FD4A1BF3}" destId="{1ECD4C50-9DDD-4D7C-BD0F-AEC121762DD7}" srcOrd="8" destOrd="0" presId="urn:microsoft.com/office/officeart/2005/8/layout/hProcess9"/>
    <dgm:cxn modelId="{23EE0E8D-8576-4F8B-8358-A0A05B388772}" type="presParOf" srcId="{EC228C31-A0E0-4B03-A407-F2A8FD4A1BF3}" destId="{974CB0AE-6F12-4938-BCA1-97F7FA9BAAEE}" srcOrd="9" destOrd="0" presId="urn:microsoft.com/office/officeart/2005/8/layout/hProcess9"/>
    <dgm:cxn modelId="{BE8A684B-A0A3-4708-AB99-BA217C7D3354}" type="presParOf" srcId="{EC228C31-A0E0-4B03-A407-F2A8FD4A1BF3}" destId="{EEC83E10-B127-4CFB-AA34-8CAE4B87F743}" srcOrd="10" destOrd="0" presId="urn:microsoft.com/office/officeart/2005/8/layout/hProcess9"/>
    <dgm:cxn modelId="{7E6E0FAA-001E-47D3-8E86-840A19C412FF}" type="presParOf" srcId="{EC228C31-A0E0-4B03-A407-F2A8FD4A1BF3}" destId="{5317444B-D35A-47BC-81BE-4D83E1533D3B}" srcOrd="11" destOrd="0" presId="urn:microsoft.com/office/officeart/2005/8/layout/hProcess9"/>
    <dgm:cxn modelId="{FE05C0DA-2F32-4B86-A7CA-1A06FC3A0200}" type="presParOf" srcId="{EC228C31-A0E0-4B03-A407-F2A8FD4A1BF3}" destId="{4B0E9535-A26D-4055-8554-13D4DE209497}" srcOrd="12" destOrd="0" presId="urn:microsoft.com/office/officeart/2005/8/layout/hProcess9"/>
    <dgm:cxn modelId="{1AEF31BE-496D-4573-8677-F5A7CF72942A}" type="presParOf" srcId="{EC228C31-A0E0-4B03-A407-F2A8FD4A1BF3}" destId="{030A08ED-D6BB-4867-9C11-71518395531C}" srcOrd="13" destOrd="0" presId="urn:microsoft.com/office/officeart/2005/8/layout/hProcess9"/>
    <dgm:cxn modelId="{1A9EF4EC-6716-48E7-8D9A-48EDD0EE37AE}" type="presParOf" srcId="{EC228C31-A0E0-4B03-A407-F2A8FD4A1BF3}" destId="{9FEC96AB-4C67-401D-A26F-8DAE3C0C6D91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9B4B50-6AF9-4FE6-BF1C-409F4002AD8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79B0CD9-897E-4B33-BD51-7707B8016487}">
      <dgm:prSet custT="1"/>
      <dgm:spPr>
        <a:xfrm>
          <a:off x="815" y="1583531"/>
          <a:ext cx="1306745" cy="2111375"/>
        </a:xfrm>
        <a:prstGeom prst="roundRect">
          <a:avLst/>
        </a:prstGeom>
        <a:solidFill>
          <a:srgbClr val="00BBC3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anchor="t" anchorCtr="0"/>
        <a:lstStyle/>
        <a:p>
          <a:pPr algn="l" rtl="0"/>
          <a:r>
            <a:rPr lang="nn-NO" sz="1800" b="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Kunnskaps-grunnlag</a:t>
          </a:r>
          <a:r>
            <a:rPr lang="nn-NO" sz="18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 for teneste-området, som beskriv </a:t>
          </a:r>
          <a:r>
            <a:rPr lang="nn-NO" sz="1800" dirty="0" smtClean="0">
              <a:solidFill>
                <a:schemeClr val="bg2">
                  <a:alpha val="92000"/>
                </a:schemeClr>
              </a:solidFill>
              <a:latin typeface="Calibri"/>
              <a:ea typeface="+mn-ea"/>
              <a:cs typeface="+mn-cs"/>
            </a:rPr>
            <a:t>status</a:t>
          </a:r>
          <a:r>
            <a:rPr lang="nn-NO" sz="18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, utfordringar og nasjonale og kommunale føringar.</a:t>
          </a:r>
        </a:p>
        <a:p>
          <a:pPr algn="l" rtl="0"/>
          <a:r>
            <a:rPr lang="nn-NO" sz="18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1.september</a:t>
          </a:r>
          <a:r>
            <a:rPr lang="nn-NO" sz="16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 </a:t>
          </a:r>
          <a:endParaRPr lang="nn-NO" sz="1600" dirty="0">
            <a:solidFill>
              <a:schemeClr val="bg2"/>
            </a:solidFill>
            <a:latin typeface="Calibri"/>
            <a:ea typeface="+mn-ea"/>
            <a:cs typeface="+mn-cs"/>
          </a:endParaRPr>
        </a:p>
      </dgm:t>
    </dgm:pt>
    <dgm:pt modelId="{6907838C-2798-4D59-8122-82BDBD2C231D}" type="parTrans" cxnId="{C0D4CD9D-5C25-4C3D-863C-0615E9FA546C}">
      <dgm:prSet/>
      <dgm:spPr/>
      <dgm:t>
        <a:bodyPr/>
        <a:lstStyle/>
        <a:p>
          <a:endParaRPr lang="nb-NO">
            <a:solidFill>
              <a:schemeClr val="tx1">
                <a:lumMod val="50000"/>
              </a:schemeClr>
            </a:solidFill>
          </a:endParaRPr>
        </a:p>
      </dgm:t>
    </dgm:pt>
    <dgm:pt modelId="{D6F95E03-51E6-4447-AC76-912099E7A5E1}" type="sibTrans" cxnId="{C0D4CD9D-5C25-4C3D-863C-0615E9FA546C}">
      <dgm:prSet/>
      <dgm:spPr/>
      <dgm:t>
        <a:bodyPr/>
        <a:lstStyle/>
        <a:p>
          <a:endParaRPr lang="nb-NO">
            <a:solidFill>
              <a:schemeClr val="tx1">
                <a:lumMod val="50000"/>
              </a:schemeClr>
            </a:solidFill>
          </a:endParaRPr>
        </a:p>
      </dgm:t>
    </dgm:pt>
    <dgm:pt modelId="{D60A74DE-FD09-479D-9EE6-3926213DB1BE}">
      <dgm:prSet custT="1"/>
      <dgm:spPr>
        <a:xfrm>
          <a:off x="1372898" y="1583531"/>
          <a:ext cx="1306745" cy="2111375"/>
        </a:xfrm>
        <a:prstGeom prst="roundRect">
          <a:avLst/>
        </a:prstGeom>
        <a:solidFill>
          <a:srgbClr val="00BBC3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anchor="t" anchorCtr="0"/>
        <a:lstStyle/>
        <a:p>
          <a:pPr algn="l" rtl="0"/>
          <a:r>
            <a:rPr lang="nn-NO" sz="18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Grunnlags-dokument for tenesteområdet, som beskriv satsingsområde, mål og strategiar for teneste-utviklinga. </a:t>
          </a:r>
        </a:p>
        <a:p>
          <a:pPr algn="l" rtl="0"/>
          <a:r>
            <a:rPr lang="nn-NO" sz="18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1. desember</a:t>
          </a:r>
          <a:endParaRPr lang="nn-NO" sz="1800" dirty="0">
            <a:solidFill>
              <a:schemeClr val="bg2"/>
            </a:solidFill>
            <a:latin typeface="Calibri"/>
            <a:ea typeface="+mn-ea"/>
            <a:cs typeface="+mn-cs"/>
          </a:endParaRPr>
        </a:p>
      </dgm:t>
    </dgm:pt>
    <dgm:pt modelId="{960BEB63-0EBF-469E-AA17-4573EF6A60A6}" type="parTrans" cxnId="{77967DD9-3CB9-446E-A63B-853382445DA1}">
      <dgm:prSet/>
      <dgm:spPr/>
      <dgm:t>
        <a:bodyPr/>
        <a:lstStyle/>
        <a:p>
          <a:endParaRPr lang="nb-NO">
            <a:solidFill>
              <a:schemeClr val="tx1">
                <a:lumMod val="50000"/>
              </a:schemeClr>
            </a:solidFill>
          </a:endParaRPr>
        </a:p>
      </dgm:t>
    </dgm:pt>
    <dgm:pt modelId="{2D71C360-74A2-44CB-AB9B-B9A49D71F276}" type="sibTrans" cxnId="{77967DD9-3CB9-446E-A63B-853382445DA1}">
      <dgm:prSet/>
      <dgm:spPr/>
      <dgm:t>
        <a:bodyPr/>
        <a:lstStyle/>
        <a:p>
          <a:endParaRPr lang="nb-NO">
            <a:solidFill>
              <a:schemeClr val="tx1">
                <a:lumMod val="50000"/>
              </a:schemeClr>
            </a:solidFill>
          </a:endParaRPr>
        </a:p>
      </dgm:t>
    </dgm:pt>
    <dgm:pt modelId="{F6B0326A-C586-4E97-AA56-DBEA8D20291B}">
      <dgm:prSet custT="1"/>
      <dgm:spPr>
        <a:xfrm>
          <a:off x="2744981" y="1583531"/>
          <a:ext cx="1306745" cy="2111375"/>
        </a:xfrm>
        <a:prstGeom prst="roundRect">
          <a:avLst/>
        </a:prstGeom>
        <a:solidFill>
          <a:srgbClr val="00BBC3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anchor="t" anchorCtr="0"/>
        <a:lstStyle/>
        <a:p>
          <a:pPr algn="l" rtl="0"/>
          <a:r>
            <a:rPr lang="nn-NO" sz="18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Organisasjons-plan for tenesteområdet, som beskriv organisering, lokalisering, roller og funksjonar.</a:t>
          </a:r>
        </a:p>
        <a:p>
          <a:pPr algn="l" rtl="0"/>
          <a:r>
            <a:rPr lang="nn-NO" sz="18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 1. desember</a:t>
          </a:r>
          <a:endParaRPr lang="nn-NO" sz="1800" dirty="0">
            <a:solidFill>
              <a:schemeClr val="bg2"/>
            </a:solidFill>
            <a:latin typeface="Calibri"/>
            <a:ea typeface="+mn-ea"/>
            <a:cs typeface="+mn-cs"/>
          </a:endParaRPr>
        </a:p>
      </dgm:t>
    </dgm:pt>
    <dgm:pt modelId="{BDD930BE-2143-44D7-A2E4-985B70C93F44}" type="parTrans" cxnId="{C298155E-4262-450A-A96B-16F828BC494B}">
      <dgm:prSet/>
      <dgm:spPr/>
      <dgm:t>
        <a:bodyPr/>
        <a:lstStyle/>
        <a:p>
          <a:endParaRPr lang="nb-NO">
            <a:solidFill>
              <a:schemeClr val="tx1">
                <a:lumMod val="50000"/>
              </a:schemeClr>
            </a:solidFill>
          </a:endParaRPr>
        </a:p>
      </dgm:t>
    </dgm:pt>
    <dgm:pt modelId="{6CA10AA9-736E-4C44-A19D-93172499FC96}" type="sibTrans" cxnId="{C298155E-4262-450A-A96B-16F828BC494B}">
      <dgm:prSet/>
      <dgm:spPr/>
      <dgm:t>
        <a:bodyPr/>
        <a:lstStyle/>
        <a:p>
          <a:endParaRPr lang="nb-NO">
            <a:solidFill>
              <a:schemeClr val="tx1">
                <a:lumMod val="50000"/>
              </a:schemeClr>
            </a:solidFill>
          </a:endParaRPr>
        </a:p>
      </dgm:t>
    </dgm:pt>
    <dgm:pt modelId="{0A5FDD47-92A1-422F-9ECA-BA0C1645BC09}">
      <dgm:prSet custT="1"/>
      <dgm:spPr>
        <a:xfrm>
          <a:off x="4117064" y="1583531"/>
          <a:ext cx="1306745" cy="2111375"/>
        </a:xfrm>
        <a:prstGeom prst="roundRect">
          <a:avLst/>
        </a:prstGeom>
        <a:solidFill>
          <a:srgbClr val="F2CD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nn-NO" sz="1800" dirty="0" smtClean="0">
              <a:solidFill>
                <a:sysClr val="windowText" lastClr="000000">
                  <a:lumMod val="50000"/>
                </a:sysClr>
              </a:solidFill>
              <a:latin typeface="Calibri"/>
              <a:ea typeface="+mn-ea"/>
              <a:cs typeface="+mn-cs"/>
            </a:rPr>
            <a:t>Arbeidet med lokalisering ferdig</a:t>
          </a:r>
        </a:p>
        <a:p>
          <a:pPr rtl="0"/>
          <a:r>
            <a:rPr lang="nn-NO" sz="1800" dirty="0" smtClean="0">
              <a:solidFill>
                <a:sysClr val="windowText" lastClr="000000">
                  <a:lumMod val="50000"/>
                </a:sysClr>
              </a:solidFill>
              <a:latin typeface="Calibri"/>
              <a:ea typeface="+mn-ea"/>
              <a:cs typeface="+mn-cs"/>
            </a:rPr>
            <a:t>1. februar 2019</a:t>
          </a:r>
          <a:endParaRPr lang="nn-NO" sz="1800" dirty="0">
            <a:solidFill>
              <a:sysClr val="windowText" lastClr="000000">
                <a:lumMod val="50000"/>
              </a:sysClr>
            </a:solidFill>
            <a:latin typeface="Calibri"/>
            <a:ea typeface="+mn-ea"/>
            <a:cs typeface="+mn-cs"/>
          </a:endParaRPr>
        </a:p>
      </dgm:t>
    </dgm:pt>
    <dgm:pt modelId="{87761F99-09E2-41E1-8604-A86163C60A84}" type="parTrans" cxnId="{6BC133C2-1DDB-49ED-83A2-72927AC79D61}">
      <dgm:prSet/>
      <dgm:spPr/>
      <dgm:t>
        <a:bodyPr/>
        <a:lstStyle/>
        <a:p>
          <a:endParaRPr lang="nb-NO">
            <a:solidFill>
              <a:schemeClr val="tx1">
                <a:lumMod val="50000"/>
              </a:schemeClr>
            </a:solidFill>
          </a:endParaRPr>
        </a:p>
      </dgm:t>
    </dgm:pt>
    <dgm:pt modelId="{A5B58698-BB94-409F-9431-DA9F1C4C2453}" type="sibTrans" cxnId="{6BC133C2-1DDB-49ED-83A2-72927AC79D61}">
      <dgm:prSet/>
      <dgm:spPr/>
      <dgm:t>
        <a:bodyPr/>
        <a:lstStyle/>
        <a:p>
          <a:endParaRPr lang="nb-NO">
            <a:solidFill>
              <a:schemeClr val="tx1">
                <a:lumMod val="50000"/>
              </a:schemeClr>
            </a:solidFill>
          </a:endParaRPr>
        </a:p>
      </dgm:t>
    </dgm:pt>
    <dgm:pt modelId="{7C1C6B53-B678-4541-B69D-ADBF0C238082}">
      <dgm:prSet custT="1"/>
      <dgm:spPr>
        <a:xfrm>
          <a:off x="8233313" y="1583531"/>
          <a:ext cx="1306745" cy="2111375"/>
        </a:xfrm>
        <a:prstGeom prst="roundRect">
          <a:avLst/>
        </a:prstGeom>
        <a:solidFill>
          <a:srgbClr val="00BBC3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anchor="t" anchorCtr="0"/>
        <a:lstStyle/>
        <a:p>
          <a:pPr algn="l" rtl="0"/>
          <a:r>
            <a:rPr lang="nn-NO" sz="1800" dirty="0" err="1" smtClean="0">
              <a:solidFill>
                <a:schemeClr val="bg2">
                  <a:alpha val="90000"/>
                </a:schemeClr>
              </a:solidFill>
              <a:latin typeface="Calibri"/>
              <a:ea typeface="+mn-ea"/>
              <a:cs typeface="+mn-cs"/>
            </a:rPr>
            <a:t>Innplassering</a:t>
          </a:r>
          <a:r>
            <a:rPr lang="nn-NO" sz="18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 av tilsette i samsvar med bemannings-plan</a:t>
          </a:r>
        </a:p>
        <a:p>
          <a:pPr algn="l" rtl="0"/>
          <a:r>
            <a:rPr lang="nn-NO" sz="18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1. april 2019</a:t>
          </a:r>
          <a:endParaRPr lang="nn-NO" sz="1800" dirty="0">
            <a:solidFill>
              <a:schemeClr val="bg2"/>
            </a:solidFill>
            <a:latin typeface="Calibri"/>
            <a:ea typeface="+mn-ea"/>
            <a:cs typeface="+mn-cs"/>
          </a:endParaRPr>
        </a:p>
      </dgm:t>
    </dgm:pt>
    <dgm:pt modelId="{AEB8AC2C-5906-4082-AE9E-61B1BCA69FD3}" type="parTrans" cxnId="{F4CCE351-CA57-4F01-BA84-967EE9DCCB3A}">
      <dgm:prSet/>
      <dgm:spPr/>
      <dgm:t>
        <a:bodyPr/>
        <a:lstStyle/>
        <a:p>
          <a:endParaRPr lang="nb-NO">
            <a:solidFill>
              <a:schemeClr val="tx1">
                <a:lumMod val="50000"/>
              </a:schemeClr>
            </a:solidFill>
          </a:endParaRPr>
        </a:p>
      </dgm:t>
    </dgm:pt>
    <dgm:pt modelId="{16C72C95-2FA2-4EC2-BA6B-6CEE52B41F37}" type="sibTrans" cxnId="{F4CCE351-CA57-4F01-BA84-967EE9DCCB3A}">
      <dgm:prSet/>
      <dgm:spPr/>
      <dgm:t>
        <a:bodyPr/>
        <a:lstStyle/>
        <a:p>
          <a:endParaRPr lang="nb-NO">
            <a:solidFill>
              <a:schemeClr val="tx1">
                <a:lumMod val="50000"/>
              </a:schemeClr>
            </a:solidFill>
          </a:endParaRPr>
        </a:p>
      </dgm:t>
    </dgm:pt>
    <dgm:pt modelId="{C2202AEC-CA4A-4120-B201-440B41BDDFB0}">
      <dgm:prSet custT="1"/>
      <dgm:spPr>
        <a:xfrm>
          <a:off x="6861230" y="1583531"/>
          <a:ext cx="1306745" cy="2111375"/>
        </a:xfrm>
        <a:prstGeom prst="roundRect">
          <a:avLst/>
        </a:prstGeom>
        <a:solidFill>
          <a:srgbClr val="00BBC3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anchor="t" anchorCtr="0"/>
        <a:lstStyle/>
        <a:p>
          <a:pPr algn="l" rtl="0"/>
          <a:r>
            <a:rPr lang="nn-NO" sz="18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Harmoniser-</a:t>
          </a:r>
          <a:r>
            <a:rPr lang="nn-NO" sz="1800" dirty="0" err="1" smtClean="0">
              <a:solidFill>
                <a:schemeClr val="bg2"/>
              </a:solidFill>
              <a:latin typeface="Calibri"/>
              <a:ea typeface="+mn-ea"/>
              <a:cs typeface="+mn-cs"/>
            </a:rPr>
            <a:t>ing</a:t>
          </a:r>
          <a:r>
            <a:rPr lang="nn-NO" sz="18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 av tenestene. Notat ferdig  </a:t>
          </a:r>
        </a:p>
        <a:p>
          <a:pPr algn="l" rtl="0"/>
          <a:r>
            <a:rPr lang="nn-NO" sz="18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1. februar 2019</a:t>
          </a:r>
          <a:endParaRPr lang="nn-NO" sz="1800" dirty="0">
            <a:solidFill>
              <a:schemeClr val="bg2"/>
            </a:solidFill>
            <a:latin typeface="Calibri"/>
            <a:ea typeface="+mn-ea"/>
            <a:cs typeface="+mn-cs"/>
          </a:endParaRPr>
        </a:p>
      </dgm:t>
    </dgm:pt>
    <dgm:pt modelId="{81989066-B90F-46DB-B7DC-46E24F500949}" type="sibTrans" cxnId="{CAE6B6B2-D310-4CCB-8920-9705C97C58FE}">
      <dgm:prSet/>
      <dgm:spPr/>
      <dgm:t>
        <a:bodyPr/>
        <a:lstStyle/>
        <a:p>
          <a:endParaRPr lang="nb-NO">
            <a:solidFill>
              <a:schemeClr val="tx1">
                <a:lumMod val="50000"/>
              </a:schemeClr>
            </a:solidFill>
          </a:endParaRPr>
        </a:p>
      </dgm:t>
    </dgm:pt>
    <dgm:pt modelId="{3E067499-6A3D-491A-8F6F-65341C6B706D}" type="parTrans" cxnId="{CAE6B6B2-D310-4CCB-8920-9705C97C58FE}">
      <dgm:prSet/>
      <dgm:spPr/>
      <dgm:t>
        <a:bodyPr/>
        <a:lstStyle/>
        <a:p>
          <a:endParaRPr lang="nb-NO">
            <a:solidFill>
              <a:schemeClr val="tx1">
                <a:lumMod val="50000"/>
              </a:schemeClr>
            </a:solidFill>
          </a:endParaRPr>
        </a:p>
      </dgm:t>
    </dgm:pt>
    <dgm:pt modelId="{83193052-5D23-4E04-B4F0-249439F4D2D0}">
      <dgm:prSet custT="1"/>
      <dgm:spPr>
        <a:xfrm>
          <a:off x="5489147" y="1583531"/>
          <a:ext cx="1306745" cy="2111375"/>
        </a:xfrm>
        <a:prstGeom prst="roundRect">
          <a:avLst/>
        </a:prstGeom>
        <a:solidFill>
          <a:srgbClr val="00BBC3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anchor="t" anchorCtr="0"/>
        <a:lstStyle/>
        <a:p>
          <a:pPr algn="l" rtl="0"/>
          <a:r>
            <a:rPr lang="nn-NO" sz="18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Eventuelle justeringar i organisasjons-plan i samsvar med konklusjonane frå  arbeid med lokalisering.</a:t>
          </a:r>
          <a:endParaRPr lang="nn-NO" sz="1800" dirty="0">
            <a:solidFill>
              <a:schemeClr val="bg2"/>
            </a:solidFill>
            <a:latin typeface="Calibri"/>
            <a:ea typeface="+mn-ea"/>
            <a:cs typeface="+mn-cs"/>
          </a:endParaRPr>
        </a:p>
      </dgm:t>
    </dgm:pt>
    <dgm:pt modelId="{82C3B73F-6746-4611-9719-C5A34DB3E402}" type="sibTrans" cxnId="{BE2E316A-927B-4E0E-8E88-01C283456CF1}">
      <dgm:prSet/>
      <dgm:spPr/>
      <dgm:t>
        <a:bodyPr/>
        <a:lstStyle/>
        <a:p>
          <a:endParaRPr lang="nb-NO">
            <a:solidFill>
              <a:schemeClr val="tx1">
                <a:lumMod val="50000"/>
              </a:schemeClr>
            </a:solidFill>
          </a:endParaRPr>
        </a:p>
      </dgm:t>
    </dgm:pt>
    <dgm:pt modelId="{55D3DAB0-6B2A-44A8-A2DE-8470FFC1B02D}" type="parTrans" cxnId="{BE2E316A-927B-4E0E-8E88-01C283456CF1}">
      <dgm:prSet/>
      <dgm:spPr/>
      <dgm:t>
        <a:bodyPr/>
        <a:lstStyle/>
        <a:p>
          <a:endParaRPr lang="nb-NO">
            <a:solidFill>
              <a:schemeClr val="tx1">
                <a:lumMod val="50000"/>
              </a:schemeClr>
            </a:solidFill>
          </a:endParaRPr>
        </a:p>
      </dgm:t>
    </dgm:pt>
    <dgm:pt modelId="{200D5CA2-8C8F-4FC6-AE5E-388EA4169D51}" type="pres">
      <dgm:prSet presAssocID="{C69B4B50-6AF9-4FE6-BF1C-409F4002AD8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BCA37C7A-7400-4F54-8307-060A5B6DDE7C}" type="pres">
      <dgm:prSet presAssocID="{C69B4B50-6AF9-4FE6-BF1C-409F4002AD8A}" presName="arrow" presStyleLbl="bgShp" presStyleIdx="0" presStyleCnt="1"/>
      <dgm:spPr>
        <a:xfrm>
          <a:off x="715565" y="0"/>
          <a:ext cx="8109743" cy="5278438"/>
        </a:xfrm>
        <a:prstGeom prst="rightArrow">
          <a:avLst/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nb-NO"/>
        </a:p>
      </dgm:t>
    </dgm:pt>
    <dgm:pt modelId="{880D09D6-CC3E-42AD-9E30-CEC9D4D9E533}" type="pres">
      <dgm:prSet presAssocID="{C69B4B50-6AF9-4FE6-BF1C-409F4002AD8A}" presName="linearProcess" presStyleCnt="0"/>
      <dgm:spPr/>
    </dgm:pt>
    <dgm:pt modelId="{E016C44B-CBEA-4B25-A131-5F03B24EA4F9}" type="pres">
      <dgm:prSet presAssocID="{379B0CD9-897E-4B33-BD51-7707B8016487}" presName="textNode" presStyleLbl="node1" presStyleIdx="0" presStyleCnt="7" custScaleX="110045" custScaleY="136739" custLinFactNeighborX="-1417" custLinFactNeighborY="2321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C403EE9-3CFD-420C-A4BC-EB69D5F70C7D}" type="pres">
      <dgm:prSet presAssocID="{D6F95E03-51E6-4447-AC76-912099E7A5E1}" presName="sibTrans" presStyleCnt="0"/>
      <dgm:spPr/>
    </dgm:pt>
    <dgm:pt modelId="{C5C685E8-80F4-4046-B906-4DC718112E71}" type="pres">
      <dgm:prSet presAssocID="{D60A74DE-FD09-479D-9EE6-3926213DB1BE}" presName="textNode" presStyleLbl="node1" presStyleIdx="1" presStyleCnt="7" custScaleX="141858" custScaleY="136739" custLinFactNeighborX="-33672" custLinFactNeighborY="278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8545088-B7C6-4616-8DD1-4A9D493D52DD}" type="pres">
      <dgm:prSet presAssocID="{2D71C360-74A2-44CB-AB9B-B9A49D71F276}" presName="sibTrans" presStyleCnt="0"/>
      <dgm:spPr/>
    </dgm:pt>
    <dgm:pt modelId="{0E76D1A4-3DC1-4BD1-9C61-DCF77723C6E3}" type="pres">
      <dgm:prSet presAssocID="{F6B0326A-C586-4E97-AA56-DBEA8D20291B}" presName="textNode" presStyleLbl="node1" presStyleIdx="2" presStyleCnt="7" custScaleX="141621" custScaleY="136094" custLinFactNeighborX="-71111" custLinFactNeighborY="139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CB7093D-4A69-4B61-8AA4-A9B30A84E891}" type="pres">
      <dgm:prSet presAssocID="{6CA10AA9-736E-4C44-A19D-93172499FC96}" presName="sibTrans" presStyleCnt="0"/>
      <dgm:spPr/>
    </dgm:pt>
    <dgm:pt modelId="{617926C8-1090-40E7-8B0C-A1898D8707E2}" type="pres">
      <dgm:prSet presAssocID="{0A5FDD47-92A1-422F-9ECA-BA0C1645BC09}" presName="textNode" presStyleLbl="node1" presStyleIdx="3" presStyleCnt="7" custScaleX="107368" custScaleY="136094" custLinFactNeighborX="-96507" custLinFactNeighborY="2321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7BF7536-FE0C-435C-A235-3EABFAC50A03}" type="pres">
      <dgm:prSet presAssocID="{A5B58698-BB94-409F-9431-DA9F1C4C2453}" presName="sibTrans" presStyleCnt="0"/>
      <dgm:spPr/>
    </dgm:pt>
    <dgm:pt modelId="{975E0AF3-5D61-46C7-A327-81D970DFD633}" type="pres">
      <dgm:prSet presAssocID="{83193052-5D23-4E04-B4F0-249439F4D2D0}" presName="textNode" presStyleLbl="node1" presStyleIdx="4" presStyleCnt="7" custScaleX="119333" custScaleY="132789" custLinFactX="-1958" custLinFactNeighborX="-100000" custLinFactNeighborY="139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A6D33E7-5FD9-408D-8D46-9954EB52DF92}" type="pres">
      <dgm:prSet presAssocID="{82C3B73F-6746-4611-9719-C5A34DB3E402}" presName="sibTrans" presStyleCnt="0"/>
      <dgm:spPr/>
    </dgm:pt>
    <dgm:pt modelId="{8DFAE3F0-486A-4F13-9CB9-4221D12739CF}" type="pres">
      <dgm:prSet presAssocID="{C2202AEC-CA4A-4120-B201-440B41BDDFB0}" presName="textNode" presStyleLbl="node1" presStyleIdx="5" presStyleCnt="7" custScaleX="104254" custScaleY="132789" custLinFactX="-7037" custLinFactNeighborX="-100000" custLinFactNeighborY="2321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0EC98F4-9996-4895-A175-0FD54753FA19}" type="pres">
      <dgm:prSet presAssocID="{81989066-B90F-46DB-B7DC-46E24F500949}" presName="sibTrans" presStyleCnt="0"/>
      <dgm:spPr/>
    </dgm:pt>
    <dgm:pt modelId="{31630A14-C4D4-4671-A820-197F0E020283}" type="pres">
      <dgm:prSet presAssocID="{7C1C6B53-B678-4541-B69D-ADBF0C238082}" presName="textNode" presStyleLbl="node1" presStyleIdx="6" presStyleCnt="7" custScaleX="111491" custScaleY="131096" custLinFactX="-11269" custLinFactNeighborX="-100000" custLinFactNeighborY="139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C298155E-4262-450A-A96B-16F828BC494B}" srcId="{C69B4B50-6AF9-4FE6-BF1C-409F4002AD8A}" destId="{F6B0326A-C586-4E97-AA56-DBEA8D20291B}" srcOrd="2" destOrd="0" parTransId="{BDD930BE-2143-44D7-A2E4-985B70C93F44}" sibTransId="{6CA10AA9-736E-4C44-A19D-93172499FC96}"/>
    <dgm:cxn modelId="{0CFB77C9-C0EE-466B-8C9D-2314EAC04C48}" type="presOf" srcId="{83193052-5D23-4E04-B4F0-249439F4D2D0}" destId="{975E0AF3-5D61-46C7-A327-81D970DFD633}" srcOrd="0" destOrd="0" presId="urn:microsoft.com/office/officeart/2005/8/layout/hProcess9"/>
    <dgm:cxn modelId="{1BAE390E-0192-4B31-91FC-04D4270826C8}" type="presOf" srcId="{379B0CD9-897E-4B33-BD51-7707B8016487}" destId="{E016C44B-CBEA-4B25-A131-5F03B24EA4F9}" srcOrd="0" destOrd="0" presId="urn:microsoft.com/office/officeart/2005/8/layout/hProcess9"/>
    <dgm:cxn modelId="{6BC133C2-1DDB-49ED-83A2-72927AC79D61}" srcId="{C69B4B50-6AF9-4FE6-BF1C-409F4002AD8A}" destId="{0A5FDD47-92A1-422F-9ECA-BA0C1645BC09}" srcOrd="3" destOrd="0" parTransId="{87761F99-09E2-41E1-8604-A86163C60A84}" sibTransId="{A5B58698-BB94-409F-9431-DA9F1C4C2453}"/>
    <dgm:cxn modelId="{5B71B881-2094-4C47-A499-1143E0542F5B}" type="presOf" srcId="{C2202AEC-CA4A-4120-B201-440B41BDDFB0}" destId="{8DFAE3F0-486A-4F13-9CB9-4221D12739CF}" srcOrd="0" destOrd="0" presId="urn:microsoft.com/office/officeart/2005/8/layout/hProcess9"/>
    <dgm:cxn modelId="{C0D4CD9D-5C25-4C3D-863C-0615E9FA546C}" srcId="{C69B4B50-6AF9-4FE6-BF1C-409F4002AD8A}" destId="{379B0CD9-897E-4B33-BD51-7707B8016487}" srcOrd="0" destOrd="0" parTransId="{6907838C-2798-4D59-8122-82BDBD2C231D}" sibTransId="{D6F95E03-51E6-4447-AC76-912099E7A5E1}"/>
    <dgm:cxn modelId="{77967DD9-3CB9-446E-A63B-853382445DA1}" srcId="{C69B4B50-6AF9-4FE6-BF1C-409F4002AD8A}" destId="{D60A74DE-FD09-479D-9EE6-3926213DB1BE}" srcOrd="1" destOrd="0" parTransId="{960BEB63-0EBF-469E-AA17-4573EF6A60A6}" sibTransId="{2D71C360-74A2-44CB-AB9B-B9A49D71F276}"/>
    <dgm:cxn modelId="{DB011B59-B7DB-47BA-9AA0-091942F88B45}" type="presOf" srcId="{F6B0326A-C586-4E97-AA56-DBEA8D20291B}" destId="{0E76D1A4-3DC1-4BD1-9C61-DCF77723C6E3}" srcOrd="0" destOrd="0" presId="urn:microsoft.com/office/officeart/2005/8/layout/hProcess9"/>
    <dgm:cxn modelId="{5E34C297-1703-44D2-A2A8-87533E9D5F91}" type="presOf" srcId="{0A5FDD47-92A1-422F-9ECA-BA0C1645BC09}" destId="{617926C8-1090-40E7-8B0C-A1898D8707E2}" srcOrd="0" destOrd="0" presId="urn:microsoft.com/office/officeart/2005/8/layout/hProcess9"/>
    <dgm:cxn modelId="{98C91340-3FFA-4A52-B061-CD20E7B5375B}" type="presOf" srcId="{D60A74DE-FD09-479D-9EE6-3926213DB1BE}" destId="{C5C685E8-80F4-4046-B906-4DC718112E71}" srcOrd="0" destOrd="0" presId="urn:microsoft.com/office/officeart/2005/8/layout/hProcess9"/>
    <dgm:cxn modelId="{5A832A47-3377-4E00-AB74-DE8274B2C192}" type="presOf" srcId="{C69B4B50-6AF9-4FE6-BF1C-409F4002AD8A}" destId="{200D5CA2-8C8F-4FC6-AE5E-388EA4169D51}" srcOrd="0" destOrd="0" presId="urn:microsoft.com/office/officeart/2005/8/layout/hProcess9"/>
    <dgm:cxn modelId="{CAE6B6B2-D310-4CCB-8920-9705C97C58FE}" srcId="{C69B4B50-6AF9-4FE6-BF1C-409F4002AD8A}" destId="{C2202AEC-CA4A-4120-B201-440B41BDDFB0}" srcOrd="5" destOrd="0" parTransId="{3E067499-6A3D-491A-8F6F-65341C6B706D}" sibTransId="{81989066-B90F-46DB-B7DC-46E24F500949}"/>
    <dgm:cxn modelId="{BE2E316A-927B-4E0E-8E88-01C283456CF1}" srcId="{C69B4B50-6AF9-4FE6-BF1C-409F4002AD8A}" destId="{83193052-5D23-4E04-B4F0-249439F4D2D0}" srcOrd="4" destOrd="0" parTransId="{55D3DAB0-6B2A-44A8-A2DE-8470FFC1B02D}" sibTransId="{82C3B73F-6746-4611-9719-C5A34DB3E402}"/>
    <dgm:cxn modelId="{F4CCE351-CA57-4F01-BA84-967EE9DCCB3A}" srcId="{C69B4B50-6AF9-4FE6-BF1C-409F4002AD8A}" destId="{7C1C6B53-B678-4541-B69D-ADBF0C238082}" srcOrd="6" destOrd="0" parTransId="{AEB8AC2C-5906-4082-AE9E-61B1BCA69FD3}" sibTransId="{16C72C95-2FA2-4EC2-BA6B-6CEE52B41F37}"/>
    <dgm:cxn modelId="{67B585BC-65CD-486D-890E-4F318A0A4F03}" type="presOf" srcId="{7C1C6B53-B678-4541-B69D-ADBF0C238082}" destId="{31630A14-C4D4-4671-A820-197F0E020283}" srcOrd="0" destOrd="0" presId="urn:microsoft.com/office/officeart/2005/8/layout/hProcess9"/>
    <dgm:cxn modelId="{EFC2A3CD-E62E-4B3D-8BF3-C9D745E63746}" type="presParOf" srcId="{200D5CA2-8C8F-4FC6-AE5E-388EA4169D51}" destId="{BCA37C7A-7400-4F54-8307-060A5B6DDE7C}" srcOrd="0" destOrd="0" presId="urn:microsoft.com/office/officeart/2005/8/layout/hProcess9"/>
    <dgm:cxn modelId="{005F609C-4995-439A-A33D-56B9E7BCE1BB}" type="presParOf" srcId="{200D5CA2-8C8F-4FC6-AE5E-388EA4169D51}" destId="{880D09D6-CC3E-42AD-9E30-CEC9D4D9E533}" srcOrd="1" destOrd="0" presId="urn:microsoft.com/office/officeart/2005/8/layout/hProcess9"/>
    <dgm:cxn modelId="{17E6F426-2FEC-473A-9C82-3B064F06B19F}" type="presParOf" srcId="{880D09D6-CC3E-42AD-9E30-CEC9D4D9E533}" destId="{E016C44B-CBEA-4B25-A131-5F03B24EA4F9}" srcOrd="0" destOrd="0" presId="urn:microsoft.com/office/officeart/2005/8/layout/hProcess9"/>
    <dgm:cxn modelId="{BD29934C-0D41-4E39-8E77-8B05A48C926A}" type="presParOf" srcId="{880D09D6-CC3E-42AD-9E30-CEC9D4D9E533}" destId="{8C403EE9-3CFD-420C-A4BC-EB69D5F70C7D}" srcOrd="1" destOrd="0" presId="urn:microsoft.com/office/officeart/2005/8/layout/hProcess9"/>
    <dgm:cxn modelId="{23D40630-3732-44F8-94C2-69CA8C3DF74A}" type="presParOf" srcId="{880D09D6-CC3E-42AD-9E30-CEC9D4D9E533}" destId="{C5C685E8-80F4-4046-B906-4DC718112E71}" srcOrd="2" destOrd="0" presId="urn:microsoft.com/office/officeart/2005/8/layout/hProcess9"/>
    <dgm:cxn modelId="{ABB80F1B-D373-4727-91EE-31E887734419}" type="presParOf" srcId="{880D09D6-CC3E-42AD-9E30-CEC9D4D9E533}" destId="{E8545088-B7C6-4616-8DD1-4A9D493D52DD}" srcOrd="3" destOrd="0" presId="urn:microsoft.com/office/officeart/2005/8/layout/hProcess9"/>
    <dgm:cxn modelId="{BEAFA0EF-9819-48EC-9BBE-035579EB9498}" type="presParOf" srcId="{880D09D6-CC3E-42AD-9E30-CEC9D4D9E533}" destId="{0E76D1A4-3DC1-4BD1-9C61-DCF77723C6E3}" srcOrd="4" destOrd="0" presId="urn:microsoft.com/office/officeart/2005/8/layout/hProcess9"/>
    <dgm:cxn modelId="{1AA8DB0E-3ADB-4083-A8CC-70340C0FCCC5}" type="presParOf" srcId="{880D09D6-CC3E-42AD-9E30-CEC9D4D9E533}" destId="{7CB7093D-4A69-4B61-8AA4-A9B30A84E891}" srcOrd="5" destOrd="0" presId="urn:microsoft.com/office/officeart/2005/8/layout/hProcess9"/>
    <dgm:cxn modelId="{3B2ADD33-10F7-4CA7-9D1A-B596A1EC7E5E}" type="presParOf" srcId="{880D09D6-CC3E-42AD-9E30-CEC9D4D9E533}" destId="{617926C8-1090-40E7-8B0C-A1898D8707E2}" srcOrd="6" destOrd="0" presId="urn:microsoft.com/office/officeart/2005/8/layout/hProcess9"/>
    <dgm:cxn modelId="{E4E99F51-ADCB-49DC-8D40-CA40117DD1D8}" type="presParOf" srcId="{880D09D6-CC3E-42AD-9E30-CEC9D4D9E533}" destId="{27BF7536-FE0C-435C-A235-3EABFAC50A03}" srcOrd="7" destOrd="0" presId="urn:microsoft.com/office/officeart/2005/8/layout/hProcess9"/>
    <dgm:cxn modelId="{8E2018CF-5B8A-4B13-AD57-FB02C0BDB034}" type="presParOf" srcId="{880D09D6-CC3E-42AD-9E30-CEC9D4D9E533}" destId="{975E0AF3-5D61-46C7-A327-81D970DFD633}" srcOrd="8" destOrd="0" presId="urn:microsoft.com/office/officeart/2005/8/layout/hProcess9"/>
    <dgm:cxn modelId="{CA9AD5ED-82D9-4609-8B4E-21BE2DC7A50D}" type="presParOf" srcId="{880D09D6-CC3E-42AD-9E30-CEC9D4D9E533}" destId="{9A6D33E7-5FD9-408D-8D46-9954EB52DF92}" srcOrd="9" destOrd="0" presId="urn:microsoft.com/office/officeart/2005/8/layout/hProcess9"/>
    <dgm:cxn modelId="{DFFB0FF2-6C42-4CD3-9035-ED831756B0E7}" type="presParOf" srcId="{880D09D6-CC3E-42AD-9E30-CEC9D4D9E533}" destId="{8DFAE3F0-486A-4F13-9CB9-4221D12739CF}" srcOrd="10" destOrd="0" presId="urn:microsoft.com/office/officeart/2005/8/layout/hProcess9"/>
    <dgm:cxn modelId="{19CE35E6-558F-44DF-BBAE-DBFA0FCA465F}" type="presParOf" srcId="{880D09D6-CC3E-42AD-9E30-CEC9D4D9E533}" destId="{B0EC98F4-9996-4895-A175-0FD54753FA19}" srcOrd="11" destOrd="0" presId="urn:microsoft.com/office/officeart/2005/8/layout/hProcess9"/>
    <dgm:cxn modelId="{6C774E76-EAF7-412B-AEB0-A46DEDFE1684}" type="presParOf" srcId="{880D09D6-CC3E-42AD-9E30-CEC9D4D9E533}" destId="{31630A14-C4D4-4671-A820-197F0E020283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006EA-61D6-42F5-A641-26893B651AE1}">
      <dsp:nvSpPr>
        <dsp:cNvPr id="0" name=""/>
        <dsp:cNvSpPr/>
      </dsp:nvSpPr>
      <dsp:spPr>
        <a:xfrm>
          <a:off x="961959" y="0"/>
          <a:ext cx="10902207" cy="707068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0432D-6686-49A9-B8BE-CBF9D38E7082}">
      <dsp:nvSpPr>
        <dsp:cNvPr id="0" name=""/>
        <dsp:cNvSpPr/>
      </dsp:nvSpPr>
      <dsp:spPr>
        <a:xfrm>
          <a:off x="146911" y="2178137"/>
          <a:ext cx="1446037" cy="2828272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>
              <a:solidFill>
                <a:schemeClr val="tx1"/>
              </a:solidFill>
            </a:rPr>
            <a:t>Aug. 2017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err="1" smtClean="0">
              <a:solidFill>
                <a:schemeClr val="tx1"/>
              </a:solidFill>
            </a:rPr>
            <a:t>Konstit</a:t>
          </a:r>
          <a:r>
            <a:rPr lang="nb-NO" sz="1800" kern="1200" dirty="0" smtClean="0">
              <a:solidFill>
                <a:schemeClr val="tx1"/>
              </a:solidFill>
            </a:rPr>
            <a:t>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>
              <a:solidFill>
                <a:schemeClr val="tx1"/>
              </a:solidFill>
            </a:rPr>
            <a:t>fellesnemnd</a:t>
          </a:r>
          <a:endParaRPr lang="nb-NO" sz="1800" kern="1200" dirty="0">
            <a:solidFill>
              <a:schemeClr val="tx1"/>
            </a:solidFill>
          </a:endParaRPr>
        </a:p>
      </dsp:txBody>
      <dsp:txXfrm>
        <a:off x="217501" y="2248727"/>
        <a:ext cx="1304857" cy="2687092"/>
      </dsp:txXfrm>
    </dsp:sp>
    <dsp:sp modelId="{981E2CDB-CB1B-44B4-80D8-B788BE2EA719}">
      <dsp:nvSpPr>
        <dsp:cNvPr id="0" name=""/>
        <dsp:cNvSpPr/>
      </dsp:nvSpPr>
      <dsp:spPr>
        <a:xfrm>
          <a:off x="1636157" y="2178137"/>
          <a:ext cx="1274989" cy="2828272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>
              <a:solidFill>
                <a:schemeClr val="tx1"/>
              </a:solidFill>
            </a:rPr>
            <a:t>1. jan. 2018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>
              <a:solidFill>
                <a:schemeClr val="tx1"/>
              </a:solidFill>
            </a:rPr>
            <a:t>Tilsetting av rådmann</a:t>
          </a:r>
          <a:endParaRPr lang="nb-NO" sz="1800" kern="1200" dirty="0">
            <a:solidFill>
              <a:schemeClr val="tx1"/>
            </a:solidFill>
          </a:endParaRPr>
        </a:p>
      </dsp:txBody>
      <dsp:txXfrm>
        <a:off x="1698397" y="2240377"/>
        <a:ext cx="1150509" cy="2703792"/>
      </dsp:txXfrm>
    </dsp:sp>
    <dsp:sp modelId="{79936C8C-CC7E-4CE0-A02E-2D8A4AEC5358}">
      <dsp:nvSpPr>
        <dsp:cNvPr id="0" name=""/>
        <dsp:cNvSpPr/>
      </dsp:nvSpPr>
      <dsp:spPr>
        <a:xfrm>
          <a:off x="2964375" y="2178137"/>
          <a:ext cx="1074689" cy="2828272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>
              <a:solidFill>
                <a:schemeClr val="tx1"/>
              </a:solidFill>
            </a:rPr>
            <a:t>15. feb. 2018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>
              <a:solidFill>
                <a:schemeClr val="tx1"/>
              </a:solidFill>
            </a:rPr>
            <a:t>Vedtak om politisk </a:t>
          </a:r>
          <a:r>
            <a:rPr lang="nb-NO" sz="1800" kern="1200" dirty="0" err="1" smtClean="0">
              <a:solidFill>
                <a:schemeClr val="tx1"/>
              </a:solidFill>
            </a:rPr>
            <a:t>hovud</a:t>
          </a:r>
          <a:r>
            <a:rPr lang="nb-NO" sz="1800" kern="1200" dirty="0" smtClean="0">
              <a:solidFill>
                <a:schemeClr val="tx1"/>
              </a:solidFill>
            </a:rPr>
            <a:t>-struktur</a:t>
          </a:r>
          <a:endParaRPr lang="nb-NO" sz="1800" kern="1200" dirty="0">
            <a:solidFill>
              <a:schemeClr val="tx1"/>
            </a:solidFill>
          </a:endParaRPr>
        </a:p>
      </dsp:txBody>
      <dsp:txXfrm>
        <a:off x="3016837" y="2230599"/>
        <a:ext cx="969765" cy="2723348"/>
      </dsp:txXfrm>
    </dsp:sp>
    <dsp:sp modelId="{33A0C14B-AD59-4A2C-962E-E869F1FD1D0B}">
      <dsp:nvSpPr>
        <dsp:cNvPr id="0" name=""/>
        <dsp:cNvSpPr/>
      </dsp:nvSpPr>
      <dsp:spPr>
        <a:xfrm>
          <a:off x="4116393" y="2178137"/>
          <a:ext cx="1512474" cy="2828272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tx1"/>
              </a:solidFill>
            </a:rPr>
            <a:t>9. mai 2018 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tx1"/>
              </a:solidFill>
            </a:rPr>
            <a:t>Vedtak om </a:t>
          </a:r>
          <a:r>
            <a:rPr lang="nn-NO" sz="1800" kern="1200" dirty="0" err="1" smtClean="0">
              <a:solidFill>
                <a:schemeClr val="tx1"/>
              </a:solidFill>
            </a:rPr>
            <a:t>adm</a:t>
          </a:r>
          <a:r>
            <a:rPr lang="nn-NO" sz="1800" kern="1200" dirty="0" smtClean="0">
              <a:solidFill>
                <a:schemeClr val="tx1"/>
              </a:solidFill>
            </a:rPr>
            <a:t>. struktur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tx1"/>
              </a:solidFill>
            </a:rPr>
            <a:t>(høyring frå medio mars- medio april)</a:t>
          </a:r>
          <a:endParaRPr lang="nn-NO" sz="1800" kern="1200" dirty="0">
            <a:solidFill>
              <a:schemeClr val="tx1"/>
            </a:solidFill>
          </a:endParaRPr>
        </a:p>
      </dsp:txBody>
      <dsp:txXfrm>
        <a:off x="4190226" y="2251970"/>
        <a:ext cx="1364808" cy="2680606"/>
      </dsp:txXfrm>
    </dsp:sp>
    <dsp:sp modelId="{1ECD4C50-9DDD-4D7C-BD0F-AEC121762DD7}">
      <dsp:nvSpPr>
        <dsp:cNvPr id="0" name=""/>
        <dsp:cNvSpPr/>
      </dsp:nvSpPr>
      <dsp:spPr>
        <a:xfrm>
          <a:off x="5678708" y="2178137"/>
          <a:ext cx="1415010" cy="2828272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>
              <a:solidFill>
                <a:schemeClr val="tx1"/>
              </a:solidFill>
            </a:rPr>
            <a:t>Juni 2018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>
              <a:solidFill>
                <a:schemeClr val="tx1"/>
              </a:solidFill>
            </a:rPr>
            <a:t>Vedtak politisk kommune-</a:t>
          </a:r>
          <a:r>
            <a:rPr lang="nb-NO" sz="1800" kern="1200" dirty="0" err="1" smtClean="0">
              <a:solidFill>
                <a:schemeClr val="tx1"/>
              </a:solidFill>
            </a:rPr>
            <a:t>delutval</a:t>
          </a:r>
          <a:r>
            <a:rPr lang="nb-NO" sz="1800" kern="1200" dirty="0" smtClean="0">
              <a:solidFill>
                <a:schemeClr val="tx1"/>
              </a:solidFill>
            </a:rPr>
            <a:t> </a:t>
          </a:r>
          <a:endParaRPr lang="nb-NO" sz="1800" kern="1200" dirty="0">
            <a:solidFill>
              <a:schemeClr val="tx1"/>
            </a:solidFill>
          </a:endParaRPr>
        </a:p>
      </dsp:txBody>
      <dsp:txXfrm>
        <a:off x="5747783" y="2247212"/>
        <a:ext cx="1276860" cy="2690122"/>
      </dsp:txXfrm>
    </dsp:sp>
    <dsp:sp modelId="{EEC83E10-B127-4CFB-AA34-8CAE4B87F743}">
      <dsp:nvSpPr>
        <dsp:cNvPr id="0" name=""/>
        <dsp:cNvSpPr/>
      </dsp:nvSpPr>
      <dsp:spPr>
        <a:xfrm>
          <a:off x="7157627" y="2178137"/>
          <a:ext cx="1623898" cy="2828272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err="1" smtClean="0">
              <a:solidFill>
                <a:schemeClr val="tx1"/>
              </a:solidFill>
            </a:rPr>
            <a:t>Sept</a:t>
          </a:r>
          <a:r>
            <a:rPr lang="nn-NO" sz="1800" kern="1200" dirty="0" smtClean="0">
              <a:solidFill>
                <a:schemeClr val="tx1"/>
              </a:solidFill>
            </a:rPr>
            <a:t>. 2018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tx1"/>
              </a:solidFill>
            </a:rPr>
            <a:t>Alle toppleiarar ferdig innplasserte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>
              <a:solidFill>
                <a:schemeClr val="tx1"/>
              </a:solidFill>
            </a:rPr>
            <a:t>(periode: mai- </a:t>
          </a:r>
          <a:r>
            <a:rPr lang="nb-NO" sz="1800" kern="1200" dirty="0" err="1" smtClean="0">
              <a:solidFill>
                <a:schemeClr val="tx1"/>
              </a:solidFill>
            </a:rPr>
            <a:t>sep</a:t>
          </a:r>
          <a:r>
            <a:rPr lang="nb-NO" sz="1800" kern="1200" dirty="0" smtClean="0">
              <a:solidFill>
                <a:schemeClr val="tx1"/>
              </a:solidFill>
            </a:rPr>
            <a:t>)</a:t>
          </a:r>
          <a:endParaRPr lang="nn-NO" sz="1800" kern="1200" dirty="0">
            <a:solidFill>
              <a:schemeClr val="tx1"/>
            </a:solidFill>
          </a:endParaRPr>
        </a:p>
      </dsp:txBody>
      <dsp:txXfrm>
        <a:off x="7236899" y="2257409"/>
        <a:ext cx="1465354" cy="2669728"/>
      </dsp:txXfrm>
    </dsp:sp>
    <dsp:sp modelId="{4B0E9535-A26D-4055-8554-13D4DE209497}">
      <dsp:nvSpPr>
        <dsp:cNvPr id="0" name=""/>
        <dsp:cNvSpPr/>
      </dsp:nvSpPr>
      <dsp:spPr>
        <a:xfrm>
          <a:off x="8855138" y="2178137"/>
          <a:ext cx="1657428" cy="2828272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tx1"/>
              </a:solidFill>
            </a:rPr>
            <a:t>April 2019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tx1"/>
              </a:solidFill>
            </a:rPr>
            <a:t>Alle tilsette ferdig innplasserte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 smtClean="0">
              <a:solidFill>
                <a:schemeClr val="tx1"/>
              </a:solidFill>
            </a:rPr>
            <a:t>(periode: </a:t>
          </a:r>
          <a:r>
            <a:rPr lang="nb-NO" sz="1800" kern="1200" dirty="0" err="1" smtClean="0">
              <a:solidFill>
                <a:schemeClr val="tx1"/>
              </a:solidFill>
            </a:rPr>
            <a:t>sept</a:t>
          </a:r>
          <a:r>
            <a:rPr lang="nb-NO" sz="1800" kern="1200" dirty="0" smtClean="0">
              <a:solidFill>
                <a:schemeClr val="tx1"/>
              </a:solidFill>
            </a:rPr>
            <a:t> - april)</a:t>
          </a:r>
          <a:endParaRPr lang="nn-NO" sz="1800" kern="1200" dirty="0">
            <a:solidFill>
              <a:schemeClr val="tx1"/>
            </a:solidFill>
          </a:endParaRPr>
        </a:p>
      </dsp:txBody>
      <dsp:txXfrm>
        <a:off x="8936047" y="2259046"/>
        <a:ext cx="1495610" cy="2666454"/>
      </dsp:txXfrm>
    </dsp:sp>
    <dsp:sp modelId="{9FEC96AB-4C67-401D-A26F-8DAE3C0C6D91}">
      <dsp:nvSpPr>
        <dsp:cNvPr id="0" name=""/>
        <dsp:cNvSpPr/>
      </dsp:nvSpPr>
      <dsp:spPr>
        <a:xfrm>
          <a:off x="10548404" y="2178137"/>
          <a:ext cx="1556450" cy="2828272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err="1" smtClean="0">
              <a:solidFill>
                <a:schemeClr val="tx1"/>
              </a:solidFill>
            </a:rPr>
            <a:t>Sept</a:t>
          </a:r>
          <a:r>
            <a:rPr lang="nn-NO" sz="1800" kern="1200" dirty="0" smtClean="0">
              <a:solidFill>
                <a:schemeClr val="tx1"/>
              </a:solidFill>
            </a:rPr>
            <a:t>. 2019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tx1"/>
              </a:solidFill>
            </a:rPr>
            <a:t>Kommuneval</a:t>
          </a:r>
          <a:endParaRPr lang="nn-NO" sz="1800" kern="1200" dirty="0">
            <a:solidFill>
              <a:schemeClr val="tx1"/>
            </a:solidFill>
          </a:endParaRPr>
        </a:p>
      </dsp:txBody>
      <dsp:txXfrm>
        <a:off x="10624384" y="2254117"/>
        <a:ext cx="1404490" cy="2676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37C7A-7400-4F54-8307-060A5B6DDE7C}">
      <dsp:nvSpPr>
        <dsp:cNvPr id="0" name=""/>
        <dsp:cNvSpPr/>
      </dsp:nvSpPr>
      <dsp:spPr>
        <a:xfrm>
          <a:off x="1007356" y="0"/>
          <a:ext cx="11416707" cy="7363327"/>
        </a:xfrm>
        <a:prstGeom prst="rightArrow">
          <a:avLst/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6C44B-CBEA-4B25-A131-5F03B24EA4F9}">
      <dsp:nvSpPr>
        <dsp:cNvPr id="0" name=""/>
        <dsp:cNvSpPr/>
      </dsp:nvSpPr>
      <dsp:spPr>
        <a:xfrm>
          <a:off x="2" y="1736316"/>
          <a:ext cx="1578378" cy="4027415"/>
        </a:xfrm>
        <a:prstGeom prst="roundRect">
          <a:avLst/>
        </a:prstGeom>
        <a:solidFill>
          <a:srgbClr val="00BBC3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b="0" kern="12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Kunnskaps-grunnlag</a:t>
          </a:r>
          <a:r>
            <a:rPr lang="nn-NO" sz="1800" kern="12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 for teneste-området, som beskriv </a:t>
          </a:r>
          <a:r>
            <a:rPr lang="nn-NO" sz="1800" kern="1200" dirty="0" smtClean="0">
              <a:solidFill>
                <a:schemeClr val="bg2">
                  <a:alpha val="92000"/>
                </a:schemeClr>
              </a:solidFill>
              <a:latin typeface="Calibri"/>
              <a:ea typeface="+mn-ea"/>
              <a:cs typeface="+mn-cs"/>
            </a:rPr>
            <a:t>status</a:t>
          </a:r>
          <a:r>
            <a:rPr lang="nn-NO" sz="1800" kern="12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, utfordringar og nasjonale og kommunale føringar.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1.september</a:t>
          </a:r>
          <a:r>
            <a:rPr lang="nn-NO" sz="1600" kern="12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 </a:t>
          </a:r>
          <a:endParaRPr lang="nn-NO" sz="1600" kern="1200" dirty="0">
            <a:solidFill>
              <a:schemeClr val="bg2"/>
            </a:solidFill>
            <a:latin typeface="Calibri"/>
            <a:ea typeface="+mn-ea"/>
            <a:cs typeface="+mn-cs"/>
          </a:endParaRPr>
        </a:p>
      </dsp:txBody>
      <dsp:txXfrm>
        <a:off x="77052" y="1813366"/>
        <a:ext cx="1424278" cy="3873315"/>
      </dsp:txXfrm>
    </dsp:sp>
    <dsp:sp modelId="{C5C685E8-80F4-4046-B906-4DC718112E71}">
      <dsp:nvSpPr>
        <dsp:cNvPr id="0" name=""/>
        <dsp:cNvSpPr/>
      </dsp:nvSpPr>
      <dsp:spPr>
        <a:xfrm>
          <a:off x="1740324" y="1749983"/>
          <a:ext cx="2034672" cy="4027415"/>
        </a:xfrm>
        <a:prstGeom prst="roundRect">
          <a:avLst/>
        </a:prstGeom>
        <a:solidFill>
          <a:srgbClr val="00BBC3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Grunnlags-dokument for tenesteområdet, som beskriv satsingsområde, mål og strategiar for teneste-utviklinga. 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1. desember</a:t>
          </a:r>
          <a:endParaRPr lang="nn-NO" sz="1800" kern="1200" dirty="0">
            <a:solidFill>
              <a:schemeClr val="bg2"/>
            </a:solidFill>
            <a:latin typeface="Calibri"/>
            <a:ea typeface="+mn-ea"/>
            <a:cs typeface="+mn-cs"/>
          </a:endParaRPr>
        </a:p>
      </dsp:txBody>
      <dsp:txXfrm>
        <a:off x="1839649" y="1849308"/>
        <a:ext cx="1836022" cy="3828765"/>
      </dsp:txXfrm>
    </dsp:sp>
    <dsp:sp modelId="{0E76D1A4-3DC1-4BD1-9C61-DCF77723C6E3}">
      <dsp:nvSpPr>
        <dsp:cNvPr id="0" name=""/>
        <dsp:cNvSpPr/>
      </dsp:nvSpPr>
      <dsp:spPr>
        <a:xfrm>
          <a:off x="3924550" y="1718482"/>
          <a:ext cx="2031273" cy="4008418"/>
        </a:xfrm>
        <a:prstGeom prst="roundRect">
          <a:avLst/>
        </a:prstGeom>
        <a:solidFill>
          <a:srgbClr val="00BBC3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Organisasjons-plan for tenesteområdet, som beskriv organisering, lokalisering, roller og funksjonar.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 1. desember</a:t>
          </a:r>
          <a:endParaRPr lang="nn-NO" sz="1800" kern="1200" dirty="0">
            <a:solidFill>
              <a:schemeClr val="bg2"/>
            </a:solidFill>
            <a:latin typeface="Calibri"/>
            <a:ea typeface="+mn-ea"/>
            <a:cs typeface="+mn-cs"/>
          </a:endParaRPr>
        </a:p>
      </dsp:txBody>
      <dsp:txXfrm>
        <a:off x="4023709" y="1817641"/>
        <a:ext cx="1832955" cy="3810100"/>
      </dsp:txXfrm>
    </dsp:sp>
    <dsp:sp modelId="{617926C8-1090-40E7-8B0C-A1898D8707E2}">
      <dsp:nvSpPr>
        <dsp:cNvPr id="0" name=""/>
        <dsp:cNvSpPr/>
      </dsp:nvSpPr>
      <dsp:spPr>
        <a:xfrm>
          <a:off x="6134164" y="1745815"/>
          <a:ext cx="1539981" cy="4008418"/>
        </a:xfrm>
        <a:prstGeom prst="roundRect">
          <a:avLst/>
        </a:prstGeom>
        <a:solidFill>
          <a:srgbClr val="F2CD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ysClr val="windowText" lastClr="000000">
                  <a:lumMod val="50000"/>
                </a:sysClr>
              </a:solidFill>
              <a:latin typeface="Calibri"/>
              <a:ea typeface="+mn-ea"/>
              <a:cs typeface="+mn-cs"/>
            </a:rPr>
            <a:t>Arbeidet med lokalisering ferdig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ysClr val="windowText" lastClr="000000">
                  <a:lumMod val="50000"/>
                </a:sysClr>
              </a:solidFill>
              <a:latin typeface="Calibri"/>
              <a:ea typeface="+mn-ea"/>
              <a:cs typeface="+mn-cs"/>
            </a:rPr>
            <a:t>1. februar 2019</a:t>
          </a:r>
          <a:endParaRPr lang="nn-NO" sz="1800" kern="1200" dirty="0">
            <a:solidFill>
              <a:sysClr val="windowText" lastClr="000000">
                <a:lumMod val="50000"/>
              </a:sysClr>
            </a:solidFill>
            <a:latin typeface="Calibri"/>
            <a:ea typeface="+mn-ea"/>
            <a:cs typeface="+mn-cs"/>
          </a:endParaRPr>
        </a:p>
      </dsp:txBody>
      <dsp:txXfrm>
        <a:off x="6209340" y="1820991"/>
        <a:ext cx="1389629" cy="3858066"/>
      </dsp:txXfrm>
    </dsp:sp>
    <dsp:sp modelId="{975E0AF3-5D61-46C7-A327-81D970DFD633}">
      <dsp:nvSpPr>
        <dsp:cNvPr id="0" name=""/>
        <dsp:cNvSpPr/>
      </dsp:nvSpPr>
      <dsp:spPr>
        <a:xfrm>
          <a:off x="7876763" y="1767154"/>
          <a:ext cx="1711596" cy="3911075"/>
        </a:xfrm>
        <a:prstGeom prst="roundRect">
          <a:avLst/>
        </a:prstGeom>
        <a:solidFill>
          <a:srgbClr val="00BBC3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Eventuelle justeringar i organisasjons-plan i samsvar med konklusjonane frå  arbeid med lokalisering.</a:t>
          </a:r>
          <a:endParaRPr lang="nn-NO" sz="1800" kern="1200" dirty="0">
            <a:solidFill>
              <a:schemeClr val="bg2"/>
            </a:solidFill>
            <a:latin typeface="Calibri"/>
            <a:ea typeface="+mn-ea"/>
            <a:cs typeface="+mn-cs"/>
          </a:endParaRPr>
        </a:p>
      </dsp:txBody>
      <dsp:txXfrm>
        <a:off x="7960316" y="1850707"/>
        <a:ext cx="1544490" cy="3743969"/>
      </dsp:txXfrm>
    </dsp:sp>
    <dsp:sp modelId="{8DFAE3F0-486A-4F13-9CB9-4221D12739CF}">
      <dsp:nvSpPr>
        <dsp:cNvPr id="0" name=""/>
        <dsp:cNvSpPr/>
      </dsp:nvSpPr>
      <dsp:spPr>
        <a:xfrm>
          <a:off x="9754561" y="1794486"/>
          <a:ext cx="1495317" cy="3911075"/>
        </a:xfrm>
        <a:prstGeom prst="roundRect">
          <a:avLst/>
        </a:prstGeom>
        <a:solidFill>
          <a:srgbClr val="00BBC3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Harmoniser-</a:t>
          </a:r>
          <a:r>
            <a:rPr lang="nn-NO" sz="1800" kern="1200" dirty="0" err="1" smtClean="0">
              <a:solidFill>
                <a:schemeClr val="bg2"/>
              </a:solidFill>
              <a:latin typeface="Calibri"/>
              <a:ea typeface="+mn-ea"/>
              <a:cs typeface="+mn-cs"/>
            </a:rPr>
            <a:t>ing</a:t>
          </a:r>
          <a:r>
            <a:rPr lang="nn-NO" sz="1800" kern="12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 av tenestene. Notat ferdig  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1. februar 2019</a:t>
          </a:r>
          <a:endParaRPr lang="nn-NO" sz="1800" kern="1200" dirty="0">
            <a:solidFill>
              <a:schemeClr val="bg2"/>
            </a:solidFill>
            <a:latin typeface="Calibri"/>
            <a:ea typeface="+mn-ea"/>
            <a:cs typeface="+mn-cs"/>
          </a:endParaRPr>
        </a:p>
      </dsp:txBody>
      <dsp:txXfrm>
        <a:off x="9827556" y="1867481"/>
        <a:ext cx="1349327" cy="3765085"/>
      </dsp:txXfrm>
    </dsp:sp>
    <dsp:sp modelId="{31630A14-C4D4-4671-A820-197F0E020283}">
      <dsp:nvSpPr>
        <dsp:cNvPr id="0" name=""/>
        <dsp:cNvSpPr/>
      </dsp:nvSpPr>
      <dsp:spPr>
        <a:xfrm>
          <a:off x="11428230" y="1792057"/>
          <a:ext cx="1599118" cy="3861210"/>
        </a:xfrm>
        <a:prstGeom prst="roundRect">
          <a:avLst/>
        </a:prstGeom>
        <a:solidFill>
          <a:srgbClr val="00BBC3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err="1" smtClean="0">
              <a:solidFill>
                <a:schemeClr val="bg2">
                  <a:alpha val="90000"/>
                </a:schemeClr>
              </a:solidFill>
              <a:latin typeface="Calibri"/>
              <a:ea typeface="+mn-ea"/>
              <a:cs typeface="+mn-cs"/>
            </a:rPr>
            <a:t>Innplassering</a:t>
          </a:r>
          <a:r>
            <a:rPr lang="nn-NO" sz="1800" kern="12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 av tilsette i samsvar med bemannings-plan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1800" kern="1200" dirty="0" smtClean="0">
              <a:solidFill>
                <a:schemeClr val="bg2"/>
              </a:solidFill>
              <a:latin typeface="Calibri"/>
              <a:ea typeface="+mn-ea"/>
              <a:cs typeface="+mn-cs"/>
            </a:rPr>
            <a:t>1. april 2019</a:t>
          </a:r>
          <a:endParaRPr lang="nn-NO" sz="1800" kern="1200" dirty="0">
            <a:solidFill>
              <a:schemeClr val="bg2"/>
            </a:solidFill>
            <a:latin typeface="Calibri"/>
            <a:ea typeface="+mn-ea"/>
            <a:cs typeface="+mn-cs"/>
          </a:endParaRPr>
        </a:p>
      </dsp:txBody>
      <dsp:txXfrm>
        <a:off x="11506293" y="1870120"/>
        <a:ext cx="1442992" cy="3705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59BE2-FA6E-4C6F-9EE8-1D087E39F4D1}" type="datetimeFigureOut">
              <a:rPr lang="nb-NO" smtClean="0"/>
              <a:t>12.09.2018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AD0DA-E4D0-42D4-AACA-B43B6FA863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505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6DB984A3-CCAF-430F-B635-4ABD2578E0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0025" y="180026"/>
            <a:ext cx="16857023" cy="9073135"/>
          </a:xfrm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06E9339D-9BBE-4F1C-A7A6-A6BAA9FE87DE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2A0EBD23-7235-4D4D-AF96-FCFFD9067A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146" y="-14287"/>
            <a:ext cx="3304616" cy="486061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bg1"/>
                </a:solidFill>
              </a:defRPr>
            </a:lvl1pPr>
            <a:lvl2pPr algn="ctr">
              <a:defRPr sz="1250">
                <a:solidFill>
                  <a:schemeClr val="bg1"/>
                </a:solidFill>
              </a:defRPr>
            </a:lvl2pPr>
            <a:lvl3pPr algn="ctr">
              <a:defRPr sz="1250">
                <a:solidFill>
                  <a:schemeClr val="bg1"/>
                </a:solidFill>
              </a:defRPr>
            </a:lvl3pPr>
            <a:lvl4pPr algn="ctr">
              <a:defRPr sz="1250">
                <a:solidFill>
                  <a:schemeClr val="bg1"/>
                </a:solidFill>
              </a:defRPr>
            </a:lvl4pPr>
            <a:lvl5pPr algn="ctr">
              <a:defRPr sz="125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4" name="Plassholder for tekst 15">
            <a:extLst>
              <a:ext uri="{FF2B5EF4-FFF2-40B4-BE49-F238E27FC236}">
                <a16:creationId xmlns:a16="http://schemas.microsoft.com/office/drawing/2014/main" id="{66CC5EB4-DB25-4E7A-9624-66A8E6979E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96598" y="2340293"/>
            <a:ext cx="5580000" cy="5580000"/>
          </a:xfrm>
          <a:prstGeom prst="ellipse">
            <a:avLst/>
          </a:prstGeom>
          <a:solidFill>
            <a:srgbClr val="005F64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5" name="Plassholder for tekst 15">
            <a:extLst>
              <a:ext uri="{FF2B5EF4-FFF2-40B4-BE49-F238E27FC236}">
                <a16:creationId xmlns:a16="http://schemas.microsoft.com/office/drawing/2014/main" id="{2DFC32B3-7CD5-459F-A76A-D7599D5E5B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96598" y="2340293"/>
            <a:ext cx="5580000" cy="55800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CF8D0F3-4CA0-48A8-8C03-031CB44E6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2BD8ABBD-F4B5-4793-B184-24CFC76857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830" cy="1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8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F077D80-2445-467A-B6EA-3B1C5BD492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9757" y="2234551"/>
            <a:ext cx="12721188" cy="1097929"/>
          </a:xfrm>
        </p:spPr>
        <p:txBody>
          <a:bodyPr>
            <a:noAutofit/>
          </a:bodyPr>
          <a:lstStyle>
            <a:lvl1pPr marL="0" indent="0">
              <a:buNone/>
              <a:defRPr sz="3700" b="1"/>
            </a:lvl1pPr>
          </a:lstStyle>
          <a:p>
            <a:pPr lvl="0"/>
            <a:r>
              <a:rPr lang="nb-NO" dirty="0"/>
              <a:t>Ingress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1F201A-41B8-4D42-8F28-C24E0164F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184" y="3505203"/>
            <a:ext cx="6144580" cy="5278385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BF4EEF-79FD-4477-B72B-8F0E2E31EE6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96365" y="3505203"/>
            <a:ext cx="6144580" cy="5278385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667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(uten ingre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1F201A-41B8-4D42-8F28-C24E0164F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184" y="2234551"/>
            <a:ext cx="6144580" cy="6549037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BF4EEF-79FD-4477-B72B-8F0E2E31EE6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96365" y="2234551"/>
            <a:ext cx="6144580" cy="6549037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DAC0AFD-A0A0-4165-A09D-E8CA745C8F63}"/>
              </a:ext>
            </a:extLst>
          </p:cNvPr>
          <p:cNvSpPr/>
          <p:nvPr userDrawn="1"/>
        </p:nvSpPr>
        <p:spPr>
          <a:xfrm>
            <a:off x="240024" y="180028"/>
            <a:ext cx="16857023" cy="90731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27" y="3984502"/>
            <a:ext cx="14953238" cy="830997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5400">
                <a:solidFill>
                  <a:schemeClr val="lt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BD2E6C4-5BFA-470B-8E57-3F6125120A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3E2C70F-6117-45CF-A704-6BB5CE9F61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830" cy="161544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13A9F36-52E5-4BE4-B559-B6167736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8250" y="9432753"/>
            <a:ext cx="3900845" cy="153888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5CDA8D6-555F-401B-8FA2-92008409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6185" y="9432753"/>
            <a:ext cx="267413" cy="153888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BA35BC83-5F26-4A2F-9756-70611207302E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025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1507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6544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46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6DB984A3-CCAF-430F-B635-4ABD2578E0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0025" y="180026"/>
            <a:ext cx="16857023" cy="9073135"/>
          </a:xfrm>
        </p:spPr>
        <p:txBody>
          <a:bodyPr/>
          <a:lstStyle/>
          <a:p>
            <a:r>
              <a:rPr lang="nb-NO"/>
              <a:t>Dra bildet til plassholderen eller klikk ikonet for å legge til</a:t>
            </a:r>
            <a:endParaRPr lang="nb-NO" dirty="0"/>
          </a:p>
        </p:txBody>
      </p:sp>
      <p:sp>
        <p:nvSpPr>
          <p:cNvPr id="12" name="Plassholder for tekst 15">
            <a:extLst>
              <a:ext uri="{FF2B5EF4-FFF2-40B4-BE49-F238E27FC236}">
                <a16:creationId xmlns:a16="http://schemas.microsoft.com/office/drawing/2014/main" id="{F6F7B58D-E915-49BC-9964-C1FD63B8FE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96598" y="2340293"/>
            <a:ext cx="5580000" cy="5580000"/>
          </a:xfrm>
          <a:prstGeom prst="ellipse">
            <a:avLst/>
          </a:prstGeom>
          <a:solidFill>
            <a:srgbClr val="640039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06E9339D-9BBE-4F1C-A7A6-A6BAA9FE87DE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2A0EBD23-7235-4D4D-AF96-FCFFD9067A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146" y="-14287"/>
            <a:ext cx="3304616" cy="486061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bg1"/>
                </a:solidFill>
              </a:defRPr>
            </a:lvl1pPr>
            <a:lvl2pPr algn="ctr">
              <a:defRPr sz="1250">
                <a:solidFill>
                  <a:schemeClr val="bg1"/>
                </a:solidFill>
              </a:defRPr>
            </a:lvl2pPr>
            <a:lvl3pPr algn="ctr">
              <a:defRPr sz="1250">
                <a:solidFill>
                  <a:schemeClr val="bg1"/>
                </a:solidFill>
              </a:defRPr>
            </a:lvl3pPr>
            <a:lvl4pPr algn="ctr">
              <a:defRPr sz="1250">
                <a:solidFill>
                  <a:schemeClr val="bg1"/>
                </a:solidFill>
              </a:defRPr>
            </a:lvl4pPr>
            <a:lvl5pPr algn="ctr">
              <a:defRPr sz="125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15">
            <a:extLst>
              <a:ext uri="{FF2B5EF4-FFF2-40B4-BE49-F238E27FC236}">
                <a16:creationId xmlns:a16="http://schemas.microsoft.com/office/drawing/2014/main" id="{2DFC32B3-7CD5-459F-A76A-D7599D5E5B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96598" y="2340293"/>
            <a:ext cx="5580000" cy="55800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CF8D0F3-4CA0-48A8-8C03-031CB44E6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6311BAD6-C704-4BA6-9516-BF6FB22901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562" cy="1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49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6DB984A3-CCAF-430F-B635-4ABD2578E0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0024" y="180028"/>
            <a:ext cx="16857023" cy="9073135"/>
          </a:xfrm>
        </p:spPr>
        <p:txBody>
          <a:bodyPr/>
          <a:lstStyle/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14" name="Plassholder for tekst 15">
            <a:extLst>
              <a:ext uri="{FF2B5EF4-FFF2-40B4-BE49-F238E27FC236}">
                <a16:creationId xmlns:a16="http://schemas.microsoft.com/office/drawing/2014/main" id="{2D763A76-00E4-4DBF-8588-390F463D67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rgbClr val="640039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0283" y="4804027"/>
            <a:ext cx="14736525" cy="830997"/>
          </a:xfrm>
        </p:spPr>
        <p:txBody>
          <a:bodyPr anchor="b">
            <a:spAutoFit/>
          </a:bodyPr>
          <a:lstStyle>
            <a:lvl1pPr algn="ctr">
              <a:defRPr sz="5400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0283" y="4014374"/>
            <a:ext cx="14736525" cy="692497"/>
          </a:xfrm>
        </p:spPr>
        <p:txBody>
          <a:bodyPr>
            <a:spAutoFit/>
          </a:bodyPr>
          <a:lstStyle>
            <a:lvl1pPr marL="0" indent="0" algn="ctr">
              <a:buNone/>
              <a:defRPr sz="4500" b="1">
                <a:solidFill>
                  <a:schemeClr val="lt1"/>
                </a:solidFill>
              </a:defRPr>
            </a:lvl1pPr>
            <a:lvl2pPr marL="650122" indent="0" algn="ctr">
              <a:buNone/>
              <a:defRPr sz="2844"/>
            </a:lvl2pPr>
            <a:lvl3pPr marL="1300244" indent="0" algn="ctr">
              <a:buNone/>
              <a:defRPr sz="2560"/>
            </a:lvl3pPr>
            <a:lvl4pPr marL="1950366" indent="0" algn="ctr">
              <a:buNone/>
              <a:defRPr sz="2275"/>
            </a:lvl4pPr>
            <a:lvl5pPr marL="2600489" indent="0" algn="ctr">
              <a:buNone/>
              <a:defRPr sz="2275"/>
            </a:lvl5pPr>
            <a:lvl6pPr marL="3250611" indent="0" algn="ctr">
              <a:buNone/>
              <a:defRPr sz="2275"/>
            </a:lvl6pPr>
            <a:lvl7pPr marL="3900733" indent="0" algn="ctr">
              <a:buNone/>
              <a:defRPr sz="2275"/>
            </a:lvl7pPr>
            <a:lvl8pPr marL="4550855" indent="0" algn="ctr">
              <a:buNone/>
              <a:defRPr sz="2275"/>
            </a:lvl8pPr>
            <a:lvl9pPr marL="5200977" indent="0" algn="ctr">
              <a:buNone/>
              <a:defRPr sz="2275"/>
            </a:lvl9pPr>
          </a:lstStyle>
          <a:p>
            <a:r>
              <a:rPr lang="nb-NO" dirty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06E9339D-9BBE-4F1C-A7A6-A6BAA9FE87DE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ssholder for tekst 16">
            <a:extLst>
              <a:ext uri="{FF2B5EF4-FFF2-40B4-BE49-F238E27FC236}">
                <a16:creationId xmlns:a16="http://schemas.microsoft.com/office/drawing/2014/main" id="{A905BA47-7711-4CE9-86A1-16DC313BD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146" y="-14287"/>
            <a:ext cx="3304616" cy="486061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bg1"/>
                </a:solidFill>
              </a:defRPr>
            </a:lvl1pPr>
            <a:lvl2pPr algn="ctr">
              <a:defRPr sz="1250">
                <a:solidFill>
                  <a:schemeClr val="bg1"/>
                </a:solidFill>
              </a:defRPr>
            </a:lvl2pPr>
            <a:lvl3pPr algn="ctr">
              <a:defRPr sz="1250">
                <a:solidFill>
                  <a:schemeClr val="bg1"/>
                </a:solidFill>
              </a:defRPr>
            </a:lvl3pPr>
            <a:lvl4pPr algn="ctr">
              <a:defRPr sz="1250">
                <a:solidFill>
                  <a:schemeClr val="bg1"/>
                </a:solidFill>
              </a:defRPr>
            </a:lvl4pPr>
            <a:lvl5pPr algn="ctr">
              <a:defRPr sz="125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969A3736-2C3A-486C-992E-5B1AB4968B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54DD9634-B56D-4108-BA72-73A45FADF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0DCABE77-F5B4-45D8-97E2-F8417FAE37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562" cy="1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79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3 (uten bilde)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00283" y="4025902"/>
            <a:ext cx="14736525" cy="830997"/>
          </a:xfrm>
        </p:spPr>
        <p:txBody>
          <a:bodyPr lIns="0" tIns="0" rIns="0" bIns="0" anchor="b">
            <a:spAutoFit/>
          </a:bodyPr>
          <a:lstStyle>
            <a:lvl1pPr algn="ctr"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Navn</a:t>
            </a:r>
            <a:r>
              <a:rPr lang="en-US" dirty="0"/>
              <a:t> </a:t>
            </a:r>
            <a:r>
              <a:rPr lang="en-US" dirty="0" err="1"/>
              <a:t>foredragsholder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283" y="5007815"/>
            <a:ext cx="14736525" cy="692497"/>
          </a:xfrm>
        </p:spPr>
        <p:txBody>
          <a:bodyPr>
            <a:spAutoFit/>
          </a:bodyPr>
          <a:lstStyle>
            <a:lvl1pPr marL="0" indent="0" algn="ctr">
              <a:buNone/>
              <a:defRPr sz="4500" b="1">
                <a:solidFill>
                  <a:schemeClr val="tx1"/>
                </a:solidFill>
              </a:defRPr>
            </a:lvl1pPr>
            <a:lvl2pPr marL="650122" indent="0" algn="ctr">
              <a:buNone/>
              <a:defRPr sz="2844"/>
            </a:lvl2pPr>
            <a:lvl3pPr marL="1300244" indent="0" algn="ctr">
              <a:buNone/>
              <a:defRPr sz="2560"/>
            </a:lvl3pPr>
            <a:lvl4pPr marL="1950366" indent="0" algn="ctr">
              <a:buNone/>
              <a:defRPr sz="2275"/>
            </a:lvl4pPr>
            <a:lvl5pPr marL="2600489" indent="0" algn="ctr">
              <a:buNone/>
              <a:defRPr sz="2275"/>
            </a:lvl5pPr>
            <a:lvl6pPr marL="3250611" indent="0" algn="ctr">
              <a:buNone/>
              <a:defRPr sz="2275"/>
            </a:lvl6pPr>
            <a:lvl7pPr marL="3900733" indent="0" algn="ctr">
              <a:buNone/>
              <a:defRPr sz="2275"/>
            </a:lvl7pPr>
            <a:lvl8pPr marL="4550855" indent="0" algn="ctr">
              <a:buNone/>
              <a:defRPr sz="2275"/>
            </a:lvl8pPr>
            <a:lvl9pPr marL="5200977" indent="0" algn="ctr">
              <a:buNone/>
              <a:defRPr sz="2275"/>
            </a:lvl9pPr>
          </a:lstStyle>
          <a:p>
            <a:r>
              <a:rPr lang="nb-NO" dirty="0"/>
              <a:t>Tittel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9596" y="7633814"/>
            <a:ext cx="14737213" cy="569387"/>
          </a:xfrm>
        </p:spPr>
        <p:txBody>
          <a:bodyPr vert="horz" wrap="square" lIns="0" tIns="0" rIns="0" bIns="0" rtlCol="0">
            <a:spAutoFit/>
          </a:bodyPr>
          <a:lstStyle>
            <a:lvl1pPr algn="ctr">
              <a:defRPr lang="nb-NO" sz="3700" smtClean="0">
                <a:solidFill>
                  <a:schemeClr val="tx1"/>
                </a:solidFill>
              </a:defRPr>
            </a:lvl1pPr>
          </a:lstStyle>
          <a:p>
            <a:pPr defTabSz="1300244">
              <a:spcBef>
                <a:spcPts val="1422"/>
              </a:spcBef>
              <a:buClr>
                <a:schemeClr val="tx2"/>
              </a:buClr>
            </a:pPr>
            <a:r>
              <a:rPr lang="nb-NO"/>
              <a:t>Dato</a:t>
            </a:r>
          </a:p>
        </p:txBody>
      </p:sp>
      <p:sp>
        <p:nvSpPr>
          <p:cNvPr id="16" name="Plassholder for tekst 16">
            <a:extLst>
              <a:ext uri="{FF2B5EF4-FFF2-40B4-BE49-F238E27FC236}">
                <a16:creationId xmlns:a16="http://schemas.microsoft.com/office/drawing/2014/main" id="{A905BA47-7711-4CE9-86A1-16DC313BD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146" y="-14287"/>
            <a:ext cx="3304616" cy="486061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bg1"/>
                </a:solidFill>
              </a:defRPr>
            </a:lvl1pPr>
            <a:lvl2pPr algn="ctr">
              <a:defRPr sz="1250">
                <a:solidFill>
                  <a:schemeClr val="bg1"/>
                </a:solidFill>
              </a:defRPr>
            </a:lvl2pPr>
            <a:lvl3pPr algn="ctr">
              <a:defRPr sz="1250">
                <a:solidFill>
                  <a:schemeClr val="bg1"/>
                </a:solidFill>
              </a:defRPr>
            </a:lvl3pPr>
            <a:lvl4pPr algn="ctr">
              <a:defRPr sz="1250">
                <a:solidFill>
                  <a:schemeClr val="bg1"/>
                </a:solidFill>
              </a:defRPr>
            </a:lvl4pPr>
            <a:lvl5pPr algn="ctr">
              <a:defRPr sz="125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7" hasCustomPrompt="1"/>
          </p:nvPr>
        </p:nvSpPr>
        <p:spPr>
          <a:xfrm>
            <a:off x="1299595" y="6913511"/>
            <a:ext cx="14737901" cy="569387"/>
          </a:xfrm>
        </p:spPr>
        <p:txBody>
          <a:bodyPr>
            <a:sp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b-NO" dirty="0"/>
              <a:t>Arrangement og sted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7AE7204-EE82-4068-81B3-CC990B126963}"/>
              </a:ext>
            </a:extLst>
          </p:cNvPr>
          <p:cNvSpPr/>
          <p:nvPr userDrawn="1"/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3183C7A-A577-4026-A3D2-14F5C7493A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942" y="489527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50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7928EF2-103F-4C47-A62A-EA181BEF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9757" y="2234551"/>
            <a:ext cx="12721188" cy="1097929"/>
          </a:xfrm>
        </p:spPr>
        <p:txBody>
          <a:bodyPr>
            <a:noAutofit/>
          </a:bodyPr>
          <a:lstStyle>
            <a:lvl1pPr marL="0" indent="0">
              <a:buNone/>
              <a:defRPr sz="3700" b="1"/>
            </a:lvl1pPr>
          </a:lstStyle>
          <a:p>
            <a:pPr lvl="0"/>
            <a:r>
              <a:rPr lang="nb-NO" dirty="0"/>
              <a:t>Ingress</a:t>
            </a:r>
          </a:p>
        </p:txBody>
      </p:sp>
    </p:spTree>
    <p:extLst>
      <p:ext uri="{BB962C8B-B14F-4D97-AF65-F5344CB8AC3E}">
        <p14:creationId xmlns:p14="http://schemas.microsoft.com/office/powerpoint/2010/main" val="881327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6DB984A3-CCAF-430F-B635-4ABD2578E0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0024" y="180028"/>
            <a:ext cx="16857023" cy="9073135"/>
          </a:xfrm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0283" y="4804027"/>
            <a:ext cx="14736525" cy="830997"/>
          </a:xfrm>
        </p:spPr>
        <p:txBody>
          <a:bodyPr anchor="b">
            <a:spAutoFit/>
          </a:bodyPr>
          <a:lstStyle>
            <a:lvl1pPr algn="ctr">
              <a:defRPr sz="5400">
                <a:solidFill>
                  <a:schemeClr val="lt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0283" y="4014374"/>
            <a:ext cx="14736525" cy="692497"/>
          </a:xfrm>
        </p:spPr>
        <p:txBody>
          <a:bodyPr>
            <a:spAutoFit/>
          </a:bodyPr>
          <a:lstStyle>
            <a:lvl1pPr marL="0" indent="0" algn="ctr">
              <a:buNone/>
              <a:defRPr sz="4500" b="1">
                <a:solidFill>
                  <a:schemeClr val="lt1"/>
                </a:solidFill>
              </a:defRPr>
            </a:lvl1pPr>
            <a:lvl2pPr marL="650122" indent="0" algn="ctr">
              <a:buNone/>
              <a:defRPr sz="2844"/>
            </a:lvl2pPr>
            <a:lvl3pPr marL="1300244" indent="0" algn="ctr">
              <a:buNone/>
              <a:defRPr sz="2560"/>
            </a:lvl3pPr>
            <a:lvl4pPr marL="1950366" indent="0" algn="ctr">
              <a:buNone/>
              <a:defRPr sz="2275"/>
            </a:lvl4pPr>
            <a:lvl5pPr marL="2600489" indent="0" algn="ctr">
              <a:buNone/>
              <a:defRPr sz="2275"/>
            </a:lvl5pPr>
            <a:lvl6pPr marL="3250611" indent="0" algn="ctr">
              <a:buNone/>
              <a:defRPr sz="2275"/>
            </a:lvl6pPr>
            <a:lvl7pPr marL="3900733" indent="0" algn="ctr">
              <a:buNone/>
              <a:defRPr sz="2275"/>
            </a:lvl7pPr>
            <a:lvl8pPr marL="4550855" indent="0" algn="ctr">
              <a:buNone/>
              <a:defRPr sz="2275"/>
            </a:lvl8pPr>
            <a:lvl9pPr marL="5200977" indent="0" algn="ctr">
              <a:buNone/>
              <a:defRPr sz="2275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06E9339D-9BBE-4F1C-A7A6-A6BAA9FE87DE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ssholder for tekst 16">
            <a:extLst>
              <a:ext uri="{FF2B5EF4-FFF2-40B4-BE49-F238E27FC236}">
                <a16:creationId xmlns:a16="http://schemas.microsoft.com/office/drawing/2014/main" id="{A905BA47-7711-4CE9-86A1-16DC313BD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146" y="-14287"/>
            <a:ext cx="3304616" cy="486061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bg1"/>
                </a:solidFill>
              </a:defRPr>
            </a:lvl1pPr>
            <a:lvl2pPr algn="ctr">
              <a:defRPr sz="1250">
                <a:solidFill>
                  <a:schemeClr val="bg1"/>
                </a:solidFill>
              </a:defRPr>
            </a:lvl2pPr>
            <a:lvl3pPr algn="ctr">
              <a:defRPr sz="1250">
                <a:solidFill>
                  <a:schemeClr val="bg1"/>
                </a:solidFill>
              </a:defRPr>
            </a:lvl3pPr>
            <a:lvl4pPr algn="ctr">
              <a:defRPr sz="1250">
                <a:solidFill>
                  <a:schemeClr val="bg1"/>
                </a:solidFill>
              </a:defRPr>
            </a:lvl4pPr>
            <a:lvl5pPr algn="ctr">
              <a:defRPr sz="125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2" name="Plassholder for tekst 15">
            <a:extLst>
              <a:ext uri="{FF2B5EF4-FFF2-40B4-BE49-F238E27FC236}">
                <a16:creationId xmlns:a16="http://schemas.microsoft.com/office/drawing/2014/main" id="{8702F09A-6807-49CF-BA76-FD84FDF044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rgbClr val="005F64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969A3736-2C3A-486C-992E-5B1AB4968B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54DD9634-B56D-4108-BA72-73A45FADF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1F798B4-5D31-45B5-AB8F-A66DC92F56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830" cy="1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19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uten ingre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183" y="2234551"/>
            <a:ext cx="12721188" cy="6549037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5178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E8CFCFC-AD0C-4D0E-89F0-6E49B06BA629}"/>
              </a:ext>
            </a:extLst>
          </p:cNvPr>
          <p:cNvSpPr/>
          <p:nvPr userDrawn="1"/>
        </p:nvSpPr>
        <p:spPr>
          <a:xfrm>
            <a:off x="240024" y="180028"/>
            <a:ext cx="16857023" cy="90731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4CB0DF7C-63EC-413A-A5D3-B0D3FEEC84D7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>
            <a:extLst>
              <a:ext uri="{FF2B5EF4-FFF2-40B4-BE49-F238E27FC236}">
                <a16:creationId xmlns:a16="http://schemas.microsoft.com/office/drawing/2014/main" id="{A4605B23-F521-435D-A1C3-86C869A8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00" y="3585176"/>
            <a:ext cx="3992888" cy="258166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24479DA-9E77-482F-B749-51FABD45D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7E5A2B1-CE6E-485F-96A3-FCAC7BA76B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562" cy="1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42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DAC0AFD-A0A0-4165-A09D-E8CA745C8F63}"/>
              </a:ext>
            </a:extLst>
          </p:cNvPr>
          <p:cNvSpPr/>
          <p:nvPr userDrawn="1"/>
        </p:nvSpPr>
        <p:spPr>
          <a:xfrm>
            <a:off x="240024" y="180028"/>
            <a:ext cx="16857023" cy="90731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898" y="4067916"/>
            <a:ext cx="14953238" cy="830997"/>
          </a:xfrm>
        </p:spPr>
        <p:txBody>
          <a:bodyPr anchor="b">
            <a:spAutoFit/>
          </a:bodyPr>
          <a:lstStyle>
            <a:lvl1pPr algn="ctr">
              <a:defRPr sz="54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2898" y="4913194"/>
            <a:ext cx="14953238" cy="830997"/>
          </a:xfrm>
        </p:spPr>
        <p:txBody>
          <a:bodyPr>
            <a:spAutoFit/>
          </a:bodyPr>
          <a:lstStyle>
            <a:lvl1pPr marL="0" indent="0" algn="ctr">
              <a:buNone/>
              <a:defRPr sz="5400">
                <a:solidFill>
                  <a:schemeClr val="lt1"/>
                </a:solidFill>
              </a:defRPr>
            </a:lvl1pPr>
            <a:lvl2pPr marL="650122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244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366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4pPr>
            <a:lvl5pPr marL="2600489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5pPr>
            <a:lvl6pPr marL="3250611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6pPr>
            <a:lvl7pPr marL="3900733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7pPr>
            <a:lvl8pPr marL="455085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8pPr>
            <a:lvl9pPr marL="5200977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D3B42DDA-8EFD-4B16-8A49-1565A3F39BC2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>
            <a:extLst>
              <a:ext uri="{FF2B5EF4-FFF2-40B4-BE49-F238E27FC236}">
                <a16:creationId xmlns:a16="http://schemas.microsoft.com/office/drawing/2014/main" id="{1D65297D-FE51-4C1A-8FF0-8D710695D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4688A78-4B2A-4945-8EDF-63AA14DD04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562" cy="1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71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,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263A8B9-16D7-422B-AA44-1245FB19D1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0023" y="180025"/>
            <a:ext cx="16859192" cy="3780461"/>
          </a:xfrm>
        </p:spPr>
        <p:txBody>
          <a:bodyPr/>
          <a:lstStyle/>
          <a:p>
            <a:r>
              <a:rPr lang="nb-NO"/>
              <a:t>Dra bildet til plassholderen eller klikk ikonet for å legge til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2E28AF3-910C-4B39-B2C6-0E6552096922}"/>
              </a:ext>
            </a:extLst>
          </p:cNvPr>
          <p:cNvSpPr/>
          <p:nvPr userDrawn="1"/>
        </p:nvSpPr>
        <p:spPr>
          <a:xfrm>
            <a:off x="2" y="9267560"/>
            <a:ext cx="17337088" cy="4844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182" y="4567241"/>
            <a:ext cx="12721186" cy="830997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183" y="5720081"/>
            <a:ext cx="12721188" cy="30635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A0B9A65C-120D-44A5-B4E1-898D63953076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e 13">
            <a:extLst>
              <a:ext uri="{FF2B5EF4-FFF2-40B4-BE49-F238E27FC236}">
                <a16:creationId xmlns:a16="http://schemas.microsoft.com/office/drawing/2014/main" id="{AE5218B0-0F5E-4AE0-97FB-2D3D916CA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792" y="9374060"/>
            <a:ext cx="3828296" cy="377953"/>
          </a:xfrm>
          <a:prstGeom prst="rect">
            <a:avLst/>
          </a:prstGeom>
        </p:spPr>
      </p:pic>
      <p:sp>
        <p:nvSpPr>
          <p:cNvPr id="15" name="Plassholder for tekst 15">
            <a:extLst>
              <a:ext uri="{FF2B5EF4-FFF2-40B4-BE49-F238E27FC236}">
                <a16:creationId xmlns:a16="http://schemas.microsoft.com/office/drawing/2014/main" id="{8DBBAC95-1643-4785-B8C5-8D9270995A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rgbClr val="640039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99AEA920-8AE5-42E5-84D9-341EC5376C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1450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7928EF2-103F-4C47-A62A-EA181BEF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9757" y="2234551"/>
            <a:ext cx="12721188" cy="1097929"/>
          </a:xfrm>
        </p:spPr>
        <p:txBody>
          <a:bodyPr>
            <a:noAutofit/>
          </a:bodyPr>
          <a:lstStyle>
            <a:lvl1pPr marL="0" indent="0">
              <a:buNone/>
              <a:defRPr sz="3700" b="1"/>
            </a:lvl1pPr>
          </a:lstStyle>
          <a:p>
            <a:pPr lvl="0"/>
            <a:r>
              <a:rPr lang="nb-NO" dirty="0"/>
              <a:t>Ingress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A91273AD-E16D-4FA6-A765-406B2671A9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19758" y="3506838"/>
            <a:ext cx="6145004" cy="3603628"/>
          </a:xfrm>
        </p:spPr>
        <p:txBody>
          <a:bodyPr/>
          <a:lstStyle/>
          <a:p>
            <a:r>
              <a:rPr lang="nb-NO"/>
              <a:t>Dra bildet til plassholderen eller klikk ikonet for å legge til</a:t>
            </a:r>
            <a:endParaRPr lang="nb-NO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DAA76C-CA59-4E53-B118-1BE8AF9C753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496365" y="3505203"/>
            <a:ext cx="6144580" cy="527838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915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F077D80-2445-467A-B6EA-3B1C5BD492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9757" y="2234551"/>
            <a:ext cx="12721188" cy="1097929"/>
          </a:xfrm>
        </p:spPr>
        <p:txBody>
          <a:bodyPr>
            <a:noAutofit/>
          </a:bodyPr>
          <a:lstStyle>
            <a:lvl1pPr marL="0" indent="0">
              <a:buNone/>
              <a:defRPr sz="3700" b="1"/>
            </a:lvl1pPr>
          </a:lstStyle>
          <a:p>
            <a:pPr lvl="0"/>
            <a:r>
              <a:rPr lang="nb-NO" dirty="0"/>
              <a:t>Ingress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1F201A-41B8-4D42-8F28-C24E0164F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184" y="3505203"/>
            <a:ext cx="6144580" cy="527838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BF4EEF-79FD-4477-B72B-8F0E2E31EE6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96365" y="3505203"/>
            <a:ext cx="6144580" cy="527838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036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(uten ingre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1F201A-41B8-4D42-8F28-C24E0164F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184" y="2234551"/>
            <a:ext cx="6144580" cy="65490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BF4EEF-79FD-4477-B72B-8F0E2E31EE6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96365" y="2234551"/>
            <a:ext cx="6144580" cy="65490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724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DAC0AFD-A0A0-4165-A09D-E8CA745C8F63}"/>
              </a:ext>
            </a:extLst>
          </p:cNvPr>
          <p:cNvSpPr/>
          <p:nvPr userDrawn="1"/>
        </p:nvSpPr>
        <p:spPr>
          <a:xfrm>
            <a:off x="240024" y="180028"/>
            <a:ext cx="16857023" cy="90731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27" y="3984502"/>
            <a:ext cx="14953238" cy="830997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54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BD2E6C4-5BFA-470B-8E57-3F6125120A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13A9F36-52E5-4BE4-B559-B6167736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8250" y="9432753"/>
            <a:ext cx="3900845" cy="153888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5CDA8D6-555F-401B-8FA2-92008409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6185" y="9432753"/>
            <a:ext cx="267413" cy="153888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BA35BC83-5F26-4A2F-9756-70611207302E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F06195FB-7379-4CDE-8973-29F28035DC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562" cy="1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57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1696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0380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3 (uten bilde)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00283" y="4025902"/>
            <a:ext cx="14736525" cy="830997"/>
          </a:xfrm>
        </p:spPr>
        <p:txBody>
          <a:bodyPr lIns="0" tIns="0" rIns="0" bIns="0" anchor="b">
            <a:spAutoFit/>
          </a:bodyPr>
          <a:lstStyle>
            <a:lvl1pPr algn="ctr"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Navn</a:t>
            </a:r>
            <a:r>
              <a:rPr lang="en-US" dirty="0"/>
              <a:t> </a:t>
            </a:r>
            <a:r>
              <a:rPr lang="en-US" dirty="0" err="1"/>
              <a:t>foredragsholder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283" y="5007815"/>
            <a:ext cx="14736525" cy="692497"/>
          </a:xfrm>
        </p:spPr>
        <p:txBody>
          <a:bodyPr>
            <a:spAutoFit/>
          </a:bodyPr>
          <a:lstStyle>
            <a:lvl1pPr marL="0" indent="0" algn="ctr">
              <a:buNone/>
              <a:defRPr sz="4500" b="1">
                <a:solidFill>
                  <a:schemeClr val="tx1"/>
                </a:solidFill>
              </a:defRPr>
            </a:lvl1pPr>
            <a:lvl2pPr marL="650122" indent="0" algn="ctr">
              <a:buNone/>
              <a:defRPr sz="2844"/>
            </a:lvl2pPr>
            <a:lvl3pPr marL="1300244" indent="0" algn="ctr">
              <a:buNone/>
              <a:defRPr sz="2560"/>
            </a:lvl3pPr>
            <a:lvl4pPr marL="1950366" indent="0" algn="ctr">
              <a:buNone/>
              <a:defRPr sz="2275"/>
            </a:lvl4pPr>
            <a:lvl5pPr marL="2600489" indent="0" algn="ctr">
              <a:buNone/>
              <a:defRPr sz="2275"/>
            </a:lvl5pPr>
            <a:lvl6pPr marL="3250611" indent="0" algn="ctr">
              <a:buNone/>
              <a:defRPr sz="2275"/>
            </a:lvl6pPr>
            <a:lvl7pPr marL="3900733" indent="0" algn="ctr">
              <a:buNone/>
              <a:defRPr sz="2275"/>
            </a:lvl7pPr>
            <a:lvl8pPr marL="4550855" indent="0" algn="ctr">
              <a:buNone/>
              <a:defRPr sz="2275"/>
            </a:lvl8pPr>
            <a:lvl9pPr marL="5200977" indent="0" algn="ctr">
              <a:buNone/>
              <a:defRPr sz="2275"/>
            </a:lvl9pPr>
          </a:lstStyle>
          <a:p>
            <a:r>
              <a:rPr lang="nb-NO" dirty="0"/>
              <a:t>Tittel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9596" y="7633814"/>
            <a:ext cx="14737213" cy="569387"/>
          </a:xfrm>
        </p:spPr>
        <p:txBody>
          <a:bodyPr vert="horz" wrap="square" lIns="0" tIns="0" rIns="0" bIns="0" rtlCol="0">
            <a:spAutoFit/>
          </a:bodyPr>
          <a:lstStyle>
            <a:lvl1pPr algn="ctr">
              <a:defRPr lang="nb-NO" sz="3700" smtClean="0">
                <a:solidFill>
                  <a:schemeClr val="tx1"/>
                </a:solidFill>
              </a:defRPr>
            </a:lvl1pPr>
          </a:lstStyle>
          <a:p>
            <a:pPr defTabSz="1300244">
              <a:spcBef>
                <a:spcPts val="1422"/>
              </a:spcBef>
              <a:buClr>
                <a:schemeClr val="tx2"/>
              </a:buClr>
            </a:pPr>
            <a:r>
              <a:rPr lang="nb-NO"/>
              <a:t>Dato</a:t>
            </a:r>
          </a:p>
        </p:txBody>
      </p:sp>
      <p:sp>
        <p:nvSpPr>
          <p:cNvPr id="16" name="Plassholder for tekst 16">
            <a:extLst>
              <a:ext uri="{FF2B5EF4-FFF2-40B4-BE49-F238E27FC236}">
                <a16:creationId xmlns:a16="http://schemas.microsoft.com/office/drawing/2014/main" id="{A905BA47-7711-4CE9-86A1-16DC313BD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146" y="-14287"/>
            <a:ext cx="3304616" cy="486061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bg1"/>
                </a:solidFill>
              </a:defRPr>
            </a:lvl1pPr>
            <a:lvl2pPr algn="ctr">
              <a:defRPr sz="1250">
                <a:solidFill>
                  <a:schemeClr val="bg1"/>
                </a:solidFill>
              </a:defRPr>
            </a:lvl2pPr>
            <a:lvl3pPr algn="ctr">
              <a:defRPr sz="1250">
                <a:solidFill>
                  <a:schemeClr val="bg1"/>
                </a:solidFill>
              </a:defRPr>
            </a:lvl3pPr>
            <a:lvl4pPr algn="ctr">
              <a:defRPr sz="1250">
                <a:solidFill>
                  <a:schemeClr val="bg1"/>
                </a:solidFill>
              </a:defRPr>
            </a:lvl4pPr>
            <a:lvl5pPr algn="ctr">
              <a:defRPr sz="125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7" hasCustomPrompt="1"/>
          </p:nvPr>
        </p:nvSpPr>
        <p:spPr>
          <a:xfrm>
            <a:off x="1299595" y="6913511"/>
            <a:ext cx="14737901" cy="569387"/>
          </a:xfrm>
        </p:spPr>
        <p:txBody>
          <a:bodyPr>
            <a:sp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b-NO" dirty="0"/>
              <a:t>Arrangement og sted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7AE7204-EE82-4068-81B3-CC990B126963}"/>
              </a:ext>
            </a:extLst>
          </p:cNvPr>
          <p:cNvSpPr/>
          <p:nvPr userDrawn="1"/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3183C7A-A577-4026-A3D2-14F5C7493A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942" y="489527"/>
            <a:ext cx="1440000" cy="1440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8231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6DB984A3-CCAF-430F-B635-4ABD2578E0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0025" y="180026"/>
            <a:ext cx="16857023" cy="9073135"/>
          </a:xfrm>
        </p:spPr>
        <p:txBody>
          <a:bodyPr/>
          <a:lstStyle/>
          <a:p>
            <a:r>
              <a:rPr lang="nb-NO"/>
              <a:t>Dra bildet til plassholderen eller klikk ikonet for å legge til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06E9339D-9BBE-4F1C-A7A6-A6BAA9FE87DE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2A0EBD23-7235-4D4D-AF96-FCFFD9067A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146" y="-14287"/>
            <a:ext cx="3304616" cy="486061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bg1"/>
                </a:solidFill>
              </a:defRPr>
            </a:lvl1pPr>
            <a:lvl2pPr algn="ctr">
              <a:defRPr sz="1250">
                <a:solidFill>
                  <a:schemeClr val="bg1"/>
                </a:solidFill>
              </a:defRPr>
            </a:lvl2pPr>
            <a:lvl3pPr algn="ctr">
              <a:defRPr sz="1250">
                <a:solidFill>
                  <a:schemeClr val="bg1"/>
                </a:solidFill>
              </a:defRPr>
            </a:lvl3pPr>
            <a:lvl4pPr algn="ctr">
              <a:defRPr sz="1250">
                <a:solidFill>
                  <a:schemeClr val="bg1"/>
                </a:solidFill>
              </a:defRPr>
            </a:lvl4pPr>
            <a:lvl5pPr algn="ctr">
              <a:defRPr sz="125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CF8D0F3-4CA0-48A8-8C03-031CB44E6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sp>
        <p:nvSpPr>
          <p:cNvPr id="20" name="Plassholder for tekst 15">
            <a:extLst>
              <a:ext uri="{FF2B5EF4-FFF2-40B4-BE49-F238E27FC236}">
                <a16:creationId xmlns:a16="http://schemas.microsoft.com/office/drawing/2014/main" id="{2EBDEF57-3F19-46A4-A331-DD725E913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96598" y="2340293"/>
            <a:ext cx="5580000" cy="5580000"/>
          </a:xfrm>
          <a:prstGeom prst="ellipse">
            <a:avLst/>
          </a:prstGeom>
          <a:solidFill>
            <a:srgbClr val="F2CD00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1" name="Plassholder for tekst 15">
            <a:extLst>
              <a:ext uri="{FF2B5EF4-FFF2-40B4-BE49-F238E27FC236}">
                <a16:creationId xmlns:a16="http://schemas.microsoft.com/office/drawing/2014/main" id="{3D968BDB-E65C-45F4-B8D1-E9A5E89121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96598" y="2340293"/>
            <a:ext cx="5580000" cy="558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A79BA258-AB61-4154-AE41-047A391C74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562" cy="1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98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6DB984A3-CCAF-430F-B635-4ABD2578E0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0024" y="180028"/>
            <a:ext cx="16857023" cy="9073135"/>
          </a:xfrm>
        </p:spPr>
        <p:txBody>
          <a:bodyPr/>
          <a:lstStyle/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0283" y="4804027"/>
            <a:ext cx="14736525" cy="830997"/>
          </a:xfrm>
        </p:spPr>
        <p:txBody>
          <a:bodyPr anchor="b">
            <a:spAutoFit/>
          </a:bodyPr>
          <a:lstStyle>
            <a:lvl1pPr algn="ctr">
              <a:defRPr sz="5400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0283" y="4014374"/>
            <a:ext cx="14736525" cy="692497"/>
          </a:xfrm>
        </p:spPr>
        <p:txBody>
          <a:bodyPr>
            <a:spAutoFit/>
          </a:bodyPr>
          <a:lstStyle>
            <a:lvl1pPr marL="0" indent="0" algn="ctr">
              <a:buNone/>
              <a:defRPr sz="4500" b="1">
                <a:solidFill>
                  <a:schemeClr val="lt1"/>
                </a:solidFill>
              </a:defRPr>
            </a:lvl1pPr>
            <a:lvl2pPr marL="650122" indent="0" algn="ctr">
              <a:buNone/>
              <a:defRPr sz="2844"/>
            </a:lvl2pPr>
            <a:lvl3pPr marL="1300244" indent="0" algn="ctr">
              <a:buNone/>
              <a:defRPr sz="2560"/>
            </a:lvl3pPr>
            <a:lvl4pPr marL="1950366" indent="0" algn="ctr">
              <a:buNone/>
              <a:defRPr sz="2275"/>
            </a:lvl4pPr>
            <a:lvl5pPr marL="2600489" indent="0" algn="ctr">
              <a:buNone/>
              <a:defRPr sz="2275"/>
            </a:lvl5pPr>
            <a:lvl6pPr marL="3250611" indent="0" algn="ctr">
              <a:buNone/>
              <a:defRPr sz="2275"/>
            </a:lvl6pPr>
            <a:lvl7pPr marL="3900733" indent="0" algn="ctr">
              <a:buNone/>
              <a:defRPr sz="2275"/>
            </a:lvl7pPr>
            <a:lvl8pPr marL="4550855" indent="0" algn="ctr">
              <a:buNone/>
              <a:defRPr sz="2275"/>
            </a:lvl8pPr>
            <a:lvl9pPr marL="5200977" indent="0" algn="ctr">
              <a:buNone/>
              <a:defRPr sz="2275"/>
            </a:lvl9pPr>
          </a:lstStyle>
          <a:p>
            <a:r>
              <a:rPr lang="nb-NO" dirty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06E9339D-9BBE-4F1C-A7A6-A6BAA9FE87DE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ssholder for tekst 16">
            <a:extLst>
              <a:ext uri="{FF2B5EF4-FFF2-40B4-BE49-F238E27FC236}">
                <a16:creationId xmlns:a16="http://schemas.microsoft.com/office/drawing/2014/main" id="{A905BA47-7711-4CE9-86A1-16DC313BD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146" y="-14287"/>
            <a:ext cx="3304616" cy="486061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bg1"/>
                </a:solidFill>
              </a:defRPr>
            </a:lvl1pPr>
            <a:lvl2pPr algn="ctr">
              <a:defRPr sz="1250">
                <a:solidFill>
                  <a:schemeClr val="bg1"/>
                </a:solidFill>
              </a:defRPr>
            </a:lvl2pPr>
            <a:lvl3pPr algn="ctr">
              <a:defRPr sz="1250">
                <a:solidFill>
                  <a:schemeClr val="bg1"/>
                </a:solidFill>
              </a:defRPr>
            </a:lvl3pPr>
            <a:lvl4pPr algn="ctr">
              <a:defRPr sz="1250">
                <a:solidFill>
                  <a:schemeClr val="bg1"/>
                </a:solidFill>
              </a:defRPr>
            </a:lvl4pPr>
            <a:lvl5pPr algn="ctr">
              <a:defRPr sz="125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54DD9634-B56D-4108-BA72-73A45FADF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sp>
        <p:nvSpPr>
          <p:cNvPr id="15" name="Plassholder for tekst 15">
            <a:extLst>
              <a:ext uri="{FF2B5EF4-FFF2-40B4-BE49-F238E27FC236}">
                <a16:creationId xmlns:a16="http://schemas.microsoft.com/office/drawing/2014/main" id="{583C7425-E77F-4D4D-B151-402DBB754F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rgbClr val="F2CD00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9" name="Plassholder for tekst 15">
            <a:extLst>
              <a:ext uri="{FF2B5EF4-FFF2-40B4-BE49-F238E27FC236}">
                <a16:creationId xmlns:a16="http://schemas.microsoft.com/office/drawing/2014/main" id="{6631876F-A02E-499C-A58B-199CB6F2BF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1C4297AA-6870-4AA9-8153-4CE5ADD339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562" cy="1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22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3 (uten bilde)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00283" y="4025902"/>
            <a:ext cx="14736525" cy="830997"/>
          </a:xfrm>
        </p:spPr>
        <p:txBody>
          <a:bodyPr lIns="0" tIns="0" rIns="0" bIns="0" anchor="b">
            <a:spAutoFit/>
          </a:bodyPr>
          <a:lstStyle>
            <a:lvl1pPr algn="ctr"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Navn</a:t>
            </a:r>
            <a:r>
              <a:rPr lang="en-US" dirty="0"/>
              <a:t> </a:t>
            </a:r>
            <a:r>
              <a:rPr lang="en-US" dirty="0" err="1"/>
              <a:t>foredragsholder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283" y="5007815"/>
            <a:ext cx="14736525" cy="692497"/>
          </a:xfrm>
        </p:spPr>
        <p:txBody>
          <a:bodyPr>
            <a:spAutoFit/>
          </a:bodyPr>
          <a:lstStyle>
            <a:lvl1pPr marL="0" indent="0" algn="ctr">
              <a:buNone/>
              <a:defRPr sz="4500" b="1">
                <a:solidFill>
                  <a:schemeClr val="tx1"/>
                </a:solidFill>
              </a:defRPr>
            </a:lvl1pPr>
            <a:lvl2pPr marL="650122" indent="0" algn="ctr">
              <a:buNone/>
              <a:defRPr sz="2844"/>
            </a:lvl2pPr>
            <a:lvl3pPr marL="1300244" indent="0" algn="ctr">
              <a:buNone/>
              <a:defRPr sz="2560"/>
            </a:lvl3pPr>
            <a:lvl4pPr marL="1950366" indent="0" algn="ctr">
              <a:buNone/>
              <a:defRPr sz="2275"/>
            </a:lvl4pPr>
            <a:lvl5pPr marL="2600489" indent="0" algn="ctr">
              <a:buNone/>
              <a:defRPr sz="2275"/>
            </a:lvl5pPr>
            <a:lvl6pPr marL="3250611" indent="0" algn="ctr">
              <a:buNone/>
              <a:defRPr sz="2275"/>
            </a:lvl6pPr>
            <a:lvl7pPr marL="3900733" indent="0" algn="ctr">
              <a:buNone/>
              <a:defRPr sz="2275"/>
            </a:lvl7pPr>
            <a:lvl8pPr marL="4550855" indent="0" algn="ctr">
              <a:buNone/>
              <a:defRPr sz="2275"/>
            </a:lvl8pPr>
            <a:lvl9pPr marL="5200977" indent="0" algn="ctr">
              <a:buNone/>
              <a:defRPr sz="2275"/>
            </a:lvl9pPr>
          </a:lstStyle>
          <a:p>
            <a:r>
              <a:rPr lang="nb-NO" dirty="0"/>
              <a:t>Tittel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9596" y="7633814"/>
            <a:ext cx="14737213" cy="569387"/>
          </a:xfrm>
        </p:spPr>
        <p:txBody>
          <a:bodyPr vert="horz" wrap="square" lIns="0" tIns="0" rIns="0" bIns="0" rtlCol="0">
            <a:spAutoFit/>
          </a:bodyPr>
          <a:lstStyle>
            <a:lvl1pPr algn="ctr">
              <a:defRPr lang="nb-NO" sz="3700" smtClean="0">
                <a:solidFill>
                  <a:schemeClr val="tx1"/>
                </a:solidFill>
              </a:defRPr>
            </a:lvl1pPr>
          </a:lstStyle>
          <a:p>
            <a:pPr defTabSz="1300244">
              <a:spcBef>
                <a:spcPts val="1422"/>
              </a:spcBef>
              <a:buClr>
                <a:schemeClr val="tx2"/>
              </a:buClr>
            </a:pPr>
            <a:r>
              <a:rPr lang="nb-NO"/>
              <a:t>Dato</a:t>
            </a:r>
          </a:p>
        </p:txBody>
      </p:sp>
      <p:sp>
        <p:nvSpPr>
          <p:cNvPr id="16" name="Plassholder for tekst 16">
            <a:extLst>
              <a:ext uri="{FF2B5EF4-FFF2-40B4-BE49-F238E27FC236}">
                <a16:creationId xmlns:a16="http://schemas.microsoft.com/office/drawing/2014/main" id="{A905BA47-7711-4CE9-86A1-16DC313BD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146" y="-14287"/>
            <a:ext cx="3304616" cy="486061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bg1"/>
                </a:solidFill>
              </a:defRPr>
            </a:lvl1pPr>
            <a:lvl2pPr algn="ctr">
              <a:defRPr sz="1250">
                <a:solidFill>
                  <a:schemeClr val="bg1"/>
                </a:solidFill>
              </a:defRPr>
            </a:lvl2pPr>
            <a:lvl3pPr algn="ctr">
              <a:defRPr sz="1250">
                <a:solidFill>
                  <a:schemeClr val="bg1"/>
                </a:solidFill>
              </a:defRPr>
            </a:lvl3pPr>
            <a:lvl4pPr algn="ctr">
              <a:defRPr sz="1250">
                <a:solidFill>
                  <a:schemeClr val="bg1"/>
                </a:solidFill>
              </a:defRPr>
            </a:lvl4pPr>
            <a:lvl5pPr algn="ctr">
              <a:defRPr sz="125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7" hasCustomPrompt="1"/>
          </p:nvPr>
        </p:nvSpPr>
        <p:spPr>
          <a:xfrm>
            <a:off x="1299595" y="6913511"/>
            <a:ext cx="14737901" cy="569387"/>
          </a:xfrm>
        </p:spPr>
        <p:txBody>
          <a:bodyPr>
            <a:sp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b-NO" dirty="0"/>
              <a:t>Arrangement og sted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CFED5A9-7CC6-4D9D-8060-9719B2417292}"/>
              </a:ext>
            </a:extLst>
          </p:cNvPr>
          <p:cNvSpPr/>
          <p:nvPr userDrawn="1"/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DCBAAB18-2074-4AA8-B8D3-27164D118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942" y="489527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29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7928EF2-103F-4C47-A62A-EA181BEF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9757" y="2234551"/>
            <a:ext cx="12721188" cy="1097929"/>
          </a:xfrm>
        </p:spPr>
        <p:txBody>
          <a:bodyPr>
            <a:noAutofit/>
          </a:bodyPr>
          <a:lstStyle>
            <a:lvl1pPr marL="0" indent="0">
              <a:buNone/>
              <a:defRPr sz="3700" b="1"/>
            </a:lvl1pPr>
          </a:lstStyle>
          <a:p>
            <a:pPr lvl="0"/>
            <a:r>
              <a:rPr lang="nb-NO" dirty="0"/>
              <a:t>Ingress</a:t>
            </a:r>
          </a:p>
        </p:txBody>
      </p:sp>
    </p:spTree>
    <p:extLst>
      <p:ext uri="{BB962C8B-B14F-4D97-AF65-F5344CB8AC3E}">
        <p14:creationId xmlns:p14="http://schemas.microsoft.com/office/powerpoint/2010/main" val="6085140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uten ingre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183" y="2234551"/>
            <a:ext cx="12721188" cy="6549037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5228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E8CFCFC-AD0C-4D0E-89F0-6E49B06BA629}"/>
              </a:ext>
            </a:extLst>
          </p:cNvPr>
          <p:cNvSpPr/>
          <p:nvPr userDrawn="1"/>
        </p:nvSpPr>
        <p:spPr>
          <a:xfrm>
            <a:off x="240024" y="180028"/>
            <a:ext cx="16857023" cy="90731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4CB0DF7C-63EC-413A-A5D3-B0D3FEEC84D7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>
            <a:extLst>
              <a:ext uri="{FF2B5EF4-FFF2-40B4-BE49-F238E27FC236}">
                <a16:creationId xmlns:a16="http://schemas.microsoft.com/office/drawing/2014/main" id="{924479DA-9E77-482F-B749-51FABD45D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3E1B17B9-2D7C-4DF4-995D-998958D7B7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562" cy="164578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58E2D9EB-419C-44CE-A587-9D558A8A1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94" y="2085557"/>
            <a:ext cx="5580899" cy="558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4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DAC0AFD-A0A0-4165-A09D-E8CA745C8F63}"/>
              </a:ext>
            </a:extLst>
          </p:cNvPr>
          <p:cNvSpPr/>
          <p:nvPr userDrawn="1"/>
        </p:nvSpPr>
        <p:spPr>
          <a:xfrm>
            <a:off x="240024" y="180028"/>
            <a:ext cx="16857023" cy="90731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898" y="4067916"/>
            <a:ext cx="14953238" cy="830997"/>
          </a:xfrm>
        </p:spPr>
        <p:txBody>
          <a:bodyPr anchor="b">
            <a:spAutoFit/>
          </a:bodyPr>
          <a:lstStyle>
            <a:lvl1pPr algn="ctr">
              <a:defRPr sz="5400">
                <a:solidFill>
                  <a:schemeClr val="dk1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2898" y="4913194"/>
            <a:ext cx="14953238" cy="830997"/>
          </a:xfrm>
        </p:spPr>
        <p:txBody>
          <a:bodyPr>
            <a:spAutoFit/>
          </a:bodyPr>
          <a:lstStyle>
            <a:lvl1pPr marL="0" indent="0" algn="ctr">
              <a:buNone/>
              <a:defRPr sz="5400">
                <a:solidFill>
                  <a:schemeClr val="dk1"/>
                </a:solidFill>
              </a:defRPr>
            </a:lvl1pPr>
            <a:lvl2pPr marL="650122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244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366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4pPr>
            <a:lvl5pPr marL="2600489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5pPr>
            <a:lvl6pPr marL="3250611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6pPr>
            <a:lvl7pPr marL="3900733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7pPr>
            <a:lvl8pPr marL="455085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8pPr>
            <a:lvl9pPr marL="5200977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D3B42DDA-8EFD-4B16-8A49-1565A3F39BC2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>
            <a:extLst>
              <a:ext uri="{FF2B5EF4-FFF2-40B4-BE49-F238E27FC236}">
                <a16:creationId xmlns:a16="http://schemas.microsoft.com/office/drawing/2014/main" id="{1D65297D-FE51-4C1A-8FF0-8D710695D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3B349947-1412-4D17-A1F3-0642DC9F19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562" cy="1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05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,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263A8B9-16D7-422B-AA44-1245FB19D1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0023" y="180025"/>
            <a:ext cx="16859192" cy="3780461"/>
          </a:xfrm>
        </p:spPr>
        <p:txBody>
          <a:bodyPr/>
          <a:lstStyle/>
          <a:p>
            <a:r>
              <a:rPr lang="nb-NO"/>
              <a:t>Dra bildet til plassholderen eller klikk ikonet for å legge til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2E28AF3-910C-4B39-B2C6-0E6552096922}"/>
              </a:ext>
            </a:extLst>
          </p:cNvPr>
          <p:cNvSpPr/>
          <p:nvPr userDrawn="1"/>
        </p:nvSpPr>
        <p:spPr>
          <a:xfrm>
            <a:off x="2" y="9267560"/>
            <a:ext cx="17337088" cy="4844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182" y="4567241"/>
            <a:ext cx="12721186" cy="830997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183" y="5720081"/>
            <a:ext cx="12721188" cy="30635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A0B9A65C-120D-44A5-B4E1-898D63953076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dk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tekst 15">
            <a:extLst>
              <a:ext uri="{FF2B5EF4-FFF2-40B4-BE49-F238E27FC236}">
                <a16:creationId xmlns:a16="http://schemas.microsoft.com/office/drawing/2014/main" id="{A852278A-F4B1-4DA1-A3B1-08B5691DEC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rgbClr val="F2CD00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3" name="Plassholder for tekst 15">
            <a:extLst>
              <a:ext uri="{FF2B5EF4-FFF2-40B4-BE49-F238E27FC236}">
                <a16:creationId xmlns:a16="http://schemas.microsoft.com/office/drawing/2014/main" id="{13EF7C83-BB71-4955-AC62-1AA7F1FCBE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DDDE93EB-77AF-46E7-9C32-E3E3515C78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454" y="9264372"/>
            <a:ext cx="3742634" cy="48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65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7928EF2-103F-4C47-A62A-EA181BEF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9757" y="2234551"/>
            <a:ext cx="12721188" cy="1097929"/>
          </a:xfrm>
        </p:spPr>
        <p:txBody>
          <a:bodyPr>
            <a:noAutofit/>
          </a:bodyPr>
          <a:lstStyle>
            <a:lvl1pPr marL="0" indent="0">
              <a:buNone/>
              <a:defRPr sz="3700" b="1"/>
            </a:lvl1pPr>
          </a:lstStyle>
          <a:p>
            <a:pPr lvl="0"/>
            <a:r>
              <a:rPr lang="nb-NO" dirty="0"/>
              <a:t>Ingress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A91273AD-E16D-4FA6-A765-406B2671A9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19758" y="3506838"/>
            <a:ext cx="6145004" cy="3603628"/>
          </a:xfrm>
        </p:spPr>
        <p:txBody>
          <a:bodyPr/>
          <a:lstStyle/>
          <a:p>
            <a:r>
              <a:rPr lang="nb-NO"/>
              <a:t>Dra bildet til plassholderen eller klikk ikonet for å legge til</a:t>
            </a:r>
            <a:endParaRPr lang="nb-NO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DAA76C-CA59-4E53-B118-1BE8AF9C753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496365" y="3505203"/>
            <a:ext cx="6144580" cy="527838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742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7928EF2-103F-4C47-A62A-EA181BEF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9757" y="2234551"/>
            <a:ext cx="12721188" cy="1097929"/>
          </a:xfrm>
        </p:spPr>
        <p:txBody>
          <a:bodyPr>
            <a:noAutofit/>
          </a:bodyPr>
          <a:lstStyle>
            <a:lvl1pPr marL="0" indent="0">
              <a:buNone/>
              <a:defRPr sz="3700" b="1"/>
            </a:lvl1pPr>
          </a:lstStyle>
          <a:p>
            <a:pPr lvl="0"/>
            <a:r>
              <a:rPr lang="nb-NO" dirty="0"/>
              <a:t>Ingress</a:t>
            </a:r>
          </a:p>
        </p:txBody>
      </p:sp>
    </p:spTree>
    <p:extLst>
      <p:ext uri="{BB962C8B-B14F-4D97-AF65-F5344CB8AC3E}">
        <p14:creationId xmlns:p14="http://schemas.microsoft.com/office/powerpoint/2010/main" val="34786587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F077D80-2445-467A-B6EA-3B1C5BD492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9757" y="2234551"/>
            <a:ext cx="12721188" cy="1097929"/>
          </a:xfrm>
        </p:spPr>
        <p:txBody>
          <a:bodyPr>
            <a:noAutofit/>
          </a:bodyPr>
          <a:lstStyle>
            <a:lvl1pPr marL="0" indent="0">
              <a:buNone/>
              <a:defRPr sz="3700" b="1"/>
            </a:lvl1pPr>
          </a:lstStyle>
          <a:p>
            <a:pPr lvl="0"/>
            <a:r>
              <a:rPr lang="nb-NO" dirty="0"/>
              <a:t>Ingress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1F201A-41B8-4D42-8F28-C24E0164F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184" y="3505203"/>
            <a:ext cx="6144580" cy="527838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BF4EEF-79FD-4477-B72B-8F0E2E31EE6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96365" y="3505203"/>
            <a:ext cx="6144580" cy="527838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041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(uten ingre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1F201A-41B8-4D42-8F28-C24E0164F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184" y="2234551"/>
            <a:ext cx="6144580" cy="65490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BF4EEF-79FD-4477-B72B-8F0E2E31EE6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96365" y="2234551"/>
            <a:ext cx="6144580" cy="65490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921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DAC0AFD-A0A0-4165-A09D-E8CA745C8F63}"/>
              </a:ext>
            </a:extLst>
          </p:cNvPr>
          <p:cNvSpPr/>
          <p:nvPr userDrawn="1"/>
        </p:nvSpPr>
        <p:spPr>
          <a:xfrm>
            <a:off x="240024" y="180028"/>
            <a:ext cx="16857023" cy="90731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27" y="3984502"/>
            <a:ext cx="14953238" cy="830997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5400">
                <a:solidFill>
                  <a:schemeClr val="dk1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BD2E6C4-5BFA-470B-8E57-3F6125120A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13A9F36-52E5-4BE4-B559-B6167736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8250" y="9432753"/>
            <a:ext cx="3900845" cy="153888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5CDA8D6-555F-401B-8FA2-92008409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6185" y="9432753"/>
            <a:ext cx="267413" cy="153888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BA35BC83-5F26-4A2F-9756-70611207302E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ADDE0EE5-FA08-45D9-B01D-5E97B75533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562" cy="1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05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2106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11334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51897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6DB984A3-CCAF-430F-B635-4ABD2578E0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0025" y="180026"/>
            <a:ext cx="16857023" cy="9073135"/>
          </a:xfrm>
        </p:spPr>
        <p:txBody>
          <a:bodyPr/>
          <a:lstStyle/>
          <a:p>
            <a:r>
              <a:rPr lang="nb-NO"/>
              <a:t>Dra bildet til plassholderen eller klikk ikonet for å legge til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06E9339D-9BBE-4F1C-A7A6-A6BAA9FE87DE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2A0EBD23-7235-4D4D-AF96-FCFFD9067A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146" y="-14287"/>
            <a:ext cx="3304616" cy="486061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bg1"/>
                </a:solidFill>
              </a:defRPr>
            </a:lvl1pPr>
            <a:lvl2pPr algn="ctr">
              <a:defRPr sz="1250">
                <a:solidFill>
                  <a:schemeClr val="bg1"/>
                </a:solidFill>
              </a:defRPr>
            </a:lvl2pPr>
            <a:lvl3pPr algn="ctr">
              <a:defRPr sz="1250">
                <a:solidFill>
                  <a:schemeClr val="bg1"/>
                </a:solidFill>
              </a:defRPr>
            </a:lvl3pPr>
            <a:lvl4pPr algn="ctr">
              <a:defRPr sz="1250">
                <a:solidFill>
                  <a:schemeClr val="bg1"/>
                </a:solidFill>
              </a:defRPr>
            </a:lvl4pPr>
            <a:lvl5pPr algn="ctr">
              <a:defRPr sz="125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CF8D0F3-4CA0-48A8-8C03-031CB44E6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sp>
        <p:nvSpPr>
          <p:cNvPr id="14" name="Plassholder for tekst 15">
            <a:extLst>
              <a:ext uri="{FF2B5EF4-FFF2-40B4-BE49-F238E27FC236}">
                <a16:creationId xmlns:a16="http://schemas.microsoft.com/office/drawing/2014/main" id="{40275E3B-03A9-479A-9B89-102DFEA6F5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596598" y="2340293"/>
            <a:ext cx="5580000" cy="5580000"/>
          </a:xfrm>
          <a:prstGeom prst="ellipse">
            <a:avLst/>
          </a:prstGeom>
          <a:solidFill>
            <a:srgbClr val="F65800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AA488972-BDEA-4593-9627-99208C606C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96598" y="2340293"/>
            <a:ext cx="5580000" cy="5580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75CF934D-F724-4063-9762-E50FE368F8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562" cy="1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8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6DB984A3-CCAF-430F-B635-4ABD2578E0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0024" y="180028"/>
            <a:ext cx="16857023" cy="9073135"/>
          </a:xfrm>
        </p:spPr>
        <p:txBody>
          <a:bodyPr/>
          <a:lstStyle/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0283" y="4804027"/>
            <a:ext cx="14736525" cy="830997"/>
          </a:xfrm>
        </p:spPr>
        <p:txBody>
          <a:bodyPr anchor="b">
            <a:spAutoFit/>
          </a:bodyPr>
          <a:lstStyle>
            <a:lvl1pPr algn="ctr">
              <a:defRPr sz="5400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0283" y="4014374"/>
            <a:ext cx="14736525" cy="692497"/>
          </a:xfrm>
        </p:spPr>
        <p:txBody>
          <a:bodyPr>
            <a:spAutoFit/>
          </a:bodyPr>
          <a:lstStyle>
            <a:lvl1pPr marL="0" indent="0" algn="ctr">
              <a:buNone/>
              <a:defRPr sz="4500" b="1">
                <a:solidFill>
                  <a:schemeClr val="lt1"/>
                </a:solidFill>
              </a:defRPr>
            </a:lvl1pPr>
            <a:lvl2pPr marL="650122" indent="0" algn="ctr">
              <a:buNone/>
              <a:defRPr sz="2844"/>
            </a:lvl2pPr>
            <a:lvl3pPr marL="1300244" indent="0" algn="ctr">
              <a:buNone/>
              <a:defRPr sz="2560"/>
            </a:lvl3pPr>
            <a:lvl4pPr marL="1950366" indent="0" algn="ctr">
              <a:buNone/>
              <a:defRPr sz="2275"/>
            </a:lvl4pPr>
            <a:lvl5pPr marL="2600489" indent="0" algn="ctr">
              <a:buNone/>
              <a:defRPr sz="2275"/>
            </a:lvl5pPr>
            <a:lvl6pPr marL="3250611" indent="0" algn="ctr">
              <a:buNone/>
              <a:defRPr sz="2275"/>
            </a:lvl6pPr>
            <a:lvl7pPr marL="3900733" indent="0" algn="ctr">
              <a:buNone/>
              <a:defRPr sz="2275"/>
            </a:lvl7pPr>
            <a:lvl8pPr marL="4550855" indent="0" algn="ctr">
              <a:buNone/>
              <a:defRPr sz="2275"/>
            </a:lvl8pPr>
            <a:lvl9pPr marL="5200977" indent="0" algn="ctr">
              <a:buNone/>
              <a:defRPr sz="2275"/>
            </a:lvl9pPr>
          </a:lstStyle>
          <a:p>
            <a:r>
              <a:rPr lang="nb-NO" dirty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06E9339D-9BBE-4F1C-A7A6-A6BAA9FE87DE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ssholder for tekst 16">
            <a:extLst>
              <a:ext uri="{FF2B5EF4-FFF2-40B4-BE49-F238E27FC236}">
                <a16:creationId xmlns:a16="http://schemas.microsoft.com/office/drawing/2014/main" id="{A905BA47-7711-4CE9-86A1-16DC313BD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146" y="-14287"/>
            <a:ext cx="3304616" cy="486061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bg1"/>
                </a:solidFill>
              </a:defRPr>
            </a:lvl1pPr>
            <a:lvl2pPr algn="ctr">
              <a:defRPr sz="1250">
                <a:solidFill>
                  <a:schemeClr val="bg1"/>
                </a:solidFill>
              </a:defRPr>
            </a:lvl2pPr>
            <a:lvl3pPr algn="ctr">
              <a:defRPr sz="1250">
                <a:solidFill>
                  <a:schemeClr val="bg1"/>
                </a:solidFill>
              </a:defRPr>
            </a:lvl3pPr>
            <a:lvl4pPr algn="ctr">
              <a:defRPr sz="1250">
                <a:solidFill>
                  <a:schemeClr val="bg1"/>
                </a:solidFill>
              </a:defRPr>
            </a:lvl4pPr>
            <a:lvl5pPr algn="ctr">
              <a:defRPr sz="125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54DD9634-B56D-4108-BA72-73A45FADF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sp>
        <p:nvSpPr>
          <p:cNvPr id="15" name="Plassholder for tekst 15">
            <a:extLst>
              <a:ext uri="{FF2B5EF4-FFF2-40B4-BE49-F238E27FC236}">
                <a16:creationId xmlns:a16="http://schemas.microsoft.com/office/drawing/2014/main" id="{D4F609E5-18AE-424D-BF8D-D33F91B394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rgbClr val="F65800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9" name="Plassholder for tekst 15">
            <a:extLst>
              <a:ext uri="{FF2B5EF4-FFF2-40B4-BE49-F238E27FC236}">
                <a16:creationId xmlns:a16="http://schemas.microsoft.com/office/drawing/2014/main" id="{5B474241-EA85-4B97-ADC3-EDB1AA75F3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CB7CCDBC-3BE8-4D30-8F68-3F772C77B0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562" cy="1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17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3 (uten bilde)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00283" y="4025902"/>
            <a:ext cx="14736525" cy="830997"/>
          </a:xfrm>
        </p:spPr>
        <p:txBody>
          <a:bodyPr lIns="0" tIns="0" rIns="0" bIns="0" anchor="b">
            <a:spAutoFit/>
          </a:bodyPr>
          <a:lstStyle>
            <a:lvl1pPr algn="ctr"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Navn</a:t>
            </a:r>
            <a:r>
              <a:rPr lang="en-US" dirty="0"/>
              <a:t> </a:t>
            </a:r>
            <a:r>
              <a:rPr lang="en-US" dirty="0" err="1"/>
              <a:t>foredragsholder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283" y="5007815"/>
            <a:ext cx="14736525" cy="692497"/>
          </a:xfrm>
        </p:spPr>
        <p:txBody>
          <a:bodyPr>
            <a:spAutoFit/>
          </a:bodyPr>
          <a:lstStyle>
            <a:lvl1pPr marL="0" indent="0" algn="ctr">
              <a:buNone/>
              <a:defRPr sz="4500" b="1">
                <a:solidFill>
                  <a:schemeClr val="tx1"/>
                </a:solidFill>
              </a:defRPr>
            </a:lvl1pPr>
            <a:lvl2pPr marL="650122" indent="0" algn="ctr">
              <a:buNone/>
              <a:defRPr sz="2844"/>
            </a:lvl2pPr>
            <a:lvl3pPr marL="1300244" indent="0" algn="ctr">
              <a:buNone/>
              <a:defRPr sz="2560"/>
            </a:lvl3pPr>
            <a:lvl4pPr marL="1950366" indent="0" algn="ctr">
              <a:buNone/>
              <a:defRPr sz="2275"/>
            </a:lvl4pPr>
            <a:lvl5pPr marL="2600489" indent="0" algn="ctr">
              <a:buNone/>
              <a:defRPr sz="2275"/>
            </a:lvl5pPr>
            <a:lvl6pPr marL="3250611" indent="0" algn="ctr">
              <a:buNone/>
              <a:defRPr sz="2275"/>
            </a:lvl6pPr>
            <a:lvl7pPr marL="3900733" indent="0" algn="ctr">
              <a:buNone/>
              <a:defRPr sz="2275"/>
            </a:lvl7pPr>
            <a:lvl8pPr marL="4550855" indent="0" algn="ctr">
              <a:buNone/>
              <a:defRPr sz="2275"/>
            </a:lvl8pPr>
            <a:lvl9pPr marL="5200977" indent="0" algn="ctr">
              <a:buNone/>
              <a:defRPr sz="2275"/>
            </a:lvl9pPr>
          </a:lstStyle>
          <a:p>
            <a:r>
              <a:rPr lang="nb-NO" dirty="0"/>
              <a:t>Tittel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9596" y="7633814"/>
            <a:ext cx="14737213" cy="569387"/>
          </a:xfrm>
        </p:spPr>
        <p:txBody>
          <a:bodyPr vert="horz" wrap="square" lIns="0" tIns="0" rIns="0" bIns="0" rtlCol="0">
            <a:spAutoFit/>
          </a:bodyPr>
          <a:lstStyle>
            <a:lvl1pPr algn="ctr">
              <a:defRPr lang="nb-NO" sz="3700" smtClean="0">
                <a:solidFill>
                  <a:schemeClr val="tx1"/>
                </a:solidFill>
              </a:defRPr>
            </a:lvl1pPr>
          </a:lstStyle>
          <a:p>
            <a:pPr defTabSz="1300244">
              <a:spcBef>
                <a:spcPts val="1422"/>
              </a:spcBef>
              <a:buClr>
                <a:schemeClr val="tx2"/>
              </a:buClr>
            </a:pPr>
            <a:r>
              <a:rPr lang="nb-NO"/>
              <a:t>Dato</a:t>
            </a:r>
          </a:p>
        </p:txBody>
      </p:sp>
      <p:sp>
        <p:nvSpPr>
          <p:cNvPr id="16" name="Plassholder for tekst 16">
            <a:extLst>
              <a:ext uri="{FF2B5EF4-FFF2-40B4-BE49-F238E27FC236}">
                <a16:creationId xmlns:a16="http://schemas.microsoft.com/office/drawing/2014/main" id="{A905BA47-7711-4CE9-86A1-16DC313BD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146" y="-14287"/>
            <a:ext cx="3304616" cy="486061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bg1"/>
                </a:solidFill>
              </a:defRPr>
            </a:lvl1pPr>
            <a:lvl2pPr algn="ctr">
              <a:defRPr sz="1250">
                <a:solidFill>
                  <a:schemeClr val="bg1"/>
                </a:solidFill>
              </a:defRPr>
            </a:lvl2pPr>
            <a:lvl3pPr algn="ctr">
              <a:defRPr sz="1250">
                <a:solidFill>
                  <a:schemeClr val="bg1"/>
                </a:solidFill>
              </a:defRPr>
            </a:lvl3pPr>
            <a:lvl4pPr algn="ctr">
              <a:defRPr sz="1250">
                <a:solidFill>
                  <a:schemeClr val="bg1"/>
                </a:solidFill>
              </a:defRPr>
            </a:lvl4pPr>
            <a:lvl5pPr algn="ctr">
              <a:defRPr sz="125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7" hasCustomPrompt="1"/>
          </p:nvPr>
        </p:nvSpPr>
        <p:spPr>
          <a:xfrm>
            <a:off x="1299595" y="6913511"/>
            <a:ext cx="14737901" cy="569387"/>
          </a:xfrm>
        </p:spPr>
        <p:txBody>
          <a:bodyPr>
            <a:sp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b-NO" dirty="0"/>
              <a:t>Arrangement og sted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7AE7204-EE82-4068-81B3-CC990B126963}"/>
              </a:ext>
            </a:extLst>
          </p:cNvPr>
          <p:cNvSpPr/>
          <p:nvPr userDrawn="1"/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3183C7A-A577-4026-A3D2-14F5C7493A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942" y="489527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509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7928EF2-103F-4C47-A62A-EA181BEF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9757" y="2234551"/>
            <a:ext cx="12721188" cy="1097929"/>
          </a:xfrm>
        </p:spPr>
        <p:txBody>
          <a:bodyPr>
            <a:noAutofit/>
          </a:bodyPr>
          <a:lstStyle>
            <a:lvl1pPr marL="0" indent="0">
              <a:buNone/>
              <a:defRPr sz="3700" b="1"/>
            </a:lvl1pPr>
          </a:lstStyle>
          <a:p>
            <a:pPr lvl="0"/>
            <a:r>
              <a:rPr lang="nb-NO" dirty="0"/>
              <a:t>Ingress</a:t>
            </a:r>
          </a:p>
        </p:txBody>
      </p:sp>
    </p:spTree>
    <p:extLst>
      <p:ext uri="{BB962C8B-B14F-4D97-AF65-F5344CB8AC3E}">
        <p14:creationId xmlns:p14="http://schemas.microsoft.com/office/powerpoint/2010/main" val="1227394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uten ingre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183" y="2234551"/>
            <a:ext cx="12721188" cy="6549037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uten ingre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183" y="2234551"/>
            <a:ext cx="12721188" cy="6549037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6998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E8CFCFC-AD0C-4D0E-89F0-6E49B06BA629}"/>
              </a:ext>
            </a:extLst>
          </p:cNvPr>
          <p:cNvSpPr/>
          <p:nvPr userDrawn="1"/>
        </p:nvSpPr>
        <p:spPr>
          <a:xfrm>
            <a:off x="240024" y="180028"/>
            <a:ext cx="16857023" cy="90731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4CB0DF7C-63EC-413A-A5D3-B0D3FEEC84D7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>
            <a:extLst>
              <a:ext uri="{FF2B5EF4-FFF2-40B4-BE49-F238E27FC236}">
                <a16:creationId xmlns:a16="http://schemas.microsoft.com/office/drawing/2014/main" id="{A4605B23-F521-435D-A1C3-86C869A8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00" y="3585176"/>
            <a:ext cx="3992888" cy="258166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24479DA-9E77-482F-B749-51FABD45D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118DAD23-2890-48A6-9951-895C30CA6E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562" cy="1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861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DAC0AFD-A0A0-4165-A09D-E8CA745C8F63}"/>
              </a:ext>
            </a:extLst>
          </p:cNvPr>
          <p:cNvSpPr/>
          <p:nvPr userDrawn="1"/>
        </p:nvSpPr>
        <p:spPr>
          <a:xfrm>
            <a:off x="240024" y="180028"/>
            <a:ext cx="16857023" cy="90731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898" y="4067916"/>
            <a:ext cx="14953238" cy="830997"/>
          </a:xfrm>
        </p:spPr>
        <p:txBody>
          <a:bodyPr anchor="b">
            <a:spAutoFit/>
          </a:bodyPr>
          <a:lstStyle>
            <a:lvl1pPr algn="ctr">
              <a:defRPr sz="5400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2898" y="4913194"/>
            <a:ext cx="14953238" cy="830997"/>
          </a:xfrm>
        </p:spPr>
        <p:txBody>
          <a:bodyPr>
            <a:spAutoFit/>
          </a:bodyPr>
          <a:lstStyle>
            <a:lvl1pPr marL="0" indent="0" algn="ctr">
              <a:buNone/>
              <a:defRPr sz="5400">
                <a:solidFill>
                  <a:schemeClr val="lt1"/>
                </a:solidFill>
              </a:defRPr>
            </a:lvl1pPr>
            <a:lvl2pPr marL="650122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244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366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4pPr>
            <a:lvl5pPr marL="2600489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5pPr>
            <a:lvl6pPr marL="3250611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6pPr>
            <a:lvl7pPr marL="3900733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7pPr>
            <a:lvl8pPr marL="455085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8pPr>
            <a:lvl9pPr marL="5200977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D3B42DDA-8EFD-4B16-8A49-1565A3F39BC2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>
            <a:extLst>
              <a:ext uri="{FF2B5EF4-FFF2-40B4-BE49-F238E27FC236}">
                <a16:creationId xmlns:a16="http://schemas.microsoft.com/office/drawing/2014/main" id="{1D65297D-FE51-4C1A-8FF0-8D710695D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72A31FE-C276-42BE-8E0F-385FCE15F7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562" cy="1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01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,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263A8B9-16D7-422B-AA44-1245FB19D1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0023" y="180025"/>
            <a:ext cx="16859192" cy="3780461"/>
          </a:xfrm>
        </p:spPr>
        <p:txBody>
          <a:bodyPr/>
          <a:lstStyle/>
          <a:p>
            <a:r>
              <a:rPr lang="nb-NO"/>
              <a:t>Dra bildet til plassholderen eller klikk ikonet for å legge til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2E28AF3-910C-4B39-B2C6-0E6552096922}"/>
              </a:ext>
            </a:extLst>
          </p:cNvPr>
          <p:cNvSpPr/>
          <p:nvPr userDrawn="1"/>
        </p:nvSpPr>
        <p:spPr>
          <a:xfrm>
            <a:off x="2" y="9267560"/>
            <a:ext cx="17337088" cy="4844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182" y="4567241"/>
            <a:ext cx="12721186" cy="830997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183" y="5720081"/>
            <a:ext cx="12721188" cy="30635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A0B9A65C-120D-44A5-B4E1-898D63953076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e 13">
            <a:extLst>
              <a:ext uri="{FF2B5EF4-FFF2-40B4-BE49-F238E27FC236}">
                <a16:creationId xmlns:a16="http://schemas.microsoft.com/office/drawing/2014/main" id="{AE5218B0-0F5E-4AE0-97FB-2D3D916CA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792" y="9374060"/>
            <a:ext cx="3828296" cy="377953"/>
          </a:xfrm>
          <a:prstGeom prst="rect">
            <a:avLst/>
          </a:prstGeom>
        </p:spPr>
      </p:pic>
      <p:sp>
        <p:nvSpPr>
          <p:cNvPr id="12" name="Plassholder for tekst 15">
            <a:extLst>
              <a:ext uri="{FF2B5EF4-FFF2-40B4-BE49-F238E27FC236}">
                <a16:creationId xmlns:a16="http://schemas.microsoft.com/office/drawing/2014/main" id="{22545AF9-C57C-4478-8B56-F395F05C4B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rgbClr val="F65800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3" name="Plassholder for tekst 15">
            <a:extLst>
              <a:ext uri="{FF2B5EF4-FFF2-40B4-BE49-F238E27FC236}">
                <a16:creationId xmlns:a16="http://schemas.microsoft.com/office/drawing/2014/main" id="{314F5C9B-5F3F-4670-9CDC-A7977F5FC9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33899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7928EF2-103F-4C47-A62A-EA181BEF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9757" y="2234551"/>
            <a:ext cx="12721188" cy="1097929"/>
          </a:xfrm>
        </p:spPr>
        <p:txBody>
          <a:bodyPr>
            <a:noAutofit/>
          </a:bodyPr>
          <a:lstStyle>
            <a:lvl1pPr marL="0" indent="0">
              <a:buNone/>
              <a:defRPr sz="3700" b="1"/>
            </a:lvl1pPr>
          </a:lstStyle>
          <a:p>
            <a:pPr lvl="0"/>
            <a:r>
              <a:rPr lang="nb-NO" dirty="0"/>
              <a:t>Ingress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A91273AD-E16D-4FA6-A765-406B2671A9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19758" y="3506838"/>
            <a:ext cx="6145004" cy="3603628"/>
          </a:xfrm>
        </p:spPr>
        <p:txBody>
          <a:bodyPr/>
          <a:lstStyle/>
          <a:p>
            <a:r>
              <a:rPr lang="nb-NO"/>
              <a:t>Dra bildet til plassholderen eller klikk ikonet for å legge til</a:t>
            </a:r>
            <a:endParaRPr lang="nb-NO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DAA76C-CA59-4E53-B118-1BE8AF9C753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496365" y="3505203"/>
            <a:ext cx="6144580" cy="527838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0107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F077D80-2445-467A-B6EA-3B1C5BD492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9757" y="2234551"/>
            <a:ext cx="12721188" cy="1097929"/>
          </a:xfrm>
        </p:spPr>
        <p:txBody>
          <a:bodyPr>
            <a:noAutofit/>
          </a:bodyPr>
          <a:lstStyle>
            <a:lvl1pPr marL="0" indent="0">
              <a:buNone/>
              <a:defRPr sz="3700" b="1"/>
            </a:lvl1pPr>
          </a:lstStyle>
          <a:p>
            <a:pPr lvl="0"/>
            <a:r>
              <a:rPr lang="nb-NO" dirty="0"/>
              <a:t>Ingress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1F201A-41B8-4D42-8F28-C24E0164F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184" y="3505203"/>
            <a:ext cx="6144580" cy="527838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BF4EEF-79FD-4477-B72B-8F0E2E31EE6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96365" y="3505203"/>
            <a:ext cx="6144580" cy="527838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6113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(uten ingre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1F201A-41B8-4D42-8F28-C24E0164F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184" y="2234551"/>
            <a:ext cx="6144580" cy="65490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BF4EEF-79FD-4477-B72B-8F0E2E31EE6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96365" y="2234551"/>
            <a:ext cx="6144580" cy="65490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66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DAC0AFD-A0A0-4165-A09D-E8CA745C8F63}"/>
              </a:ext>
            </a:extLst>
          </p:cNvPr>
          <p:cNvSpPr/>
          <p:nvPr userDrawn="1"/>
        </p:nvSpPr>
        <p:spPr>
          <a:xfrm>
            <a:off x="240024" y="180028"/>
            <a:ext cx="16857023" cy="90731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27" y="3984502"/>
            <a:ext cx="14953238" cy="830997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54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BD2E6C4-5BFA-470B-8E57-3F6125120A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13A9F36-52E5-4BE4-B559-B6167736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8250" y="9432753"/>
            <a:ext cx="3900845" cy="153888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5CDA8D6-555F-401B-8FA2-92008409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6185" y="9432753"/>
            <a:ext cx="267413" cy="153888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BA35BC83-5F26-4A2F-9756-70611207302E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799624CF-68A5-402A-8E63-E04882BFF3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562" cy="1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78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1614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745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E8CFCFC-AD0C-4D0E-89F0-6E49B06BA629}"/>
              </a:ext>
            </a:extLst>
          </p:cNvPr>
          <p:cNvSpPr/>
          <p:nvPr userDrawn="1"/>
        </p:nvSpPr>
        <p:spPr>
          <a:xfrm>
            <a:off x="240024" y="180028"/>
            <a:ext cx="16857023" cy="90731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4CB0DF7C-63EC-413A-A5D3-B0D3FEEC84D7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>
            <a:extLst>
              <a:ext uri="{FF2B5EF4-FFF2-40B4-BE49-F238E27FC236}">
                <a16:creationId xmlns:a16="http://schemas.microsoft.com/office/drawing/2014/main" id="{A4605B23-F521-435D-A1C3-86C869A8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00" y="3585176"/>
            <a:ext cx="3992888" cy="258166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24479DA-9E77-482F-B749-51FABD45D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39CE7CF4-4E1E-4E39-92C9-DBCBD10CA3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830" cy="1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785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954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DAC0AFD-A0A0-4165-A09D-E8CA745C8F63}"/>
              </a:ext>
            </a:extLst>
          </p:cNvPr>
          <p:cNvSpPr/>
          <p:nvPr userDrawn="1"/>
        </p:nvSpPr>
        <p:spPr>
          <a:xfrm>
            <a:off x="240024" y="180028"/>
            <a:ext cx="16857023" cy="90731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898" y="4067916"/>
            <a:ext cx="14953238" cy="830997"/>
          </a:xfrm>
        </p:spPr>
        <p:txBody>
          <a:bodyPr anchor="b">
            <a:spAutoFit/>
          </a:bodyPr>
          <a:lstStyle>
            <a:lvl1pPr algn="ctr">
              <a:defRPr sz="5400">
                <a:solidFill>
                  <a:schemeClr val="lt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2898" y="4913194"/>
            <a:ext cx="14953238" cy="830997"/>
          </a:xfrm>
        </p:spPr>
        <p:txBody>
          <a:bodyPr>
            <a:spAutoFit/>
          </a:bodyPr>
          <a:lstStyle>
            <a:lvl1pPr marL="0" indent="0" algn="ctr">
              <a:buNone/>
              <a:defRPr sz="5400">
                <a:solidFill>
                  <a:schemeClr val="lt1"/>
                </a:solidFill>
              </a:defRPr>
            </a:lvl1pPr>
            <a:lvl2pPr marL="650122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244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366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4pPr>
            <a:lvl5pPr marL="2600489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5pPr>
            <a:lvl6pPr marL="3250611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6pPr>
            <a:lvl7pPr marL="3900733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7pPr>
            <a:lvl8pPr marL="455085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8pPr>
            <a:lvl9pPr marL="5200977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D3B42DDA-8EFD-4B16-8A49-1565A3F39BC2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>
            <a:extLst>
              <a:ext uri="{FF2B5EF4-FFF2-40B4-BE49-F238E27FC236}">
                <a16:creationId xmlns:a16="http://schemas.microsoft.com/office/drawing/2014/main" id="{1D65297D-FE51-4C1A-8FF0-8D710695D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13007340" y="9297860"/>
            <a:ext cx="4329747" cy="45415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8BBE067-CB41-4B13-BB45-85EAB4D959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20" y="9410441"/>
            <a:ext cx="3163830" cy="1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97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,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263A8B9-16D7-422B-AA44-1245FB19D1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0023" y="180025"/>
            <a:ext cx="16859192" cy="3780461"/>
          </a:xfrm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2E28AF3-910C-4B39-B2C6-0E6552096922}"/>
              </a:ext>
            </a:extLst>
          </p:cNvPr>
          <p:cNvSpPr/>
          <p:nvPr userDrawn="1"/>
        </p:nvSpPr>
        <p:spPr>
          <a:xfrm>
            <a:off x="2" y="9267560"/>
            <a:ext cx="17337088" cy="4844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182" y="4567241"/>
            <a:ext cx="12721186" cy="830997"/>
          </a:xfrm>
        </p:spPr>
        <p:txBody>
          <a:bodyPr>
            <a:sp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183" y="5720081"/>
            <a:ext cx="12721188" cy="3063505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A0B9A65C-120D-44A5-B4E1-898D63953076}"/>
              </a:ext>
            </a:extLst>
          </p:cNvPr>
          <p:cNvCxnSpPr/>
          <p:nvPr userDrawn="1"/>
        </p:nvCxnSpPr>
        <p:spPr>
          <a:xfrm>
            <a:off x="583273" y="9447992"/>
            <a:ext cx="0" cy="153888"/>
          </a:xfrm>
          <a:prstGeom prst="line">
            <a:avLst/>
          </a:prstGeom>
          <a:ln w="1270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tekst 15">
            <a:extLst>
              <a:ext uri="{FF2B5EF4-FFF2-40B4-BE49-F238E27FC236}">
                <a16:creationId xmlns:a16="http://schemas.microsoft.com/office/drawing/2014/main" id="{704CC97B-3881-47E4-A14F-D65AB42ED3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rgbClr val="005F64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3" name="Plassholder for tekst 15">
            <a:extLst>
              <a:ext uri="{FF2B5EF4-FFF2-40B4-BE49-F238E27FC236}">
                <a16:creationId xmlns:a16="http://schemas.microsoft.com/office/drawing/2014/main" id="{01F19E00-B936-4049-8A25-1690992439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98942" y="489527"/>
            <a:ext cx="1440000" cy="14400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AE5218B0-0F5E-4AE0-97FB-2D3D916CA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792" y="9374060"/>
            <a:ext cx="3828296" cy="3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3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7928EF2-103F-4C47-A62A-EA181BEF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9757" y="2234551"/>
            <a:ext cx="12721188" cy="1097929"/>
          </a:xfrm>
        </p:spPr>
        <p:txBody>
          <a:bodyPr>
            <a:noAutofit/>
          </a:bodyPr>
          <a:lstStyle>
            <a:lvl1pPr marL="0" indent="0">
              <a:buNone/>
              <a:defRPr sz="3700" b="1"/>
            </a:lvl1pPr>
          </a:lstStyle>
          <a:p>
            <a:pPr lvl="0"/>
            <a:r>
              <a:rPr lang="nb-NO" dirty="0"/>
              <a:t>Ingress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A91273AD-E16D-4FA6-A765-406B2671A9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19758" y="3506838"/>
            <a:ext cx="6145004" cy="3603628"/>
          </a:xfrm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DAA76C-CA59-4E53-B118-1BE8AF9C753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496365" y="3505203"/>
            <a:ext cx="6144580" cy="5278385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02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79BECCE7-CC32-4813-9D40-67C1EC96AD76}"/>
              </a:ext>
            </a:extLst>
          </p:cNvPr>
          <p:cNvSpPr/>
          <p:nvPr userDrawn="1"/>
        </p:nvSpPr>
        <p:spPr>
          <a:xfrm>
            <a:off x="2" y="9267560"/>
            <a:ext cx="17337088" cy="4844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183" y="1016295"/>
            <a:ext cx="12195014" cy="83099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183" y="3505203"/>
            <a:ext cx="12721188" cy="52783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8250" y="9432753"/>
            <a:ext cx="3900845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6185" y="9432753"/>
            <a:ext cx="267413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 b="1">
                <a:solidFill>
                  <a:schemeClr val="lt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890384CB-A8C3-4348-83D4-F68D61547F7F}"/>
              </a:ext>
            </a:extLst>
          </p:cNvPr>
          <p:cNvCxnSpPr/>
          <p:nvPr userDrawn="1"/>
        </p:nvCxnSpPr>
        <p:spPr>
          <a:xfrm>
            <a:off x="583436" y="9447992"/>
            <a:ext cx="0" cy="153888"/>
          </a:xfrm>
          <a:prstGeom prst="line">
            <a:avLst/>
          </a:prstGeom>
          <a:ln w="1270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1D023662-547A-4641-A306-275656F81D68}"/>
              </a:ext>
            </a:extLst>
          </p:cNvPr>
          <p:cNvSpPr/>
          <p:nvPr userDrawn="1"/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87FDECA-DF10-4D2A-AC29-BB1416B79B5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942" y="489527"/>
            <a:ext cx="1440000" cy="144000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40D4CD59-31FC-42F6-A44C-2DFF7DA4674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792" y="9374060"/>
            <a:ext cx="3828296" cy="3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5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715" r:id="rId3"/>
    <p:sldLayoutId id="2147483662" r:id="rId4"/>
    <p:sldLayoutId id="2147483713" r:id="rId5"/>
    <p:sldLayoutId id="2147483672" r:id="rId6"/>
    <p:sldLayoutId id="2147483663" r:id="rId7"/>
    <p:sldLayoutId id="2147483673" r:id="rId8"/>
    <p:sldLayoutId id="2147483674" r:id="rId9"/>
    <p:sldLayoutId id="2147483664" r:id="rId10"/>
    <p:sldLayoutId id="2147483714" r:id="rId11"/>
    <p:sldLayoutId id="2147483675" r:id="rId12"/>
    <p:sldLayoutId id="2147483666" r:id="rId13"/>
    <p:sldLayoutId id="2147483667" r:id="rId14"/>
    <p:sldLayoutId id="2147483716" r:id="rId15"/>
  </p:sldLayoutIdLst>
  <p:hf hdr="0" ftr="0"/>
  <p:txStyles>
    <p:titleStyle>
      <a:lvl1pPr algn="l" defTabSz="1300244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61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75184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306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27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50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72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94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5916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038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22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44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66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89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11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733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55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77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79BECCE7-CC32-4813-9D40-67C1EC96AD76}"/>
              </a:ext>
            </a:extLst>
          </p:cNvPr>
          <p:cNvSpPr/>
          <p:nvPr userDrawn="1"/>
        </p:nvSpPr>
        <p:spPr>
          <a:xfrm>
            <a:off x="2" y="9267560"/>
            <a:ext cx="17337088" cy="4844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183" y="1016295"/>
            <a:ext cx="12195014" cy="83099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183" y="3505203"/>
            <a:ext cx="12721188" cy="52783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8250" y="9432753"/>
            <a:ext cx="3900845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6185" y="9432753"/>
            <a:ext cx="267413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 b="1">
                <a:solidFill>
                  <a:schemeClr val="lt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890384CB-A8C3-4348-83D4-F68D61547F7F}"/>
              </a:ext>
            </a:extLst>
          </p:cNvPr>
          <p:cNvCxnSpPr/>
          <p:nvPr userDrawn="1"/>
        </p:nvCxnSpPr>
        <p:spPr>
          <a:xfrm>
            <a:off x="583436" y="9447992"/>
            <a:ext cx="0" cy="153888"/>
          </a:xfrm>
          <a:prstGeom prst="line">
            <a:avLst/>
          </a:prstGeom>
          <a:ln w="1270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1D023662-547A-4641-A306-275656F81D68}"/>
              </a:ext>
            </a:extLst>
          </p:cNvPr>
          <p:cNvSpPr/>
          <p:nvPr userDrawn="1"/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87FDECA-DF10-4D2A-AC29-BB1416B79B5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942" y="489527"/>
            <a:ext cx="1440000" cy="144000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40D4CD59-31FC-42F6-A44C-2DFF7DA4674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792" y="9374060"/>
            <a:ext cx="3828296" cy="3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4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</p:sldLayoutIdLst>
  <p:hf hdr="0" ftr="0"/>
  <p:txStyles>
    <p:titleStyle>
      <a:lvl1pPr algn="l" defTabSz="1300244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61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75184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306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27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50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72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94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5916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038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22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44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66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89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11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733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55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77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79BECCE7-CC32-4813-9D40-67C1EC96AD76}"/>
              </a:ext>
            </a:extLst>
          </p:cNvPr>
          <p:cNvSpPr/>
          <p:nvPr userDrawn="1"/>
        </p:nvSpPr>
        <p:spPr>
          <a:xfrm>
            <a:off x="2" y="9267560"/>
            <a:ext cx="17337088" cy="4844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183" y="1016295"/>
            <a:ext cx="12195014" cy="83099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183" y="3505203"/>
            <a:ext cx="12721188" cy="52783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8250" y="9432753"/>
            <a:ext cx="3900845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6185" y="9432753"/>
            <a:ext cx="267413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 b="1"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890384CB-A8C3-4348-83D4-F68D61547F7F}"/>
              </a:ext>
            </a:extLst>
          </p:cNvPr>
          <p:cNvCxnSpPr/>
          <p:nvPr userDrawn="1"/>
        </p:nvCxnSpPr>
        <p:spPr>
          <a:xfrm>
            <a:off x="583436" y="9447992"/>
            <a:ext cx="0" cy="153888"/>
          </a:xfrm>
          <a:prstGeom prst="line">
            <a:avLst/>
          </a:prstGeom>
          <a:ln w="12700">
            <a:solidFill>
              <a:schemeClr val="dk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1D023662-547A-4641-A306-275656F81D68}"/>
              </a:ext>
            </a:extLst>
          </p:cNvPr>
          <p:cNvSpPr/>
          <p:nvPr userDrawn="1"/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87FDECA-DF10-4D2A-AC29-BB1416B79B5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942" y="489527"/>
            <a:ext cx="1440000" cy="144000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DC25E99-9304-459C-86B9-996973FE07F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454" y="9264372"/>
            <a:ext cx="3742634" cy="48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hf hdr="0" ftr="0"/>
  <p:txStyles>
    <p:titleStyle>
      <a:lvl1pPr algn="l" defTabSz="1300244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61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75184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306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27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50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72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94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5916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038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22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44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66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89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11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733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55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77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79BECCE7-CC32-4813-9D40-67C1EC96AD76}"/>
              </a:ext>
            </a:extLst>
          </p:cNvPr>
          <p:cNvSpPr/>
          <p:nvPr userDrawn="1"/>
        </p:nvSpPr>
        <p:spPr>
          <a:xfrm>
            <a:off x="2" y="9267560"/>
            <a:ext cx="17337088" cy="4844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183" y="1016295"/>
            <a:ext cx="12195014" cy="83099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183" y="3505203"/>
            <a:ext cx="12721188" cy="52783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8250" y="9432753"/>
            <a:ext cx="3900845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6185" y="9432753"/>
            <a:ext cx="267413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 b="1">
                <a:solidFill>
                  <a:schemeClr val="lt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890384CB-A8C3-4348-83D4-F68D61547F7F}"/>
              </a:ext>
            </a:extLst>
          </p:cNvPr>
          <p:cNvCxnSpPr/>
          <p:nvPr userDrawn="1"/>
        </p:nvCxnSpPr>
        <p:spPr>
          <a:xfrm>
            <a:off x="583436" y="9447992"/>
            <a:ext cx="0" cy="153888"/>
          </a:xfrm>
          <a:prstGeom prst="line">
            <a:avLst/>
          </a:prstGeom>
          <a:ln w="1270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1D023662-547A-4641-A306-275656F81D68}"/>
              </a:ext>
            </a:extLst>
          </p:cNvPr>
          <p:cNvSpPr/>
          <p:nvPr userDrawn="1"/>
        </p:nvSpPr>
        <p:spPr>
          <a:xfrm>
            <a:off x="15298942" y="489527"/>
            <a:ext cx="1440000" cy="144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87FDECA-DF10-4D2A-AC29-BB1416B79B5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942" y="489527"/>
            <a:ext cx="1440000" cy="144000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40D4CD59-31FC-42F6-A44C-2DFF7DA4674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792" y="9374060"/>
            <a:ext cx="3828296" cy="3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6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</p:sldLayoutIdLst>
  <p:hf hdr="0" ftr="0"/>
  <p:txStyles>
    <p:titleStyle>
      <a:lvl1pPr algn="l" defTabSz="1300244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61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75184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306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27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50" indent="-325061" algn="l" defTabSz="1300244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72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94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5916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038" indent="-325061" algn="l" defTabSz="1300244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22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44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66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89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11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733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55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77" algn="l" defTabSz="1300244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5" y="180026"/>
            <a:ext cx="16774056" cy="9073136"/>
          </a:xfrm>
          <a:prstGeom prst="rect">
            <a:avLst/>
          </a:prstGeom>
        </p:spPr>
      </p:pic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B2727F8A-7F76-42C4-8805-3E6A65E2D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  <a:endParaRPr lang="nn-NO"/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B18B99B3-98AE-4414-B304-FD69C07F2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24" name="Plassholder for tekst 23">
            <a:extLst>
              <a:ext uri="{FF2B5EF4-FFF2-40B4-BE49-F238E27FC236}">
                <a16:creationId xmlns:a16="http://schemas.microsoft.com/office/drawing/2014/main" id="{FBD40BBF-2345-4FB3-9E21-C966533D32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146" y="228600"/>
            <a:ext cx="3304616" cy="857250"/>
          </a:xfrm>
        </p:spPr>
        <p:txBody>
          <a:bodyPr/>
          <a:lstStyle/>
          <a:p>
            <a:r>
              <a:rPr lang="nn-NO" smtClean="0"/>
              <a:t>Fylkesmannen 12.09.2018</a:t>
            </a:r>
            <a:endParaRPr lang="nn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650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1BF2FD-8DBE-4253-A467-DF7E3FA0F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Nasjonal </a:t>
            </a:r>
            <a:r>
              <a:rPr lang="nn-NO" dirty="0" smtClean="0"/>
              <a:t>gjennomslagskraft,</a:t>
            </a:r>
            <a:r>
              <a:rPr lang="nn-NO" dirty="0"/>
              <a:t/>
            </a:r>
            <a:br>
              <a:rPr lang="nn-NO" dirty="0"/>
            </a:br>
            <a:r>
              <a:rPr lang="nn-NO" dirty="0"/>
              <a:t>regional attraktivitet og lokal identitet</a:t>
            </a:r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4ABE87E4-BCF8-4F2C-B0F5-EBE1086D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  <a:endParaRPr lang="nn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A4623EE-8674-483C-86C7-F875FE0AF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1933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idx="1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 smtClean="0"/>
              <a:t>Intensjonsavtale underskrive av </a:t>
            </a:r>
            <a:r>
              <a:rPr lang="nb-NO" dirty="0" err="1" smtClean="0"/>
              <a:t>dei</a:t>
            </a:r>
            <a:r>
              <a:rPr lang="nb-NO" dirty="0" smtClean="0"/>
              <a:t> fem </a:t>
            </a:r>
            <a:r>
              <a:rPr lang="nb-NO" dirty="0" err="1" smtClean="0"/>
              <a:t>ordførarane</a:t>
            </a:r>
            <a:r>
              <a:rPr lang="nb-NO" dirty="0" smtClean="0"/>
              <a:t> i juni 2017. </a:t>
            </a:r>
          </a:p>
          <a:p>
            <a:pPr marL="0" indent="0">
              <a:buNone/>
            </a:pPr>
            <a:r>
              <a:rPr lang="nb-NO" dirty="0" smtClean="0"/>
              <a:t>Gir plattforma for arbeidet:</a:t>
            </a:r>
          </a:p>
          <a:p>
            <a:endParaRPr lang="nb-NO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3000" dirty="0" smtClean="0"/>
              <a:t>Gode og likeverdige </a:t>
            </a:r>
            <a:r>
              <a:rPr lang="nb-NO" sz="3000" dirty="0" err="1" smtClean="0"/>
              <a:t>tenester</a:t>
            </a:r>
            <a:r>
              <a:rPr lang="nb-NO" sz="3000" dirty="0" smtClean="0"/>
              <a:t> der folk bur, gitt av kompetente fagfolk.</a:t>
            </a:r>
          </a:p>
          <a:p>
            <a:pPr marL="650123" lvl="1" indent="0">
              <a:buNone/>
            </a:pPr>
            <a:endParaRPr lang="nb-NO" sz="30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3000" dirty="0" err="1" smtClean="0"/>
              <a:t>Eit</a:t>
            </a:r>
            <a:r>
              <a:rPr lang="nb-NO" sz="3000" dirty="0" smtClean="0"/>
              <a:t> godt og </a:t>
            </a:r>
            <a:r>
              <a:rPr lang="nb-NO" sz="3000" dirty="0" err="1" smtClean="0"/>
              <a:t>velfungerande</a:t>
            </a:r>
            <a:r>
              <a:rPr lang="nb-NO" sz="3000" dirty="0" smtClean="0"/>
              <a:t> lokaldemokrati.</a:t>
            </a:r>
          </a:p>
          <a:p>
            <a:pPr marL="650123" lvl="1" indent="0">
              <a:buNone/>
            </a:pPr>
            <a:endParaRPr lang="nb-NO" sz="30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3000" dirty="0" smtClean="0"/>
              <a:t>Samfunnsutvikling som tar i bruk heile bu- og </a:t>
            </a:r>
            <a:r>
              <a:rPr lang="nb-NO" sz="3000" dirty="0" err="1" smtClean="0"/>
              <a:t>arbeidsmarknadsregionen</a:t>
            </a:r>
            <a:r>
              <a:rPr lang="nb-NO" sz="3000" dirty="0" smtClean="0"/>
              <a:t>, herunder tettstadsutvikling og konkurransekraft til næringslivet.</a:t>
            </a:r>
          </a:p>
          <a:p>
            <a:pPr lvl="1"/>
            <a:endParaRPr lang="nb-NO" dirty="0" smtClean="0"/>
          </a:p>
          <a:p>
            <a:pPr lvl="1"/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183" y="1016295"/>
            <a:ext cx="5424409" cy="79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2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Verdigrunnlag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1920183" y="2234551"/>
            <a:ext cx="1272118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800" b="1" dirty="0"/>
              <a:t>Likeverd</a:t>
            </a:r>
            <a:r>
              <a:rPr lang="nn-NO" sz="2800" dirty="0"/>
              <a:t>: Kommunane som vil bygge nye Ålesund kommune er likeverdige. </a:t>
            </a:r>
            <a:endParaRPr lang="nb-NO" sz="2800" dirty="0"/>
          </a:p>
          <a:p>
            <a:r>
              <a:rPr lang="nn-NO" sz="2800" b="1" dirty="0" smtClean="0"/>
              <a:t>Rausheit</a:t>
            </a:r>
            <a:r>
              <a:rPr lang="nn-NO" sz="2800" dirty="0"/>
              <a:t>:  Bygginga nye Ålesund kommune skal vere prega av  rausheit og  forståing for kvarandre sin ståstad.  </a:t>
            </a:r>
          </a:p>
          <a:p>
            <a:r>
              <a:rPr lang="nn-NO" sz="2800" b="1" dirty="0"/>
              <a:t>Identitet</a:t>
            </a:r>
            <a:r>
              <a:rPr lang="nn-NO" sz="2800" dirty="0"/>
              <a:t>: Lokal identitet og nærdemokrati skal vere høgt prioritert i </a:t>
            </a:r>
            <a:r>
              <a:rPr lang="nn-NO" sz="2800" dirty="0" smtClean="0"/>
              <a:t>omstillinga.</a:t>
            </a:r>
            <a:endParaRPr lang="nb-NO" sz="2800" dirty="0" smtClean="0"/>
          </a:p>
          <a:p>
            <a:r>
              <a:rPr lang="nn-NO" sz="2800" b="1" dirty="0" smtClean="0"/>
              <a:t>Nyskaping</a:t>
            </a:r>
            <a:r>
              <a:rPr lang="nn-NO" sz="2800" b="1" dirty="0"/>
              <a:t>:</a:t>
            </a:r>
            <a:r>
              <a:rPr lang="nn-NO" sz="2800" dirty="0"/>
              <a:t> Nyskaping skal ligge til grunn for utviklinga av den nye kommunen. Vi </a:t>
            </a:r>
            <a:r>
              <a:rPr lang="nn-NO" sz="2800" dirty="0" smtClean="0"/>
              <a:t>ønsker </a:t>
            </a:r>
            <a:r>
              <a:rPr lang="nn-NO" sz="2800" dirty="0"/>
              <a:t>å være framoverlente og ha fokus på ei berekraftig </a:t>
            </a:r>
            <a:r>
              <a:rPr lang="nn-NO" sz="2800" dirty="0" smtClean="0"/>
              <a:t>framtid.</a:t>
            </a:r>
            <a:endParaRPr lang="nb-NO" sz="2800" dirty="0" smtClean="0"/>
          </a:p>
          <a:p>
            <a:r>
              <a:rPr lang="nn-NO" sz="2800" b="1" dirty="0" smtClean="0"/>
              <a:t>Innbyggarfokus</a:t>
            </a:r>
            <a:r>
              <a:rPr lang="nn-NO" sz="2800" dirty="0"/>
              <a:t>: Vi ønsker å sette </a:t>
            </a:r>
            <a:r>
              <a:rPr lang="nn-NO" sz="2800" dirty="0" smtClean="0"/>
              <a:t>innbyggaranes </a:t>
            </a:r>
            <a:r>
              <a:rPr lang="nn-NO" sz="2800" dirty="0"/>
              <a:t>behov i sentrum og legge til rette for </a:t>
            </a:r>
            <a:r>
              <a:rPr lang="nn-NO" sz="2800" dirty="0" err="1"/>
              <a:t>samskaping</a:t>
            </a:r>
            <a:r>
              <a:rPr lang="nn-NO" sz="2800" dirty="0"/>
              <a:t>, openheit og tilgjengelegheit i bygginga av ny kommune.</a:t>
            </a:r>
            <a:r>
              <a:rPr lang="nn-NO" sz="2800" b="1" dirty="0"/>
              <a:t> </a:t>
            </a:r>
            <a:endParaRPr lang="nn-NO" sz="2800" b="1" dirty="0" smtClean="0"/>
          </a:p>
          <a:p>
            <a:pPr marL="0" indent="0">
              <a:buNone/>
            </a:pPr>
            <a:r>
              <a:rPr lang="nn-NO" sz="2800" b="1" dirty="0" smtClean="0"/>
              <a:t> </a:t>
            </a:r>
            <a:endParaRPr lang="nb-NO" sz="2800" dirty="0"/>
          </a:p>
          <a:p>
            <a:r>
              <a:rPr lang="nn-NO" sz="2800" dirty="0" smtClean="0"/>
              <a:t>Ein </a:t>
            </a:r>
            <a:r>
              <a:rPr lang="nn-NO" sz="2800" dirty="0"/>
              <a:t>heilt ny kommune skal etablerast, bli drifta og vidareutvikla med utgangspunkt i dei tidlegare </a:t>
            </a:r>
            <a:r>
              <a:rPr lang="nn-NO" sz="2800" dirty="0" smtClean="0"/>
              <a:t>kommunane sine styrkar </a:t>
            </a:r>
            <a:r>
              <a:rPr lang="nn-NO" sz="2800" dirty="0"/>
              <a:t>og særtrekk.</a:t>
            </a:r>
            <a:endParaRPr lang="nb-NO" sz="2800" dirty="0"/>
          </a:p>
          <a:p>
            <a:pPr marL="0" indent="0">
              <a:buNone/>
            </a:pPr>
            <a:endParaRPr lang="nn-NO" sz="2800" dirty="0"/>
          </a:p>
          <a:p>
            <a:pPr marL="0" indent="0">
              <a:buNone/>
            </a:pP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314848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Tentativ overordna framdriftsplan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3D9E-E9DB-4DF5-B5C2-5174A4FD78B6}" type="datetime1">
              <a:rPr lang="nb-NO" smtClean="0"/>
              <a:t>12.09.2018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4</a:t>
            </a:fld>
            <a:endParaRPr lang="nb-NO"/>
          </a:p>
        </p:txBody>
      </p:sp>
      <p:graphicFrame>
        <p:nvGraphicFramePr>
          <p:cNvPr id="7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5967876"/>
              </p:ext>
            </p:extLst>
          </p:nvPr>
        </p:nvGraphicFramePr>
        <p:xfrm>
          <a:off x="1920183" y="2047741"/>
          <a:ext cx="12826127" cy="7070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998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20081" y="318053"/>
            <a:ext cx="10362202" cy="2360234"/>
          </a:xfrm>
        </p:spPr>
        <p:txBody>
          <a:bodyPr/>
          <a:lstStyle/>
          <a:p>
            <a:r>
              <a:rPr lang="nb-NO" dirty="0" smtClean="0"/>
              <a:t>Vedtatt overordna administrativ organisering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1803" y="2336476"/>
            <a:ext cx="9568926" cy="6307015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3D9E-E9DB-4DF5-B5C2-5174A4FD78B6}" type="datetime1">
              <a:rPr lang="nb-NO" smtClean="0"/>
              <a:t>12.09.2018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5</a:t>
            </a:fld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3"/>
          </p:nvPr>
        </p:nvSpPr>
        <p:spPr>
          <a:xfrm>
            <a:off x="3606800" y="2234549"/>
            <a:ext cx="9541182" cy="203852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995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Samhandling er viktig!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3984" y="2555372"/>
            <a:ext cx="8145194" cy="6466709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3D9E-E9DB-4DF5-B5C2-5174A4FD78B6}" type="datetime1">
              <a:rPr lang="nb-NO" smtClean="0"/>
              <a:t>12.09.2018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6</a:t>
            </a:fld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3"/>
          </p:nvPr>
        </p:nvSpPr>
        <p:spPr>
          <a:xfrm flipV="1">
            <a:off x="3606800" y="2092752"/>
            <a:ext cx="9541182" cy="141797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3101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Organisering av arbeidet </a:t>
            </a:r>
            <a:r>
              <a:rPr lang="nb-NO" dirty="0" err="1" smtClean="0"/>
              <a:t>frå</a:t>
            </a:r>
            <a:r>
              <a:rPr lang="nb-NO" dirty="0" smtClean="0"/>
              <a:t> </a:t>
            </a:r>
            <a:r>
              <a:rPr lang="nb-NO" dirty="0" err="1" smtClean="0"/>
              <a:t>hausten</a:t>
            </a:r>
            <a:r>
              <a:rPr lang="nb-NO" dirty="0" smtClean="0"/>
              <a:t> 2018</a:t>
            </a:r>
            <a:endParaRPr lang="nb-NO" dirty="0"/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183" y="2305318"/>
            <a:ext cx="14551726" cy="5950039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382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Tentativ framdriftsplan</a:t>
            </a:r>
            <a:endParaRPr lang="nb-NO" dirty="0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0622085"/>
              </p:ext>
            </p:extLst>
          </p:nvPr>
        </p:nvGraphicFramePr>
        <p:xfrm>
          <a:off x="1920875" y="1716505"/>
          <a:ext cx="13431420" cy="7363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3D9E-E9DB-4DF5-B5C2-5174A4FD78B6}" type="datetime1">
              <a:rPr lang="nb-NO" smtClean="0"/>
              <a:t>12.09.2018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40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tel 13"/>
          <p:cNvSpPr>
            <a:spLocks noGrp="1"/>
          </p:cNvSpPr>
          <p:nvPr>
            <p:ph type="title"/>
          </p:nvPr>
        </p:nvSpPr>
        <p:spPr>
          <a:xfrm>
            <a:off x="2087160" y="182880"/>
            <a:ext cx="12195014" cy="1661993"/>
          </a:xfrm>
        </p:spPr>
        <p:txBody>
          <a:bodyPr/>
          <a:lstStyle/>
          <a:p>
            <a:r>
              <a:rPr lang="nn-NO" sz="3600" dirty="0" smtClean="0"/>
              <a:t>Intensjonsavtalen: Nyskaping </a:t>
            </a:r>
            <a:r>
              <a:rPr lang="nn-NO" sz="3600" dirty="0"/>
              <a:t>skal ligge til grunn for utviklinga av den nye kommunen. Vi ønsker å være framoverlente og ha fokus på ei berekraftig </a:t>
            </a:r>
            <a:r>
              <a:rPr lang="nn-NO" sz="3600" dirty="0" smtClean="0"/>
              <a:t>framtid.  Kva gjer vi med dette?</a:t>
            </a:r>
            <a:endParaRPr lang="nn-NO" sz="3600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69148-42E0-4D36-BA4C-BC9BF402A48A}" type="datetime1">
              <a:rPr lang="nb-NO" smtClean="0"/>
              <a:t>12.09.2018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9</a:t>
            </a:fld>
            <a:endParaRPr lang="nb-NO"/>
          </a:p>
        </p:txBody>
      </p:sp>
      <p:sp>
        <p:nvSpPr>
          <p:cNvPr id="15" name="Plassholder for innhold 14"/>
          <p:cNvSpPr>
            <a:spLocks noGrp="1"/>
          </p:cNvSpPr>
          <p:nvPr>
            <p:ph idx="1"/>
          </p:nvPr>
        </p:nvSpPr>
        <p:spPr>
          <a:xfrm>
            <a:off x="1760219" y="2114551"/>
            <a:ext cx="6926569" cy="6999954"/>
          </a:xfrm>
        </p:spPr>
        <p:txBody>
          <a:bodyPr>
            <a:normAutofit fontScale="70000" lnSpcReduction="20000"/>
          </a:bodyPr>
          <a:lstStyle/>
          <a:p>
            <a:r>
              <a:rPr lang="nb-NO" sz="3600" i="1" dirty="0" smtClean="0"/>
              <a:t>Vi </a:t>
            </a:r>
            <a:r>
              <a:rPr lang="nb-NO" sz="3600" i="1" dirty="0" err="1" smtClean="0"/>
              <a:t>testar</a:t>
            </a:r>
            <a:r>
              <a:rPr lang="nb-NO" sz="3600" i="1" dirty="0" smtClean="0"/>
              <a:t> ut:</a:t>
            </a:r>
          </a:p>
          <a:p>
            <a:pPr lvl="1"/>
            <a:r>
              <a:rPr lang="nb-NO" sz="3600" i="1" dirty="0" smtClean="0"/>
              <a:t>digitale </a:t>
            </a:r>
            <a:r>
              <a:rPr lang="nb-NO" sz="3600" i="1" dirty="0" err="1"/>
              <a:t>løysingar</a:t>
            </a:r>
            <a:r>
              <a:rPr lang="nb-NO" sz="3600" i="1" dirty="0"/>
              <a:t> for </a:t>
            </a:r>
            <a:r>
              <a:rPr lang="nb-NO" sz="3600" i="1" dirty="0" smtClean="0"/>
              <a:t>samhandling mellom kommune og frivillige</a:t>
            </a:r>
          </a:p>
          <a:p>
            <a:pPr lvl="1"/>
            <a:r>
              <a:rPr lang="nb-NO" sz="3600" i="1" dirty="0" smtClean="0"/>
              <a:t>digitale </a:t>
            </a:r>
            <a:r>
              <a:rPr lang="nb-NO" sz="3600" i="1" dirty="0"/>
              <a:t>verktøy når </a:t>
            </a:r>
            <a:r>
              <a:rPr lang="nb-NO" sz="3600" i="1" dirty="0" err="1"/>
              <a:t>innbyggjarane</a:t>
            </a:r>
            <a:r>
              <a:rPr lang="nb-NO" sz="3600" i="1" dirty="0"/>
              <a:t> skal </a:t>
            </a:r>
            <a:r>
              <a:rPr lang="nb-NO" sz="3600" i="1" dirty="0" err="1"/>
              <a:t>vere</a:t>
            </a:r>
            <a:r>
              <a:rPr lang="nb-NO" sz="3600" i="1" dirty="0"/>
              <a:t> med å </a:t>
            </a:r>
            <a:r>
              <a:rPr lang="nb-NO" sz="3600" i="1" dirty="0" err="1"/>
              <a:t>påverke</a:t>
            </a:r>
            <a:r>
              <a:rPr lang="nb-NO" sz="3600" i="1" dirty="0"/>
              <a:t> </a:t>
            </a:r>
            <a:r>
              <a:rPr lang="nb-NO" sz="3600" i="1" dirty="0" smtClean="0"/>
              <a:t>kommunen</a:t>
            </a:r>
          </a:p>
          <a:p>
            <a:pPr lvl="1"/>
            <a:r>
              <a:rPr lang="nb-NO" sz="3600" i="1" dirty="0" smtClean="0"/>
              <a:t>framtidas planlegging- Klima-areal, og transportplanlegging</a:t>
            </a:r>
          </a:p>
          <a:p>
            <a:pPr lvl="1"/>
            <a:r>
              <a:rPr lang="nb-NO" sz="3600" i="1" dirty="0" smtClean="0"/>
              <a:t>modell </a:t>
            </a:r>
            <a:r>
              <a:rPr lang="nb-NO" sz="3600" i="1" dirty="0"/>
              <a:t>for </a:t>
            </a:r>
            <a:r>
              <a:rPr lang="nb-NO" sz="3600" i="1" dirty="0" err="1"/>
              <a:t>partnarskap</a:t>
            </a:r>
            <a:r>
              <a:rPr lang="nb-NO" sz="3600" i="1" dirty="0"/>
              <a:t> </a:t>
            </a:r>
            <a:r>
              <a:rPr lang="nb-NO" sz="3600" i="1" dirty="0" smtClean="0"/>
              <a:t>med NTNU -</a:t>
            </a:r>
            <a:r>
              <a:rPr lang="nb-NO" i="1" dirty="0" smtClean="0"/>
              <a:t> pilotprosjekt Universitetskommunen</a:t>
            </a:r>
          </a:p>
          <a:p>
            <a:pPr lvl="1"/>
            <a:r>
              <a:rPr lang="nn-NO" i="1" dirty="0" smtClean="0"/>
              <a:t>alternativ </a:t>
            </a:r>
            <a:r>
              <a:rPr lang="nn-NO" i="1" dirty="0"/>
              <a:t>undervisning med fokus på </a:t>
            </a:r>
            <a:r>
              <a:rPr lang="nn-NO" i="1" dirty="0" smtClean="0"/>
              <a:t>teknologi-</a:t>
            </a:r>
            <a:r>
              <a:rPr lang="nn-NO" i="1" dirty="0"/>
              <a:t> </a:t>
            </a:r>
            <a:r>
              <a:rPr lang="nn-NO" i="1" dirty="0" smtClean="0"/>
              <a:t>Newtonrom</a:t>
            </a:r>
          </a:p>
          <a:p>
            <a:pPr lvl="1"/>
            <a:r>
              <a:rPr lang="nb-NO" i="1" dirty="0" smtClean="0"/>
              <a:t>konseptet konferansefestival</a:t>
            </a:r>
            <a:r>
              <a:rPr lang="nb-NO" i="1" dirty="0"/>
              <a:t>: The North </a:t>
            </a:r>
            <a:r>
              <a:rPr lang="nb-NO" i="1" dirty="0" smtClean="0"/>
              <a:t>West</a:t>
            </a:r>
          </a:p>
          <a:p>
            <a:pPr lvl="1"/>
            <a:r>
              <a:rPr lang="nb-NO" i="1" dirty="0" smtClean="0"/>
              <a:t>forretningsmodell </a:t>
            </a:r>
            <a:r>
              <a:rPr lang="nb-NO" i="1" dirty="0"/>
              <a:t>for utvikling av  innovasjonskultur ( innovasjonsavdeling)</a:t>
            </a:r>
            <a:br>
              <a:rPr lang="nb-NO" i="1" dirty="0"/>
            </a:br>
            <a:endParaRPr lang="nb-NO" i="1" dirty="0"/>
          </a:p>
          <a:p>
            <a:endParaRPr lang="nb-NO" i="1" dirty="0" smtClean="0"/>
          </a:p>
          <a:p>
            <a:r>
              <a:rPr lang="nb-NO" i="1" dirty="0" smtClean="0"/>
              <a:t>Politisk organisering- med </a:t>
            </a:r>
            <a:r>
              <a:rPr lang="nb-NO" i="1" dirty="0" err="1" smtClean="0"/>
              <a:t>oppgåveutval</a:t>
            </a:r>
            <a:r>
              <a:rPr lang="nb-NO" i="1" dirty="0" smtClean="0"/>
              <a:t> for å ivareta </a:t>
            </a:r>
            <a:r>
              <a:rPr lang="nb-NO" i="1" dirty="0" err="1" smtClean="0"/>
              <a:t>tverrfaglege</a:t>
            </a:r>
            <a:r>
              <a:rPr lang="nb-NO" i="1" dirty="0" smtClean="0"/>
              <a:t> </a:t>
            </a:r>
            <a:r>
              <a:rPr lang="nb-NO" i="1" dirty="0" err="1" smtClean="0"/>
              <a:t>problemstilingar</a:t>
            </a:r>
            <a:endParaRPr lang="nb-NO" i="1" dirty="0" smtClean="0"/>
          </a:p>
          <a:p>
            <a:r>
              <a:rPr lang="nb-NO" i="1" dirty="0"/>
              <a:t>Ny </a:t>
            </a:r>
            <a:r>
              <a:rPr lang="nb-NO" i="1" dirty="0" smtClean="0"/>
              <a:t>organisasjon - skal sikre </a:t>
            </a:r>
            <a:r>
              <a:rPr lang="nb-NO" i="1" dirty="0" err="1" smtClean="0"/>
              <a:t>medborgarskap</a:t>
            </a:r>
            <a:r>
              <a:rPr lang="nb-NO" i="1" dirty="0" smtClean="0"/>
              <a:t>, </a:t>
            </a:r>
            <a:r>
              <a:rPr lang="nb-NO" i="1" dirty="0" err="1" smtClean="0"/>
              <a:t>tverrfagleg</a:t>
            </a:r>
            <a:r>
              <a:rPr lang="nb-NO" i="1" dirty="0" smtClean="0"/>
              <a:t> samhandling og innovasjon</a:t>
            </a:r>
          </a:p>
          <a:p>
            <a:endParaRPr lang="nn-NO" dirty="0"/>
          </a:p>
        </p:txBody>
      </p:sp>
      <p:pic>
        <p:nvPicPr>
          <p:cNvPr id="19" name="Plassholder for innhold 18"/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8868352" y="1955042"/>
            <a:ext cx="4266211" cy="22193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Bild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8660">
            <a:off x="9756821" y="7501978"/>
            <a:ext cx="3596901" cy="1337286"/>
          </a:xfrm>
          <a:prstGeom prst="rect">
            <a:avLst/>
          </a:prstGeom>
        </p:spPr>
      </p:pic>
      <p:pic>
        <p:nvPicPr>
          <p:cNvPr id="22" name="Plassholder for innhold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996" y="6657879"/>
            <a:ext cx="3860326" cy="1675087"/>
          </a:xfrm>
          <a:prstGeom prst="rect">
            <a:avLst/>
          </a:prstGeom>
        </p:spPr>
      </p:pic>
      <p:pic>
        <p:nvPicPr>
          <p:cNvPr id="23" name="Plassholder for innho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787" y="4822451"/>
            <a:ext cx="4524863" cy="2092605"/>
          </a:xfrm>
          <a:prstGeom prst="rect">
            <a:avLst/>
          </a:prstGeom>
        </p:spPr>
      </p:pic>
      <p:pic>
        <p:nvPicPr>
          <p:cNvPr id="20" name="Bild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996" y="3129864"/>
            <a:ext cx="3241608" cy="187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9244"/>
      </p:ext>
    </p:extLst>
  </p:cSld>
  <p:clrMapOvr>
    <a:masterClrMapping/>
  </p:clrMapOvr>
</p:sld>
</file>

<file path=ppt/theme/theme1.xml><?xml version="1.0" encoding="utf-8"?>
<a:theme xmlns:a="http://schemas.openxmlformats.org/drawingml/2006/main" name="Turkis">
  <a:themeElements>
    <a:clrScheme name="Office-tema">
      <a:dk1>
        <a:srgbClr val="404942"/>
      </a:dk1>
      <a:lt1>
        <a:sysClr val="window" lastClr="FFFFFF"/>
      </a:lt1>
      <a:dk2>
        <a:srgbClr val="1EB6B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16_9.potx" id="{4033087C-B4A7-494D-A240-7AE17CF22E88}" vid="{ED2C993E-E5CE-48DE-AB43-D9100E241441}"/>
    </a:ext>
  </a:extLst>
</a:theme>
</file>

<file path=ppt/theme/theme2.xml><?xml version="1.0" encoding="utf-8"?>
<a:theme xmlns:a="http://schemas.openxmlformats.org/drawingml/2006/main" name="Lilla">
  <a:themeElements>
    <a:clrScheme name="Ålesund Lilla">
      <a:dk1>
        <a:srgbClr val="404942"/>
      </a:dk1>
      <a:lt1>
        <a:sysClr val="window" lastClr="FFFFFF"/>
      </a:lt1>
      <a:dk2>
        <a:srgbClr val="8D0E57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16_9.potx" id="{4033087C-B4A7-494D-A240-7AE17CF22E88}" vid="{130E6F3C-2915-47A0-92E3-D45518C33406}"/>
    </a:ext>
  </a:extLst>
</a:theme>
</file>

<file path=ppt/theme/theme3.xml><?xml version="1.0" encoding="utf-8"?>
<a:theme xmlns:a="http://schemas.openxmlformats.org/drawingml/2006/main" name="1_Lilla">
  <a:themeElements>
    <a:clrScheme name="Ålesund Gul">
      <a:dk1>
        <a:srgbClr val="404942"/>
      </a:dk1>
      <a:lt1>
        <a:sysClr val="window" lastClr="FFFFFF"/>
      </a:lt1>
      <a:dk2>
        <a:srgbClr val="F2CD00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16_9.potx" id="{4033087C-B4A7-494D-A240-7AE17CF22E88}" vid="{02624571-78E6-4854-A022-BE4676ECEC45}"/>
    </a:ext>
  </a:extLst>
</a:theme>
</file>

<file path=ppt/theme/theme4.xml><?xml version="1.0" encoding="utf-8"?>
<a:theme xmlns:a="http://schemas.openxmlformats.org/drawingml/2006/main" name="Oransje">
  <a:themeElements>
    <a:clrScheme name="Ålesund Orange">
      <a:dk1>
        <a:srgbClr val="404942"/>
      </a:dk1>
      <a:lt1>
        <a:sysClr val="window" lastClr="FFFFFF"/>
      </a:lt1>
      <a:dk2>
        <a:srgbClr val="EB5C0B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16_9.potx" id="{4033087C-B4A7-494D-A240-7AE17CF22E88}" vid="{4F0FEC31-0BB7-44EA-882D-86831ED4B4E6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PPT-mal_16_9</Template>
  <TotalTime>239</TotalTime>
  <Words>379</Words>
  <Application>Microsoft Office PowerPoint</Application>
  <PresentationFormat>Egendefinert</PresentationFormat>
  <Paragraphs>83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10</vt:i4>
      </vt:variant>
    </vt:vector>
  </HeadingPairs>
  <TitlesOfParts>
    <vt:vector size="17" baseType="lpstr">
      <vt:lpstr>Arial</vt:lpstr>
      <vt:lpstr>Calibri</vt:lpstr>
      <vt:lpstr>Courier New</vt:lpstr>
      <vt:lpstr>Turkis</vt:lpstr>
      <vt:lpstr>Lilla</vt:lpstr>
      <vt:lpstr>1_Lilla</vt:lpstr>
      <vt:lpstr>Oransje</vt:lpstr>
      <vt:lpstr>PowerPoint-presentasjon</vt:lpstr>
      <vt:lpstr>PowerPoint-presentasjon</vt:lpstr>
      <vt:lpstr>Verdigrunnlag</vt:lpstr>
      <vt:lpstr>Tentativ overordna framdriftsplan</vt:lpstr>
      <vt:lpstr>Vedtatt overordna administrativ organisering</vt:lpstr>
      <vt:lpstr>Samhandling er viktig!</vt:lpstr>
      <vt:lpstr>Organisering av arbeidet frå hausten 2018</vt:lpstr>
      <vt:lpstr>Tentativ framdriftsplan</vt:lpstr>
      <vt:lpstr>Intensjonsavtalen: Nyskaping skal ligge til grunn for utviklinga av den nye kommunen. Vi ønsker å være framoverlente og ha fokus på ei berekraftig framtid.  Kva gjer vi med dette?</vt:lpstr>
      <vt:lpstr>Nasjonal gjennomslagskraft, regional attraktivitet og lokal identitet</vt:lpstr>
    </vt:vector>
  </TitlesOfParts>
  <Company>Ålesund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Anne Bente Skjellum</dc:creator>
  <cp:lastModifiedBy>Astrid Eidsvik</cp:lastModifiedBy>
  <cp:revision>38</cp:revision>
  <dcterms:created xsi:type="dcterms:W3CDTF">2018-08-24T12:02:43Z</dcterms:created>
  <dcterms:modified xsi:type="dcterms:W3CDTF">2018-09-12T07:08:10Z</dcterms:modified>
</cp:coreProperties>
</file>