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2_F559F1E3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00" r:id="rId5"/>
    <p:sldId id="258" r:id="rId6"/>
    <p:sldId id="305" r:id="rId7"/>
    <p:sldId id="306" r:id="rId8"/>
    <p:sldId id="301" r:id="rId9"/>
    <p:sldId id="259" r:id="rId10"/>
    <p:sldId id="262" r:id="rId11"/>
    <p:sldId id="260" r:id="rId12"/>
    <p:sldId id="261" r:id="rId13"/>
    <p:sldId id="264" r:id="rId14"/>
    <p:sldId id="302" r:id="rId15"/>
    <p:sldId id="303" r:id="rId16"/>
    <p:sldId id="304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21150E-0F15-FD67-F9FF-157A2F44158B}" name="Valen Julie" initials="JV" userId="S::julval@varnesregionen.no::fd1b5107-052a-4789-8aac-2f979bf3be9e" providerId="AD"/>
  <p188:author id="{B42DFE16-96A4-4F87-9602-BAC9F8E517C8}" name="Torset Marthe Rise" initials="TR" userId="S::martor2@stjordal.kommune.no::d5e0f09e-942f-4183-a226-ff17e4f2ab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722" autoAdjust="0"/>
  </p:normalViewPr>
  <p:slideViewPr>
    <p:cSldViewPr snapToGrid="0">
      <p:cViewPr varScale="1">
        <p:scale>
          <a:sx n="124" d="100"/>
          <a:sy n="124" d="100"/>
        </p:scale>
        <p:origin x="50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rid Ness" userId="9ca1a7ab-676e-4990-ac4c-d08a12e365d2" providerId="ADAL" clId="{EBA1A43E-3438-4C9A-A97D-198445AFB03A}"/>
    <pc:docChg chg="modSld">
      <pc:chgData name="Sigrid Ness" userId="9ca1a7ab-676e-4990-ac4c-d08a12e365d2" providerId="ADAL" clId="{EBA1A43E-3438-4C9A-A97D-198445AFB03A}" dt="2025-06-19T06:25:47.814" v="1" actId="20577"/>
      <pc:docMkLst>
        <pc:docMk/>
      </pc:docMkLst>
      <pc:sldChg chg="modNotesTx">
        <pc:chgData name="Sigrid Ness" userId="9ca1a7ab-676e-4990-ac4c-d08a12e365d2" providerId="ADAL" clId="{EBA1A43E-3438-4C9A-A97D-198445AFB03A}" dt="2025-06-19T06:25:47.814" v="1" actId="20577"/>
        <pc:sldMkLst>
          <pc:docMk/>
          <pc:sldMk cId="472098153" sldId="301"/>
        </pc:sldMkLst>
      </pc:sldChg>
      <pc:sldChg chg="modNotesTx">
        <pc:chgData name="Sigrid Ness" userId="9ca1a7ab-676e-4990-ac4c-d08a12e365d2" providerId="ADAL" clId="{EBA1A43E-3438-4C9A-A97D-198445AFB03A}" dt="2025-06-19T06:25:42.716" v="0" actId="20577"/>
        <pc:sldMkLst>
          <pc:docMk/>
          <pc:sldMk cId="1368426783" sldId="305"/>
        </pc:sldMkLst>
      </pc:sldChg>
    </pc:docChg>
  </pc:docChgLst>
</pc:chgInfo>
</file>

<file path=ppt/comments/modernComment_102_F559F1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51DC77-DEEB-4E70-B972-EBCEA48D9F3B}" authorId="{2B21150E-0F15-FD67-F9FF-157A2F44158B}" created="2025-05-22T09:38:30.29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16312547" sldId="258"/>
      <ac:spMk id="3" creationId="{C58A9B9D-8D2C-ED39-E57B-DE8E89DE823F}"/>
    </ac:deMkLst>
    <p188:replyLst>
      <p188:reply id="{C0D1C378-ACB6-4523-A29C-A6882E35E433}" authorId="{B42DFE16-96A4-4F87-9602-BAC9F8E517C8}" created="2025-05-22T11:43:41.177">
        <p188:txBody>
          <a:bodyPr/>
          <a:lstStyle/>
          <a:p>
            <a:r>
              <a:rPr lang="en-US"/>
              <a:t>[@Valen Julie]  er det bare meg eller forsvant det andre bilde med de tre bukkene? </a:t>
            </a:r>
          </a:p>
        </p188:txBody>
      </p188:reply>
      <p188:reply id="{9C9422EA-455D-4C63-9518-5C9B44EE4F3D}" authorId="{2B21150E-0F15-FD67-F9FF-157A2F44158B}" created="2025-05-22T11:53:12.368">
        <p188:txBody>
          <a:bodyPr/>
          <a:lstStyle/>
          <a:p>
            <a:r>
              <a:rPr lang="nb-NO"/>
              <a:t>Ja… hva driver du med a? :P
</a:t>
            </a:r>
          </a:p>
        </p188:txBody>
      </p188:reply>
    </p188:replyLst>
    <p188:txBody>
      <a:bodyPr/>
      <a:lstStyle/>
      <a:p>
        <a:r>
          <a:rPr lang="nb-NO"/>
          <a:t>[@Torset Marthe Rise]  Sett inn den infoen du vil ha om deg selv her - gjerne et sjarmerende bilde også ☺️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79BF7-AC12-42C6-AD78-CB97E90E70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E4C582CB-3761-4C51-8627-5F578AFE71EE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/>
            <a:t>Familieteamet</a:t>
          </a:r>
        </a:p>
      </dgm:t>
    </dgm:pt>
    <dgm:pt modelId="{8990D986-878B-4572-A7E3-DAEDCC695DFD}" type="parTrans" cxnId="{52AECCF5-FB92-4D48-B033-CE944EE702AA}">
      <dgm:prSet/>
      <dgm:spPr/>
      <dgm:t>
        <a:bodyPr/>
        <a:lstStyle/>
        <a:p>
          <a:endParaRPr lang="nb-NO"/>
        </a:p>
      </dgm:t>
    </dgm:pt>
    <dgm:pt modelId="{C69AA7A8-E414-4B81-A85A-351CBCB48581}" type="sibTrans" cxnId="{52AECCF5-FB92-4D48-B033-CE944EE702AA}">
      <dgm:prSet/>
      <dgm:spPr/>
      <dgm:t>
        <a:bodyPr/>
        <a:lstStyle/>
        <a:p>
          <a:endParaRPr lang="nb-NO"/>
        </a:p>
      </dgm:t>
    </dgm:pt>
    <dgm:pt modelId="{A6A76A35-63AC-42E3-B85D-FC099F78C1F4}">
      <dgm:prSet phldrT="[Teks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b-NO"/>
            <a:t>Foreldreveiledning</a:t>
          </a:r>
        </a:p>
      </dgm:t>
    </dgm:pt>
    <dgm:pt modelId="{8FD2632F-DEAA-480C-96F0-96D1D6F74CD0}" type="parTrans" cxnId="{D413BA8B-574E-4D84-8DA3-BED3D9B4DC54}">
      <dgm:prSet/>
      <dgm:spPr/>
      <dgm:t>
        <a:bodyPr/>
        <a:lstStyle/>
        <a:p>
          <a:endParaRPr lang="nb-NO"/>
        </a:p>
      </dgm:t>
    </dgm:pt>
    <dgm:pt modelId="{F8294143-08D7-4CEC-AED7-8113AB030E19}" type="sibTrans" cxnId="{D413BA8B-574E-4D84-8DA3-BED3D9B4DC54}">
      <dgm:prSet/>
      <dgm:spPr/>
      <dgm:t>
        <a:bodyPr/>
        <a:lstStyle/>
        <a:p>
          <a:endParaRPr lang="nb-NO"/>
        </a:p>
      </dgm:t>
    </dgm:pt>
    <dgm:pt modelId="{A3EAB05A-34C3-4179-9EC8-C32130D378F8}">
      <dgm:prSet phldrT="[Teks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nb-NO"/>
            <a:t>Ungdomskontakten</a:t>
          </a:r>
        </a:p>
      </dgm:t>
    </dgm:pt>
    <dgm:pt modelId="{A8832D1A-0CB5-495A-8CD9-B546D1A5B6F4}" type="parTrans" cxnId="{D68B0C14-440B-484E-ABF5-D17E76C91E0F}">
      <dgm:prSet/>
      <dgm:spPr/>
      <dgm:t>
        <a:bodyPr/>
        <a:lstStyle/>
        <a:p>
          <a:endParaRPr lang="nb-NO"/>
        </a:p>
      </dgm:t>
    </dgm:pt>
    <dgm:pt modelId="{A43DED98-494B-475F-A8A4-67D241569290}" type="sibTrans" cxnId="{D68B0C14-440B-484E-ABF5-D17E76C91E0F}">
      <dgm:prSet/>
      <dgm:spPr/>
      <dgm:t>
        <a:bodyPr/>
        <a:lstStyle/>
        <a:p>
          <a:endParaRPr lang="nb-NO"/>
        </a:p>
      </dgm:t>
    </dgm:pt>
    <dgm:pt modelId="{F2DB6093-D2DE-4D52-8259-38CD1A8B8199}">
      <dgm:prSet phldrT="[Teks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/>
            <a:t>Oppsøkende sosialt arbeid</a:t>
          </a:r>
        </a:p>
      </dgm:t>
    </dgm:pt>
    <dgm:pt modelId="{A0070F22-377F-4A39-987B-34429595BC3D}" type="parTrans" cxnId="{A7D31BC7-7E76-4548-8382-45CB453EAEF1}">
      <dgm:prSet/>
      <dgm:spPr/>
      <dgm:t>
        <a:bodyPr/>
        <a:lstStyle/>
        <a:p>
          <a:endParaRPr lang="nb-NO"/>
        </a:p>
      </dgm:t>
    </dgm:pt>
    <dgm:pt modelId="{97D37480-9516-4258-9174-19F0BC6ECB90}" type="sibTrans" cxnId="{A7D31BC7-7E76-4548-8382-45CB453EAEF1}">
      <dgm:prSet/>
      <dgm:spPr/>
      <dgm:t>
        <a:bodyPr/>
        <a:lstStyle/>
        <a:p>
          <a:endParaRPr lang="nb-NO"/>
        </a:p>
      </dgm:t>
    </dgm:pt>
    <dgm:pt modelId="{2A659B30-71C1-4225-B09D-DBEAFAD9D3E3}">
      <dgm:prSet phldrT="[Teks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/>
            <a:t>Individuell oppfølging</a:t>
          </a:r>
        </a:p>
      </dgm:t>
    </dgm:pt>
    <dgm:pt modelId="{4E8D6D1D-8855-4DD2-B28D-21BCD4D58180}" type="parTrans" cxnId="{F6ACC9AC-5BEA-4BFE-9EC0-81FE0A7F0A22}">
      <dgm:prSet/>
      <dgm:spPr/>
      <dgm:t>
        <a:bodyPr/>
        <a:lstStyle/>
        <a:p>
          <a:endParaRPr lang="nb-NO"/>
        </a:p>
      </dgm:t>
    </dgm:pt>
    <dgm:pt modelId="{B3886B55-A6C1-44AD-80C1-83B11009038A}" type="sibTrans" cxnId="{F6ACC9AC-5BEA-4BFE-9EC0-81FE0A7F0A22}">
      <dgm:prSet/>
      <dgm:spPr/>
      <dgm:t>
        <a:bodyPr/>
        <a:lstStyle/>
        <a:p>
          <a:endParaRPr lang="nb-NO"/>
        </a:p>
      </dgm:t>
    </dgm:pt>
    <dgm:pt modelId="{C400CF03-696B-4011-BE09-AF9497FABC2C}">
      <dgm:prSet phldrT="[Teks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nb-NO"/>
            <a:t>Psykisk helseteam </a:t>
          </a:r>
        </a:p>
      </dgm:t>
    </dgm:pt>
    <dgm:pt modelId="{91D6C669-E528-4B01-ACE2-887476B2FDA4}" type="parTrans" cxnId="{69628FB6-37D8-40D0-AB23-D682AFE7BD58}">
      <dgm:prSet/>
      <dgm:spPr/>
      <dgm:t>
        <a:bodyPr/>
        <a:lstStyle/>
        <a:p>
          <a:endParaRPr lang="nb-NO"/>
        </a:p>
      </dgm:t>
    </dgm:pt>
    <dgm:pt modelId="{77EE789E-ADD4-4937-9013-E39A8B58234F}" type="sibTrans" cxnId="{69628FB6-37D8-40D0-AB23-D682AFE7BD58}">
      <dgm:prSet/>
      <dgm:spPr/>
      <dgm:t>
        <a:bodyPr/>
        <a:lstStyle/>
        <a:p>
          <a:endParaRPr lang="nb-NO"/>
        </a:p>
      </dgm:t>
    </dgm:pt>
    <dgm:pt modelId="{0612710C-BE22-41A7-AB72-120176E22499}">
      <dgm:prSet phldrT="[Teks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b-NO"/>
            <a:t>Behandlingstilbud individuelt og i gruppe</a:t>
          </a:r>
        </a:p>
      </dgm:t>
    </dgm:pt>
    <dgm:pt modelId="{A6B4FCD2-CA4E-46B8-89BE-421686050088}" type="parTrans" cxnId="{371BB8BA-E7CB-4EE4-8805-C75654B4C718}">
      <dgm:prSet/>
      <dgm:spPr/>
      <dgm:t>
        <a:bodyPr/>
        <a:lstStyle/>
        <a:p>
          <a:endParaRPr lang="nb-NO"/>
        </a:p>
      </dgm:t>
    </dgm:pt>
    <dgm:pt modelId="{2F45FEB2-3839-4AC8-AAEF-8EFF64615704}" type="sibTrans" cxnId="{371BB8BA-E7CB-4EE4-8805-C75654B4C718}">
      <dgm:prSet/>
      <dgm:spPr/>
      <dgm:t>
        <a:bodyPr/>
        <a:lstStyle/>
        <a:p>
          <a:endParaRPr lang="nb-NO"/>
        </a:p>
      </dgm:t>
    </dgm:pt>
    <dgm:pt modelId="{AD2FF904-F9F7-40AC-87C5-ABCEB65C646A}">
      <dgm:prSet phldrT="[Teks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b-NO"/>
            <a:t>Individuelt og i gruppe</a:t>
          </a:r>
        </a:p>
      </dgm:t>
    </dgm:pt>
    <dgm:pt modelId="{13478DBA-F7D9-4FF8-AA00-3EA7F9B5DA59}" type="parTrans" cxnId="{4E850C33-219C-4893-B205-8013D29EF136}">
      <dgm:prSet/>
      <dgm:spPr/>
      <dgm:t>
        <a:bodyPr/>
        <a:lstStyle/>
        <a:p>
          <a:endParaRPr lang="nb-NO"/>
        </a:p>
      </dgm:t>
    </dgm:pt>
    <dgm:pt modelId="{56165508-602F-49A0-8739-5639F4234C11}" type="sibTrans" cxnId="{4E850C33-219C-4893-B205-8013D29EF136}">
      <dgm:prSet/>
      <dgm:spPr/>
      <dgm:t>
        <a:bodyPr/>
        <a:lstStyle/>
        <a:p>
          <a:endParaRPr lang="nb-NO"/>
        </a:p>
      </dgm:t>
    </dgm:pt>
    <dgm:pt modelId="{2BDDB54D-F24C-4DD1-B2DC-03D32B0244FD}">
      <dgm:prSet phldrT="[Teks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b-NO"/>
            <a:t>Lavterskel</a:t>
          </a:r>
        </a:p>
      </dgm:t>
    </dgm:pt>
    <dgm:pt modelId="{0757F4AE-6F54-4A77-9537-2E1CB395D736}" type="parTrans" cxnId="{4EDB8E26-A143-4680-8FBF-157F9D33E48B}">
      <dgm:prSet/>
      <dgm:spPr/>
      <dgm:t>
        <a:bodyPr/>
        <a:lstStyle/>
        <a:p>
          <a:endParaRPr lang="nb-NO"/>
        </a:p>
      </dgm:t>
    </dgm:pt>
    <dgm:pt modelId="{7EC48291-6FFB-4AF9-B197-42F88A067C15}" type="sibTrans" cxnId="{4EDB8E26-A143-4680-8FBF-157F9D33E48B}">
      <dgm:prSet/>
      <dgm:spPr/>
      <dgm:t>
        <a:bodyPr/>
        <a:lstStyle/>
        <a:p>
          <a:endParaRPr lang="nb-NO"/>
        </a:p>
      </dgm:t>
    </dgm:pt>
    <dgm:pt modelId="{BEAAF93F-666E-4D74-A071-4431BEA4C495}">
      <dgm:prSet phldrT="[Teks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b-NO"/>
            <a:t>Forvaltningsloven</a:t>
          </a:r>
        </a:p>
      </dgm:t>
    </dgm:pt>
    <dgm:pt modelId="{AAD9F757-1C88-4A1F-A774-DE0DDD72CB9E}" type="parTrans" cxnId="{2E059E9C-01F3-4A08-9BD1-66F1E0360C3E}">
      <dgm:prSet/>
      <dgm:spPr/>
      <dgm:t>
        <a:bodyPr/>
        <a:lstStyle/>
        <a:p>
          <a:endParaRPr lang="nb-NO"/>
        </a:p>
      </dgm:t>
    </dgm:pt>
    <dgm:pt modelId="{8534311C-2142-4597-B99D-762599C10BCF}" type="sibTrans" cxnId="{2E059E9C-01F3-4A08-9BD1-66F1E0360C3E}">
      <dgm:prSet/>
      <dgm:spPr/>
      <dgm:t>
        <a:bodyPr/>
        <a:lstStyle/>
        <a:p>
          <a:endParaRPr lang="nb-NO"/>
        </a:p>
      </dgm:t>
    </dgm:pt>
    <dgm:pt modelId="{D642F874-100D-49A7-B05F-0B40B51716F5}">
      <dgm:prSet phldrT="[Teks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A696C82B-27B4-42A0-BD61-6816259109D1}" type="parTrans" cxnId="{1FF14956-95BD-46D0-8144-8836BD96E669}">
      <dgm:prSet/>
      <dgm:spPr/>
      <dgm:t>
        <a:bodyPr/>
        <a:lstStyle/>
        <a:p>
          <a:endParaRPr lang="nb-NO"/>
        </a:p>
      </dgm:t>
    </dgm:pt>
    <dgm:pt modelId="{E7453D83-4A21-42E6-967D-AD960DC8748F}" type="sibTrans" cxnId="{1FF14956-95BD-46D0-8144-8836BD96E669}">
      <dgm:prSet/>
      <dgm:spPr/>
      <dgm:t>
        <a:bodyPr/>
        <a:lstStyle/>
        <a:p>
          <a:endParaRPr lang="nb-NO"/>
        </a:p>
      </dgm:t>
    </dgm:pt>
    <dgm:pt modelId="{C10751FD-03DB-462D-AE4F-6DF796424795}">
      <dgm:prSet phldrT="[Teks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80866C30-8B94-46B7-8E46-E760BB98174B}" type="parTrans" cxnId="{CBC297D8-5DB6-42DB-ACF1-69DD03F067E1}">
      <dgm:prSet/>
      <dgm:spPr/>
      <dgm:t>
        <a:bodyPr/>
        <a:lstStyle/>
        <a:p>
          <a:endParaRPr lang="nb-NO"/>
        </a:p>
      </dgm:t>
    </dgm:pt>
    <dgm:pt modelId="{F5D0BAF9-7AC9-44C9-B6C6-462E72DB3E11}" type="sibTrans" cxnId="{CBC297D8-5DB6-42DB-ACF1-69DD03F067E1}">
      <dgm:prSet/>
      <dgm:spPr/>
      <dgm:t>
        <a:bodyPr/>
        <a:lstStyle/>
        <a:p>
          <a:endParaRPr lang="nb-NO"/>
        </a:p>
      </dgm:t>
    </dgm:pt>
    <dgm:pt modelId="{E92A6640-F094-4744-8364-29400B23F968}">
      <dgm:prSet phldrT="[Teks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/>
            <a:t>Aktivitet</a:t>
          </a:r>
        </a:p>
      </dgm:t>
    </dgm:pt>
    <dgm:pt modelId="{40CA91AE-EE5A-46BC-AB1A-D12DD664B8F7}" type="parTrans" cxnId="{09335269-D5B9-4719-B2BA-002A050D6E1D}">
      <dgm:prSet/>
      <dgm:spPr/>
      <dgm:t>
        <a:bodyPr/>
        <a:lstStyle/>
        <a:p>
          <a:endParaRPr lang="nb-NO"/>
        </a:p>
      </dgm:t>
    </dgm:pt>
    <dgm:pt modelId="{E7675489-5165-4EE6-8226-20A4410B07CD}" type="sibTrans" cxnId="{09335269-D5B9-4719-B2BA-002A050D6E1D}">
      <dgm:prSet/>
      <dgm:spPr/>
      <dgm:t>
        <a:bodyPr/>
        <a:lstStyle/>
        <a:p>
          <a:endParaRPr lang="nb-NO"/>
        </a:p>
      </dgm:t>
    </dgm:pt>
    <dgm:pt modelId="{15C0A20A-7815-44C9-A8CF-7521E2D6EB0C}">
      <dgm:prSet phldrT="[Teks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/>
            <a:t>Forvaltningsloven</a:t>
          </a:r>
        </a:p>
      </dgm:t>
    </dgm:pt>
    <dgm:pt modelId="{25612034-3130-438C-8F6A-1624F8D4CD6D}" type="parTrans" cxnId="{050AE3A9-5E79-49B2-9135-3A39BCE3A8CC}">
      <dgm:prSet/>
      <dgm:spPr/>
      <dgm:t>
        <a:bodyPr/>
        <a:lstStyle/>
        <a:p>
          <a:endParaRPr lang="nb-NO"/>
        </a:p>
      </dgm:t>
    </dgm:pt>
    <dgm:pt modelId="{CE58012C-73D5-48F1-91A0-9732311E813A}" type="sibTrans" cxnId="{050AE3A9-5E79-49B2-9135-3A39BCE3A8CC}">
      <dgm:prSet/>
      <dgm:spPr/>
      <dgm:t>
        <a:bodyPr/>
        <a:lstStyle/>
        <a:p>
          <a:endParaRPr lang="nb-NO"/>
        </a:p>
      </dgm:t>
    </dgm:pt>
    <dgm:pt modelId="{183AA9BA-A434-4E98-B618-A543663F38B3}">
      <dgm:prSet phldrT="[Teks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b-NO"/>
            <a:t>Henvisningsrett til spesialisthelsetjenesten</a:t>
          </a:r>
        </a:p>
      </dgm:t>
    </dgm:pt>
    <dgm:pt modelId="{D47AE692-84EF-4A3F-B76D-E6A129E4A568}" type="parTrans" cxnId="{B7DDC4F6-9076-4509-9BEF-C02D37F145A8}">
      <dgm:prSet/>
      <dgm:spPr/>
      <dgm:t>
        <a:bodyPr/>
        <a:lstStyle/>
        <a:p>
          <a:endParaRPr lang="nb-NO"/>
        </a:p>
      </dgm:t>
    </dgm:pt>
    <dgm:pt modelId="{A9457089-52F1-47D7-8C48-73F1789030FA}" type="sibTrans" cxnId="{B7DDC4F6-9076-4509-9BEF-C02D37F145A8}">
      <dgm:prSet/>
      <dgm:spPr/>
      <dgm:t>
        <a:bodyPr/>
        <a:lstStyle/>
        <a:p>
          <a:endParaRPr lang="nb-NO"/>
        </a:p>
      </dgm:t>
    </dgm:pt>
    <dgm:pt modelId="{E0CA4869-566F-4F6D-8785-896C60E056EF}">
      <dgm:prSet phldrT="[Teks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b-NO"/>
            <a:t>Helselovgivning</a:t>
          </a:r>
        </a:p>
      </dgm:t>
    </dgm:pt>
    <dgm:pt modelId="{5D4F3AD8-0421-4DAE-8645-0CFF22025A1C}" type="parTrans" cxnId="{F7192542-CF3D-42CD-B529-C0AD3CDC9AAB}">
      <dgm:prSet/>
      <dgm:spPr/>
      <dgm:t>
        <a:bodyPr/>
        <a:lstStyle/>
        <a:p>
          <a:endParaRPr lang="nb-NO"/>
        </a:p>
      </dgm:t>
    </dgm:pt>
    <dgm:pt modelId="{B9149D40-DEE9-4279-B577-4DF771EEBB90}" type="sibTrans" cxnId="{F7192542-CF3D-42CD-B529-C0AD3CDC9AAB}">
      <dgm:prSet/>
      <dgm:spPr/>
      <dgm:t>
        <a:bodyPr/>
        <a:lstStyle/>
        <a:p>
          <a:endParaRPr lang="nb-NO"/>
        </a:p>
      </dgm:t>
    </dgm:pt>
    <dgm:pt modelId="{9AF3C072-1C78-4705-8CA5-4A13B605732F}">
      <dgm:prSet phldrT="[Teks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FABF9497-49AF-4B67-8FD7-F19C387E55E7}" type="parTrans" cxnId="{104FA994-114E-4548-BB5A-684B01CCBE15}">
      <dgm:prSet/>
      <dgm:spPr/>
      <dgm:t>
        <a:bodyPr/>
        <a:lstStyle/>
        <a:p>
          <a:endParaRPr lang="nb-NO"/>
        </a:p>
      </dgm:t>
    </dgm:pt>
    <dgm:pt modelId="{D2E8C7CB-9DCE-4E0F-B85B-DA12A83DE904}" type="sibTrans" cxnId="{104FA994-114E-4548-BB5A-684B01CCBE15}">
      <dgm:prSet/>
      <dgm:spPr/>
      <dgm:t>
        <a:bodyPr/>
        <a:lstStyle/>
        <a:p>
          <a:endParaRPr lang="nb-NO"/>
        </a:p>
      </dgm:t>
    </dgm:pt>
    <dgm:pt modelId="{984EB4F8-2E41-4A01-A0C1-8E7E75D8E0B4}">
      <dgm:prSet phldrT="[Teks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0ECDAAE0-6ECA-4B0B-A5E9-4C8BD842FF09}" type="parTrans" cxnId="{63E0E200-89D1-47B9-BEEA-4557802457C5}">
      <dgm:prSet/>
      <dgm:spPr/>
      <dgm:t>
        <a:bodyPr/>
        <a:lstStyle/>
        <a:p>
          <a:endParaRPr lang="nb-NO"/>
        </a:p>
      </dgm:t>
    </dgm:pt>
    <dgm:pt modelId="{4C300DAB-8B4D-460B-86BF-16EAABBD86A5}" type="sibTrans" cxnId="{63E0E200-89D1-47B9-BEEA-4557802457C5}">
      <dgm:prSet/>
      <dgm:spPr/>
      <dgm:t>
        <a:bodyPr/>
        <a:lstStyle/>
        <a:p>
          <a:endParaRPr lang="nb-NO"/>
        </a:p>
      </dgm:t>
    </dgm:pt>
    <dgm:pt modelId="{E8F0162B-EDD7-4988-B771-5C6FB5CE8099}">
      <dgm:prSet phldrT="[Teks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b-NO"/>
            <a:t>Psykiske helseplager og livsbelastning</a:t>
          </a:r>
        </a:p>
      </dgm:t>
    </dgm:pt>
    <dgm:pt modelId="{41999054-A6D2-44F7-9864-575DA2982247}" type="parTrans" cxnId="{2B41CBBF-01A2-4D7C-BDD5-59E652F02AD5}">
      <dgm:prSet/>
      <dgm:spPr/>
    </dgm:pt>
    <dgm:pt modelId="{D39DC118-D931-44C9-BF56-9CEF3667E268}" type="sibTrans" cxnId="{2B41CBBF-01A2-4D7C-BDD5-59E652F02AD5}">
      <dgm:prSet/>
      <dgm:spPr/>
    </dgm:pt>
    <dgm:pt modelId="{4BF5C0AE-1072-4A69-8A9C-344BFDA5E914}">
      <dgm:prSet phldrT="[Teks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/>
            <a:t>Ruskontrakt</a:t>
          </a:r>
        </a:p>
      </dgm:t>
    </dgm:pt>
    <dgm:pt modelId="{7D08A256-C374-423E-8AA2-38B8558C5D44}" type="parTrans" cxnId="{5BCD805D-4472-4557-B486-4D3A0504BBA0}">
      <dgm:prSet/>
      <dgm:spPr/>
    </dgm:pt>
    <dgm:pt modelId="{359FEB0A-448E-41CC-8188-4AD567FD16A6}" type="sibTrans" cxnId="{5BCD805D-4472-4557-B486-4D3A0504BBA0}">
      <dgm:prSet/>
      <dgm:spPr/>
    </dgm:pt>
    <dgm:pt modelId="{A54F3043-DE40-4339-BAAA-223014AFF1F2}">
      <dgm:prSet phldrT="[Teks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34D62991-3ABD-440A-A0A4-7B1BF08636D5}" type="parTrans" cxnId="{AABBE37A-7C8A-4201-B5B3-E3E5361E0083}">
      <dgm:prSet/>
      <dgm:spPr/>
    </dgm:pt>
    <dgm:pt modelId="{96DA0069-C123-4DF4-9C47-43B03FA82714}" type="sibTrans" cxnId="{AABBE37A-7C8A-4201-B5B3-E3E5361E0083}">
      <dgm:prSet/>
      <dgm:spPr/>
    </dgm:pt>
    <dgm:pt modelId="{831274F9-8502-44F1-8273-0A4CB20699C8}">
      <dgm:prSet phldrT="[Teks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E6BA7D7F-0635-4050-82F8-D161AE8CA6E4}" type="parTrans" cxnId="{D06D3616-31AD-404D-A673-8529C4B49517}">
      <dgm:prSet/>
      <dgm:spPr/>
    </dgm:pt>
    <dgm:pt modelId="{9E4CBBAD-52D8-4E9E-B497-C87506EBCC83}" type="sibTrans" cxnId="{D06D3616-31AD-404D-A673-8529C4B49517}">
      <dgm:prSet/>
      <dgm:spPr/>
    </dgm:pt>
    <dgm:pt modelId="{7865E3F7-072D-4210-8DDE-C9533FD7424A}">
      <dgm:prSet phldrT="[Teks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A92C8A9C-988C-404E-B0B8-69FCA76370D0}" type="parTrans" cxnId="{1373E12D-5E7E-4BA0-B4B1-3021F774D517}">
      <dgm:prSet/>
      <dgm:spPr/>
    </dgm:pt>
    <dgm:pt modelId="{FC0D6BCE-3DA2-426C-89C0-1C80695616AE}" type="sibTrans" cxnId="{1373E12D-5E7E-4BA0-B4B1-3021F774D517}">
      <dgm:prSet/>
      <dgm:spPr/>
    </dgm:pt>
    <dgm:pt modelId="{B1E0B8BF-25BD-480B-9F96-7A7D6EA66A9C}">
      <dgm:prSet phldrT="[Teks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nb-NO"/>
            <a:t>Lavterskel</a:t>
          </a:r>
        </a:p>
      </dgm:t>
    </dgm:pt>
    <dgm:pt modelId="{EB4CFBD5-8E93-4A39-984F-EAFF030B1B23}" type="parTrans" cxnId="{A3224303-394A-4046-9AB6-881411AEE7DB}">
      <dgm:prSet/>
      <dgm:spPr/>
    </dgm:pt>
    <dgm:pt modelId="{9C5CC945-D298-4F7C-A336-4144B310F4C9}" type="sibTrans" cxnId="{A3224303-394A-4046-9AB6-881411AEE7DB}">
      <dgm:prSet/>
      <dgm:spPr/>
    </dgm:pt>
    <dgm:pt modelId="{033014B6-A48A-43DB-A63B-C3D31E270145}">
      <dgm:prSet phldrT="[Teks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9554A92C-3EAA-4EA9-8F34-5A903FDC542A}" type="parTrans" cxnId="{1C5094C5-1CE6-4EE0-AE27-4427EEC327FD}">
      <dgm:prSet/>
      <dgm:spPr/>
    </dgm:pt>
    <dgm:pt modelId="{FE1C4766-E8DF-4AA0-805D-03C8DCADEAFF}" type="sibTrans" cxnId="{1C5094C5-1CE6-4EE0-AE27-4427EEC327FD}">
      <dgm:prSet/>
      <dgm:spPr/>
    </dgm:pt>
    <dgm:pt modelId="{566A8942-189F-4A53-8E73-BF993F2342C6}">
      <dgm:prSet phldrT="[Teks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548D2699-12A3-4869-A156-A7153F75959D}" type="parTrans" cxnId="{92967633-8096-4220-85B5-020F1DCFDD3A}">
      <dgm:prSet/>
      <dgm:spPr/>
    </dgm:pt>
    <dgm:pt modelId="{11DE7517-C55F-472F-8F49-0E44E027A169}" type="sibTrans" cxnId="{92967633-8096-4220-85B5-020F1DCFDD3A}">
      <dgm:prSet/>
      <dgm:spPr/>
    </dgm:pt>
    <dgm:pt modelId="{6798697E-B3F3-4D2E-A413-74EF29F0E9E6}">
      <dgm:prSet phldrT="[Teks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CB589386-3B0C-45A9-A9C0-AF84A82C8125}" type="parTrans" cxnId="{9655E701-3526-470F-823A-AF628105FBC6}">
      <dgm:prSet/>
      <dgm:spPr/>
    </dgm:pt>
    <dgm:pt modelId="{55E724EA-6BCB-4770-B5F9-E43553903EF8}" type="sibTrans" cxnId="{9655E701-3526-470F-823A-AF628105FBC6}">
      <dgm:prSet/>
      <dgm:spPr/>
    </dgm:pt>
    <dgm:pt modelId="{DE3517C5-4A0B-43E6-9D9B-6AF52477C5DC}">
      <dgm:prSet phldrT="[Teks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b-NO"/>
            <a:t>Lavterskel</a:t>
          </a:r>
        </a:p>
      </dgm:t>
    </dgm:pt>
    <dgm:pt modelId="{9421B349-2742-4943-88E2-824735EC8972}" type="parTrans" cxnId="{50F03530-8345-435F-BEB0-785B315F83A8}">
      <dgm:prSet/>
      <dgm:spPr/>
    </dgm:pt>
    <dgm:pt modelId="{73A59472-5572-4E74-AB55-7DF0D8FB024B}" type="sibTrans" cxnId="{50F03530-8345-435F-BEB0-785B315F83A8}">
      <dgm:prSet/>
      <dgm:spPr/>
    </dgm:pt>
    <dgm:pt modelId="{52CD173D-EBD8-4B5A-9578-5A731A6A111F}">
      <dgm:prSet phldrT="[Teks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BD43A4ED-FC7A-4CFB-A1D1-B53406C85F05}" type="parTrans" cxnId="{3166CD97-07FA-4B81-8791-E963A07CED1F}">
      <dgm:prSet/>
      <dgm:spPr/>
    </dgm:pt>
    <dgm:pt modelId="{E7AB0B6A-9D36-4351-BAEB-6A1C42CA7082}" type="sibTrans" cxnId="{3166CD97-07FA-4B81-8791-E963A07CED1F}">
      <dgm:prSet/>
      <dgm:spPr/>
    </dgm:pt>
    <dgm:pt modelId="{666D567D-CE1C-4EFD-8CC7-A6EA2C8CB6E0}">
      <dgm:prSet phldrT="[Tekst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nb-NO"/>
            <a:t>Henvendelse via skolehelsetjeneste </a:t>
          </a:r>
        </a:p>
      </dgm:t>
    </dgm:pt>
    <dgm:pt modelId="{1CB8A1FB-E3C7-4E8E-8597-423E19175841}" type="parTrans" cxnId="{41083D10-1260-42A0-A220-B6E6379A214D}">
      <dgm:prSet/>
      <dgm:spPr/>
    </dgm:pt>
    <dgm:pt modelId="{B58E8216-DEBF-4A87-9865-BC3341921769}" type="sibTrans" cxnId="{41083D10-1260-42A0-A220-B6E6379A214D}">
      <dgm:prSet/>
      <dgm:spPr/>
    </dgm:pt>
    <dgm:pt modelId="{D0B18007-D77C-4D4D-8591-2A69AFBBFC11}">
      <dgm:prSet phldrT="[Teks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44509B39-6DD0-41E8-9E10-155EE7DDFD4F}" type="parTrans" cxnId="{F57D470E-F806-42D3-BDFE-E8877728A1C4}">
      <dgm:prSet/>
      <dgm:spPr/>
    </dgm:pt>
    <dgm:pt modelId="{7BE9FA74-74F0-4F83-AA79-E127409E1509}" type="sibTrans" cxnId="{F57D470E-F806-42D3-BDFE-E8877728A1C4}">
      <dgm:prSet/>
      <dgm:spPr/>
    </dgm:pt>
    <dgm:pt modelId="{D582070C-EC98-4F48-B8E9-9C7E3D0CFD03}">
      <dgm:prSet phldrT="[Teks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9FC53420-756B-42D1-9E41-423E144F3363}" type="parTrans" cxnId="{6F1CA5D9-994E-4810-BEB5-88863A75ED68}">
      <dgm:prSet/>
      <dgm:spPr/>
    </dgm:pt>
    <dgm:pt modelId="{FC520261-7C46-4280-BB05-726C8515E435}" type="sibTrans" cxnId="{6F1CA5D9-994E-4810-BEB5-88863A75ED68}">
      <dgm:prSet/>
      <dgm:spPr/>
    </dgm:pt>
    <dgm:pt modelId="{7335F538-6EC9-4C19-81F8-D68E7506FCED}">
      <dgm:prSet phldrT="[Teks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D4B5259D-DB18-4CCD-B590-F9F64FB13FB4}" type="parTrans" cxnId="{5E20B89D-7151-46C9-93C9-91751249B0CD}">
      <dgm:prSet/>
      <dgm:spPr/>
    </dgm:pt>
    <dgm:pt modelId="{6B3EECF6-956F-4B17-B3C0-FF47F80427A9}" type="sibTrans" cxnId="{5E20B89D-7151-46C9-93C9-91751249B0CD}">
      <dgm:prSet/>
      <dgm:spPr/>
    </dgm:pt>
    <dgm:pt modelId="{48BF6794-28A3-488C-9805-4D15BCAA4261}" type="pres">
      <dgm:prSet presAssocID="{69779BF7-AC12-42C6-AD78-CB97E90E70B2}" presName="Name0" presStyleCnt="0">
        <dgm:presLayoutVars>
          <dgm:dir/>
          <dgm:animLvl val="lvl"/>
          <dgm:resizeHandles val="exact"/>
        </dgm:presLayoutVars>
      </dgm:prSet>
      <dgm:spPr/>
    </dgm:pt>
    <dgm:pt modelId="{ADF81B91-0994-4442-927F-B24877BF01D5}" type="pres">
      <dgm:prSet presAssocID="{E4C582CB-3761-4C51-8627-5F578AFE71EE}" presName="composite" presStyleCnt="0"/>
      <dgm:spPr/>
    </dgm:pt>
    <dgm:pt modelId="{0488A197-093B-42EF-96D6-68038321AB1E}" type="pres">
      <dgm:prSet presAssocID="{E4C582CB-3761-4C51-8627-5F578AFE71E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09641CA-39D5-4649-BEF1-0A1633B704F6}" type="pres">
      <dgm:prSet presAssocID="{E4C582CB-3761-4C51-8627-5F578AFE71EE}" presName="desTx" presStyleLbl="alignAccFollowNode1" presStyleIdx="0" presStyleCnt="3">
        <dgm:presLayoutVars>
          <dgm:bulletEnabled val="1"/>
        </dgm:presLayoutVars>
      </dgm:prSet>
      <dgm:spPr/>
    </dgm:pt>
    <dgm:pt modelId="{6C444A1E-1C60-4145-8ADC-7307EB466D90}" type="pres">
      <dgm:prSet presAssocID="{C69AA7A8-E414-4B81-A85A-351CBCB48581}" presName="space" presStyleCnt="0"/>
      <dgm:spPr/>
    </dgm:pt>
    <dgm:pt modelId="{FC51DFDD-D829-4F5B-B329-EBDB259A2F4D}" type="pres">
      <dgm:prSet presAssocID="{A3EAB05A-34C3-4179-9EC8-C32130D378F8}" presName="composite" presStyleCnt="0"/>
      <dgm:spPr/>
    </dgm:pt>
    <dgm:pt modelId="{3CE5BC08-59F2-4B79-9D1F-B2C5DDC09A06}" type="pres">
      <dgm:prSet presAssocID="{A3EAB05A-34C3-4179-9EC8-C32130D378F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DC240A8-444C-468D-AE95-56DD6C4F50F1}" type="pres">
      <dgm:prSet presAssocID="{A3EAB05A-34C3-4179-9EC8-C32130D378F8}" presName="desTx" presStyleLbl="alignAccFollowNode1" presStyleIdx="1" presStyleCnt="3">
        <dgm:presLayoutVars>
          <dgm:bulletEnabled val="1"/>
        </dgm:presLayoutVars>
      </dgm:prSet>
      <dgm:spPr/>
    </dgm:pt>
    <dgm:pt modelId="{4299FD72-ABFD-4D6D-83CA-ADDFFE6A0AB4}" type="pres">
      <dgm:prSet presAssocID="{A43DED98-494B-475F-A8A4-67D241569290}" presName="space" presStyleCnt="0"/>
      <dgm:spPr/>
    </dgm:pt>
    <dgm:pt modelId="{7B0ACEEB-D6FB-497D-B74D-ECFD0B29F268}" type="pres">
      <dgm:prSet presAssocID="{C400CF03-696B-4011-BE09-AF9497FABC2C}" presName="composite" presStyleCnt="0"/>
      <dgm:spPr/>
    </dgm:pt>
    <dgm:pt modelId="{8229C8E4-EEA3-4B5C-AB83-6BF8FD631CF3}" type="pres">
      <dgm:prSet presAssocID="{C400CF03-696B-4011-BE09-AF9497FABC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18F0857-5A9A-439B-984A-5034DD9DD74D}" type="pres">
      <dgm:prSet presAssocID="{C400CF03-696B-4011-BE09-AF9497FABC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3E0E200-89D1-47B9-BEEA-4557802457C5}" srcId="{C400CF03-696B-4011-BE09-AF9497FABC2C}" destId="{984EB4F8-2E41-4A01-A0C1-8E7E75D8E0B4}" srcOrd="5" destOrd="0" parTransId="{0ECDAAE0-6ECA-4B0B-A5E9-4C8BD842FF09}" sibTransId="{4C300DAB-8B4D-460B-86BF-16EAABBD86A5}"/>
    <dgm:cxn modelId="{9655E701-3526-470F-823A-AF628105FBC6}" srcId="{C400CF03-696B-4011-BE09-AF9497FABC2C}" destId="{6798697E-B3F3-4D2E-A413-74EF29F0E9E6}" srcOrd="4" destOrd="0" parTransId="{CB589386-3B0C-45A9-A9C0-AF84A82C8125}" sibTransId="{55E724EA-6BCB-4770-B5F9-E43553903EF8}"/>
    <dgm:cxn modelId="{A3224303-394A-4046-9AB6-881411AEE7DB}" srcId="{A3EAB05A-34C3-4179-9EC8-C32130D378F8}" destId="{B1E0B8BF-25BD-480B-9F96-7A7D6EA66A9C}" srcOrd="10" destOrd="0" parTransId="{EB4CFBD5-8E93-4A39-984F-EAFF030B1B23}" sibTransId="{9C5CC945-D298-4F7C-A336-4144B310F4C9}"/>
    <dgm:cxn modelId="{8E8BC306-C771-4B5B-936D-41C5426BEE5D}" type="presOf" srcId="{2A659B30-71C1-4225-B09D-DBEAFAD9D3E3}" destId="{6DC240A8-444C-468D-AE95-56DD6C4F50F1}" srcOrd="0" destOrd="1" presId="urn:microsoft.com/office/officeart/2005/8/layout/hList1"/>
    <dgm:cxn modelId="{F57D470E-F806-42D3-BDFE-E8877728A1C4}" srcId="{A3EAB05A-34C3-4179-9EC8-C32130D378F8}" destId="{D0B18007-D77C-4D4D-8591-2A69AFBBFC11}" srcOrd="5" destOrd="0" parTransId="{44509B39-6DD0-41E8-9E10-155EE7DDFD4F}" sibTransId="{7BE9FA74-74F0-4F83-AA79-E127409E1509}"/>
    <dgm:cxn modelId="{41083D10-1260-42A0-A220-B6E6379A214D}" srcId="{C400CF03-696B-4011-BE09-AF9497FABC2C}" destId="{666D567D-CE1C-4EFD-8CC7-A6EA2C8CB6E0}" srcOrd="7" destOrd="0" parTransId="{1CB8A1FB-E3C7-4E8E-8597-423E19175841}" sibTransId="{B58E8216-DEBF-4A87-9865-BC3341921769}"/>
    <dgm:cxn modelId="{D68B0C14-440B-484E-ABF5-D17E76C91E0F}" srcId="{69779BF7-AC12-42C6-AD78-CB97E90E70B2}" destId="{A3EAB05A-34C3-4179-9EC8-C32130D378F8}" srcOrd="1" destOrd="0" parTransId="{A8832D1A-0CB5-495A-8CD9-B546D1A5B6F4}" sibTransId="{A43DED98-494B-475F-A8A4-67D241569290}"/>
    <dgm:cxn modelId="{21052A14-AF7E-4985-A563-DFB02E6AC5D7}" type="presOf" srcId="{183AA9BA-A434-4E98-B618-A543663F38B3}" destId="{D18F0857-5A9A-439B-984A-5034DD9DD74D}" srcOrd="0" destOrd="2" presId="urn:microsoft.com/office/officeart/2005/8/layout/hList1"/>
    <dgm:cxn modelId="{D06D3616-31AD-404D-A673-8529C4B49517}" srcId="{E4C582CB-3761-4C51-8627-5F578AFE71EE}" destId="{831274F9-8502-44F1-8273-0A4CB20699C8}" srcOrd="7" destOrd="0" parTransId="{E6BA7D7F-0635-4050-82F8-D161AE8CA6E4}" sibTransId="{9E4CBBAD-52D8-4E9E-B497-C87506EBCC83}"/>
    <dgm:cxn modelId="{0B3F081D-E572-475A-9C91-416F8D5F15A6}" type="presOf" srcId="{831274F9-8502-44F1-8273-0A4CB20699C8}" destId="{609641CA-39D5-4649-BEF1-0A1633B704F6}" srcOrd="0" destOrd="7" presId="urn:microsoft.com/office/officeart/2005/8/layout/hList1"/>
    <dgm:cxn modelId="{4EDB8E26-A143-4680-8FBF-157F9D33E48B}" srcId="{E4C582CB-3761-4C51-8627-5F578AFE71EE}" destId="{2BDDB54D-F24C-4DD1-B2DC-03D32B0244FD}" srcOrd="2" destOrd="0" parTransId="{0757F4AE-6F54-4A77-9537-2E1CB395D736}" sibTransId="{7EC48291-6FFB-4AF9-B197-42F88A067C15}"/>
    <dgm:cxn modelId="{2521832D-C8F4-4B22-8A87-FBDCDD93044D}" type="presOf" srcId="{666D567D-CE1C-4EFD-8CC7-A6EA2C8CB6E0}" destId="{D18F0857-5A9A-439B-984A-5034DD9DD74D}" srcOrd="0" destOrd="7" presId="urn:microsoft.com/office/officeart/2005/8/layout/hList1"/>
    <dgm:cxn modelId="{1373E12D-5E7E-4BA0-B4B1-3021F774D517}" srcId="{E4C582CB-3761-4C51-8627-5F578AFE71EE}" destId="{7865E3F7-072D-4210-8DDE-C9533FD7424A}" srcOrd="5" destOrd="0" parTransId="{A92C8A9C-988C-404E-B0B8-69FCA76370D0}" sibTransId="{FC0D6BCE-3DA2-426C-89C0-1C80695616AE}"/>
    <dgm:cxn modelId="{50F03530-8345-435F-BEB0-785B315F83A8}" srcId="{E4C582CB-3761-4C51-8627-5F578AFE71EE}" destId="{DE3517C5-4A0B-43E6-9D9B-6AF52477C5DC}" srcOrd="10" destOrd="0" parTransId="{9421B349-2742-4943-88E2-824735EC8972}" sibTransId="{73A59472-5572-4E74-AB55-7DF0D8FB024B}"/>
    <dgm:cxn modelId="{DB6F3132-6F31-4765-A956-77951D2A6E6F}" type="presOf" srcId="{C10751FD-03DB-462D-AE4F-6DF796424795}" destId="{609641CA-39D5-4649-BEF1-0A1633B704F6}" srcOrd="0" destOrd="3" presId="urn:microsoft.com/office/officeart/2005/8/layout/hList1"/>
    <dgm:cxn modelId="{4E850C33-219C-4893-B205-8013D29EF136}" srcId="{E4C582CB-3761-4C51-8627-5F578AFE71EE}" destId="{AD2FF904-F9F7-40AC-87C5-ABCEB65C646A}" srcOrd="1" destOrd="0" parTransId="{13478DBA-F7D9-4FF8-AA00-3EA7F9B5DA59}" sibTransId="{56165508-602F-49A0-8739-5639F4234C11}"/>
    <dgm:cxn modelId="{92967633-8096-4220-85B5-020F1DCFDD3A}" srcId="{A3EAB05A-34C3-4179-9EC8-C32130D378F8}" destId="{566A8942-189F-4A53-8E73-BF993F2342C6}" srcOrd="7" destOrd="0" parTransId="{548D2699-12A3-4869-A156-A7153F75959D}" sibTransId="{11DE7517-C55F-472F-8F49-0E44E027A169}"/>
    <dgm:cxn modelId="{2FAB043A-B05D-47F0-A6C9-100743B04906}" type="presOf" srcId="{0612710C-BE22-41A7-AB72-120176E22499}" destId="{D18F0857-5A9A-439B-984A-5034DD9DD74D}" srcOrd="0" destOrd="0" presId="urn:microsoft.com/office/officeart/2005/8/layout/hList1"/>
    <dgm:cxn modelId="{5CA46140-317C-4533-A3FB-3AE17A674CD0}" type="presOf" srcId="{7865E3F7-072D-4210-8DDE-C9533FD7424A}" destId="{609641CA-39D5-4649-BEF1-0A1633B704F6}" srcOrd="0" destOrd="5" presId="urn:microsoft.com/office/officeart/2005/8/layout/hList1"/>
    <dgm:cxn modelId="{5BCD805D-4472-4557-B486-4D3A0504BBA0}" srcId="{A3EAB05A-34C3-4179-9EC8-C32130D378F8}" destId="{4BF5C0AE-1072-4A69-8A9C-344BFDA5E914}" srcOrd="2" destOrd="0" parTransId="{7D08A256-C374-423E-8AA2-38B8558C5D44}" sibTransId="{359FEB0A-448E-41CC-8188-4AD567FD16A6}"/>
    <dgm:cxn modelId="{F528675E-CB9F-4A5C-AD4F-67D36D1387BD}" type="presOf" srcId="{9AF3C072-1C78-4705-8CA5-4A13B605732F}" destId="{D18F0857-5A9A-439B-984A-5034DD9DD74D}" srcOrd="0" destOrd="3" presId="urn:microsoft.com/office/officeart/2005/8/layout/hList1"/>
    <dgm:cxn modelId="{F7192542-CF3D-42CD-B529-C0AD3CDC9AAB}" srcId="{C400CF03-696B-4011-BE09-AF9497FABC2C}" destId="{E0CA4869-566F-4F6D-8785-896C60E056EF}" srcOrd="6" destOrd="0" parTransId="{5D4F3AD8-0421-4DAE-8645-0CFF22025A1C}" sibTransId="{B9149D40-DEE9-4279-B577-4DF771EEBB90}"/>
    <dgm:cxn modelId="{B7122165-EB66-4CFE-BCA0-8954707A7E66}" type="presOf" srcId="{6798697E-B3F3-4D2E-A413-74EF29F0E9E6}" destId="{D18F0857-5A9A-439B-984A-5034DD9DD74D}" srcOrd="0" destOrd="4" presId="urn:microsoft.com/office/officeart/2005/8/layout/hList1"/>
    <dgm:cxn modelId="{09335269-D5B9-4719-B2BA-002A050D6E1D}" srcId="{A3EAB05A-34C3-4179-9EC8-C32130D378F8}" destId="{E92A6640-F094-4744-8364-29400B23F968}" srcOrd="3" destOrd="0" parTransId="{40CA91AE-EE5A-46BC-AB1A-D12DD664B8F7}" sibTransId="{E7675489-5165-4EE6-8226-20A4410B07CD}"/>
    <dgm:cxn modelId="{C76E5F6D-AA6C-43CE-AC52-7D012B16C87D}" type="presOf" srcId="{52CD173D-EBD8-4B5A-9578-5A731A6A111F}" destId="{6DC240A8-444C-468D-AE95-56DD6C4F50F1}" srcOrd="0" destOrd="8" presId="urn:microsoft.com/office/officeart/2005/8/layout/hList1"/>
    <dgm:cxn modelId="{5D973752-33B9-4552-853F-E4F29439F779}" type="presOf" srcId="{D0B18007-D77C-4D4D-8591-2A69AFBBFC11}" destId="{6DC240A8-444C-468D-AE95-56DD6C4F50F1}" srcOrd="0" destOrd="5" presId="urn:microsoft.com/office/officeart/2005/8/layout/hList1"/>
    <dgm:cxn modelId="{6C5B2F75-18B4-47B7-8609-9500128F7F7E}" type="presOf" srcId="{DE3517C5-4A0B-43E6-9D9B-6AF52477C5DC}" destId="{609641CA-39D5-4649-BEF1-0A1633B704F6}" srcOrd="0" destOrd="10" presId="urn:microsoft.com/office/officeart/2005/8/layout/hList1"/>
    <dgm:cxn modelId="{B234AC55-C0A0-4D0C-BA3A-6031DEEBB517}" type="presOf" srcId="{BEAAF93F-666E-4D74-A071-4431BEA4C495}" destId="{609641CA-39D5-4649-BEF1-0A1633B704F6}" srcOrd="0" destOrd="9" presId="urn:microsoft.com/office/officeart/2005/8/layout/hList1"/>
    <dgm:cxn modelId="{1FF14956-95BD-46D0-8144-8836BD96E669}" srcId="{E4C582CB-3761-4C51-8627-5F578AFE71EE}" destId="{D642F874-100D-49A7-B05F-0B40B51716F5}" srcOrd="8" destOrd="0" parTransId="{A696C82B-27B4-42A0-BD61-6816259109D1}" sibTransId="{E7453D83-4A21-42E6-967D-AD960DC8748F}"/>
    <dgm:cxn modelId="{A3065D5A-AED9-4B16-B9B7-646E99C73FD7}" type="presOf" srcId="{A54F3043-DE40-4339-BAAA-223014AFF1F2}" destId="{609641CA-39D5-4649-BEF1-0A1633B704F6}" srcOrd="0" destOrd="4" presId="urn:microsoft.com/office/officeart/2005/8/layout/hList1"/>
    <dgm:cxn modelId="{AABBE37A-7C8A-4201-B5B3-E3E5361E0083}" srcId="{E4C582CB-3761-4C51-8627-5F578AFE71EE}" destId="{A54F3043-DE40-4339-BAAA-223014AFF1F2}" srcOrd="4" destOrd="0" parTransId="{34D62991-3ABD-440A-A0A4-7B1BF08636D5}" sibTransId="{96DA0069-C123-4DF4-9C47-43B03FA82714}"/>
    <dgm:cxn modelId="{FCB6E75A-929F-4971-AFE3-030A6678C4C6}" type="presOf" srcId="{A6A76A35-63AC-42E3-B85D-FC099F78C1F4}" destId="{609641CA-39D5-4649-BEF1-0A1633B704F6}" srcOrd="0" destOrd="0" presId="urn:microsoft.com/office/officeart/2005/8/layout/hList1"/>
    <dgm:cxn modelId="{CC404186-F74F-41D4-93FC-A5538FBACA61}" type="presOf" srcId="{AD2FF904-F9F7-40AC-87C5-ABCEB65C646A}" destId="{609641CA-39D5-4649-BEF1-0A1633B704F6}" srcOrd="0" destOrd="1" presId="urn:microsoft.com/office/officeart/2005/8/layout/hList1"/>
    <dgm:cxn modelId="{0B1FB886-2717-45BE-9BE9-7B187E5DC035}" type="presOf" srcId="{984EB4F8-2E41-4A01-A0C1-8E7E75D8E0B4}" destId="{D18F0857-5A9A-439B-984A-5034DD9DD74D}" srcOrd="0" destOrd="5" presId="urn:microsoft.com/office/officeart/2005/8/layout/hList1"/>
    <dgm:cxn modelId="{D413BA8B-574E-4D84-8DA3-BED3D9B4DC54}" srcId="{E4C582CB-3761-4C51-8627-5F578AFE71EE}" destId="{A6A76A35-63AC-42E3-B85D-FC099F78C1F4}" srcOrd="0" destOrd="0" parTransId="{8FD2632F-DEAA-480C-96F0-96D1D6F74CD0}" sibTransId="{F8294143-08D7-4CEC-AED7-8113AB030E19}"/>
    <dgm:cxn modelId="{7D422F90-CB24-498B-B0DE-CAF04E9198A4}" type="presOf" srcId="{69779BF7-AC12-42C6-AD78-CB97E90E70B2}" destId="{48BF6794-28A3-488C-9805-4D15BCAA4261}" srcOrd="0" destOrd="0" presId="urn:microsoft.com/office/officeart/2005/8/layout/hList1"/>
    <dgm:cxn modelId="{104FA994-114E-4548-BB5A-684B01CCBE15}" srcId="{C400CF03-696B-4011-BE09-AF9497FABC2C}" destId="{9AF3C072-1C78-4705-8CA5-4A13B605732F}" srcOrd="3" destOrd="0" parTransId="{FABF9497-49AF-4B67-8FD7-F19C387E55E7}" sibTransId="{D2E8C7CB-9DCE-4E0F-B85B-DA12A83DE904}"/>
    <dgm:cxn modelId="{AB61DC95-FA2C-4A22-A352-9D6B82A2710A}" type="presOf" srcId="{566A8942-189F-4A53-8E73-BF993F2342C6}" destId="{6DC240A8-444C-468D-AE95-56DD6C4F50F1}" srcOrd="0" destOrd="7" presId="urn:microsoft.com/office/officeart/2005/8/layout/hList1"/>
    <dgm:cxn modelId="{3166CD97-07FA-4B81-8791-E963A07CED1F}" srcId="{A3EAB05A-34C3-4179-9EC8-C32130D378F8}" destId="{52CD173D-EBD8-4B5A-9578-5A731A6A111F}" srcOrd="8" destOrd="0" parTransId="{BD43A4ED-FC7A-4CFB-A1D1-B53406C85F05}" sibTransId="{E7AB0B6A-9D36-4351-BAEB-6A1C42CA7082}"/>
    <dgm:cxn modelId="{7E321898-C104-4D56-8ECC-83C1F22A20BC}" type="presOf" srcId="{A3EAB05A-34C3-4179-9EC8-C32130D378F8}" destId="{3CE5BC08-59F2-4B79-9D1F-B2C5DDC09A06}" srcOrd="0" destOrd="0" presId="urn:microsoft.com/office/officeart/2005/8/layout/hList1"/>
    <dgm:cxn modelId="{1599D498-FC45-4E3A-A890-5A3284BEC246}" type="presOf" srcId="{E4C582CB-3761-4C51-8627-5F578AFE71EE}" destId="{0488A197-093B-42EF-96D6-68038321AB1E}" srcOrd="0" destOrd="0" presId="urn:microsoft.com/office/officeart/2005/8/layout/hList1"/>
    <dgm:cxn modelId="{EB05A599-C12B-4BF2-9344-3DF75EB4587C}" type="presOf" srcId="{F2DB6093-D2DE-4D52-8259-38CD1A8B8199}" destId="{6DC240A8-444C-468D-AE95-56DD6C4F50F1}" srcOrd="0" destOrd="0" presId="urn:microsoft.com/office/officeart/2005/8/layout/hList1"/>
    <dgm:cxn modelId="{2E059E9C-01F3-4A08-9BD1-66F1E0360C3E}" srcId="{E4C582CB-3761-4C51-8627-5F578AFE71EE}" destId="{BEAAF93F-666E-4D74-A071-4431BEA4C495}" srcOrd="9" destOrd="0" parTransId="{AAD9F757-1C88-4A1F-A774-DE0DDD72CB9E}" sibTransId="{8534311C-2142-4597-B99D-762599C10BCF}"/>
    <dgm:cxn modelId="{5E20B89D-7151-46C9-93C9-91751249B0CD}" srcId="{E4C582CB-3761-4C51-8627-5F578AFE71EE}" destId="{7335F538-6EC9-4C19-81F8-D68E7506FCED}" srcOrd="6" destOrd="0" parTransId="{D4B5259D-DB18-4CCD-B590-F9F64FB13FB4}" sibTransId="{6B3EECF6-956F-4B17-B3C0-FF47F80427A9}"/>
    <dgm:cxn modelId="{E9A087A3-8570-447A-96B9-03B3E4E04187}" type="presOf" srcId="{D582070C-EC98-4F48-B8E9-9C7E3D0CFD03}" destId="{6DC240A8-444C-468D-AE95-56DD6C4F50F1}" srcOrd="0" destOrd="6" presId="urn:microsoft.com/office/officeart/2005/8/layout/hList1"/>
    <dgm:cxn modelId="{91BBE1A3-F7F1-4BCE-A9F4-390967DE1E92}" type="presOf" srcId="{D642F874-100D-49A7-B05F-0B40B51716F5}" destId="{609641CA-39D5-4649-BEF1-0A1633B704F6}" srcOrd="0" destOrd="8" presId="urn:microsoft.com/office/officeart/2005/8/layout/hList1"/>
    <dgm:cxn modelId="{050AE3A9-5E79-49B2-9135-3A39BCE3A8CC}" srcId="{A3EAB05A-34C3-4179-9EC8-C32130D378F8}" destId="{15C0A20A-7815-44C9-A8CF-7521E2D6EB0C}" srcOrd="9" destOrd="0" parTransId="{25612034-3130-438C-8F6A-1624F8D4CD6D}" sibTransId="{CE58012C-73D5-48F1-91A0-9732311E813A}"/>
    <dgm:cxn modelId="{F6ACC9AC-5BEA-4BFE-9EC0-81FE0A7F0A22}" srcId="{A3EAB05A-34C3-4179-9EC8-C32130D378F8}" destId="{2A659B30-71C1-4225-B09D-DBEAFAD9D3E3}" srcOrd="1" destOrd="0" parTransId="{4E8D6D1D-8855-4DD2-B28D-21BCD4D58180}" sibTransId="{B3886B55-A6C1-44AD-80C1-83B11009038A}"/>
    <dgm:cxn modelId="{1F77D2B2-D50B-44B7-A9D8-8BEC9532D7BA}" type="presOf" srcId="{033014B6-A48A-43DB-A63B-C3D31E270145}" destId="{6DC240A8-444C-468D-AE95-56DD6C4F50F1}" srcOrd="0" destOrd="4" presId="urn:microsoft.com/office/officeart/2005/8/layout/hList1"/>
    <dgm:cxn modelId="{AF91DCB4-C2ED-42E3-8D73-D42D6484B0D8}" type="presOf" srcId="{E0CA4869-566F-4F6D-8785-896C60E056EF}" destId="{D18F0857-5A9A-439B-984A-5034DD9DD74D}" srcOrd="0" destOrd="6" presId="urn:microsoft.com/office/officeart/2005/8/layout/hList1"/>
    <dgm:cxn modelId="{69628FB6-37D8-40D0-AB23-D682AFE7BD58}" srcId="{69779BF7-AC12-42C6-AD78-CB97E90E70B2}" destId="{C400CF03-696B-4011-BE09-AF9497FABC2C}" srcOrd="2" destOrd="0" parTransId="{91D6C669-E528-4B01-ACE2-887476B2FDA4}" sibTransId="{77EE789E-ADD4-4937-9013-E39A8B58234F}"/>
    <dgm:cxn modelId="{E35139B9-01FF-4A02-BD77-A384BA05F852}" type="presOf" srcId="{15C0A20A-7815-44C9-A8CF-7521E2D6EB0C}" destId="{6DC240A8-444C-468D-AE95-56DD6C4F50F1}" srcOrd="0" destOrd="9" presId="urn:microsoft.com/office/officeart/2005/8/layout/hList1"/>
    <dgm:cxn modelId="{371BB8BA-E7CB-4EE4-8805-C75654B4C718}" srcId="{C400CF03-696B-4011-BE09-AF9497FABC2C}" destId="{0612710C-BE22-41A7-AB72-120176E22499}" srcOrd="0" destOrd="0" parTransId="{A6B4FCD2-CA4E-46B8-89BE-421686050088}" sibTransId="{2F45FEB2-3839-4AC8-AAEF-8EFF64615704}"/>
    <dgm:cxn modelId="{94133EBB-F115-4A35-BEEF-E18B37AA6D30}" type="presOf" srcId="{E8F0162B-EDD7-4988-B771-5C6FB5CE8099}" destId="{D18F0857-5A9A-439B-984A-5034DD9DD74D}" srcOrd="0" destOrd="1" presId="urn:microsoft.com/office/officeart/2005/8/layout/hList1"/>
    <dgm:cxn modelId="{2B41CBBF-01A2-4D7C-BDD5-59E652F02AD5}" srcId="{C400CF03-696B-4011-BE09-AF9497FABC2C}" destId="{E8F0162B-EDD7-4988-B771-5C6FB5CE8099}" srcOrd="1" destOrd="0" parTransId="{41999054-A6D2-44F7-9864-575DA2982247}" sibTransId="{D39DC118-D931-44C9-BF56-9CEF3667E268}"/>
    <dgm:cxn modelId="{1C5094C5-1CE6-4EE0-AE27-4427EEC327FD}" srcId="{A3EAB05A-34C3-4179-9EC8-C32130D378F8}" destId="{033014B6-A48A-43DB-A63B-C3D31E270145}" srcOrd="4" destOrd="0" parTransId="{9554A92C-3EAA-4EA9-8F34-5A903FDC542A}" sibTransId="{FE1C4766-E8DF-4AA0-805D-03C8DCADEAFF}"/>
    <dgm:cxn modelId="{A7D31BC7-7E76-4548-8382-45CB453EAEF1}" srcId="{A3EAB05A-34C3-4179-9EC8-C32130D378F8}" destId="{F2DB6093-D2DE-4D52-8259-38CD1A8B8199}" srcOrd="0" destOrd="0" parTransId="{A0070F22-377F-4A39-987B-34429595BC3D}" sibTransId="{97D37480-9516-4258-9174-19F0BC6ECB90}"/>
    <dgm:cxn modelId="{38A2D7C9-A48E-43F4-9F98-2EC93CED2C8F}" type="presOf" srcId="{4BF5C0AE-1072-4A69-8A9C-344BFDA5E914}" destId="{6DC240A8-444C-468D-AE95-56DD6C4F50F1}" srcOrd="0" destOrd="2" presId="urn:microsoft.com/office/officeart/2005/8/layout/hList1"/>
    <dgm:cxn modelId="{F9418BD3-9F17-4AB5-B6BF-68098919AA68}" type="presOf" srcId="{2BDDB54D-F24C-4DD1-B2DC-03D32B0244FD}" destId="{609641CA-39D5-4649-BEF1-0A1633B704F6}" srcOrd="0" destOrd="2" presId="urn:microsoft.com/office/officeart/2005/8/layout/hList1"/>
    <dgm:cxn modelId="{19B5F0D7-6031-4838-B613-6923E768C25A}" type="presOf" srcId="{7335F538-6EC9-4C19-81F8-D68E7506FCED}" destId="{609641CA-39D5-4649-BEF1-0A1633B704F6}" srcOrd="0" destOrd="6" presId="urn:microsoft.com/office/officeart/2005/8/layout/hList1"/>
    <dgm:cxn modelId="{CBC297D8-5DB6-42DB-ACF1-69DD03F067E1}" srcId="{E4C582CB-3761-4C51-8627-5F578AFE71EE}" destId="{C10751FD-03DB-462D-AE4F-6DF796424795}" srcOrd="3" destOrd="0" parTransId="{80866C30-8B94-46B7-8E46-E760BB98174B}" sibTransId="{F5D0BAF9-7AC9-44C9-B6C6-462E72DB3E11}"/>
    <dgm:cxn modelId="{6F1CA5D9-994E-4810-BEB5-88863A75ED68}" srcId="{A3EAB05A-34C3-4179-9EC8-C32130D378F8}" destId="{D582070C-EC98-4F48-B8E9-9C7E3D0CFD03}" srcOrd="6" destOrd="0" parTransId="{9FC53420-756B-42D1-9E41-423E144F3363}" sibTransId="{FC520261-7C46-4280-BB05-726C8515E435}"/>
    <dgm:cxn modelId="{3536E1DC-1815-4230-8054-8B44F9E92E42}" type="presOf" srcId="{B1E0B8BF-25BD-480B-9F96-7A7D6EA66A9C}" destId="{6DC240A8-444C-468D-AE95-56DD6C4F50F1}" srcOrd="0" destOrd="10" presId="urn:microsoft.com/office/officeart/2005/8/layout/hList1"/>
    <dgm:cxn modelId="{726485EE-B5C4-42E4-A0C2-17E6D4820E8A}" type="presOf" srcId="{C400CF03-696B-4011-BE09-AF9497FABC2C}" destId="{8229C8E4-EEA3-4B5C-AB83-6BF8FD631CF3}" srcOrd="0" destOrd="0" presId="urn:microsoft.com/office/officeart/2005/8/layout/hList1"/>
    <dgm:cxn modelId="{52AECCF5-FB92-4D48-B033-CE944EE702AA}" srcId="{69779BF7-AC12-42C6-AD78-CB97E90E70B2}" destId="{E4C582CB-3761-4C51-8627-5F578AFE71EE}" srcOrd="0" destOrd="0" parTransId="{8990D986-878B-4572-A7E3-DAEDCC695DFD}" sibTransId="{C69AA7A8-E414-4B81-A85A-351CBCB48581}"/>
    <dgm:cxn modelId="{129CEEF5-33E6-4064-A129-A495A3D23FC6}" type="presOf" srcId="{E92A6640-F094-4744-8364-29400B23F968}" destId="{6DC240A8-444C-468D-AE95-56DD6C4F50F1}" srcOrd="0" destOrd="3" presId="urn:microsoft.com/office/officeart/2005/8/layout/hList1"/>
    <dgm:cxn modelId="{B7DDC4F6-9076-4509-9BEF-C02D37F145A8}" srcId="{C400CF03-696B-4011-BE09-AF9497FABC2C}" destId="{183AA9BA-A434-4E98-B618-A543663F38B3}" srcOrd="2" destOrd="0" parTransId="{D47AE692-84EF-4A3F-B76D-E6A129E4A568}" sibTransId="{A9457089-52F1-47D7-8C48-73F1789030FA}"/>
    <dgm:cxn modelId="{180903A9-8A98-4421-AE64-A67993271B92}" type="presParOf" srcId="{48BF6794-28A3-488C-9805-4D15BCAA4261}" destId="{ADF81B91-0994-4442-927F-B24877BF01D5}" srcOrd="0" destOrd="0" presId="urn:microsoft.com/office/officeart/2005/8/layout/hList1"/>
    <dgm:cxn modelId="{5A68F892-F9D5-4562-9291-6C463CD88B64}" type="presParOf" srcId="{ADF81B91-0994-4442-927F-B24877BF01D5}" destId="{0488A197-093B-42EF-96D6-68038321AB1E}" srcOrd="0" destOrd="0" presId="urn:microsoft.com/office/officeart/2005/8/layout/hList1"/>
    <dgm:cxn modelId="{3038F805-CAD5-4663-A01B-0EF22D437B00}" type="presParOf" srcId="{ADF81B91-0994-4442-927F-B24877BF01D5}" destId="{609641CA-39D5-4649-BEF1-0A1633B704F6}" srcOrd="1" destOrd="0" presId="urn:microsoft.com/office/officeart/2005/8/layout/hList1"/>
    <dgm:cxn modelId="{07FE68D2-5CC3-4E79-9872-C77C18720070}" type="presParOf" srcId="{48BF6794-28A3-488C-9805-4D15BCAA4261}" destId="{6C444A1E-1C60-4145-8ADC-7307EB466D90}" srcOrd="1" destOrd="0" presId="urn:microsoft.com/office/officeart/2005/8/layout/hList1"/>
    <dgm:cxn modelId="{B89334B4-2592-4891-B6C4-37E2B56A8B90}" type="presParOf" srcId="{48BF6794-28A3-488C-9805-4D15BCAA4261}" destId="{FC51DFDD-D829-4F5B-B329-EBDB259A2F4D}" srcOrd="2" destOrd="0" presId="urn:microsoft.com/office/officeart/2005/8/layout/hList1"/>
    <dgm:cxn modelId="{A88EA304-5C91-4A04-AE6C-E6EE20149B06}" type="presParOf" srcId="{FC51DFDD-D829-4F5B-B329-EBDB259A2F4D}" destId="{3CE5BC08-59F2-4B79-9D1F-B2C5DDC09A06}" srcOrd="0" destOrd="0" presId="urn:microsoft.com/office/officeart/2005/8/layout/hList1"/>
    <dgm:cxn modelId="{3CF1C4ED-9D6C-40BD-A21D-87C15674E795}" type="presParOf" srcId="{FC51DFDD-D829-4F5B-B329-EBDB259A2F4D}" destId="{6DC240A8-444C-468D-AE95-56DD6C4F50F1}" srcOrd="1" destOrd="0" presId="urn:microsoft.com/office/officeart/2005/8/layout/hList1"/>
    <dgm:cxn modelId="{287F1BD9-2DBE-48A4-9A57-8DD06142EF4B}" type="presParOf" srcId="{48BF6794-28A3-488C-9805-4D15BCAA4261}" destId="{4299FD72-ABFD-4D6D-83CA-ADDFFE6A0AB4}" srcOrd="3" destOrd="0" presId="urn:microsoft.com/office/officeart/2005/8/layout/hList1"/>
    <dgm:cxn modelId="{3B6B0AC1-4DA0-4E93-8707-9A832639A1D6}" type="presParOf" srcId="{48BF6794-28A3-488C-9805-4D15BCAA4261}" destId="{7B0ACEEB-D6FB-497D-B74D-ECFD0B29F268}" srcOrd="4" destOrd="0" presId="urn:microsoft.com/office/officeart/2005/8/layout/hList1"/>
    <dgm:cxn modelId="{99D1648B-8287-493F-BDE9-AEBA8D18F12A}" type="presParOf" srcId="{7B0ACEEB-D6FB-497D-B74D-ECFD0B29F268}" destId="{8229C8E4-EEA3-4B5C-AB83-6BF8FD631CF3}" srcOrd="0" destOrd="0" presId="urn:microsoft.com/office/officeart/2005/8/layout/hList1"/>
    <dgm:cxn modelId="{16409609-FF49-48EB-B6C4-2E2FFD662A23}" type="presParOf" srcId="{7B0ACEEB-D6FB-497D-B74D-ECFD0B29F268}" destId="{D18F0857-5A9A-439B-984A-5034DD9DD7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8A197-093B-42EF-96D6-68038321AB1E}">
      <dsp:nvSpPr>
        <dsp:cNvPr id="0" name=""/>
        <dsp:cNvSpPr/>
      </dsp:nvSpPr>
      <dsp:spPr>
        <a:xfrm>
          <a:off x="3468" y="67752"/>
          <a:ext cx="3381970" cy="547200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Familieteamet</a:t>
          </a:r>
        </a:p>
      </dsp:txBody>
      <dsp:txXfrm>
        <a:off x="3468" y="67752"/>
        <a:ext cx="3381970" cy="547200"/>
      </dsp:txXfrm>
    </dsp:sp>
    <dsp:sp modelId="{609641CA-39D5-4649-BEF1-0A1633B704F6}">
      <dsp:nvSpPr>
        <dsp:cNvPr id="0" name=""/>
        <dsp:cNvSpPr/>
      </dsp:nvSpPr>
      <dsp:spPr>
        <a:xfrm>
          <a:off x="3468" y="614952"/>
          <a:ext cx="3381970" cy="3764939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Foreldreveiledning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Individuelt og i gruppe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Lavterskel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Forvaltningsloven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Lavterskel</a:t>
          </a:r>
        </a:p>
      </dsp:txBody>
      <dsp:txXfrm>
        <a:off x="3468" y="614952"/>
        <a:ext cx="3381970" cy="3764939"/>
      </dsp:txXfrm>
    </dsp:sp>
    <dsp:sp modelId="{3CE5BC08-59F2-4B79-9D1F-B2C5DDC09A06}">
      <dsp:nvSpPr>
        <dsp:cNvPr id="0" name=""/>
        <dsp:cNvSpPr/>
      </dsp:nvSpPr>
      <dsp:spPr>
        <a:xfrm>
          <a:off x="3858914" y="67752"/>
          <a:ext cx="3381970" cy="547200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Ungdomskontakten</a:t>
          </a:r>
        </a:p>
      </dsp:txBody>
      <dsp:txXfrm>
        <a:off x="3858914" y="67752"/>
        <a:ext cx="3381970" cy="547200"/>
      </dsp:txXfrm>
    </dsp:sp>
    <dsp:sp modelId="{6DC240A8-444C-468D-AE95-56DD6C4F50F1}">
      <dsp:nvSpPr>
        <dsp:cNvPr id="0" name=""/>
        <dsp:cNvSpPr/>
      </dsp:nvSpPr>
      <dsp:spPr>
        <a:xfrm>
          <a:off x="3858914" y="614952"/>
          <a:ext cx="3381970" cy="3764939"/>
        </a:xfrm>
        <a:prstGeom prst="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Oppsøkende sosialt arbeid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Individuell oppfølging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Ruskontrakt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Aktivitet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Forvaltningsloven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Lavterskel</a:t>
          </a:r>
        </a:p>
      </dsp:txBody>
      <dsp:txXfrm>
        <a:off x="3858914" y="614952"/>
        <a:ext cx="3381970" cy="3764939"/>
      </dsp:txXfrm>
    </dsp:sp>
    <dsp:sp modelId="{8229C8E4-EEA3-4B5C-AB83-6BF8FD631CF3}">
      <dsp:nvSpPr>
        <dsp:cNvPr id="0" name=""/>
        <dsp:cNvSpPr/>
      </dsp:nvSpPr>
      <dsp:spPr>
        <a:xfrm>
          <a:off x="7714361" y="67752"/>
          <a:ext cx="3381970" cy="547200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Psykisk helseteam </a:t>
          </a:r>
        </a:p>
      </dsp:txBody>
      <dsp:txXfrm>
        <a:off x="7714361" y="67752"/>
        <a:ext cx="3381970" cy="547200"/>
      </dsp:txXfrm>
    </dsp:sp>
    <dsp:sp modelId="{D18F0857-5A9A-439B-984A-5034DD9DD74D}">
      <dsp:nvSpPr>
        <dsp:cNvPr id="0" name=""/>
        <dsp:cNvSpPr/>
      </dsp:nvSpPr>
      <dsp:spPr>
        <a:xfrm>
          <a:off x="7714361" y="614952"/>
          <a:ext cx="3381970" cy="3764939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Behandlingstilbud individuelt og i gruppe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Psykiske helseplager og livsbelastning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Henvisningsrett til spesialisthelsetjenesten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Helselovgivning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900" kern="1200"/>
            <a:t>Henvendelse via skolehelsetjeneste </a:t>
          </a:r>
        </a:p>
      </dsp:txBody>
      <dsp:txXfrm>
        <a:off x="7714361" y="614952"/>
        <a:ext cx="3381970" cy="3764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5F437-75DB-4032-B986-D57D2A6D9125}" type="datetimeFigureOut">
              <a:rPr lang="nb-NO" smtClean="0"/>
              <a:t>19.06.2025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506CD-6BFC-4E11-945D-5E01F4D11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985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06CD-6BFC-4E11-945D-5E01F4D1107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83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06CD-6BFC-4E11-945D-5E01F4D1107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4726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06CD-6BFC-4E11-945D-5E01F4D1107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747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06CD-6BFC-4E11-945D-5E01F4D1107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54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06CD-6BFC-4E11-945D-5E01F4D1107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1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06CD-6BFC-4E11-945D-5E01F4D1107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24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06CD-6BFC-4E11-945D-5E01F4D1107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431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06CD-6BFC-4E11-945D-5E01F4D1107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433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06CD-6BFC-4E11-945D-5E01F4D1107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3457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06CD-6BFC-4E11-945D-5E01F4D1107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468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06CD-6BFC-4E11-945D-5E01F4D1107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590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506CD-6BFC-4E11-945D-5E01F4D1107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649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e med tekst til høyr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4850B516-7F25-BD40-885F-12EC22A2DF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6096763" cy="6857999"/>
          </a:xfrm>
          <a:blipFill>
            <a:blip r:embed="rId2"/>
            <a:stretch>
              <a:fillRect l="-24738" r="-46224"/>
            </a:stretch>
          </a:blip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nb-NO"/>
              <a:t>Sett inn             bilde her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EB4C6282-5BB6-3D48-B0DA-BEA9F24221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37327" y="5708640"/>
            <a:ext cx="1842383" cy="719093"/>
          </a:xfrm>
          <a:prstGeom prst="rect">
            <a:avLst/>
          </a:prstGeom>
        </p:spPr>
      </p:pic>
      <p:sp>
        <p:nvSpPr>
          <p:cNvPr id="14" name="Tittel 1">
            <a:extLst>
              <a:ext uri="{FF2B5EF4-FFF2-40B4-BE49-F238E27FC236}">
                <a16:creationId xmlns:a16="http://schemas.microsoft.com/office/drawing/2014/main" id="{5B404C71-533F-0C43-AC70-ED7EFBDE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077" y="1266226"/>
            <a:ext cx="5206632" cy="111798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301068C-01CB-3A49-BFAC-33FB91F38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078" y="2404695"/>
            <a:ext cx="5206633" cy="2930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2275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F559F1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klær, tekst, smil, person&#10;&#10;KI-generert innhold kan være feil.">
            <a:extLst>
              <a:ext uri="{FF2B5EF4-FFF2-40B4-BE49-F238E27FC236}">
                <a16:creationId xmlns:a16="http://schemas.microsoft.com/office/drawing/2014/main" id="{3258C073-6AAA-C28B-8C45-940CB8A2E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" b="1285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442B4F9-E1CA-4ECB-3553-10415AE07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Det var en gang tre tjenester som skulle bli en….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78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ree Goat Mountain photo and picture">
            <a:extLst>
              <a:ext uri="{FF2B5EF4-FFF2-40B4-BE49-F238E27FC236}">
                <a16:creationId xmlns:a16="http://schemas.microsoft.com/office/drawing/2014/main" id="{0CDCC9FD-AF2F-CD33-0A9B-8D98235630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56AAAC8-6806-6283-0DC1-E4C5512D1F20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Langt om lenge og lenger enn langt…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96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62A90F2-9143-934D-334A-0DF1E9F853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130" r="24683" b="-2"/>
          <a:stretch>
            <a:fillRect/>
          </a:stretch>
        </p:blipFill>
        <p:spPr>
          <a:xfrm>
            <a:off x="3306519" y="1587"/>
            <a:ext cx="4846882" cy="6856413"/>
          </a:xfrm>
          <a:custGeom>
            <a:avLst/>
            <a:gdLst/>
            <a:ahLst/>
            <a:cxnLst/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3880CC9-0666-5BF2-F76A-265A2156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485775"/>
            <a:ext cx="2825506" cy="5719762"/>
          </a:xfrm>
        </p:spPr>
        <p:txBody>
          <a:bodyPr>
            <a:normAutofit/>
          </a:bodyPr>
          <a:lstStyle/>
          <a:p>
            <a:r>
              <a:rPr lang="nb-NO" sz="3600"/>
              <a:t>Hva har vi etablert så langt?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333C25-DC72-1A6E-AE67-D8CE696F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6925" y="485774"/>
            <a:ext cx="3292475" cy="5719763"/>
          </a:xfrm>
        </p:spPr>
        <p:txBody>
          <a:bodyPr anchor="ctr">
            <a:normAutofit fontScale="92500" lnSpcReduction="10000"/>
          </a:bodyPr>
          <a:lstStyle/>
          <a:p>
            <a:r>
              <a:rPr lang="nb-NO" sz="1700" b="1"/>
              <a:t>Samorganisering </a:t>
            </a:r>
          </a:p>
          <a:p>
            <a:pPr lvl="1"/>
            <a:r>
              <a:rPr lang="nb-NO" sz="1700"/>
              <a:t>Samorganisert i egen avdelingen Stjørdalshjelpa</a:t>
            </a:r>
          </a:p>
          <a:p>
            <a:pPr lvl="2"/>
            <a:r>
              <a:rPr lang="nb-NO" sz="1700"/>
              <a:t>Koordinator</a:t>
            </a:r>
          </a:p>
          <a:p>
            <a:pPr lvl="2"/>
            <a:r>
              <a:rPr lang="nb-NO" sz="1700"/>
              <a:t>Fagkoordinatorer</a:t>
            </a:r>
          </a:p>
          <a:p>
            <a:pPr lvl="2"/>
            <a:endParaRPr lang="nb-NO" sz="1700"/>
          </a:p>
          <a:p>
            <a:pPr lvl="1"/>
            <a:r>
              <a:rPr lang="nb-NO" sz="1700"/>
              <a:t>Møtestruktur</a:t>
            </a:r>
          </a:p>
          <a:p>
            <a:pPr lvl="1"/>
            <a:r>
              <a:rPr lang="nb-NO" sz="1700"/>
              <a:t>Fokus på team og felleskap</a:t>
            </a:r>
          </a:p>
          <a:p>
            <a:pPr lvl="1"/>
            <a:endParaRPr lang="nb-NO" sz="1700"/>
          </a:p>
          <a:p>
            <a:r>
              <a:rPr lang="nb-NO" sz="1700" b="1"/>
              <a:t>Felles henvendelse</a:t>
            </a:r>
          </a:p>
          <a:p>
            <a:pPr lvl="1"/>
            <a:r>
              <a:rPr lang="nb-NO" sz="1700"/>
              <a:t>Henvendelsesskjema </a:t>
            </a:r>
          </a:p>
          <a:p>
            <a:pPr lvl="1"/>
            <a:r>
              <a:rPr lang="nb-NO" sz="1700"/>
              <a:t>Stjørdalshjelpa-telefonen</a:t>
            </a:r>
          </a:p>
          <a:p>
            <a:pPr lvl="1"/>
            <a:endParaRPr lang="nb-NO" sz="1700"/>
          </a:p>
          <a:p>
            <a:r>
              <a:rPr lang="nb-NO" sz="1700" b="1"/>
              <a:t>Felles inntak</a:t>
            </a:r>
          </a:p>
          <a:p>
            <a:pPr lvl="1"/>
            <a:r>
              <a:rPr lang="nb-NO" sz="1700"/>
              <a:t>Inntaks- og drøftingsmøte</a:t>
            </a:r>
          </a:p>
          <a:p>
            <a:pPr lvl="1"/>
            <a:r>
              <a:rPr lang="nb-NO" sz="1700"/>
              <a:t>Økt fokus på samtidig påkobling av tjenester </a:t>
            </a:r>
          </a:p>
          <a:p>
            <a:pPr lvl="1"/>
            <a:r>
              <a:rPr lang="nb-NO" sz="1700"/>
              <a:t>Felles vurderingssamtaler</a:t>
            </a:r>
          </a:p>
          <a:p>
            <a:pPr marL="457200" lvl="1" indent="0">
              <a:buNone/>
            </a:pPr>
            <a:endParaRPr lang="nb-NO" sz="1700"/>
          </a:p>
          <a:p>
            <a:r>
              <a:rPr lang="nb-NO" sz="1700" b="1"/>
              <a:t>Felles veiledning/drøftingstid</a:t>
            </a:r>
          </a:p>
        </p:txBody>
      </p:sp>
    </p:spTree>
    <p:extLst>
      <p:ext uri="{BB962C8B-B14F-4D97-AF65-F5344CB8AC3E}">
        <p14:creationId xmlns:p14="http://schemas.microsoft.com/office/powerpoint/2010/main" val="184631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7BD8758-C2B7-0F0C-4E1F-049FBE6D5C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378" r="21858"/>
          <a:stretch>
            <a:fillRect/>
          </a:stretch>
        </p:blipFill>
        <p:spPr>
          <a:xfrm>
            <a:off x="3306519" y="1587"/>
            <a:ext cx="4846882" cy="6856413"/>
          </a:xfrm>
          <a:custGeom>
            <a:avLst/>
            <a:gdLst/>
            <a:ahLst/>
            <a:cxnLst/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830F717-F399-5D82-27BC-94E33087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485775"/>
            <a:ext cx="2825506" cy="5719762"/>
          </a:xfrm>
        </p:spPr>
        <p:txBody>
          <a:bodyPr>
            <a:normAutofit/>
          </a:bodyPr>
          <a:lstStyle/>
          <a:p>
            <a:r>
              <a:rPr lang="nb-NO" sz="3600"/>
              <a:t>Utfordringer for veien videre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782805-D55D-8CFF-EA6E-EE2D8EA57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6925" y="485774"/>
            <a:ext cx="3292475" cy="5719763"/>
          </a:xfrm>
        </p:spPr>
        <p:txBody>
          <a:bodyPr anchor="ctr">
            <a:normAutofit fontScale="92500" lnSpcReduction="10000"/>
          </a:bodyPr>
          <a:lstStyle/>
          <a:p>
            <a:r>
              <a:rPr lang="nb-NO" sz="1500" b="1"/>
              <a:t>Hvordan gå fra tre samorganiserte tjenester til en helhetlig tjeneste?</a:t>
            </a:r>
          </a:p>
          <a:p>
            <a:pPr lvl="1"/>
            <a:r>
              <a:rPr lang="nb-NO" sz="1500"/>
              <a:t>Videre arbeid med hensyn til lovverk og dokumentasjon</a:t>
            </a:r>
          </a:p>
          <a:p>
            <a:pPr lvl="1"/>
            <a:r>
              <a:rPr lang="nb-NO" sz="1500"/>
              <a:t>Sikre god flyt i mellom tjenestene </a:t>
            </a:r>
          </a:p>
          <a:p>
            <a:pPr lvl="1"/>
            <a:r>
              <a:rPr lang="nb-NO" sz="1500"/>
              <a:t>Sikre godt tverrfaglig arbeid når flere tjenester er inne i samme sak </a:t>
            </a:r>
          </a:p>
          <a:p>
            <a:pPr lvl="1"/>
            <a:r>
              <a:rPr lang="nb-NO" sz="1500"/>
              <a:t>Videreutvikle veilednings-, drøftings- og kollegastøttearbeidet</a:t>
            </a:r>
          </a:p>
          <a:p>
            <a:pPr lvl="1"/>
            <a:endParaRPr lang="nb-NO" sz="1500"/>
          </a:p>
          <a:p>
            <a:r>
              <a:rPr lang="nb-NO" sz="1500" b="1"/>
              <a:t>Hvordan håndtere de begrensninger som ligger i en kommunal økonomi?</a:t>
            </a:r>
          </a:p>
          <a:p>
            <a:pPr lvl="1"/>
            <a:r>
              <a:rPr lang="nb-NO" sz="1500"/>
              <a:t>Beholde personell når tilskuddsmidlene fases ut</a:t>
            </a:r>
          </a:p>
          <a:p>
            <a:pPr lvl="1"/>
            <a:r>
              <a:rPr lang="nb-NO" sz="1500"/>
              <a:t>Skalere tjenesten slik at det kan bli lavterskel tilbud til alle i målgruppen uten tilførsel av ekstra ressurser</a:t>
            </a:r>
          </a:p>
          <a:p>
            <a:pPr lvl="1"/>
            <a:r>
              <a:rPr lang="nb-NO" sz="1500"/>
              <a:t>Kreative løsninger for å gi god tjeneste til flere med liten ressurs</a:t>
            </a:r>
          </a:p>
          <a:p>
            <a:pPr marL="457200" lvl="1" indent="0">
              <a:buNone/>
            </a:pPr>
            <a:endParaRPr lang="nb-NO" sz="1500"/>
          </a:p>
          <a:p>
            <a:r>
              <a:rPr lang="nb-NO" sz="2200" b="1"/>
              <a:t>Samlokalisering!</a:t>
            </a:r>
          </a:p>
          <a:p>
            <a:pPr marL="457200" lvl="1" indent="0">
              <a:buNone/>
            </a:pPr>
            <a:endParaRPr lang="nb-NO" sz="1500"/>
          </a:p>
        </p:txBody>
      </p:sp>
    </p:spTree>
    <p:extLst>
      <p:ext uri="{BB962C8B-B14F-4D97-AF65-F5344CB8AC3E}">
        <p14:creationId xmlns:p14="http://schemas.microsoft.com/office/powerpoint/2010/main" val="64884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EB4B1DF-6988-E3C4-E0F4-292F554B94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6667"/>
          <a:stretch>
            <a:fillRect/>
          </a:stretch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416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6EFFA17B-4570-4DBF-B52B-4DA2032CD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7E044B5-BE84-43DF-9B50-2E334209D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0092" y="0"/>
            <a:ext cx="4681908" cy="6858000"/>
          </a:xfrm>
          <a:custGeom>
            <a:avLst/>
            <a:gdLst>
              <a:gd name="connsiteX0" fmla="*/ 1798249 w 4681908"/>
              <a:gd name="connsiteY0" fmla="*/ 0 h 6858000"/>
              <a:gd name="connsiteX1" fmla="*/ 4681908 w 4681908"/>
              <a:gd name="connsiteY1" fmla="*/ 0 h 6858000"/>
              <a:gd name="connsiteX2" fmla="*/ 4681908 w 4681908"/>
              <a:gd name="connsiteY2" fmla="*/ 6858000 h 6858000"/>
              <a:gd name="connsiteX3" fmla="*/ 0 w 4681908"/>
              <a:gd name="connsiteY3" fmla="*/ 6858000 h 6858000"/>
              <a:gd name="connsiteX4" fmla="*/ 1539 w 4681908"/>
              <a:gd name="connsiteY4" fmla="*/ 6856393 h 6858000"/>
              <a:gd name="connsiteX5" fmla="*/ 15349 w 4681908"/>
              <a:gd name="connsiteY5" fmla="*/ 6833717 h 6858000"/>
              <a:gd name="connsiteX6" fmla="*/ 93540 w 4681908"/>
              <a:gd name="connsiteY6" fmla="*/ 6694002 h 6858000"/>
              <a:gd name="connsiteX7" fmla="*/ 124187 w 4681908"/>
              <a:gd name="connsiteY7" fmla="*/ 6533998 h 6858000"/>
              <a:gd name="connsiteX8" fmla="*/ 152268 w 4681908"/>
              <a:gd name="connsiteY8" fmla="*/ 6372437 h 6858000"/>
              <a:gd name="connsiteX9" fmla="*/ 199255 w 4681908"/>
              <a:gd name="connsiteY9" fmla="*/ 6256704 h 6858000"/>
              <a:gd name="connsiteX10" fmla="*/ 294725 w 4681908"/>
              <a:gd name="connsiteY10" fmla="*/ 6095161 h 6858000"/>
              <a:gd name="connsiteX11" fmla="*/ 545477 w 4681908"/>
              <a:gd name="connsiteY11" fmla="*/ 5642612 h 6858000"/>
              <a:gd name="connsiteX12" fmla="*/ 613646 w 4681908"/>
              <a:gd name="connsiteY12" fmla="*/ 5422246 h 6858000"/>
              <a:gd name="connsiteX13" fmla="*/ 652930 w 4681908"/>
              <a:gd name="connsiteY13" fmla="*/ 5061925 h 6858000"/>
              <a:gd name="connsiteX14" fmla="*/ 648134 w 4681908"/>
              <a:gd name="connsiteY14" fmla="*/ 4884700 h 6858000"/>
              <a:gd name="connsiteX15" fmla="*/ 655524 w 4681908"/>
              <a:gd name="connsiteY15" fmla="*/ 4561312 h 6858000"/>
              <a:gd name="connsiteX16" fmla="*/ 664940 w 4681908"/>
              <a:gd name="connsiteY16" fmla="*/ 4326216 h 6858000"/>
              <a:gd name="connsiteX17" fmla="*/ 698135 w 4681908"/>
              <a:gd name="connsiteY17" fmla="*/ 4131832 h 6858000"/>
              <a:gd name="connsiteX18" fmla="*/ 765400 w 4681908"/>
              <a:gd name="connsiteY18" fmla="*/ 3872858 h 6858000"/>
              <a:gd name="connsiteX19" fmla="*/ 799284 w 4681908"/>
              <a:gd name="connsiteY19" fmla="*/ 3744732 h 6858000"/>
              <a:gd name="connsiteX20" fmla="*/ 807627 w 4681908"/>
              <a:gd name="connsiteY20" fmla="*/ 3561990 h 6858000"/>
              <a:gd name="connsiteX21" fmla="*/ 816404 w 4681908"/>
              <a:gd name="connsiteY21" fmla="*/ 3558396 h 6858000"/>
              <a:gd name="connsiteX22" fmla="*/ 837267 w 4681908"/>
              <a:gd name="connsiteY22" fmla="*/ 3494675 h 6858000"/>
              <a:gd name="connsiteX23" fmla="*/ 869574 w 4681908"/>
              <a:gd name="connsiteY23" fmla="*/ 3241478 h 6858000"/>
              <a:gd name="connsiteX24" fmla="*/ 911473 w 4681908"/>
              <a:gd name="connsiteY24" fmla="*/ 3117781 h 6858000"/>
              <a:gd name="connsiteX25" fmla="*/ 932923 w 4681908"/>
              <a:gd name="connsiteY25" fmla="*/ 3078715 h 6858000"/>
              <a:gd name="connsiteX26" fmla="*/ 968445 w 4681908"/>
              <a:gd name="connsiteY26" fmla="*/ 3012958 h 6858000"/>
              <a:gd name="connsiteX27" fmla="*/ 1011340 w 4681908"/>
              <a:gd name="connsiteY27" fmla="*/ 2960757 h 6858000"/>
              <a:gd name="connsiteX28" fmla="*/ 1104578 w 4681908"/>
              <a:gd name="connsiteY28" fmla="*/ 2867961 h 6858000"/>
              <a:gd name="connsiteX29" fmla="*/ 1159252 w 4681908"/>
              <a:gd name="connsiteY29" fmla="*/ 2765291 h 6858000"/>
              <a:gd name="connsiteX30" fmla="*/ 1208779 w 4681908"/>
              <a:gd name="connsiteY30" fmla="*/ 2692681 h 6858000"/>
              <a:gd name="connsiteX31" fmla="*/ 1272110 w 4681908"/>
              <a:gd name="connsiteY31" fmla="*/ 2560718 h 6858000"/>
              <a:gd name="connsiteX32" fmla="*/ 1331138 w 4681908"/>
              <a:gd name="connsiteY32" fmla="*/ 2383805 h 6858000"/>
              <a:gd name="connsiteX33" fmla="*/ 1358622 w 4681908"/>
              <a:gd name="connsiteY33" fmla="*/ 2311485 h 6858000"/>
              <a:gd name="connsiteX34" fmla="*/ 1424084 w 4681908"/>
              <a:gd name="connsiteY34" fmla="*/ 2227529 h 6858000"/>
              <a:gd name="connsiteX35" fmla="*/ 1464279 w 4681908"/>
              <a:gd name="connsiteY35" fmla="*/ 2182389 h 6858000"/>
              <a:gd name="connsiteX36" fmla="*/ 1510638 w 4681908"/>
              <a:gd name="connsiteY36" fmla="*/ 2128292 h 6858000"/>
              <a:gd name="connsiteX37" fmla="*/ 1529893 w 4681908"/>
              <a:gd name="connsiteY37" fmla="*/ 2011609 h 6858000"/>
              <a:gd name="connsiteX38" fmla="*/ 1539225 w 4681908"/>
              <a:gd name="connsiteY38" fmla="*/ 1926204 h 6858000"/>
              <a:gd name="connsiteX39" fmla="*/ 1563554 w 4681908"/>
              <a:gd name="connsiteY39" fmla="*/ 1801454 h 6858000"/>
              <a:gd name="connsiteX40" fmla="*/ 1566638 w 4681908"/>
              <a:gd name="connsiteY40" fmla="*/ 1743950 h 6858000"/>
              <a:gd name="connsiteX41" fmla="*/ 1587121 w 4681908"/>
              <a:gd name="connsiteY41" fmla="*/ 1643314 h 6858000"/>
              <a:gd name="connsiteX42" fmla="*/ 1602170 w 4681908"/>
              <a:gd name="connsiteY42" fmla="*/ 1533847 h 6858000"/>
              <a:gd name="connsiteX43" fmla="*/ 1637966 w 4681908"/>
              <a:gd name="connsiteY43" fmla="*/ 1480393 h 6858000"/>
              <a:gd name="connsiteX44" fmla="*/ 1642359 w 4681908"/>
              <a:gd name="connsiteY44" fmla="*/ 1388013 h 6858000"/>
              <a:gd name="connsiteX45" fmla="*/ 1652762 w 4681908"/>
              <a:gd name="connsiteY45" fmla="*/ 1342661 h 6858000"/>
              <a:gd name="connsiteX46" fmla="*/ 1674754 w 4681908"/>
              <a:gd name="connsiteY46" fmla="*/ 1255098 h 6858000"/>
              <a:gd name="connsiteX47" fmla="*/ 1704878 w 4681908"/>
              <a:gd name="connsiteY47" fmla="*/ 1177596 h 6858000"/>
              <a:gd name="connsiteX48" fmla="*/ 1715570 w 4681908"/>
              <a:gd name="connsiteY48" fmla="*/ 1025163 h 6858000"/>
              <a:gd name="connsiteX49" fmla="*/ 1700083 w 4681908"/>
              <a:gd name="connsiteY49" fmla="*/ 975521 h 6858000"/>
              <a:gd name="connsiteX50" fmla="*/ 1708914 w 4681908"/>
              <a:gd name="connsiteY50" fmla="*/ 918418 h 6858000"/>
              <a:gd name="connsiteX51" fmla="*/ 1698651 w 4681908"/>
              <a:gd name="connsiteY51" fmla="*/ 863412 h 6858000"/>
              <a:gd name="connsiteX52" fmla="*/ 1720022 w 4681908"/>
              <a:gd name="connsiteY52" fmla="*/ 811469 h 6858000"/>
              <a:gd name="connsiteX53" fmla="*/ 1743498 w 4681908"/>
              <a:gd name="connsiteY53" fmla="*/ 738889 h 6858000"/>
              <a:gd name="connsiteX54" fmla="*/ 1742162 w 4681908"/>
              <a:gd name="connsiteY54" fmla="*/ 684770 h 6858000"/>
              <a:gd name="connsiteX55" fmla="*/ 1770672 w 4681908"/>
              <a:gd name="connsiteY55" fmla="*/ 536456 h 6858000"/>
              <a:gd name="connsiteX56" fmla="*/ 1733572 w 4681908"/>
              <a:gd name="connsiteY56" fmla="*/ 385471 h 6858000"/>
              <a:gd name="connsiteX57" fmla="*/ 1765855 w 4681908"/>
              <a:gd name="connsiteY57" fmla="*/ 85543 h 6858000"/>
              <a:gd name="connsiteX58" fmla="*/ 1794092 w 4681908"/>
              <a:gd name="connsiteY58" fmla="*/ 18241 h 6858000"/>
              <a:gd name="connsiteX59" fmla="*/ 1798106 w 4681908"/>
              <a:gd name="connsiteY59" fmla="*/ 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681908" h="6858000">
                <a:moveTo>
                  <a:pt x="1798249" y="0"/>
                </a:moveTo>
                <a:lnTo>
                  <a:pt x="4681908" y="0"/>
                </a:lnTo>
                <a:lnTo>
                  <a:pt x="4681908" y="6858000"/>
                </a:lnTo>
                <a:lnTo>
                  <a:pt x="0" y="6858000"/>
                </a:lnTo>
                <a:lnTo>
                  <a:pt x="1539" y="6856393"/>
                </a:lnTo>
                <a:cubicBezTo>
                  <a:pt x="9461" y="6847207"/>
                  <a:pt x="14894" y="6839241"/>
                  <a:pt x="15349" y="6833717"/>
                </a:cubicBezTo>
                <a:cubicBezTo>
                  <a:pt x="-13609" y="6771109"/>
                  <a:pt x="96112" y="6770445"/>
                  <a:pt x="93540" y="6694002"/>
                </a:cubicBezTo>
                <a:cubicBezTo>
                  <a:pt x="101964" y="6598352"/>
                  <a:pt x="126642" y="6616020"/>
                  <a:pt x="124187" y="6533998"/>
                </a:cubicBezTo>
                <a:cubicBezTo>
                  <a:pt x="118551" y="6499074"/>
                  <a:pt x="175406" y="6472745"/>
                  <a:pt x="152268" y="6372437"/>
                </a:cubicBezTo>
                <a:cubicBezTo>
                  <a:pt x="179590" y="6364405"/>
                  <a:pt x="200403" y="6274611"/>
                  <a:pt x="199255" y="6256704"/>
                </a:cubicBezTo>
                <a:cubicBezTo>
                  <a:pt x="208468" y="6182230"/>
                  <a:pt x="277259" y="6172819"/>
                  <a:pt x="294725" y="6095161"/>
                </a:cubicBezTo>
                <a:cubicBezTo>
                  <a:pt x="297658" y="5985388"/>
                  <a:pt x="546656" y="5713550"/>
                  <a:pt x="545477" y="5642612"/>
                </a:cubicBezTo>
                <a:cubicBezTo>
                  <a:pt x="560431" y="5537311"/>
                  <a:pt x="612340" y="5496801"/>
                  <a:pt x="613646" y="5422246"/>
                </a:cubicBezTo>
                <a:cubicBezTo>
                  <a:pt x="621519" y="5240042"/>
                  <a:pt x="644816" y="5249831"/>
                  <a:pt x="652930" y="5061925"/>
                </a:cubicBezTo>
                <a:cubicBezTo>
                  <a:pt x="657570" y="4944789"/>
                  <a:pt x="643495" y="5001836"/>
                  <a:pt x="648134" y="4884700"/>
                </a:cubicBezTo>
                <a:lnTo>
                  <a:pt x="655524" y="4561312"/>
                </a:lnTo>
                <a:cubicBezTo>
                  <a:pt x="660875" y="4551841"/>
                  <a:pt x="662257" y="4340331"/>
                  <a:pt x="664940" y="4326216"/>
                </a:cubicBezTo>
                <a:cubicBezTo>
                  <a:pt x="684686" y="4269827"/>
                  <a:pt x="676409" y="4190482"/>
                  <a:pt x="698135" y="4131832"/>
                </a:cubicBezTo>
                <a:cubicBezTo>
                  <a:pt x="716127" y="4128386"/>
                  <a:pt x="749650" y="3857168"/>
                  <a:pt x="765400" y="3872858"/>
                </a:cubicBezTo>
                <a:cubicBezTo>
                  <a:pt x="759238" y="3830057"/>
                  <a:pt x="783354" y="3770374"/>
                  <a:pt x="799284" y="3744732"/>
                </a:cubicBezTo>
                <a:cubicBezTo>
                  <a:pt x="817682" y="3693457"/>
                  <a:pt x="795916" y="3600378"/>
                  <a:pt x="807627" y="3561990"/>
                </a:cubicBezTo>
                <a:cubicBezTo>
                  <a:pt x="810599" y="3561430"/>
                  <a:pt x="813557" y="3560220"/>
                  <a:pt x="816404" y="3558396"/>
                </a:cubicBezTo>
                <a:cubicBezTo>
                  <a:pt x="832943" y="3547807"/>
                  <a:pt x="842287" y="3519276"/>
                  <a:pt x="837267" y="3494675"/>
                </a:cubicBezTo>
                <a:cubicBezTo>
                  <a:pt x="829947" y="3390102"/>
                  <a:pt x="854503" y="3316294"/>
                  <a:pt x="869574" y="3241478"/>
                </a:cubicBezTo>
                <a:cubicBezTo>
                  <a:pt x="890300" y="3159407"/>
                  <a:pt x="911785" y="3238523"/>
                  <a:pt x="911473" y="3117781"/>
                </a:cubicBezTo>
                <a:cubicBezTo>
                  <a:pt x="927966" y="3116376"/>
                  <a:pt x="932546" y="3104275"/>
                  <a:pt x="932923" y="3078715"/>
                </a:cubicBezTo>
                <a:cubicBezTo>
                  <a:pt x="943973" y="3039527"/>
                  <a:pt x="976055" y="3065796"/>
                  <a:pt x="968445" y="3012958"/>
                </a:cubicBezTo>
                <a:lnTo>
                  <a:pt x="1011340" y="2960757"/>
                </a:lnTo>
                <a:cubicBezTo>
                  <a:pt x="1004876" y="2960646"/>
                  <a:pt x="1100323" y="2883936"/>
                  <a:pt x="1104578" y="2867961"/>
                </a:cubicBezTo>
                <a:lnTo>
                  <a:pt x="1159252" y="2765291"/>
                </a:lnTo>
                <a:cubicBezTo>
                  <a:pt x="1190891" y="2732947"/>
                  <a:pt x="1189970" y="2726776"/>
                  <a:pt x="1208779" y="2692681"/>
                </a:cubicBezTo>
                <a:cubicBezTo>
                  <a:pt x="1227589" y="2658585"/>
                  <a:pt x="1223379" y="2638914"/>
                  <a:pt x="1272110" y="2560718"/>
                </a:cubicBezTo>
                <a:cubicBezTo>
                  <a:pt x="1299758" y="2530054"/>
                  <a:pt x="1290409" y="2444798"/>
                  <a:pt x="1331138" y="2383805"/>
                </a:cubicBezTo>
                <a:cubicBezTo>
                  <a:pt x="1348500" y="2386705"/>
                  <a:pt x="1362194" y="2342095"/>
                  <a:pt x="1358622" y="2311485"/>
                </a:cubicBezTo>
                <a:lnTo>
                  <a:pt x="1424084" y="2227529"/>
                </a:lnTo>
                <a:cubicBezTo>
                  <a:pt x="1448202" y="2231105"/>
                  <a:pt x="1436030" y="2216793"/>
                  <a:pt x="1464279" y="2182389"/>
                </a:cubicBezTo>
                <a:cubicBezTo>
                  <a:pt x="1483624" y="2172809"/>
                  <a:pt x="1488022" y="2154559"/>
                  <a:pt x="1510638" y="2128292"/>
                </a:cubicBezTo>
                <a:cubicBezTo>
                  <a:pt x="1528858" y="2119330"/>
                  <a:pt x="1511922" y="2034304"/>
                  <a:pt x="1529893" y="2011609"/>
                </a:cubicBezTo>
                <a:cubicBezTo>
                  <a:pt x="1542617" y="1987756"/>
                  <a:pt x="1516840" y="1987045"/>
                  <a:pt x="1539225" y="1926204"/>
                </a:cubicBezTo>
                <a:cubicBezTo>
                  <a:pt x="1555410" y="1867659"/>
                  <a:pt x="1547958" y="1863996"/>
                  <a:pt x="1563554" y="1801454"/>
                </a:cubicBezTo>
                <a:cubicBezTo>
                  <a:pt x="1574626" y="1759297"/>
                  <a:pt x="1560184" y="1767049"/>
                  <a:pt x="1566638" y="1743950"/>
                </a:cubicBezTo>
                <a:cubicBezTo>
                  <a:pt x="1595856" y="1715471"/>
                  <a:pt x="1557786" y="1663533"/>
                  <a:pt x="1587121" y="1643314"/>
                </a:cubicBezTo>
                <a:lnTo>
                  <a:pt x="1602170" y="1533847"/>
                </a:lnTo>
                <a:lnTo>
                  <a:pt x="1637966" y="1480393"/>
                </a:lnTo>
                <a:cubicBezTo>
                  <a:pt x="1646856" y="1463577"/>
                  <a:pt x="1638987" y="1400444"/>
                  <a:pt x="1642359" y="1388013"/>
                </a:cubicBezTo>
                <a:cubicBezTo>
                  <a:pt x="1656584" y="1384759"/>
                  <a:pt x="1653549" y="1368952"/>
                  <a:pt x="1652762" y="1342661"/>
                </a:cubicBezTo>
                <a:cubicBezTo>
                  <a:pt x="1660631" y="1301207"/>
                  <a:pt x="1669675" y="1295552"/>
                  <a:pt x="1674754" y="1255098"/>
                </a:cubicBezTo>
                <a:cubicBezTo>
                  <a:pt x="1700138" y="1203692"/>
                  <a:pt x="1696660" y="1233246"/>
                  <a:pt x="1704878" y="1177596"/>
                </a:cubicBezTo>
                <a:cubicBezTo>
                  <a:pt x="1718586" y="1144523"/>
                  <a:pt x="1698499" y="1090500"/>
                  <a:pt x="1715570" y="1025163"/>
                </a:cubicBezTo>
                <a:cubicBezTo>
                  <a:pt x="1729180" y="984416"/>
                  <a:pt x="1691906" y="998408"/>
                  <a:pt x="1700083" y="975521"/>
                </a:cubicBezTo>
                <a:lnTo>
                  <a:pt x="1708914" y="918418"/>
                </a:lnTo>
                <a:lnTo>
                  <a:pt x="1698651" y="863412"/>
                </a:lnTo>
                <a:cubicBezTo>
                  <a:pt x="1696428" y="860295"/>
                  <a:pt x="1725108" y="812899"/>
                  <a:pt x="1720022" y="811469"/>
                </a:cubicBezTo>
                <a:lnTo>
                  <a:pt x="1743498" y="738889"/>
                </a:lnTo>
                <a:lnTo>
                  <a:pt x="1742162" y="684770"/>
                </a:lnTo>
                <a:lnTo>
                  <a:pt x="1770672" y="536456"/>
                </a:lnTo>
                <a:cubicBezTo>
                  <a:pt x="1794771" y="488535"/>
                  <a:pt x="1721652" y="475797"/>
                  <a:pt x="1733572" y="385471"/>
                </a:cubicBezTo>
                <a:cubicBezTo>
                  <a:pt x="1739248" y="310321"/>
                  <a:pt x="1755769" y="146747"/>
                  <a:pt x="1765855" y="85543"/>
                </a:cubicBezTo>
                <a:cubicBezTo>
                  <a:pt x="1750000" y="48730"/>
                  <a:pt x="1784943" y="49967"/>
                  <a:pt x="1794092" y="18241"/>
                </a:cubicBezTo>
                <a:cubicBezTo>
                  <a:pt x="1794781" y="11140"/>
                  <a:pt x="1796242" y="5450"/>
                  <a:pt x="1798106" y="32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75FA763-BB5A-F566-EE79-8B07117D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8"/>
            <a:ext cx="6765020" cy="1330841"/>
          </a:xfrm>
        </p:spPr>
        <p:txBody>
          <a:bodyPr>
            <a:normAutofit/>
          </a:bodyPr>
          <a:lstStyle/>
          <a:p>
            <a:r>
              <a:rPr lang="nb-NO" sz="2100" b="1">
                <a:solidFill>
                  <a:schemeClr val="tx1">
                    <a:lumMod val="85000"/>
                    <a:lumOff val="15000"/>
                  </a:schemeClr>
                </a:solidFill>
                <a:latin typeface="Aptos"/>
              </a:rPr>
              <a:t>Det var en gang tre tjenester som skulle  bli en</a:t>
            </a:r>
            <a:br>
              <a:rPr lang="nb-NO" sz="2100" b="1" i="1">
                <a:solidFill>
                  <a:schemeClr val="tx1">
                    <a:lumMod val="85000"/>
                    <a:lumOff val="15000"/>
                  </a:schemeClr>
                </a:solidFill>
                <a:latin typeface="Aptos"/>
              </a:rPr>
            </a:br>
            <a:r>
              <a:rPr lang="nb-NO" sz="1800">
                <a:solidFill>
                  <a:schemeClr val="tx1">
                    <a:lumMod val="85000"/>
                    <a:lumOff val="15000"/>
                  </a:schemeClr>
                </a:solidFill>
                <a:latin typeface="Aptos"/>
              </a:rPr>
              <a:t>Om etableringen av Stjørdalshjelpa</a:t>
            </a:r>
            <a:endParaRPr lang="nb-NO" sz="2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8A9B9D-8D2C-ED39-E57B-DE8E89DE8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1836605"/>
            <a:ext cx="6373057" cy="39213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nb-NO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nb-NO" sz="20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Julie Valen</a:t>
            </a:r>
            <a:r>
              <a:rPr lang="nb-NO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– psykologspesialist og fagkoordinator for Psykiske helsetjeneste for barn og unge i Stjørdal kommune. Ansatt i et interkommunalt samarbeid mellom fem kommuner i </a:t>
            </a:r>
            <a:r>
              <a:rPr lang="nb-NO" sz="200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Værnesregionen</a:t>
            </a:r>
            <a:r>
              <a:rPr lang="nb-NO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. Har siden 2016 arbeidet med utviklingen av psykisk helsetjeneste for barn og unge i Stjørdal.</a:t>
            </a:r>
          </a:p>
          <a:p>
            <a:pPr marL="0" indent="0">
              <a:buNone/>
            </a:pPr>
            <a:endParaRPr lang="nb-NO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nb-NO" sz="2000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Marthe Rise Torset</a:t>
            </a:r>
            <a:r>
              <a:rPr lang="nb-NO" sz="200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– koordinator for Stjørdalshjelpa og prosjektkoordinator i forprosjekt Ung Arena. Har siden høsten 2022 arbeidet med å kartlegge hvilke lavterskeltilbud kommunen kan gi til barn og unge. </a:t>
            </a:r>
            <a:endParaRPr lang="nb-NO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06EE196-46B1-4987-B8E2-2681AD6A9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2554" y="657573"/>
            <a:ext cx="3022685" cy="554285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D8A3821-2F79-5E89-383D-54692F0A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60" r="-1" b="26334"/>
          <a:stretch>
            <a:fillRect/>
          </a:stretch>
        </p:blipFill>
        <p:spPr>
          <a:xfrm>
            <a:off x="8666329" y="819568"/>
            <a:ext cx="2699424" cy="258081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CCC7D2A-9682-4CD4-B007-E5C0B62A68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979" r="-1" b="-1"/>
          <a:stretch>
            <a:fillRect/>
          </a:stretch>
        </p:blipFill>
        <p:spPr>
          <a:xfrm>
            <a:off x="8666329" y="3454115"/>
            <a:ext cx="2699424" cy="2592028"/>
          </a:xfrm>
          <a:prstGeom prst="rect">
            <a:avLst/>
          </a:prstGeom>
        </p:spPr>
      </p:pic>
      <p:sp>
        <p:nvSpPr>
          <p:cNvPr id="64" name="Rectangle 6">
            <a:extLst>
              <a:ext uri="{FF2B5EF4-FFF2-40B4-BE49-F238E27FC236}">
                <a16:creationId xmlns:a16="http://schemas.microsoft.com/office/drawing/2014/main" id="{C99D11B4-B61D-4ECC-AA3A-DE3A9B692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0083" y="6115460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125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Goat Kid photo and picture">
            <a:extLst>
              <a:ext uri="{FF2B5EF4-FFF2-40B4-BE49-F238E27FC236}">
                <a16:creationId xmlns:a16="http://schemas.microsoft.com/office/drawing/2014/main" id="{288A85AA-64C5-2AB5-BA4A-5C07AE6120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" b="9238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73ADE84-D0BB-4C10-49D9-3C1D9459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Det var </a:t>
            </a:r>
            <a:r>
              <a:rPr lang="en-US" sz="360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 gang… 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42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B6C2410-03BF-F648-3E21-752CA1DBE4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62" r="14947"/>
          <a:stretch>
            <a:fillRect/>
          </a:stretch>
        </p:blipFill>
        <p:spPr>
          <a:xfrm>
            <a:off x="3306519" y="1587"/>
            <a:ext cx="4846882" cy="6856413"/>
          </a:xfrm>
          <a:custGeom>
            <a:avLst/>
            <a:gdLst/>
            <a:ahLst/>
            <a:cxnLst/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03EDB59-3242-C1C3-B8FC-CE919DFF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485775"/>
            <a:ext cx="2825506" cy="5719762"/>
          </a:xfrm>
        </p:spPr>
        <p:txBody>
          <a:bodyPr>
            <a:normAutofit/>
          </a:bodyPr>
          <a:lstStyle/>
          <a:p>
            <a:r>
              <a:rPr lang="nb-NO" sz="3600"/>
              <a:t>Stjørdal kommune</a:t>
            </a:r>
            <a:br>
              <a:rPr lang="nb-NO" sz="3600"/>
            </a:br>
            <a:br>
              <a:rPr lang="nb-NO" sz="3600"/>
            </a:br>
            <a:r>
              <a:rPr lang="nb-NO" sz="2000"/>
              <a:t>Folkehelseprofil og oppvekstprofil 2025</a:t>
            </a:r>
            <a:endParaRPr lang="nb-NO" sz="36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607B05-946E-3507-E299-CC991D7B7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513" y="790574"/>
            <a:ext cx="3292475" cy="5719763"/>
          </a:xfrm>
        </p:spPr>
        <p:txBody>
          <a:bodyPr anchor="ctr">
            <a:normAutofit/>
          </a:bodyPr>
          <a:lstStyle/>
          <a:p>
            <a:r>
              <a:rPr lang="nb-NO" sz="1800"/>
              <a:t>25 000 innbyggere </a:t>
            </a:r>
          </a:p>
          <a:p>
            <a:r>
              <a:rPr lang="nb-NO" sz="1800"/>
              <a:t>By-sentrum og flere bygder</a:t>
            </a:r>
          </a:p>
          <a:p>
            <a:pPr lvl="1"/>
            <a:r>
              <a:rPr lang="nb-NO" sz="1400"/>
              <a:t>Høy andel eldre</a:t>
            </a:r>
          </a:p>
          <a:p>
            <a:pPr lvl="1"/>
            <a:r>
              <a:rPr lang="nb-NO" sz="1400"/>
              <a:t>Lav andel lavinntektsfamilier, men mange med høy gjeld</a:t>
            </a:r>
          </a:p>
          <a:p>
            <a:pPr lvl="1"/>
            <a:r>
              <a:rPr lang="nb-NO" sz="1400"/>
              <a:t>Lav andel voksne med fullført VGS eller høyere utdanning</a:t>
            </a:r>
          </a:p>
          <a:p>
            <a:pPr lvl="1"/>
            <a:r>
              <a:rPr lang="nb-NO" sz="1400"/>
              <a:t>Ungdom er mindre fornøyde med lokalmiljøet sitt enn landet forøvrig</a:t>
            </a:r>
          </a:p>
          <a:p>
            <a:r>
              <a:rPr lang="nb-NO" sz="1800"/>
              <a:t>Oppvekst</a:t>
            </a:r>
          </a:p>
          <a:p>
            <a:pPr lvl="1"/>
            <a:r>
              <a:rPr lang="nb-NO" sz="1400"/>
              <a:t>Ti offentlige barneskoler</a:t>
            </a:r>
          </a:p>
          <a:p>
            <a:pPr lvl="1"/>
            <a:r>
              <a:rPr lang="nb-NO" sz="1400"/>
              <a:t>Tre offentlige ungdomskoler</a:t>
            </a:r>
          </a:p>
          <a:p>
            <a:pPr lvl="1"/>
            <a:r>
              <a:rPr lang="nb-NO" sz="1400"/>
              <a:t>To private 1.-10.skoler</a:t>
            </a:r>
          </a:p>
          <a:p>
            <a:pPr lvl="1"/>
            <a:r>
              <a:rPr lang="nb-NO" sz="1400"/>
              <a:t>Lavere andel med innvandrerbakgrunn enn landet for øvrig. </a:t>
            </a:r>
          </a:p>
          <a:p>
            <a:pPr lvl="1"/>
            <a:r>
              <a:rPr lang="nb-NO" sz="1400"/>
              <a:t>Mange barn i familier som mottar sosialhjelp</a:t>
            </a:r>
          </a:p>
          <a:p>
            <a:pPr lvl="1"/>
            <a:r>
              <a:rPr lang="nb-NO" sz="1400"/>
              <a:t>Lavere trivsel blant elever på 7.trinn enn landet forøvrig</a:t>
            </a:r>
          </a:p>
          <a:p>
            <a:pPr lvl="1"/>
            <a:endParaRPr lang="nb-NO" sz="1400"/>
          </a:p>
          <a:p>
            <a:endParaRPr lang="nb-NO" sz="1800"/>
          </a:p>
          <a:p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399071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04D9C5-182D-FCD4-4AD1-809099A7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 tre tjenestene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B638C1-BDC0-5E5D-49DE-24DE388872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821916"/>
              </p:ext>
            </p:extLst>
          </p:nvPr>
        </p:nvGraphicFramePr>
        <p:xfrm>
          <a:off x="749300" y="1690688"/>
          <a:ext cx="11099800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209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ree Mountain Goat Rocks photo and picture">
            <a:extLst>
              <a:ext uri="{FF2B5EF4-FFF2-40B4-BE49-F238E27FC236}">
                <a16:creationId xmlns:a16="http://schemas.microsoft.com/office/drawing/2014/main" id="{674ECF2C-9F14-ECA3-2AD0-73B54F0BE1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590" b="14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BF56A74-9A52-A484-D4B0-5FB56B44DB23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Men under brua bodde det (et) troll…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00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ree Goat Pet photo and picture">
            <a:extLst>
              <a:ext uri="{FF2B5EF4-FFF2-40B4-BE49-F238E27FC236}">
                <a16:creationId xmlns:a16="http://schemas.microsoft.com/office/drawing/2014/main" id="{F01DBDDF-5E7A-A95C-65C8-26B18E1C3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3413"/>
            <a:ext cx="12192000" cy="8124825"/>
          </a:xfrm>
          <a:prstGeom prst="rect">
            <a:avLst/>
          </a:prstGeom>
        </p:spPr>
      </p:pic>
      <p:sp>
        <p:nvSpPr>
          <p:cNvPr id="3" name="Snakkeboble: oval 2">
            <a:extLst>
              <a:ext uri="{FF2B5EF4-FFF2-40B4-BE49-F238E27FC236}">
                <a16:creationId xmlns:a16="http://schemas.microsoft.com/office/drawing/2014/main" id="{59B72CBA-1D60-5B6C-7CC6-52E3CD9E4EFE}"/>
              </a:ext>
            </a:extLst>
          </p:cNvPr>
          <p:cNvSpPr/>
          <p:nvPr/>
        </p:nvSpPr>
        <p:spPr>
          <a:xfrm>
            <a:off x="6899238" y="-274321"/>
            <a:ext cx="4598894" cy="2563906"/>
          </a:xfrm>
          <a:prstGeom prst="wedgeEllipseCallou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34FD760-79BD-5AB4-DFF0-5A29ACA5E4D2}"/>
              </a:ext>
            </a:extLst>
          </p:cNvPr>
          <p:cNvSpPr txBox="1"/>
          <p:nvPr/>
        </p:nvSpPr>
        <p:spPr>
          <a:xfrm>
            <a:off x="7338060" y="407467"/>
            <a:ext cx="4000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>
                <a:solidFill>
                  <a:schemeClr val="bg1"/>
                </a:solidFill>
              </a:rPr>
              <a:t>Hvilket lovverk skal vi jobbe under og hvor skal vi dokumentere?</a:t>
            </a:r>
          </a:p>
        </p:txBody>
      </p:sp>
    </p:spTree>
    <p:extLst>
      <p:ext uri="{BB962C8B-B14F-4D97-AF65-F5344CB8AC3E}">
        <p14:creationId xmlns:p14="http://schemas.microsoft.com/office/powerpoint/2010/main" val="407207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ree Goat Animal photo and picture">
            <a:extLst>
              <a:ext uri="{FF2B5EF4-FFF2-40B4-BE49-F238E27FC236}">
                <a16:creationId xmlns:a16="http://schemas.microsoft.com/office/drawing/2014/main" id="{33FEB5B7-5249-58DE-89A3-97279DF54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7" y="-579624"/>
            <a:ext cx="12192000" cy="8124825"/>
          </a:xfrm>
          <a:prstGeom prst="rect">
            <a:avLst/>
          </a:prstGeom>
        </p:spPr>
      </p:pic>
      <p:sp>
        <p:nvSpPr>
          <p:cNvPr id="2" name="Snakkeboble: oval 1">
            <a:extLst>
              <a:ext uri="{FF2B5EF4-FFF2-40B4-BE49-F238E27FC236}">
                <a16:creationId xmlns:a16="http://schemas.microsoft.com/office/drawing/2014/main" id="{D98FD9BD-6050-02BF-9FF4-B70B97DEA742}"/>
              </a:ext>
            </a:extLst>
          </p:cNvPr>
          <p:cNvSpPr/>
          <p:nvPr/>
        </p:nvSpPr>
        <p:spPr>
          <a:xfrm>
            <a:off x="7351059" y="80682"/>
            <a:ext cx="4598894" cy="2563906"/>
          </a:xfrm>
          <a:prstGeom prst="wedgeEllipseCallou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4308159-32FB-5FD4-B679-043CBD0D9B78}"/>
              </a:ext>
            </a:extLst>
          </p:cNvPr>
          <p:cNvSpPr txBox="1"/>
          <p:nvPr/>
        </p:nvSpPr>
        <p:spPr>
          <a:xfrm>
            <a:off x="7781366" y="667437"/>
            <a:ext cx="401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>
                <a:solidFill>
                  <a:schemeClr val="bg1"/>
                </a:solidFill>
              </a:rPr>
              <a:t>Hvordan skal vi bli mer tilgjengelige for brukerne?</a:t>
            </a:r>
          </a:p>
        </p:txBody>
      </p:sp>
    </p:spTree>
    <p:extLst>
      <p:ext uri="{BB962C8B-B14F-4D97-AF65-F5344CB8AC3E}">
        <p14:creationId xmlns:p14="http://schemas.microsoft.com/office/powerpoint/2010/main" val="239249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Free Goat Horns photo and picture">
            <a:extLst>
              <a:ext uri="{FF2B5EF4-FFF2-40B4-BE49-F238E27FC236}">
                <a16:creationId xmlns:a16="http://schemas.microsoft.com/office/drawing/2014/main" id="{377D1E03-95C8-A83D-077F-CA2FF4831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6893"/>
            <a:ext cx="12192000" cy="7114894"/>
          </a:xfrm>
          <a:prstGeom prst="rect">
            <a:avLst/>
          </a:prstGeom>
        </p:spPr>
      </p:pic>
      <p:sp>
        <p:nvSpPr>
          <p:cNvPr id="3" name="Snakkeboble: oval 2">
            <a:extLst>
              <a:ext uri="{FF2B5EF4-FFF2-40B4-BE49-F238E27FC236}">
                <a16:creationId xmlns:a16="http://schemas.microsoft.com/office/drawing/2014/main" id="{B2B59EC9-B26F-0EE5-FB9E-5BB032D4E882}"/>
              </a:ext>
            </a:extLst>
          </p:cNvPr>
          <p:cNvSpPr/>
          <p:nvPr/>
        </p:nvSpPr>
        <p:spPr>
          <a:xfrm flipH="1">
            <a:off x="355002" y="4195481"/>
            <a:ext cx="4102250" cy="2461708"/>
          </a:xfrm>
          <a:prstGeom prst="wedgeEllipseCallout">
            <a:avLst>
              <a:gd name="adj1" fmla="val -66987"/>
              <a:gd name="adj2" fmla="val -41069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FB9F383-7C90-5C35-2A14-7A5F39E054A9}"/>
              </a:ext>
            </a:extLst>
          </p:cNvPr>
          <p:cNvSpPr txBox="1"/>
          <p:nvPr/>
        </p:nvSpPr>
        <p:spPr>
          <a:xfrm>
            <a:off x="889299" y="4701092"/>
            <a:ext cx="303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>
                <a:solidFill>
                  <a:schemeClr val="bg1"/>
                </a:solidFill>
              </a:rPr>
              <a:t>Hvordan skal vi samkjøre tjenestene sånn at vi tre blir til en helhet?</a:t>
            </a:r>
          </a:p>
        </p:txBody>
      </p:sp>
    </p:spTree>
    <p:extLst>
      <p:ext uri="{BB962C8B-B14F-4D97-AF65-F5344CB8AC3E}">
        <p14:creationId xmlns:p14="http://schemas.microsoft.com/office/powerpoint/2010/main" val="3773225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E55386A7DED7409221293BFDE7BCF1" ma:contentTypeVersion="18" ma:contentTypeDescription="Opprett et nytt dokument." ma:contentTypeScope="" ma:versionID="73a3a434de930004fb37d0ed24e46277">
  <xsd:schema xmlns:xsd="http://www.w3.org/2001/XMLSchema" xmlns:xs="http://www.w3.org/2001/XMLSchema" xmlns:p="http://schemas.microsoft.com/office/2006/metadata/properties" xmlns:ns2="8c12c5e7-9b97-4370-b793-7639c6b31a84" xmlns:ns3="58131d0b-4b12-4cbf-9814-1916f004757f" xmlns:ns4="6f26e647-edb9-4a66-9e82-d1a7abd976db" targetNamespace="http://schemas.microsoft.com/office/2006/metadata/properties" ma:root="true" ma:fieldsID="b03efcf66ec4739d6a2fc7e18cc06d85" ns2:_="" ns3:_="" ns4:_="">
    <xsd:import namespace="8c12c5e7-9b97-4370-b793-7639c6b31a84"/>
    <xsd:import namespace="58131d0b-4b12-4cbf-9814-1916f004757f"/>
    <xsd:import namespace="6f26e647-edb9-4a66-9e82-d1a7abd97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2c5e7-9b97-4370-b793-7639c6b31a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64aef12f-856c-414c-a044-8f2a924d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131d0b-4b12-4cbf-9814-1916f00475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6e647-edb9-4a66-9e82-d1a7abd976d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55a736a-1504-4a38-88ec-78cce228dfa1}" ma:internalName="TaxCatchAll" ma:showField="CatchAllData" ma:web="58131d0b-4b12-4cbf-9814-1916f00475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26e647-edb9-4a66-9e82-d1a7abd976db" xsi:nil="true"/>
    <lcf76f155ced4ddcb4097134ff3c332f xmlns="8c12c5e7-9b97-4370-b793-7639c6b31a8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5696AB-5423-43AF-9210-A5E6BCDC9EA8}">
  <ds:schemaRefs>
    <ds:schemaRef ds:uri="58131d0b-4b12-4cbf-9814-1916f004757f"/>
    <ds:schemaRef ds:uri="6f26e647-edb9-4a66-9e82-d1a7abd976db"/>
    <ds:schemaRef ds:uri="8c12c5e7-9b97-4370-b793-7639c6b31a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15D33A-E268-4F27-800F-FB9372E119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819F56-8B7D-48EC-B2F1-54E69C38957D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8131d0b-4b12-4cbf-9814-1916f004757f"/>
    <ds:schemaRef ds:uri="http://purl.org/dc/dcmitype/"/>
    <ds:schemaRef ds:uri="http://purl.org/dc/elements/1.1/"/>
    <ds:schemaRef ds:uri="http://purl.org/dc/terms/"/>
    <ds:schemaRef ds:uri="8c12c5e7-9b97-4370-b793-7639c6b31a84"/>
    <ds:schemaRef ds:uri="6f26e647-edb9-4a66-9e82-d1a7abd976db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Widescreen</PresentationFormat>
  <Paragraphs>91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Office-tema</vt:lpstr>
      <vt:lpstr>Det var en gang tre tjenester som skulle bli en….</vt:lpstr>
      <vt:lpstr>Det var en gang tre tjenester som skulle  bli en Om etableringen av Stjørdalshjelpa</vt:lpstr>
      <vt:lpstr>Det var en gang… </vt:lpstr>
      <vt:lpstr>Stjørdal kommune  Folkehelseprofil og oppvekstprofil 2025</vt:lpstr>
      <vt:lpstr>De tre tjenestene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 har vi etablert så langt?</vt:lpstr>
      <vt:lpstr>Utfordringer for veien videre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>Sigrid Ness</cp:lastModifiedBy>
  <cp:revision>3</cp:revision>
  <cp:lastPrinted>2024-11-18T13:06:37Z</cp:lastPrinted>
  <dcterms:created xsi:type="dcterms:W3CDTF">2024-08-30T10:55:55Z</dcterms:created>
  <dcterms:modified xsi:type="dcterms:W3CDTF">2025-06-19T06:25:51Z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0x010100CEE55386A7DED7409221293BFDE7BCF1</vt:lpwstr>
  </property>
  <property fmtid="{D5CDD505-2E9C-101B-9397-08002B2CF9AE}" pid="3" name="MediaServiceImageTags">
    <vt:lpwstr/>
  </property>
</Properties>
</file>