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2" r:id="rId4"/>
  </p:sldMasterIdLst>
  <p:notesMasterIdLst>
    <p:notesMasterId r:id="rId25"/>
  </p:notesMasterIdLst>
  <p:sldIdLst>
    <p:sldId id="1259" r:id="rId5"/>
    <p:sldId id="1260" r:id="rId6"/>
    <p:sldId id="1245" r:id="rId7"/>
    <p:sldId id="1250" r:id="rId8"/>
    <p:sldId id="1252" r:id="rId9"/>
    <p:sldId id="1251" r:id="rId10"/>
    <p:sldId id="1253" r:id="rId11"/>
    <p:sldId id="1254" r:id="rId12"/>
    <p:sldId id="1255" r:id="rId13"/>
    <p:sldId id="1256" r:id="rId14"/>
    <p:sldId id="256" r:id="rId15"/>
    <p:sldId id="1258" r:id="rId16"/>
    <p:sldId id="1246" r:id="rId17"/>
    <p:sldId id="1257" r:id="rId18"/>
    <p:sldId id="1243" r:id="rId19"/>
    <p:sldId id="1241" r:id="rId20"/>
    <p:sldId id="1244" r:id="rId21"/>
    <p:sldId id="1249" r:id="rId22"/>
    <p:sldId id="1248" r:id="rId23"/>
    <p:sldId id="1247"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e H. Simonsen" initials="AHS" lastIdx="18" clrIdx="0">
    <p:extLst>
      <p:ext uri="{19B8F6BF-5375-455C-9EA6-DF929625EA0E}">
        <p15:presenceInfo xmlns:p15="http://schemas.microsoft.com/office/powerpoint/2012/main" userId="S::ane.simonsen@r-bup.no::555e9884-cd4c-481f-82ce-74e289edec42" providerId="AD"/>
      </p:ext>
    </p:extLst>
  </p:cmAuthor>
  <p:cmAuthor id="2" name="Camilla Øen Fridheim" initials="CF" lastIdx="8" clrIdx="1">
    <p:extLst>
      <p:ext uri="{19B8F6BF-5375-455C-9EA6-DF929625EA0E}">
        <p15:presenceInfo xmlns:p15="http://schemas.microsoft.com/office/powerpoint/2012/main" userId="S::camilla.fridheim@rvtsost.no::6d99419f-e94f-4a4b-b569-e089a07e02e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0022"/>
    <a:srgbClr val="97CFD9"/>
    <a:srgbClr val="799A8F"/>
    <a:srgbClr val="7F99A2"/>
    <a:srgbClr val="7F99A7"/>
    <a:srgbClr val="805B8F"/>
    <a:srgbClr val="7AB2DC"/>
    <a:srgbClr val="9DC3E6"/>
    <a:srgbClr val="DC1F27"/>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226" autoAdjust="0"/>
  </p:normalViewPr>
  <p:slideViewPr>
    <p:cSldViewPr snapToGrid="0">
      <p:cViewPr varScale="1">
        <p:scale>
          <a:sx n="156" d="100"/>
          <a:sy n="156" d="100"/>
        </p:scale>
        <p:origin x="324" y="126"/>
      </p:cViewPr>
      <p:guideLst/>
    </p:cSldViewPr>
  </p:slideViewPr>
  <p:notesTextViewPr>
    <p:cViewPr>
      <p:scale>
        <a:sx n="1" d="1"/>
        <a:sy n="1" d="1"/>
      </p:scale>
      <p:origin x="0" y="0"/>
    </p:cViewPr>
  </p:notesTextViewPr>
  <p:sorterViewPr>
    <p:cViewPr>
      <p:scale>
        <a:sx n="100" d="100"/>
        <a:sy n="100" d="100"/>
      </p:scale>
      <p:origin x="0" y="-64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07340B-9BDA-434E-B5BE-31DF808F710B}" type="datetimeFigureOut">
              <a:rPr lang="nb-NO" smtClean="0"/>
              <a:t>01.06.2022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679D0D-0F3B-1B49-B518-CCBC8A716D55}" type="slidenum">
              <a:rPr lang="nb-NO" smtClean="0"/>
              <a:t>‹#›</a:t>
            </a:fld>
            <a:endParaRPr lang="nb-NO"/>
          </a:p>
        </p:txBody>
      </p:sp>
    </p:spTree>
    <p:extLst>
      <p:ext uri="{BB962C8B-B14F-4D97-AF65-F5344CB8AC3E}">
        <p14:creationId xmlns:p14="http://schemas.microsoft.com/office/powerpoint/2010/main" val="1203530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dirty="0"/>
              <a:t>Statsforvalterne og </a:t>
            </a:r>
            <a:r>
              <a:rPr lang="nb-NO" dirty="0" err="1"/>
              <a:t>RVTSene</a:t>
            </a:r>
            <a:r>
              <a:rPr lang="nb-NO" dirty="0"/>
              <a:t> skal sammen arbeide for at Jeg Vet og Snakkemedbarn.no blir kjent og implementert i kommunene. </a:t>
            </a:r>
          </a:p>
          <a:p>
            <a:pPr marL="171450" indent="-171450">
              <a:buFontTx/>
              <a:buChar char="-"/>
            </a:pPr>
            <a:endParaRPr lang="nb-NO" dirty="0"/>
          </a:p>
          <a:p>
            <a:pPr marL="171450" indent="-171450">
              <a:buFontTx/>
              <a:buChar char="-"/>
            </a:pPr>
            <a:r>
              <a:rPr lang="nb-NO" dirty="0"/>
              <a:t>Barn skal få et helhetlig opplæringstilbud om tema vold, overgrep og mobbing. </a:t>
            </a:r>
          </a:p>
          <a:p>
            <a:pPr marL="171450" indent="-171450">
              <a:buFontTx/>
              <a:buChar char="-"/>
            </a:pPr>
            <a:r>
              <a:rPr lang="nb-NO" dirty="0"/>
              <a:t>Barn treng kunnskap for å få handlingskompetanse.</a:t>
            </a:r>
          </a:p>
          <a:p>
            <a:pPr marL="171450" indent="-171450">
              <a:buFontTx/>
              <a:buChar char="-"/>
            </a:pPr>
            <a:endParaRPr lang="nb-NO" dirty="0"/>
          </a:p>
          <a:p>
            <a:pPr marL="171450" indent="-171450">
              <a:buFontTx/>
              <a:buChar char="-"/>
            </a:pPr>
            <a:r>
              <a:rPr lang="nb-NO" dirty="0"/>
              <a:t>Men, det e ikke bare barn som treng handlingskompetanse. Også voksne som arbeide med barn må også kunne snakke med barn de har en bekymring for, på en måte som trygge barnet. Voksne treng </a:t>
            </a:r>
            <a:r>
              <a:rPr lang="nb-NO" dirty="0" err="1"/>
              <a:t>ogsåå</a:t>
            </a:r>
            <a:r>
              <a:rPr lang="nb-NO" dirty="0"/>
              <a:t> handlingskompetanse. </a:t>
            </a:r>
          </a:p>
        </p:txBody>
      </p:sp>
      <p:sp>
        <p:nvSpPr>
          <p:cNvPr id="4" name="Plassholder for lysbildenummer 3"/>
          <p:cNvSpPr>
            <a:spLocks noGrp="1"/>
          </p:cNvSpPr>
          <p:nvPr>
            <p:ph type="sldNum" sz="quarter" idx="5"/>
          </p:nvPr>
        </p:nvSpPr>
        <p:spPr/>
        <p:txBody>
          <a:bodyPr/>
          <a:lstStyle/>
          <a:p>
            <a:fld id="{D3679D0D-0F3B-1B49-B518-CCBC8A716D55}" type="slidenum">
              <a:rPr lang="nb-NO" smtClean="0"/>
              <a:t>2</a:t>
            </a:fld>
            <a:endParaRPr lang="nb-NO"/>
          </a:p>
        </p:txBody>
      </p:sp>
    </p:spTree>
    <p:extLst>
      <p:ext uri="{BB962C8B-B14F-4D97-AF65-F5344CB8AC3E}">
        <p14:creationId xmlns:p14="http://schemas.microsoft.com/office/powerpoint/2010/main" val="2624541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D3679D0D-0F3B-1B49-B518-CCBC8A716D55}" type="slidenum">
              <a:rPr lang="nb-NO" smtClean="0"/>
              <a:t>15</a:t>
            </a:fld>
            <a:endParaRPr lang="nb-NO"/>
          </a:p>
        </p:txBody>
      </p:sp>
    </p:spTree>
    <p:extLst>
      <p:ext uri="{BB962C8B-B14F-4D97-AF65-F5344CB8AC3E}">
        <p14:creationId xmlns:p14="http://schemas.microsoft.com/office/powerpoint/2010/main" val="1908701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dirty="0"/>
              <a:t>For å bli bedre til å snakke med barn om sensitive temaer må vi øve</a:t>
            </a:r>
          </a:p>
          <a:p>
            <a:pPr marL="171450" indent="-171450">
              <a:buFontTx/>
              <a:buChar char="-"/>
            </a:pPr>
            <a:r>
              <a:rPr lang="nb-NO" dirty="0"/>
              <a:t>Før å hjelpe barn må voksne tørre å se og snakke, det e nå som kreve øving.</a:t>
            </a:r>
          </a:p>
          <a:p>
            <a:pPr marL="171450" indent="-171450">
              <a:buFontTx/>
              <a:buChar char="-"/>
            </a:pPr>
            <a:r>
              <a:rPr lang="nb-NO" dirty="0"/>
              <a:t>Brannmenn dem øve for å kunne handle raskt til det beste for de </a:t>
            </a:r>
            <a:r>
              <a:rPr lang="nb-NO" dirty="0" err="1"/>
              <a:t>menneskan</a:t>
            </a:r>
            <a:r>
              <a:rPr lang="nb-NO" dirty="0"/>
              <a:t> som kan få alvorlige skada, det samme gjell med barn. Ansatte må øve for å kunne handle og avverge at overgrep skjer. </a:t>
            </a:r>
          </a:p>
          <a:p>
            <a:pPr marL="171450" indent="-171450">
              <a:buFontTx/>
              <a:buChar char="-"/>
            </a:pPr>
            <a:r>
              <a:rPr lang="nb-NO" dirty="0"/>
              <a:t>Kanskje kan man ikke hindre det første overgrepet, men kan hindre at flere overgrep skjer. </a:t>
            </a:r>
          </a:p>
          <a:p>
            <a:pPr marL="171450" indent="-171450">
              <a:buFontTx/>
              <a:buChar char="-"/>
            </a:pPr>
            <a:endParaRPr lang="nb-NO" dirty="0"/>
          </a:p>
        </p:txBody>
      </p:sp>
      <p:sp>
        <p:nvSpPr>
          <p:cNvPr id="4" name="Plassholder for lysbildenummer 3"/>
          <p:cNvSpPr>
            <a:spLocks noGrp="1"/>
          </p:cNvSpPr>
          <p:nvPr>
            <p:ph type="sldNum" sz="quarter" idx="5"/>
          </p:nvPr>
        </p:nvSpPr>
        <p:spPr/>
        <p:txBody>
          <a:bodyPr/>
          <a:lstStyle/>
          <a:p>
            <a:fld id="{D3679D0D-0F3B-1B49-B518-CCBC8A716D55}" type="slidenum">
              <a:rPr lang="nb-NO" smtClean="0"/>
              <a:t>16</a:t>
            </a:fld>
            <a:endParaRPr lang="nb-NO"/>
          </a:p>
        </p:txBody>
      </p:sp>
    </p:spTree>
    <p:extLst>
      <p:ext uri="{BB962C8B-B14F-4D97-AF65-F5344CB8AC3E}">
        <p14:creationId xmlns:p14="http://schemas.microsoft.com/office/powerpoint/2010/main" val="4256219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 ulike barn som man kan øve på å snakk med. Barn i ulik alder og hvor bekymringa handle om ulik tema. </a:t>
            </a:r>
          </a:p>
        </p:txBody>
      </p:sp>
      <p:sp>
        <p:nvSpPr>
          <p:cNvPr id="4" name="Plassholder for lysbildenummer 3"/>
          <p:cNvSpPr>
            <a:spLocks noGrp="1"/>
          </p:cNvSpPr>
          <p:nvPr>
            <p:ph type="sldNum" sz="quarter" idx="5"/>
          </p:nvPr>
        </p:nvSpPr>
        <p:spPr/>
        <p:txBody>
          <a:bodyPr/>
          <a:lstStyle/>
          <a:p>
            <a:fld id="{D3679D0D-0F3B-1B49-B518-CCBC8A716D55}" type="slidenum">
              <a:rPr lang="nb-NO" smtClean="0"/>
              <a:t>18</a:t>
            </a:fld>
            <a:endParaRPr lang="nb-NO"/>
          </a:p>
        </p:txBody>
      </p:sp>
    </p:spTree>
    <p:extLst>
      <p:ext uri="{BB962C8B-B14F-4D97-AF65-F5344CB8AC3E}">
        <p14:creationId xmlns:p14="http://schemas.microsoft.com/office/powerpoint/2010/main" val="3386784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dirty="0"/>
              <a:t>Det e ikke en metodeopplæring, refleksjon e målet</a:t>
            </a:r>
          </a:p>
          <a:p>
            <a:pPr marL="171450" indent="-171450">
              <a:buFontTx/>
              <a:buChar char="-"/>
            </a:pPr>
            <a:r>
              <a:rPr lang="nb-NO" dirty="0"/>
              <a:t>Man kan velge ulike svar alternativa i simuleringa, på den måten lære man mer.</a:t>
            </a:r>
          </a:p>
          <a:p>
            <a:pPr marL="171450" indent="-171450">
              <a:buFontTx/>
              <a:buChar char="-"/>
            </a:pPr>
            <a:r>
              <a:rPr lang="nb-NO" dirty="0"/>
              <a:t>Når man starte </a:t>
            </a:r>
            <a:r>
              <a:rPr lang="nb-NO" dirty="0" err="1"/>
              <a:t>siumleringa</a:t>
            </a:r>
            <a:r>
              <a:rPr lang="nb-NO" dirty="0"/>
              <a:t> så kan man fort føle på at man ønske å svare rett, men ved å velge ulike alternativa blir det mer å drøfte og reflektere rundt.</a:t>
            </a:r>
          </a:p>
          <a:p>
            <a:pPr marL="171450" indent="-171450">
              <a:buFontTx/>
              <a:buChar char="-"/>
            </a:pPr>
            <a:r>
              <a:rPr lang="nb-NO" dirty="0"/>
              <a:t>Spell flere ganga, så ser du </a:t>
            </a:r>
            <a:r>
              <a:rPr lang="nb-NO" dirty="0" err="1"/>
              <a:t>Ka</a:t>
            </a:r>
            <a:r>
              <a:rPr lang="nb-NO" dirty="0"/>
              <a:t> som skjer med ulike svar. </a:t>
            </a:r>
          </a:p>
          <a:p>
            <a:pPr marL="171450" indent="-171450">
              <a:buFontTx/>
              <a:buChar char="-"/>
            </a:pPr>
            <a:r>
              <a:rPr lang="nb-NO" dirty="0"/>
              <a:t>Prøv barn i ulik aldersgruppe. </a:t>
            </a:r>
          </a:p>
        </p:txBody>
      </p:sp>
      <p:sp>
        <p:nvSpPr>
          <p:cNvPr id="4" name="Plassholder for lysbildenummer 3"/>
          <p:cNvSpPr>
            <a:spLocks noGrp="1"/>
          </p:cNvSpPr>
          <p:nvPr>
            <p:ph type="sldNum" sz="quarter" idx="5"/>
          </p:nvPr>
        </p:nvSpPr>
        <p:spPr/>
        <p:txBody>
          <a:bodyPr/>
          <a:lstStyle/>
          <a:p>
            <a:fld id="{D3679D0D-0F3B-1B49-B518-CCBC8A716D55}" type="slidenum">
              <a:rPr lang="nb-NO" smtClean="0"/>
              <a:t>19</a:t>
            </a:fld>
            <a:endParaRPr lang="nb-NO"/>
          </a:p>
        </p:txBody>
      </p:sp>
    </p:spTree>
    <p:extLst>
      <p:ext uri="{BB962C8B-B14F-4D97-AF65-F5344CB8AC3E}">
        <p14:creationId xmlns:p14="http://schemas.microsoft.com/office/powerpoint/2010/main" val="3043650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dirty="0"/>
              <a:t>Det e viktig at vi voksne tørr å snakk med barn om tema seksuelle </a:t>
            </a:r>
            <a:r>
              <a:rPr lang="nb-NO" dirty="0" err="1"/>
              <a:t>ovegrep</a:t>
            </a:r>
            <a:r>
              <a:rPr lang="nb-NO" dirty="0"/>
              <a:t> og vold. Ja alt som kan være sensitive tema å snakke om. </a:t>
            </a:r>
          </a:p>
          <a:p>
            <a:pPr marL="171450" indent="-171450">
              <a:buFontTx/>
              <a:buChar char="-"/>
            </a:pPr>
            <a:r>
              <a:rPr lang="nb-NO" dirty="0"/>
              <a:t>Fordi vi vet og vi har fått vite mer i dag om </a:t>
            </a:r>
            <a:r>
              <a:rPr lang="nb-NO" dirty="0" err="1"/>
              <a:t>ka</a:t>
            </a:r>
            <a:r>
              <a:rPr lang="nb-NO" dirty="0"/>
              <a:t> </a:t>
            </a:r>
            <a:r>
              <a:rPr lang="nb-NO" dirty="0" err="1"/>
              <a:t>konsekvensan</a:t>
            </a:r>
            <a:r>
              <a:rPr lang="nb-NO" dirty="0"/>
              <a:t> av og leve med vold og overgrep e. </a:t>
            </a:r>
          </a:p>
          <a:p>
            <a:pPr marL="171450" indent="-171450">
              <a:buFontTx/>
              <a:buChar char="-"/>
            </a:pPr>
            <a:r>
              <a:rPr lang="nb-NO" dirty="0"/>
              <a:t>Vi må tørre å se og spørre, og </a:t>
            </a:r>
            <a:r>
              <a:rPr lang="nb-NO" dirty="0" err="1"/>
              <a:t>formiddle</a:t>
            </a:r>
            <a:r>
              <a:rPr lang="nb-NO" dirty="0"/>
              <a:t> at vi e voksne som barn kan snakk med. </a:t>
            </a:r>
          </a:p>
          <a:p>
            <a:pPr marL="171450" indent="-171450">
              <a:buFontTx/>
              <a:buChar char="-"/>
            </a:pPr>
            <a:r>
              <a:rPr lang="nb-NO" dirty="0"/>
              <a:t>Nettopp før å forebygge vold og overgrep i tidlig alder og det før barn og unges beste.</a:t>
            </a:r>
          </a:p>
        </p:txBody>
      </p:sp>
      <p:sp>
        <p:nvSpPr>
          <p:cNvPr id="4" name="Plassholder for lysbildenummer 3"/>
          <p:cNvSpPr>
            <a:spLocks noGrp="1"/>
          </p:cNvSpPr>
          <p:nvPr>
            <p:ph type="sldNum" sz="quarter" idx="5"/>
          </p:nvPr>
        </p:nvSpPr>
        <p:spPr/>
        <p:txBody>
          <a:bodyPr/>
          <a:lstStyle/>
          <a:p>
            <a:fld id="{D3679D0D-0F3B-1B49-B518-CCBC8A716D55}" type="slidenum">
              <a:rPr lang="nb-NO" smtClean="0"/>
              <a:t>20</a:t>
            </a:fld>
            <a:endParaRPr lang="nb-NO"/>
          </a:p>
        </p:txBody>
      </p:sp>
    </p:spTree>
    <p:extLst>
      <p:ext uri="{BB962C8B-B14F-4D97-AF65-F5344CB8AC3E}">
        <p14:creationId xmlns:p14="http://schemas.microsoft.com/office/powerpoint/2010/main" val="109260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dirty="0"/>
              <a:t>Jeg vet e en kunnskapsbasert og alderstilpassa læringsressurs som e utvikla i samarbeid med </a:t>
            </a:r>
            <a:r>
              <a:rPr lang="nb-NO" dirty="0" err="1"/>
              <a:t>Bufdir</a:t>
            </a:r>
            <a:r>
              <a:rPr lang="nb-NO" dirty="0"/>
              <a:t>, utdanningsdirektoratet, helsedirektoratet og læringsplattformen </a:t>
            </a:r>
            <a:r>
              <a:rPr lang="nb-NO" dirty="0" err="1"/>
              <a:t>Salaby</a:t>
            </a:r>
            <a:r>
              <a:rPr lang="nb-NO" dirty="0"/>
              <a:t>.</a:t>
            </a:r>
          </a:p>
          <a:p>
            <a:pPr marL="171450" indent="-171450">
              <a:buFontTx/>
              <a:buChar char="-"/>
            </a:pPr>
            <a:endParaRPr lang="nb-NO" dirty="0"/>
          </a:p>
          <a:p>
            <a:pPr marL="171450" indent="-171450">
              <a:buFontTx/>
              <a:buChar char="-"/>
            </a:pPr>
            <a:r>
              <a:rPr lang="nb-NO" dirty="0"/>
              <a:t>Inneholde lærerveiledning utvikla av fagfolk fra skolesektoren</a:t>
            </a:r>
          </a:p>
          <a:p>
            <a:pPr marL="171450" indent="-171450">
              <a:buFontTx/>
              <a:buChar char="-"/>
            </a:pPr>
            <a:endParaRPr lang="nb-NO" dirty="0"/>
          </a:p>
          <a:p>
            <a:pPr marL="171450" indent="-171450">
              <a:buFontTx/>
              <a:buChar char="-"/>
            </a:pPr>
            <a:r>
              <a:rPr lang="nb-NO" dirty="0"/>
              <a:t>Skal bidra til at barnehager, grunnskoler og videregående skoler har et voldsforebyggende opplæringstilbud som følge barnet gjennom hele utdanningsforløpet. </a:t>
            </a:r>
          </a:p>
          <a:p>
            <a:endParaRPr lang="nb-NO" dirty="0"/>
          </a:p>
          <a:p>
            <a:endParaRPr lang="nb-NO" dirty="0"/>
          </a:p>
        </p:txBody>
      </p:sp>
      <p:sp>
        <p:nvSpPr>
          <p:cNvPr id="4" name="Plassholder for lysbildenummer 3"/>
          <p:cNvSpPr>
            <a:spLocks noGrp="1"/>
          </p:cNvSpPr>
          <p:nvPr>
            <p:ph type="sldNum" sz="quarter" idx="5"/>
          </p:nvPr>
        </p:nvSpPr>
        <p:spPr/>
        <p:txBody>
          <a:bodyPr/>
          <a:lstStyle/>
          <a:p>
            <a:fld id="{D3679D0D-0F3B-1B49-B518-CCBC8A716D55}" type="slidenum">
              <a:rPr lang="nb-NO" smtClean="0"/>
              <a:t>4</a:t>
            </a:fld>
            <a:endParaRPr lang="nb-NO"/>
          </a:p>
        </p:txBody>
      </p:sp>
    </p:spTree>
    <p:extLst>
      <p:ext uri="{BB962C8B-B14F-4D97-AF65-F5344CB8AC3E}">
        <p14:creationId xmlns:p14="http://schemas.microsoft.com/office/powerpoint/2010/main" val="1983065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dirty="0"/>
              <a:t>Barn og unge får kunnskap ved temabaserte opplegg som ledes av noen dem kjenner og som dem treff hver dag. Da Jeg vet skal gjennomføres i barnehager og skoler av </a:t>
            </a:r>
            <a:r>
              <a:rPr lang="nb-NO" dirty="0" err="1"/>
              <a:t>barnehagelærera</a:t>
            </a:r>
            <a:r>
              <a:rPr lang="nb-NO" dirty="0"/>
              <a:t> og </a:t>
            </a:r>
            <a:r>
              <a:rPr lang="nb-NO" dirty="0" err="1"/>
              <a:t>lærera</a:t>
            </a:r>
            <a:r>
              <a:rPr lang="nb-NO" dirty="0"/>
              <a:t> får barn opplæring av noen dem har relasjon til, å som dem kan snakke med.</a:t>
            </a:r>
          </a:p>
          <a:p>
            <a:pPr marL="171450" indent="-171450">
              <a:buFontTx/>
              <a:buChar char="-"/>
            </a:pPr>
            <a:endParaRPr lang="nb-NO" dirty="0"/>
          </a:p>
          <a:p>
            <a:pPr marL="171450" indent="-171450">
              <a:buFontTx/>
              <a:buChar char="-"/>
            </a:pPr>
            <a:r>
              <a:rPr lang="nb-NO" dirty="0"/>
              <a:t>Når barn og unge vet at de voksne i min barnehage eller skole kan æ snakke med om de hær temaene, da åpne det for å blir enklere å kunne snakke om temaene. </a:t>
            </a:r>
          </a:p>
          <a:p>
            <a:pPr marL="171450" indent="-171450">
              <a:buFontTx/>
              <a:buChar char="-"/>
            </a:pPr>
            <a:endParaRPr lang="nb-NO" dirty="0"/>
          </a:p>
          <a:p>
            <a:pPr marL="171450" indent="-171450">
              <a:buFontTx/>
              <a:buChar char="-"/>
            </a:pPr>
            <a:r>
              <a:rPr lang="nb-NO" dirty="0"/>
              <a:t>Opplæringa skjer gjennom fagteksta, filma, </a:t>
            </a:r>
            <a:r>
              <a:rPr lang="nb-NO" dirty="0" err="1"/>
              <a:t>illustrasjona</a:t>
            </a:r>
            <a:r>
              <a:rPr lang="nb-NO" dirty="0"/>
              <a:t> og oppgava</a:t>
            </a:r>
          </a:p>
          <a:p>
            <a:pPr marL="171450" indent="-171450">
              <a:buFontTx/>
              <a:buChar char="-"/>
            </a:pPr>
            <a:endParaRPr lang="nb-NO" dirty="0"/>
          </a:p>
          <a:p>
            <a:pPr marL="171450" indent="-171450">
              <a:buFontTx/>
              <a:buChar char="-"/>
            </a:pPr>
            <a:r>
              <a:rPr lang="nb-NO" dirty="0"/>
              <a:t>Barn og unge blir presentert før konkrete </a:t>
            </a:r>
            <a:r>
              <a:rPr lang="nb-NO" dirty="0" err="1"/>
              <a:t>situasjona</a:t>
            </a:r>
            <a:r>
              <a:rPr lang="nb-NO" dirty="0"/>
              <a:t> og dilemmaer, hvor de skal reflektere og samtale.</a:t>
            </a:r>
          </a:p>
          <a:p>
            <a:pPr marL="171450" indent="-171450">
              <a:buFontTx/>
              <a:buChar char="-"/>
            </a:pPr>
            <a:endParaRPr lang="nb-NO" dirty="0"/>
          </a:p>
          <a:p>
            <a:pPr marL="171450" indent="-171450">
              <a:buFontTx/>
              <a:buChar char="-"/>
            </a:pPr>
            <a:r>
              <a:rPr lang="nb-NO" dirty="0"/>
              <a:t>Det gir også mulighet til fordypning og prosjektarbeid for </a:t>
            </a:r>
            <a:r>
              <a:rPr lang="nb-NO" dirty="0" err="1"/>
              <a:t>eleva</a:t>
            </a:r>
            <a:r>
              <a:rPr lang="nb-NO" dirty="0"/>
              <a:t> på ungdomstrinnet og VGS.</a:t>
            </a:r>
          </a:p>
        </p:txBody>
      </p:sp>
      <p:sp>
        <p:nvSpPr>
          <p:cNvPr id="4" name="Plassholder for lysbildenummer 3"/>
          <p:cNvSpPr>
            <a:spLocks noGrp="1"/>
          </p:cNvSpPr>
          <p:nvPr>
            <p:ph type="sldNum" sz="quarter" idx="5"/>
          </p:nvPr>
        </p:nvSpPr>
        <p:spPr/>
        <p:txBody>
          <a:bodyPr/>
          <a:lstStyle/>
          <a:p>
            <a:fld id="{D3679D0D-0F3B-1B49-B518-CCBC8A716D55}" type="slidenum">
              <a:rPr lang="nb-NO" smtClean="0"/>
              <a:t>5</a:t>
            </a:fld>
            <a:endParaRPr lang="nb-NO"/>
          </a:p>
        </p:txBody>
      </p:sp>
    </p:spTree>
    <p:extLst>
      <p:ext uri="{BB962C8B-B14F-4D97-AF65-F5344CB8AC3E}">
        <p14:creationId xmlns:p14="http://schemas.microsoft.com/office/powerpoint/2010/main" val="4245779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dirty="0"/>
              <a:t>Jeg vet gir barn og unge alderstilpassa kunnskap om ulike forma for vold, seksuelle overgrep og mobbing. </a:t>
            </a:r>
          </a:p>
          <a:p>
            <a:pPr marL="171450" indent="-171450">
              <a:buFontTx/>
              <a:buChar char="-"/>
            </a:pPr>
            <a:endParaRPr lang="nb-NO" dirty="0"/>
          </a:p>
          <a:p>
            <a:pPr marL="171450" indent="-171450">
              <a:buFontTx/>
              <a:buChar char="-"/>
            </a:pPr>
            <a:r>
              <a:rPr lang="nb-NO" dirty="0"/>
              <a:t>Samt </a:t>
            </a:r>
            <a:r>
              <a:rPr lang="nb-NO" dirty="0" err="1"/>
              <a:t>konsekvensan</a:t>
            </a:r>
            <a:r>
              <a:rPr lang="nb-NO" dirty="0"/>
              <a:t> av å utsettes for vold, seksuelle overgrep og mobbing</a:t>
            </a:r>
          </a:p>
          <a:p>
            <a:pPr marL="171450" indent="-171450">
              <a:buFontTx/>
              <a:buChar char="-"/>
            </a:pPr>
            <a:endParaRPr lang="nb-NO" dirty="0"/>
          </a:p>
          <a:p>
            <a:pPr marL="171450" indent="-171450">
              <a:buFontTx/>
              <a:buChar char="-"/>
            </a:pPr>
            <a:r>
              <a:rPr lang="nb-NO" dirty="0"/>
              <a:t>Sine rettigheta og hvordan barn og unge kan få hjelp og støtte</a:t>
            </a:r>
          </a:p>
        </p:txBody>
      </p:sp>
      <p:sp>
        <p:nvSpPr>
          <p:cNvPr id="4" name="Plassholder for lysbildenummer 3"/>
          <p:cNvSpPr>
            <a:spLocks noGrp="1"/>
          </p:cNvSpPr>
          <p:nvPr>
            <p:ph type="sldNum" sz="quarter" idx="5"/>
          </p:nvPr>
        </p:nvSpPr>
        <p:spPr/>
        <p:txBody>
          <a:bodyPr/>
          <a:lstStyle/>
          <a:p>
            <a:fld id="{D3679D0D-0F3B-1B49-B518-CCBC8A716D55}" type="slidenum">
              <a:rPr lang="nb-NO" smtClean="0"/>
              <a:t>6</a:t>
            </a:fld>
            <a:endParaRPr lang="nb-NO"/>
          </a:p>
        </p:txBody>
      </p:sp>
    </p:spTree>
    <p:extLst>
      <p:ext uri="{BB962C8B-B14F-4D97-AF65-F5344CB8AC3E}">
        <p14:creationId xmlns:p14="http://schemas.microsoft.com/office/powerpoint/2010/main" val="3252648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dirty="0"/>
              <a:t>Jeg vet fokuserer på barn og unge. At barn treng kunnskap. </a:t>
            </a:r>
          </a:p>
          <a:p>
            <a:pPr marL="171450" indent="-171450">
              <a:buFontTx/>
              <a:buChar char="-"/>
            </a:pPr>
            <a:endParaRPr lang="nb-NO" dirty="0"/>
          </a:p>
          <a:p>
            <a:pPr marL="171450" indent="-171450">
              <a:buFontTx/>
              <a:buChar char="-"/>
            </a:pPr>
            <a:r>
              <a:rPr lang="nb-NO" dirty="0"/>
              <a:t>Barn treng kunnskap for å kunne kjenne igjen og sette ord på det som de eventuelt opplever</a:t>
            </a:r>
          </a:p>
          <a:p>
            <a:pPr marL="171450" indent="-171450">
              <a:buFontTx/>
              <a:buChar char="-"/>
            </a:pPr>
            <a:endParaRPr lang="nb-NO" dirty="0"/>
          </a:p>
          <a:p>
            <a:pPr marL="171450" indent="-171450">
              <a:buFontTx/>
              <a:buChar char="-"/>
            </a:pPr>
            <a:r>
              <a:rPr lang="nb-NO" dirty="0"/>
              <a:t>De treng å vite at det e trygt å si ifra</a:t>
            </a:r>
          </a:p>
          <a:p>
            <a:pPr marL="171450" indent="-171450">
              <a:buFontTx/>
              <a:buChar char="-"/>
            </a:pPr>
            <a:endParaRPr lang="nb-NO" dirty="0"/>
          </a:p>
          <a:p>
            <a:pPr marL="171450" indent="-171450">
              <a:buFontTx/>
              <a:buChar char="-"/>
            </a:pPr>
            <a:r>
              <a:rPr lang="nb-NO" dirty="0"/>
              <a:t>Hva som e lov og sine rettigheta. Det e ikke sikkert at barn vet hva de utsettes for å at det ikke e lov.</a:t>
            </a:r>
          </a:p>
          <a:p>
            <a:pPr marL="171450" indent="-171450">
              <a:buFontTx/>
              <a:buChar char="-"/>
            </a:pPr>
            <a:endParaRPr lang="nb-NO" dirty="0"/>
          </a:p>
          <a:p>
            <a:pPr marL="171450" indent="-171450">
              <a:buFontTx/>
              <a:buChar char="-"/>
            </a:pPr>
            <a:r>
              <a:rPr lang="nb-NO" dirty="0"/>
              <a:t>De treng den hær kunnskapen før å kunne få handlingskompetanse til å si fra dersom de utsettes </a:t>
            </a:r>
          </a:p>
          <a:p>
            <a:pPr marL="171450" indent="-171450">
              <a:buFontTx/>
              <a:buChar char="-"/>
            </a:pPr>
            <a:endParaRPr lang="nb-NO" dirty="0"/>
          </a:p>
          <a:p>
            <a:pPr marL="171450" indent="-171450">
              <a:buFontTx/>
              <a:buChar char="-"/>
            </a:pPr>
            <a:r>
              <a:rPr lang="nb-NO" dirty="0"/>
              <a:t>Å det hær før å være rusta til live og forebygge uhelse. </a:t>
            </a:r>
          </a:p>
          <a:p>
            <a:pPr marL="171450" indent="-171450">
              <a:buFontTx/>
              <a:buChar char="-"/>
            </a:pPr>
            <a:endParaRPr lang="nb-NO" dirty="0"/>
          </a:p>
          <a:p>
            <a:pPr marL="171450" indent="-171450">
              <a:buFontTx/>
              <a:buChar char="-"/>
            </a:pPr>
            <a:r>
              <a:rPr lang="nb-NO" dirty="0"/>
              <a:t>Her ser vi </a:t>
            </a:r>
            <a:r>
              <a:rPr lang="nb-NO" dirty="0" err="1"/>
              <a:t>nån</a:t>
            </a:r>
            <a:r>
              <a:rPr lang="nb-NO" dirty="0"/>
              <a:t> av </a:t>
            </a:r>
            <a:r>
              <a:rPr lang="nb-NO" dirty="0" err="1"/>
              <a:t>temane</a:t>
            </a:r>
            <a:r>
              <a:rPr lang="nb-NO" dirty="0"/>
              <a:t> som barn og unge får opplæring i gjennom bruk av Jeg vet</a:t>
            </a:r>
          </a:p>
        </p:txBody>
      </p:sp>
      <p:sp>
        <p:nvSpPr>
          <p:cNvPr id="4" name="Plassholder for lysbildenummer 3"/>
          <p:cNvSpPr>
            <a:spLocks noGrp="1"/>
          </p:cNvSpPr>
          <p:nvPr>
            <p:ph type="sldNum" sz="quarter" idx="5"/>
          </p:nvPr>
        </p:nvSpPr>
        <p:spPr/>
        <p:txBody>
          <a:bodyPr/>
          <a:lstStyle/>
          <a:p>
            <a:fld id="{D3679D0D-0F3B-1B49-B518-CCBC8A716D55}" type="slidenum">
              <a:rPr lang="nb-NO" smtClean="0"/>
              <a:t>7</a:t>
            </a:fld>
            <a:endParaRPr lang="nb-NO"/>
          </a:p>
        </p:txBody>
      </p:sp>
    </p:spTree>
    <p:extLst>
      <p:ext uri="{BB962C8B-B14F-4D97-AF65-F5344CB8AC3E}">
        <p14:creationId xmlns:p14="http://schemas.microsoft.com/office/powerpoint/2010/main" val="3719965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-Jeg vet e også forankra i rammeplan for barnehagens innhold og oppgava</a:t>
            </a:r>
          </a:p>
          <a:p>
            <a:endParaRPr lang="nb-NO" dirty="0"/>
          </a:p>
          <a:p>
            <a:pPr marL="171450" indent="-171450">
              <a:buFontTx/>
              <a:buChar char="-"/>
            </a:pPr>
            <a:r>
              <a:rPr lang="nb-NO" dirty="0"/>
              <a:t>Støtte </a:t>
            </a:r>
            <a:r>
              <a:rPr lang="nb-NO" dirty="0" err="1"/>
              <a:t>fagområdan</a:t>
            </a:r>
            <a:r>
              <a:rPr lang="nb-NO" dirty="0"/>
              <a:t>:</a:t>
            </a:r>
          </a:p>
          <a:p>
            <a:pPr marL="0" indent="0">
              <a:buFontTx/>
              <a:buNone/>
            </a:pPr>
            <a:r>
              <a:rPr lang="nb-NO" dirty="0"/>
              <a:t> Kommunikasjon, språk og tekst</a:t>
            </a:r>
          </a:p>
          <a:p>
            <a:pPr marL="0" indent="0">
              <a:buFontTx/>
              <a:buNone/>
            </a:pPr>
            <a:r>
              <a:rPr lang="nb-NO" dirty="0"/>
              <a:t>Kropp, bevegelse, mat og helse</a:t>
            </a:r>
          </a:p>
          <a:p>
            <a:pPr marL="0" indent="0">
              <a:buFontTx/>
              <a:buNone/>
            </a:pPr>
            <a:r>
              <a:rPr lang="nb-NO" dirty="0"/>
              <a:t>Nærmiljø og samfunn</a:t>
            </a:r>
          </a:p>
          <a:p>
            <a:pPr marL="0" indent="0">
              <a:buFontTx/>
              <a:buNone/>
            </a:pPr>
            <a:endParaRPr lang="nb-NO" dirty="0"/>
          </a:p>
          <a:p>
            <a:pPr marL="0" indent="0">
              <a:buFontTx/>
              <a:buNone/>
            </a:pPr>
            <a:r>
              <a:rPr lang="nb-NO" dirty="0"/>
              <a:t>- Og har en positiv inngang til temaene som har fokus på rettigheta, grensa og mestring</a:t>
            </a:r>
          </a:p>
          <a:p>
            <a:pPr marL="171450" indent="-171450">
              <a:buFontTx/>
              <a:buChar char="-"/>
            </a:pPr>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D3679D0D-0F3B-1B49-B518-CCBC8A716D55}" type="slidenum">
              <a:rPr lang="nb-NO" smtClean="0"/>
              <a:t>8</a:t>
            </a:fld>
            <a:endParaRPr lang="nb-NO"/>
          </a:p>
        </p:txBody>
      </p:sp>
    </p:spTree>
    <p:extLst>
      <p:ext uri="{BB962C8B-B14F-4D97-AF65-F5344CB8AC3E}">
        <p14:creationId xmlns:p14="http://schemas.microsoft.com/office/powerpoint/2010/main" val="266151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dirty="0"/>
              <a:t>Jeg vet e også forankra i læreplan</a:t>
            </a:r>
          </a:p>
          <a:p>
            <a:pPr marL="171450" indent="-171450">
              <a:buFontTx/>
              <a:buChar char="-"/>
            </a:pPr>
            <a:endParaRPr lang="nb-NO" dirty="0"/>
          </a:p>
          <a:p>
            <a:pPr marL="171450" indent="-171450">
              <a:buFontTx/>
              <a:buChar char="-"/>
            </a:pPr>
            <a:r>
              <a:rPr lang="nb-NO" dirty="0"/>
              <a:t>Støtte </a:t>
            </a:r>
            <a:r>
              <a:rPr lang="nb-NO" dirty="0" err="1"/>
              <a:t>kompetansemålan</a:t>
            </a:r>
            <a:endParaRPr lang="nb-NO" dirty="0"/>
          </a:p>
          <a:p>
            <a:pPr marL="0" indent="0">
              <a:buFontTx/>
              <a:buNone/>
            </a:pPr>
            <a:r>
              <a:rPr lang="nb-NO" dirty="0"/>
              <a:t>Norsk</a:t>
            </a:r>
          </a:p>
          <a:p>
            <a:pPr marL="0" indent="0">
              <a:buFontTx/>
              <a:buNone/>
            </a:pPr>
            <a:r>
              <a:rPr lang="nb-NO" dirty="0"/>
              <a:t>Samfunnskunnskap</a:t>
            </a:r>
          </a:p>
          <a:p>
            <a:pPr marL="0" indent="0">
              <a:buFontTx/>
              <a:buNone/>
            </a:pPr>
            <a:r>
              <a:rPr lang="nb-NO" dirty="0"/>
              <a:t>Filosofi og etikk</a:t>
            </a:r>
          </a:p>
        </p:txBody>
      </p:sp>
      <p:sp>
        <p:nvSpPr>
          <p:cNvPr id="4" name="Plassholder for lysbildenummer 3"/>
          <p:cNvSpPr>
            <a:spLocks noGrp="1"/>
          </p:cNvSpPr>
          <p:nvPr>
            <p:ph type="sldNum" sz="quarter" idx="5"/>
          </p:nvPr>
        </p:nvSpPr>
        <p:spPr/>
        <p:txBody>
          <a:bodyPr/>
          <a:lstStyle/>
          <a:p>
            <a:fld id="{D3679D0D-0F3B-1B49-B518-CCBC8A716D55}" type="slidenum">
              <a:rPr lang="nb-NO" smtClean="0"/>
              <a:t>9</a:t>
            </a:fld>
            <a:endParaRPr lang="nb-NO"/>
          </a:p>
        </p:txBody>
      </p:sp>
    </p:spTree>
    <p:extLst>
      <p:ext uri="{BB962C8B-B14F-4D97-AF65-F5344CB8AC3E}">
        <p14:creationId xmlns:p14="http://schemas.microsoft.com/office/powerpoint/2010/main" val="661537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dirty="0">
                <a:cs typeface="Calibri"/>
              </a:rPr>
              <a:t>Også voksne treng handlingskompetanse, å tørre å snakke med barn som de er bekymret for.</a:t>
            </a:r>
          </a:p>
          <a:p>
            <a:pPr marL="171450" indent="-171450">
              <a:buFontTx/>
              <a:buChar char="-"/>
            </a:pPr>
            <a:r>
              <a:rPr lang="nb-NO" dirty="0">
                <a:cs typeface="Calibri"/>
              </a:rPr>
              <a:t> Ofte har voksne kunnskap om vold og seksuelle overgrep, men mangler tryggheten til å tørre å snakke med barn som de er bekymret for. </a:t>
            </a:r>
          </a:p>
          <a:p>
            <a:pPr marL="171450" indent="-171450">
              <a:buFontTx/>
              <a:buChar char="-"/>
            </a:pPr>
            <a:r>
              <a:rPr lang="nb-NO" dirty="0">
                <a:cs typeface="Calibri"/>
              </a:rPr>
              <a:t>Da kan det digitale opplæringsprogrammet snakkemedbarn.no bidra til at voksne kan øve og føle seg trygge på å kunne snakke med barn som de er bekymret for.</a:t>
            </a:r>
          </a:p>
          <a:p>
            <a:pPr marL="171450" indent="-171450">
              <a:buFontTx/>
              <a:buChar char="-"/>
            </a:pPr>
            <a:r>
              <a:rPr lang="nb-NO" dirty="0">
                <a:cs typeface="Calibri"/>
              </a:rPr>
              <a:t>Snakkemedbarn.no e utvikla av </a:t>
            </a:r>
            <a:r>
              <a:rPr lang="nb-NO" dirty="0" err="1">
                <a:cs typeface="Calibri"/>
              </a:rPr>
              <a:t>RVTSene</a:t>
            </a:r>
            <a:r>
              <a:rPr lang="nb-NO" dirty="0">
                <a:cs typeface="Calibri"/>
              </a:rPr>
              <a:t> </a:t>
            </a:r>
            <a:r>
              <a:rPr lang="nb-NO" dirty="0" err="1">
                <a:cs typeface="Calibri"/>
              </a:rPr>
              <a:t>najsjonalt</a:t>
            </a:r>
            <a:endParaRPr lang="nb-NO" dirty="0">
              <a:cs typeface="Calibri"/>
            </a:endParaRPr>
          </a:p>
        </p:txBody>
      </p:sp>
      <p:sp>
        <p:nvSpPr>
          <p:cNvPr id="4" name="Plassholder for lysbildenummer 3"/>
          <p:cNvSpPr>
            <a:spLocks noGrp="1"/>
          </p:cNvSpPr>
          <p:nvPr>
            <p:ph type="sldNum" sz="quarter" idx="5"/>
          </p:nvPr>
        </p:nvSpPr>
        <p:spPr/>
        <p:txBody>
          <a:bodyPr/>
          <a:lstStyle/>
          <a:p>
            <a:fld id="{4F9A9127-FD09-43F3-83E2-24299328BE41}" type="slidenum">
              <a:rPr lang="nb-NO" smtClean="0"/>
              <a:t>11</a:t>
            </a:fld>
            <a:endParaRPr lang="nb-NO"/>
          </a:p>
        </p:txBody>
      </p:sp>
    </p:spTree>
    <p:extLst>
      <p:ext uri="{BB962C8B-B14F-4D97-AF65-F5344CB8AC3E}">
        <p14:creationId xmlns:p14="http://schemas.microsoft.com/office/powerpoint/2010/main" val="1029767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dirty="0"/>
              <a:t>Bakgrunn for snakkemedbarn.no e at </a:t>
            </a:r>
            <a:r>
              <a:rPr lang="nb-NO" dirty="0" err="1"/>
              <a:t>undersøkelsa</a:t>
            </a:r>
            <a:r>
              <a:rPr lang="nb-NO" dirty="0"/>
              <a:t> vise at voksne snakke for lite med barn som man e bekymra for, spesielt om tema vold og overgrep. Samtidig e kvaliteten på </a:t>
            </a:r>
            <a:r>
              <a:rPr lang="nb-NO" dirty="0" err="1"/>
              <a:t>samtalan</a:t>
            </a:r>
            <a:r>
              <a:rPr lang="nb-NO" dirty="0"/>
              <a:t> ikke bra nok. </a:t>
            </a:r>
          </a:p>
          <a:p>
            <a:pPr marL="171450" indent="-171450">
              <a:buFontTx/>
              <a:buChar char="-"/>
            </a:pPr>
            <a:r>
              <a:rPr lang="nb-NO" dirty="0"/>
              <a:t>Det hær handle om at voksne har </a:t>
            </a:r>
            <a:r>
              <a:rPr lang="nb-NO" dirty="0" err="1"/>
              <a:t>barrier</a:t>
            </a:r>
            <a:r>
              <a:rPr lang="nb-NO" dirty="0"/>
              <a:t> og usikkerhet når det kommer til det hær</a:t>
            </a:r>
          </a:p>
          <a:p>
            <a:pPr marL="171450" indent="-171450">
              <a:buFontTx/>
              <a:buChar char="-"/>
            </a:pPr>
            <a:r>
              <a:rPr lang="nb-NO" dirty="0"/>
              <a:t>Kvaliteten svekkes fordi voksne mangle trygghet og kunnskap med </a:t>
            </a:r>
            <a:r>
              <a:rPr lang="nb-NO" dirty="0" err="1"/>
              <a:t>uforskanes</a:t>
            </a:r>
            <a:r>
              <a:rPr lang="nb-NO" dirty="0"/>
              <a:t> kommunikasjon som bidrar til at barn og unge kan fortelle fritt om det som de oppleve. </a:t>
            </a:r>
          </a:p>
          <a:p>
            <a:pPr marL="171450" indent="-171450">
              <a:buFontTx/>
              <a:buChar char="-"/>
            </a:pPr>
            <a:r>
              <a:rPr lang="nb-NO" dirty="0"/>
              <a:t>På snakkemedbarn.no får man øve på samtala ved simulering av samtala, man kan finne mer kunnskap i lær mer delen. På nettsida finnes også </a:t>
            </a:r>
            <a:r>
              <a:rPr lang="nb-NO" dirty="0" err="1"/>
              <a:t>opplæringsmateriel</a:t>
            </a:r>
            <a:r>
              <a:rPr lang="nb-NO" dirty="0"/>
              <a:t> som man kan bruke til opplæring før å øke beredskapen på egen arbeidsplass. </a:t>
            </a:r>
          </a:p>
        </p:txBody>
      </p:sp>
      <p:sp>
        <p:nvSpPr>
          <p:cNvPr id="4" name="Plassholder for lysbildenummer 3"/>
          <p:cNvSpPr>
            <a:spLocks noGrp="1"/>
          </p:cNvSpPr>
          <p:nvPr>
            <p:ph type="sldNum" sz="quarter" idx="5"/>
          </p:nvPr>
        </p:nvSpPr>
        <p:spPr/>
        <p:txBody>
          <a:bodyPr/>
          <a:lstStyle/>
          <a:p>
            <a:fld id="{D3679D0D-0F3B-1B49-B518-CCBC8A716D55}" type="slidenum">
              <a:rPr lang="nb-NO" smtClean="0"/>
              <a:t>13</a:t>
            </a:fld>
            <a:endParaRPr lang="nb-NO"/>
          </a:p>
        </p:txBody>
      </p:sp>
    </p:spTree>
    <p:extLst>
      <p:ext uri="{BB962C8B-B14F-4D97-AF65-F5344CB8AC3E}">
        <p14:creationId xmlns:p14="http://schemas.microsoft.com/office/powerpoint/2010/main" val="457255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Forside">
    <p:spTree>
      <p:nvGrpSpPr>
        <p:cNvPr id="1" name=""/>
        <p:cNvGrpSpPr/>
        <p:nvPr/>
      </p:nvGrpSpPr>
      <p:grpSpPr>
        <a:xfrm>
          <a:off x="0" y="0"/>
          <a:ext cx="0" cy="0"/>
          <a:chOff x="0" y="0"/>
          <a:chExt cx="0" cy="0"/>
        </a:xfrm>
      </p:grpSpPr>
      <p:sp>
        <p:nvSpPr>
          <p:cNvPr id="2" name="Title 1"/>
          <p:cNvSpPr>
            <a:spLocks noGrp="1"/>
          </p:cNvSpPr>
          <p:nvPr>
            <p:ph type="ctrTitle"/>
          </p:nvPr>
        </p:nvSpPr>
        <p:spPr>
          <a:xfrm>
            <a:off x="628651" y="3210446"/>
            <a:ext cx="7886700" cy="484637"/>
          </a:xfrm>
        </p:spPr>
        <p:txBody>
          <a:bodyPr anchor="b">
            <a:normAutofit/>
          </a:bodyPr>
          <a:lstStyle>
            <a:lvl1pPr algn="l">
              <a:defRPr sz="1913">
                <a:solidFill>
                  <a:srgbClr val="DD0022"/>
                </a:solidFill>
              </a:defRPr>
            </a:lvl1pPr>
          </a:lstStyle>
          <a:p>
            <a:r>
              <a:rPr lang="nb-NO"/>
              <a:t>Klikk for å redigere tittelstil</a:t>
            </a:r>
            <a:endParaRPr lang="en-US"/>
          </a:p>
        </p:txBody>
      </p:sp>
      <p:sp>
        <p:nvSpPr>
          <p:cNvPr id="3" name="Subtitle 2"/>
          <p:cNvSpPr>
            <a:spLocks noGrp="1"/>
          </p:cNvSpPr>
          <p:nvPr>
            <p:ph type="subTitle" idx="1"/>
          </p:nvPr>
        </p:nvSpPr>
        <p:spPr>
          <a:xfrm>
            <a:off x="628651" y="3764143"/>
            <a:ext cx="7886700" cy="364109"/>
          </a:xfrm>
        </p:spPr>
        <p:txBody>
          <a:bodyPr>
            <a:normAutofit/>
          </a:bodyPr>
          <a:lstStyle>
            <a:lvl1pPr marL="0" indent="0" algn="l">
              <a:buNone/>
              <a:defRPr sz="1238">
                <a:solidFill>
                  <a:schemeClr val="tx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nb-NO"/>
              <a:t>Klikk for å redigere undertittelstil i malen</a:t>
            </a:r>
            <a:endParaRPr lang="en-US"/>
          </a:p>
        </p:txBody>
      </p:sp>
      <p:sp>
        <p:nvSpPr>
          <p:cNvPr id="9" name="Plassholder for bilde 8"/>
          <p:cNvSpPr>
            <a:spLocks noGrp="1"/>
          </p:cNvSpPr>
          <p:nvPr>
            <p:ph type="pic" sz="quarter" idx="10"/>
          </p:nvPr>
        </p:nvSpPr>
        <p:spPr>
          <a:xfrm>
            <a:off x="628651" y="452179"/>
            <a:ext cx="7886700" cy="2551234"/>
          </a:xfrm>
        </p:spPr>
        <p:txBody>
          <a:bodyPr/>
          <a:lstStyle>
            <a:lvl1pPr>
              <a:buClr>
                <a:srgbClr val="DD0022"/>
              </a:buClr>
              <a:defRPr>
                <a:solidFill>
                  <a:schemeClr val="tx1"/>
                </a:solidFill>
              </a:defRPr>
            </a:lvl1pPr>
          </a:lstStyle>
          <a:p>
            <a:r>
              <a:rPr lang="nb-NO"/>
              <a:t>Klikk på ikonet for å legge til et bilde</a:t>
            </a:r>
          </a:p>
        </p:txBody>
      </p:sp>
    </p:spTree>
    <p:extLst>
      <p:ext uri="{BB962C8B-B14F-4D97-AF65-F5344CB8AC3E}">
        <p14:creationId xmlns:p14="http://schemas.microsoft.com/office/powerpoint/2010/main" val="45741368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Forside_2">
    <p:spTree>
      <p:nvGrpSpPr>
        <p:cNvPr id="1" name=""/>
        <p:cNvGrpSpPr/>
        <p:nvPr/>
      </p:nvGrpSpPr>
      <p:grpSpPr>
        <a:xfrm>
          <a:off x="0" y="0"/>
          <a:ext cx="0" cy="0"/>
          <a:chOff x="0" y="0"/>
          <a:chExt cx="0" cy="0"/>
        </a:xfrm>
      </p:grpSpPr>
      <p:sp>
        <p:nvSpPr>
          <p:cNvPr id="2" name="Title 1"/>
          <p:cNvSpPr>
            <a:spLocks noGrp="1"/>
          </p:cNvSpPr>
          <p:nvPr>
            <p:ph type="ctrTitle"/>
          </p:nvPr>
        </p:nvSpPr>
        <p:spPr>
          <a:xfrm>
            <a:off x="628650" y="3307335"/>
            <a:ext cx="7886700" cy="484637"/>
          </a:xfrm>
        </p:spPr>
        <p:txBody>
          <a:bodyPr anchor="b">
            <a:normAutofit/>
          </a:bodyPr>
          <a:lstStyle>
            <a:lvl1pPr algn="l">
              <a:defRPr sz="2550">
                <a:solidFill>
                  <a:srgbClr val="DD0022"/>
                </a:solidFill>
              </a:defRPr>
            </a:lvl1pPr>
          </a:lstStyle>
          <a:p>
            <a:r>
              <a:rPr lang="nb-NO"/>
              <a:t>Klikk for å redigere tittelstil</a:t>
            </a:r>
            <a:endParaRPr lang="en-US"/>
          </a:p>
        </p:txBody>
      </p:sp>
      <p:sp>
        <p:nvSpPr>
          <p:cNvPr id="3" name="Subtitle 2"/>
          <p:cNvSpPr>
            <a:spLocks noGrp="1"/>
          </p:cNvSpPr>
          <p:nvPr>
            <p:ph type="subTitle" idx="1"/>
          </p:nvPr>
        </p:nvSpPr>
        <p:spPr>
          <a:xfrm>
            <a:off x="628650" y="3764139"/>
            <a:ext cx="7886700" cy="364109"/>
          </a:xfrm>
        </p:spPr>
        <p:txBody>
          <a:bodyPr>
            <a:normAutofit/>
          </a:bodyPr>
          <a:lstStyle>
            <a:lvl1pPr marL="0" indent="0" algn="l">
              <a:buNone/>
              <a:defRPr sz="16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a:p>
        </p:txBody>
      </p:sp>
      <p:sp>
        <p:nvSpPr>
          <p:cNvPr id="5" name="Subtitle 2"/>
          <p:cNvSpPr txBox="1">
            <a:spLocks/>
          </p:cNvSpPr>
          <p:nvPr userDrawn="1"/>
        </p:nvSpPr>
        <p:spPr>
          <a:xfrm>
            <a:off x="628650" y="4566105"/>
            <a:ext cx="7886700" cy="501382"/>
          </a:xfrm>
          <a:prstGeom prst="rect">
            <a:avLst/>
          </a:prstGeom>
        </p:spPr>
        <p:txBody>
          <a:bodyPr vert="horz" lIns="0" tIns="34290" rIns="68580" bIns="34290" rtlCol="0">
            <a:normAutofit/>
          </a:bodyPr>
          <a:lstStyle>
            <a:lvl1pPr marL="0" indent="0" algn="l" defTabSz="914400" rtl="0" eaLnBrk="1" latinLnBrk="0" hangingPunct="1">
              <a:lnSpc>
                <a:spcPct val="90000"/>
              </a:lnSpc>
              <a:spcBef>
                <a:spcPts val="1000"/>
              </a:spcBef>
              <a:buClr>
                <a:srgbClr val="DC1F27"/>
              </a:buClr>
              <a:buFont typeface="Arial" panose="020B0604020202020204" pitchFamily="34" charset="0"/>
              <a:buNone/>
              <a:defRPr sz="1600" b="0" i="0" kern="1200">
                <a:solidFill>
                  <a:schemeClr val="tx1">
                    <a:lumMod val="75000"/>
                    <a:lumOff val="25000"/>
                  </a:schemeClr>
                </a:solidFill>
                <a:latin typeface="Helvetica Normal" charset="0"/>
                <a:ea typeface="+mn-ea"/>
                <a:cs typeface="+mn-cs"/>
              </a:defRPr>
            </a:lvl1pPr>
            <a:lvl2pPr marL="457200" indent="0" algn="ctr" defTabSz="914400" rtl="0" eaLnBrk="1" latinLnBrk="0" hangingPunct="1">
              <a:lnSpc>
                <a:spcPct val="90000"/>
              </a:lnSpc>
              <a:spcBef>
                <a:spcPts val="500"/>
              </a:spcBef>
              <a:buClr>
                <a:srgbClr val="DC1F27"/>
              </a:buClr>
              <a:buFont typeface="Arial" panose="020B0604020202020204" pitchFamily="34" charset="0"/>
              <a:buNone/>
              <a:defRPr sz="2000" b="0" i="0" kern="1200">
                <a:solidFill>
                  <a:schemeClr val="tx1">
                    <a:lumMod val="75000"/>
                    <a:lumOff val="25000"/>
                  </a:schemeClr>
                </a:solidFill>
                <a:latin typeface="Helvetica Normal" charset="0"/>
                <a:ea typeface="+mn-ea"/>
                <a:cs typeface="+mn-cs"/>
              </a:defRPr>
            </a:lvl2pPr>
            <a:lvl3pPr marL="914400" indent="0" algn="ctr" defTabSz="914400" rtl="0" eaLnBrk="1" latinLnBrk="0" hangingPunct="1">
              <a:lnSpc>
                <a:spcPct val="90000"/>
              </a:lnSpc>
              <a:spcBef>
                <a:spcPts val="500"/>
              </a:spcBef>
              <a:buClr>
                <a:srgbClr val="DC1F27"/>
              </a:buClr>
              <a:buFont typeface="Arial" panose="020B0604020202020204" pitchFamily="34" charset="0"/>
              <a:buNone/>
              <a:defRPr sz="1800" b="0" i="0" kern="1200">
                <a:solidFill>
                  <a:schemeClr val="tx1">
                    <a:lumMod val="75000"/>
                    <a:lumOff val="25000"/>
                  </a:schemeClr>
                </a:solidFill>
                <a:latin typeface="Helvetica Normal" charset="0"/>
                <a:ea typeface="+mn-ea"/>
                <a:cs typeface="+mn-cs"/>
              </a:defRPr>
            </a:lvl3pPr>
            <a:lvl4pPr marL="1371600" indent="0" algn="ctr" defTabSz="914400" rtl="0" eaLnBrk="1" latinLnBrk="0" hangingPunct="1">
              <a:lnSpc>
                <a:spcPct val="90000"/>
              </a:lnSpc>
              <a:spcBef>
                <a:spcPts val="500"/>
              </a:spcBef>
              <a:buClr>
                <a:srgbClr val="DC1F27"/>
              </a:buClr>
              <a:buFont typeface="Arial" panose="020B0604020202020204" pitchFamily="34" charset="0"/>
              <a:buNone/>
              <a:defRPr sz="1600" b="0" i="0" kern="1200">
                <a:solidFill>
                  <a:schemeClr val="tx1">
                    <a:lumMod val="75000"/>
                    <a:lumOff val="25000"/>
                  </a:schemeClr>
                </a:solidFill>
                <a:latin typeface="Helvetica Normal" charset="0"/>
                <a:ea typeface="+mn-ea"/>
                <a:cs typeface="+mn-cs"/>
              </a:defRPr>
            </a:lvl4pPr>
            <a:lvl5pPr marL="1828800" indent="0" algn="ctr" defTabSz="914400" rtl="0" eaLnBrk="1" latinLnBrk="0" hangingPunct="1">
              <a:lnSpc>
                <a:spcPct val="90000"/>
              </a:lnSpc>
              <a:spcBef>
                <a:spcPts val="500"/>
              </a:spcBef>
              <a:buClr>
                <a:srgbClr val="DC1F27"/>
              </a:buClr>
              <a:buFont typeface="Arial" panose="020B0604020202020204" pitchFamily="34" charset="0"/>
              <a:buNone/>
              <a:defRPr sz="1600" b="0" i="0" kern="1200">
                <a:solidFill>
                  <a:schemeClr val="tx1">
                    <a:lumMod val="75000"/>
                    <a:lumOff val="25000"/>
                  </a:schemeClr>
                </a:solidFill>
                <a:latin typeface="Helvetica Normal"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endParaRPr lang="en-US" sz="1400">
              <a:solidFill>
                <a:schemeClr val="tx1"/>
              </a:solidFill>
              <a:latin typeface="+mn-lt"/>
            </a:endParaRPr>
          </a:p>
        </p:txBody>
      </p:sp>
      <p:pic>
        <p:nvPicPr>
          <p:cNvPr id="8" name="Bilde 7">
            <a:extLst>
              <a:ext uri="{FF2B5EF4-FFF2-40B4-BE49-F238E27FC236}">
                <a16:creationId xmlns:a16="http://schemas.microsoft.com/office/drawing/2014/main" id="{C7402634-14A2-AC4F-8326-B12D75545993}"/>
              </a:ext>
            </a:extLst>
          </p:cNvPr>
          <p:cNvPicPr>
            <a:picLocks noChangeAspect="1"/>
          </p:cNvPicPr>
          <p:nvPr userDrawn="1"/>
        </p:nvPicPr>
        <p:blipFill>
          <a:blip r:embed="rId2"/>
          <a:srcRect/>
          <a:stretch/>
        </p:blipFill>
        <p:spPr>
          <a:xfrm>
            <a:off x="628650" y="523924"/>
            <a:ext cx="7886700" cy="2624481"/>
          </a:xfrm>
          <a:prstGeom prst="rect">
            <a:avLst/>
          </a:prstGeom>
        </p:spPr>
      </p:pic>
    </p:spTree>
    <p:extLst>
      <p:ext uri="{BB962C8B-B14F-4D97-AF65-F5344CB8AC3E}">
        <p14:creationId xmlns:p14="http://schemas.microsoft.com/office/powerpoint/2010/main" val="1794520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orside_3">
    <p:spTree>
      <p:nvGrpSpPr>
        <p:cNvPr id="1" name=""/>
        <p:cNvGrpSpPr/>
        <p:nvPr/>
      </p:nvGrpSpPr>
      <p:grpSpPr>
        <a:xfrm>
          <a:off x="0" y="0"/>
          <a:ext cx="0" cy="0"/>
          <a:chOff x="0" y="0"/>
          <a:chExt cx="0" cy="0"/>
        </a:xfrm>
      </p:grpSpPr>
      <p:sp>
        <p:nvSpPr>
          <p:cNvPr id="2" name="Title 1"/>
          <p:cNvSpPr>
            <a:spLocks noGrp="1"/>
          </p:cNvSpPr>
          <p:nvPr>
            <p:ph type="ctrTitle"/>
          </p:nvPr>
        </p:nvSpPr>
        <p:spPr>
          <a:xfrm>
            <a:off x="628650" y="3307335"/>
            <a:ext cx="7886700" cy="484637"/>
          </a:xfrm>
        </p:spPr>
        <p:txBody>
          <a:bodyPr anchor="b">
            <a:normAutofit/>
          </a:bodyPr>
          <a:lstStyle>
            <a:lvl1pPr algn="l">
              <a:defRPr sz="2550">
                <a:solidFill>
                  <a:srgbClr val="DD0022"/>
                </a:solidFill>
              </a:defRPr>
            </a:lvl1pPr>
          </a:lstStyle>
          <a:p>
            <a:r>
              <a:rPr lang="nb-NO"/>
              <a:t>Klikk for å redigere tittelstil</a:t>
            </a:r>
            <a:endParaRPr lang="en-US"/>
          </a:p>
        </p:txBody>
      </p:sp>
      <p:sp>
        <p:nvSpPr>
          <p:cNvPr id="3" name="Subtitle 2"/>
          <p:cNvSpPr>
            <a:spLocks noGrp="1"/>
          </p:cNvSpPr>
          <p:nvPr>
            <p:ph type="subTitle" idx="1"/>
          </p:nvPr>
        </p:nvSpPr>
        <p:spPr>
          <a:xfrm>
            <a:off x="628650" y="3764139"/>
            <a:ext cx="7886700" cy="364109"/>
          </a:xfrm>
        </p:spPr>
        <p:txBody>
          <a:bodyPr>
            <a:normAutofit/>
          </a:bodyPr>
          <a:lstStyle>
            <a:lvl1pPr marL="0" indent="0" algn="l">
              <a:buNone/>
              <a:defRPr sz="16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a:p>
        </p:txBody>
      </p:sp>
      <p:sp>
        <p:nvSpPr>
          <p:cNvPr id="5" name="Subtitle 2"/>
          <p:cNvSpPr txBox="1">
            <a:spLocks/>
          </p:cNvSpPr>
          <p:nvPr userDrawn="1"/>
        </p:nvSpPr>
        <p:spPr>
          <a:xfrm>
            <a:off x="628650" y="4566105"/>
            <a:ext cx="7886700" cy="501382"/>
          </a:xfrm>
          <a:prstGeom prst="rect">
            <a:avLst/>
          </a:prstGeom>
        </p:spPr>
        <p:txBody>
          <a:bodyPr vert="horz" lIns="0" tIns="34290" rIns="68580" bIns="34290" rtlCol="0">
            <a:normAutofit/>
          </a:bodyPr>
          <a:lstStyle>
            <a:lvl1pPr marL="0" indent="0" algn="l" defTabSz="914400" rtl="0" eaLnBrk="1" latinLnBrk="0" hangingPunct="1">
              <a:lnSpc>
                <a:spcPct val="90000"/>
              </a:lnSpc>
              <a:spcBef>
                <a:spcPts val="1000"/>
              </a:spcBef>
              <a:buClr>
                <a:srgbClr val="DC1F27"/>
              </a:buClr>
              <a:buFont typeface="Arial" panose="020B0604020202020204" pitchFamily="34" charset="0"/>
              <a:buNone/>
              <a:defRPr sz="1600" b="0" i="0" kern="1200">
                <a:solidFill>
                  <a:schemeClr val="tx1">
                    <a:lumMod val="75000"/>
                    <a:lumOff val="25000"/>
                  </a:schemeClr>
                </a:solidFill>
                <a:latin typeface="Helvetica Normal" charset="0"/>
                <a:ea typeface="+mn-ea"/>
                <a:cs typeface="+mn-cs"/>
              </a:defRPr>
            </a:lvl1pPr>
            <a:lvl2pPr marL="457200" indent="0" algn="ctr" defTabSz="914400" rtl="0" eaLnBrk="1" latinLnBrk="0" hangingPunct="1">
              <a:lnSpc>
                <a:spcPct val="90000"/>
              </a:lnSpc>
              <a:spcBef>
                <a:spcPts val="500"/>
              </a:spcBef>
              <a:buClr>
                <a:srgbClr val="DC1F27"/>
              </a:buClr>
              <a:buFont typeface="Arial" panose="020B0604020202020204" pitchFamily="34" charset="0"/>
              <a:buNone/>
              <a:defRPr sz="2000" b="0" i="0" kern="1200">
                <a:solidFill>
                  <a:schemeClr val="tx1">
                    <a:lumMod val="75000"/>
                    <a:lumOff val="25000"/>
                  </a:schemeClr>
                </a:solidFill>
                <a:latin typeface="Helvetica Normal" charset="0"/>
                <a:ea typeface="+mn-ea"/>
                <a:cs typeface="+mn-cs"/>
              </a:defRPr>
            </a:lvl2pPr>
            <a:lvl3pPr marL="914400" indent="0" algn="ctr" defTabSz="914400" rtl="0" eaLnBrk="1" latinLnBrk="0" hangingPunct="1">
              <a:lnSpc>
                <a:spcPct val="90000"/>
              </a:lnSpc>
              <a:spcBef>
                <a:spcPts val="500"/>
              </a:spcBef>
              <a:buClr>
                <a:srgbClr val="DC1F27"/>
              </a:buClr>
              <a:buFont typeface="Arial" panose="020B0604020202020204" pitchFamily="34" charset="0"/>
              <a:buNone/>
              <a:defRPr sz="1800" b="0" i="0" kern="1200">
                <a:solidFill>
                  <a:schemeClr val="tx1">
                    <a:lumMod val="75000"/>
                    <a:lumOff val="25000"/>
                  </a:schemeClr>
                </a:solidFill>
                <a:latin typeface="Helvetica Normal" charset="0"/>
                <a:ea typeface="+mn-ea"/>
                <a:cs typeface="+mn-cs"/>
              </a:defRPr>
            </a:lvl3pPr>
            <a:lvl4pPr marL="1371600" indent="0" algn="ctr" defTabSz="914400" rtl="0" eaLnBrk="1" latinLnBrk="0" hangingPunct="1">
              <a:lnSpc>
                <a:spcPct val="90000"/>
              </a:lnSpc>
              <a:spcBef>
                <a:spcPts val="500"/>
              </a:spcBef>
              <a:buClr>
                <a:srgbClr val="DC1F27"/>
              </a:buClr>
              <a:buFont typeface="Arial" panose="020B0604020202020204" pitchFamily="34" charset="0"/>
              <a:buNone/>
              <a:defRPr sz="1600" b="0" i="0" kern="1200">
                <a:solidFill>
                  <a:schemeClr val="tx1">
                    <a:lumMod val="75000"/>
                    <a:lumOff val="25000"/>
                  </a:schemeClr>
                </a:solidFill>
                <a:latin typeface="Helvetica Normal" charset="0"/>
                <a:ea typeface="+mn-ea"/>
                <a:cs typeface="+mn-cs"/>
              </a:defRPr>
            </a:lvl4pPr>
            <a:lvl5pPr marL="1828800" indent="0" algn="ctr" defTabSz="914400" rtl="0" eaLnBrk="1" latinLnBrk="0" hangingPunct="1">
              <a:lnSpc>
                <a:spcPct val="90000"/>
              </a:lnSpc>
              <a:spcBef>
                <a:spcPts val="500"/>
              </a:spcBef>
              <a:buClr>
                <a:srgbClr val="DC1F27"/>
              </a:buClr>
              <a:buFont typeface="Arial" panose="020B0604020202020204" pitchFamily="34" charset="0"/>
              <a:buNone/>
              <a:defRPr sz="1600" b="0" i="0" kern="1200">
                <a:solidFill>
                  <a:schemeClr val="tx1">
                    <a:lumMod val="75000"/>
                    <a:lumOff val="25000"/>
                  </a:schemeClr>
                </a:solidFill>
                <a:latin typeface="Helvetica Normal"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endParaRPr lang="en-US" sz="1400">
              <a:solidFill>
                <a:schemeClr val="tx1"/>
              </a:solidFill>
              <a:latin typeface="+mn-lt"/>
            </a:endParaRPr>
          </a:p>
        </p:txBody>
      </p:sp>
      <p:pic>
        <p:nvPicPr>
          <p:cNvPr id="8" name="Bilde 7">
            <a:extLst>
              <a:ext uri="{FF2B5EF4-FFF2-40B4-BE49-F238E27FC236}">
                <a16:creationId xmlns:a16="http://schemas.microsoft.com/office/drawing/2014/main" id="{C7402634-14A2-AC4F-8326-B12D75545993}"/>
              </a:ext>
            </a:extLst>
          </p:cNvPr>
          <p:cNvPicPr>
            <a:picLocks noChangeAspect="1"/>
          </p:cNvPicPr>
          <p:nvPr userDrawn="1"/>
        </p:nvPicPr>
        <p:blipFill>
          <a:blip r:embed="rId2"/>
          <a:srcRect/>
          <a:stretch/>
        </p:blipFill>
        <p:spPr>
          <a:xfrm>
            <a:off x="628651" y="523924"/>
            <a:ext cx="7886697" cy="2624481"/>
          </a:xfrm>
          <a:prstGeom prst="rect">
            <a:avLst/>
          </a:prstGeom>
        </p:spPr>
      </p:pic>
    </p:spTree>
    <p:extLst>
      <p:ext uri="{BB962C8B-B14F-4D97-AF65-F5344CB8AC3E}">
        <p14:creationId xmlns:p14="http://schemas.microsoft.com/office/powerpoint/2010/main" val="570330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10796"/>
            <a:ext cx="7886700" cy="2825597"/>
          </a:xfrm>
        </p:spPr>
        <p:txBody>
          <a:bodyPr/>
          <a:lstStyle>
            <a:lvl1pPr>
              <a:buClr>
                <a:srgbClr val="DD0022"/>
              </a:buClr>
              <a:defRPr sz="1650">
                <a:solidFill>
                  <a:schemeClr val="tx1"/>
                </a:solidFill>
              </a:defRPr>
            </a:lvl1pPr>
            <a:lvl2pPr>
              <a:buClr>
                <a:srgbClr val="DD0022"/>
              </a:buClr>
              <a:defRPr sz="1200"/>
            </a:lvl2pPr>
            <a:lvl3pPr>
              <a:buClr>
                <a:srgbClr val="DD0022"/>
              </a:buClr>
              <a:defRPr sz="900"/>
            </a:lvl3pPr>
            <a:lvl4pPr>
              <a:buClr>
                <a:srgbClr val="DD0022"/>
              </a:buClr>
              <a:defRPr/>
            </a:lvl4pPr>
            <a:lvl5pPr>
              <a:buClr>
                <a:srgbClr val="DD0022"/>
              </a:buClr>
              <a:defRPr/>
            </a:lvl5pPr>
          </a:lstStyle>
          <a:p>
            <a:pPr lvl="0"/>
            <a:r>
              <a:rPr lang="nb-NO"/>
              <a:t>Klikk for å redigere tekststiler i malen</a:t>
            </a:r>
          </a:p>
          <a:p>
            <a:pPr lvl="1"/>
            <a:r>
              <a:rPr lang="nb-NO"/>
              <a:t>Andre nivå</a:t>
            </a:r>
          </a:p>
          <a:p>
            <a:pPr lvl="2"/>
            <a:r>
              <a:rPr lang="nb-NO"/>
              <a:t>Tredje nivå</a:t>
            </a:r>
          </a:p>
        </p:txBody>
      </p:sp>
      <p:sp>
        <p:nvSpPr>
          <p:cNvPr id="5" name="Title 1">
            <a:extLst>
              <a:ext uri="{FF2B5EF4-FFF2-40B4-BE49-F238E27FC236}">
                <a16:creationId xmlns:a16="http://schemas.microsoft.com/office/drawing/2014/main" id="{EC7D369E-A8A5-4647-AC4E-96A3280150C4}"/>
              </a:ext>
            </a:extLst>
          </p:cNvPr>
          <p:cNvSpPr>
            <a:spLocks noGrp="1"/>
          </p:cNvSpPr>
          <p:nvPr>
            <p:ph type="title"/>
          </p:nvPr>
        </p:nvSpPr>
        <p:spPr>
          <a:xfrm>
            <a:off x="628650" y="420352"/>
            <a:ext cx="7886700" cy="442258"/>
          </a:xfrm>
        </p:spPr>
        <p:txBody>
          <a:bodyPr/>
          <a:lstStyle/>
          <a:p>
            <a:r>
              <a:rPr lang="nb-NO"/>
              <a:t>Klikk for å redigere tittelstil</a:t>
            </a:r>
            <a:endParaRPr lang="en-US"/>
          </a:p>
        </p:txBody>
      </p:sp>
      <p:cxnSp>
        <p:nvCxnSpPr>
          <p:cNvPr id="6" name="Rett linje 5">
            <a:extLst>
              <a:ext uri="{FF2B5EF4-FFF2-40B4-BE49-F238E27FC236}">
                <a16:creationId xmlns:a16="http://schemas.microsoft.com/office/drawing/2014/main" id="{F3F808C4-C99A-E344-96A1-2EFA84C22736}"/>
              </a:ext>
            </a:extLst>
          </p:cNvPr>
          <p:cNvCxnSpPr/>
          <p:nvPr userDrawn="1"/>
        </p:nvCxnSpPr>
        <p:spPr>
          <a:xfrm>
            <a:off x="628650" y="953042"/>
            <a:ext cx="7886700" cy="0"/>
          </a:xfrm>
          <a:prstGeom prst="line">
            <a:avLst/>
          </a:prstGeom>
          <a:ln>
            <a:solidFill>
              <a:srgbClr val="4D4D4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o innholdsdeler">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110937"/>
            <a:ext cx="3780000" cy="2935217"/>
          </a:xfrm>
        </p:spPr>
        <p:txBody>
          <a:bodyPr/>
          <a:lstStyle>
            <a:lvl1pPr>
              <a:buClr>
                <a:srgbClr val="DD0022"/>
              </a:buClr>
              <a:defRPr sz="1650"/>
            </a:lvl1pPr>
            <a:lvl2pPr>
              <a:buClr>
                <a:srgbClr val="DD0022"/>
              </a:buClr>
              <a:defRPr sz="1200"/>
            </a:lvl2pPr>
            <a:lvl3pPr>
              <a:buClr>
                <a:srgbClr val="DD0022"/>
              </a:buClr>
              <a:defRPr sz="900"/>
            </a:lvl3pPr>
            <a:lvl4pPr>
              <a:buClr>
                <a:srgbClr val="DD0022"/>
              </a:buClr>
              <a:defRPr/>
            </a:lvl4pPr>
            <a:lvl5pPr>
              <a:buClr>
                <a:srgbClr val="DD0022"/>
              </a:buClr>
              <a:defRPr/>
            </a:lvl5pPr>
          </a:lstStyle>
          <a:p>
            <a:pPr lvl="0"/>
            <a:r>
              <a:rPr lang="nb-NO"/>
              <a:t>Klikk for å redigere tekststiler i malen</a:t>
            </a:r>
          </a:p>
          <a:p>
            <a:pPr lvl="1"/>
            <a:r>
              <a:rPr lang="nb-NO"/>
              <a:t>Andre nivå</a:t>
            </a:r>
          </a:p>
          <a:p>
            <a:pPr lvl="2"/>
            <a:r>
              <a:rPr lang="nb-NO"/>
              <a:t>Tredje nivå</a:t>
            </a:r>
          </a:p>
        </p:txBody>
      </p:sp>
      <p:sp>
        <p:nvSpPr>
          <p:cNvPr id="6" name="Title 1">
            <a:extLst>
              <a:ext uri="{FF2B5EF4-FFF2-40B4-BE49-F238E27FC236}">
                <a16:creationId xmlns:a16="http://schemas.microsoft.com/office/drawing/2014/main" id="{0ADA3EBD-368E-A04A-BFE1-5D7E70D4369D}"/>
              </a:ext>
            </a:extLst>
          </p:cNvPr>
          <p:cNvSpPr>
            <a:spLocks noGrp="1"/>
          </p:cNvSpPr>
          <p:nvPr>
            <p:ph type="title"/>
          </p:nvPr>
        </p:nvSpPr>
        <p:spPr>
          <a:xfrm>
            <a:off x="628650" y="420352"/>
            <a:ext cx="7886700" cy="442258"/>
          </a:xfrm>
        </p:spPr>
        <p:txBody>
          <a:bodyPr/>
          <a:lstStyle/>
          <a:p>
            <a:r>
              <a:rPr lang="nb-NO"/>
              <a:t>Klikk for å redigere tittelstil</a:t>
            </a:r>
            <a:endParaRPr lang="en-US"/>
          </a:p>
        </p:txBody>
      </p:sp>
      <p:cxnSp>
        <p:nvCxnSpPr>
          <p:cNvPr id="7" name="Rett linje 6">
            <a:extLst>
              <a:ext uri="{FF2B5EF4-FFF2-40B4-BE49-F238E27FC236}">
                <a16:creationId xmlns:a16="http://schemas.microsoft.com/office/drawing/2014/main" id="{62E26B15-DC4A-B94A-A447-B353E3F1A41E}"/>
              </a:ext>
            </a:extLst>
          </p:cNvPr>
          <p:cNvCxnSpPr/>
          <p:nvPr userDrawn="1"/>
        </p:nvCxnSpPr>
        <p:spPr>
          <a:xfrm>
            <a:off x="628650" y="953042"/>
            <a:ext cx="7886700" cy="0"/>
          </a:xfrm>
          <a:prstGeom prst="line">
            <a:avLst/>
          </a:prstGeom>
          <a:ln>
            <a:solidFill>
              <a:srgbClr val="4D4D4D"/>
            </a:solidFill>
          </a:ln>
        </p:spPr>
        <p:style>
          <a:lnRef idx="1">
            <a:schemeClr val="accent1"/>
          </a:lnRef>
          <a:fillRef idx="0">
            <a:schemeClr val="accent1"/>
          </a:fillRef>
          <a:effectRef idx="0">
            <a:schemeClr val="accent1"/>
          </a:effectRef>
          <a:fontRef idx="minor">
            <a:schemeClr val="tx1"/>
          </a:fontRef>
        </p:style>
      </p:cxnSp>
      <p:pic>
        <p:nvPicPr>
          <p:cNvPr id="8" name="Plassholder for innhold 9">
            <a:extLst>
              <a:ext uri="{FF2B5EF4-FFF2-40B4-BE49-F238E27FC236}">
                <a16:creationId xmlns:a16="http://schemas.microsoft.com/office/drawing/2014/main" id="{795D0DEB-90C7-B34E-BF9C-E5343274C924}"/>
              </a:ext>
            </a:extLst>
          </p:cNvPr>
          <p:cNvPicPr>
            <a:picLocks noChangeAspect="1"/>
          </p:cNvPicPr>
          <p:nvPr userDrawn="1"/>
        </p:nvPicPr>
        <p:blipFill>
          <a:blip r:embed="rId2"/>
          <a:srcRect/>
          <a:stretch/>
        </p:blipFill>
        <p:spPr>
          <a:xfrm>
            <a:off x="4739481" y="1124744"/>
            <a:ext cx="3771900" cy="2908300"/>
          </a:xfrm>
          <a:prstGeom prst="rect">
            <a:avLst/>
          </a:prstGeom>
        </p:spPr>
      </p:pic>
      <p:pic>
        <p:nvPicPr>
          <p:cNvPr id="10" name="Bilde 9">
            <a:extLst>
              <a:ext uri="{FF2B5EF4-FFF2-40B4-BE49-F238E27FC236}">
                <a16:creationId xmlns:a16="http://schemas.microsoft.com/office/drawing/2014/main" id="{5308CFDE-8DC3-4E4E-A015-69EFD3FC4E20}"/>
              </a:ext>
            </a:extLst>
          </p:cNvPr>
          <p:cNvPicPr>
            <a:picLocks noChangeAspect="1"/>
          </p:cNvPicPr>
          <p:nvPr userDrawn="1"/>
        </p:nvPicPr>
        <p:blipFill>
          <a:blip r:embed="rId3"/>
          <a:stretch>
            <a:fillRect/>
          </a:stretch>
        </p:blipFill>
        <p:spPr>
          <a:xfrm>
            <a:off x="4735822" y="1110937"/>
            <a:ext cx="3779528" cy="2916942"/>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o innholdsdeler">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110937"/>
            <a:ext cx="3780000" cy="2935217"/>
          </a:xfrm>
        </p:spPr>
        <p:txBody>
          <a:bodyPr/>
          <a:lstStyle>
            <a:lvl1pPr>
              <a:buClr>
                <a:srgbClr val="DD0022"/>
              </a:buClr>
              <a:defRPr sz="1650"/>
            </a:lvl1pPr>
            <a:lvl2pPr>
              <a:buClr>
                <a:srgbClr val="DD0022"/>
              </a:buClr>
              <a:defRPr sz="1200"/>
            </a:lvl2pPr>
            <a:lvl3pPr>
              <a:buClr>
                <a:srgbClr val="DD0022"/>
              </a:buClr>
              <a:defRPr sz="900"/>
            </a:lvl3pPr>
            <a:lvl4pPr>
              <a:buClr>
                <a:srgbClr val="DD0022"/>
              </a:buClr>
              <a:defRPr/>
            </a:lvl4pPr>
            <a:lvl5pPr>
              <a:buClr>
                <a:srgbClr val="DD0022"/>
              </a:buClr>
              <a:defRPr/>
            </a:lvl5pPr>
          </a:lstStyle>
          <a:p>
            <a:pPr lvl="0"/>
            <a:r>
              <a:rPr lang="nb-NO"/>
              <a:t>Klikk for å redigere tekststiler i malen</a:t>
            </a:r>
          </a:p>
          <a:p>
            <a:pPr lvl="1"/>
            <a:r>
              <a:rPr lang="nb-NO"/>
              <a:t>Andre nivå</a:t>
            </a:r>
          </a:p>
          <a:p>
            <a:pPr lvl="2"/>
            <a:r>
              <a:rPr lang="nb-NO"/>
              <a:t>Tredje nivå</a:t>
            </a:r>
          </a:p>
        </p:txBody>
      </p:sp>
      <p:sp>
        <p:nvSpPr>
          <p:cNvPr id="6" name="Title 1">
            <a:extLst>
              <a:ext uri="{FF2B5EF4-FFF2-40B4-BE49-F238E27FC236}">
                <a16:creationId xmlns:a16="http://schemas.microsoft.com/office/drawing/2014/main" id="{0ADA3EBD-368E-A04A-BFE1-5D7E70D4369D}"/>
              </a:ext>
            </a:extLst>
          </p:cNvPr>
          <p:cNvSpPr>
            <a:spLocks noGrp="1"/>
          </p:cNvSpPr>
          <p:nvPr>
            <p:ph type="title"/>
          </p:nvPr>
        </p:nvSpPr>
        <p:spPr>
          <a:xfrm>
            <a:off x="628650" y="420352"/>
            <a:ext cx="7886700" cy="442258"/>
          </a:xfrm>
        </p:spPr>
        <p:txBody>
          <a:bodyPr/>
          <a:lstStyle/>
          <a:p>
            <a:r>
              <a:rPr lang="nb-NO"/>
              <a:t>Klikk for å redigere tittelstil</a:t>
            </a:r>
            <a:endParaRPr lang="en-US"/>
          </a:p>
        </p:txBody>
      </p:sp>
      <p:cxnSp>
        <p:nvCxnSpPr>
          <p:cNvPr id="7" name="Rett linje 6">
            <a:extLst>
              <a:ext uri="{FF2B5EF4-FFF2-40B4-BE49-F238E27FC236}">
                <a16:creationId xmlns:a16="http://schemas.microsoft.com/office/drawing/2014/main" id="{62E26B15-DC4A-B94A-A447-B353E3F1A41E}"/>
              </a:ext>
            </a:extLst>
          </p:cNvPr>
          <p:cNvCxnSpPr/>
          <p:nvPr userDrawn="1"/>
        </p:nvCxnSpPr>
        <p:spPr>
          <a:xfrm>
            <a:off x="628650" y="953042"/>
            <a:ext cx="7886700" cy="0"/>
          </a:xfrm>
          <a:prstGeom prst="line">
            <a:avLst/>
          </a:prstGeom>
          <a:ln>
            <a:solidFill>
              <a:srgbClr val="4D4D4D"/>
            </a:solidFill>
          </a:ln>
        </p:spPr>
        <p:style>
          <a:lnRef idx="1">
            <a:schemeClr val="accent1"/>
          </a:lnRef>
          <a:fillRef idx="0">
            <a:schemeClr val="accent1"/>
          </a:fillRef>
          <a:effectRef idx="0">
            <a:schemeClr val="accent1"/>
          </a:effectRef>
          <a:fontRef idx="minor">
            <a:schemeClr val="tx1"/>
          </a:fontRef>
        </p:style>
      </p:cxnSp>
      <p:pic>
        <p:nvPicPr>
          <p:cNvPr id="8" name="Plassholder for innhold 9">
            <a:extLst>
              <a:ext uri="{FF2B5EF4-FFF2-40B4-BE49-F238E27FC236}">
                <a16:creationId xmlns:a16="http://schemas.microsoft.com/office/drawing/2014/main" id="{795D0DEB-90C7-B34E-BF9C-E5343274C924}"/>
              </a:ext>
            </a:extLst>
          </p:cNvPr>
          <p:cNvPicPr>
            <a:picLocks noChangeAspect="1"/>
          </p:cNvPicPr>
          <p:nvPr userDrawn="1"/>
        </p:nvPicPr>
        <p:blipFill>
          <a:blip r:embed="rId2"/>
          <a:srcRect/>
          <a:stretch/>
        </p:blipFill>
        <p:spPr>
          <a:xfrm>
            <a:off x="4739481" y="1124744"/>
            <a:ext cx="3771900" cy="2908300"/>
          </a:xfrm>
          <a:prstGeom prst="rect">
            <a:avLst/>
          </a:prstGeom>
        </p:spPr>
      </p:pic>
    </p:spTree>
    <p:extLst>
      <p:ext uri="{BB962C8B-B14F-4D97-AF65-F5344CB8AC3E}">
        <p14:creationId xmlns:p14="http://schemas.microsoft.com/office/powerpoint/2010/main" val="3641022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o innholdsdeler">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110937"/>
            <a:ext cx="3780000" cy="2935217"/>
          </a:xfrm>
        </p:spPr>
        <p:txBody>
          <a:bodyPr/>
          <a:lstStyle>
            <a:lvl1pPr>
              <a:buClr>
                <a:srgbClr val="DD0022"/>
              </a:buClr>
              <a:defRPr sz="1650"/>
            </a:lvl1pPr>
            <a:lvl2pPr>
              <a:buClr>
                <a:srgbClr val="DD0022"/>
              </a:buClr>
              <a:defRPr sz="1200"/>
            </a:lvl2pPr>
            <a:lvl3pPr>
              <a:buClr>
                <a:srgbClr val="DD0022"/>
              </a:buClr>
              <a:defRPr sz="900"/>
            </a:lvl3pPr>
            <a:lvl4pPr>
              <a:buClr>
                <a:srgbClr val="DD0022"/>
              </a:buClr>
              <a:defRPr/>
            </a:lvl4pPr>
            <a:lvl5pPr>
              <a:buClr>
                <a:srgbClr val="DD0022"/>
              </a:buClr>
              <a:defRPr/>
            </a:lvl5pPr>
          </a:lstStyle>
          <a:p>
            <a:pPr lvl="0"/>
            <a:r>
              <a:rPr lang="nb-NO"/>
              <a:t>Klikk for å redigere tekststiler i malen</a:t>
            </a:r>
          </a:p>
          <a:p>
            <a:pPr lvl="1"/>
            <a:r>
              <a:rPr lang="nb-NO"/>
              <a:t>Andre nivå</a:t>
            </a:r>
          </a:p>
          <a:p>
            <a:pPr lvl="2"/>
            <a:r>
              <a:rPr lang="nb-NO"/>
              <a:t>Tredje nivå</a:t>
            </a:r>
          </a:p>
        </p:txBody>
      </p:sp>
      <p:sp>
        <p:nvSpPr>
          <p:cNvPr id="6" name="Title 1">
            <a:extLst>
              <a:ext uri="{FF2B5EF4-FFF2-40B4-BE49-F238E27FC236}">
                <a16:creationId xmlns:a16="http://schemas.microsoft.com/office/drawing/2014/main" id="{0ADA3EBD-368E-A04A-BFE1-5D7E70D4369D}"/>
              </a:ext>
            </a:extLst>
          </p:cNvPr>
          <p:cNvSpPr>
            <a:spLocks noGrp="1"/>
          </p:cNvSpPr>
          <p:nvPr>
            <p:ph type="title"/>
          </p:nvPr>
        </p:nvSpPr>
        <p:spPr>
          <a:xfrm>
            <a:off x="628650" y="420352"/>
            <a:ext cx="7886700" cy="442258"/>
          </a:xfrm>
        </p:spPr>
        <p:txBody>
          <a:bodyPr/>
          <a:lstStyle/>
          <a:p>
            <a:r>
              <a:rPr lang="nb-NO"/>
              <a:t>Klikk for å redigere tittelstil</a:t>
            </a:r>
            <a:endParaRPr lang="en-US"/>
          </a:p>
        </p:txBody>
      </p:sp>
      <p:cxnSp>
        <p:nvCxnSpPr>
          <p:cNvPr id="7" name="Rett linje 6">
            <a:extLst>
              <a:ext uri="{FF2B5EF4-FFF2-40B4-BE49-F238E27FC236}">
                <a16:creationId xmlns:a16="http://schemas.microsoft.com/office/drawing/2014/main" id="{62E26B15-DC4A-B94A-A447-B353E3F1A41E}"/>
              </a:ext>
            </a:extLst>
          </p:cNvPr>
          <p:cNvCxnSpPr/>
          <p:nvPr userDrawn="1"/>
        </p:nvCxnSpPr>
        <p:spPr>
          <a:xfrm>
            <a:off x="628650" y="953042"/>
            <a:ext cx="7886700" cy="0"/>
          </a:xfrm>
          <a:prstGeom prst="line">
            <a:avLst/>
          </a:prstGeom>
          <a:ln>
            <a:solidFill>
              <a:srgbClr val="4D4D4D"/>
            </a:solidFill>
          </a:ln>
        </p:spPr>
        <p:style>
          <a:lnRef idx="1">
            <a:schemeClr val="accent1"/>
          </a:lnRef>
          <a:fillRef idx="0">
            <a:schemeClr val="accent1"/>
          </a:fillRef>
          <a:effectRef idx="0">
            <a:schemeClr val="accent1"/>
          </a:effectRef>
          <a:fontRef idx="minor">
            <a:schemeClr val="tx1"/>
          </a:fontRef>
        </p:style>
      </p:cxnSp>
      <p:pic>
        <p:nvPicPr>
          <p:cNvPr id="4" name="Bilde 3" descr="Et bilde som inneholder leke&#10;&#10;Automatisk generert beskrivelse">
            <a:extLst>
              <a:ext uri="{FF2B5EF4-FFF2-40B4-BE49-F238E27FC236}">
                <a16:creationId xmlns:a16="http://schemas.microsoft.com/office/drawing/2014/main" id="{20170C88-5690-475F-AC9E-5EC16C0196BD}"/>
              </a:ext>
            </a:extLst>
          </p:cNvPr>
          <p:cNvPicPr>
            <a:picLocks noChangeAspect="1"/>
          </p:cNvPicPr>
          <p:nvPr userDrawn="1"/>
        </p:nvPicPr>
        <p:blipFill>
          <a:blip r:embed="rId2"/>
          <a:stretch>
            <a:fillRect/>
          </a:stretch>
        </p:blipFill>
        <p:spPr>
          <a:xfrm>
            <a:off x="4826186" y="1043475"/>
            <a:ext cx="3779848" cy="2914141"/>
          </a:xfrm>
          <a:prstGeom prst="rect">
            <a:avLst/>
          </a:prstGeom>
        </p:spPr>
      </p:pic>
    </p:spTree>
    <p:extLst>
      <p:ext uri="{BB962C8B-B14F-4D97-AF65-F5344CB8AC3E}">
        <p14:creationId xmlns:p14="http://schemas.microsoft.com/office/powerpoint/2010/main" val="4211700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BD911F1-DA3A-C648-B050-99BFF046CCA3}"/>
              </a:ext>
            </a:extLst>
          </p:cNvPr>
          <p:cNvSpPr>
            <a:spLocks noGrp="1"/>
          </p:cNvSpPr>
          <p:nvPr>
            <p:ph type="title"/>
          </p:nvPr>
        </p:nvSpPr>
        <p:spPr>
          <a:xfrm>
            <a:off x="628650" y="420352"/>
            <a:ext cx="7886700" cy="442258"/>
          </a:xfrm>
        </p:spPr>
        <p:txBody>
          <a:bodyPr/>
          <a:lstStyle/>
          <a:p>
            <a:r>
              <a:rPr lang="nb-NO"/>
              <a:t>Klikk for å redigere tittelstil</a:t>
            </a:r>
            <a:endParaRPr lang="en-US"/>
          </a:p>
        </p:txBody>
      </p:sp>
      <p:cxnSp>
        <p:nvCxnSpPr>
          <p:cNvPr id="5" name="Rett linje 4">
            <a:extLst>
              <a:ext uri="{FF2B5EF4-FFF2-40B4-BE49-F238E27FC236}">
                <a16:creationId xmlns:a16="http://schemas.microsoft.com/office/drawing/2014/main" id="{54E6EC22-B018-814B-8839-BF0FB3508FD5}"/>
              </a:ext>
            </a:extLst>
          </p:cNvPr>
          <p:cNvCxnSpPr/>
          <p:nvPr userDrawn="1"/>
        </p:nvCxnSpPr>
        <p:spPr>
          <a:xfrm>
            <a:off x="628650" y="953042"/>
            <a:ext cx="7886700" cy="0"/>
          </a:xfrm>
          <a:prstGeom prst="line">
            <a:avLst/>
          </a:prstGeom>
          <a:ln>
            <a:solidFill>
              <a:srgbClr val="4D4D4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Bare tittel">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A644C116-FCB5-3B46-9895-A57EE2548B92}"/>
              </a:ext>
            </a:extLst>
          </p:cNvPr>
          <p:cNvSpPr/>
          <p:nvPr userDrawn="1"/>
        </p:nvSpPr>
        <p:spPr>
          <a:xfrm>
            <a:off x="628650" y="499311"/>
            <a:ext cx="7886700" cy="3495173"/>
          </a:xfrm>
          <a:prstGeom prst="rect">
            <a:avLst/>
          </a:prstGeom>
          <a:solidFill>
            <a:srgbClr val="7F9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ittel 1">
            <a:extLst>
              <a:ext uri="{FF2B5EF4-FFF2-40B4-BE49-F238E27FC236}">
                <a16:creationId xmlns:a16="http://schemas.microsoft.com/office/drawing/2014/main" id="{AE04DBD2-547B-784F-8F67-AE3B1EB47AD5}"/>
              </a:ext>
            </a:extLst>
          </p:cNvPr>
          <p:cNvSpPr>
            <a:spLocks noGrp="1"/>
          </p:cNvSpPr>
          <p:nvPr>
            <p:ph type="title" idx="4294967295"/>
          </p:nvPr>
        </p:nvSpPr>
        <p:spPr>
          <a:xfrm>
            <a:off x="1488908" y="1950570"/>
            <a:ext cx="7886700" cy="442258"/>
          </a:xfrm>
        </p:spPr>
        <p:txBody>
          <a:bodyPr/>
          <a:lstStyle/>
          <a:p>
            <a:endParaRPr lang="nb-NO"/>
          </a:p>
        </p:txBody>
      </p:sp>
    </p:spTree>
    <p:extLst>
      <p:ext uri="{BB962C8B-B14F-4D97-AF65-F5344CB8AC3E}">
        <p14:creationId xmlns:p14="http://schemas.microsoft.com/office/powerpoint/2010/main" val="2677949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Bare tittel">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B41E459-C6F8-5D46-A312-530E2CBF7546}"/>
              </a:ext>
            </a:extLst>
          </p:cNvPr>
          <p:cNvSpPr/>
          <p:nvPr userDrawn="1"/>
        </p:nvSpPr>
        <p:spPr>
          <a:xfrm>
            <a:off x="628650" y="499311"/>
            <a:ext cx="7886700" cy="3495173"/>
          </a:xfrm>
          <a:prstGeom prst="rect">
            <a:avLst/>
          </a:prstGeom>
          <a:solidFill>
            <a:srgbClr val="7F99A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ittel 1">
            <a:extLst>
              <a:ext uri="{FF2B5EF4-FFF2-40B4-BE49-F238E27FC236}">
                <a16:creationId xmlns:a16="http://schemas.microsoft.com/office/drawing/2014/main" id="{CE46DD4A-69F7-5146-AFED-CB89B3D16C2A}"/>
              </a:ext>
            </a:extLst>
          </p:cNvPr>
          <p:cNvSpPr>
            <a:spLocks noGrp="1"/>
          </p:cNvSpPr>
          <p:nvPr>
            <p:ph type="title" idx="4294967295"/>
          </p:nvPr>
        </p:nvSpPr>
        <p:spPr>
          <a:xfrm>
            <a:off x="1488908" y="1950570"/>
            <a:ext cx="7886700" cy="442258"/>
          </a:xfrm>
        </p:spPr>
        <p:txBody>
          <a:bodyPr/>
          <a:lstStyle/>
          <a:p>
            <a:endParaRPr lang="nb-NO"/>
          </a:p>
        </p:txBody>
      </p:sp>
    </p:spTree>
    <p:extLst>
      <p:ext uri="{BB962C8B-B14F-4D97-AF65-F5344CB8AC3E}">
        <p14:creationId xmlns:p14="http://schemas.microsoft.com/office/powerpoint/2010/main" val="2376809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Bare tittel">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A644C116-FCB5-3B46-9895-A57EE2548B92}"/>
              </a:ext>
            </a:extLst>
          </p:cNvPr>
          <p:cNvSpPr/>
          <p:nvPr userDrawn="1"/>
        </p:nvSpPr>
        <p:spPr>
          <a:xfrm>
            <a:off x="628650" y="499311"/>
            <a:ext cx="7886700" cy="3495173"/>
          </a:xfrm>
          <a:prstGeom prst="rect">
            <a:avLst/>
          </a:prstGeom>
          <a:solidFill>
            <a:srgbClr val="DD0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ittel 1">
            <a:extLst>
              <a:ext uri="{FF2B5EF4-FFF2-40B4-BE49-F238E27FC236}">
                <a16:creationId xmlns:a16="http://schemas.microsoft.com/office/drawing/2014/main" id="{13886C19-B9A7-7D4D-8A4A-01C4B29AD80C}"/>
              </a:ext>
            </a:extLst>
          </p:cNvPr>
          <p:cNvSpPr>
            <a:spLocks noGrp="1"/>
          </p:cNvSpPr>
          <p:nvPr>
            <p:ph type="title" idx="4294967295"/>
          </p:nvPr>
        </p:nvSpPr>
        <p:spPr>
          <a:xfrm>
            <a:off x="1488908" y="1950570"/>
            <a:ext cx="7886700" cy="442258"/>
          </a:xfrm>
        </p:spPr>
        <p:txBody>
          <a:bodyPr/>
          <a:lstStyle/>
          <a:p>
            <a:endParaRPr lang="nb-NO"/>
          </a:p>
        </p:txBody>
      </p:sp>
    </p:spTree>
    <p:extLst>
      <p:ext uri="{BB962C8B-B14F-4D97-AF65-F5344CB8AC3E}">
        <p14:creationId xmlns:p14="http://schemas.microsoft.com/office/powerpoint/2010/main" val="2056014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a:xfrm>
            <a:off x="628651" y="1110800"/>
            <a:ext cx="7886700" cy="2825597"/>
          </a:xfrm>
        </p:spPr>
        <p:txBody>
          <a:bodyPr/>
          <a:lstStyle>
            <a:lvl1pPr>
              <a:buClr>
                <a:srgbClr val="DD0022"/>
              </a:buClr>
              <a:defRPr sz="1650">
                <a:solidFill>
                  <a:schemeClr val="tx1"/>
                </a:solidFill>
              </a:defRPr>
            </a:lvl1pPr>
            <a:lvl2pPr>
              <a:buClr>
                <a:srgbClr val="DD0022"/>
              </a:buClr>
              <a:defRPr sz="1200"/>
            </a:lvl2pPr>
            <a:lvl3pPr>
              <a:buClr>
                <a:srgbClr val="DD0022"/>
              </a:buClr>
              <a:defRPr sz="900" baseline="0"/>
            </a:lvl3pPr>
            <a:lvl4pPr>
              <a:buClr>
                <a:srgbClr val="DD0022"/>
              </a:buClr>
              <a:defRPr/>
            </a:lvl4pPr>
            <a:lvl5pPr>
              <a:buClr>
                <a:srgbClr val="DD0022"/>
              </a:buClr>
              <a:defRPr/>
            </a:lvl5pPr>
          </a:lstStyle>
          <a:p>
            <a:pPr lvl="0"/>
            <a:r>
              <a:rPr lang="nb-NO"/>
              <a:t>Klikk for å redigere tekststiler i malen</a:t>
            </a:r>
          </a:p>
          <a:p>
            <a:pPr lvl="1"/>
            <a:r>
              <a:rPr lang="nb-NO"/>
              <a:t>Andre nivå</a:t>
            </a:r>
          </a:p>
          <a:p>
            <a:pPr lvl="2"/>
            <a:r>
              <a:rPr lang="nb-NO"/>
              <a:t>Tredje nivå</a:t>
            </a:r>
          </a:p>
        </p:txBody>
      </p:sp>
      <p:cxnSp>
        <p:nvCxnSpPr>
          <p:cNvPr id="7" name="Rett linje 6"/>
          <p:cNvCxnSpPr/>
          <p:nvPr/>
        </p:nvCxnSpPr>
        <p:spPr>
          <a:xfrm>
            <a:off x="628651" y="794002"/>
            <a:ext cx="7886700" cy="0"/>
          </a:xfrm>
          <a:prstGeom prst="line">
            <a:avLst/>
          </a:prstGeom>
          <a:ln>
            <a:solidFill>
              <a:srgbClr val="4D4D4D"/>
            </a:solidFill>
          </a:ln>
        </p:spPr>
        <p:style>
          <a:lnRef idx="1">
            <a:schemeClr val="accent1"/>
          </a:lnRef>
          <a:fillRef idx="0">
            <a:schemeClr val="accent1"/>
          </a:fillRef>
          <a:effectRef idx="0">
            <a:schemeClr val="accent1"/>
          </a:effectRef>
          <a:fontRef idx="minor">
            <a:schemeClr val="tx1"/>
          </a:fontRef>
        </p:style>
      </p:cxnSp>
      <p:cxnSp>
        <p:nvCxnSpPr>
          <p:cNvPr id="5" name="Rett linje 4">
            <a:extLst>
              <a:ext uri="{FF2B5EF4-FFF2-40B4-BE49-F238E27FC236}">
                <a16:creationId xmlns:a16="http://schemas.microsoft.com/office/drawing/2014/main" id="{1ED837FE-3BA3-4851-84A2-8302F7910C2E}"/>
              </a:ext>
            </a:extLst>
          </p:cNvPr>
          <p:cNvCxnSpPr/>
          <p:nvPr/>
        </p:nvCxnSpPr>
        <p:spPr>
          <a:xfrm>
            <a:off x="628650" y="794002"/>
            <a:ext cx="7886700" cy="0"/>
          </a:xfrm>
          <a:prstGeom prst="line">
            <a:avLst/>
          </a:prstGeom>
          <a:ln>
            <a:solidFill>
              <a:srgbClr val="4D4D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3553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Bare tittel">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A644C116-FCB5-3B46-9895-A57EE2548B92}"/>
              </a:ext>
            </a:extLst>
          </p:cNvPr>
          <p:cNvSpPr/>
          <p:nvPr userDrawn="1"/>
        </p:nvSpPr>
        <p:spPr>
          <a:xfrm>
            <a:off x="628650" y="499311"/>
            <a:ext cx="7886700" cy="3495173"/>
          </a:xfrm>
          <a:prstGeom prst="rect">
            <a:avLst/>
          </a:prstGeom>
          <a:solidFill>
            <a:srgbClr val="805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ittel 1">
            <a:extLst>
              <a:ext uri="{FF2B5EF4-FFF2-40B4-BE49-F238E27FC236}">
                <a16:creationId xmlns:a16="http://schemas.microsoft.com/office/drawing/2014/main" id="{CCDB4E7A-2687-934E-9486-7452BD5C8EEF}"/>
              </a:ext>
            </a:extLst>
          </p:cNvPr>
          <p:cNvSpPr>
            <a:spLocks noGrp="1"/>
          </p:cNvSpPr>
          <p:nvPr>
            <p:ph type="title" idx="4294967295"/>
          </p:nvPr>
        </p:nvSpPr>
        <p:spPr>
          <a:xfrm>
            <a:off x="1488908" y="1950570"/>
            <a:ext cx="7886700" cy="442258"/>
          </a:xfrm>
        </p:spPr>
        <p:txBody>
          <a:bodyPr/>
          <a:lstStyle/>
          <a:p>
            <a:endParaRPr lang="nb-NO"/>
          </a:p>
        </p:txBody>
      </p:sp>
    </p:spTree>
    <p:extLst>
      <p:ext uri="{BB962C8B-B14F-4D97-AF65-F5344CB8AC3E}">
        <p14:creationId xmlns:p14="http://schemas.microsoft.com/office/powerpoint/2010/main" val="1601427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Innhold, én spalte">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p:cNvSpPr>
            <a:spLocks noGrp="1"/>
          </p:cNvSpPr>
          <p:nvPr>
            <p:ph type="body" sz="quarter" idx="13"/>
          </p:nvPr>
        </p:nvSpPr>
        <p:spPr>
          <a:xfrm>
            <a:off x="457200" y="216000"/>
            <a:ext cx="8229600" cy="290849"/>
          </a:xfrm>
        </p:spPr>
        <p:txBody>
          <a:bodyPr tIns="0" bIns="0">
            <a:spAutoFit/>
          </a:bodyPr>
          <a:lstStyle>
            <a:lvl1pPr marL="0" indent="0" algn="ctr">
              <a:buNone/>
              <a:defRPr cap="all" baseline="0">
                <a:solidFill>
                  <a:schemeClr val="tx1"/>
                </a:solidFill>
                <a:latin typeface="+mn-lt"/>
              </a:defRPr>
            </a:lvl1pPr>
          </a:lstStyle>
          <a:p>
            <a:pPr lvl="0"/>
            <a:r>
              <a:rPr lang="nb-NO"/>
              <a:t>Klikk for å redigere tekststiler i malen</a:t>
            </a:r>
          </a:p>
        </p:txBody>
      </p:sp>
      <p:sp>
        <p:nvSpPr>
          <p:cNvPr id="8" name="Plassholder for bunntekst 7"/>
          <p:cNvSpPr>
            <a:spLocks noGrp="1"/>
          </p:cNvSpPr>
          <p:nvPr>
            <p:ph type="ftr" sz="quarter" idx="15"/>
          </p:nvPr>
        </p:nvSpPr>
        <p:spPr/>
        <p:txBody>
          <a:bodyPr/>
          <a:lstStyle/>
          <a:p>
            <a:pPr>
              <a:defRPr/>
            </a:pPr>
            <a:endParaRPr lang="nn-NO"/>
          </a:p>
        </p:txBody>
      </p:sp>
      <p:sp>
        <p:nvSpPr>
          <p:cNvPr id="9" name="Plassholder for lysbildenummer 8"/>
          <p:cNvSpPr>
            <a:spLocks noGrp="1"/>
          </p:cNvSpPr>
          <p:nvPr>
            <p:ph type="sldNum" sz="quarter" idx="16"/>
          </p:nvPr>
        </p:nvSpPr>
        <p:spPr/>
        <p:txBody>
          <a:bodyPr/>
          <a:lstStyle/>
          <a:p>
            <a:fld id="{9ACA5AA0-4C28-4752-B2C1-08602BC55863}" type="slidenum">
              <a:rPr lang="nb-NO" smtClean="0"/>
              <a:pPr/>
              <a:t>‹#›</a:t>
            </a:fld>
            <a:endParaRPr lang="nb-NO"/>
          </a:p>
        </p:txBody>
      </p:sp>
    </p:spTree>
    <p:extLst>
      <p:ext uri="{BB962C8B-B14F-4D97-AF65-F5344CB8AC3E}">
        <p14:creationId xmlns:p14="http://schemas.microsoft.com/office/powerpoint/2010/main" val="2609285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628651" y="1110941"/>
            <a:ext cx="3780000" cy="2935217"/>
          </a:xfrm>
        </p:spPr>
        <p:txBody>
          <a:bodyPr/>
          <a:lstStyle>
            <a:lvl1pPr>
              <a:buClr>
                <a:srgbClr val="DD0022"/>
              </a:buClr>
              <a:defRPr sz="1238"/>
            </a:lvl1pPr>
            <a:lvl2pPr>
              <a:buClr>
                <a:srgbClr val="DD0022"/>
              </a:buClr>
              <a:defRPr sz="900"/>
            </a:lvl2pPr>
            <a:lvl3pPr>
              <a:buClr>
                <a:srgbClr val="DD0022"/>
              </a:buClr>
              <a:defRPr sz="675"/>
            </a:lvl3pPr>
            <a:lvl4pPr>
              <a:buClr>
                <a:srgbClr val="DD0022"/>
              </a:buClr>
              <a:defRPr/>
            </a:lvl4pPr>
            <a:lvl5pPr>
              <a:buClr>
                <a:srgbClr val="DD0022"/>
              </a:buClr>
              <a:defRPr/>
            </a:lvl5pPr>
          </a:lstStyle>
          <a:p>
            <a:pPr lvl="0"/>
            <a:r>
              <a:rPr lang="nb-NO"/>
              <a:t>Klikk for å redigere tekststiler i malen</a:t>
            </a:r>
          </a:p>
          <a:p>
            <a:pPr lvl="1"/>
            <a:r>
              <a:rPr lang="nb-NO"/>
              <a:t>Andre nivå</a:t>
            </a:r>
          </a:p>
          <a:p>
            <a:pPr lvl="2"/>
            <a:r>
              <a:rPr lang="nb-NO"/>
              <a:t>Tredje nivå</a:t>
            </a:r>
          </a:p>
        </p:txBody>
      </p:sp>
      <p:sp>
        <p:nvSpPr>
          <p:cNvPr id="4" name="Content Placeholder 3"/>
          <p:cNvSpPr>
            <a:spLocks noGrp="1"/>
          </p:cNvSpPr>
          <p:nvPr>
            <p:ph sz="half" idx="2"/>
          </p:nvPr>
        </p:nvSpPr>
        <p:spPr>
          <a:xfrm>
            <a:off x="4735351" y="1110941"/>
            <a:ext cx="3780000" cy="2935217"/>
          </a:xfrm>
        </p:spPr>
        <p:txBody>
          <a:bodyPr/>
          <a:lstStyle>
            <a:lvl1pPr>
              <a:buClr>
                <a:srgbClr val="DD0022"/>
              </a:buClr>
              <a:defRPr sz="1238"/>
            </a:lvl1pPr>
            <a:lvl2pPr>
              <a:buClr>
                <a:srgbClr val="DD0022"/>
              </a:buClr>
              <a:defRPr sz="900"/>
            </a:lvl2pPr>
            <a:lvl3pPr>
              <a:buClr>
                <a:srgbClr val="DD0022"/>
              </a:buClr>
              <a:defRPr sz="675"/>
            </a:lvl3pPr>
            <a:lvl4pPr>
              <a:buClr>
                <a:srgbClr val="DD0022"/>
              </a:buClr>
              <a:defRPr/>
            </a:lvl4pPr>
            <a:lvl5pPr>
              <a:buClr>
                <a:srgbClr val="DD0022"/>
              </a:buClr>
              <a:defRPr/>
            </a:lvl5pPr>
          </a:lstStyle>
          <a:p>
            <a:pPr lvl="0"/>
            <a:r>
              <a:rPr lang="nb-NO"/>
              <a:t>Klikk for å redigere tekststiler i malen</a:t>
            </a:r>
          </a:p>
          <a:p>
            <a:pPr lvl="1"/>
            <a:r>
              <a:rPr lang="nb-NO"/>
              <a:t>Andre nivå</a:t>
            </a:r>
          </a:p>
          <a:p>
            <a:pPr lvl="2"/>
            <a:r>
              <a:rPr lang="nb-NO"/>
              <a:t>Tredje nivå</a:t>
            </a:r>
          </a:p>
        </p:txBody>
      </p:sp>
      <p:cxnSp>
        <p:nvCxnSpPr>
          <p:cNvPr id="10" name="Rett linje 9"/>
          <p:cNvCxnSpPr/>
          <p:nvPr/>
        </p:nvCxnSpPr>
        <p:spPr>
          <a:xfrm>
            <a:off x="628651" y="794002"/>
            <a:ext cx="7886700" cy="0"/>
          </a:xfrm>
          <a:prstGeom prst="line">
            <a:avLst/>
          </a:prstGeom>
          <a:ln>
            <a:solidFill>
              <a:srgbClr val="4D4D4D"/>
            </a:solidFill>
          </a:ln>
        </p:spPr>
        <p:style>
          <a:lnRef idx="1">
            <a:schemeClr val="accent1"/>
          </a:lnRef>
          <a:fillRef idx="0">
            <a:schemeClr val="accent1"/>
          </a:fillRef>
          <a:effectRef idx="0">
            <a:schemeClr val="accent1"/>
          </a:effectRef>
          <a:fontRef idx="minor">
            <a:schemeClr val="tx1"/>
          </a:fontRef>
        </p:style>
      </p:cxnSp>
      <p:cxnSp>
        <p:nvCxnSpPr>
          <p:cNvPr id="6" name="Rett linje 5">
            <a:extLst>
              <a:ext uri="{FF2B5EF4-FFF2-40B4-BE49-F238E27FC236}">
                <a16:creationId xmlns:a16="http://schemas.microsoft.com/office/drawing/2014/main" id="{4089217A-3EAC-419F-9014-0430AF47D2EA}"/>
              </a:ext>
            </a:extLst>
          </p:cNvPr>
          <p:cNvCxnSpPr/>
          <p:nvPr/>
        </p:nvCxnSpPr>
        <p:spPr>
          <a:xfrm>
            <a:off x="628650" y="794002"/>
            <a:ext cx="7886700" cy="0"/>
          </a:xfrm>
          <a:prstGeom prst="line">
            <a:avLst/>
          </a:prstGeom>
          <a:ln>
            <a:solidFill>
              <a:srgbClr val="4D4D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541061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cxnSp>
        <p:nvCxnSpPr>
          <p:cNvPr id="8" name="Rett linje 7"/>
          <p:cNvCxnSpPr/>
          <p:nvPr/>
        </p:nvCxnSpPr>
        <p:spPr>
          <a:xfrm>
            <a:off x="628651" y="794002"/>
            <a:ext cx="7886700" cy="0"/>
          </a:xfrm>
          <a:prstGeom prst="line">
            <a:avLst/>
          </a:prstGeom>
          <a:ln>
            <a:solidFill>
              <a:srgbClr val="4D4D4D"/>
            </a:solidFill>
          </a:ln>
        </p:spPr>
        <p:style>
          <a:lnRef idx="1">
            <a:schemeClr val="accent1"/>
          </a:lnRef>
          <a:fillRef idx="0">
            <a:schemeClr val="accent1"/>
          </a:fillRef>
          <a:effectRef idx="0">
            <a:schemeClr val="accent1"/>
          </a:effectRef>
          <a:fontRef idx="minor">
            <a:schemeClr val="tx1"/>
          </a:fontRef>
        </p:style>
      </p:cxnSp>
      <p:cxnSp>
        <p:nvCxnSpPr>
          <p:cNvPr id="4" name="Rett linje 3">
            <a:extLst>
              <a:ext uri="{FF2B5EF4-FFF2-40B4-BE49-F238E27FC236}">
                <a16:creationId xmlns:a16="http://schemas.microsoft.com/office/drawing/2014/main" id="{113B3223-3410-4A81-9041-02CDA49CFAF6}"/>
              </a:ext>
            </a:extLst>
          </p:cNvPr>
          <p:cNvCxnSpPr/>
          <p:nvPr/>
        </p:nvCxnSpPr>
        <p:spPr>
          <a:xfrm>
            <a:off x="628650" y="794002"/>
            <a:ext cx="7886700" cy="0"/>
          </a:xfrm>
          <a:prstGeom prst="line">
            <a:avLst/>
          </a:prstGeom>
          <a:ln>
            <a:solidFill>
              <a:srgbClr val="4D4D4D"/>
            </a:solidFill>
          </a:ln>
        </p:spPr>
        <p:style>
          <a:lnRef idx="1">
            <a:schemeClr val="accent1"/>
          </a:lnRef>
          <a:fillRef idx="0">
            <a:schemeClr val="accent1"/>
          </a:fillRef>
          <a:effectRef idx="0">
            <a:schemeClr val="accent1"/>
          </a:effectRef>
          <a:fontRef idx="minor">
            <a:schemeClr val="tx1"/>
          </a:fontRef>
        </p:style>
      </p:cxnSp>
      <p:cxnSp>
        <p:nvCxnSpPr>
          <p:cNvPr id="5" name="Rett linje 4">
            <a:extLst>
              <a:ext uri="{FF2B5EF4-FFF2-40B4-BE49-F238E27FC236}">
                <a16:creationId xmlns:a16="http://schemas.microsoft.com/office/drawing/2014/main" id="{2C0E8E6F-5F8B-4042-BB47-810C2882A966}"/>
              </a:ext>
            </a:extLst>
          </p:cNvPr>
          <p:cNvCxnSpPr/>
          <p:nvPr userDrawn="1"/>
        </p:nvCxnSpPr>
        <p:spPr>
          <a:xfrm>
            <a:off x="628650" y="953042"/>
            <a:ext cx="7886700" cy="0"/>
          </a:xfrm>
          <a:prstGeom prst="line">
            <a:avLst/>
          </a:prstGeom>
          <a:ln>
            <a:solidFill>
              <a:srgbClr val="4D4D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396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695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cSld name="Tittellysbil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2701529"/>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nb-NO"/>
              <a:t>Klikk for å redigere undertittelstil i malen</a:t>
            </a:r>
            <a:endParaRPr lang="en-US"/>
          </a:p>
        </p:txBody>
      </p:sp>
      <p:sp>
        <p:nvSpPr>
          <p:cNvPr id="7" name="Title 6">
            <a:extLst>
              <a:ext uri="{FF2B5EF4-FFF2-40B4-BE49-F238E27FC236}">
                <a16:creationId xmlns:a16="http://schemas.microsoft.com/office/drawing/2014/main" id="{8BD3182D-3D5C-4DB7-BEC6-B804E32CA5AF}"/>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82875892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Forside">
    <p:spTree>
      <p:nvGrpSpPr>
        <p:cNvPr id="1" name=""/>
        <p:cNvGrpSpPr/>
        <p:nvPr/>
      </p:nvGrpSpPr>
      <p:grpSpPr>
        <a:xfrm>
          <a:off x="0" y="0"/>
          <a:ext cx="0" cy="0"/>
          <a:chOff x="0" y="0"/>
          <a:chExt cx="0" cy="0"/>
        </a:xfrm>
      </p:grpSpPr>
      <p:sp>
        <p:nvSpPr>
          <p:cNvPr id="2" name="Title 1"/>
          <p:cNvSpPr>
            <a:spLocks noGrp="1"/>
          </p:cNvSpPr>
          <p:nvPr>
            <p:ph type="ctrTitle"/>
          </p:nvPr>
        </p:nvSpPr>
        <p:spPr>
          <a:xfrm>
            <a:off x="628650" y="3210444"/>
            <a:ext cx="7886700" cy="484637"/>
          </a:xfrm>
        </p:spPr>
        <p:txBody>
          <a:bodyPr anchor="b">
            <a:normAutofit/>
          </a:bodyPr>
          <a:lstStyle>
            <a:lvl1pPr algn="l">
              <a:defRPr sz="2550">
                <a:solidFill>
                  <a:srgbClr val="DD0022"/>
                </a:solidFill>
              </a:defRPr>
            </a:lvl1pPr>
          </a:lstStyle>
          <a:p>
            <a:r>
              <a:rPr lang="nb-NO"/>
              <a:t>Klikk for å redigere tittelstil</a:t>
            </a:r>
            <a:endParaRPr lang="en-US"/>
          </a:p>
        </p:txBody>
      </p:sp>
      <p:sp>
        <p:nvSpPr>
          <p:cNvPr id="3" name="Subtitle 2"/>
          <p:cNvSpPr>
            <a:spLocks noGrp="1"/>
          </p:cNvSpPr>
          <p:nvPr>
            <p:ph type="subTitle" idx="1"/>
          </p:nvPr>
        </p:nvSpPr>
        <p:spPr>
          <a:xfrm>
            <a:off x="628650" y="3764139"/>
            <a:ext cx="7886700" cy="364109"/>
          </a:xfrm>
        </p:spPr>
        <p:txBody>
          <a:bodyPr>
            <a:normAutofit/>
          </a:bodyPr>
          <a:lstStyle>
            <a:lvl1pPr marL="0" indent="0" algn="l">
              <a:buNone/>
              <a:defRPr sz="16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a:p>
        </p:txBody>
      </p:sp>
      <p:sp>
        <p:nvSpPr>
          <p:cNvPr id="9" name="Plassholder for bilde 8"/>
          <p:cNvSpPr>
            <a:spLocks noGrp="1"/>
          </p:cNvSpPr>
          <p:nvPr>
            <p:ph type="pic" sz="quarter" idx="10"/>
          </p:nvPr>
        </p:nvSpPr>
        <p:spPr>
          <a:xfrm>
            <a:off x="628650" y="452178"/>
            <a:ext cx="7886700" cy="2551234"/>
          </a:xfrm>
        </p:spPr>
        <p:txBody>
          <a:bodyPr/>
          <a:lstStyle>
            <a:lvl1pPr>
              <a:buClr>
                <a:srgbClr val="DD0022"/>
              </a:buClr>
              <a:defRPr>
                <a:solidFill>
                  <a:schemeClr val="tx1"/>
                </a:solidFill>
              </a:defRPr>
            </a:lvl1pPr>
          </a:lstStyle>
          <a:p>
            <a:r>
              <a:rPr lang="nb-NO"/>
              <a:t>Klikk på ikonet for å legge til et bilde</a:t>
            </a:r>
          </a:p>
        </p:txBody>
      </p:sp>
      <p:sp>
        <p:nvSpPr>
          <p:cNvPr id="5" name="Subtitle 2"/>
          <p:cNvSpPr txBox="1">
            <a:spLocks/>
          </p:cNvSpPr>
          <p:nvPr/>
        </p:nvSpPr>
        <p:spPr>
          <a:xfrm>
            <a:off x="628650" y="4472554"/>
            <a:ext cx="7886700" cy="501382"/>
          </a:xfrm>
          <a:prstGeom prst="rect">
            <a:avLst/>
          </a:prstGeom>
        </p:spPr>
        <p:txBody>
          <a:bodyPr vert="horz" lIns="0" tIns="34290" rIns="68580" bIns="34290" rtlCol="0">
            <a:normAutofit/>
          </a:bodyPr>
          <a:lstStyle>
            <a:lvl1pPr marL="0" indent="0" algn="l" defTabSz="914400" rtl="0" eaLnBrk="1" latinLnBrk="0" hangingPunct="1">
              <a:lnSpc>
                <a:spcPct val="90000"/>
              </a:lnSpc>
              <a:spcBef>
                <a:spcPts val="1000"/>
              </a:spcBef>
              <a:buClr>
                <a:srgbClr val="DC1F27"/>
              </a:buClr>
              <a:buFont typeface="Arial" panose="020B0604020202020204" pitchFamily="34" charset="0"/>
              <a:buNone/>
              <a:defRPr sz="1600" b="0" i="0" kern="1200">
                <a:solidFill>
                  <a:schemeClr val="tx1">
                    <a:lumMod val="75000"/>
                    <a:lumOff val="25000"/>
                  </a:schemeClr>
                </a:solidFill>
                <a:latin typeface="Helvetica Normal" charset="0"/>
                <a:ea typeface="+mn-ea"/>
                <a:cs typeface="+mn-cs"/>
              </a:defRPr>
            </a:lvl1pPr>
            <a:lvl2pPr marL="457200" indent="0" algn="ctr" defTabSz="914400" rtl="0" eaLnBrk="1" latinLnBrk="0" hangingPunct="1">
              <a:lnSpc>
                <a:spcPct val="90000"/>
              </a:lnSpc>
              <a:spcBef>
                <a:spcPts val="500"/>
              </a:spcBef>
              <a:buClr>
                <a:srgbClr val="DC1F27"/>
              </a:buClr>
              <a:buFont typeface="Arial" panose="020B0604020202020204" pitchFamily="34" charset="0"/>
              <a:buNone/>
              <a:defRPr sz="2000" b="0" i="0" kern="1200">
                <a:solidFill>
                  <a:schemeClr val="tx1">
                    <a:lumMod val="75000"/>
                    <a:lumOff val="25000"/>
                  </a:schemeClr>
                </a:solidFill>
                <a:latin typeface="Helvetica Normal" charset="0"/>
                <a:ea typeface="+mn-ea"/>
                <a:cs typeface="+mn-cs"/>
              </a:defRPr>
            </a:lvl2pPr>
            <a:lvl3pPr marL="914400" indent="0" algn="ctr" defTabSz="914400" rtl="0" eaLnBrk="1" latinLnBrk="0" hangingPunct="1">
              <a:lnSpc>
                <a:spcPct val="90000"/>
              </a:lnSpc>
              <a:spcBef>
                <a:spcPts val="500"/>
              </a:spcBef>
              <a:buClr>
                <a:srgbClr val="DC1F27"/>
              </a:buClr>
              <a:buFont typeface="Arial" panose="020B0604020202020204" pitchFamily="34" charset="0"/>
              <a:buNone/>
              <a:defRPr sz="1800" b="0" i="0" kern="1200">
                <a:solidFill>
                  <a:schemeClr val="tx1">
                    <a:lumMod val="75000"/>
                    <a:lumOff val="25000"/>
                  </a:schemeClr>
                </a:solidFill>
                <a:latin typeface="Helvetica Normal" charset="0"/>
                <a:ea typeface="+mn-ea"/>
                <a:cs typeface="+mn-cs"/>
              </a:defRPr>
            </a:lvl3pPr>
            <a:lvl4pPr marL="1371600" indent="0" algn="ctr" defTabSz="914400" rtl="0" eaLnBrk="1" latinLnBrk="0" hangingPunct="1">
              <a:lnSpc>
                <a:spcPct val="90000"/>
              </a:lnSpc>
              <a:spcBef>
                <a:spcPts val="500"/>
              </a:spcBef>
              <a:buClr>
                <a:srgbClr val="DC1F27"/>
              </a:buClr>
              <a:buFont typeface="Arial" panose="020B0604020202020204" pitchFamily="34" charset="0"/>
              <a:buNone/>
              <a:defRPr sz="1600" b="0" i="0" kern="1200">
                <a:solidFill>
                  <a:schemeClr val="tx1">
                    <a:lumMod val="75000"/>
                    <a:lumOff val="25000"/>
                  </a:schemeClr>
                </a:solidFill>
                <a:latin typeface="Helvetica Normal" charset="0"/>
                <a:ea typeface="+mn-ea"/>
                <a:cs typeface="+mn-cs"/>
              </a:defRPr>
            </a:lvl4pPr>
            <a:lvl5pPr marL="1828800" indent="0" algn="ctr" defTabSz="914400" rtl="0" eaLnBrk="1" latinLnBrk="0" hangingPunct="1">
              <a:lnSpc>
                <a:spcPct val="90000"/>
              </a:lnSpc>
              <a:spcBef>
                <a:spcPts val="500"/>
              </a:spcBef>
              <a:buClr>
                <a:srgbClr val="DC1F27"/>
              </a:buClr>
              <a:buFont typeface="Arial" panose="020B0604020202020204" pitchFamily="34" charset="0"/>
              <a:buNone/>
              <a:defRPr sz="1600" b="0" i="0" kern="1200">
                <a:solidFill>
                  <a:schemeClr val="tx1">
                    <a:lumMod val="75000"/>
                    <a:lumOff val="25000"/>
                  </a:schemeClr>
                </a:solidFill>
                <a:latin typeface="Helvetica Normal"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nb-NO" sz="900">
                <a:solidFill>
                  <a:schemeClr val="tx1"/>
                </a:solidFill>
                <a:latin typeface="+mn-lt"/>
              </a:rPr>
              <a:t>Regionalt ressurssenter om vold, traumatisk stress og selvmordsforebygging</a:t>
            </a:r>
            <a:br>
              <a:rPr lang="nb-NO" sz="900">
                <a:solidFill>
                  <a:srgbClr val="4D4D4D"/>
                </a:solidFill>
                <a:latin typeface="+mn-lt"/>
              </a:rPr>
            </a:br>
            <a:r>
              <a:rPr lang="nb-NO" sz="900" err="1">
                <a:solidFill>
                  <a:srgbClr val="DD0022"/>
                </a:solidFill>
                <a:latin typeface="+mn-lt"/>
              </a:rPr>
              <a:t>www.rvtsost.no</a:t>
            </a:r>
            <a:endParaRPr lang="en-US" sz="900">
              <a:solidFill>
                <a:srgbClr val="DD0022"/>
              </a:solidFill>
              <a:latin typeface="+mn-lt"/>
            </a:endParaRPr>
          </a:p>
        </p:txBody>
      </p:sp>
    </p:spTree>
    <p:extLst>
      <p:ext uri="{BB962C8B-B14F-4D97-AF65-F5344CB8AC3E}">
        <p14:creationId xmlns:p14="http://schemas.microsoft.com/office/powerpoint/2010/main" val="114627748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o innholdsdeler">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110937"/>
            <a:ext cx="3780000" cy="2935217"/>
          </a:xfrm>
        </p:spPr>
        <p:txBody>
          <a:bodyPr/>
          <a:lstStyle>
            <a:lvl1pPr>
              <a:buClr>
                <a:srgbClr val="DD0022"/>
              </a:buClr>
              <a:defRPr sz="1650"/>
            </a:lvl1pPr>
            <a:lvl2pPr>
              <a:buClr>
                <a:srgbClr val="DD0022"/>
              </a:buClr>
              <a:defRPr sz="1200"/>
            </a:lvl2pPr>
            <a:lvl3pPr>
              <a:buClr>
                <a:srgbClr val="DD0022"/>
              </a:buClr>
              <a:defRPr sz="900"/>
            </a:lvl3pPr>
            <a:lvl4pPr>
              <a:buClr>
                <a:srgbClr val="DD0022"/>
              </a:buClr>
              <a:defRPr/>
            </a:lvl4pPr>
            <a:lvl5pPr>
              <a:buClr>
                <a:srgbClr val="DD0022"/>
              </a:buClr>
              <a:defRPr/>
            </a:lvl5pPr>
          </a:lstStyle>
          <a:p>
            <a:pPr lvl="0"/>
            <a:r>
              <a:rPr lang="nb-NO"/>
              <a:t>Klikk for å redigere tekststiler i malen</a:t>
            </a:r>
          </a:p>
          <a:p>
            <a:pPr lvl="1"/>
            <a:r>
              <a:rPr lang="nb-NO"/>
              <a:t>Andre nivå</a:t>
            </a:r>
          </a:p>
          <a:p>
            <a:pPr lvl="2"/>
            <a:r>
              <a:rPr lang="nb-NO"/>
              <a:t>Tredje nivå</a:t>
            </a:r>
          </a:p>
        </p:txBody>
      </p:sp>
      <p:sp>
        <p:nvSpPr>
          <p:cNvPr id="6" name="Title 1">
            <a:extLst>
              <a:ext uri="{FF2B5EF4-FFF2-40B4-BE49-F238E27FC236}">
                <a16:creationId xmlns:a16="http://schemas.microsoft.com/office/drawing/2014/main" id="{0ADA3EBD-368E-A04A-BFE1-5D7E70D4369D}"/>
              </a:ext>
            </a:extLst>
          </p:cNvPr>
          <p:cNvSpPr>
            <a:spLocks noGrp="1"/>
          </p:cNvSpPr>
          <p:nvPr>
            <p:ph type="title"/>
          </p:nvPr>
        </p:nvSpPr>
        <p:spPr>
          <a:xfrm>
            <a:off x="628650" y="420352"/>
            <a:ext cx="7886700" cy="442258"/>
          </a:xfrm>
        </p:spPr>
        <p:txBody>
          <a:bodyPr/>
          <a:lstStyle/>
          <a:p>
            <a:r>
              <a:rPr lang="nb-NO"/>
              <a:t>Klikk for å redigere tittelstil</a:t>
            </a:r>
            <a:endParaRPr lang="en-US"/>
          </a:p>
        </p:txBody>
      </p:sp>
      <p:cxnSp>
        <p:nvCxnSpPr>
          <p:cNvPr id="9" name="Rett linje 8">
            <a:extLst>
              <a:ext uri="{FF2B5EF4-FFF2-40B4-BE49-F238E27FC236}">
                <a16:creationId xmlns:a16="http://schemas.microsoft.com/office/drawing/2014/main" id="{419346EF-7C70-4BE1-84CF-887B0B500D9C}"/>
              </a:ext>
            </a:extLst>
          </p:cNvPr>
          <p:cNvCxnSpPr/>
          <p:nvPr userDrawn="1"/>
        </p:nvCxnSpPr>
        <p:spPr>
          <a:xfrm>
            <a:off x="628650" y="953042"/>
            <a:ext cx="7886700" cy="0"/>
          </a:xfrm>
          <a:prstGeom prst="line">
            <a:avLst/>
          </a:prstGeom>
          <a:ln>
            <a:solidFill>
              <a:srgbClr val="4D4D4D"/>
            </a:solidFill>
          </a:ln>
        </p:spPr>
        <p:style>
          <a:lnRef idx="1">
            <a:schemeClr val="accent1"/>
          </a:lnRef>
          <a:fillRef idx="0">
            <a:schemeClr val="accent1"/>
          </a:fillRef>
          <a:effectRef idx="0">
            <a:schemeClr val="accent1"/>
          </a:effectRef>
          <a:fontRef idx="minor">
            <a:schemeClr val="tx1"/>
          </a:fontRef>
        </p:style>
      </p:cxnSp>
      <p:pic>
        <p:nvPicPr>
          <p:cNvPr id="4" name="Bilde 3" descr="Et bilde som inneholder leke&#10;&#10;Automatisk generert beskrivelse">
            <a:extLst>
              <a:ext uri="{FF2B5EF4-FFF2-40B4-BE49-F238E27FC236}">
                <a16:creationId xmlns:a16="http://schemas.microsoft.com/office/drawing/2014/main" id="{37E44D03-704A-48D8-8B73-C7FFC9CD45B3}"/>
              </a:ext>
            </a:extLst>
          </p:cNvPr>
          <p:cNvPicPr>
            <a:picLocks noChangeAspect="1"/>
          </p:cNvPicPr>
          <p:nvPr userDrawn="1"/>
        </p:nvPicPr>
        <p:blipFill>
          <a:blip r:embed="rId2"/>
          <a:stretch>
            <a:fillRect/>
          </a:stretch>
        </p:blipFill>
        <p:spPr>
          <a:xfrm>
            <a:off x="4735352" y="1043475"/>
            <a:ext cx="3779848" cy="2920237"/>
          </a:xfrm>
          <a:prstGeom prst="rect">
            <a:avLst/>
          </a:prstGeom>
        </p:spPr>
      </p:pic>
    </p:spTree>
    <p:extLst>
      <p:ext uri="{BB962C8B-B14F-4D97-AF65-F5344CB8AC3E}">
        <p14:creationId xmlns:p14="http://schemas.microsoft.com/office/powerpoint/2010/main" val="3299853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Forside_1">
    <p:spTree>
      <p:nvGrpSpPr>
        <p:cNvPr id="1" name=""/>
        <p:cNvGrpSpPr/>
        <p:nvPr/>
      </p:nvGrpSpPr>
      <p:grpSpPr>
        <a:xfrm>
          <a:off x="0" y="0"/>
          <a:ext cx="0" cy="0"/>
          <a:chOff x="0" y="0"/>
          <a:chExt cx="0" cy="0"/>
        </a:xfrm>
      </p:grpSpPr>
      <p:sp>
        <p:nvSpPr>
          <p:cNvPr id="2" name="Title 1"/>
          <p:cNvSpPr>
            <a:spLocks noGrp="1"/>
          </p:cNvSpPr>
          <p:nvPr>
            <p:ph type="ctrTitle"/>
          </p:nvPr>
        </p:nvSpPr>
        <p:spPr>
          <a:xfrm>
            <a:off x="628650" y="3307335"/>
            <a:ext cx="7886700" cy="484637"/>
          </a:xfrm>
        </p:spPr>
        <p:txBody>
          <a:bodyPr anchor="b">
            <a:normAutofit/>
          </a:bodyPr>
          <a:lstStyle>
            <a:lvl1pPr algn="l">
              <a:defRPr sz="2550">
                <a:solidFill>
                  <a:srgbClr val="DD0022"/>
                </a:solidFill>
              </a:defRPr>
            </a:lvl1pPr>
          </a:lstStyle>
          <a:p>
            <a:r>
              <a:rPr lang="nb-NO"/>
              <a:t>Klikk for å redigere tittelstil</a:t>
            </a:r>
            <a:endParaRPr lang="en-US"/>
          </a:p>
        </p:txBody>
      </p:sp>
      <p:sp>
        <p:nvSpPr>
          <p:cNvPr id="3" name="Subtitle 2"/>
          <p:cNvSpPr>
            <a:spLocks noGrp="1"/>
          </p:cNvSpPr>
          <p:nvPr>
            <p:ph type="subTitle" idx="1"/>
          </p:nvPr>
        </p:nvSpPr>
        <p:spPr>
          <a:xfrm>
            <a:off x="628650" y="3764139"/>
            <a:ext cx="7886700" cy="364109"/>
          </a:xfrm>
        </p:spPr>
        <p:txBody>
          <a:bodyPr>
            <a:normAutofit/>
          </a:bodyPr>
          <a:lstStyle>
            <a:lvl1pPr marL="0" indent="0" algn="l">
              <a:buNone/>
              <a:defRPr sz="16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a:p>
        </p:txBody>
      </p:sp>
      <p:sp>
        <p:nvSpPr>
          <p:cNvPr id="5" name="Subtitle 2"/>
          <p:cNvSpPr txBox="1">
            <a:spLocks/>
          </p:cNvSpPr>
          <p:nvPr userDrawn="1"/>
        </p:nvSpPr>
        <p:spPr>
          <a:xfrm>
            <a:off x="628650" y="4566105"/>
            <a:ext cx="6738589" cy="501382"/>
          </a:xfrm>
          <a:prstGeom prst="rect">
            <a:avLst/>
          </a:prstGeom>
        </p:spPr>
        <p:txBody>
          <a:bodyPr vert="horz" lIns="0" tIns="34290" rIns="68580" bIns="34290" rtlCol="0">
            <a:normAutofit/>
          </a:bodyPr>
          <a:lstStyle>
            <a:lvl1pPr marL="0" indent="0" algn="l" defTabSz="914400" rtl="0" eaLnBrk="1" latinLnBrk="0" hangingPunct="1">
              <a:lnSpc>
                <a:spcPct val="90000"/>
              </a:lnSpc>
              <a:spcBef>
                <a:spcPts val="1000"/>
              </a:spcBef>
              <a:buClr>
                <a:srgbClr val="DC1F27"/>
              </a:buClr>
              <a:buFont typeface="Arial" panose="020B0604020202020204" pitchFamily="34" charset="0"/>
              <a:buNone/>
              <a:defRPr sz="1600" b="0" i="0" kern="1200">
                <a:solidFill>
                  <a:schemeClr val="tx1">
                    <a:lumMod val="75000"/>
                    <a:lumOff val="25000"/>
                  </a:schemeClr>
                </a:solidFill>
                <a:latin typeface="Helvetica Normal" charset="0"/>
                <a:ea typeface="+mn-ea"/>
                <a:cs typeface="+mn-cs"/>
              </a:defRPr>
            </a:lvl1pPr>
            <a:lvl2pPr marL="457200" indent="0" algn="ctr" defTabSz="914400" rtl="0" eaLnBrk="1" latinLnBrk="0" hangingPunct="1">
              <a:lnSpc>
                <a:spcPct val="90000"/>
              </a:lnSpc>
              <a:spcBef>
                <a:spcPts val="500"/>
              </a:spcBef>
              <a:buClr>
                <a:srgbClr val="DC1F27"/>
              </a:buClr>
              <a:buFont typeface="Arial" panose="020B0604020202020204" pitchFamily="34" charset="0"/>
              <a:buNone/>
              <a:defRPr sz="2000" b="0" i="0" kern="1200">
                <a:solidFill>
                  <a:schemeClr val="tx1">
                    <a:lumMod val="75000"/>
                    <a:lumOff val="25000"/>
                  </a:schemeClr>
                </a:solidFill>
                <a:latin typeface="Helvetica Normal" charset="0"/>
                <a:ea typeface="+mn-ea"/>
                <a:cs typeface="+mn-cs"/>
              </a:defRPr>
            </a:lvl2pPr>
            <a:lvl3pPr marL="914400" indent="0" algn="ctr" defTabSz="914400" rtl="0" eaLnBrk="1" latinLnBrk="0" hangingPunct="1">
              <a:lnSpc>
                <a:spcPct val="90000"/>
              </a:lnSpc>
              <a:spcBef>
                <a:spcPts val="500"/>
              </a:spcBef>
              <a:buClr>
                <a:srgbClr val="DC1F27"/>
              </a:buClr>
              <a:buFont typeface="Arial" panose="020B0604020202020204" pitchFamily="34" charset="0"/>
              <a:buNone/>
              <a:defRPr sz="1800" b="0" i="0" kern="1200">
                <a:solidFill>
                  <a:schemeClr val="tx1">
                    <a:lumMod val="75000"/>
                    <a:lumOff val="25000"/>
                  </a:schemeClr>
                </a:solidFill>
                <a:latin typeface="Helvetica Normal" charset="0"/>
                <a:ea typeface="+mn-ea"/>
                <a:cs typeface="+mn-cs"/>
              </a:defRPr>
            </a:lvl3pPr>
            <a:lvl4pPr marL="1371600" indent="0" algn="ctr" defTabSz="914400" rtl="0" eaLnBrk="1" latinLnBrk="0" hangingPunct="1">
              <a:lnSpc>
                <a:spcPct val="90000"/>
              </a:lnSpc>
              <a:spcBef>
                <a:spcPts val="500"/>
              </a:spcBef>
              <a:buClr>
                <a:srgbClr val="DC1F27"/>
              </a:buClr>
              <a:buFont typeface="Arial" panose="020B0604020202020204" pitchFamily="34" charset="0"/>
              <a:buNone/>
              <a:defRPr sz="1600" b="0" i="0" kern="1200">
                <a:solidFill>
                  <a:schemeClr val="tx1">
                    <a:lumMod val="75000"/>
                    <a:lumOff val="25000"/>
                  </a:schemeClr>
                </a:solidFill>
                <a:latin typeface="Helvetica Normal" charset="0"/>
                <a:ea typeface="+mn-ea"/>
                <a:cs typeface="+mn-cs"/>
              </a:defRPr>
            </a:lvl4pPr>
            <a:lvl5pPr marL="1828800" indent="0" algn="ctr" defTabSz="914400" rtl="0" eaLnBrk="1" latinLnBrk="0" hangingPunct="1">
              <a:lnSpc>
                <a:spcPct val="90000"/>
              </a:lnSpc>
              <a:spcBef>
                <a:spcPts val="500"/>
              </a:spcBef>
              <a:buClr>
                <a:srgbClr val="DC1F27"/>
              </a:buClr>
              <a:buFont typeface="Arial" panose="020B0604020202020204" pitchFamily="34" charset="0"/>
              <a:buNone/>
              <a:defRPr sz="1600" b="0" i="0" kern="1200">
                <a:solidFill>
                  <a:schemeClr val="tx1">
                    <a:lumMod val="75000"/>
                    <a:lumOff val="25000"/>
                  </a:schemeClr>
                </a:solidFill>
                <a:latin typeface="Helvetica Normal"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endParaRPr lang="en-US" sz="1400">
              <a:solidFill>
                <a:schemeClr val="tx1"/>
              </a:solidFill>
              <a:latin typeface="+mn-lt"/>
            </a:endParaRPr>
          </a:p>
        </p:txBody>
      </p:sp>
      <p:pic>
        <p:nvPicPr>
          <p:cNvPr id="8" name="Bilde 7">
            <a:extLst>
              <a:ext uri="{FF2B5EF4-FFF2-40B4-BE49-F238E27FC236}">
                <a16:creationId xmlns:a16="http://schemas.microsoft.com/office/drawing/2014/main" id="{C7402634-14A2-AC4F-8326-B12D75545993}"/>
              </a:ext>
            </a:extLst>
          </p:cNvPr>
          <p:cNvPicPr>
            <a:picLocks noChangeAspect="1"/>
          </p:cNvPicPr>
          <p:nvPr userDrawn="1"/>
        </p:nvPicPr>
        <p:blipFill>
          <a:blip r:embed="rId2"/>
          <a:stretch>
            <a:fillRect/>
          </a:stretch>
        </p:blipFill>
        <p:spPr>
          <a:xfrm>
            <a:off x="628650" y="523924"/>
            <a:ext cx="7886700" cy="262448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61313"/>
            <a:ext cx="7886700" cy="442258"/>
          </a:xfrm>
          <a:prstGeom prst="rect">
            <a:avLst/>
          </a:prstGeom>
        </p:spPr>
        <p:txBody>
          <a:bodyPr vert="horz" lIns="0" tIns="45720" rIns="91440" bIns="45720" rtlCol="0" anchor="ctr">
            <a:normAutofit/>
          </a:bodyPr>
          <a:lstStyle/>
          <a:p>
            <a:r>
              <a:rPr lang="nb-NO"/>
              <a:t>Klikk for å redigere tittelstil</a:t>
            </a:r>
            <a:endParaRPr lang="en-US"/>
          </a:p>
        </p:txBody>
      </p:sp>
      <p:sp>
        <p:nvSpPr>
          <p:cNvPr id="3" name="Text Placeholder 2"/>
          <p:cNvSpPr>
            <a:spLocks noGrp="1"/>
          </p:cNvSpPr>
          <p:nvPr>
            <p:ph type="body" idx="1"/>
          </p:nvPr>
        </p:nvSpPr>
        <p:spPr>
          <a:xfrm>
            <a:off x="628651" y="1051329"/>
            <a:ext cx="7886700" cy="2825597"/>
          </a:xfrm>
          <a:prstGeom prst="rect">
            <a:avLst/>
          </a:prstGeom>
        </p:spPr>
        <p:txBody>
          <a:bodyPr vert="horz" lIns="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cxnSp>
        <p:nvCxnSpPr>
          <p:cNvPr id="8" name="Rett linje 7"/>
          <p:cNvCxnSpPr/>
          <p:nvPr/>
        </p:nvCxnSpPr>
        <p:spPr>
          <a:xfrm>
            <a:off x="628651" y="4269894"/>
            <a:ext cx="78867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Rett linje 5">
            <a:extLst>
              <a:ext uri="{FF2B5EF4-FFF2-40B4-BE49-F238E27FC236}">
                <a16:creationId xmlns:a16="http://schemas.microsoft.com/office/drawing/2014/main" id="{42EB0D1F-B702-4568-96A4-0D8A8706A515}"/>
              </a:ext>
            </a:extLst>
          </p:cNvPr>
          <p:cNvCxnSpPr/>
          <p:nvPr/>
        </p:nvCxnSpPr>
        <p:spPr>
          <a:xfrm>
            <a:off x="628650" y="4269894"/>
            <a:ext cx="78867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Rett linje 9">
            <a:extLst>
              <a:ext uri="{FF2B5EF4-FFF2-40B4-BE49-F238E27FC236}">
                <a16:creationId xmlns:a16="http://schemas.microsoft.com/office/drawing/2014/main" id="{703D3059-38E1-4CA8-B655-E3F85A1F0BE9}"/>
              </a:ext>
            </a:extLst>
          </p:cNvPr>
          <p:cNvCxnSpPr/>
          <p:nvPr userDrawn="1"/>
        </p:nvCxnSpPr>
        <p:spPr>
          <a:xfrm>
            <a:off x="628650" y="4269894"/>
            <a:ext cx="78867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28B33347-770A-414E-A424-F520BC17C51D}"/>
              </a:ext>
            </a:extLst>
          </p:cNvPr>
          <p:cNvSpPr txBox="1">
            <a:spLocks/>
          </p:cNvSpPr>
          <p:nvPr userDrawn="1"/>
        </p:nvSpPr>
        <p:spPr>
          <a:xfrm>
            <a:off x="628650" y="4566105"/>
            <a:ext cx="7886700" cy="501382"/>
          </a:xfrm>
          <a:prstGeom prst="rect">
            <a:avLst/>
          </a:prstGeom>
        </p:spPr>
        <p:txBody>
          <a:bodyPr vert="horz" lIns="0" tIns="34290" rIns="68580" bIns="34290" rtlCol="0">
            <a:normAutofit/>
          </a:bodyPr>
          <a:lstStyle>
            <a:lvl1pPr marL="0" indent="0" algn="l" defTabSz="914400" rtl="0" eaLnBrk="1" latinLnBrk="0" hangingPunct="1">
              <a:lnSpc>
                <a:spcPct val="90000"/>
              </a:lnSpc>
              <a:spcBef>
                <a:spcPts val="1000"/>
              </a:spcBef>
              <a:buClr>
                <a:srgbClr val="DC1F27"/>
              </a:buClr>
              <a:buFont typeface="Arial" panose="020B0604020202020204" pitchFamily="34" charset="0"/>
              <a:buNone/>
              <a:defRPr sz="1600" b="0" i="0" kern="1200">
                <a:solidFill>
                  <a:schemeClr val="tx1">
                    <a:lumMod val="75000"/>
                    <a:lumOff val="25000"/>
                  </a:schemeClr>
                </a:solidFill>
                <a:latin typeface="Helvetica Normal" charset="0"/>
                <a:ea typeface="+mn-ea"/>
                <a:cs typeface="+mn-cs"/>
              </a:defRPr>
            </a:lvl1pPr>
            <a:lvl2pPr marL="457200" indent="0" algn="ctr" defTabSz="914400" rtl="0" eaLnBrk="1" latinLnBrk="0" hangingPunct="1">
              <a:lnSpc>
                <a:spcPct val="90000"/>
              </a:lnSpc>
              <a:spcBef>
                <a:spcPts val="500"/>
              </a:spcBef>
              <a:buClr>
                <a:srgbClr val="DC1F27"/>
              </a:buClr>
              <a:buFont typeface="Arial" panose="020B0604020202020204" pitchFamily="34" charset="0"/>
              <a:buNone/>
              <a:defRPr sz="2000" b="0" i="0" kern="1200">
                <a:solidFill>
                  <a:schemeClr val="tx1">
                    <a:lumMod val="75000"/>
                    <a:lumOff val="25000"/>
                  </a:schemeClr>
                </a:solidFill>
                <a:latin typeface="Helvetica Normal" charset="0"/>
                <a:ea typeface="+mn-ea"/>
                <a:cs typeface="+mn-cs"/>
              </a:defRPr>
            </a:lvl2pPr>
            <a:lvl3pPr marL="914400" indent="0" algn="ctr" defTabSz="914400" rtl="0" eaLnBrk="1" latinLnBrk="0" hangingPunct="1">
              <a:lnSpc>
                <a:spcPct val="90000"/>
              </a:lnSpc>
              <a:spcBef>
                <a:spcPts val="500"/>
              </a:spcBef>
              <a:buClr>
                <a:srgbClr val="DC1F27"/>
              </a:buClr>
              <a:buFont typeface="Arial" panose="020B0604020202020204" pitchFamily="34" charset="0"/>
              <a:buNone/>
              <a:defRPr sz="1800" b="0" i="0" kern="1200">
                <a:solidFill>
                  <a:schemeClr val="tx1">
                    <a:lumMod val="75000"/>
                    <a:lumOff val="25000"/>
                  </a:schemeClr>
                </a:solidFill>
                <a:latin typeface="Helvetica Normal" charset="0"/>
                <a:ea typeface="+mn-ea"/>
                <a:cs typeface="+mn-cs"/>
              </a:defRPr>
            </a:lvl3pPr>
            <a:lvl4pPr marL="1371600" indent="0" algn="ctr" defTabSz="914400" rtl="0" eaLnBrk="1" latinLnBrk="0" hangingPunct="1">
              <a:lnSpc>
                <a:spcPct val="90000"/>
              </a:lnSpc>
              <a:spcBef>
                <a:spcPts val="500"/>
              </a:spcBef>
              <a:buClr>
                <a:srgbClr val="DC1F27"/>
              </a:buClr>
              <a:buFont typeface="Arial" panose="020B0604020202020204" pitchFamily="34" charset="0"/>
              <a:buNone/>
              <a:defRPr sz="1600" b="0" i="0" kern="1200">
                <a:solidFill>
                  <a:schemeClr val="tx1">
                    <a:lumMod val="75000"/>
                    <a:lumOff val="25000"/>
                  </a:schemeClr>
                </a:solidFill>
                <a:latin typeface="Helvetica Normal" charset="0"/>
                <a:ea typeface="+mn-ea"/>
                <a:cs typeface="+mn-cs"/>
              </a:defRPr>
            </a:lvl4pPr>
            <a:lvl5pPr marL="1828800" indent="0" algn="ctr" defTabSz="914400" rtl="0" eaLnBrk="1" latinLnBrk="0" hangingPunct="1">
              <a:lnSpc>
                <a:spcPct val="90000"/>
              </a:lnSpc>
              <a:spcBef>
                <a:spcPts val="500"/>
              </a:spcBef>
              <a:buClr>
                <a:srgbClr val="DC1F27"/>
              </a:buClr>
              <a:buFont typeface="Arial" panose="020B0604020202020204" pitchFamily="34" charset="0"/>
              <a:buNone/>
              <a:defRPr sz="1600" b="0" i="0" kern="1200">
                <a:solidFill>
                  <a:schemeClr val="tx1">
                    <a:lumMod val="75000"/>
                    <a:lumOff val="25000"/>
                  </a:schemeClr>
                </a:solidFill>
                <a:latin typeface="Helvetica Normal"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nb-NO" sz="1400" b="1" err="1">
                <a:solidFill>
                  <a:schemeClr val="tx1"/>
                </a:solidFill>
                <a:latin typeface="+mn-lt"/>
              </a:rPr>
              <a:t>snakke</a:t>
            </a:r>
            <a:r>
              <a:rPr lang="nb-NO" sz="1400" err="1">
                <a:solidFill>
                  <a:schemeClr val="tx1"/>
                </a:solidFill>
                <a:latin typeface="+mn-lt"/>
              </a:rPr>
              <a:t>medbarn.no</a:t>
            </a:r>
            <a:endParaRPr lang="en-US" sz="1400">
              <a:solidFill>
                <a:schemeClr val="tx1"/>
              </a:solidFill>
              <a:latin typeface="+mn-lt"/>
            </a:endParaRPr>
          </a:p>
        </p:txBody>
      </p:sp>
      <p:pic>
        <p:nvPicPr>
          <p:cNvPr id="12" name="Bilde 11">
            <a:extLst>
              <a:ext uri="{FF2B5EF4-FFF2-40B4-BE49-F238E27FC236}">
                <a16:creationId xmlns:a16="http://schemas.microsoft.com/office/drawing/2014/main" id="{C16A4A8A-4E8B-4F28-81CD-0418DF11F062}"/>
              </a:ext>
            </a:extLst>
          </p:cNvPr>
          <p:cNvPicPr>
            <a:picLocks noChangeAspect="1"/>
          </p:cNvPicPr>
          <p:nvPr userDrawn="1"/>
        </p:nvPicPr>
        <p:blipFill>
          <a:blip r:embed="rId23"/>
          <a:stretch>
            <a:fillRect/>
          </a:stretch>
        </p:blipFill>
        <p:spPr>
          <a:xfrm>
            <a:off x="7615865" y="4550676"/>
            <a:ext cx="899485" cy="266120"/>
          </a:xfrm>
          <a:prstGeom prst="rect">
            <a:avLst/>
          </a:prstGeom>
        </p:spPr>
      </p:pic>
    </p:spTree>
    <p:extLst>
      <p:ext uri="{BB962C8B-B14F-4D97-AF65-F5344CB8AC3E}">
        <p14:creationId xmlns:p14="http://schemas.microsoft.com/office/powerpoint/2010/main" val="57815374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700" r:id="rId7"/>
    <p:sldLayoutId id="2147483702" r:id="rId8"/>
    <p:sldLayoutId id="2147483661" r:id="rId9"/>
    <p:sldLayoutId id="2147483668" r:id="rId10"/>
    <p:sldLayoutId id="2147483669" r:id="rId11"/>
    <p:sldLayoutId id="2147483662" r:id="rId12"/>
    <p:sldLayoutId id="2147483664" r:id="rId13"/>
    <p:sldLayoutId id="2147483670" r:id="rId14"/>
    <p:sldLayoutId id="2147483671" r:id="rId15"/>
    <p:sldLayoutId id="2147483666" r:id="rId16"/>
    <p:sldLayoutId id="2147483672" r:id="rId17"/>
    <p:sldLayoutId id="2147483675" r:id="rId18"/>
    <p:sldLayoutId id="2147483673" r:id="rId19"/>
    <p:sldLayoutId id="2147483674" r:id="rId20"/>
    <p:sldLayoutId id="2147483677" r:id="rId21"/>
  </p:sldLayoutIdLst>
  <p:hf hdr="0" ftr="0" dt="0"/>
  <p:txStyles>
    <p:titleStyle>
      <a:lvl1pPr algn="l" defTabSz="514350" rtl="0" eaLnBrk="1" latinLnBrk="0" hangingPunct="1">
        <a:lnSpc>
          <a:spcPct val="90000"/>
        </a:lnSpc>
        <a:spcBef>
          <a:spcPct val="0"/>
        </a:spcBef>
        <a:buNone/>
        <a:defRPr sz="1913" b="0" i="0" kern="1200" baseline="0">
          <a:solidFill>
            <a:schemeClr val="tx1"/>
          </a:solidFill>
          <a:latin typeface="+mj-lt"/>
          <a:ea typeface="Helvetica Normal" charset="0"/>
          <a:cs typeface="Helvetica Normal" charset="0"/>
        </a:defRPr>
      </a:lvl1pPr>
    </p:titleStyle>
    <p:bodyStyle>
      <a:lvl1pPr marL="128588" indent="-128588" algn="l" defTabSz="514350" rtl="0" eaLnBrk="1" latinLnBrk="0" hangingPunct="1">
        <a:lnSpc>
          <a:spcPct val="90000"/>
        </a:lnSpc>
        <a:spcBef>
          <a:spcPts val="563"/>
        </a:spcBef>
        <a:buClr>
          <a:srgbClr val="DC1F27"/>
        </a:buClr>
        <a:buFont typeface="Arial" panose="020B0604020202020204" pitchFamily="34" charset="0"/>
        <a:buChar char="•"/>
        <a:defRPr sz="1575" b="0" i="0"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Clr>
          <a:srgbClr val="DC1F27"/>
        </a:buClr>
        <a:buFont typeface="Arial" panose="020B0604020202020204" pitchFamily="34" charset="0"/>
        <a:buChar char="•"/>
        <a:defRPr sz="1350" b="0" i="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Clr>
          <a:srgbClr val="DC1F27"/>
        </a:buClr>
        <a:buFont typeface="Arial" panose="020B0604020202020204" pitchFamily="34" charset="0"/>
        <a:buChar char="•"/>
        <a:defRPr sz="1125" b="0" i="0"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Clr>
          <a:srgbClr val="DC1F27"/>
        </a:buClr>
        <a:buFont typeface="Arial" panose="020B0604020202020204" pitchFamily="34" charset="0"/>
        <a:buChar char="•"/>
        <a:defRPr sz="1013" b="0" i="0"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Clr>
          <a:srgbClr val="DC1F27"/>
        </a:buClr>
        <a:buFont typeface="Arial" panose="020B0604020202020204" pitchFamily="34" charset="0"/>
        <a:buChar char="•"/>
        <a:defRPr sz="1013" b="0" i="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9E8815C8-3E1A-49F9-B88C-2FD4405CF671}"/>
              </a:ext>
            </a:extLst>
          </p:cNvPr>
          <p:cNvSpPr>
            <a:spLocks noGrp="1"/>
          </p:cNvSpPr>
          <p:nvPr>
            <p:ph type="subTitle" idx="1"/>
          </p:nvPr>
        </p:nvSpPr>
        <p:spPr/>
        <p:txBody>
          <a:bodyPr>
            <a:normAutofit/>
          </a:bodyPr>
          <a:lstStyle/>
          <a:p>
            <a:r>
              <a:rPr lang="nb-NO" sz="3200" i="1" dirty="0"/>
              <a:t>Jeg vet </a:t>
            </a:r>
            <a:r>
              <a:rPr lang="nb-NO" sz="3200" dirty="0"/>
              <a:t>og </a:t>
            </a:r>
            <a:r>
              <a:rPr lang="nb-NO" sz="3200" i="1" dirty="0"/>
              <a:t>Snakkemedbarn.no</a:t>
            </a:r>
          </a:p>
          <a:p>
            <a:r>
              <a:rPr lang="nb-NO" sz="1800" dirty="0"/>
              <a:t>Sandra Angelita Bergersen, RVTS Nord</a:t>
            </a:r>
          </a:p>
          <a:p>
            <a:r>
              <a:rPr lang="nb-NO" sz="1800" dirty="0"/>
              <a:t>01.Juni 2022</a:t>
            </a:r>
          </a:p>
        </p:txBody>
      </p:sp>
      <p:sp>
        <p:nvSpPr>
          <p:cNvPr id="3" name="Tittel 2">
            <a:extLst>
              <a:ext uri="{FF2B5EF4-FFF2-40B4-BE49-F238E27FC236}">
                <a16:creationId xmlns:a16="http://schemas.microsoft.com/office/drawing/2014/main" id="{1F6F1F75-84FB-4191-8E3B-FA61B38D01BF}"/>
              </a:ext>
            </a:extLst>
          </p:cNvPr>
          <p:cNvSpPr>
            <a:spLocks noGrp="1"/>
          </p:cNvSpPr>
          <p:nvPr>
            <p:ph type="title"/>
          </p:nvPr>
        </p:nvSpPr>
        <p:spPr>
          <a:xfrm>
            <a:off x="389210" y="300726"/>
            <a:ext cx="8365579" cy="1504425"/>
          </a:xfrm>
        </p:spPr>
        <p:txBody>
          <a:bodyPr>
            <a:normAutofit/>
          </a:bodyPr>
          <a:lstStyle/>
          <a:p>
            <a:r>
              <a:rPr lang="nb-NO" sz="2400" b="1" dirty="0"/>
              <a:t>Ressurser og verktøy til bruk for forebyggende arbeid</a:t>
            </a:r>
          </a:p>
        </p:txBody>
      </p:sp>
    </p:spTree>
    <p:extLst>
      <p:ext uri="{BB962C8B-B14F-4D97-AF65-F5344CB8AC3E}">
        <p14:creationId xmlns:p14="http://schemas.microsoft.com/office/powerpoint/2010/main" val="3404408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99B069-3495-4EC0-AE6A-1F9B22A4DDEB}"/>
              </a:ext>
            </a:extLst>
          </p:cNvPr>
          <p:cNvSpPr>
            <a:spLocks noGrp="1"/>
          </p:cNvSpPr>
          <p:nvPr>
            <p:ph type="title"/>
          </p:nvPr>
        </p:nvSpPr>
        <p:spPr/>
        <p:txBody>
          <a:bodyPr/>
          <a:lstStyle/>
          <a:p>
            <a:endParaRPr lang="nb-NO"/>
          </a:p>
        </p:txBody>
      </p:sp>
      <p:pic>
        <p:nvPicPr>
          <p:cNvPr id="4" name="_Jeg vet at det er jeg som bestemmer over min kropp!_">
            <a:hlinkClick r:id="" action="ppaction://media"/>
            <a:extLst>
              <a:ext uri="{FF2B5EF4-FFF2-40B4-BE49-F238E27FC236}">
                <a16:creationId xmlns:a16="http://schemas.microsoft.com/office/drawing/2014/main" id="{0F8A7F68-1671-4CA5-95B1-08D19414B38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207062" cy="5179700"/>
          </a:xfrm>
        </p:spPr>
      </p:pic>
    </p:spTree>
    <p:extLst>
      <p:ext uri="{BB962C8B-B14F-4D97-AF65-F5344CB8AC3E}">
        <p14:creationId xmlns:p14="http://schemas.microsoft.com/office/powerpoint/2010/main" val="404548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5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628650" y="3049238"/>
            <a:ext cx="7886700" cy="484637"/>
          </a:xfrm>
        </p:spPr>
        <p:txBody>
          <a:bodyPr anchor="b">
            <a:normAutofit/>
          </a:bodyPr>
          <a:lstStyle/>
          <a:p>
            <a:r>
              <a:rPr lang="en-US" dirty="0"/>
              <a:t>Snakkemedbarn.no</a:t>
            </a:r>
          </a:p>
        </p:txBody>
      </p:sp>
      <p:sp>
        <p:nvSpPr>
          <p:cNvPr id="3" name="Undertittel 2"/>
          <p:cNvSpPr>
            <a:spLocks noGrp="1"/>
          </p:cNvSpPr>
          <p:nvPr>
            <p:ph type="subTitle" idx="1"/>
          </p:nvPr>
        </p:nvSpPr>
        <p:spPr>
          <a:xfrm>
            <a:off x="628650" y="3524478"/>
            <a:ext cx="7886700" cy="530028"/>
          </a:xfrm>
        </p:spPr>
        <p:txBody>
          <a:bodyPr vert="horz" lIns="68580" tIns="34290" rIns="68580" bIns="34290" rtlCol="0" anchor="t">
            <a:normAutofit fontScale="92500" lnSpcReduction="10000"/>
          </a:bodyPr>
          <a:lstStyle/>
          <a:p>
            <a:r>
              <a:rPr lang="nb-NO" dirty="0"/>
              <a:t>Et digitalt opplæringsprogram om samtaler med barn</a:t>
            </a:r>
            <a:endParaRPr lang="en-US" dirty="0">
              <a:cs typeface="Arial"/>
            </a:endParaRPr>
          </a:p>
          <a:p>
            <a:r>
              <a:rPr lang="en-US" dirty="0">
                <a:cs typeface="Arial"/>
              </a:rPr>
              <a:t>Sandra Angelita Bergersen</a:t>
            </a:r>
          </a:p>
        </p:txBody>
      </p:sp>
    </p:spTree>
    <p:extLst>
      <p:ext uri="{BB962C8B-B14F-4D97-AF65-F5344CB8AC3E}">
        <p14:creationId xmlns:p14="http://schemas.microsoft.com/office/powerpoint/2010/main" val="4253124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trivid Snakke">
            <a:hlinkClick r:id="" action="ppaction://media"/>
            <a:extLst>
              <a:ext uri="{FF2B5EF4-FFF2-40B4-BE49-F238E27FC236}">
                <a16:creationId xmlns:a16="http://schemas.microsoft.com/office/drawing/2014/main" id="{533E2DD5-94BC-41AB-BD56-83F6D80D3E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97260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8D697A7-505E-48FF-810A-6DACB386CCE3}"/>
              </a:ext>
            </a:extLst>
          </p:cNvPr>
          <p:cNvSpPr>
            <a:spLocks noGrp="1"/>
          </p:cNvSpPr>
          <p:nvPr>
            <p:ph type="title"/>
          </p:nvPr>
        </p:nvSpPr>
        <p:spPr/>
        <p:txBody>
          <a:bodyPr/>
          <a:lstStyle/>
          <a:p>
            <a:r>
              <a:rPr lang="en-US" dirty="0" err="1"/>
              <a:t>Bakgrunn</a:t>
            </a:r>
            <a:r>
              <a:rPr lang="en-US" dirty="0"/>
              <a:t> for snakkemedbarn.no</a:t>
            </a:r>
            <a:endParaRPr lang="nb-NO" dirty="0"/>
          </a:p>
        </p:txBody>
      </p:sp>
      <p:sp>
        <p:nvSpPr>
          <p:cNvPr id="5" name="Plassholder for innhold 4">
            <a:extLst>
              <a:ext uri="{FF2B5EF4-FFF2-40B4-BE49-F238E27FC236}">
                <a16:creationId xmlns:a16="http://schemas.microsoft.com/office/drawing/2014/main" id="{0D6EB3F5-A1C8-433F-8525-F5C7841D2C2D}"/>
              </a:ext>
            </a:extLst>
          </p:cNvPr>
          <p:cNvSpPr>
            <a:spLocks noGrp="1"/>
          </p:cNvSpPr>
          <p:nvPr>
            <p:ph idx="1"/>
          </p:nvPr>
        </p:nvSpPr>
        <p:spPr/>
        <p:txBody>
          <a:bodyPr vert="horz" lIns="0" tIns="45720" rIns="91440" bIns="45720" rtlCol="0" anchor="t">
            <a:normAutofit/>
          </a:bodyPr>
          <a:lstStyle/>
          <a:p>
            <a:pPr marL="128270" indent="-128270"/>
            <a:r>
              <a:rPr lang="nb-NO" dirty="0">
                <a:cs typeface="Arial"/>
              </a:rPr>
              <a:t>Undersøkelser viser at vi snakker for lite med barn om det vi bekymrer oss for – spesielt når bekymringen kan handle om vold og overgrep, og at kvaliteten på samtalene ikke er god nok (NOU 2017:Svikt og svik)</a:t>
            </a:r>
          </a:p>
          <a:p>
            <a:pPr marL="128270" indent="-128270"/>
            <a:r>
              <a:rPr lang="nb-NO" dirty="0">
                <a:cs typeface="Arial"/>
              </a:rPr>
              <a:t>Vegringen fra oss voksne handler ofte om egne barrierer og usikkerhet</a:t>
            </a:r>
          </a:p>
          <a:p>
            <a:pPr marL="128270" indent="-128270"/>
            <a:r>
              <a:rPr lang="nb-NO" dirty="0">
                <a:cs typeface="Arial"/>
              </a:rPr>
              <a:t>Kvaliteten på samtalene handler ofte om den voksnes mangel på trygghet og kunnskap om en utforskende kommunikasjon som trygger og gir anledning til at barna/ungdommen kan fortelle fritt – slik de opplever og forstår sin situasjon.</a:t>
            </a:r>
          </a:p>
          <a:p>
            <a:pPr marL="128270" indent="-128270"/>
            <a:r>
              <a:rPr lang="nb-NO" dirty="0">
                <a:cs typeface="Arial"/>
              </a:rPr>
              <a:t>Snakkemedbarn.no er en nettside hvor vi både kan øve via simuleringene - få mer kunnskap i "Lær mer"- delen, og du finner også opplæringsmateriell du kan bruke for å drive opplæring og øke beredskapen på egen arbeidsplass</a:t>
            </a:r>
          </a:p>
          <a:p>
            <a:pPr marL="128270" indent="-128270"/>
            <a:endParaRPr lang="nb-NO" dirty="0">
              <a:cs typeface="Arial"/>
            </a:endParaRPr>
          </a:p>
        </p:txBody>
      </p:sp>
    </p:spTree>
    <p:extLst>
      <p:ext uri="{BB962C8B-B14F-4D97-AF65-F5344CB8AC3E}">
        <p14:creationId xmlns:p14="http://schemas.microsoft.com/office/powerpoint/2010/main" val="2232699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A3AE0153-F22F-4EF2-80D9-7CC6A6FF7FCF}"/>
              </a:ext>
            </a:extLst>
          </p:cNvPr>
          <p:cNvSpPr>
            <a:spLocks noGrp="1"/>
          </p:cNvSpPr>
          <p:nvPr>
            <p:ph sz="half" idx="1"/>
          </p:nvPr>
        </p:nvSpPr>
        <p:spPr/>
        <p:txBody>
          <a:bodyPr vert="horz" lIns="0" tIns="45720" rIns="91440" bIns="45720" rtlCol="0" anchor="t">
            <a:normAutofit/>
          </a:bodyPr>
          <a:lstStyle/>
          <a:p>
            <a:pPr marL="128270" indent="-128270"/>
            <a:r>
              <a:rPr lang="nb-NO" dirty="0">
                <a:cs typeface="Arial"/>
              </a:rPr>
              <a:t>Hjelper deg ta viktige samtaler med barn du er bekymret for</a:t>
            </a:r>
          </a:p>
          <a:p>
            <a:pPr marL="128270" indent="-128270"/>
            <a:r>
              <a:rPr lang="nb-NO" dirty="0">
                <a:cs typeface="Arial"/>
              </a:rPr>
              <a:t>Tar utgangspunkt i åpne spørsmål, vise trygghet, tåle barns fortellinger, bygge tillit og ta ansvar.</a:t>
            </a:r>
          </a:p>
          <a:p>
            <a:pPr marL="128270" indent="-128270"/>
            <a:endParaRPr lang="nb-NO" dirty="0">
              <a:cs typeface="Arial"/>
            </a:endParaRPr>
          </a:p>
          <a:p>
            <a:pPr marL="128270" indent="-128270"/>
            <a:r>
              <a:rPr lang="nb-NO" dirty="0">
                <a:cs typeface="Arial"/>
              </a:rPr>
              <a:t>Målet er barnas frie fortelling</a:t>
            </a:r>
          </a:p>
        </p:txBody>
      </p:sp>
      <p:sp>
        <p:nvSpPr>
          <p:cNvPr id="2" name="Tittel 1">
            <a:extLst>
              <a:ext uri="{FF2B5EF4-FFF2-40B4-BE49-F238E27FC236}">
                <a16:creationId xmlns:a16="http://schemas.microsoft.com/office/drawing/2014/main" id="{7804DE80-7A51-49A5-A3A4-CA9E8D283C94}"/>
              </a:ext>
            </a:extLst>
          </p:cNvPr>
          <p:cNvSpPr>
            <a:spLocks noGrp="1"/>
          </p:cNvSpPr>
          <p:nvPr>
            <p:ph type="title"/>
          </p:nvPr>
        </p:nvSpPr>
        <p:spPr/>
        <p:txBody>
          <a:bodyPr/>
          <a:lstStyle/>
          <a:p>
            <a:r>
              <a:rPr lang="nb-NO" sz="1900" dirty="0"/>
              <a:t>Snakkemedbarn.no- samtalehjelp</a:t>
            </a:r>
            <a:endParaRPr lang="nb-NO" dirty="0"/>
          </a:p>
        </p:txBody>
      </p:sp>
    </p:spTree>
    <p:extLst>
      <p:ext uri="{BB962C8B-B14F-4D97-AF65-F5344CB8AC3E}">
        <p14:creationId xmlns:p14="http://schemas.microsoft.com/office/powerpoint/2010/main" val="3087227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3567E22-DA1D-4F6C-950A-6BAA1E36FE71}"/>
              </a:ext>
            </a:extLst>
          </p:cNvPr>
          <p:cNvSpPr>
            <a:spLocks noGrp="1"/>
          </p:cNvSpPr>
          <p:nvPr>
            <p:ph type="title"/>
          </p:nvPr>
        </p:nvSpPr>
        <p:spPr>
          <a:xfrm>
            <a:off x="628651" y="261313"/>
            <a:ext cx="7886700" cy="442258"/>
          </a:xfrm>
        </p:spPr>
        <p:txBody>
          <a:bodyPr anchor="ctr">
            <a:normAutofit/>
          </a:bodyPr>
          <a:lstStyle/>
          <a:p>
            <a:r>
              <a:rPr lang="nb-NO"/>
              <a:t>Innhold</a:t>
            </a:r>
          </a:p>
        </p:txBody>
      </p:sp>
      <p:sp>
        <p:nvSpPr>
          <p:cNvPr id="9" name="Plassholder for innhold 1">
            <a:extLst>
              <a:ext uri="{FF2B5EF4-FFF2-40B4-BE49-F238E27FC236}">
                <a16:creationId xmlns:a16="http://schemas.microsoft.com/office/drawing/2014/main" id="{20D5CDBC-8270-43DA-B413-10C0E6278964}"/>
              </a:ext>
            </a:extLst>
          </p:cNvPr>
          <p:cNvSpPr>
            <a:spLocks noGrp="1"/>
          </p:cNvSpPr>
          <p:nvPr>
            <p:ph idx="1"/>
          </p:nvPr>
        </p:nvSpPr>
        <p:spPr>
          <a:xfrm>
            <a:off x="628651" y="1110800"/>
            <a:ext cx="7886700" cy="2825597"/>
          </a:xfrm>
        </p:spPr>
        <p:txBody>
          <a:bodyPr vert="horz" lIns="0" tIns="45720" rIns="91440" bIns="45720" rtlCol="0" anchor="t">
            <a:normAutofit/>
          </a:bodyPr>
          <a:lstStyle/>
          <a:p>
            <a:pPr marL="128270" indent="-128270"/>
            <a:r>
              <a:rPr lang="nb-NO" dirty="0"/>
              <a:t>Samtaler- simulerte samtaler med barn</a:t>
            </a:r>
          </a:p>
          <a:p>
            <a:pPr marL="128270" indent="-128270"/>
            <a:r>
              <a:rPr lang="nb-NO" dirty="0"/>
              <a:t>Lær mer- kunnskap om barn og unges reaksjoner på vold og overgrep</a:t>
            </a:r>
            <a:endParaRPr lang="nb-NO" dirty="0">
              <a:cs typeface="Arial"/>
            </a:endParaRPr>
          </a:p>
          <a:p>
            <a:pPr marL="128270" indent="-128270"/>
            <a:r>
              <a:rPr lang="nb-NO" dirty="0"/>
              <a:t>Om snakke sammen</a:t>
            </a:r>
            <a:endParaRPr lang="nb-NO" dirty="0">
              <a:cs typeface="Arial" panose="020B0604020202020204"/>
            </a:endParaRPr>
          </a:p>
          <a:p>
            <a:pPr marL="0" indent="0">
              <a:buNone/>
            </a:pPr>
            <a:endParaRPr lang="nb-NO"/>
          </a:p>
        </p:txBody>
      </p:sp>
    </p:spTree>
    <p:extLst>
      <p:ext uri="{BB962C8B-B14F-4D97-AF65-F5344CB8AC3E}">
        <p14:creationId xmlns:p14="http://schemas.microsoft.com/office/powerpoint/2010/main" val="484143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24257D0-40E8-443E-8834-B5AE28D7149B}"/>
              </a:ext>
            </a:extLst>
          </p:cNvPr>
          <p:cNvSpPr>
            <a:spLocks noGrp="1"/>
          </p:cNvSpPr>
          <p:nvPr>
            <p:ph type="title"/>
          </p:nvPr>
        </p:nvSpPr>
        <p:spPr/>
        <p:txBody>
          <a:bodyPr/>
          <a:lstStyle/>
          <a:p>
            <a:r>
              <a:rPr lang="nb-NO" b="1" dirty="0">
                <a:solidFill>
                  <a:srgbClr val="FF0000"/>
                </a:solidFill>
              </a:rPr>
              <a:t>Øving bidrar til trygghet</a:t>
            </a:r>
            <a:endParaRPr lang="nb-NO" dirty="0">
              <a:solidFill>
                <a:srgbClr val="DD0022"/>
              </a:solidFill>
            </a:endParaRPr>
          </a:p>
        </p:txBody>
      </p:sp>
      <p:sp>
        <p:nvSpPr>
          <p:cNvPr id="2" name="Plassholder for innhold 1">
            <a:extLst>
              <a:ext uri="{FF2B5EF4-FFF2-40B4-BE49-F238E27FC236}">
                <a16:creationId xmlns:a16="http://schemas.microsoft.com/office/drawing/2014/main" id="{B92A362B-E98E-41DE-A8B4-868A61859DAB}"/>
              </a:ext>
            </a:extLst>
          </p:cNvPr>
          <p:cNvSpPr>
            <a:spLocks noGrp="1"/>
          </p:cNvSpPr>
          <p:nvPr>
            <p:ph idx="1"/>
          </p:nvPr>
        </p:nvSpPr>
        <p:spPr/>
        <p:txBody>
          <a:bodyPr vert="horz" lIns="0" tIns="45720" rIns="91440" bIns="45720" rtlCol="0" anchor="t">
            <a:normAutofit/>
          </a:bodyPr>
          <a:lstStyle/>
          <a:p>
            <a:r>
              <a:rPr lang="nb-NO" dirty="0">
                <a:cs typeface="Arial"/>
              </a:rPr>
              <a:t>Forskning viser at om vi skal bli bedre til å snakke med barn og unge om sensitive tema og vår bekymring må vi øve</a:t>
            </a:r>
            <a:endParaRPr lang="nb-NO" dirty="0"/>
          </a:p>
          <a:p>
            <a:r>
              <a:rPr lang="nb-NO" dirty="0"/>
              <a:t>Vold og seksuelle overgrep- vonde ting som kan oppleves vanskelig å komme i kontakt med</a:t>
            </a:r>
          </a:p>
          <a:p>
            <a:r>
              <a:rPr lang="nb-NO" dirty="0"/>
              <a:t>For å hjelpe barn må vi tørre å se og snakke- dette krever øving</a:t>
            </a:r>
          </a:p>
          <a:p>
            <a:pPr marL="0" indent="0">
              <a:buNone/>
            </a:pPr>
            <a:endParaRPr lang="nb-NO" dirty="0"/>
          </a:p>
        </p:txBody>
      </p:sp>
      <p:sp>
        <p:nvSpPr>
          <p:cNvPr id="5" name="TekstSylinder 4">
            <a:extLst>
              <a:ext uri="{FF2B5EF4-FFF2-40B4-BE49-F238E27FC236}">
                <a16:creationId xmlns:a16="http://schemas.microsoft.com/office/drawing/2014/main" id="{771C1C8C-E02B-4C0A-9E83-618202EC8C37}"/>
              </a:ext>
            </a:extLst>
          </p:cNvPr>
          <p:cNvSpPr txBox="1"/>
          <p:nvPr/>
        </p:nvSpPr>
        <p:spPr>
          <a:xfrm>
            <a:off x="730292" y="2945718"/>
            <a:ext cx="6861069" cy="1200329"/>
          </a:xfrm>
          <a:prstGeom prst="rect">
            <a:avLst/>
          </a:prstGeom>
          <a:noFill/>
          <a:ln>
            <a:solidFill>
              <a:srgbClr val="FF0000"/>
            </a:solidFill>
          </a:ln>
        </p:spPr>
        <p:txBody>
          <a:bodyPr wrap="square" rtlCol="0">
            <a:spAutoFit/>
          </a:bodyPr>
          <a:lstStyle/>
          <a:p>
            <a:r>
              <a:rPr lang="nb-NO" i="1" dirty="0">
                <a:solidFill>
                  <a:srgbClr val="FF0000"/>
                </a:solidFill>
              </a:rPr>
              <a:t>Brannmenn øver, de øver også på det de håper ikke skal skje, fordi de vet at når det skjer må de handle raskt, og de har ikke tid til å nøle eller tenke seg om</a:t>
            </a:r>
          </a:p>
          <a:p>
            <a:endParaRPr lang="nb-NO" dirty="0"/>
          </a:p>
        </p:txBody>
      </p:sp>
    </p:spTree>
    <p:extLst>
      <p:ext uri="{BB962C8B-B14F-4D97-AF65-F5344CB8AC3E}">
        <p14:creationId xmlns:p14="http://schemas.microsoft.com/office/powerpoint/2010/main" val="3654598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5CD5B4-4189-4507-B1CA-831E84AB7424}"/>
              </a:ext>
            </a:extLst>
          </p:cNvPr>
          <p:cNvSpPr>
            <a:spLocks noGrp="1"/>
          </p:cNvSpPr>
          <p:nvPr>
            <p:ph type="title"/>
          </p:nvPr>
        </p:nvSpPr>
        <p:spPr/>
        <p:txBody>
          <a:bodyPr>
            <a:normAutofit fontScale="90000"/>
          </a:bodyPr>
          <a:lstStyle/>
          <a:p>
            <a:r>
              <a:rPr lang="nb-NO" sz="1800" b="1" dirty="0">
                <a:solidFill>
                  <a:srgbClr val="FF0000"/>
                </a:solidFill>
              </a:rPr>
              <a:t>Snakkemedbarn.no- ruste fagfolk som arbeider med barn til å handle ved bekymring</a:t>
            </a:r>
            <a:endParaRPr lang="nb-NO" dirty="0"/>
          </a:p>
        </p:txBody>
      </p:sp>
      <p:sp>
        <p:nvSpPr>
          <p:cNvPr id="3" name="Plassholder for innhold 2">
            <a:extLst>
              <a:ext uri="{FF2B5EF4-FFF2-40B4-BE49-F238E27FC236}">
                <a16:creationId xmlns:a16="http://schemas.microsoft.com/office/drawing/2014/main" id="{6320FEA3-294B-4082-B328-402DB2306EE4}"/>
              </a:ext>
            </a:extLst>
          </p:cNvPr>
          <p:cNvSpPr>
            <a:spLocks noGrp="1"/>
          </p:cNvSpPr>
          <p:nvPr>
            <p:ph idx="1"/>
          </p:nvPr>
        </p:nvSpPr>
        <p:spPr/>
        <p:txBody>
          <a:bodyPr/>
          <a:lstStyle/>
          <a:p>
            <a:r>
              <a:rPr lang="nb-NO" dirty="0"/>
              <a:t>Kan brukes til øving av alle som arbeider med barn</a:t>
            </a:r>
          </a:p>
          <a:p>
            <a:r>
              <a:rPr lang="nb-NO" dirty="0"/>
              <a:t>Kan øve alene eller sammen med kollega</a:t>
            </a:r>
          </a:p>
          <a:p>
            <a:endParaRPr lang="nb-NO" dirty="0"/>
          </a:p>
          <a:p>
            <a:pPr marL="0" indent="0">
              <a:buNone/>
            </a:pPr>
            <a:endParaRPr lang="nb-NO" dirty="0"/>
          </a:p>
        </p:txBody>
      </p:sp>
    </p:spTree>
    <p:extLst>
      <p:ext uri="{BB962C8B-B14F-4D97-AF65-F5344CB8AC3E}">
        <p14:creationId xmlns:p14="http://schemas.microsoft.com/office/powerpoint/2010/main" val="1868864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4">
            <a:extLst>
              <a:ext uri="{FF2B5EF4-FFF2-40B4-BE49-F238E27FC236}">
                <a16:creationId xmlns:a16="http://schemas.microsoft.com/office/drawing/2014/main" id="{FA68509A-498D-4BD3-8C46-AC540B363740}"/>
              </a:ext>
            </a:extLst>
          </p:cNvPr>
          <p:cNvPicPr>
            <a:picLocks noGrp="1" noChangeAspect="1"/>
          </p:cNvPicPr>
          <p:nvPr/>
        </p:nvPicPr>
        <p:blipFill>
          <a:blip r:embed="rId3" cstate="screen">
            <a:extLst>
              <a:ext uri="{28A0092B-C50C-407E-A947-70E740481C1C}">
                <a14:useLocalDpi xmlns:a14="http://schemas.microsoft.com/office/drawing/2010/main"/>
              </a:ext>
            </a:extLst>
          </a:blip>
          <a:stretch>
            <a:fillRect/>
          </a:stretch>
        </p:blipFill>
        <p:spPr>
          <a:xfrm>
            <a:off x="1954925" y="425669"/>
            <a:ext cx="4929014" cy="3545380"/>
          </a:xfrm>
          <a:prstGeom prst="rect">
            <a:avLst/>
          </a:prstGeom>
        </p:spPr>
      </p:pic>
    </p:spTree>
    <p:extLst>
      <p:ext uri="{BB962C8B-B14F-4D97-AF65-F5344CB8AC3E}">
        <p14:creationId xmlns:p14="http://schemas.microsoft.com/office/powerpoint/2010/main" val="181046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8FCF9A-9B00-4C26-A2AD-ED997DB294B1}"/>
              </a:ext>
            </a:extLst>
          </p:cNvPr>
          <p:cNvSpPr>
            <a:spLocks noGrp="1"/>
          </p:cNvSpPr>
          <p:nvPr>
            <p:ph type="title"/>
          </p:nvPr>
        </p:nvSpPr>
        <p:spPr/>
        <p:txBody>
          <a:bodyPr/>
          <a:lstStyle/>
          <a:p>
            <a:r>
              <a:rPr lang="nb-NO" dirty="0"/>
              <a:t>Viktige momenter i spillet</a:t>
            </a:r>
          </a:p>
        </p:txBody>
      </p:sp>
      <p:sp>
        <p:nvSpPr>
          <p:cNvPr id="3" name="Plassholder for innhold 2">
            <a:extLst>
              <a:ext uri="{FF2B5EF4-FFF2-40B4-BE49-F238E27FC236}">
                <a16:creationId xmlns:a16="http://schemas.microsoft.com/office/drawing/2014/main" id="{13425B02-34D2-4C01-904F-458C1ADACD3C}"/>
              </a:ext>
            </a:extLst>
          </p:cNvPr>
          <p:cNvSpPr>
            <a:spLocks noGrp="1"/>
          </p:cNvSpPr>
          <p:nvPr>
            <p:ph idx="1"/>
          </p:nvPr>
        </p:nvSpPr>
        <p:spPr/>
        <p:txBody>
          <a:bodyPr/>
          <a:lstStyle/>
          <a:p>
            <a:r>
              <a:rPr lang="nb-NO" dirty="0"/>
              <a:t>Dette er ikke en metodeopplæring; refleksjonen er målet</a:t>
            </a:r>
          </a:p>
          <a:p>
            <a:r>
              <a:rPr lang="nb-NO" dirty="0">
                <a:ea typeface="+mn-lt"/>
                <a:cs typeface="+mn-lt"/>
              </a:rPr>
              <a:t>Velg ulike alternativer i simuleringen – da lærer du mer</a:t>
            </a:r>
            <a:endParaRPr lang="nb-NO" dirty="0"/>
          </a:p>
          <a:p>
            <a:r>
              <a:rPr lang="nb-NO" dirty="0">
                <a:ea typeface="+mn-lt"/>
                <a:cs typeface="+mn-lt"/>
              </a:rPr>
              <a:t>Det handler ikke nødvendigvis om å velge de "riktige" svarene, men heller drøftingen og refleksjon rundt svarene du gir.</a:t>
            </a:r>
          </a:p>
          <a:p>
            <a:r>
              <a:rPr lang="nb-NO" dirty="0"/>
              <a:t>Spill om igjen og prøv ulike svar, da ser du nyansene</a:t>
            </a:r>
            <a:endParaRPr lang="nb-NO" dirty="0">
              <a:cs typeface="Arial"/>
            </a:endParaRPr>
          </a:p>
          <a:p>
            <a:r>
              <a:rPr lang="nb-NO" dirty="0"/>
              <a:t>Våre kommunikasjonsferdigheter er det samme uavhengig av hvilke barn eller ungdom vi snakker med- det anbefales derfor at du øver deg på å snakke med barn i ulike aldersgrupper  </a:t>
            </a:r>
            <a:endParaRPr lang="nb-NO" dirty="0">
              <a:cs typeface="Arial" panose="020B0604020202020204"/>
            </a:endParaRPr>
          </a:p>
          <a:p>
            <a:endParaRPr lang="nb-NO" dirty="0"/>
          </a:p>
        </p:txBody>
      </p:sp>
    </p:spTree>
    <p:extLst>
      <p:ext uri="{BB962C8B-B14F-4D97-AF65-F5344CB8AC3E}">
        <p14:creationId xmlns:p14="http://schemas.microsoft.com/office/powerpoint/2010/main" val="3118931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ssholder for innhold 7">
            <a:extLst>
              <a:ext uri="{FF2B5EF4-FFF2-40B4-BE49-F238E27FC236}">
                <a16:creationId xmlns:a16="http://schemas.microsoft.com/office/drawing/2014/main" id="{5C79FF18-5B39-4CB6-96B8-C933C2E09066}"/>
              </a:ext>
            </a:extLst>
          </p:cNvPr>
          <p:cNvSpPr>
            <a:spLocks noGrp="1"/>
          </p:cNvSpPr>
          <p:nvPr>
            <p:ph idx="1"/>
          </p:nvPr>
        </p:nvSpPr>
        <p:spPr/>
        <p:txBody>
          <a:bodyPr/>
          <a:lstStyle/>
          <a:p>
            <a:r>
              <a:rPr lang="nb-NO" dirty="0"/>
              <a:t>Statsforvalterne og </a:t>
            </a:r>
            <a:r>
              <a:rPr lang="nb-NO" dirty="0" err="1"/>
              <a:t>RVTSene</a:t>
            </a:r>
            <a:r>
              <a:rPr lang="nb-NO" dirty="0"/>
              <a:t> har i oppdrag å implementere læringsressursene i egent fylke</a:t>
            </a:r>
          </a:p>
          <a:p>
            <a:pPr marL="0" indent="0">
              <a:buNone/>
            </a:pPr>
            <a:endParaRPr lang="nb-NO" dirty="0"/>
          </a:p>
          <a:p>
            <a:r>
              <a:rPr lang="nb-NO" dirty="0"/>
              <a:t>Barn skal få helhetlig opplæring om vold, overgrep og mobbing- kunnskap som kan bidra til handlingskompetanse</a:t>
            </a:r>
          </a:p>
          <a:p>
            <a:pPr marL="0" indent="0">
              <a:buNone/>
            </a:pPr>
            <a:endParaRPr lang="nb-NO" dirty="0"/>
          </a:p>
          <a:p>
            <a:r>
              <a:rPr lang="nb-NO" dirty="0"/>
              <a:t>Voksne skal kunne snakke med barn de er bekymret for på en måte som trygger barnet- bidra til handlingskompetanse hos den voksne</a:t>
            </a:r>
          </a:p>
          <a:p>
            <a:pPr marL="0" indent="0">
              <a:buNone/>
            </a:pPr>
            <a:endParaRPr lang="nb-NO" i="1" dirty="0"/>
          </a:p>
        </p:txBody>
      </p:sp>
    </p:spTree>
    <p:extLst>
      <p:ext uri="{BB962C8B-B14F-4D97-AF65-F5344CB8AC3E}">
        <p14:creationId xmlns:p14="http://schemas.microsoft.com/office/powerpoint/2010/main" val="1335934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0E5160-7746-4E2F-A7A2-1438FCDE2148}"/>
              </a:ext>
            </a:extLst>
          </p:cNvPr>
          <p:cNvSpPr>
            <a:spLocks noGrp="1"/>
          </p:cNvSpPr>
          <p:nvPr>
            <p:ph type="title"/>
          </p:nvPr>
        </p:nvSpPr>
        <p:spPr/>
        <p:txBody>
          <a:bodyPr/>
          <a:lstStyle/>
          <a:p>
            <a:r>
              <a:rPr lang="nb-NO" dirty="0"/>
              <a:t>Hvorfor er det viktig at vi snakker med barn?</a:t>
            </a:r>
          </a:p>
        </p:txBody>
      </p:sp>
      <p:sp>
        <p:nvSpPr>
          <p:cNvPr id="3" name="Plassholder for innhold 2">
            <a:extLst>
              <a:ext uri="{FF2B5EF4-FFF2-40B4-BE49-F238E27FC236}">
                <a16:creationId xmlns:a16="http://schemas.microsoft.com/office/drawing/2014/main" id="{53F5ED87-FAA4-4A92-9051-C36EAC12BB56}"/>
              </a:ext>
            </a:extLst>
          </p:cNvPr>
          <p:cNvSpPr>
            <a:spLocks noGrp="1"/>
          </p:cNvSpPr>
          <p:nvPr>
            <p:ph idx="1"/>
          </p:nvPr>
        </p:nvSpPr>
        <p:spPr/>
        <p:txBody>
          <a:bodyPr/>
          <a:lstStyle/>
          <a:p>
            <a:r>
              <a:rPr lang="nb-NO" dirty="0">
                <a:cs typeface="Arial"/>
              </a:rPr>
              <a:t>Hva gjør vold og seksuelle overgrep med barn?</a:t>
            </a:r>
          </a:p>
          <a:p>
            <a:r>
              <a:rPr lang="nb-NO" dirty="0">
                <a:cs typeface="Arial"/>
              </a:rPr>
              <a:t>Hva skal vi se etter?</a:t>
            </a:r>
          </a:p>
          <a:p>
            <a:r>
              <a:rPr lang="nb-NO" dirty="0">
                <a:cs typeface="Arial"/>
              </a:rPr>
              <a:t>Hvordan kan vi formidle at vi er en trygg voksen de kan snakke med?</a:t>
            </a:r>
          </a:p>
          <a:p>
            <a:endParaRPr lang="nb-NO" dirty="0">
              <a:cs typeface="Arial"/>
            </a:endParaRPr>
          </a:p>
          <a:p>
            <a:pPr marL="0" indent="0">
              <a:buNone/>
            </a:pPr>
            <a:endParaRPr lang="nb-NO" dirty="0"/>
          </a:p>
        </p:txBody>
      </p:sp>
    </p:spTree>
    <p:extLst>
      <p:ext uri="{BB962C8B-B14F-4D97-AF65-F5344CB8AC3E}">
        <p14:creationId xmlns:p14="http://schemas.microsoft.com/office/powerpoint/2010/main" val="521202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DF0E64-2DDC-4270-B4A3-D31453755CD0}"/>
              </a:ext>
            </a:extLst>
          </p:cNvPr>
          <p:cNvSpPr>
            <a:spLocks noGrp="1"/>
          </p:cNvSpPr>
          <p:nvPr>
            <p:ph type="title"/>
          </p:nvPr>
        </p:nvSpPr>
        <p:spPr/>
        <p:txBody>
          <a:bodyPr/>
          <a:lstStyle/>
          <a:p>
            <a:endParaRPr lang="nb-NO"/>
          </a:p>
        </p:txBody>
      </p:sp>
      <p:pic>
        <p:nvPicPr>
          <p:cNvPr id="1030" name="Picture 6" descr="https://euc-powerpoint.officeapps.live.com/pods/GetClipboardImage.ashx?Id=230b8907-1e60-40af-a66d-0b9dffaaccdf&amp;DC=GEU6&amp;pkey=e824abe7-ce2b-49e1-ab89-bda95dddee3c&amp;wdwaccluster=GEU6">
            <a:extLst>
              <a:ext uri="{FF2B5EF4-FFF2-40B4-BE49-F238E27FC236}">
                <a16:creationId xmlns:a16="http://schemas.microsoft.com/office/drawing/2014/main" id="{C7D64327-4B18-4449-9C30-4D9E110F569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359" y="124154"/>
            <a:ext cx="8923282" cy="501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892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D828EF-A9A4-4FCF-A2F3-5499C637CBD5}"/>
              </a:ext>
            </a:extLst>
          </p:cNvPr>
          <p:cNvSpPr>
            <a:spLocks noGrp="1"/>
          </p:cNvSpPr>
          <p:nvPr>
            <p:ph type="title"/>
          </p:nvPr>
        </p:nvSpPr>
        <p:spPr/>
        <p:txBody>
          <a:bodyPr/>
          <a:lstStyle/>
          <a:p>
            <a:endParaRPr lang="nb-NO"/>
          </a:p>
        </p:txBody>
      </p:sp>
      <p:sp>
        <p:nvSpPr>
          <p:cNvPr id="5" name="Plassholder for innhold 4">
            <a:extLst>
              <a:ext uri="{FF2B5EF4-FFF2-40B4-BE49-F238E27FC236}">
                <a16:creationId xmlns:a16="http://schemas.microsoft.com/office/drawing/2014/main" id="{AC672BD2-8E5A-4B63-8B2E-C30ED6E1D78D}"/>
              </a:ext>
            </a:extLst>
          </p:cNvPr>
          <p:cNvSpPr>
            <a:spLocks noGrp="1"/>
          </p:cNvSpPr>
          <p:nvPr>
            <p:ph idx="1"/>
          </p:nvPr>
        </p:nvSpPr>
        <p:spPr/>
        <p:txBody>
          <a:bodyPr/>
          <a:lstStyle/>
          <a:p>
            <a:endParaRPr lang="nb-NO"/>
          </a:p>
        </p:txBody>
      </p:sp>
      <p:pic>
        <p:nvPicPr>
          <p:cNvPr id="2052" name="Picture 4" descr="https://euc-powerpoint.officeapps.live.com/pods/GetClipboardImage.ashx?Id=8d4b4f8a-3b02-4a5f-92ec-fe36f95ab9dc&amp;DC=GEU6&amp;pkey=ed18c8c4-093e-47f4-98bb-08f5d272af15&amp;wdwaccluster=GEU6">
            <a:extLst>
              <a:ext uri="{FF2B5EF4-FFF2-40B4-BE49-F238E27FC236}">
                <a16:creationId xmlns:a16="http://schemas.microsoft.com/office/drawing/2014/main" id="{BED31756-49AD-4AB1-9029-D20046753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363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B11440-E0E7-41A2-BB3C-BE231E30FF08}"/>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50318169-0A46-4433-B64C-754757DF7308}"/>
              </a:ext>
            </a:extLst>
          </p:cNvPr>
          <p:cNvSpPr>
            <a:spLocks noGrp="1"/>
          </p:cNvSpPr>
          <p:nvPr>
            <p:ph idx="1"/>
          </p:nvPr>
        </p:nvSpPr>
        <p:spPr/>
        <p:txBody>
          <a:bodyPr/>
          <a:lstStyle/>
          <a:p>
            <a:endParaRPr lang="nb-NO"/>
          </a:p>
        </p:txBody>
      </p:sp>
      <p:pic>
        <p:nvPicPr>
          <p:cNvPr id="4098" name="Picture 2" descr="https://euc-powerpoint.officeapps.live.com/pods/GetClipboardImage.ashx?Id=648d7376-8ce5-42ed-859e-ea1f5aec5167&amp;DC=GEU6&amp;pkey=dc54b64b-60c6-43e1-96f6-26d019d867fd&amp;wdwaccluster=GEU6">
            <a:extLst>
              <a:ext uri="{FF2B5EF4-FFF2-40B4-BE49-F238E27FC236}">
                <a16:creationId xmlns:a16="http://schemas.microsoft.com/office/drawing/2014/main" id="{84A8FAF6-4DE9-4236-AB53-0566E4B4A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550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40019C0-7968-49BB-9CA8-597E9808627A}"/>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65AF19B1-8D34-453B-B3A3-DAFD65B63F06}"/>
              </a:ext>
            </a:extLst>
          </p:cNvPr>
          <p:cNvSpPr>
            <a:spLocks noGrp="1"/>
          </p:cNvSpPr>
          <p:nvPr>
            <p:ph idx="1"/>
          </p:nvPr>
        </p:nvSpPr>
        <p:spPr/>
        <p:txBody>
          <a:bodyPr/>
          <a:lstStyle/>
          <a:p>
            <a:endParaRPr lang="nb-NO"/>
          </a:p>
        </p:txBody>
      </p:sp>
      <p:pic>
        <p:nvPicPr>
          <p:cNvPr id="3076" name="Picture 4" descr="https://euc-powerpoint.officeapps.live.com/pods/GetClipboardImage.ashx?Id=4b0b2872-c560-4f3a-8290-a77d09054713&amp;DC=GEU6&amp;pkey=6aacc1db-32ce-44aa-98ce-cfc18115c94c&amp;wdwaccluster=GEU6">
            <a:extLst>
              <a:ext uri="{FF2B5EF4-FFF2-40B4-BE49-F238E27FC236}">
                <a16:creationId xmlns:a16="http://schemas.microsoft.com/office/drawing/2014/main" id="{934784AA-00D8-4D94-B2F2-4050FA4BA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132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A5CE6F-CD2C-4F6C-A8D9-2C1A5D6D3727}"/>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08594A79-801A-4F22-B0BE-4818F8D715BD}"/>
              </a:ext>
            </a:extLst>
          </p:cNvPr>
          <p:cNvSpPr>
            <a:spLocks noGrp="1"/>
          </p:cNvSpPr>
          <p:nvPr>
            <p:ph idx="1"/>
          </p:nvPr>
        </p:nvSpPr>
        <p:spPr/>
        <p:txBody>
          <a:bodyPr/>
          <a:lstStyle/>
          <a:p>
            <a:endParaRPr lang="nb-NO"/>
          </a:p>
        </p:txBody>
      </p:sp>
      <p:pic>
        <p:nvPicPr>
          <p:cNvPr id="5122" name="Picture 2" descr="https://euc-powerpoint.officeapps.live.com/pods/GetClipboardImage.ashx?Id=b0fee05e-bc04-4409-a564-201967cc64a0&amp;DC=GEU6&amp;pkey=a2311147-46c0-432d-9210-a1c49fa8ce04&amp;wdwaccluster=GEU6">
            <a:extLst>
              <a:ext uri="{FF2B5EF4-FFF2-40B4-BE49-F238E27FC236}">
                <a16:creationId xmlns:a16="http://schemas.microsoft.com/office/drawing/2014/main" id="{73BC7CB3-FACA-4566-BD51-487A12CAC3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079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22C7A1-CCE1-4ACA-A008-A10CA34EBA76}"/>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1DA0C701-73AE-403C-BC84-58CBF0101BF8}"/>
              </a:ext>
            </a:extLst>
          </p:cNvPr>
          <p:cNvSpPr>
            <a:spLocks noGrp="1"/>
          </p:cNvSpPr>
          <p:nvPr>
            <p:ph idx="1"/>
          </p:nvPr>
        </p:nvSpPr>
        <p:spPr/>
        <p:txBody>
          <a:bodyPr/>
          <a:lstStyle/>
          <a:p>
            <a:endParaRPr lang="nb-NO"/>
          </a:p>
        </p:txBody>
      </p:sp>
      <p:pic>
        <p:nvPicPr>
          <p:cNvPr id="6146" name="Picture 2" descr="https://euc-powerpoint.officeapps.live.com/pods/GetClipboardImage.ashx?Id=d949330b-802e-4249-aca0-ee0e0f14580a&amp;DC=GEU6&amp;pkey=0b2a40fc-05c7-43ea-bdd9-b8964d56c406&amp;wdwaccluster=GEU6">
            <a:extLst>
              <a:ext uri="{FF2B5EF4-FFF2-40B4-BE49-F238E27FC236}">
                <a16:creationId xmlns:a16="http://schemas.microsoft.com/office/drawing/2014/main" id="{377554D4-E2D3-4054-934D-61A1BA00F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26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24A499D-33F5-4D42-A8B6-616F1F811D81}"/>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75E51DED-4E5F-4CA0-87A9-E618A29DF741}"/>
              </a:ext>
            </a:extLst>
          </p:cNvPr>
          <p:cNvSpPr>
            <a:spLocks noGrp="1"/>
          </p:cNvSpPr>
          <p:nvPr>
            <p:ph idx="1"/>
          </p:nvPr>
        </p:nvSpPr>
        <p:spPr/>
        <p:txBody>
          <a:bodyPr/>
          <a:lstStyle/>
          <a:p>
            <a:endParaRPr lang="nb-NO"/>
          </a:p>
        </p:txBody>
      </p:sp>
      <p:pic>
        <p:nvPicPr>
          <p:cNvPr id="7170" name="Picture 2" descr="https://euc-powerpoint.officeapps.live.com/pods/GetClipboardImage.ashx?Id=c3b5afb1-251f-4703-993c-c1f3226999c6&amp;DC=GEU6&amp;pkey=cc7507e3-ea3b-47d8-8985-5daa30fac5b6&amp;wdwaccluster=GEU6">
            <a:extLst>
              <a:ext uri="{FF2B5EF4-FFF2-40B4-BE49-F238E27FC236}">
                <a16:creationId xmlns:a16="http://schemas.microsoft.com/office/drawing/2014/main" id="{32A59234-ED86-46F1-967A-F7137EC30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351442"/>
      </p:ext>
    </p:extLst>
  </p:cSld>
  <p:clrMapOvr>
    <a:masterClrMapping/>
  </p:clrMapOvr>
</p:sld>
</file>

<file path=ppt/theme/theme1.xml><?xml version="1.0" encoding="utf-8"?>
<a:theme xmlns:a="http://schemas.openxmlformats.org/drawingml/2006/main" name="RVTS Øst ny mal">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VTS Powerpointmal.potx" id="{A085E4FB-8E6D-4E13-A795-D08D2748B22A}" vid="{30618875-85B2-4EB9-A195-8194F801958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B31D733E5E9DB1449ADDDD0762B09511" ma:contentTypeVersion="8" ma:contentTypeDescription="Opprett et nytt dokument." ma:contentTypeScope="" ma:versionID="66742a216c64aca29a9f3b445da5a942">
  <xsd:schema xmlns:xsd="http://www.w3.org/2001/XMLSchema" xmlns:xs="http://www.w3.org/2001/XMLSchema" xmlns:p="http://schemas.microsoft.com/office/2006/metadata/properties" xmlns:ns2="5b9998e8-ded8-45b2-9a1c-06897c21b6e3" xmlns:ns3="3b005e29-58b4-4669-b12d-6b30f8f1bc89" targetNamespace="http://schemas.microsoft.com/office/2006/metadata/properties" ma:root="true" ma:fieldsID="e2b13bd8a3e011ef9c3a36223efbaadc" ns2:_="" ns3:_="">
    <xsd:import namespace="5b9998e8-ded8-45b2-9a1c-06897c21b6e3"/>
    <xsd:import namespace="3b005e29-58b4-4669-b12d-6b30f8f1bc8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9998e8-ded8-45b2-9a1c-06897c21b6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005e29-58b4-4669-b12d-6b30f8f1bc89"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b005e29-58b4-4669-b12d-6b30f8f1bc89">
      <UserInfo>
        <DisplayName>Salamonsen Jens</DisplayName>
        <AccountId>26</AccountId>
        <AccountType/>
      </UserInfo>
      <UserInfo>
        <DisplayName>Bergersen Sandra Angelita</DisplayName>
        <AccountId>29</AccountId>
        <AccountType/>
      </UserInfo>
      <UserInfo>
        <DisplayName>Edvardsen Christy Benedict</DisplayName>
        <AccountId>27</AccountId>
        <AccountType/>
      </UserInfo>
      <UserInfo>
        <DisplayName>siri.leraand@stolav.no</DisplayName>
        <AccountId>30</AccountId>
        <AccountType/>
      </UserInfo>
      <UserInfo>
        <DisplayName>rita.smavik@stolav.no</DisplayName>
        <AccountId>31</AccountId>
        <AccountType/>
      </UserInfo>
      <UserInfo>
        <DisplayName>Lander Hans</DisplayName>
        <AccountId>32</AccountId>
        <AccountType/>
      </UserInfo>
      <UserInfo>
        <DisplayName>Myrland Christian Eidissen</DisplayName>
        <AccountId>34</AccountId>
        <AccountType/>
      </UserInfo>
      <UserInfo>
        <DisplayName>Sørlie Edel Karine Ballovarre</DisplayName>
        <AccountId>35</AccountId>
        <AccountType/>
      </UserInfo>
      <UserInfo>
        <DisplayName>Gaup Liv Eli</DisplayName>
        <AccountId>21</AccountId>
        <AccountType/>
      </UserInfo>
    </SharedWithUsers>
  </documentManagement>
</p:properties>
</file>

<file path=customXml/itemProps1.xml><?xml version="1.0" encoding="utf-8"?>
<ds:datastoreItem xmlns:ds="http://schemas.openxmlformats.org/officeDocument/2006/customXml" ds:itemID="{5126457F-088C-488D-BBA4-9FCAB97E9376}">
  <ds:schemaRefs>
    <ds:schemaRef ds:uri="http://schemas.microsoft.com/sharepoint/v3/contenttype/forms"/>
  </ds:schemaRefs>
</ds:datastoreItem>
</file>

<file path=customXml/itemProps2.xml><?xml version="1.0" encoding="utf-8"?>
<ds:datastoreItem xmlns:ds="http://schemas.openxmlformats.org/officeDocument/2006/customXml" ds:itemID="{F711AFB0-8A9C-48EA-9DC9-CBC09E5A08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9998e8-ded8-45b2-9a1c-06897c21b6e3"/>
    <ds:schemaRef ds:uri="3b005e29-58b4-4669-b12d-6b30f8f1bc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EB84996-0D39-4251-96F7-CA5FB18F6CE5}">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3b005e29-58b4-4669-b12d-6b30f8f1bc89"/>
    <ds:schemaRef ds:uri="http://purl.org/dc/dcmitype/"/>
    <ds:schemaRef ds:uri="http://schemas.microsoft.com/office/infopath/2007/PartnerControls"/>
    <ds:schemaRef ds:uri="5b9998e8-ded8-45b2-9a1c-06897c21b6e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600</TotalTime>
  <Words>1534</Words>
  <Application>Microsoft Office PowerPoint</Application>
  <PresentationFormat>Skjermfremvisning (16:9)</PresentationFormat>
  <Paragraphs>133</Paragraphs>
  <Slides>20</Slides>
  <Notes>14</Notes>
  <HiddenSlides>0</HiddenSlides>
  <MMClips>2</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20</vt:i4>
      </vt:variant>
    </vt:vector>
  </HeadingPairs>
  <TitlesOfParts>
    <vt:vector size="24" baseType="lpstr">
      <vt:lpstr>Arial</vt:lpstr>
      <vt:lpstr>Calibri</vt:lpstr>
      <vt:lpstr>Helvetica Normal</vt:lpstr>
      <vt:lpstr>RVTS Øst ny mal</vt:lpstr>
      <vt:lpstr>Ressurser og verktøy til bruk for forebyggende arbeid</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Snakkemedbarn.no</vt:lpstr>
      <vt:lpstr>PowerPoint-presentasjon</vt:lpstr>
      <vt:lpstr>Bakgrunn for snakkemedbarn.no</vt:lpstr>
      <vt:lpstr>Snakkemedbarn.no- samtalehjelp</vt:lpstr>
      <vt:lpstr>Innhold</vt:lpstr>
      <vt:lpstr>Øving bidrar til trygghet</vt:lpstr>
      <vt:lpstr>Snakkemedbarn.no- ruste fagfolk som arbeider med barn til å handle ved bekymring</vt:lpstr>
      <vt:lpstr>PowerPoint-presentasjon</vt:lpstr>
      <vt:lpstr>Viktige momenter i spillet</vt:lpstr>
      <vt:lpstr>Hvorfor er det viktig at vi snakker med barn?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Kurslederkurs i snakkemedbarn.no</dc:title>
  <dc:creator>Ane H.</dc:creator>
  <cp:lastModifiedBy>Bergersen Sandra Angelita</cp:lastModifiedBy>
  <cp:revision>166</cp:revision>
  <dcterms:created xsi:type="dcterms:W3CDTF">2021-04-27T07:38:51Z</dcterms:created>
  <dcterms:modified xsi:type="dcterms:W3CDTF">2022-06-01T09:43:28Z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0x010100B31D733E5E9DB1449ADDDD0762B09511</vt:lpwstr>
  </property>
</Properties>
</file>