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58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4B0E1-7D2A-4990-BED9-2EE4559C41E3}" v="3" dt="2022-06-01T06:24:32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1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3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9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5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0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9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7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2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8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cs typeface="Calibri Light"/>
              </a:rPr>
              <a:t>Hvordan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 Light"/>
              </a:rPr>
              <a:t>oppleves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 Light"/>
              </a:rPr>
              <a:t>hatprat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 Light"/>
              </a:rPr>
              <a:t>på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 Light"/>
              </a:rPr>
              <a:t>nett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Sandra Lorenze Vestnes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Bilde 7" descr="Et bilde som inneholder tekst, personer&#10;&#10;Automatisk generert beskrivelse">
            <a:extLst>
              <a:ext uri="{FF2B5EF4-FFF2-40B4-BE49-F238E27FC236}">
                <a16:creationId xmlns:a16="http://schemas.microsoft.com/office/drawing/2014/main" id="{818A32CF-F197-44AB-1C04-477E70911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79" r="-1" b="-1"/>
          <a:stretch/>
        </p:blipFill>
        <p:spPr>
          <a:xfrm>
            <a:off x="1" y="10"/>
            <a:ext cx="6099048" cy="3428990"/>
          </a:xfrm>
          <a:prstGeom prst="rect">
            <a:avLst/>
          </a:prstGeom>
        </p:spPr>
      </p:pic>
      <p:pic>
        <p:nvPicPr>
          <p:cNvPr id="6" name="Bilde 6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0EDCAFA3-0496-C66E-3BA1-4D281870C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53"/>
          <a:stretch/>
        </p:blipFill>
        <p:spPr>
          <a:xfrm>
            <a:off x="6092952" y="10"/>
            <a:ext cx="6099048" cy="3428990"/>
          </a:xfrm>
          <a:prstGeom prst="rect">
            <a:avLst/>
          </a:prstGeom>
        </p:spPr>
      </p:pic>
      <p:pic>
        <p:nvPicPr>
          <p:cNvPr id="4" name="Bilde 4" descr="Et bilde som inneholder bakke, utendørs, fortau, gangvei&#10;&#10;Automatisk generert beskrivelse">
            <a:extLst>
              <a:ext uri="{FF2B5EF4-FFF2-40B4-BE49-F238E27FC236}">
                <a16:creationId xmlns:a16="http://schemas.microsoft.com/office/drawing/2014/main" id="{03119897-9A58-44EF-DD7F-96BE1960F4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14" r="-2" b="-2"/>
          <a:stretch/>
        </p:blipFill>
        <p:spPr>
          <a:xfrm>
            <a:off x="1" y="3429000"/>
            <a:ext cx="6099048" cy="3429000"/>
          </a:xfrm>
          <a:prstGeom prst="rect">
            <a:avLst/>
          </a:prstGeom>
        </p:spPr>
      </p:pic>
      <p:pic>
        <p:nvPicPr>
          <p:cNvPr id="5" name="Bilde 5" descr="Et bilde som inneholder person, innendørs, gruppe, scene&#10;&#10;Automatisk generert beskrivelse">
            <a:extLst>
              <a:ext uri="{FF2B5EF4-FFF2-40B4-BE49-F238E27FC236}">
                <a16:creationId xmlns:a16="http://schemas.microsoft.com/office/drawing/2014/main" id="{9AB886C2-4D07-18DD-BED5-6A7E1C6CED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" r="2" b="2"/>
          <a:stretch/>
        </p:blipFill>
        <p:spPr>
          <a:xfrm>
            <a:off x="6092952" y="3429000"/>
            <a:ext cx="6099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3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FF47BC8-2F0B-A81C-036C-4628D9B9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cs typeface="Calibri Light"/>
              </a:rPr>
              <a:t>Hva</a:t>
            </a:r>
            <a:r>
              <a:rPr lang="en-US" sz="5200" dirty="0">
                <a:cs typeface="Calibri Light"/>
              </a:rPr>
              <a:t> vi </a:t>
            </a:r>
            <a:r>
              <a:rPr lang="en-US" sz="5200" dirty="0" err="1">
                <a:cs typeface="Calibri Light"/>
              </a:rPr>
              <a:t>hører</a:t>
            </a:r>
            <a:r>
              <a:rPr lang="en-US" sz="5200" dirty="0">
                <a:cs typeface="Calibri Light"/>
              </a:rPr>
              <a:t> om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de 5" descr="Et bilde som inneholder tekst, stoff&#10;&#10;Automatisk generert beskrivelse">
            <a:extLst>
              <a:ext uri="{FF2B5EF4-FFF2-40B4-BE49-F238E27FC236}">
                <a16:creationId xmlns:a16="http://schemas.microsoft.com/office/drawing/2014/main" id="{45EF79CC-857B-13C3-DB23-B32E12A8E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6" b="16175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2F3BF5E5-A748-2400-E182-E7A11094E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685" r="-2" b="12807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1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F74D692A-9811-7A63-53A7-EA5245F1A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020" y="1755018"/>
            <a:ext cx="3347962" cy="334796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F07DC09-6C08-72AB-AF1B-A21B583C948C}"/>
              </a:ext>
            </a:extLst>
          </p:cNvPr>
          <p:cNvSpPr txBox="1"/>
          <p:nvPr/>
        </p:nvSpPr>
        <p:spPr>
          <a:xfrm>
            <a:off x="7482114" y="515257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2400" dirty="0">
                <a:latin typeface="Consolas"/>
                <a:cs typeface="Calibri"/>
              </a:rPr>
              <a:t>Gjennomsnittlig gode karakterer </a:t>
            </a:r>
            <a:endParaRPr lang="nb-NO" sz="2400">
              <a:latin typeface="Consolas"/>
              <a:cs typeface="Calibri" panose="020F0502020204030204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5245D9B-3DCB-8F15-2EE3-4535FB5B6784}"/>
              </a:ext>
            </a:extLst>
          </p:cNvPr>
          <p:cNvSpPr txBox="1"/>
          <p:nvPr/>
        </p:nvSpPr>
        <p:spPr>
          <a:xfrm>
            <a:off x="1900918" y="605215"/>
            <a:ext cx="283996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 dirty="0">
                <a:latin typeface="Consolas"/>
              </a:rPr>
              <a:t>Venner å henge med på fritiden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4B6AD8-5197-2548-58BE-E1A54C764303}"/>
              </a:ext>
            </a:extLst>
          </p:cNvPr>
          <p:cNvSpPr txBox="1"/>
          <p:nvPr/>
        </p:nvSpPr>
        <p:spPr>
          <a:xfrm>
            <a:off x="655865" y="376434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 dirty="0">
                <a:latin typeface="Consolas"/>
                <a:cs typeface="Calibri"/>
              </a:rPr>
              <a:t>Aktiv i ungdomsmiljøet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85924F8-3F27-EF1C-CB35-AC36AB7FB132}"/>
              </a:ext>
            </a:extLst>
          </p:cNvPr>
          <p:cNvSpPr txBox="1"/>
          <p:nvPr/>
        </p:nvSpPr>
        <p:spPr>
          <a:xfrm>
            <a:off x="7959120" y="4427310"/>
            <a:ext cx="400110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000" dirty="0">
                <a:latin typeface="Consolas"/>
                <a:cs typeface="Calibri"/>
              </a:rPr>
              <a:t>Ukentlig fritidsaktivitet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E3254F7-3B1F-C69C-71F7-A9FBBAD89A57}"/>
              </a:ext>
            </a:extLst>
          </p:cNvPr>
          <p:cNvSpPr txBox="1"/>
          <p:nvPr/>
        </p:nvSpPr>
        <p:spPr>
          <a:xfrm>
            <a:off x="8997043" y="229628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2400" dirty="0">
                <a:latin typeface="Consolas"/>
                <a:cs typeface="Calibri"/>
              </a:rPr>
              <a:t>Familie på fire</a:t>
            </a:r>
            <a:endParaRPr lang="nb-NO"/>
          </a:p>
          <a:p>
            <a:pPr algn="ctr"/>
            <a:r>
              <a:rPr lang="nb-NO" sz="2400" dirty="0">
                <a:latin typeface="Consolas"/>
                <a:cs typeface="Calibri"/>
              </a:rPr>
              <a:t>Gifte forelde</a:t>
            </a:r>
          </a:p>
          <a:p>
            <a:pPr algn="ctr"/>
            <a:r>
              <a:rPr lang="nb-NO" sz="2400" dirty="0">
                <a:latin typeface="Consolas"/>
                <a:cs typeface="Calibri"/>
              </a:rPr>
              <a:t>En eldre bror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4B2B9DA-2D99-5CCE-EFA2-05C43D23CB16}"/>
              </a:ext>
            </a:extLst>
          </p:cNvPr>
          <p:cNvSpPr txBox="1"/>
          <p:nvPr/>
        </p:nvSpPr>
        <p:spPr>
          <a:xfrm>
            <a:off x="1084489" y="2487537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2400" dirty="0">
                <a:latin typeface="Consolas"/>
                <a:cs typeface="Calibri"/>
              </a:rPr>
              <a:t>Bruker sosiale media</a:t>
            </a:r>
            <a:endParaRPr lang="nb-NO" sz="2400" dirty="0">
              <a:cs typeface="Calibri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1824DA2-7E33-9F80-C3B5-7BB9C9761079}"/>
              </a:ext>
            </a:extLst>
          </p:cNvPr>
          <p:cNvSpPr txBox="1"/>
          <p:nvPr/>
        </p:nvSpPr>
        <p:spPr>
          <a:xfrm>
            <a:off x="1529746" y="546069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37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ilde 5" descr="Et bilde som inneholder danser, gulv, sport, person&#10;&#10;Automatisk generert beskrivelse">
            <a:extLst>
              <a:ext uri="{FF2B5EF4-FFF2-40B4-BE49-F238E27FC236}">
                <a16:creationId xmlns:a16="http://schemas.microsoft.com/office/drawing/2014/main" id="{A2B803D3-B6A4-CA18-379A-A071CF29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555625"/>
            <a:ext cx="3989388" cy="2582863"/>
          </a:xfrm>
          <a:prstGeom prst="rect">
            <a:avLst/>
          </a:prstGeom>
        </p:spPr>
      </p:pic>
      <p:pic>
        <p:nvPicPr>
          <p:cNvPr id="10" name="Bilde 10" descr="Et bilde som inneholder tekst&#10;&#10;Automatisk generert beskrivelse">
            <a:extLst>
              <a:ext uri="{FF2B5EF4-FFF2-40B4-BE49-F238E27FC236}">
                <a16:creationId xmlns:a16="http://schemas.microsoft.com/office/drawing/2014/main" id="{00E8E7F2-2712-4A57-9939-D9E0EEED7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555625"/>
            <a:ext cx="1101725" cy="2582863"/>
          </a:xfrm>
          <a:prstGeom prst="rect">
            <a:avLst/>
          </a:prstGeom>
        </p:spPr>
      </p:pic>
      <p:pic>
        <p:nvPicPr>
          <p:cNvPr id="12" name="Bilde 12">
            <a:extLst>
              <a:ext uri="{FF2B5EF4-FFF2-40B4-BE49-F238E27FC236}">
                <a16:creationId xmlns:a16="http://schemas.microsoft.com/office/drawing/2014/main" id="{861C66B9-5E7F-E753-7CD9-4AEDB259A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338" y="555625"/>
            <a:ext cx="1122363" cy="2582863"/>
          </a:xfrm>
          <a:prstGeom prst="rect">
            <a:avLst/>
          </a:prstGeom>
        </p:spPr>
      </p:pic>
      <p:pic>
        <p:nvPicPr>
          <p:cNvPr id="7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7E80D1AA-B4A5-05EB-BA7A-8B765E820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138" y="555625"/>
            <a:ext cx="1336675" cy="2582863"/>
          </a:xfrm>
          <a:prstGeom prst="rect">
            <a:avLst/>
          </a:prstGeom>
        </p:spPr>
      </p:pic>
      <p:pic>
        <p:nvPicPr>
          <p:cNvPr id="9" name="Bilde 9" descr="Et bilde som inneholder person, utendørs, poserer, stående&#10;&#10;Automatisk generert beskrivelse">
            <a:extLst>
              <a:ext uri="{FF2B5EF4-FFF2-40B4-BE49-F238E27FC236}">
                <a16:creationId xmlns:a16="http://schemas.microsoft.com/office/drawing/2014/main" id="{B04EA4C3-B7C0-EB3A-E815-9905620A4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425" y="555625"/>
            <a:ext cx="2816225" cy="2582863"/>
          </a:xfrm>
          <a:prstGeom prst="rect">
            <a:avLst/>
          </a:prstGeom>
        </p:spPr>
      </p:pic>
      <p:pic>
        <p:nvPicPr>
          <p:cNvPr id="8" name="Bilde 8" descr="Et bilde som inneholder person, bord, vegg, innendørs&#10;&#10;Automatisk generert beskrivelse">
            <a:extLst>
              <a:ext uri="{FF2B5EF4-FFF2-40B4-BE49-F238E27FC236}">
                <a16:creationId xmlns:a16="http://schemas.microsoft.com/office/drawing/2014/main" id="{9861EF85-4763-041E-5BE3-86DDEE301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3209925"/>
            <a:ext cx="3873500" cy="1974850"/>
          </a:xfrm>
          <a:prstGeom prst="rect">
            <a:avLst/>
          </a:prstGeom>
        </p:spPr>
      </p:pic>
      <p:pic>
        <p:nvPicPr>
          <p:cNvPr id="11" name="Bilde 11">
            <a:extLst>
              <a:ext uri="{FF2B5EF4-FFF2-40B4-BE49-F238E27FC236}">
                <a16:creationId xmlns:a16="http://schemas.microsoft.com/office/drawing/2014/main" id="{8C7A630E-D01F-8579-5599-E96CC4765F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1700" y="3209925"/>
            <a:ext cx="833438" cy="1974850"/>
          </a:xfrm>
          <a:prstGeom prst="rect">
            <a:avLst/>
          </a:prstGeom>
        </p:spPr>
      </p:pic>
      <p:pic>
        <p:nvPicPr>
          <p:cNvPr id="6" name="Bilde 6" descr="Et bilde som inneholder utendørs, himmel, person, strand&#10;&#10;Automatisk generert beskrivelse">
            <a:extLst>
              <a:ext uri="{FF2B5EF4-FFF2-40B4-BE49-F238E27FC236}">
                <a16:creationId xmlns:a16="http://schemas.microsoft.com/office/drawing/2014/main" id="{C1B4FF65-2464-A8A8-289A-DCB1E783A8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8163" y="3209925"/>
            <a:ext cx="3076575" cy="1974850"/>
          </a:xfrm>
          <a:prstGeom prst="rect">
            <a:avLst/>
          </a:prstGeom>
        </p:spPr>
      </p:pic>
      <p:pic>
        <p:nvPicPr>
          <p:cNvPr id="13" name="Bilde 13" descr="Et bilde som inneholder vegg, gulv, person, gruppe&#10;&#10;Automatisk generert beskrivelse">
            <a:extLst>
              <a:ext uri="{FF2B5EF4-FFF2-40B4-BE49-F238E27FC236}">
                <a16:creationId xmlns:a16="http://schemas.microsoft.com/office/drawing/2014/main" id="{0CB5AA30-9FF5-1DF7-558B-24C3324DE2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7763" y="3209925"/>
            <a:ext cx="2657475" cy="19748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C62E9D7-F983-5E54-76B2-154D41EB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Dette er meg</a:t>
            </a:r>
          </a:p>
        </p:txBody>
      </p:sp>
    </p:spTree>
    <p:extLst>
      <p:ext uri="{BB962C8B-B14F-4D97-AF65-F5344CB8AC3E}">
        <p14:creationId xmlns:p14="http://schemas.microsoft.com/office/powerpoint/2010/main" val="342768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9EC481-AD1C-2059-9334-7A97D36F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cs typeface="Calibri Light"/>
              </a:rPr>
              <a:t>"Det ungdom ikke lar ungdom gjøre"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35EB513-191C-698B-7A0A-A81730D893C0}"/>
              </a:ext>
            </a:extLst>
          </p:cNvPr>
          <p:cNvSpPr txBox="1"/>
          <p:nvPr/>
        </p:nvSpPr>
        <p:spPr>
          <a:xfrm>
            <a:off x="946150" y="2269067"/>
            <a:ext cx="401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200" dirty="0">
                <a:latin typeface="Consolas"/>
                <a:cs typeface="Calibri"/>
              </a:rPr>
              <a:t>Det å si ifra når noe ikke er greit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6FE8EA6-BB07-C010-9F2A-60C16C561130}"/>
              </a:ext>
            </a:extLst>
          </p:cNvPr>
          <p:cNvSpPr txBox="1"/>
          <p:nvPr/>
        </p:nvSpPr>
        <p:spPr>
          <a:xfrm>
            <a:off x="6983942" y="2274358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800" dirty="0">
                <a:latin typeface="Consolas"/>
                <a:cs typeface="Calibri"/>
              </a:rPr>
              <a:t>Det å være politisk aktiv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ED0A2C6-628C-8D8A-41FA-C77326845AE7}"/>
              </a:ext>
            </a:extLst>
          </p:cNvPr>
          <p:cNvSpPr txBox="1"/>
          <p:nvPr/>
        </p:nvSpPr>
        <p:spPr>
          <a:xfrm>
            <a:off x="649817" y="4047067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200" dirty="0">
                <a:latin typeface="Consolas"/>
              </a:rPr>
              <a:t>"Stikke hode fram"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7195C39-F25A-CADA-1CAF-0DFA6E280E65}"/>
              </a:ext>
            </a:extLst>
          </p:cNvPr>
          <p:cNvSpPr txBox="1"/>
          <p:nvPr/>
        </p:nvSpPr>
        <p:spPr>
          <a:xfrm>
            <a:off x="4507442" y="4994275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200" dirty="0">
                <a:latin typeface="Consolas"/>
              </a:rPr>
              <a:t>Være flink</a:t>
            </a:r>
            <a:endParaRPr lang="nb-NO" dirty="0">
              <a:latin typeface="Consolas"/>
              <a:cs typeface="Calibri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40827D7-1A10-5827-0C1D-00E5B90CDADC}"/>
              </a:ext>
            </a:extLst>
          </p:cNvPr>
          <p:cNvSpPr txBox="1"/>
          <p:nvPr/>
        </p:nvSpPr>
        <p:spPr>
          <a:xfrm>
            <a:off x="8343900" y="4343400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200" dirty="0">
                <a:latin typeface="Consolas"/>
                <a:cs typeface="Calibri"/>
              </a:rPr>
              <a:t>Det å være annerledes</a:t>
            </a:r>
            <a:endParaRPr lang="nb-NO" dirty="0" err="1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5548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D45B226F52E04F8E6885ACF4A3154C" ma:contentTypeVersion="7" ma:contentTypeDescription="Opprett et nytt dokument." ma:contentTypeScope="" ma:versionID="719a7d47a033aeb53a853f66c42c7521">
  <xsd:schema xmlns:xsd="http://www.w3.org/2001/XMLSchema" xmlns:xs="http://www.w3.org/2001/XMLSchema" xmlns:p="http://schemas.microsoft.com/office/2006/metadata/properties" xmlns:ns3="0ace9d31-addd-4fd9-8420-8d391e12f174" xmlns:ns4="08cafe1c-0c3a-468c-9791-3660db9aacbf" targetNamespace="http://schemas.microsoft.com/office/2006/metadata/properties" ma:root="true" ma:fieldsID="03b54d627865cd540b2a2e9b1fcdc67c" ns3:_="" ns4:_="">
    <xsd:import namespace="0ace9d31-addd-4fd9-8420-8d391e12f174"/>
    <xsd:import namespace="08cafe1c-0c3a-468c-9791-3660db9aac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e9d31-addd-4fd9-8420-8d391e12f1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afe1c-0c3a-468c-9791-3660db9aac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4A6FCC-7F07-43FE-9F6E-9ECEEF539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ce9d31-addd-4fd9-8420-8d391e12f174"/>
    <ds:schemaRef ds:uri="08cafe1c-0c3a-468c-9791-3660db9aac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D06F8C-D3B4-4C90-A20B-19B33CBC47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2A1B60-F637-47B9-BBAE-967398F4628D}">
  <ds:schemaRefs>
    <ds:schemaRef ds:uri="0ace9d31-addd-4fd9-8420-8d391e12f174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8cafe1c-0c3a-468c-9791-3660db9aacb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74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Consolas</vt:lpstr>
      <vt:lpstr>Office Theme</vt:lpstr>
      <vt:lpstr>Hvordan oppleves hatprat på nett?</vt:lpstr>
      <vt:lpstr>PowerPoint-presentasjon</vt:lpstr>
      <vt:lpstr>Hva vi hører om</vt:lpstr>
      <vt:lpstr>PowerPoint-presentasjon</vt:lpstr>
      <vt:lpstr>Dette er meg</vt:lpstr>
      <vt:lpstr>"Det ungdom ikke lar ungdom gjøre"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Bruker</dc:creator>
  <cp:lastModifiedBy>Sandra Lorenze Vestnes</cp:lastModifiedBy>
  <cp:revision>163</cp:revision>
  <dcterms:created xsi:type="dcterms:W3CDTF">2022-05-29T10:23:14Z</dcterms:created>
  <dcterms:modified xsi:type="dcterms:W3CDTF">2022-06-01T06:24:32Z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0x01010071D45B226F52E04F8E6885ACF4A3154C</vt:lpwstr>
  </property>
</Properties>
</file>