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62" r:id="rId6"/>
    <p:sldId id="421" r:id="rId7"/>
    <p:sldId id="422" r:id="rId8"/>
    <p:sldId id="403" r:id="rId9"/>
    <p:sldId id="418" r:id="rId10"/>
    <p:sldId id="417" r:id="rId11"/>
    <p:sldId id="416" r:id="rId12"/>
    <p:sldId id="412" r:id="rId13"/>
    <p:sldId id="413" r:id="rId14"/>
    <p:sldId id="410" r:id="rId15"/>
    <p:sldId id="411" r:id="rId16"/>
    <p:sldId id="400" r:id="rId17"/>
    <p:sldId id="401" r:id="rId18"/>
    <p:sldId id="402" r:id="rId19"/>
    <p:sldId id="415" r:id="rId20"/>
    <p:sldId id="420" r:id="rId21"/>
    <p:sldId id="419" r:id="rId22"/>
    <p:sldId id="404" r:id="rId23"/>
    <p:sldId id="414" r:id="rId24"/>
    <p:sldId id="407" r:id="rId25"/>
    <p:sldId id="406" r:id="rId26"/>
    <p:sldId id="259" r:id="rId27"/>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30E5C-55F3-2248-271C-E69850419E91}" name="Huru, Liv-Hanne" initials="LH" userId="S::liv.hanne.huru@statsforvalteren.no::9aa7f8ae-b090-45c3-b498-304cea51924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44E"/>
    <a:srgbClr val="EFF0EF"/>
    <a:srgbClr val="00ADBA"/>
    <a:srgbClr val="000000"/>
    <a:srgbClr val="7A942F"/>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98465-3256-A77D-1331-90FA48AC03E6}" v="6" dt="2024-04-25T11:52:05.233"/>
    <p1510:client id="{89A61136-24C3-2116-79D3-D93598C24F74}" v="3" dt="2024-04-25T12:12:46.851"/>
    <p1510:client id="{E403E651-D40C-D075-3029-296CEC4FECDC}" v="3" dt="2024-04-26T05:30:24.475"/>
    <p1510:client id="{EAF2502F-3006-4C17-A23A-4DDFBA716652}" v="1519" dt="2024-04-26T06:18:50.76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nes, Linda Kristin" userId="S::linda.selnes@statsforvalteren.no::3b1222dc-e5d2-47f6-9739-9496f28f40f4" providerId="AD" clId="Web-{F1F974EE-855F-A094-8030-F2CDA20E2B72}"/>
    <pc:docChg chg="addSld modSld">
      <pc:chgData name="Selnes, Linda Kristin" userId="S::linda.selnes@statsforvalteren.no::3b1222dc-e5d2-47f6-9739-9496f28f40f4" providerId="AD" clId="Web-{F1F974EE-855F-A094-8030-F2CDA20E2B72}" dt="2024-04-22T08:50:20.738" v="23" actId="20577"/>
      <pc:docMkLst>
        <pc:docMk/>
      </pc:docMkLst>
      <pc:sldChg chg="addSp delSp modSp">
        <pc:chgData name="Selnes, Linda Kristin" userId="S::linda.selnes@statsforvalteren.no::3b1222dc-e5d2-47f6-9739-9496f28f40f4" providerId="AD" clId="Web-{F1F974EE-855F-A094-8030-F2CDA20E2B72}" dt="2024-04-22T08:49:25.956" v="16"/>
        <pc:sldMkLst>
          <pc:docMk/>
          <pc:sldMk cId="2736657636" sldId="408"/>
        </pc:sldMkLst>
        <pc:spChg chg="mod">
          <ac:chgData name="Selnes, Linda Kristin" userId="S::linda.selnes@statsforvalteren.no::3b1222dc-e5d2-47f6-9739-9496f28f40f4" providerId="AD" clId="Web-{F1F974EE-855F-A094-8030-F2CDA20E2B72}" dt="2024-04-22T08:47:46.846" v="6" actId="20577"/>
          <ac:spMkLst>
            <pc:docMk/>
            <pc:sldMk cId="2736657636" sldId="408"/>
            <ac:spMk id="4" creationId="{4C9E86D1-6BED-77E5-CCA6-B324932C090A}"/>
          </ac:spMkLst>
        </pc:spChg>
        <pc:graphicFrameChg chg="add del mod modGraphic">
          <ac:chgData name="Selnes, Linda Kristin" userId="S::linda.selnes@statsforvalteren.no::3b1222dc-e5d2-47f6-9739-9496f28f40f4" providerId="AD" clId="Web-{F1F974EE-855F-A094-8030-F2CDA20E2B72}" dt="2024-04-22T08:49:25.956" v="16"/>
          <ac:graphicFrameMkLst>
            <pc:docMk/>
            <pc:sldMk cId="2736657636" sldId="408"/>
            <ac:graphicFrameMk id="6" creationId="{DFFEF38D-679B-F3A7-2173-10D8B441950B}"/>
          </ac:graphicFrameMkLst>
        </pc:graphicFrameChg>
      </pc:sldChg>
      <pc:sldChg chg="modSp new">
        <pc:chgData name="Selnes, Linda Kristin" userId="S::linda.selnes@statsforvalteren.no::3b1222dc-e5d2-47f6-9739-9496f28f40f4" providerId="AD" clId="Web-{F1F974EE-855F-A094-8030-F2CDA20E2B72}" dt="2024-04-22T08:50:20.738" v="23" actId="20577"/>
        <pc:sldMkLst>
          <pc:docMk/>
          <pc:sldMk cId="55386875" sldId="409"/>
        </pc:sldMkLst>
        <pc:spChg chg="mod">
          <ac:chgData name="Selnes, Linda Kristin" userId="S::linda.selnes@statsforvalteren.no::3b1222dc-e5d2-47f6-9739-9496f28f40f4" providerId="AD" clId="Web-{F1F974EE-855F-A094-8030-F2CDA20E2B72}" dt="2024-04-22T08:50:20.738" v="23" actId="20577"/>
          <ac:spMkLst>
            <pc:docMk/>
            <pc:sldMk cId="55386875" sldId="409"/>
            <ac:spMk id="4" creationId="{EE743801-5891-6498-64D1-AD4CFD9B8A4E}"/>
          </ac:spMkLst>
        </pc:spChg>
      </pc:sldChg>
    </pc:docChg>
  </pc:docChgLst>
  <pc:docChgLst>
    <pc:chgData name="Huru, Liv-Hanne" userId="9aa7f8ae-b090-45c3-b498-304cea51924c" providerId="ADAL" clId="{EAF2502F-3006-4C17-A23A-4DDFBA716652}"/>
    <pc:docChg chg="undo custSel addSld delSld modSld sldOrd modNotesMaster">
      <pc:chgData name="Huru, Liv-Hanne" userId="9aa7f8ae-b090-45c3-b498-304cea51924c" providerId="ADAL" clId="{EAF2502F-3006-4C17-A23A-4DDFBA716652}" dt="2024-04-26T06:18:50.760" v="6360" actId="5793"/>
      <pc:docMkLst>
        <pc:docMk/>
      </pc:docMkLst>
      <pc:sldChg chg="modNotesTx">
        <pc:chgData name="Huru, Liv-Hanne" userId="9aa7f8ae-b090-45c3-b498-304cea51924c" providerId="ADAL" clId="{EAF2502F-3006-4C17-A23A-4DDFBA716652}" dt="2024-04-25T12:18:30.077" v="5785" actId="20577"/>
        <pc:sldMkLst>
          <pc:docMk/>
          <pc:sldMk cId="3960127374" sldId="256"/>
        </pc:sldMkLst>
      </pc:sldChg>
      <pc:sldChg chg="modSp mod modNotesTx">
        <pc:chgData name="Huru, Liv-Hanne" userId="9aa7f8ae-b090-45c3-b498-304cea51924c" providerId="ADAL" clId="{EAF2502F-3006-4C17-A23A-4DDFBA716652}" dt="2024-04-24T11:35:15.355" v="1352" actId="20577"/>
        <pc:sldMkLst>
          <pc:docMk/>
          <pc:sldMk cId="478484855" sldId="259"/>
        </pc:sldMkLst>
        <pc:spChg chg="mod">
          <ac:chgData name="Huru, Liv-Hanne" userId="9aa7f8ae-b090-45c3-b498-304cea51924c" providerId="ADAL" clId="{EAF2502F-3006-4C17-A23A-4DDFBA716652}" dt="2024-04-24T11:35:00.509" v="1322" actId="207"/>
          <ac:spMkLst>
            <pc:docMk/>
            <pc:sldMk cId="478484855" sldId="259"/>
            <ac:spMk id="15" creationId="{323FD6CA-2490-4D0D-BDB8-F0E9BB95E088}"/>
          </ac:spMkLst>
        </pc:spChg>
      </pc:sldChg>
      <pc:sldChg chg="modSp mod addCm delCm modNotesTx">
        <pc:chgData name="Huru, Liv-Hanne" userId="9aa7f8ae-b090-45c3-b498-304cea51924c" providerId="ADAL" clId="{EAF2502F-3006-4C17-A23A-4DDFBA716652}" dt="2024-04-26T06:18:50.760" v="6360" actId="5793"/>
        <pc:sldMkLst>
          <pc:docMk/>
          <pc:sldMk cId="3630386072" sldId="262"/>
        </pc:sldMkLst>
        <pc:spChg chg="mod">
          <ac:chgData name="Huru, Liv-Hanne" userId="9aa7f8ae-b090-45c3-b498-304cea51924c" providerId="ADAL" clId="{EAF2502F-3006-4C17-A23A-4DDFBA716652}" dt="2024-04-26T06:18:50.760" v="6360" actId="5793"/>
          <ac:spMkLst>
            <pc:docMk/>
            <pc:sldMk cId="3630386072" sldId="262"/>
            <ac:spMk id="3" creationId="{B6748BBA-542F-B87F-C0A7-B03803E1396B}"/>
          </ac:spMkLst>
        </pc:spChg>
        <pc:extLst>
          <p:ext xmlns:p="http://schemas.openxmlformats.org/presentationml/2006/main" uri="{D6D511B9-2390-475A-947B-AFAB55BFBCF1}">
            <pc226:cmChg xmlns:pc226="http://schemas.microsoft.com/office/powerpoint/2022/06/main/command" chg="add del">
              <pc226:chgData name="Huru, Liv-Hanne" userId="9aa7f8ae-b090-45c3-b498-304cea51924c" providerId="ADAL" clId="{EAF2502F-3006-4C17-A23A-4DDFBA716652}" dt="2024-04-25T05:38:12.724" v="2593"/>
              <pc2:cmMkLst xmlns:pc2="http://schemas.microsoft.com/office/powerpoint/2019/9/main/command">
                <pc:docMk/>
                <pc:sldMk cId="3630386072" sldId="262"/>
                <pc2:cmMk id="{283AFD8B-2C16-4578-8F60-F49DBD768772}"/>
              </pc2:cmMkLst>
            </pc226:cmChg>
          </p:ext>
        </pc:extLst>
      </pc:sldChg>
      <pc:sldChg chg="ord">
        <pc:chgData name="Huru, Liv-Hanne" userId="9aa7f8ae-b090-45c3-b498-304cea51924c" providerId="ADAL" clId="{EAF2502F-3006-4C17-A23A-4DDFBA716652}" dt="2024-04-24T12:15:10.276" v="1778"/>
        <pc:sldMkLst>
          <pc:docMk/>
          <pc:sldMk cId="3164436928" sldId="400"/>
        </pc:sldMkLst>
      </pc:sldChg>
      <pc:sldChg chg="ord">
        <pc:chgData name="Huru, Liv-Hanne" userId="9aa7f8ae-b090-45c3-b498-304cea51924c" providerId="ADAL" clId="{EAF2502F-3006-4C17-A23A-4DDFBA716652}" dt="2024-04-24T12:15:22.330" v="1780"/>
        <pc:sldMkLst>
          <pc:docMk/>
          <pc:sldMk cId="709474388" sldId="401"/>
        </pc:sldMkLst>
      </pc:sldChg>
      <pc:sldChg chg="ord">
        <pc:chgData name="Huru, Liv-Hanne" userId="9aa7f8ae-b090-45c3-b498-304cea51924c" providerId="ADAL" clId="{EAF2502F-3006-4C17-A23A-4DDFBA716652}" dt="2024-04-24T12:15:31.423" v="1782"/>
        <pc:sldMkLst>
          <pc:docMk/>
          <pc:sldMk cId="312598406" sldId="402"/>
        </pc:sldMkLst>
      </pc:sldChg>
      <pc:sldChg chg="add del modNotesTx">
        <pc:chgData name="Huru, Liv-Hanne" userId="9aa7f8ae-b090-45c3-b498-304cea51924c" providerId="ADAL" clId="{EAF2502F-3006-4C17-A23A-4DDFBA716652}" dt="2024-04-26T05:31:25.492" v="6317" actId="20577"/>
        <pc:sldMkLst>
          <pc:docMk/>
          <pc:sldMk cId="1535731011" sldId="403"/>
        </pc:sldMkLst>
      </pc:sldChg>
      <pc:sldChg chg="modNotesTx">
        <pc:chgData name="Huru, Liv-Hanne" userId="9aa7f8ae-b090-45c3-b498-304cea51924c" providerId="ADAL" clId="{EAF2502F-3006-4C17-A23A-4DDFBA716652}" dt="2024-04-25T08:32:57.879" v="4405" actId="20577"/>
        <pc:sldMkLst>
          <pc:docMk/>
          <pc:sldMk cId="2976522184" sldId="410"/>
        </pc:sldMkLst>
      </pc:sldChg>
      <pc:sldChg chg="modNotesTx">
        <pc:chgData name="Huru, Liv-Hanne" userId="9aa7f8ae-b090-45c3-b498-304cea51924c" providerId="ADAL" clId="{EAF2502F-3006-4C17-A23A-4DDFBA716652}" dt="2024-04-25T12:34:42.839" v="6277" actId="20577"/>
        <pc:sldMkLst>
          <pc:docMk/>
          <pc:sldMk cId="1440552352" sldId="411"/>
        </pc:sldMkLst>
      </pc:sldChg>
      <pc:sldChg chg="modNotesTx">
        <pc:chgData name="Huru, Liv-Hanne" userId="9aa7f8ae-b090-45c3-b498-304cea51924c" providerId="ADAL" clId="{EAF2502F-3006-4C17-A23A-4DDFBA716652}" dt="2024-04-26T05:32:53.950" v="6335" actId="20577"/>
        <pc:sldMkLst>
          <pc:docMk/>
          <pc:sldMk cId="3997507437" sldId="412"/>
        </pc:sldMkLst>
      </pc:sldChg>
      <pc:sldChg chg="modNotesTx">
        <pc:chgData name="Huru, Liv-Hanne" userId="9aa7f8ae-b090-45c3-b498-304cea51924c" providerId="ADAL" clId="{EAF2502F-3006-4C17-A23A-4DDFBA716652}" dt="2024-04-26T05:33:24.748" v="6356" actId="20577"/>
        <pc:sldMkLst>
          <pc:docMk/>
          <pc:sldMk cId="720303050" sldId="413"/>
        </pc:sldMkLst>
      </pc:sldChg>
      <pc:sldChg chg="modSp mod ord modNotesTx">
        <pc:chgData name="Huru, Liv-Hanne" userId="9aa7f8ae-b090-45c3-b498-304cea51924c" providerId="ADAL" clId="{EAF2502F-3006-4C17-A23A-4DDFBA716652}" dt="2024-04-25T12:27:45.468" v="6091" actId="20577"/>
        <pc:sldMkLst>
          <pc:docMk/>
          <pc:sldMk cId="3954239265" sldId="416"/>
        </pc:sldMkLst>
        <pc:spChg chg="mod">
          <ac:chgData name="Huru, Liv-Hanne" userId="9aa7f8ae-b090-45c3-b498-304cea51924c" providerId="ADAL" clId="{EAF2502F-3006-4C17-A23A-4DDFBA716652}" dt="2024-04-24T11:11:33.573" v="670" actId="5793"/>
          <ac:spMkLst>
            <pc:docMk/>
            <pc:sldMk cId="3954239265" sldId="416"/>
            <ac:spMk id="2" creationId="{32656E37-8B1B-693A-BA05-7DD3B7C62342}"/>
          </ac:spMkLst>
        </pc:spChg>
        <pc:spChg chg="mod">
          <ac:chgData name="Huru, Liv-Hanne" userId="9aa7f8ae-b090-45c3-b498-304cea51924c" providerId="ADAL" clId="{EAF2502F-3006-4C17-A23A-4DDFBA716652}" dt="2024-04-25T09:05:22.366" v="5594" actId="6549"/>
          <ac:spMkLst>
            <pc:docMk/>
            <pc:sldMk cId="3954239265" sldId="416"/>
            <ac:spMk id="12" creationId="{FB12D22E-B9A2-9C91-39F4-4011D6FA3DA1}"/>
          </ac:spMkLst>
        </pc:spChg>
      </pc:sldChg>
      <pc:sldChg chg="modSp mod ord modNotesTx">
        <pc:chgData name="Huru, Liv-Hanne" userId="9aa7f8ae-b090-45c3-b498-304cea51924c" providerId="ADAL" clId="{EAF2502F-3006-4C17-A23A-4DDFBA716652}" dt="2024-04-25T12:27:22.839" v="6086" actId="20577"/>
        <pc:sldMkLst>
          <pc:docMk/>
          <pc:sldMk cId="2448423286" sldId="417"/>
        </pc:sldMkLst>
        <pc:spChg chg="mod">
          <ac:chgData name="Huru, Liv-Hanne" userId="9aa7f8ae-b090-45c3-b498-304cea51924c" providerId="ADAL" clId="{EAF2502F-3006-4C17-A23A-4DDFBA716652}" dt="2024-04-25T09:00:23.128" v="5435" actId="313"/>
          <ac:spMkLst>
            <pc:docMk/>
            <pc:sldMk cId="2448423286" sldId="417"/>
            <ac:spMk id="2" creationId="{18DCD66A-043D-CD32-9A08-198E242D8728}"/>
          </ac:spMkLst>
        </pc:spChg>
      </pc:sldChg>
      <pc:sldChg chg="modSp mod ord modNotesTx">
        <pc:chgData name="Huru, Liv-Hanne" userId="9aa7f8ae-b090-45c3-b498-304cea51924c" providerId="ADAL" clId="{EAF2502F-3006-4C17-A23A-4DDFBA716652}" dt="2024-04-25T08:40:16.993" v="4472" actId="20577"/>
        <pc:sldMkLst>
          <pc:docMk/>
          <pc:sldMk cId="2875417223" sldId="418"/>
        </pc:sldMkLst>
        <pc:spChg chg="mod">
          <ac:chgData name="Huru, Liv-Hanne" userId="9aa7f8ae-b090-45c3-b498-304cea51924c" providerId="ADAL" clId="{EAF2502F-3006-4C17-A23A-4DDFBA716652}" dt="2024-04-24T12:37:48.034" v="2032" actId="2711"/>
          <ac:spMkLst>
            <pc:docMk/>
            <pc:sldMk cId="2875417223" sldId="418"/>
            <ac:spMk id="2" creationId="{DA3F3A9B-59F2-F70B-74FB-BCC3A47B43F6}"/>
          </ac:spMkLst>
        </pc:spChg>
      </pc:sldChg>
      <pc:sldChg chg="addSp delSp modSp new mod ord modClrScheme chgLayout modNotesTx">
        <pc:chgData name="Huru, Liv-Hanne" userId="9aa7f8ae-b090-45c3-b498-304cea51924c" providerId="ADAL" clId="{EAF2502F-3006-4C17-A23A-4DDFBA716652}" dt="2024-04-25T12:23:54.551" v="6005" actId="20577"/>
        <pc:sldMkLst>
          <pc:docMk/>
          <pc:sldMk cId="1533763327" sldId="421"/>
        </pc:sldMkLst>
        <pc:spChg chg="del mod ord">
          <ac:chgData name="Huru, Liv-Hanne" userId="9aa7f8ae-b090-45c3-b498-304cea51924c" providerId="ADAL" clId="{EAF2502F-3006-4C17-A23A-4DDFBA716652}" dt="2024-04-24T10:33:38.253" v="20" actId="700"/>
          <ac:spMkLst>
            <pc:docMk/>
            <pc:sldMk cId="1533763327" sldId="421"/>
            <ac:spMk id="2" creationId="{AF5ECB8B-1B81-DEBB-2F39-982536042A58}"/>
          </ac:spMkLst>
        </pc:spChg>
        <pc:spChg chg="del">
          <ac:chgData name="Huru, Liv-Hanne" userId="9aa7f8ae-b090-45c3-b498-304cea51924c" providerId="ADAL" clId="{EAF2502F-3006-4C17-A23A-4DDFBA716652}" dt="2024-04-24T10:33:38.253" v="20" actId="700"/>
          <ac:spMkLst>
            <pc:docMk/>
            <pc:sldMk cId="1533763327" sldId="421"/>
            <ac:spMk id="3" creationId="{92714A5E-A86E-E477-52B2-D3EDC0BF71DC}"/>
          </ac:spMkLst>
        </pc:spChg>
        <pc:spChg chg="mod ord">
          <ac:chgData name="Huru, Liv-Hanne" userId="9aa7f8ae-b090-45c3-b498-304cea51924c" providerId="ADAL" clId="{EAF2502F-3006-4C17-A23A-4DDFBA716652}" dt="2024-04-24T11:12:53.712" v="674" actId="122"/>
          <ac:spMkLst>
            <pc:docMk/>
            <pc:sldMk cId="1533763327" sldId="421"/>
            <ac:spMk id="4" creationId="{1A031E8D-6B2A-47B9-F650-95639F7D9587}"/>
          </ac:spMkLst>
        </pc:spChg>
        <pc:spChg chg="del mod ord">
          <ac:chgData name="Huru, Liv-Hanne" userId="9aa7f8ae-b090-45c3-b498-304cea51924c" providerId="ADAL" clId="{EAF2502F-3006-4C17-A23A-4DDFBA716652}" dt="2024-04-24T10:33:38.253" v="20" actId="700"/>
          <ac:spMkLst>
            <pc:docMk/>
            <pc:sldMk cId="1533763327" sldId="421"/>
            <ac:spMk id="5" creationId="{430CDB64-35B6-500B-5E17-0D4B2CD93670}"/>
          </ac:spMkLst>
        </pc:spChg>
        <pc:spChg chg="add mod ord">
          <ac:chgData name="Huru, Liv-Hanne" userId="9aa7f8ae-b090-45c3-b498-304cea51924c" providerId="ADAL" clId="{EAF2502F-3006-4C17-A23A-4DDFBA716652}" dt="2024-04-25T12:23:35.922" v="5999" actId="20577"/>
          <ac:spMkLst>
            <pc:docMk/>
            <pc:sldMk cId="1533763327" sldId="421"/>
            <ac:spMk id="6" creationId="{A49E9BA2-3333-3C25-01F1-33BA8AFC7C8E}"/>
          </ac:spMkLst>
        </pc:spChg>
        <pc:spChg chg="add del mod ord">
          <ac:chgData name="Huru, Liv-Hanne" userId="9aa7f8ae-b090-45c3-b498-304cea51924c" providerId="ADAL" clId="{EAF2502F-3006-4C17-A23A-4DDFBA716652}" dt="2024-04-24T10:36:30.855" v="108" actId="700"/>
          <ac:spMkLst>
            <pc:docMk/>
            <pc:sldMk cId="1533763327" sldId="421"/>
            <ac:spMk id="7" creationId="{6C178FB3-A9F3-A383-5C75-D716DCDD91A1}"/>
          </ac:spMkLst>
        </pc:spChg>
        <pc:spChg chg="add del mod ord">
          <ac:chgData name="Huru, Liv-Hanne" userId="9aa7f8ae-b090-45c3-b498-304cea51924c" providerId="ADAL" clId="{EAF2502F-3006-4C17-A23A-4DDFBA716652}" dt="2024-04-24T10:59:25.583" v="337" actId="26606"/>
          <ac:spMkLst>
            <pc:docMk/>
            <pc:sldMk cId="1533763327" sldId="421"/>
            <ac:spMk id="9" creationId="{369DF181-2C8F-2483-4802-9EE184AB188B}"/>
          </ac:spMkLst>
        </pc:spChg>
        <pc:spChg chg="add del mod ord">
          <ac:chgData name="Huru, Liv-Hanne" userId="9aa7f8ae-b090-45c3-b498-304cea51924c" providerId="ADAL" clId="{EAF2502F-3006-4C17-A23A-4DDFBA716652}" dt="2024-04-24T10:59:25.583" v="337" actId="26606"/>
          <ac:spMkLst>
            <pc:docMk/>
            <pc:sldMk cId="1533763327" sldId="421"/>
            <ac:spMk id="10" creationId="{2701A9D6-2D34-6657-D5B5-5BBB032360A6}"/>
          </ac:spMkLst>
        </pc:spChg>
        <pc:spChg chg="add del">
          <ac:chgData name="Huru, Liv-Hanne" userId="9aa7f8ae-b090-45c3-b498-304cea51924c" providerId="ADAL" clId="{EAF2502F-3006-4C17-A23A-4DDFBA716652}" dt="2024-04-24T10:59:25.583" v="336" actId="26606"/>
          <ac:spMkLst>
            <pc:docMk/>
            <pc:sldMk cId="1533763327" sldId="421"/>
            <ac:spMk id="15" creationId="{0F35BD97-9EE7-17CE-64DE-0EAE25326EDF}"/>
          </ac:spMkLst>
        </pc:spChg>
        <pc:picChg chg="add del mod">
          <ac:chgData name="Huru, Liv-Hanne" userId="9aa7f8ae-b090-45c3-b498-304cea51924c" providerId="ADAL" clId="{EAF2502F-3006-4C17-A23A-4DDFBA716652}" dt="2024-04-24T11:03:19.861" v="354" actId="478"/>
          <ac:picMkLst>
            <pc:docMk/>
            <pc:sldMk cId="1533763327" sldId="421"/>
            <ac:picMk id="8" creationId="{2A11477B-FC4E-90B2-D723-31135BF38C05}"/>
          </ac:picMkLst>
        </pc:picChg>
        <pc:picChg chg="add mod">
          <ac:chgData name="Huru, Liv-Hanne" userId="9aa7f8ae-b090-45c3-b498-304cea51924c" providerId="ADAL" clId="{EAF2502F-3006-4C17-A23A-4DDFBA716652}" dt="2024-04-24T11:13:11.244" v="676" actId="14100"/>
          <ac:picMkLst>
            <pc:docMk/>
            <pc:sldMk cId="1533763327" sldId="421"/>
            <ac:picMk id="11" creationId="{73E49BF2-15A3-9C85-CAB6-A8E7DFC37AF0}"/>
          </ac:picMkLst>
        </pc:picChg>
      </pc:sldChg>
      <pc:sldChg chg="addSp delSp modSp new mod ord modClrScheme chgLayout modNotesTx">
        <pc:chgData name="Huru, Liv-Hanne" userId="9aa7f8ae-b090-45c3-b498-304cea51924c" providerId="ADAL" clId="{EAF2502F-3006-4C17-A23A-4DDFBA716652}" dt="2024-04-25T12:25:12.668" v="6083" actId="20577"/>
        <pc:sldMkLst>
          <pc:docMk/>
          <pc:sldMk cId="2807119291" sldId="422"/>
        </pc:sldMkLst>
        <pc:spChg chg="mod ord">
          <ac:chgData name="Huru, Liv-Hanne" userId="9aa7f8ae-b090-45c3-b498-304cea51924c" providerId="ADAL" clId="{EAF2502F-3006-4C17-A23A-4DDFBA716652}" dt="2024-04-24T11:23:21.872" v="1161" actId="122"/>
          <ac:spMkLst>
            <pc:docMk/>
            <pc:sldMk cId="2807119291" sldId="422"/>
            <ac:spMk id="2" creationId="{507993C4-2E87-BFF7-4650-F7C5A3B87068}"/>
          </ac:spMkLst>
        </pc:spChg>
        <pc:spChg chg="add mod ord">
          <ac:chgData name="Huru, Liv-Hanne" userId="9aa7f8ae-b090-45c3-b498-304cea51924c" providerId="ADAL" clId="{EAF2502F-3006-4C17-A23A-4DDFBA716652}" dt="2024-04-24T12:33:27.756" v="1867" actId="20577"/>
          <ac:spMkLst>
            <pc:docMk/>
            <pc:sldMk cId="2807119291" sldId="422"/>
            <ac:spMk id="3" creationId="{2E55FA58-35DE-C5DB-1217-EA8C7E93BEF4}"/>
          </ac:spMkLst>
        </pc:spChg>
        <pc:spChg chg="add del mod">
          <ac:chgData name="Huru, Liv-Hanne" userId="9aa7f8ae-b090-45c3-b498-304cea51924c" providerId="ADAL" clId="{EAF2502F-3006-4C17-A23A-4DDFBA716652}" dt="2024-04-24T11:19:44.834" v="1155" actId="26606"/>
          <ac:spMkLst>
            <pc:docMk/>
            <pc:sldMk cId="2807119291" sldId="422"/>
            <ac:spMk id="8" creationId="{835BD87F-77B1-200F-96E1-3B91E7235CB2}"/>
          </ac:spMkLst>
        </pc:spChg>
        <pc:picChg chg="add mod">
          <ac:chgData name="Huru, Liv-Hanne" userId="9aa7f8ae-b090-45c3-b498-304cea51924c" providerId="ADAL" clId="{EAF2502F-3006-4C17-A23A-4DDFBA716652}" dt="2024-04-24T11:24:37.050" v="1171" actId="14100"/>
          <ac:picMkLst>
            <pc:docMk/>
            <pc:sldMk cId="2807119291" sldId="422"/>
            <ac:picMk id="4" creationId="{D890B2BB-88F4-A635-4ECA-5F1907A5B782}"/>
          </ac:picMkLst>
        </pc:picChg>
      </pc:sldChg>
    </pc:docChg>
  </pc:docChgLst>
  <pc:docChgLst>
    <pc:chgData name="Rørnes, Anne Stine" userId="S::anne.stine.rornes@statsforvalteren.no::a02e6a09-367d-493d-94a8-fb5b5c4d6d5a" providerId="AD" clId="Web-{89A61136-24C3-2116-79D3-D93598C24F74}"/>
    <pc:docChg chg="modSld">
      <pc:chgData name="Rørnes, Anne Stine" userId="S::anne.stine.rornes@statsforvalteren.no::a02e6a09-367d-493d-94a8-fb5b5c4d6d5a" providerId="AD" clId="Web-{89A61136-24C3-2116-79D3-D93598C24F74}" dt="2024-04-25T12:15:08.852" v="299"/>
      <pc:docMkLst>
        <pc:docMk/>
      </pc:docMkLst>
      <pc:sldChg chg="modNotes">
        <pc:chgData name="Rørnes, Anne Stine" userId="S::anne.stine.rornes@statsforvalteren.no::a02e6a09-367d-493d-94a8-fb5b5c4d6d5a" providerId="AD" clId="Web-{89A61136-24C3-2116-79D3-D93598C24F74}" dt="2024-04-25T12:08:07.411" v="87"/>
        <pc:sldMkLst>
          <pc:docMk/>
          <pc:sldMk cId="478484855" sldId="259"/>
        </pc:sldMkLst>
      </pc:sldChg>
      <pc:sldChg chg="modNotes">
        <pc:chgData name="Rørnes, Anne Stine" userId="S::anne.stine.rornes@statsforvalteren.no::a02e6a09-367d-493d-94a8-fb5b5c4d6d5a" providerId="AD" clId="Web-{89A61136-24C3-2116-79D3-D93598C24F74}" dt="2024-04-25T12:10:03.552" v="169"/>
        <pc:sldMkLst>
          <pc:docMk/>
          <pc:sldMk cId="1884065061" sldId="404"/>
        </pc:sldMkLst>
      </pc:sldChg>
      <pc:sldChg chg="modNotes">
        <pc:chgData name="Rørnes, Anne Stine" userId="S::anne.stine.rornes@statsforvalteren.no::a02e6a09-367d-493d-94a8-fb5b5c4d6d5a" providerId="AD" clId="Web-{89A61136-24C3-2116-79D3-D93598C24F74}" dt="2024-04-25T12:12:42.929" v="200"/>
        <pc:sldMkLst>
          <pc:docMk/>
          <pc:sldMk cId="666272828" sldId="406"/>
        </pc:sldMkLst>
      </pc:sldChg>
      <pc:sldChg chg="modNotes">
        <pc:chgData name="Rørnes, Anne Stine" userId="S::anne.stine.rornes@statsforvalteren.no::a02e6a09-367d-493d-94a8-fb5b5c4d6d5a" providerId="AD" clId="Web-{89A61136-24C3-2116-79D3-D93598C24F74}" dt="2024-04-25T12:11:17.412" v="171"/>
        <pc:sldMkLst>
          <pc:docMk/>
          <pc:sldMk cId="2677110273" sldId="407"/>
        </pc:sldMkLst>
      </pc:sldChg>
      <pc:sldChg chg="modNotes">
        <pc:chgData name="Rørnes, Anne Stine" userId="S::anne.stine.rornes@statsforvalteren.no::a02e6a09-367d-493d-94a8-fb5b5c4d6d5a" providerId="AD" clId="Web-{89A61136-24C3-2116-79D3-D93598C24F74}" dt="2024-04-25T12:15:08.852" v="299"/>
        <pc:sldMkLst>
          <pc:docMk/>
          <pc:sldMk cId="1156276251" sldId="415"/>
        </pc:sldMkLst>
      </pc:sldChg>
    </pc:docChg>
  </pc:docChgLst>
  <pc:docChgLst>
    <pc:chgData name="Skåre, Hanne Kristine" userId="3b38a171-a107-41dc-aac2-62523abab430" providerId="ADAL" clId="{C6C26767-CFA7-446C-AAF2-9F4E84914991}"/>
    <pc:docChg chg="undo custSel addSld delSld modSld sldOrd">
      <pc:chgData name="Skåre, Hanne Kristine" userId="3b38a171-a107-41dc-aac2-62523abab430" providerId="ADAL" clId="{C6C26767-CFA7-446C-AAF2-9F4E84914991}" dt="2024-04-24T11:46:45.559" v="8950" actId="115"/>
      <pc:docMkLst>
        <pc:docMk/>
      </pc:docMkLst>
      <pc:sldChg chg="addSp modSp mod">
        <pc:chgData name="Skåre, Hanne Kristine" userId="3b38a171-a107-41dc-aac2-62523abab430" providerId="ADAL" clId="{C6C26767-CFA7-446C-AAF2-9F4E84914991}" dt="2024-04-17T08:14:41.455" v="3417" actId="20577"/>
        <pc:sldMkLst>
          <pc:docMk/>
          <pc:sldMk cId="3630386072" sldId="262"/>
        </pc:sldMkLst>
        <pc:spChg chg="add mod">
          <ac:chgData name="Skåre, Hanne Kristine" userId="3b38a171-a107-41dc-aac2-62523abab430" providerId="ADAL" clId="{C6C26767-CFA7-446C-AAF2-9F4E84914991}" dt="2024-04-17T08:14:41.455" v="3417" actId="20577"/>
          <ac:spMkLst>
            <pc:docMk/>
            <pc:sldMk cId="3630386072" sldId="262"/>
            <ac:spMk id="3" creationId="{B6748BBA-542F-B87F-C0A7-B03803E1396B}"/>
          </ac:spMkLst>
        </pc:spChg>
      </pc:sldChg>
      <pc:sldChg chg="addSp delSp add mod ord modNotesTx">
        <pc:chgData name="Skåre, Hanne Kristine" userId="3b38a171-a107-41dc-aac2-62523abab430" providerId="ADAL" clId="{C6C26767-CFA7-446C-AAF2-9F4E84914991}" dt="2024-04-17T08:11:34.281" v="3358"/>
        <pc:sldMkLst>
          <pc:docMk/>
          <pc:sldMk cId="3164436928" sldId="400"/>
        </pc:sldMkLst>
        <pc:spChg chg="del">
          <ac:chgData name="Skåre, Hanne Kristine" userId="3b38a171-a107-41dc-aac2-62523abab430" providerId="ADAL" clId="{C6C26767-CFA7-446C-AAF2-9F4E84914991}" dt="2024-04-03T08:20:11.324" v="8" actId="21"/>
          <ac:spMkLst>
            <pc:docMk/>
            <pc:sldMk cId="3164436928" sldId="400"/>
            <ac:spMk id="3" creationId="{33FEA8A0-6DEA-058A-AFD7-8C519F7BBB32}"/>
          </ac:spMkLst>
        </pc:spChg>
        <pc:picChg chg="add del">
          <ac:chgData name="Skåre, Hanne Kristine" userId="3b38a171-a107-41dc-aac2-62523abab430" providerId="ADAL" clId="{C6C26767-CFA7-446C-AAF2-9F4E84914991}" dt="2024-04-03T08:19:43.361" v="3" actId="21"/>
          <ac:picMkLst>
            <pc:docMk/>
            <pc:sldMk cId="3164436928" sldId="400"/>
            <ac:picMk id="6" creationId="{88808E24-74FC-719B-C0C2-203D64FCD38C}"/>
          </ac:picMkLst>
        </pc:picChg>
        <pc:picChg chg="add del">
          <ac:chgData name="Skåre, Hanne Kristine" userId="3b38a171-a107-41dc-aac2-62523abab430" providerId="ADAL" clId="{C6C26767-CFA7-446C-AAF2-9F4E84914991}" dt="2024-04-03T08:19:43.819" v="4" actId="22"/>
          <ac:picMkLst>
            <pc:docMk/>
            <pc:sldMk cId="3164436928" sldId="400"/>
            <ac:picMk id="7" creationId="{32875726-A5F8-1323-5D99-562AAF7AF970}"/>
          </ac:picMkLst>
        </pc:picChg>
      </pc:sldChg>
      <pc:sldChg chg="addSp delSp modSp new mod modNotesTx">
        <pc:chgData name="Skåre, Hanne Kristine" userId="3b38a171-a107-41dc-aac2-62523abab430" providerId="ADAL" clId="{C6C26767-CFA7-446C-AAF2-9F4E84914991}" dt="2024-04-03T08:48:37.912" v="2334" actId="20577"/>
        <pc:sldMkLst>
          <pc:docMk/>
          <pc:sldMk cId="709474388" sldId="401"/>
        </pc:sldMkLst>
        <pc:spChg chg="mod">
          <ac:chgData name="Skåre, Hanne Kristine" userId="3b38a171-a107-41dc-aac2-62523abab430" providerId="ADAL" clId="{C6C26767-CFA7-446C-AAF2-9F4E84914991}" dt="2024-04-03T08:37:28.244" v="1202" actId="20577"/>
          <ac:spMkLst>
            <pc:docMk/>
            <pc:sldMk cId="709474388" sldId="401"/>
            <ac:spMk id="2" creationId="{91E2AAB0-28EE-B2C5-0E24-265BB16D7681}"/>
          </ac:spMkLst>
        </pc:spChg>
        <pc:spChg chg="del">
          <ac:chgData name="Skåre, Hanne Kristine" userId="3b38a171-a107-41dc-aac2-62523abab430" providerId="ADAL" clId="{C6C26767-CFA7-446C-AAF2-9F4E84914991}" dt="2024-04-03T08:24:12.908" v="301" actId="21"/>
          <ac:spMkLst>
            <pc:docMk/>
            <pc:sldMk cId="709474388" sldId="401"/>
            <ac:spMk id="3" creationId="{84BAFC49-1725-FF39-6ACD-508351AA024F}"/>
          </ac:spMkLst>
        </pc:spChg>
        <pc:spChg chg="mod">
          <ac:chgData name="Skåre, Hanne Kristine" userId="3b38a171-a107-41dc-aac2-62523abab430" providerId="ADAL" clId="{C6C26767-CFA7-446C-AAF2-9F4E84914991}" dt="2024-04-03T08:23:46.127" v="300" actId="20577"/>
          <ac:spMkLst>
            <pc:docMk/>
            <pc:sldMk cId="709474388" sldId="401"/>
            <ac:spMk id="4" creationId="{F429454A-E511-DDD1-148F-0FD659C4A387}"/>
          </ac:spMkLst>
        </pc:spChg>
        <pc:picChg chg="add del mod">
          <ac:chgData name="Skåre, Hanne Kristine" userId="3b38a171-a107-41dc-aac2-62523abab430" providerId="ADAL" clId="{C6C26767-CFA7-446C-AAF2-9F4E84914991}" dt="2024-04-03T08:20:00.274" v="7" actId="21"/>
          <ac:picMkLst>
            <pc:docMk/>
            <pc:sldMk cId="709474388" sldId="401"/>
            <ac:picMk id="6" creationId="{88808E24-74FC-719B-C0C2-203D64FCD38C}"/>
          </ac:picMkLst>
        </pc:picChg>
        <pc:picChg chg="add mod">
          <ac:chgData name="Skåre, Hanne Kristine" userId="3b38a171-a107-41dc-aac2-62523abab430" providerId="ADAL" clId="{C6C26767-CFA7-446C-AAF2-9F4E84914991}" dt="2024-04-03T08:24:26.773" v="304" actId="1076"/>
          <ac:picMkLst>
            <pc:docMk/>
            <pc:sldMk cId="709474388" sldId="401"/>
            <ac:picMk id="7" creationId="{9CD49537-654C-DEE7-0C82-34FEA561115A}"/>
          </ac:picMkLst>
        </pc:picChg>
      </pc:sldChg>
      <pc:sldChg chg="modSp add mod modNotesTx">
        <pc:chgData name="Skåre, Hanne Kristine" userId="3b38a171-a107-41dc-aac2-62523abab430" providerId="ADAL" clId="{C6C26767-CFA7-446C-AAF2-9F4E84914991}" dt="2024-04-03T08:55:09.645" v="3354" actId="20577"/>
        <pc:sldMkLst>
          <pc:docMk/>
          <pc:sldMk cId="312598406" sldId="402"/>
        </pc:sldMkLst>
        <pc:spChg chg="mod">
          <ac:chgData name="Skåre, Hanne Kristine" userId="3b38a171-a107-41dc-aac2-62523abab430" providerId="ADAL" clId="{C6C26767-CFA7-446C-AAF2-9F4E84914991}" dt="2024-04-03T08:40:23.527" v="1414" actId="20577"/>
          <ac:spMkLst>
            <pc:docMk/>
            <pc:sldMk cId="312598406" sldId="402"/>
            <ac:spMk id="2" creationId="{08AE2142-4B25-7132-F4CE-D873354B1D14}"/>
          </ac:spMkLst>
        </pc:spChg>
      </pc:sldChg>
      <pc:sldChg chg="ord">
        <pc:chgData name="Skåre, Hanne Kristine" userId="3b38a171-a107-41dc-aac2-62523abab430" providerId="ADAL" clId="{C6C26767-CFA7-446C-AAF2-9F4E84914991}" dt="2024-04-17T08:11:30.162" v="3356"/>
        <pc:sldMkLst>
          <pc:docMk/>
          <pc:sldMk cId="1535731011" sldId="403"/>
        </pc:sldMkLst>
      </pc:sldChg>
      <pc:sldChg chg="addSp delSp modSp new mod ord modNotesTx">
        <pc:chgData name="Skåre, Hanne Kristine" userId="3b38a171-a107-41dc-aac2-62523abab430" providerId="ADAL" clId="{C6C26767-CFA7-446C-AAF2-9F4E84914991}" dt="2024-04-19T11:35:07.315" v="4111" actId="20577"/>
        <pc:sldMkLst>
          <pc:docMk/>
          <pc:sldMk cId="1884065061" sldId="404"/>
        </pc:sldMkLst>
        <pc:spChg chg="del">
          <ac:chgData name="Skåre, Hanne Kristine" userId="3b38a171-a107-41dc-aac2-62523abab430" providerId="ADAL" clId="{C6C26767-CFA7-446C-AAF2-9F4E84914991}" dt="2024-04-19T11:29:51.236" v="3784" actId="21"/>
          <ac:spMkLst>
            <pc:docMk/>
            <pc:sldMk cId="1884065061" sldId="404"/>
            <ac:spMk id="2" creationId="{CA98F675-508A-65F9-84B0-30B4AF21205D}"/>
          </ac:spMkLst>
        </pc:spChg>
        <pc:spChg chg="mod">
          <ac:chgData name="Skåre, Hanne Kristine" userId="3b38a171-a107-41dc-aac2-62523abab430" providerId="ADAL" clId="{C6C26767-CFA7-446C-AAF2-9F4E84914991}" dt="2024-04-18T08:19:28.606" v="3508" actId="403"/>
          <ac:spMkLst>
            <pc:docMk/>
            <pc:sldMk cId="1884065061" sldId="404"/>
            <ac:spMk id="3" creationId="{F927AF11-000B-4701-02D9-33AE9C1C9327}"/>
          </ac:spMkLst>
        </pc:spChg>
        <pc:spChg chg="mod">
          <ac:chgData name="Skåre, Hanne Kristine" userId="3b38a171-a107-41dc-aac2-62523abab430" providerId="ADAL" clId="{C6C26767-CFA7-446C-AAF2-9F4E84914991}" dt="2024-04-17T08:15:55.907" v="3463" actId="20577"/>
          <ac:spMkLst>
            <pc:docMk/>
            <pc:sldMk cId="1884065061" sldId="404"/>
            <ac:spMk id="4" creationId="{AA46E46F-2786-B579-018B-480036BDD6AD}"/>
          </ac:spMkLst>
        </pc:spChg>
        <pc:picChg chg="add mod">
          <ac:chgData name="Skåre, Hanne Kristine" userId="3b38a171-a107-41dc-aac2-62523abab430" providerId="ADAL" clId="{C6C26767-CFA7-446C-AAF2-9F4E84914991}" dt="2024-04-19T11:29:53.235" v="3785" actId="1076"/>
          <ac:picMkLst>
            <pc:docMk/>
            <pc:sldMk cId="1884065061" sldId="404"/>
            <ac:picMk id="6" creationId="{689D28C6-0696-E75F-3151-E9C997D77577}"/>
          </ac:picMkLst>
        </pc:picChg>
      </pc:sldChg>
      <pc:sldChg chg="addSp delSp modSp new del mod">
        <pc:chgData name="Skåre, Hanne Kristine" userId="3b38a171-a107-41dc-aac2-62523abab430" providerId="ADAL" clId="{C6C26767-CFA7-446C-AAF2-9F4E84914991}" dt="2024-04-19T12:16:13.068" v="4682" actId="2696"/>
        <pc:sldMkLst>
          <pc:docMk/>
          <pc:sldMk cId="790472800" sldId="405"/>
        </pc:sldMkLst>
        <pc:spChg chg="mod">
          <ac:chgData name="Skåre, Hanne Kristine" userId="3b38a171-a107-41dc-aac2-62523abab430" providerId="ADAL" clId="{C6C26767-CFA7-446C-AAF2-9F4E84914991}" dt="2024-04-19T12:15:33.399" v="4677" actId="20577"/>
          <ac:spMkLst>
            <pc:docMk/>
            <pc:sldMk cId="790472800" sldId="405"/>
            <ac:spMk id="2" creationId="{9B9783D7-BCEF-84D1-554B-3B5B3B6148C7}"/>
          </ac:spMkLst>
        </pc:spChg>
        <pc:spChg chg="del">
          <ac:chgData name="Skåre, Hanne Kristine" userId="3b38a171-a107-41dc-aac2-62523abab430" providerId="ADAL" clId="{C6C26767-CFA7-446C-AAF2-9F4E84914991}" dt="2024-04-19T12:15:14.912" v="4671" actId="21"/>
          <ac:spMkLst>
            <pc:docMk/>
            <pc:sldMk cId="790472800" sldId="405"/>
            <ac:spMk id="3" creationId="{2184446D-D264-B9A4-35E7-3472BC0776C9}"/>
          </ac:spMkLst>
        </pc:spChg>
        <pc:spChg chg="mod">
          <ac:chgData name="Skåre, Hanne Kristine" userId="3b38a171-a107-41dc-aac2-62523abab430" providerId="ADAL" clId="{C6C26767-CFA7-446C-AAF2-9F4E84914991}" dt="2024-04-19T11:35:45.614" v="4144" actId="20577"/>
          <ac:spMkLst>
            <pc:docMk/>
            <pc:sldMk cId="790472800" sldId="405"/>
            <ac:spMk id="4" creationId="{3D9A2078-924A-4F79-C96C-5DEA079DD698}"/>
          </ac:spMkLst>
        </pc:spChg>
        <pc:spChg chg="add mod">
          <ac:chgData name="Skåre, Hanne Kristine" userId="3b38a171-a107-41dc-aac2-62523abab430" providerId="ADAL" clId="{C6C26767-CFA7-446C-AAF2-9F4E84914991}" dt="2024-04-19T12:15:38.713" v="4678" actId="20577"/>
          <ac:spMkLst>
            <pc:docMk/>
            <pc:sldMk cId="790472800" sldId="405"/>
            <ac:spMk id="5" creationId="{30034226-A565-CC4B-B6E0-F9207CD2D8FD}"/>
          </ac:spMkLst>
        </pc:spChg>
        <pc:spChg chg="add mod">
          <ac:chgData name="Skåre, Hanne Kristine" userId="3b38a171-a107-41dc-aac2-62523abab430" providerId="ADAL" clId="{C6C26767-CFA7-446C-AAF2-9F4E84914991}" dt="2024-04-19T12:15:43.811" v="4680" actId="20577"/>
          <ac:spMkLst>
            <pc:docMk/>
            <pc:sldMk cId="790472800" sldId="405"/>
            <ac:spMk id="6" creationId="{E19EDBD6-5914-91C8-EAC5-0FC77F6B6CAE}"/>
          </ac:spMkLst>
        </pc:spChg>
      </pc:sldChg>
      <pc:sldChg chg="addSp delSp modSp new add del mod modNotesTx">
        <pc:chgData name="Skåre, Hanne Kristine" userId="3b38a171-a107-41dc-aac2-62523abab430" providerId="ADAL" clId="{C6C26767-CFA7-446C-AAF2-9F4E84914991}" dt="2024-04-22T11:15:55.841" v="8067" actId="20577"/>
        <pc:sldMkLst>
          <pc:docMk/>
          <pc:sldMk cId="666272828" sldId="406"/>
        </pc:sldMkLst>
        <pc:spChg chg="del">
          <ac:chgData name="Skåre, Hanne Kristine" userId="3b38a171-a107-41dc-aac2-62523abab430" providerId="ADAL" clId="{C6C26767-CFA7-446C-AAF2-9F4E84914991}" dt="2024-04-19T12:01:57.283" v="4221" actId="21"/>
          <ac:spMkLst>
            <pc:docMk/>
            <pc:sldMk cId="666272828" sldId="406"/>
            <ac:spMk id="2" creationId="{FBAE4128-4F94-432C-87EA-720C19256378}"/>
          </ac:spMkLst>
        </pc:spChg>
        <pc:spChg chg="del">
          <ac:chgData name="Skåre, Hanne Kristine" userId="3b38a171-a107-41dc-aac2-62523abab430" providerId="ADAL" clId="{C6C26767-CFA7-446C-AAF2-9F4E84914991}" dt="2024-04-19T12:01:45.312" v="4219" actId="21"/>
          <ac:spMkLst>
            <pc:docMk/>
            <pc:sldMk cId="666272828" sldId="406"/>
            <ac:spMk id="3" creationId="{79F37065-0E97-55CF-4A46-FBBC7092D512}"/>
          </ac:spMkLst>
        </pc:spChg>
        <pc:spChg chg="mod">
          <ac:chgData name="Skåre, Hanne Kristine" userId="3b38a171-a107-41dc-aac2-62523abab430" providerId="ADAL" clId="{C6C26767-CFA7-446C-AAF2-9F4E84914991}" dt="2024-04-19T12:02:44.378" v="4324" actId="404"/>
          <ac:spMkLst>
            <pc:docMk/>
            <pc:sldMk cId="666272828" sldId="406"/>
            <ac:spMk id="4" creationId="{0377F578-4FC2-EB45-E921-EBDC1F355098}"/>
          </ac:spMkLst>
        </pc:spChg>
        <pc:spChg chg="add del mod">
          <ac:chgData name="Skåre, Hanne Kristine" userId="3b38a171-a107-41dc-aac2-62523abab430" providerId="ADAL" clId="{C6C26767-CFA7-446C-AAF2-9F4E84914991}" dt="2024-04-19T12:06:05.904" v="4344" actId="21"/>
          <ac:spMkLst>
            <pc:docMk/>
            <pc:sldMk cId="666272828" sldId="406"/>
            <ac:spMk id="12" creationId="{93858229-256B-E023-6339-55F128C87AE9}"/>
          </ac:spMkLst>
        </pc:spChg>
        <pc:spChg chg="add mod">
          <ac:chgData name="Skåre, Hanne Kristine" userId="3b38a171-a107-41dc-aac2-62523abab430" providerId="ADAL" clId="{C6C26767-CFA7-446C-AAF2-9F4E84914991}" dt="2024-04-19T12:08:20.773" v="4352" actId="1076"/>
          <ac:spMkLst>
            <pc:docMk/>
            <pc:sldMk cId="666272828" sldId="406"/>
            <ac:spMk id="13" creationId="{93858229-256B-E023-6339-55F128C87AE9}"/>
          </ac:spMkLst>
        </pc:spChg>
        <pc:picChg chg="add mod">
          <ac:chgData name="Skåre, Hanne Kristine" userId="3b38a171-a107-41dc-aac2-62523abab430" providerId="ADAL" clId="{C6C26767-CFA7-446C-AAF2-9F4E84914991}" dt="2024-04-19T12:01:09.574" v="4216" actId="1076"/>
          <ac:picMkLst>
            <pc:docMk/>
            <pc:sldMk cId="666272828" sldId="406"/>
            <ac:picMk id="6" creationId="{28177D15-DEC4-70C2-04DA-01DEB8B7BCFC}"/>
          </ac:picMkLst>
        </pc:picChg>
        <pc:picChg chg="add mod modCrop">
          <ac:chgData name="Skåre, Hanne Kristine" userId="3b38a171-a107-41dc-aac2-62523abab430" providerId="ADAL" clId="{C6C26767-CFA7-446C-AAF2-9F4E84914991}" dt="2024-04-19T12:04:51.925" v="4336" actId="1076"/>
          <ac:picMkLst>
            <pc:docMk/>
            <pc:sldMk cId="666272828" sldId="406"/>
            <ac:picMk id="8" creationId="{3CF03C51-A6A3-18C5-03F2-7203C856E620}"/>
          </ac:picMkLst>
        </pc:picChg>
        <pc:picChg chg="add mod">
          <ac:chgData name="Skåre, Hanne Kristine" userId="3b38a171-a107-41dc-aac2-62523abab430" providerId="ADAL" clId="{C6C26767-CFA7-446C-AAF2-9F4E84914991}" dt="2024-04-19T12:04:54.817" v="4337" actId="1076"/>
          <ac:picMkLst>
            <pc:docMk/>
            <pc:sldMk cId="666272828" sldId="406"/>
            <ac:picMk id="10" creationId="{69AE3476-3690-3C49-F57B-20B6599EE82B}"/>
          </ac:picMkLst>
        </pc:picChg>
      </pc:sldChg>
      <pc:sldChg chg="addSp delSp modSp new mod modClrScheme chgLayout modNotesTx">
        <pc:chgData name="Skåre, Hanne Kristine" userId="3b38a171-a107-41dc-aac2-62523abab430" providerId="ADAL" clId="{C6C26767-CFA7-446C-AAF2-9F4E84914991}" dt="2024-04-22T11:17:39.248" v="8089" actId="20577"/>
        <pc:sldMkLst>
          <pc:docMk/>
          <pc:sldMk cId="2677110273" sldId="407"/>
        </pc:sldMkLst>
        <pc:spChg chg="mod ord">
          <ac:chgData name="Skåre, Hanne Kristine" userId="3b38a171-a107-41dc-aac2-62523abab430" providerId="ADAL" clId="{C6C26767-CFA7-446C-AAF2-9F4E84914991}" dt="2024-04-22T11:16:37.197" v="8069" actId="700"/>
          <ac:spMkLst>
            <pc:docMk/>
            <pc:sldMk cId="2677110273" sldId="407"/>
            <ac:spMk id="2" creationId="{E0AE43EA-5FF2-B3E9-4D33-E017C65F33C9}"/>
          </ac:spMkLst>
        </pc:spChg>
        <pc:spChg chg="mod ord">
          <ac:chgData name="Skåre, Hanne Kristine" userId="3b38a171-a107-41dc-aac2-62523abab430" providerId="ADAL" clId="{C6C26767-CFA7-446C-AAF2-9F4E84914991}" dt="2024-04-22T11:16:37.197" v="8069" actId="700"/>
          <ac:spMkLst>
            <pc:docMk/>
            <pc:sldMk cId="2677110273" sldId="407"/>
            <ac:spMk id="3" creationId="{36882620-D497-AB02-3062-0B1F24E2F6DA}"/>
          </ac:spMkLst>
        </pc:spChg>
        <pc:spChg chg="mod ord">
          <ac:chgData name="Skåre, Hanne Kristine" userId="3b38a171-a107-41dc-aac2-62523abab430" providerId="ADAL" clId="{C6C26767-CFA7-446C-AAF2-9F4E84914991}" dt="2024-04-22T11:16:37.197" v="8069" actId="700"/>
          <ac:spMkLst>
            <pc:docMk/>
            <pc:sldMk cId="2677110273" sldId="407"/>
            <ac:spMk id="4" creationId="{6CBAE1E2-37A5-0CE3-F9AD-B26ED0F073EE}"/>
          </ac:spMkLst>
        </pc:spChg>
        <pc:spChg chg="del mod">
          <ac:chgData name="Skåre, Hanne Kristine" userId="3b38a171-a107-41dc-aac2-62523abab430" providerId="ADAL" clId="{C6C26767-CFA7-446C-AAF2-9F4E84914991}" dt="2024-04-22T09:49:05.322" v="6988" actId="21"/>
          <ac:spMkLst>
            <pc:docMk/>
            <pc:sldMk cId="2677110273" sldId="407"/>
            <ac:spMk id="5" creationId="{5D50ECEF-C6C2-7A61-DC63-F4AD77AE603F}"/>
          </ac:spMkLst>
        </pc:spChg>
        <pc:spChg chg="mod ord">
          <ac:chgData name="Skåre, Hanne Kristine" userId="3b38a171-a107-41dc-aac2-62523abab430" providerId="ADAL" clId="{C6C26767-CFA7-446C-AAF2-9F4E84914991}" dt="2024-04-22T11:16:37.197" v="8069" actId="700"/>
          <ac:spMkLst>
            <pc:docMk/>
            <pc:sldMk cId="2677110273" sldId="407"/>
            <ac:spMk id="6" creationId="{9C108937-8AC6-95A4-16F9-9634B6990B24}"/>
          </ac:spMkLst>
        </pc:spChg>
        <pc:spChg chg="mod ord">
          <ac:chgData name="Skåre, Hanne Kristine" userId="3b38a171-a107-41dc-aac2-62523abab430" providerId="ADAL" clId="{C6C26767-CFA7-446C-AAF2-9F4E84914991}" dt="2024-04-22T11:16:37.197" v="8069" actId="700"/>
          <ac:spMkLst>
            <pc:docMk/>
            <pc:sldMk cId="2677110273" sldId="407"/>
            <ac:spMk id="7" creationId="{2CA9B1F9-79B0-9B30-50E5-45EC17516BDC}"/>
          </ac:spMkLst>
        </pc:spChg>
        <pc:spChg chg="add mod">
          <ac:chgData name="Skåre, Hanne Kristine" userId="3b38a171-a107-41dc-aac2-62523abab430" providerId="ADAL" clId="{C6C26767-CFA7-446C-AAF2-9F4E84914991}" dt="2024-04-22T09:49:06.971" v="6989"/>
          <ac:spMkLst>
            <pc:docMk/>
            <pc:sldMk cId="2677110273" sldId="407"/>
            <ac:spMk id="8" creationId="{5D50ECEF-C6C2-7A61-DC63-F4AD77AE603F}"/>
          </ac:spMkLst>
        </pc:spChg>
        <pc:spChg chg="add del mod ord">
          <ac:chgData name="Skåre, Hanne Kristine" userId="3b38a171-a107-41dc-aac2-62523abab430" providerId="ADAL" clId="{C6C26767-CFA7-446C-AAF2-9F4E84914991}" dt="2024-04-22T11:16:37.197" v="8069" actId="700"/>
          <ac:spMkLst>
            <pc:docMk/>
            <pc:sldMk cId="2677110273" sldId="407"/>
            <ac:spMk id="12" creationId="{9155534A-E689-422D-5EB7-6867674352DF}"/>
          </ac:spMkLst>
        </pc:spChg>
        <pc:spChg chg="add mod">
          <ac:chgData name="Skåre, Hanne Kristine" userId="3b38a171-a107-41dc-aac2-62523abab430" providerId="ADAL" clId="{C6C26767-CFA7-446C-AAF2-9F4E84914991}" dt="2024-04-22T11:17:39.248" v="8089" actId="20577"/>
          <ac:spMkLst>
            <pc:docMk/>
            <pc:sldMk cId="2677110273" sldId="407"/>
            <ac:spMk id="13" creationId="{6899506B-1E2E-6831-6CE6-C1FE09C1C347}"/>
          </ac:spMkLst>
        </pc:spChg>
        <pc:picChg chg="add mod">
          <ac:chgData name="Skåre, Hanne Kristine" userId="3b38a171-a107-41dc-aac2-62523abab430" providerId="ADAL" clId="{C6C26767-CFA7-446C-AAF2-9F4E84914991}" dt="2024-04-22T09:49:06.971" v="6989"/>
          <ac:picMkLst>
            <pc:docMk/>
            <pc:sldMk cId="2677110273" sldId="407"/>
            <ac:picMk id="9" creationId="{493F8E39-254A-4A28-6740-556654CB022D}"/>
          </ac:picMkLst>
        </pc:picChg>
        <pc:picChg chg="add mod">
          <ac:chgData name="Skåre, Hanne Kristine" userId="3b38a171-a107-41dc-aac2-62523abab430" providerId="ADAL" clId="{C6C26767-CFA7-446C-AAF2-9F4E84914991}" dt="2024-04-22T09:49:49.123" v="6996" actId="1076"/>
          <ac:picMkLst>
            <pc:docMk/>
            <pc:sldMk cId="2677110273" sldId="407"/>
            <ac:picMk id="11" creationId="{D44B3E98-9986-7A58-9A96-D0BCE8956682}"/>
          </ac:picMkLst>
        </pc:picChg>
        <pc:picChg chg="add del mod">
          <ac:chgData name="Skåre, Hanne Kristine" userId="3b38a171-a107-41dc-aac2-62523abab430" providerId="ADAL" clId="{C6C26767-CFA7-446C-AAF2-9F4E84914991}" dt="2024-04-22T09:49:05.322" v="6988" actId="21"/>
          <ac:picMkLst>
            <pc:docMk/>
            <pc:sldMk cId="2677110273" sldId="407"/>
            <ac:picMk id="1026" creationId="{493F8E39-254A-4A28-6740-556654CB022D}"/>
          </ac:picMkLst>
        </pc:picChg>
      </pc:sldChg>
      <pc:sldChg chg="new ord">
        <pc:chgData name="Skåre, Hanne Kristine" userId="3b38a171-a107-41dc-aac2-62523abab430" providerId="ADAL" clId="{C6C26767-CFA7-446C-AAF2-9F4E84914991}" dt="2024-04-19T12:27:59.025" v="5828"/>
        <pc:sldMkLst>
          <pc:docMk/>
          <pc:sldMk cId="2736657636" sldId="408"/>
        </pc:sldMkLst>
      </pc:sldChg>
      <pc:sldChg chg="addSp delSp modSp new mod ord modNotesTx">
        <pc:chgData name="Skåre, Hanne Kristine" userId="3b38a171-a107-41dc-aac2-62523abab430" providerId="ADAL" clId="{C6C26767-CFA7-446C-AAF2-9F4E84914991}" dt="2024-04-24T11:46:45.559" v="8950" actId="115"/>
        <pc:sldMkLst>
          <pc:docMk/>
          <pc:sldMk cId="2752568867" sldId="414"/>
        </pc:sldMkLst>
        <pc:spChg chg="mod">
          <ac:chgData name="Skåre, Hanne Kristine" userId="3b38a171-a107-41dc-aac2-62523abab430" providerId="ADAL" clId="{C6C26767-CFA7-446C-AAF2-9F4E84914991}" dt="2024-04-24T11:46:45.559" v="8950" actId="115"/>
          <ac:spMkLst>
            <pc:docMk/>
            <pc:sldMk cId="2752568867" sldId="414"/>
            <ac:spMk id="2" creationId="{720FB9DD-B0D2-9263-F7E7-2A25B058714A}"/>
          </ac:spMkLst>
        </pc:spChg>
        <pc:spChg chg="add del mod">
          <ac:chgData name="Skåre, Hanne Kristine" userId="3b38a171-a107-41dc-aac2-62523abab430" providerId="ADAL" clId="{C6C26767-CFA7-446C-AAF2-9F4E84914991}" dt="2024-04-22T12:19:22.569" v="8860" actId="113"/>
          <ac:spMkLst>
            <pc:docMk/>
            <pc:sldMk cId="2752568867" sldId="414"/>
            <ac:spMk id="3" creationId="{AB7972D2-3BB7-7BB7-6FAB-226FF37F61F5}"/>
          </ac:spMkLst>
        </pc:spChg>
        <pc:spChg chg="mod">
          <ac:chgData name="Skåre, Hanne Kristine" userId="3b38a171-a107-41dc-aac2-62523abab430" providerId="ADAL" clId="{C6C26767-CFA7-446C-AAF2-9F4E84914991}" dt="2024-04-22T11:21:01.619" v="8110" actId="20577"/>
          <ac:spMkLst>
            <pc:docMk/>
            <pc:sldMk cId="2752568867" sldId="414"/>
            <ac:spMk id="4" creationId="{EF2F4579-E12A-9D9E-7C0D-1C49E0E5CDA0}"/>
          </ac:spMkLst>
        </pc:spChg>
        <pc:picChg chg="add del mod">
          <ac:chgData name="Skåre, Hanne Kristine" userId="3b38a171-a107-41dc-aac2-62523abab430" providerId="ADAL" clId="{C6C26767-CFA7-446C-AAF2-9F4E84914991}" dt="2024-04-22T12:09:04.098" v="8675" actId="21"/>
          <ac:picMkLst>
            <pc:docMk/>
            <pc:sldMk cId="2752568867" sldId="414"/>
            <ac:picMk id="5" creationId="{5426ED8C-DBB3-2076-FCE8-678D86C0E84D}"/>
          </ac:picMkLst>
        </pc:picChg>
        <pc:picChg chg="add del mod">
          <ac:chgData name="Skåre, Hanne Kristine" userId="3b38a171-a107-41dc-aac2-62523abab430" providerId="ADAL" clId="{C6C26767-CFA7-446C-AAF2-9F4E84914991}" dt="2024-04-22T12:17:21.650" v="8771" actId="21"/>
          <ac:picMkLst>
            <pc:docMk/>
            <pc:sldMk cId="2752568867" sldId="414"/>
            <ac:picMk id="7" creationId="{9B2D227A-E472-EF0C-2E90-39E270463DD1}"/>
          </ac:picMkLst>
        </pc:picChg>
        <pc:picChg chg="add del mod">
          <ac:chgData name="Skåre, Hanne Kristine" userId="3b38a171-a107-41dc-aac2-62523abab430" providerId="ADAL" clId="{C6C26767-CFA7-446C-AAF2-9F4E84914991}" dt="2024-04-22T12:17:13.752" v="8766" actId="22"/>
          <ac:picMkLst>
            <pc:docMk/>
            <pc:sldMk cId="2752568867" sldId="414"/>
            <ac:picMk id="9" creationId="{444B5A5D-3D30-FE7B-8023-80B775592C86}"/>
          </ac:picMkLst>
        </pc:picChg>
        <pc:picChg chg="add mod">
          <ac:chgData name="Skåre, Hanne Kristine" userId="3b38a171-a107-41dc-aac2-62523abab430" providerId="ADAL" clId="{C6C26767-CFA7-446C-AAF2-9F4E84914991}" dt="2024-04-22T12:22:43.914" v="8865" actId="14100"/>
          <ac:picMkLst>
            <pc:docMk/>
            <pc:sldMk cId="2752568867" sldId="414"/>
            <ac:picMk id="2050" creationId="{9AE33500-F950-2A15-3147-217E9B429D37}"/>
          </ac:picMkLst>
        </pc:picChg>
        <pc:picChg chg="add del mod">
          <ac:chgData name="Skåre, Hanne Kristine" userId="3b38a171-a107-41dc-aac2-62523abab430" providerId="ADAL" clId="{C6C26767-CFA7-446C-AAF2-9F4E84914991}" dt="2024-04-22T12:24:12.240" v="8870" actId="21"/>
          <ac:picMkLst>
            <pc:docMk/>
            <pc:sldMk cId="2752568867" sldId="414"/>
            <ac:picMk id="2052" creationId="{29AEE774-3626-7418-A61F-748327191DEB}"/>
          </ac:picMkLst>
        </pc:picChg>
        <pc:picChg chg="add mod">
          <ac:chgData name="Skåre, Hanne Kristine" userId="3b38a171-a107-41dc-aac2-62523abab430" providerId="ADAL" clId="{C6C26767-CFA7-446C-AAF2-9F4E84914991}" dt="2024-04-22T12:24:41.197" v="8874" actId="14100"/>
          <ac:picMkLst>
            <pc:docMk/>
            <pc:sldMk cId="2752568867" sldId="414"/>
            <ac:picMk id="2054" creationId="{51F4702A-D1E4-293A-77F4-69F6CA136A65}"/>
          </ac:picMkLst>
        </pc:picChg>
      </pc:sldChg>
    </pc:docChg>
  </pc:docChgLst>
  <pc:docChgLst>
    <pc:chgData name="Rørnes, Anne Stine" userId="S::anne.stine.rornes@statsforvalteren.no::a02e6a09-367d-493d-94a8-fb5b5c4d6d5a" providerId="AD" clId="Web-{EDEAAB7E-DA57-870A-5410-97DA686FA69F}"/>
    <pc:docChg chg="addSld modSld">
      <pc:chgData name="Rørnes, Anne Stine" userId="S::anne.stine.rornes@statsforvalteren.no::a02e6a09-367d-493d-94a8-fb5b5c4d6d5a" providerId="AD" clId="Web-{EDEAAB7E-DA57-870A-5410-97DA686FA69F}" dt="2024-04-22T13:26:00.568" v="1280" actId="20577"/>
      <pc:docMkLst>
        <pc:docMk/>
      </pc:docMkLst>
      <pc:sldChg chg="modSp">
        <pc:chgData name="Rørnes, Anne Stine" userId="S::anne.stine.rornes@statsforvalteren.no::a02e6a09-367d-493d-94a8-fb5b5c4d6d5a" providerId="AD" clId="Web-{EDEAAB7E-DA57-870A-5410-97DA686FA69F}" dt="2024-04-22T12:46:37.873" v="1007" actId="1076"/>
        <pc:sldMkLst>
          <pc:docMk/>
          <pc:sldMk cId="3630386072" sldId="262"/>
        </pc:sldMkLst>
        <pc:spChg chg="mod">
          <ac:chgData name="Rørnes, Anne Stine" userId="S::anne.stine.rornes@statsforvalteren.no::a02e6a09-367d-493d-94a8-fb5b5c4d6d5a" providerId="AD" clId="Web-{EDEAAB7E-DA57-870A-5410-97DA686FA69F}" dt="2024-04-22T12:46:37.873" v="1007" actId="1076"/>
          <ac:spMkLst>
            <pc:docMk/>
            <pc:sldMk cId="3630386072" sldId="262"/>
            <ac:spMk id="3" creationId="{B6748BBA-542F-B87F-C0A7-B03803E1396B}"/>
          </ac:spMkLst>
        </pc:spChg>
      </pc:sldChg>
      <pc:sldChg chg="addSp delSp modSp new mod modClrScheme chgLayout modNotes">
        <pc:chgData name="Rørnes, Anne Stine" userId="S::anne.stine.rornes@statsforvalteren.no::a02e6a09-367d-493d-94a8-fb5b5c4d6d5a" providerId="AD" clId="Web-{EDEAAB7E-DA57-870A-5410-97DA686FA69F}" dt="2024-04-22T13:26:00.568" v="1280" actId="20577"/>
        <pc:sldMkLst>
          <pc:docMk/>
          <pc:sldMk cId="1156276251" sldId="415"/>
        </pc:sldMkLst>
        <pc:spChg chg="mod ord">
          <ac:chgData name="Rørnes, Anne Stine" userId="S::anne.stine.rornes@statsforvalteren.no::a02e6a09-367d-493d-94a8-fb5b5c4d6d5a" providerId="AD" clId="Web-{EDEAAB7E-DA57-870A-5410-97DA686FA69F}" dt="2024-04-22T12:57:23.712" v="1156" actId="20577"/>
          <ac:spMkLst>
            <pc:docMk/>
            <pc:sldMk cId="1156276251" sldId="415"/>
            <ac:spMk id="2" creationId="{A0658466-4288-8ADB-1B29-DC1243A68F94}"/>
          </ac:spMkLst>
        </pc:spChg>
        <pc:spChg chg="mod ord">
          <ac:chgData name="Rørnes, Anne Stine" userId="S::anne.stine.rornes@statsforvalteren.no::a02e6a09-367d-493d-94a8-fb5b5c4d6d5a" providerId="AD" clId="Web-{EDEAAB7E-DA57-870A-5410-97DA686FA69F}" dt="2024-04-22T13:26:00.568" v="1280" actId="20577"/>
          <ac:spMkLst>
            <pc:docMk/>
            <pc:sldMk cId="1156276251" sldId="415"/>
            <ac:spMk id="3" creationId="{0C2E84FC-82E4-0662-F082-AD6850DDE4A0}"/>
          </ac:spMkLst>
        </pc:spChg>
        <pc:spChg chg="del mod">
          <ac:chgData name="Rørnes, Anne Stine" userId="S::anne.stine.rornes@statsforvalteren.no::a02e6a09-367d-493d-94a8-fb5b5c4d6d5a" providerId="AD" clId="Web-{EDEAAB7E-DA57-870A-5410-97DA686FA69F}" dt="2024-04-22T12:33:03.375" v="619"/>
          <ac:spMkLst>
            <pc:docMk/>
            <pc:sldMk cId="1156276251" sldId="415"/>
            <ac:spMk id="4" creationId="{78986A92-2344-56B3-329B-F434DF4512D3}"/>
          </ac:spMkLst>
        </pc:spChg>
        <pc:spChg chg="add del mod">
          <ac:chgData name="Rørnes, Anne Stine" userId="S::anne.stine.rornes@statsforvalteren.no::a02e6a09-367d-493d-94a8-fb5b5c4d6d5a" providerId="AD" clId="Web-{EDEAAB7E-DA57-870A-5410-97DA686FA69F}" dt="2024-04-22T12:39:06.303" v="906"/>
          <ac:spMkLst>
            <pc:docMk/>
            <pc:sldMk cId="1156276251" sldId="415"/>
            <ac:spMk id="10" creationId="{5D1BE897-A685-3761-D0BA-18117D6D8E85}"/>
          </ac:spMkLst>
        </pc:spChg>
        <pc:spChg chg="add del mod">
          <ac:chgData name="Rørnes, Anne Stine" userId="S::anne.stine.rornes@statsforvalteren.no::a02e6a09-367d-493d-94a8-fb5b5c4d6d5a" providerId="AD" clId="Web-{EDEAAB7E-DA57-870A-5410-97DA686FA69F}" dt="2024-04-22T12:48:04.968" v="1009"/>
          <ac:spMkLst>
            <pc:docMk/>
            <pc:sldMk cId="1156276251" sldId="415"/>
            <ac:spMk id="11" creationId="{1CEE9742-A232-108A-97B3-43E1C39BCD55}"/>
          </ac:spMkLst>
        </pc:spChg>
        <pc:spChg chg="add del mod">
          <ac:chgData name="Rørnes, Anne Stine" userId="S::anne.stine.rornes@statsforvalteren.no::a02e6a09-367d-493d-94a8-fb5b5c4d6d5a" providerId="AD" clId="Web-{EDEAAB7E-DA57-870A-5410-97DA686FA69F}" dt="2024-04-22T12:48:25.421" v="1012"/>
          <ac:spMkLst>
            <pc:docMk/>
            <pc:sldMk cId="1156276251" sldId="415"/>
            <ac:spMk id="13" creationId="{BBCF4DE8-AF64-559E-D1E2-78F456D0FE36}"/>
          </ac:spMkLst>
        </pc:spChg>
        <pc:spChg chg="add del">
          <ac:chgData name="Rørnes, Anne Stine" userId="S::anne.stine.rornes@statsforvalteren.no::a02e6a09-367d-493d-94a8-fb5b5c4d6d5a" providerId="AD" clId="Web-{EDEAAB7E-DA57-870A-5410-97DA686FA69F}" dt="2024-04-22T12:39:00.740" v="903"/>
          <ac:spMkLst>
            <pc:docMk/>
            <pc:sldMk cId="1156276251" sldId="415"/>
            <ac:spMk id="15" creationId="{83195B9E-4422-910B-8AE0-14E9E7DF062E}"/>
          </ac:spMkLst>
        </pc:spChg>
        <pc:spChg chg="add del mod">
          <ac:chgData name="Rørnes, Anne Stine" userId="S::anne.stine.rornes@statsforvalteren.no::a02e6a09-367d-493d-94a8-fb5b5c4d6d5a" providerId="AD" clId="Web-{EDEAAB7E-DA57-870A-5410-97DA686FA69F}" dt="2024-04-22T12:39:06.287" v="905"/>
          <ac:spMkLst>
            <pc:docMk/>
            <pc:sldMk cId="1156276251" sldId="415"/>
            <ac:spMk id="17" creationId="{2D7A3A53-7B08-82BB-68F2-AA7C6696CD04}"/>
          </ac:spMkLst>
        </pc:spChg>
        <pc:spChg chg="add del mod">
          <ac:chgData name="Rørnes, Anne Stine" userId="S::anne.stine.rornes@statsforvalteren.no::a02e6a09-367d-493d-94a8-fb5b5c4d6d5a" providerId="AD" clId="Web-{EDEAAB7E-DA57-870A-5410-97DA686FA69F}" dt="2024-04-22T12:48:56.953" v="1019"/>
          <ac:spMkLst>
            <pc:docMk/>
            <pc:sldMk cId="1156276251" sldId="415"/>
            <ac:spMk id="18" creationId="{F0350984-E279-849C-2935-B5D2C45AB462}"/>
          </ac:spMkLst>
        </pc:spChg>
        <pc:spChg chg="add del mod">
          <ac:chgData name="Rørnes, Anne Stine" userId="S::anne.stine.rornes@statsforvalteren.no::a02e6a09-367d-493d-94a8-fb5b5c4d6d5a" providerId="AD" clId="Web-{EDEAAB7E-DA57-870A-5410-97DA686FA69F}" dt="2024-04-22T12:48:56.953" v="1018"/>
          <ac:spMkLst>
            <pc:docMk/>
            <pc:sldMk cId="1156276251" sldId="415"/>
            <ac:spMk id="23" creationId="{3CB8C505-E467-D7D8-D392-226D4F438549}"/>
          </ac:spMkLst>
        </pc:spChg>
        <pc:spChg chg="add">
          <ac:chgData name="Rørnes, Anne Stine" userId="S::anne.stine.rornes@statsforvalteren.no::a02e6a09-367d-493d-94a8-fb5b5c4d6d5a" providerId="AD" clId="Web-{EDEAAB7E-DA57-870A-5410-97DA686FA69F}" dt="2024-04-22T12:48:56.953" v="1019"/>
          <ac:spMkLst>
            <pc:docMk/>
            <pc:sldMk cId="1156276251" sldId="415"/>
            <ac:spMk id="25" creationId="{8C150129-B26B-71E7-23A7-3F460EBB6F8C}"/>
          </ac:spMkLst>
        </pc:spChg>
        <pc:picChg chg="add del mod">
          <ac:chgData name="Rørnes, Anne Stine" userId="S::anne.stine.rornes@statsforvalteren.no::a02e6a09-367d-493d-94a8-fb5b5c4d6d5a" providerId="AD" clId="Web-{EDEAAB7E-DA57-870A-5410-97DA686FA69F}" dt="2024-04-22T12:38:01.786" v="892"/>
          <ac:picMkLst>
            <pc:docMk/>
            <pc:sldMk cId="1156276251" sldId="415"/>
            <ac:picMk id="5" creationId="{1698DFD0-4C14-7CD0-153A-5C262D69CC4D}"/>
          </ac:picMkLst>
        </pc:picChg>
        <pc:picChg chg="add del mod ord">
          <ac:chgData name="Rørnes, Anne Stine" userId="S::anne.stine.rornes@statsforvalteren.no::a02e6a09-367d-493d-94a8-fb5b5c4d6d5a" providerId="AD" clId="Web-{EDEAAB7E-DA57-870A-5410-97DA686FA69F}" dt="2024-04-22T12:49:06.063" v="1020"/>
          <ac:picMkLst>
            <pc:docMk/>
            <pc:sldMk cId="1156276251" sldId="415"/>
            <ac:picMk id="6" creationId="{6A1948D4-5693-E064-DD45-200BADC55197}"/>
          </ac:picMkLst>
        </pc:picChg>
        <pc:picChg chg="add mod">
          <ac:chgData name="Rørnes, Anne Stine" userId="S::anne.stine.rornes@statsforvalteren.no::a02e6a09-367d-493d-94a8-fb5b5c4d6d5a" providerId="AD" clId="Web-{EDEAAB7E-DA57-870A-5410-97DA686FA69F}" dt="2024-04-22T12:49:37.657" v="1026" actId="1076"/>
          <ac:picMkLst>
            <pc:docMk/>
            <pc:sldMk cId="1156276251" sldId="415"/>
            <ac:picMk id="7" creationId="{355C1A3A-6344-7B95-B2E1-F2FE9D26DB16}"/>
          </ac:picMkLst>
        </pc:picChg>
      </pc:sldChg>
      <pc:sldChg chg="addSp delSp modSp new mod chgLayout modNotes">
        <pc:chgData name="Rørnes, Anne Stine" userId="S::anne.stine.rornes@statsforvalteren.no::a02e6a09-367d-493d-94a8-fb5b5c4d6d5a" providerId="AD" clId="Web-{EDEAAB7E-DA57-870A-5410-97DA686FA69F}" dt="2024-04-22T13:10:44.944" v="1278"/>
        <pc:sldMkLst>
          <pc:docMk/>
          <pc:sldMk cId="3068289968" sldId="419"/>
        </pc:sldMkLst>
        <pc:spChg chg="del">
          <ac:chgData name="Rørnes, Anne Stine" userId="S::anne.stine.rornes@statsforvalteren.no::a02e6a09-367d-493d-94a8-fb5b5c4d6d5a" providerId="AD" clId="Web-{EDEAAB7E-DA57-870A-5410-97DA686FA69F}" dt="2024-04-22T12:57:56.213" v="1158"/>
          <ac:spMkLst>
            <pc:docMk/>
            <pc:sldMk cId="3068289968" sldId="419"/>
            <ac:spMk id="2" creationId="{F9C53EE5-1F59-DFA5-2CF7-63AA3E302978}"/>
          </ac:spMkLst>
        </pc:spChg>
        <pc:spChg chg="del">
          <ac:chgData name="Rørnes, Anne Stine" userId="S::anne.stine.rornes@statsforvalteren.no::a02e6a09-367d-493d-94a8-fb5b5c4d6d5a" providerId="AD" clId="Web-{EDEAAB7E-DA57-870A-5410-97DA686FA69F}" dt="2024-04-22T12:57:56.213" v="1158"/>
          <ac:spMkLst>
            <pc:docMk/>
            <pc:sldMk cId="3068289968" sldId="419"/>
            <ac:spMk id="3" creationId="{294677A2-5D54-4991-ECB2-D6C089AFEC6D}"/>
          </ac:spMkLst>
        </pc:spChg>
        <pc:spChg chg="del">
          <ac:chgData name="Rørnes, Anne Stine" userId="S::anne.stine.rornes@statsforvalteren.no::a02e6a09-367d-493d-94a8-fb5b5c4d6d5a" providerId="AD" clId="Web-{EDEAAB7E-DA57-870A-5410-97DA686FA69F}" dt="2024-04-22T12:57:56.213" v="1158"/>
          <ac:spMkLst>
            <pc:docMk/>
            <pc:sldMk cId="3068289968" sldId="419"/>
            <ac:spMk id="4" creationId="{5536DF63-09FB-BB9A-C247-3A4809F1897F}"/>
          </ac:spMkLst>
        </pc:spChg>
        <pc:spChg chg="del">
          <ac:chgData name="Rørnes, Anne Stine" userId="S::anne.stine.rornes@statsforvalteren.no::a02e6a09-367d-493d-94a8-fb5b5c4d6d5a" providerId="AD" clId="Web-{EDEAAB7E-DA57-870A-5410-97DA686FA69F}" dt="2024-04-22T12:57:56.213" v="1158"/>
          <ac:spMkLst>
            <pc:docMk/>
            <pc:sldMk cId="3068289968" sldId="419"/>
            <ac:spMk id="5" creationId="{442FA2C1-C948-B928-F0CA-1A017C4FC667}"/>
          </ac:spMkLst>
        </pc:spChg>
        <pc:spChg chg="add mod">
          <ac:chgData name="Rørnes, Anne Stine" userId="S::anne.stine.rornes@statsforvalteren.no::a02e6a09-367d-493d-94a8-fb5b5c4d6d5a" providerId="AD" clId="Web-{EDEAAB7E-DA57-870A-5410-97DA686FA69F}" dt="2024-04-22T12:58:57.870" v="1172" actId="14100"/>
          <ac:spMkLst>
            <pc:docMk/>
            <pc:sldMk cId="3068289968" sldId="419"/>
            <ac:spMk id="10" creationId="{3110D999-7986-E180-99DB-A989BFCB468C}"/>
          </ac:spMkLst>
        </pc:spChg>
        <pc:spChg chg="add mod">
          <ac:chgData name="Rørnes, Anne Stine" userId="S::anne.stine.rornes@statsforvalteren.no::a02e6a09-367d-493d-94a8-fb5b5c4d6d5a" providerId="AD" clId="Web-{EDEAAB7E-DA57-870A-5410-97DA686FA69F}" dt="2024-04-22T12:58:50.042" v="1170" actId="1076"/>
          <ac:spMkLst>
            <pc:docMk/>
            <pc:sldMk cId="3068289968" sldId="419"/>
            <ac:spMk id="12" creationId="{31F1D5DC-9366-2F29-8E52-FE50AA139130}"/>
          </ac:spMkLst>
        </pc:spChg>
        <pc:spChg chg="add mod">
          <ac:chgData name="Rørnes, Anne Stine" userId="S::anne.stine.rornes@statsforvalteren.no::a02e6a09-367d-493d-94a8-fb5b5c4d6d5a" providerId="AD" clId="Web-{EDEAAB7E-DA57-870A-5410-97DA686FA69F}" dt="2024-04-22T13:09:10.412" v="1253" actId="20577"/>
          <ac:spMkLst>
            <pc:docMk/>
            <pc:sldMk cId="3068289968" sldId="419"/>
            <ac:spMk id="14" creationId="{9CF5E640-A187-7D2E-D1CE-53DF840C8D5D}"/>
          </ac:spMkLst>
        </pc:spChg>
        <pc:picChg chg="add mod">
          <ac:chgData name="Rørnes, Anne Stine" userId="S::anne.stine.rornes@statsforvalteren.no::a02e6a09-367d-493d-94a8-fb5b5c4d6d5a" providerId="AD" clId="Web-{EDEAAB7E-DA57-870A-5410-97DA686FA69F}" dt="2024-04-22T13:04:28.313" v="1178" actId="1076"/>
          <ac:picMkLst>
            <pc:docMk/>
            <pc:sldMk cId="3068289968" sldId="419"/>
            <ac:picMk id="6" creationId="{58B5CBF0-E7F9-C119-ECA9-373C0AE9C8A5}"/>
          </ac:picMkLst>
        </pc:picChg>
      </pc:sldChg>
    </pc:docChg>
  </pc:docChgLst>
  <pc:docChgLst>
    <pc:chgData name="Hellesvik, Rita" userId="fc5e470d-0ad6-43bc-9eb0-851d82415a63" providerId="ADAL" clId="{F67E71CE-893B-4A62-860D-9AA41F532840}"/>
    <pc:docChg chg="custSel delSld modSld">
      <pc:chgData name="Hellesvik, Rita" userId="fc5e470d-0ad6-43bc-9eb0-851d82415a63" providerId="ADAL" clId="{F67E71CE-893B-4A62-860D-9AA41F532840}" dt="2024-04-22T11:05:18.138" v="1732" actId="20577"/>
      <pc:docMkLst>
        <pc:docMk/>
      </pc:docMkLst>
      <pc:sldChg chg="modSp mod">
        <pc:chgData name="Hellesvik, Rita" userId="fc5e470d-0ad6-43bc-9eb0-851d82415a63" providerId="ADAL" clId="{F67E71CE-893B-4A62-860D-9AA41F532840}" dt="2024-04-22T10:06:17.835" v="121" actId="20577"/>
        <pc:sldMkLst>
          <pc:docMk/>
          <pc:sldMk cId="3630386072" sldId="262"/>
        </pc:sldMkLst>
        <pc:spChg chg="mod">
          <ac:chgData name="Hellesvik, Rita" userId="fc5e470d-0ad6-43bc-9eb0-851d82415a63" providerId="ADAL" clId="{F67E71CE-893B-4A62-860D-9AA41F532840}" dt="2024-04-22T10:06:17.835" v="121" actId="20577"/>
          <ac:spMkLst>
            <pc:docMk/>
            <pc:sldMk cId="3630386072" sldId="262"/>
            <ac:spMk id="3" creationId="{B6748BBA-542F-B87F-C0A7-B03803E1396B}"/>
          </ac:spMkLst>
        </pc:spChg>
        <pc:picChg chg="mod">
          <ac:chgData name="Hellesvik, Rita" userId="fc5e470d-0ad6-43bc-9eb0-851d82415a63" providerId="ADAL" clId="{F67E71CE-893B-4A62-860D-9AA41F532840}" dt="2024-04-22T10:05:47.491" v="116" actId="1076"/>
          <ac:picMkLst>
            <pc:docMk/>
            <pc:sldMk cId="3630386072" sldId="262"/>
            <ac:picMk id="7" creationId="{FCC0A808-EBB4-49F1-8F75-DD232DDBB31A}"/>
          </ac:picMkLst>
        </pc:picChg>
      </pc:sldChg>
      <pc:sldChg chg="addSp delSp modSp del mod">
        <pc:chgData name="Hellesvik, Rita" userId="fc5e470d-0ad6-43bc-9eb0-851d82415a63" providerId="ADAL" clId="{F67E71CE-893B-4A62-860D-9AA41F532840}" dt="2024-04-22T10:12:54.862" v="149" actId="2696"/>
        <pc:sldMkLst>
          <pc:docMk/>
          <pc:sldMk cId="1665774023" sldId="412"/>
        </pc:sldMkLst>
        <pc:spChg chg="mod">
          <ac:chgData name="Hellesvik, Rita" userId="fc5e470d-0ad6-43bc-9eb0-851d82415a63" providerId="ADAL" clId="{F67E71CE-893B-4A62-860D-9AA41F532840}" dt="2024-04-22T10:07:55.753" v="129" actId="14100"/>
          <ac:spMkLst>
            <pc:docMk/>
            <pc:sldMk cId="1665774023" sldId="412"/>
            <ac:spMk id="4" creationId="{ABC1BBB7-0F0F-A71A-FC9C-44BB52AEB7BD}"/>
          </ac:spMkLst>
        </pc:spChg>
        <pc:spChg chg="mod">
          <ac:chgData name="Hellesvik, Rita" userId="fc5e470d-0ad6-43bc-9eb0-851d82415a63" providerId="ADAL" clId="{F67E71CE-893B-4A62-860D-9AA41F532840}" dt="2024-04-22T10:12:06.788" v="148" actId="20577"/>
          <ac:spMkLst>
            <pc:docMk/>
            <pc:sldMk cId="1665774023" sldId="412"/>
            <ac:spMk id="5" creationId="{E85F4BCF-310E-3591-5FEE-97D2198D0946}"/>
          </ac:spMkLst>
        </pc:spChg>
        <pc:spChg chg="mod">
          <ac:chgData name="Hellesvik, Rita" userId="fc5e470d-0ad6-43bc-9eb0-851d82415a63" providerId="ADAL" clId="{F67E71CE-893B-4A62-860D-9AA41F532840}" dt="2024-04-22T10:11:50.477" v="147" actId="20577"/>
          <ac:spMkLst>
            <pc:docMk/>
            <pc:sldMk cId="1665774023" sldId="412"/>
            <ac:spMk id="7" creationId="{C36857C2-1B42-0BF3-F452-BD3355EE747B}"/>
          </ac:spMkLst>
        </pc:spChg>
        <pc:spChg chg="del">
          <ac:chgData name="Hellesvik, Rita" userId="fc5e470d-0ad6-43bc-9eb0-851d82415a63" providerId="ADAL" clId="{F67E71CE-893B-4A62-860D-9AA41F532840}" dt="2024-04-22T10:11:33.553" v="132"/>
          <ac:spMkLst>
            <pc:docMk/>
            <pc:sldMk cId="1665774023" sldId="412"/>
            <ac:spMk id="15" creationId="{FA9E89F8-2364-3019-A861-8062C7CC236F}"/>
          </ac:spMkLst>
        </pc:spChg>
        <pc:picChg chg="del">
          <ac:chgData name="Hellesvik, Rita" userId="fc5e470d-0ad6-43bc-9eb0-851d82415a63" providerId="ADAL" clId="{F67E71CE-893B-4A62-860D-9AA41F532840}" dt="2024-04-22T10:11:27.492" v="131" actId="478"/>
          <ac:picMkLst>
            <pc:docMk/>
            <pc:sldMk cId="1665774023" sldId="412"/>
            <ac:picMk id="17" creationId="{D463F4FB-5386-F10C-A2A6-75C9C42EEC3B}"/>
          </ac:picMkLst>
        </pc:picChg>
        <pc:picChg chg="add del">
          <ac:chgData name="Hellesvik, Rita" userId="fc5e470d-0ad6-43bc-9eb0-851d82415a63" providerId="ADAL" clId="{F67E71CE-893B-4A62-860D-9AA41F532840}" dt="2024-04-22T10:11:27.492" v="131" actId="478"/>
          <ac:picMkLst>
            <pc:docMk/>
            <pc:sldMk cId="1665774023" sldId="412"/>
            <ac:picMk id="1026" creationId="{DADFED21-64FF-5119-CF6C-AB844D60222A}"/>
          </ac:picMkLst>
        </pc:picChg>
        <pc:picChg chg="add mod">
          <ac:chgData name="Hellesvik, Rita" userId="fc5e470d-0ad6-43bc-9eb0-851d82415a63" providerId="ADAL" clId="{F67E71CE-893B-4A62-860D-9AA41F532840}" dt="2024-04-22T10:11:33.553" v="132"/>
          <ac:picMkLst>
            <pc:docMk/>
            <pc:sldMk cId="1665774023" sldId="412"/>
            <ac:picMk id="1028" creationId="{535CB53C-AEDC-64F9-3FDC-DD1834561021}"/>
          </ac:picMkLst>
        </pc:picChg>
      </pc:sldChg>
      <pc:sldChg chg="modSp mod modNotesTx">
        <pc:chgData name="Hellesvik, Rita" userId="fc5e470d-0ad6-43bc-9eb0-851d82415a63" providerId="ADAL" clId="{F67E71CE-893B-4A62-860D-9AA41F532840}" dt="2024-04-22T11:05:18.138" v="1732" actId="20577"/>
        <pc:sldMkLst>
          <pc:docMk/>
          <pc:sldMk cId="3997507437" sldId="412"/>
        </pc:sldMkLst>
        <pc:spChg chg="mod">
          <ac:chgData name="Hellesvik, Rita" userId="fc5e470d-0ad6-43bc-9eb0-851d82415a63" providerId="ADAL" clId="{F67E71CE-893B-4A62-860D-9AA41F532840}" dt="2024-04-22T10:14:34.271" v="182" actId="20577"/>
          <ac:spMkLst>
            <pc:docMk/>
            <pc:sldMk cId="3997507437" sldId="412"/>
            <ac:spMk id="4" creationId="{ABC1BBB7-0F0F-A71A-FC9C-44BB52AEB7BD}"/>
          </ac:spMkLst>
        </pc:spChg>
        <pc:spChg chg="mod">
          <ac:chgData name="Hellesvik, Rita" userId="fc5e470d-0ad6-43bc-9eb0-851d82415a63" providerId="ADAL" clId="{F67E71CE-893B-4A62-860D-9AA41F532840}" dt="2024-04-22T10:25:18.994" v="467" actId="20577"/>
          <ac:spMkLst>
            <pc:docMk/>
            <pc:sldMk cId="3997507437" sldId="412"/>
            <ac:spMk id="5" creationId="{E85F4BCF-310E-3591-5FEE-97D2198D0946}"/>
          </ac:spMkLst>
        </pc:spChg>
      </pc:sldChg>
      <pc:sldChg chg="modSp mod modNotesTx">
        <pc:chgData name="Hellesvik, Rita" userId="fc5e470d-0ad6-43bc-9eb0-851d82415a63" providerId="ADAL" clId="{F67E71CE-893B-4A62-860D-9AA41F532840}" dt="2024-04-22T11:05:09.923" v="1725" actId="20577"/>
        <pc:sldMkLst>
          <pc:docMk/>
          <pc:sldMk cId="720303050" sldId="413"/>
        </pc:sldMkLst>
        <pc:spChg chg="mod">
          <ac:chgData name="Hellesvik, Rita" userId="fc5e470d-0ad6-43bc-9eb0-851d82415a63" providerId="ADAL" clId="{F67E71CE-893B-4A62-860D-9AA41F532840}" dt="2024-04-22T10:14:27.224" v="181" actId="20577"/>
          <ac:spMkLst>
            <pc:docMk/>
            <pc:sldMk cId="720303050" sldId="413"/>
            <ac:spMk id="4" creationId="{ABC1BBB7-0F0F-A71A-FC9C-44BB52AEB7BD}"/>
          </ac:spMkLst>
        </pc:spChg>
        <pc:spChg chg="mod">
          <ac:chgData name="Hellesvik, Rita" userId="fc5e470d-0ad6-43bc-9eb0-851d82415a63" providerId="ADAL" clId="{F67E71CE-893B-4A62-860D-9AA41F532840}" dt="2024-04-22T10:41:21.825" v="1307" actId="6549"/>
          <ac:spMkLst>
            <pc:docMk/>
            <pc:sldMk cId="720303050" sldId="413"/>
            <ac:spMk id="5" creationId="{E85F4BCF-310E-3591-5FEE-97D2198D0946}"/>
          </ac:spMkLst>
        </pc:spChg>
      </pc:sldChg>
      <pc:sldChg chg="del">
        <pc:chgData name="Hellesvik, Rita" userId="fc5e470d-0ad6-43bc-9eb0-851d82415a63" providerId="ADAL" clId="{F67E71CE-893B-4A62-860D-9AA41F532840}" dt="2024-04-22T10:12:54.862" v="149" actId="2696"/>
        <pc:sldMkLst>
          <pc:docMk/>
          <pc:sldMk cId="1873958631" sldId="413"/>
        </pc:sldMkLst>
      </pc:sldChg>
      <pc:sldChg chg="modSp mod modNotesTx">
        <pc:chgData name="Hellesvik, Rita" userId="fc5e470d-0ad6-43bc-9eb0-851d82415a63" providerId="ADAL" clId="{F67E71CE-893B-4A62-860D-9AA41F532840}" dt="2024-04-22T10:58:00.287" v="1696" actId="20577"/>
        <pc:sldMkLst>
          <pc:docMk/>
          <pc:sldMk cId="3940949160" sldId="414"/>
        </pc:sldMkLst>
        <pc:spChg chg="mod">
          <ac:chgData name="Hellesvik, Rita" userId="fc5e470d-0ad6-43bc-9eb0-851d82415a63" providerId="ADAL" clId="{F67E71CE-893B-4A62-860D-9AA41F532840}" dt="2024-04-22T10:14:20.161" v="180" actId="20577"/>
          <ac:spMkLst>
            <pc:docMk/>
            <pc:sldMk cId="3940949160" sldId="414"/>
            <ac:spMk id="4" creationId="{ABC1BBB7-0F0F-A71A-FC9C-44BB52AEB7BD}"/>
          </ac:spMkLst>
        </pc:spChg>
        <pc:spChg chg="mod">
          <ac:chgData name="Hellesvik, Rita" userId="fc5e470d-0ad6-43bc-9eb0-851d82415a63" providerId="ADAL" clId="{F67E71CE-893B-4A62-860D-9AA41F532840}" dt="2024-04-22T10:58:00.287" v="1696" actId="20577"/>
          <ac:spMkLst>
            <pc:docMk/>
            <pc:sldMk cId="3940949160" sldId="414"/>
            <ac:spMk id="5" creationId="{E85F4BCF-310E-3591-5FEE-97D2198D0946}"/>
          </ac:spMkLst>
        </pc:spChg>
      </pc:sldChg>
      <pc:sldChg chg="del">
        <pc:chgData name="Hellesvik, Rita" userId="fc5e470d-0ad6-43bc-9eb0-851d82415a63" providerId="ADAL" clId="{F67E71CE-893B-4A62-860D-9AA41F532840}" dt="2024-04-22T10:12:54.862" v="149" actId="2696"/>
        <pc:sldMkLst>
          <pc:docMk/>
          <pc:sldMk cId="4086271268" sldId="414"/>
        </pc:sldMkLst>
      </pc:sldChg>
    </pc:docChg>
  </pc:docChgLst>
  <pc:docChgLst>
    <pc:chgData name="Rørnes, Anne Stine" userId="S::anne.stine.rornes@statsforvalteren.no::a02e6a09-367d-493d-94a8-fb5b5c4d6d5a" providerId="AD" clId="Web-{360C3B8A-6161-F337-1E11-009340873193}"/>
    <pc:docChg chg="addSld modSld">
      <pc:chgData name="Rørnes, Anne Stine" userId="S::anne.stine.rornes@statsforvalteren.no::a02e6a09-367d-493d-94a8-fb5b5c4d6d5a" providerId="AD" clId="Web-{360C3B8A-6161-F337-1E11-009340873193}" dt="2024-04-23T12:00:57.440" v="1944"/>
      <pc:docMkLst>
        <pc:docMk/>
      </pc:docMkLst>
      <pc:sldChg chg="modSp modNotes">
        <pc:chgData name="Rørnes, Anne Stine" userId="S::anne.stine.rornes@statsforvalteren.no::a02e6a09-367d-493d-94a8-fb5b5c4d6d5a" providerId="AD" clId="Web-{360C3B8A-6161-F337-1E11-009340873193}" dt="2024-04-23T11:11:51.127" v="1788" actId="14100"/>
        <pc:sldMkLst>
          <pc:docMk/>
          <pc:sldMk cId="1156276251" sldId="415"/>
        </pc:sldMkLst>
        <pc:spChg chg="mod">
          <ac:chgData name="Rørnes, Anne Stine" userId="S::anne.stine.rornes@statsforvalteren.no::a02e6a09-367d-493d-94a8-fb5b5c4d6d5a" providerId="AD" clId="Web-{360C3B8A-6161-F337-1E11-009340873193}" dt="2024-04-23T11:11:51.127" v="1788" actId="14100"/>
          <ac:spMkLst>
            <pc:docMk/>
            <pc:sldMk cId="1156276251" sldId="415"/>
            <ac:spMk id="3" creationId="{0C2E84FC-82E4-0662-F082-AD6850DDE4A0}"/>
          </ac:spMkLst>
        </pc:spChg>
        <pc:picChg chg="mod">
          <ac:chgData name="Rørnes, Anne Stine" userId="S::anne.stine.rornes@statsforvalteren.no::a02e6a09-367d-493d-94a8-fb5b5c4d6d5a" providerId="AD" clId="Web-{360C3B8A-6161-F337-1E11-009340873193}" dt="2024-04-23T11:11:19.876" v="1781" actId="14100"/>
          <ac:picMkLst>
            <pc:docMk/>
            <pc:sldMk cId="1156276251" sldId="415"/>
            <ac:picMk id="7" creationId="{355C1A3A-6344-7B95-B2E1-F2FE9D26DB16}"/>
          </ac:picMkLst>
        </pc:picChg>
      </pc:sldChg>
      <pc:sldChg chg="modSp modNotes">
        <pc:chgData name="Rørnes, Anne Stine" userId="S::anne.stine.rornes@statsforvalteren.no::a02e6a09-367d-493d-94a8-fb5b5c4d6d5a" providerId="AD" clId="Web-{360C3B8A-6161-F337-1E11-009340873193}" dt="2024-04-23T11:09:15.201" v="1780" actId="1076"/>
        <pc:sldMkLst>
          <pc:docMk/>
          <pc:sldMk cId="3068289968" sldId="419"/>
        </pc:sldMkLst>
        <pc:spChg chg="mod">
          <ac:chgData name="Rørnes, Anne Stine" userId="S::anne.stine.rornes@statsforvalteren.no::a02e6a09-367d-493d-94a8-fb5b5c4d6d5a" providerId="AD" clId="Web-{360C3B8A-6161-F337-1E11-009340873193}" dt="2024-04-23T11:09:15.201" v="1780" actId="1076"/>
          <ac:spMkLst>
            <pc:docMk/>
            <pc:sldMk cId="3068289968" sldId="419"/>
            <ac:spMk id="14" creationId="{9CF5E640-A187-7D2E-D1CE-53DF840C8D5D}"/>
          </ac:spMkLst>
        </pc:spChg>
      </pc:sldChg>
      <pc:sldChg chg="addSp delSp modSp new mod modClrScheme chgLayout modNotes">
        <pc:chgData name="Rørnes, Anne Stine" userId="S::anne.stine.rornes@statsforvalteren.no::a02e6a09-367d-493d-94a8-fb5b5c4d6d5a" providerId="AD" clId="Web-{360C3B8A-6161-F337-1E11-009340873193}" dt="2024-04-23T12:00:57.440" v="1944"/>
        <pc:sldMkLst>
          <pc:docMk/>
          <pc:sldMk cId="1163979317" sldId="420"/>
        </pc:sldMkLst>
        <pc:spChg chg="mod ord">
          <ac:chgData name="Rørnes, Anne Stine" userId="S::anne.stine.rornes@statsforvalteren.no::a02e6a09-367d-493d-94a8-fb5b5c4d6d5a" providerId="AD" clId="Web-{360C3B8A-6161-F337-1E11-009340873193}" dt="2024-04-23T10:54:27.448" v="945"/>
          <ac:spMkLst>
            <pc:docMk/>
            <pc:sldMk cId="1163979317" sldId="420"/>
            <ac:spMk id="2" creationId="{C467B84D-7703-F9BF-2066-102E64EA9220}"/>
          </ac:spMkLst>
        </pc:spChg>
        <pc:spChg chg="del">
          <ac:chgData name="Rørnes, Anne Stine" userId="S::anne.stine.rornes@statsforvalteren.no::a02e6a09-367d-493d-94a8-fb5b5c4d6d5a" providerId="AD" clId="Web-{360C3B8A-6161-F337-1E11-009340873193}" dt="2024-04-23T10:45:14.045" v="510"/>
          <ac:spMkLst>
            <pc:docMk/>
            <pc:sldMk cId="1163979317" sldId="420"/>
            <ac:spMk id="3" creationId="{C4F8B8DD-849D-68DF-5ACB-57EB4772466A}"/>
          </ac:spMkLst>
        </pc:spChg>
        <pc:spChg chg="mod ord">
          <ac:chgData name="Rørnes, Anne Stine" userId="S::anne.stine.rornes@statsforvalteren.no::a02e6a09-367d-493d-94a8-fb5b5c4d6d5a" providerId="AD" clId="Web-{360C3B8A-6161-F337-1E11-009340873193}" dt="2024-04-23T10:55:12.027" v="979" actId="20577"/>
          <ac:spMkLst>
            <pc:docMk/>
            <pc:sldMk cId="1163979317" sldId="420"/>
            <ac:spMk id="4" creationId="{6B711311-8C47-FC19-4D40-70D7637AF790}"/>
          </ac:spMkLst>
        </pc:spChg>
        <pc:spChg chg="del mod ord">
          <ac:chgData name="Rørnes, Anne Stine" userId="S::anne.stine.rornes@statsforvalteren.no::a02e6a09-367d-493d-94a8-fb5b5c4d6d5a" providerId="AD" clId="Web-{360C3B8A-6161-F337-1E11-009340873193}" dt="2024-04-23T10:50:00.051" v="701"/>
          <ac:spMkLst>
            <pc:docMk/>
            <pc:sldMk cId="1163979317" sldId="420"/>
            <ac:spMk id="5" creationId="{EA85249D-4AE4-5F2A-C437-FC5FA9792AC4}"/>
          </ac:spMkLst>
        </pc:spChg>
        <pc:spChg chg="add mod ord">
          <ac:chgData name="Rørnes, Anne Stine" userId="S::anne.stine.rornes@statsforvalteren.no::a02e6a09-367d-493d-94a8-fb5b5c4d6d5a" providerId="AD" clId="Web-{360C3B8A-6161-F337-1E11-009340873193}" dt="2024-04-23T10:56:05.215" v="985" actId="20577"/>
          <ac:spMkLst>
            <pc:docMk/>
            <pc:sldMk cId="1163979317" sldId="420"/>
            <ac:spMk id="6" creationId="{F0EAEFF0-AC84-ECD3-82C8-2CC95719CFB9}"/>
          </ac:spMkLst>
        </pc:spChg>
        <pc:picChg chg="add mod">
          <ac:chgData name="Rørnes, Anne Stine" userId="S::anne.stine.rornes@statsforvalteren.no::a02e6a09-367d-493d-94a8-fb5b5c4d6d5a" providerId="AD" clId="Web-{360C3B8A-6161-F337-1E11-009340873193}" dt="2024-04-23T10:57:49.905" v="997" actId="688"/>
          <ac:picMkLst>
            <pc:docMk/>
            <pc:sldMk cId="1163979317" sldId="420"/>
            <ac:picMk id="7" creationId="{6CFA551E-57BE-9A6F-CBB6-5F0B1D5F64BF}"/>
          </ac:picMkLst>
        </pc:picChg>
      </pc:sldChg>
    </pc:docChg>
  </pc:docChgLst>
  <pc:docChgLst>
    <pc:chgData name="Jonassen, Anita" userId="07293abd-7377-48c7-b3ee-5cb63101249a" providerId="ADAL" clId="{13C9A709-340F-496A-AB25-91A0E132CCB3}"/>
    <pc:docChg chg="custSel addSld modSld">
      <pc:chgData name="Jonassen, Anita" userId="07293abd-7377-48c7-b3ee-5cb63101249a" providerId="ADAL" clId="{13C9A709-340F-496A-AB25-91A0E132CCB3}" dt="2024-04-22T12:52:55.629" v="527" actId="255"/>
      <pc:docMkLst>
        <pc:docMk/>
      </pc:docMkLst>
      <pc:sldChg chg="addSp modSp new mod modClrScheme chgLayout">
        <pc:chgData name="Jonassen, Anita" userId="07293abd-7377-48c7-b3ee-5cb63101249a" providerId="ADAL" clId="{13C9A709-340F-496A-AB25-91A0E132CCB3}" dt="2024-04-22T12:51:20.771" v="521" actId="20577"/>
        <pc:sldMkLst>
          <pc:docMk/>
          <pc:sldMk cId="3954239265" sldId="416"/>
        </pc:sldMkLst>
        <pc:spChg chg="mod ord">
          <ac:chgData name="Jonassen, Anita" userId="07293abd-7377-48c7-b3ee-5cb63101249a" providerId="ADAL" clId="{13C9A709-340F-496A-AB25-91A0E132CCB3}" dt="2024-04-22T12:37:34.346" v="46" actId="26606"/>
          <ac:spMkLst>
            <pc:docMk/>
            <pc:sldMk cId="3954239265" sldId="416"/>
            <ac:spMk id="2" creationId="{32656E37-8B1B-693A-BA05-7DD3B7C62342}"/>
          </ac:spMkLst>
        </pc:spChg>
        <pc:spChg chg="add mod">
          <ac:chgData name="Jonassen, Anita" userId="07293abd-7377-48c7-b3ee-5cb63101249a" providerId="ADAL" clId="{13C9A709-340F-496A-AB25-91A0E132CCB3}" dt="2024-04-22T12:37:34.346" v="46" actId="26606"/>
          <ac:spMkLst>
            <pc:docMk/>
            <pc:sldMk cId="3954239265" sldId="416"/>
            <ac:spMk id="9" creationId="{A6F1ED1E-A8BC-CFCB-84CF-7EF95A68A793}"/>
          </ac:spMkLst>
        </pc:spChg>
        <pc:spChg chg="add mod">
          <ac:chgData name="Jonassen, Anita" userId="07293abd-7377-48c7-b3ee-5cb63101249a" providerId="ADAL" clId="{13C9A709-340F-496A-AB25-91A0E132CCB3}" dt="2024-04-22T12:37:34.346" v="46" actId="26606"/>
          <ac:spMkLst>
            <pc:docMk/>
            <pc:sldMk cId="3954239265" sldId="416"/>
            <ac:spMk id="11" creationId="{BA51877E-A3DD-A84B-703E-C502686DD43B}"/>
          </ac:spMkLst>
        </pc:spChg>
        <pc:spChg chg="add mod">
          <ac:chgData name="Jonassen, Anita" userId="07293abd-7377-48c7-b3ee-5cb63101249a" providerId="ADAL" clId="{13C9A709-340F-496A-AB25-91A0E132CCB3}" dt="2024-04-22T12:51:20.771" v="521" actId="20577"/>
          <ac:spMkLst>
            <pc:docMk/>
            <pc:sldMk cId="3954239265" sldId="416"/>
            <ac:spMk id="12" creationId="{FB12D22E-B9A2-9C91-39F4-4011D6FA3DA1}"/>
          </ac:spMkLst>
        </pc:spChg>
        <pc:picChg chg="add mod">
          <ac:chgData name="Jonassen, Anita" userId="07293abd-7377-48c7-b3ee-5cb63101249a" providerId="ADAL" clId="{13C9A709-340F-496A-AB25-91A0E132CCB3}" dt="2024-04-22T12:37:34.346" v="46" actId="26606"/>
          <ac:picMkLst>
            <pc:docMk/>
            <pc:sldMk cId="3954239265" sldId="416"/>
            <ac:picMk id="4" creationId="{A2B7D9CD-3458-F08E-291A-51F63BEBD6F6}"/>
          </ac:picMkLst>
        </pc:picChg>
      </pc:sldChg>
      <pc:sldChg chg="addSp delSp modSp new mod">
        <pc:chgData name="Jonassen, Anita" userId="07293abd-7377-48c7-b3ee-5cb63101249a" providerId="ADAL" clId="{13C9A709-340F-496A-AB25-91A0E132CCB3}" dt="2024-04-22T12:43:01.375" v="371" actId="20577"/>
        <pc:sldMkLst>
          <pc:docMk/>
          <pc:sldMk cId="2448423286" sldId="417"/>
        </pc:sldMkLst>
        <pc:spChg chg="mod">
          <ac:chgData name="Jonassen, Anita" userId="07293abd-7377-48c7-b3ee-5cb63101249a" providerId="ADAL" clId="{13C9A709-340F-496A-AB25-91A0E132CCB3}" dt="2024-04-22T12:43:01.375" v="371" actId="20577"/>
          <ac:spMkLst>
            <pc:docMk/>
            <pc:sldMk cId="2448423286" sldId="417"/>
            <ac:spMk id="2" creationId="{18DCD66A-043D-CD32-9A08-198E242D8728}"/>
          </ac:spMkLst>
        </pc:spChg>
        <pc:spChg chg="del">
          <ac:chgData name="Jonassen, Anita" userId="07293abd-7377-48c7-b3ee-5cb63101249a" providerId="ADAL" clId="{13C9A709-340F-496A-AB25-91A0E132CCB3}" dt="2024-04-22T12:41:39.455" v="218" actId="931"/>
          <ac:spMkLst>
            <pc:docMk/>
            <pc:sldMk cId="2448423286" sldId="417"/>
            <ac:spMk id="3" creationId="{3713E0CD-BDD8-B5F0-08AA-E1A6B6055F53}"/>
          </ac:spMkLst>
        </pc:spChg>
        <pc:spChg chg="mod">
          <ac:chgData name="Jonassen, Anita" userId="07293abd-7377-48c7-b3ee-5cb63101249a" providerId="ADAL" clId="{13C9A709-340F-496A-AB25-91A0E132CCB3}" dt="2024-04-22T12:39:44.408" v="217" actId="20577"/>
          <ac:spMkLst>
            <pc:docMk/>
            <pc:sldMk cId="2448423286" sldId="417"/>
            <ac:spMk id="4" creationId="{E9766FA0-E2C2-0AFB-22D0-70F3BC02D6A4}"/>
          </ac:spMkLst>
        </pc:spChg>
        <pc:spChg chg="add mod">
          <ac:chgData name="Jonassen, Anita" userId="07293abd-7377-48c7-b3ee-5cb63101249a" providerId="ADAL" clId="{13C9A709-340F-496A-AB25-91A0E132CCB3}" dt="2024-04-22T12:41:39.455" v="218" actId="931"/>
          <ac:spMkLst>
            <pc:docMk/>
            <pc:sldMk cId="2448423286" sldId="417"/>
            <ac:spMk id="8" creationId="{7DF257E9-08FA-F0EF-A103-12D910FB8FA6}"/>
          </ac:spMkLst>
        </pc:spChg>
        <pc:picChg chg="add mod">
          <ac:chgData name="Jonassen, Anita" userId="07293abd-7377-48c7-b3ee-5cb63101249a" providerId="ADAL" clId="{13C9A709-340F-496A-AB25-91A0E132CCB3}" dt="2024-04-22T12:41:42.190" v="219" actId="27614"/>
          <ac:picMkLst>
            <pc:docMk/>
            <pc:sldMk cId="2448423286" sldId="417"/>
            <ac:picMk id="7" creationId="{6CE35C7E-1071-38B4-5CA8-D2E3ED40E3C0}"/>
          </ac:picMkLst>
        </pc:picChg>
      </pc:sldChg>
      <pc:sldChg chg="modSp new mod">
        <pc:chgData name="Jonassen, Anita" userId="07293abd-7377-48c7-b3ee-5cb63101249a" providerId="ADAL" clId="{13C9A709-340F-496A-AB25-91A0E132CCB3}" dt="2024-04-22T12:52:55.629" v="527" actId="255"/>
        <pc:sldMkLst>
          <pc:docMk/>
          <pc:sldMk cId="2875417223" sldId="418"/>
        </pc:sldMkLst>
        <pc:spChg chg="mod">
          <ac:chgData name="Jonassen, Anita" userId="07293abd-7377-48c7-b3ee-5cb63101249a" providerId="ADAL" clId="{13C9A709-340F-496A-AB25-91A0E132CCB3}" dt="2024-04-22T12:52:40.944" v="526" actId="113"/>
          <ac:spMkLst>
            <pc:docMk/>
            <pc:sldMk cId="2875417223" sldId="418"/>
            <ac:spMk id="2" creationId="{DA3F3A9B-59F2-F70B-74FB-BCC3A47B43F6}"/>
          </ac:spMkLst>
        </pc:spChg>
        <pc:spChg chg="mod">
          <ac:chgData name="Jonassen, Anita" userId="07293abd-7377-48c7-b3ee-5cb63101249a" providerId="ADAL" clId="{13C9A709-340F-496A-AB25-91A0E132CCB3}" dt="2024-04-22T12:52:55.629" v="527" actId="255"/>
          <ac:spMkLst>
            <pc:docMk/>
            <pc:sldMk cId="2875417223" sldId="418"/>
            <ac:spMk id="3" creationId="{109B1710-62B2-3116-A97A-24F234AA9A24}"/>
          </ac:spMkLst>
        </pc:spChg>
        <pc:spChg chg="mod">
          <ac:chgData name="Jonassen, Anita" userId="07293abd-7377-48c7-b3ee-5cb63101249a" providerId="ADAL" clId="{13C9A709-340F-496A-AB25-91A0E132CCB3}" dt="2024-04-22T12:52:06.350" v="522" actId="255"/>
          <ac:spMkLst>
            <pc:docMk/>
            <pc:sldMk cId="2875417223" sldId="418"/>
            <ac:spMk id="4" creationId="{2AF0539E-0374-8E4C-F558-A2C353CD84E5}"/>
          </ac:spMkLst>
        </pc:spChg>
      </pc:sldChg>
    </pc:docChg>
  </pc:docChgLst>
  <pc:docChgLst>
    <pc:chgData name="Rørnes, Anne Stine" userId="S::anne.stine.rornes@statsforvalteren.no::a02e6a09-367d-493d-94a8-fb5b5c4d6d5a" providerId="AD" clId="Web-{0A398465-3256-A77D-1331-90FA48AC03E6}"/>
    <pc:docChg chg="modSld">
      <pc:chgData name="Rørnes, Anne Stine" userId="S::anne.stine.rornes@statsforvalteren.no::a02e6a09-367d-493d-94a8-fb5b5c4d6d5a" providerId="AD" clId="Web-{0A398465-3256-A77D-1331-90FA48AC03E6}" dt="2024-04-25T11:52:05.233" v="3"/>
      <pc:docMkLst>
        <pc:docMk/>
      </pc:docMkLst>
      <pc:sldChg chg="delSp modSp">
        <pc:chgData name="Rørnes, Anne Stine" userId="S::anne.stine.rornes@statsforvalteren.no::a02e6a09-367d-493d-94a8-fb5b5c4d6d5a" providerId="AD" clId="Web-{0A398465-3256-A77D-1331-90FA48AC03E6}" dt="2024-04-25T11:52:05.233" v="3"/>
        <pc:sldMkLst>
          <pc:docMk/>
          <pc:sldMk cId="2448423286" sldId="417"/>
        </pc:sldMkLst>
        <pc:spChg chg="del mod">
          <ac:chgData name="Rørnes, Anne Stine" userId="S::anne.stine.rornes@statsforvalteren.no::a02e6a09-367d-493d-94a8-fb5b5c4d6d5a" providerId="AD" clId="Web-{0A398465-3256-A77D-1331-90FA48AC03E6}" dt="2024-04-25T11:52:05.233" v="3"/>
          <ac:spMkLst>
            <pc:docMk/>
            <pc:sldMk cId="2448423286" sldId="417"/>
            <ac:spMk id="8" creationId="{7DF257E9-08FA-F0EF-A103-12D910FB8FA6}"/>
          </ac:spMkLst>
        </pc:spChg>
      </pc:sldChg>
    </pc:docChg>
  </pc:docChgLst>
  <pc:docChgLst>
    <pc:chgData name="Rørnes, Anne Stine" userId="S::anne.stine.rornes@statsforvalteren.no::a02e6a09-367d-493d-94a8-fb5b5c4d6d5a" providerId="AD" clId="Web-{E403E651-D40C-D075-3029-296CEC4FECDC}"/>
    <pc:docChg chg="modSld">
      <pc:chgData name="Rørnes, Anne Stine" userId="S::anne.stine.rornes@statsforvalteren.no::a02e6a09-367d-493d-94a8-fb5b5c4d6d5a" providerId="AD" clId="Web-{E403E651-D40C-D075-3029-296CEC4FECDC}" dt="2024-04-26T05:30:53.538" v="440"/>
      <pc:docMkLst>
        <pc:docMk/>
      </pc:docMkLst>
      <pc:sldChg chg="modNotes">
        <pc:chgData name="Rørnes, Anne Stine" userId="S::anne.stine.rornes@statsforvalteren.no::a02e6a09-367d-493d-94a8-fb5b5c4d6d5a" providerId="AD" clId="Web-{E403E651-D40C-D075-3029-296CEC4FECDC}" dt="2024-04-26T05:30:23.772" v="413"/>
        <pc:sldMkLst>
          <pc:docMk/>
          <pc:sldMk cId="3164436928" sldId="400"/>
        </pc:sldMkLst>
      </pc:sldChg>
      <pc:sldChg chg="modNotes">
        <pc:chgData name="Rørnes, Anne Stine" userId="S::anne.stine.rornes@statsforvalteren.no::a02e6a09-367d-493d-94a8-fb5b5c4d6d5a" providerId="AD" clId="Web-{E403E651-D40C-D075-3029-296CEC4FECDC}" dt="2024-04-26T05:30:53.538" v="440"/>
        <pc:sldMkLst>
          <pc:docMk/>
          <pc:sldMk cId="709474388" sldId="401"/>
        </pc:sldMkLst>
      </pc:sldChg>
      <pc:sldChg chg="modNotes">
        <pc:chgData name="Rørnes, Anne Stine" userId="S::anne.stine.rornes@statsforvalteren.no::a02e6a09-367d-493d-94a8-fb5b5c4d6d5a" providerId="AD" clId="Web-{E403E651-D40C-D075-3029-296CEC4FECDC}" dt="2024-04-26T05:10:45.946" v="146"/>
        <pc:sldMkLst>
          <pc:docMk/>
          <pc:sldMk cId="312598406" sldId="402"/>
        </pc:sldMkLst>
      </pc:sldChg>
      <pc:sldChg chg="modNotes">
        <pc:chgData name="Rørnes, Anne Stine" userId="S::anne.stine.rornes@statsforvalteren.no::a02e6a09-367d-493d-94a8-fb5b5c4d6d5a" providerId="AD" clId="Web-{E403E651-D40C-D075-3029-296CEC4FECDC}" dt="2024-04-26T05:17:32.122" v="329"/>
        <pc:sldMkLst>
          <pc:docMk/>
          <pc:sldMk cId="1884065061" sldId="404"/>
        </pc:sldMkLst>
      </pc:sldChg>
      <pc:sldChg chg="modNotes">
        <pc:chgData name="Rørnes, Anne Stine" userId="S::anne.stine.rornes@statsforvalteren.no::a02e6a09-367d-493d-94a8-fb5b5c4d6d5a" providerId="AD" clId="Web-{E403E651-D40C-D075-3029-296CEC4FECDC}" dt="2024-04-26T05:12:59.994" v="188"/>
        <pc:sldMkLst>
          <pc:docMk/>
          <pc:sldMk cId="1156276251" sldId="415"/>
        </pc:sldMkLst>
      </pc:sldChg>
      <pc:sldChg chg="modNotes">
        <pc:chgData name="Rørnes, Anne Stine" userId="S::anne.stine.rornes@statsforvalteren.no::a02e6a09-367d-493d-94a8-fb5b5c4d6d5a" providerId="AD" clId="Web-{E403E651-D40C-D075-3029-296CEC4FECDC}" dt="2024-04-26T05:16:53.341" v="320"/>
        <pc:sldMkLst>
          <pc:docMk/>
          <pc:sldMk cId="3068289968" sldId="419"/>
        </pc:sldMkLst>
      </pc:sldChg>
      <pc:sldChg chg="modNotes">
        <pc:chgData name="Rørnes, Anne Stine" userId="S::anne.stine.rornes@statsforvalteren.no::a02e6a09-367d-493d-94a8-fb5b5c4d6d5a" providerId="AD" clId="Web-{E403E651-D40C-D075-3029-296CEC4FECDC}" dt="2024-04-26T05:14:30.292" v="214"/>
        <pc:sldMkLst>
          <pc:docMk/>
          <pc:sldMk cId="1163979317" sldId="420"/>
        </pc:sldMkLst>
      </pc:sldChg>
    </pc:docChg>
  </pc:docChgLst>
  <pc:docChgLst>
    <pc:chgData name="Selnes, Linda Kristin" userId="S::linda.selnes@statsforvalteren.no::3b1222dc-e5d2-47f6-9739-9496f28f40f4" providerId="AD" clId="Web-{89437C54-8A09-ECE6-3D7E-0D10FEC7B2E9}"/>
    <pc:docChg chg="addSld delSld modSld">
      <pc:chgData name="Selnes, Linda Kristin" userId="S::linda.selnes@statsforvalteren.no::3b1222dc-e5d2-47f6-9739-9496f28f40f4" providerId="AD" clId="Web-{89437C54-8A09-ECE6-3D7E-0D10FEC7B2E9}" dt="2024-04-22T09:10:02.997" v="469"/>
      <pc:docMkLst>
        <pc:docMk/>
      </pc:docMkLst>
      <pc:sldChg chg="del">
        <pc:chgData name="Selnes, Linda Kristin" userId="S::linda.selnes@statsforvalteren.no::3b1222dc-e5d2-47f6-9739-9496f28f40f4" providerId="AD" clId="Web-{89437C54-8A09-ECE6-3D7E-0D10FEC7B2E9}" dt="2024-04-22T08:58:40.190" v="2"/>
        <pc:sldMkLst>
          <pc:docMk/>
          <pc:sldMk cId="2736657636" sldId="408"/>
        </pc:sldMkLst>
      </pc:sldChg>
      <pc:sldChg chg="del">
        <pc:chgData name="Selnes, Linda Kristin" userId="S::linda.selnes@statsforvalteren.no::3b1222dc-e5d2-47f6-9739-9496f28f40f4" providerId="AD" clId="Web-{89437C54-8A09-ECE6-3D7E-0D10FEC7B2E9}" dt="2024-04-22T08:58:46.675" v="3"/>
        <pc:sldMkLst>
          <pc:docMk/>
          <pc:sldMk cId="55386875" sldId="409"/>
        </pc:sldMkLst>
      </pc:sldChg>
      <pc:sldChg chg="modSp add modNotes">
        <pc:chgData name="Selnes, Linda Kristin" userId="S::linda.selnes@statsforvalteren.no::3b1222dc-e5d2-47f6-9739-9496f28f40f4" providerId="AD" clId="Web-{89437C54-8A09-ECE6-3D7E-0D10FEC7B2E9}" dt="2024-04-22T09:07:45.386" v="447"/>
        <pc:sldMkLst>
          <pc:docMk/>
          <pc:sldMk cId="2976522184" sldId="410"/>
        </pc:sldMkLst>
        <pc:spChg chg="mod">
          <ac:chgData name="Selnes, Linda Kristin" userId="S::linda.selnes@statsforvalteren.no::3b1222dc-e5d2-47f6-9739-9496f28f40f4" providerId="AD" clId="Web-{89437C54-8A09-ECE6-3D7E-0D10FEC7B2E9}" dt="2024-04-22T09:05:17.149" v="39" actId="1076"/>
          <ac:spMkLst>
            <pc:docMk/>
            <pc:sldMk cId="2976522184" sldId="410"/>
            <ac:spMk id="4" creationId="{4C9E86D1-6BED-77E5-CCA6-B324932C090A}"/>
          </ac:spMkLst>
        </pc:spChg>
        <pc:graphicFrameChg chg="mod modGraphic">
          <ac:chgData name="Selnes, Linda Kristin" userId="S::linda.selnes@statsforvalteren.no::3b1222dc-e5d2-47f6-9739-9496f28f40f4" providerId="AD" clId="Web-{89437C54-8A09-ECE6-3D7E-0D10FEC7B2E9}" dt="2024-04-22T09:07:45.386" v="447"/>
          <ac:graphicFrameMkLst>
            <pc:docMk/>
            <pc:sldMk cId="2976522184" sldId="410"/>
            <ac:graphicFrameMk id="6" creationId="{8B2E27FF-3DB3-4AC8-316F-016939AF0372}"/>
          </ac:graphicFrameMkLst>
        </pc:graphicFrameChg>
      </pc:sldChg>
      <pc:sldChg chg="add modNotes">
        <pc:chgData name="Selnes, Linda Kristin" userId="S::linda.selnes@statsforvalteren.no::3b1222dc-e5d2-47f6-9739-9496f28f40f4" providerId="AD" clId="Web-{89437C54-8A09-ECE6-3D7E-0D10FEC7B2E9}" dt="2024-04-22T09:10:02.997" v="469"/>
        <pc:sldMkLst>
          <pc:docMk/>
          <pc:sldMk cId="1440552352" sldId="411"/>
        </pc:sldMkLst>
      </pc:sldChg>
    </pc:docChg>
  </pc:docChgLst>
  <pc:docChgLst>
    <pc:chgData name="Jonassen, Anita" userId="S::anita.jonassen@statsforvalteren.no::07293abd-7377-48c7-b3ee-5cb63101249a" providerId="AD" clId="Web-{74E8D599-1CDA-4569-ABB0-0510F19D7779}"/>
    <pc:docChg chg="modSld">
      <pc:chgData name="Jonassen, Anita" userId="S::anita.jonassen@statsforvalteren.no::07293abd-7377-48c7-b3ee-5cb63101249a" providerId="AD" clId="Web-{74E8D599-1CDA-4569-ABB0-0510F19D7779}" dt="2024-04-25T06:56:38.314" v="580"/>
      <pc:docMkLst>
        <pc:docMk/>
      </pc:docMkLst>
      <pc:sldChg chg="modNotes">
        <pc:chgData name="Jonassen, Anita" userId="S::anita.jonassen@statsforvalteren.no::07293abd-7377-48c7-b3ee-5cb63101249a" providerId="AD" clId="Web-{74E8D599-1CDA-4569-ABB0-0510F19D7779}" dt="2024-04-25T06:56:38.314" v="580"/>
        <pc:sldMkLst>
          <pc:docMk/>
          <pc:sldMk cId="2448423286" sldId="417"/>
        </pc:sldMkLst>
      </pc:sldChg>
    </pc:docChg>
  </pc:docChgLst>
  <pc:docChgLst>
    <pc:chgData name="Sjåvik, Maria Ø." userId="aa8bab02-2f79-4723-b731-10fd5935bdb9" providerId="ADAL" clId="{F38B786B-7D54-439E-AF9D-D47DC85778E6}"/>
    <pc:docChg chg="custSel modSld">
      <pc:chgData name="Sjåvik, Maria Ø." userId="aa8bab02-2f79-4723-b731-10fd5935bdb9" providerId="ADAL" clId="{F38B786B-7D54-439E-AF9D-D47DC85778E6}" dt="2024-04-23T12:38:08.903" v="272" actId="20577"/>
      <pc:docMkLst>
        <pc:docMk/>
      </pc:docMkLst>
      <pc:sldChg chg="modSp mod">
        <pc:chgData name="Sjåvik, Maria Ø." userId="aa8bab02-2f79-4723-b731-10fd5935bdb9" providerId="ADAL" clId="{F38B786B-7D54-439E-AF9D-D47DC85778E6}" dt="2024-04-23T12:38:08.903" v="272" actId="20577"/>
        <pc:sldMkLst>
          <pc:docMk/>
          <pc:sldMk cId="720303050" sldId="413"/>
        </pc:sldMkLst>
        <pc:spChg chg="mod">
          <ac:chgData name="Sjåvik, Maria Ø." userId="aa8bab02-2f79-4723-b731-10fd5935bdb9" providerId="ADAL" clId="{F38B786B-7D54-439E-AF9D-D47DC85778E6}" dt="2024-04-23T12:38:08.903" v="272" actId="20577"/>
          <ac:spMkLst>
            <pc:docMk/>
            <pc:sldMk cId="720303050" sldId="413"/>
            <ac:spMk id="5" creationId="{E85F4BCF-310E-3591-5FEE-97D2198D0946}"/>
          </ac:spMkLst>
        </pc:spChg>
      </pc:sldChg>
    </pc:docChg>
  </pc:docChgLst>
  <pc:docChgLst>
    <pc:chgData name="Selnes, Linda Kristin" userId="S::linda.selnes@statsforvalteren.no::3b1222dc-e5d2-47f6-9739-9496f28f40f4" providerId="AD" clId="Web-{0712DF6D-BAB7-54DC-BC66-95A9CC8ED1D5}"/>
    <pc:docChg chg="delSld sldOrd">
      <pc:chgData name="Selnes, Linda Kristin" userId="S::linda.selnes@statsforvalteren.no::3b1222dc-e5d2-47f6-9739-9496f28f40f4" providerId="AD" clId="Web-{0712DF6D-BAB7-54DC-BC66-95A9CC8ED1D5}" dt="2024-04-22T11:03:05.644" v="2"/>
      <pc:docMkLst>
        <pc:docMk/>
      </pc:docMkLst>
      <pc:sldChg chg="ord">
        <pc:chgData name="Selnes, Linda Kristin" userId="S::linda.selnes@statsforvalteren.no::3b1222dc-e5d2-47f6-9739-9496f28f40f4" providerId="AD" clId="Web-{0712DF6D-BAB7-54DC-BC66-95A9CC8ED1D5}" dt="2024-04-22T11:02:07.096" v="1"/>
        <pc:sldMkLst>
          <pc:docMk/>
          <pc:sldMk cId="2976522184" sldId="410"/>
        </pc:sldMkLst>
      </pc:sldChg>
      <pc:sldChg chg="ord">
        <pc:chgData name="Selnes, Linda Kristin" userId="S::linda.selnes@statsforvalteren.no::3b1222dc-e5d2-47f6-9739-9496f28f40f4" providerId="AD" clId="Web-{0712DF6D-BAB7-54DC-BC66-95A9CC8ED1D5}" dt="2024-04-22T11:02:07.096" v="0"/>
        <pc:sldMkLst>
          <pc:docMk/>
          <pc:sldMk cId="1440552352" sldId="411"/>
        </pc:sldMkLst>
      </pc:sldChg>
      <pc:sldChg chg="del">
        <pc:chgData name="Selnes, Linda Kristin" userId="S::linda.selnes@statsforvalteren.no::3b1222dc-e5d2-47f6-9739-9496f28f40f4" providerId="AD" clId="Web-{0712DF6D-BAB7-54DC-BC66-95A9CC8ED1D5}" dt="2024-04-22T11:03:05.644" v="2"/>
        <pc:sldMkLst>
          <pc:docMk/>
          <pc:sldMk cId="3940949160" sldId="414"/>
        </pc:sldMkLst>
      </pc:sldChg>
    </pc:docChg>
  </pc:docChgLst>
  <pc:docChgLst>
    <pc:chgData name="Rørnes, Anne Stine" userId="S::anne.stine.rornes@statsforvalteren.no::a02e6a09-367d-493d-94a8-fb5b5c4d6d5a" providerId="AD" clId="Web-{52BF6BB9-86AC-B8B7-6718-DE2D8871A48A}"/>
    <pc:docChg chg="modSld">
      <pc:chgData name="Rørnes, Anne Stine" userId="S::anne.stine.rornes@statsforvalteren.no::a02e6a09-367d-493d-94a8-fb5b5c4d6d5a" providerId="AD" clId="Web-{52BF6BB9-86AC-B8B7-6718-DE2D8871A48A}" dt="2024-04-24T07:49:34.051" v="6"/>
      <pc:docMkLst>
        <pc:docMk/>
      </pc:docMkLst>
      <pc:sldChg chg="modSp">
        <pc:chgData name="Rørnes, Anne Stine" userId="S::anne.stine.rornes@statsforvalteren.no::a02e6a09-367d-493d-94a8-fb5b5c4d6d5a" providerId="AD" clId="Web-{52BF6BB9-86AC-B8B7-6718-DE2D8871A48A}" dt="2024-04-24T07:49:34.051" v="6"/>
        <pc:sldMkLst>
          <pc:docMk/>
          <pc:sldMk cId="1440552352" sldId="411"/>
        </pc:sldMkLst>
        <pc:graphicFrameChg chg="modGraphic">
          <ac:chgData name="Rørnes, Anne Stine" userId="S::anne.stine.rornes@statsforvalteren.no::a02e6a09-367d-493d-94a8-fb5b5c4d6d5a" providerId="AD" clId="Web-{52BF6BB9-86AC-B8B7-6718-DE2D8871A48A}" dt="2024-04-24T07:49:34.051" v="6"/>
          <ac:graphicFrameMkLst>
            <pc:docMk/>
            <pc:sldMk cId="1440552352" sldId="411"/>
            <ac:graphicFrameMk id="5" creationId="{3ABE24AA-C2C0-D9E8-58C0-9D4FDD2E6131}"/>
          </ac:graphicFrameMkLst>
        </pc:graphicFrameChg>
      </pc:sldChg>
      <pc:sldChg chg="modSp">
        <pc:chgData name="Rørnes, Anne Stine" userId="S::anne.stine.rornes@statsforvalteren.no::a02e6a09-367d-493d-94a8-fb5b5c4d6d5a" providerId="AD" clId="Web-{52BF6BB9-86AC-B8B7-6718-DE2D8871A48A}" dt="2024-04-24T07:46:08.642" v="5" actId="20577"/>
        <pc:sldMkLst>
          <pc:docMk/>
          <pc:sldMk cId="3068289968" sldId="419"/>
        </pc:sldMkLst>
        <pc:spChg chg="mod">
          <ac:chgData name="Rørnes, Anne Stine" userId="S::anne.stine.rornes@statsforvalteren.no::a02e6a09-367d-493d-94a8-fb5b5c4d6d5a" providerId="AD" clId="Web-{52BF6BB9-86AC-B8B7-6718-DE2D8871A48A}" dt="2024-04-24T07:46:08.642" v="5" actId="20577"/>
          <ac:spMkLst>
            <pc:docMk/>
            <pc:sldMk cId="3068289968" sldId="419"/>
            <ac:spMk id="14" creationId="{9CF5E640-A187-7D2E-D1CE-53DF840C8D5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84B0CA8-D4C0-4EDF-983C-013F20071413}" type="datetimeFigureOut">
              <a:rPr lang="nb-NO" smtClean="0"/>
              <a:t>25.04.2024</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Hei, og velkommen til nyhetssendingen for mars måned.</a:t>
            </a:r>
          </a:p>
          <a:p>
            <a:endParaRPr lang="nb-NO"/>
          </a:p>
          <a:p>
            <a:r>
              <a:rPr lang="nb-NO"/>
              <a:t>I dag er det Anne Stine Rørnes og jeg Liv Hanne Huru som skal ta dere gjennom nyhetssendingen</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1211800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mn-lt"/>
                <a:ea typeface="+mn-ea"/>
                <a:cs typeface="+mn-cs"/>
              </a:rPr>
              <a:t>Når det gjelder tildeling av tilskuddsmidler til Kompetanseløftet var det i </a:t>
            </a:r>
            <a:r>
              <a:rPr kumimoji="0" lang="nb-NO" sz="1200" b="1" i="0" u="none" strike="noStrike" kern="1200" cap="none" spc="0" normalizeH="0" baseline="0" noProof="0">
                <a:ln>
                  <a:noFill/>
                </a:ln>
                <a:solidFill>
                  <a:srgbClr val="00244E"/>
                </a:solidFill>
                <a:effectLst/>
                <a:uLnTx/>
                <a:uFillTx/>
                <a:latin typeface="+mn-lt"/>
                <a:ea typeface="+mn-ea"/>
                <a:cs typeface="+mn-cs"/>
              </a:rPr>
              <a:t>Finnmark 3 121 000 kr </a:t>
            </a:r>
            <a:r>
              <a:rPr kumimoji="0" lang="nb-NO" sz="1200" b="0" i="0" u="none" strike="noStrike" kern="1200" cap="none" spc="0" normalizeH="0" baseline="0" noProof="0">
                <a:ln>
                  <a:noFill/>
                </a:ln>
                <a:solidFill>
                  <a:srgbClr val="00244E"/>
                </a:solidFill>
                <a:effectLst/>
                <a:uLnTx/>
                <a:uFillTx/>
                <a:latin typeface="+mn-lt"/>
                <a:ea typeface="+mn-ea"/>
                <a:cs typeface="+mn-cs"/>
              </a:rPr>
              <a:t>til fordeling. </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Det kom inn 3 behovsmeldinger og det ble meldt behov for 3 712 020 kr.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Samarbeidsforum innstilte at alle 3 tiltakene skulle få tilskudd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2 av tiltakene fikk mindre enn det de søkte om.</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1" i="0" u="none" strike="noStrike" kern="1200" cap="none" spc="0" normalizeH="0" baseline="0" noProof="0">
                <a:ln>
                  <a:noFill/>
                </a:ln>
                <a:solidFill>
                  <a:srgbClr val="00244E"/>
                </a:solidFill>
                <a:effectLst/>
                <a:uLnTx/>
                <a:uFillTx/>
                <a:latin typeface="+mn-lt"/>
                <a:ea typeface="+mn-ea"/>
                <a:cs typeface="+mn-cs"/>
              </a:rPr>
              <a:t>I Troms var det 6 497 000 kr </a:t>
            </a:r>
            <a:r>
              <a:rPr kumimoji="0" lang="nb-NO" sz="1200" b="0" i="0" u="none" strike="noStrike" kern="1200" cap="none" spc="0" normalizeH="0" baseline="0" noProof="0">
                <a:ln>
                  <a:noFill/>
                </a:ln>
                <a:solidFill>
                  <a:srgbClr val="00244E"/>
                </a:solidFill>
                <a:effectLst/>
                <a:uLnTx/>
                <a:uFillTx/>
                <a:latin typeface="+mn-lt"/>
                <a:ea typeface="+mn-ea"/>
                <a:cs typeface="+mn-cs"/>
              </a:rPr>
              <a:t>til fordeling. </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Det kom inn 8 behovsmeldinger og det ble meldt behov for 12 669 974 kr.</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Samarbeidsforum innstilte at 7 tiltak skulle få tilskudd og at 1 tiltak ikke skulle prioriteres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I Troms måtte samarbeidsforumet nedskalere ganske mye på alle som fikk tilskudd</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Mer detaljerte oversikter over behovsmeldingene og tildelingene for Kompetanseløftet finnes på vår hjemmeside.</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På lysarket her kan dere se hvilke partnerskap som er tildelt midler i </a:t>
            </a:r>
            <a:r>
              <a:rPr lang="nb-NO" b="1" err="1"/>
              <a:t>Dekomp</a:t>
            </a:r>
            <a:r>
              <a:rPr lang="nb-NO" b="1"/>
              <a:t> etter innstilling fra Samarbeidsforum.</a:t>
            </a:r>
          </a:p>
          <a:p>
            <a:endParaRPr lang="nb-NO"/>
          </a:p>
          <a:p>
            <a:pPr marR="63500"/>
            <a:r>
              <a:rPr lang="nb-NO"/>
              <a:t>Til sammen har Troms fått tildelt 8 548 000, mens det ble meldt behov for 10 968 440 kroner.</a:t>
            </a:r>
            <a:endParaRPr lang="en-US"/>
          </a:p>
          <a:p>
            <a:pPr marR="63500"/>
            <a:endParaRPr lang="nb-NO"/>
          </a:p>
          <a:p>
            <a:r>
              <a:rPr lang="nb-NO"/>
              <a:t>Samarbeidsforumet har prioritert sin innstilling etter kriteriene for tilskuddsordningen, langsiktig plan og den gitte rammen, og Statsforvalteren har tildelt tilskuddsmidler etter innstillingen fra samarbeidsforum</a:t>
            </a:r>
          </a:p>
          <a:p>
            <a:endParaRPr lang="nb-NO"/>
          </a:p>
          <a:p>
            <a:endParaRPr lang="nb-NO"/>
          </a:p>
          <a:p>
            <a:endParaRPr lang="en-US">
              <a:cs typeface="Calibri"/>
            </a:endParaRPr>
          </a:p>
        </p:txBody>
      </p:sp>
      <p:sp>
        <p:nvSpPr>
          <p:cNvPr id="4" name="Slide Number Placeholder 3"/>
          <p:cNvSpPr>
            <a:spLocks noGrp="1"/>
          </p:cNvSpPr>
          <p:nvPr>
            <p:ph type="sldNum" sz="quarter" idx="5"/>
          </p:nvPr>
        </p:nvSpPr>
        <p:spPr/>
        <p:txBody>
          <a:bodyPr/>
          <a:lstStyle/>
          <a:p>
            <a:fld id="{07E4FB80-D5CD-4F8B-B310-9170DDB90797}" type="slidenum">
              <a:rPr lang="nb-NO" smtClean="0"/>
              <a:t>11</a:t>
            </a:fld>
            <a:endParaRPr lang="nb-NO"/>
          </a:p>
        </p:txBody>
      </p:sp>
    </p:spTree>
    <p:extLst>
      <p:ext uri="{BB962C8B-B14F-4D97-AF65-F5344CB8AC3E}">
        <p14:creationId xmlns:p14="http://schemas.microsoft.com/office/powerpoint/2010/main" val="133707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Når det gjelder </a:t>
            </a:r>
            <a:r>
              <a:rPr lang="nb-NO" b="1" err="1"/>
              <a:t>Dekomp</a:t>
            </a:r>
            <a:r>
              <a:rPr lang="nb-NO" b="1"/>
              <a:t> Finnmark, er Statsforvalteren tildelt 4 105 000 kroner, mens det ble meldt behov for 6 169 758 kroner.</a:t>
            </a:r>
          </a:p>
          <a:p>
            <a:endParaRPr lang="nb-NO" b="1"/>
          </a:p>
          <a:p>
            <a:r>
              <a:rPr lang="nb-NO"/>
              <a:t>Samarbeidsforumet har også her prioritert sin innstilling etter kriteriene for tilskuddsordningen, langsiktig plan og den gitte rammen, og Statsforvalteren har tildelt tilskuddsmidler etter innstillingen.</a:t>
            </a:r>
          </a:p>
          <a:p>
            <a:endParaRPr lang="nb-NO"/>
          </a:p>
          <a:p>
            <a:r>
              <a:rPr lang="nb-NO"/>
              <a:t>Mer detaljerte oversikter over behovsmeldingene og tildelingene for </a:t>
            </a:r>
            <a:r>
              <a:rPr lang="nb-NO" err="1"/>
              <a:t>Dekomp</a:t>
            </a:r>
            <a:r>
              <a:rPr lang="nb-NO"/>
              <a:t> finnes på vår hjemmeside.</a:t>
            </a:r>
            <a:endParaRPr lang="en-US"/>
          </a:p>
          <a:p>
            <a:endParaRPr lang="nb-NO"/>
          </a:p>
          <a:p>
            <a:r>
              <a:rPr lang="nb-NO"/>
              <a:t>Nå skal jeg gi ordet videre til Anne Stine som skal fortsette med blant annet e-læring om barns rettigheter i barnehage og skole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7E4FB80-D5CD-4F8B-B310-9170DDB90797}" type="slidenum">
              <a:rPr lang="nb-NO" smtClean="0"/>
              <a:t>12</a:t>
            </a:fld>
            <a:endParaRPr lang="nb-NO"/>
          </a:p>
        </p:txBody>
      </p:sp>
    </p:spTree>
    <p:extLst>
      <p:ext uri="{BB962C8B-B14F-4D97-AF65-F5344CB8AC3E}">
        <p14:creationId xmlns:p14="http://schemas.microsoft.com/office/powerpoint/2010/main" val="123518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Både grunnloven og Barnekonvensjonen slår fast at barnets beste skal vurderes i alle saker som berører barn: Det betyr at dette er et område hvor vi trenger kompetanse!</a:t>
            </a:r>
            <a:endParaRPr lang="nb-NO"/>
          </a:p>
          <a:p>
            <a:r>
              <a:rPr lang="nb-NO">
                <a:cs typeface="Calibri"/>
              </a:rPr>
              <a:t>Når vi hos Statsforvalteren  behandler klagesaker er det en av momentene vi vurdere: Har kommunen gjort en konkret vurdering av barnets beste i denne saken?</a:t>
            </a:r>
            <a:endParaRPr lang="nb-NO"/>
          </a:p>
          <a:p>
            <a:r>
              <a:rPr lang="nb-NO"/>
              <a:t>Forrige nyhetssending informerte vi om e-læringskurset fra Barneombudet, hvor dere kan lære mer om å vurdere barnets beste på individ- og systemnivå, og barnets rett til å bli hørt på individ- og systemnivå. </a:t>
            </a:r>
            <a:endParaRPr lang="nb-NO">
              <a:cs typeface="Calibri"/>
            </a:endParaRPr>
          </a:p>
          <a:p>
            <a:r>
              <a:rPr lang="nb-NO">
                <a:cs typeface="Calibri"/>
              </a:rPr>
              <a:t>Det betyr i saker som angår enkeltbarn – som for eksempel saker om trygt og skolemiljø. Eller saker på systemnivå.</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13</a:t>
            </a:fld>
            <a:endParaRPr lang="nb-NO"/>
          </a:p>
        </p:txBody>
      </p:sp>
    </p:spTree>
    <p:extLst>
      <p:ext uri="{BB962C8B-B14F-4D97-AF65-F5344CB8AC3E}">
        <p14:creationId xmlns:p14="http://schemas.microsoft.com/office/powerpoint/2010/main" val="2325454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eksempel på sak på systemnivå kan være: </a:t>
            </a:r>
            <a:br>
              <a:rPr lang="nb-NO">
                <a:cs typeface="+mn-lt"/>
              </a:rPr>
            </a:br>
            <a:r>
              <a:rPr lang="nb-NO"/>
              <a:t>Om kommunen vil redusere åpningstider i barnehager og skolefritidsordninga, vil involvering av barn kunne ha stor betydning for barna selv. De kan komme med innspill om for eksempel tidspunkter, mulige sammenslåinger, eller om det er enkelte dager barnehage- og SFO-tilbudet er ekstra viktig. I e-læringskurset lærer dere blant annet at barns medvirkning gjennom retten til å bli hørt, også kan ivaretas av andre enn barnet selv - for eksempel foreldre.</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14</a:t>
            </a:fld>
            <a:endParaRPr lang="nb-NO"/>
          </a:p>
        </p:txBody>
      </p:sp>
    </p:spTree>
    <p:extLst>
      <p:ext uri="{BB962C8B-B14F-4D97-AF65-F5344CB8AC3E}">
        <p14:creationId xmlns:p14="http://schemas.microsoft.com/office/powerpoint/2010/main" val="3525592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saker hvor barn ikke har det trygt og godt i barnehagen eller på skolen, er det helt nødvendig å innhente barnets stemme. I e-læringskurset lærer dere mer om hvilke rammer som må ligge til grunn, for at barna reelt skal kunne uttrykke sin mening. For eksempel må barnet være trygg på den voksne som skal gjennomføre samtalen. Barnet må være forberedt, og vite hva som er hensikten med samtalen. </a:t>
            </a:r>
          </a:p>
          <a:p>
            <a:endParaRPr lang="nb-NO"/>
          </a:p>
          <a:p>
            <a:r>
              <a:rPr lang="nb-NO"/>
              <a:t>Hvis et barn hentes ut til en samtale når favorittaktiviteten skal til å starte, uten å være informert om hva han eller hun skal snakke om, hva som skal skje med informasjonen, og den voksne kanskje stiller uforberedt – da har ikke barnehagen eller skolen oppfylt barnets rett til å bli hørt, og heller ikke vurdert hva som er til barnets beste.</a:t>
            </a:r>
            <a:endParaRPr lang="nb-NO">
              <a:cs typeface="Calibri"/>
            </a:endParaRPr>
          </a:p>
          <a:p>
            <a:r>
              <a:rPr lang="nb-NO">
                <a:cs typeface="Calibri"/>
              </a:rPr>
              <a:t>Vi tør påstå at de aller fleste som jobber i og med skole og barnehage vil komme i situasjoner hvor man må foreta en barnets beste vurdering, og høre barnets stemme. Da tenker vi at dette kurset fra barneombudet kan være et nyttig verktøy!</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15</a:t>
            </a:fld>
            <a:endParaRPr lang="nb-NO"/>
          </a:p>
        </p:txBody>
      </p:sp>
    </p:spTree>
    <p:extLst>
      <p:ext uri="{BB962C8B-B14F-4D97-AF65-F5344CB8AC3E}">
        <p14:creationId xmlns:p14="http://schemas.microsoft.com/office/powerpoint/2010/main" val="1848573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ea typeface="Calibri"/>
                <a:cs typeface="Calibri"/>
              </a:rPr>
              <a:t>Dette har vært tema tidligere, men vi ønsker å minne dere på </a:t>
            </a:r>
            <a:r>
              <a:rPr lang="nb-NO" err="1">
                <a:ea typeface="Calibri"/>
                <a:cs typeface="Calibri"/>
              </a:rPr>
              <a:t>Udirs</a:t>
            </a:r>
            <a:r>
              <a:rPr lang="nb-NO">
                <a:ea typeface="Calibri"/>
                <a:cs typeface="Calibri"/>
              </a:rPr>
              <a:t> side for oppdatert informasjon. </a:t>
            </a:r>
          </a:p>
          <a:p>
            <a:r>
              <a:rPr lang="nb-NO">
                <a:ea typeface="Calibri"/>
                <a:cs typeface="Calibri"/>
              </a:rPr>
              <a:t>Vi kommer ikke til å gå inn på den konkrete informasjonen i denne nyhetssendingen, men oppfordrer alle til å sjekke ut denne siden minst en gang pr uke. Her er det mye man må være obs på, og til dels korte tidsfrister. 1. august kommer fort!</a:t>
            </a:r>
          </a:p>
          <a:p>
            <a:endParaRPr lang="nb-NO">
              <a:ea typeface="Calibri"/>
              <a:cs typeface="Calibri"/>
            </a:endParaRPr>
          </a:p>
          <a:p>
            <a:r>
              <a:rPr lang="nb-NO">
                <a:ea typeface="Calibri"/>
                <a:cs typeface="Calibri"/>
              </a:rPr>
              <a:t>Under </a:t>
            </a:r>
            <a:r>
              <a:rPr lang="nb-NO" b="1">
                <a:ea typeface="Calibri"/>
                <a:cs typeface="Calibri"/>
              </a:rPr>
              <a:t>overgang til ny</a:t>
            </a:r>
            <a:r>
              <a:rPr lang="nb-NO">
                <a:ea typeface="Calibri"/>
                <a:cs typeface="Calibri"/>
              </a:rPr>
              <a:t> lov finner dere informasjon om sakkyndig vurdering og vedtak i overgangen mellom dagens og ny opplæringslov. Her understreker </a:t>
            </a:r>
            <a:r>
              <a:rPr lang="nb-NO" err="1">
                <a:ea typeface="Calibri"/>
                <a:cs typeface="Calibri"/>
              </a:rPr>
              <a:t>Udir</a:t>
            </a:r>
            <a:r>
              <a:rPr lang="nb-NO">
                <a:ea typeface="Calibri"/>
                <a:cs typeface="Calibri"/>
              </a:rPr>
              <a:t> at det er den til enhver tid gjeldende lov og paragrafer som skal brukes. Man kan blant annet lese at: </a:t>
            </a:r>
            <a:r>
              <a:rPr lang="nb-NO"/>
              <a:t>PP-tjenesten skal etter forvaltningsloven § 11a utrede saker "uten ugrunnet opphold". </a:t>
            </a:r>
            <a:endParaRPr lang="nb-NO">
              <a:cs typeface="Calibri"/>
            </a:endParaRPr>
          </a:p>
          <a:p>
            <a:r>
              <a:rPr lang="nb-NO"/>
              <a:t>De kan altså ikke vente med å behandle saker de får henvist fra kommunen eller fylkeskommunen, selv om henvisningen gjelder områder som etter ny lov ikke krever sakkyndig vurdering.</a:t>
            </a:r>
            <a:endParaRPr lang="nb-NO">
              <a:ea typeface="Calibri"/>
              <a:cs typeface="Calibri"/>
            </a:endParaRPr>
          </a:p>
          <a:p>
            <a:r>
              <a:rPr lang="nb-NO">
                <a:cs typeface="Calibri"/>
              </a:rPr>
              <a:t>Vi får noen henvendelser med spørsmål om kommunen kan ha stopp for henvisninger til PP-tjenesten i påvente av ny lov.  Det er det i utgangspunktet ikke anledning til.</a:t>
            </a:r>
            <a:endParaRPr lang="nb-NO"/>
          </a:p>
          <a:p>
            <a:r>
              <a:rPr lang="nb-NO"/>
              <a:t>For at PP-tjenesten skal slippe å bruke tid på å skrive sakkyndige vurderinger våren 2024, som skal ligge til grunn for vedtak etter ny lov og som ikke krever sakkyndig vurdering, er det en åpning for at kommunen eller fylkeskommunen kan la være å henvise disse sakene til PP-tjenesten. Dette vil imidlertid </a:t>
            </a:r>
            <a:r>
              <a:rPr lang="nb-NO" b="1"/>
              <a:t>KUN</a:t>
            </a:r>
            <a:r>
              <a:rPr lang="nb-NO"/>
              <a:t> gjelde saker hvor det er helt klart at eleven kun har behov for personlig assistanse og/eller fysisk tilrettelegging og tekniske hjelpemidler. Vedtak må da fattes etter ny lov har trådt i kraft.</a:t>
            </a:r>
            <a:endParaRPr lang="nb-NO">
              <a:ea typeface="Calibri"/>
              <a:cs typeface="Calibri"/>
            </a:endParaRPr>
          </a:p>
          <a:p>
            <a:r>
              <a:rPr lang="nb-NO">
                <a:ea typeface="Calibri"/>
                <a:cs typeface="Calibri"/>
              </a:rPr>
              <a:t>Vi understreker at foresatte fortsatt har mulighet til å kreve henvisning til PP-tjenesten fram til 01.08.24. Dette kan ikke nektes med begrunnelse i ny lov.</a:t>
            </a:r>
          </a:p>
          <a:p>
            <a:endParaRPr lang="nb-NO">
              <a:ea typeface="Calibri"/>
              <a:cs typeface="Calibri"/>
            </a:endParaRPr>
          </a:p>
          <a:p>
            <a:r>
              <a:rPr lang="nb-NO">
                <a:ea typeface="Calibri"/>
                <a:cs typeface="Calibri"/>
              </a:rPr>
              <a:t>Under "Hva må kommuner og fylkeskommuner forberede?" Finner dere oversikt over hva som må være på plass (eksempler kan være tilsyn med privat grunnskoleopplæring i hjemmet (kommunen), ta stilling til hvilke brukerorgan skolene skal ha osv...)</a:t>
            </a:r>
          </a:p>
          <a:p>
            <a:r>
              <a:rPr lang="nb-NO">
                <a:ea typeface="Calibri"/>
                <a:cs typeface="Calibri"/>
              </a:rPr>
              <a:t>Her er også informasjon om muligheten til å gjennomføre deler av opplæringen som fjernundervisning, og hvilke vilkår som gjelder. Samt viktig informasjon om lokale forskrifter.</a:t>
            </a:r>
          </a:p>
        </p:txBody>
      </p:sp>
      <p:sp>
        <p:nvSpPr>
          <p:cNvPr id="4" name="Slide Number Placeholder 3"/>
          <p:cNvSpPr>
            <a:spLocks noGrp="1"/>
          </p:cNvSpPr>
          <p:nvPr>
            <p:ph type="sldNum" sz="quarter" idx="5"/>
          </p:nvPr>
        </p:nvSpPr>
        <p:spPr/>
        <p:txBody>
          <a:bodyPr/>
          <a:lstStyle/>
          <a:p>
            <a:fld id="{07E4FB80-D5CD-4F8B-B310-9170DDB90797}" type="slidenum">
              <a:rPr lang="nb-NO" smtClean="0"/>
              <a:t>16</a:t>
            </a:fld>
            <a:endParaRPr lang="nb-NO"/>
          </a:p>
        </p:txBody>
      </p:sp>
    </p:spTree>
    <p:extLst>
      <p:ext uri="{BB962C8B-B14F-4D97-AF65-F5344CB8AC3E}">
        <p14:creationId xmlns:p14="http://schemas.microsoft.com/office/powerpoint/2010/main" val="251744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cs typeface="Calibri"/>
              </a:rPr>
              <a:t>Vi velger å nevne dette spesielt fordi vi vet at prosessen med å endre forskrifter tar tid, så her er det viktig at dere allerede er i gang med arbeidet. Det regner vi i grunnen med at dere er!</a:t>
            </a:r>
          </a:p>
          <a:p>
            <a:r>
              <a:rPr lang="nb-NO">
                <a:cs typeface="Calibri"/>
              </a:rPr>
              <a:t>Merk at det er noen områder hvor kommune og fylkeskommune MÅ fastsette forskrift, mens det er andre områder hvor de kan gjøre dette. Dette er godt beskrevet på siden til </a:t>
            </a:r>
            <a:r>
              <a:rPr lang="nb-NO" err="1">
                <a:cs typeface="Calibri"/>
              </a:rPr>
              <a:t>Udir</a:t>
            </a:r>
            <a:r>
              <a:rPr lang="nb-NO">
                <a:cs typeface="Calibri"/>
              </a:rPr>
              <a:t>. Her finner dere også informasjon om hvordan dere går fram for å publisere forskriftene.</a:t>
            </a:r>
          </a:p>
          <a:p>
            <a:r>
              <a:rPr lang="nb-NO">
                <a:cs typeface="Calibri"/>
              </a:rPr>
              <a:t>Før vi forlater dette temaet kan vi orientere om at Statsforvalteren jobber med veiledningsopplegg knyttet til ny opplæringslov. Her er hovedfokuset de kapitlene i den nye loven hvor det er størst endringer.</a:t>
            </a:r>
            <a:r>
              <a:rPr lang="nb-NO"/>
              <a:t> Mer informasjon om dette kommer!</a:t>
            </a:r>
            <a:endParaRPr lang="nb-NO">
              <a:cs typeface="Calibri"/>
            </a:endParaRPr>
          </a:p>
          <a:p>
            <a:endParaRPr lang="nb-NO">
              <a:cs typeface="Calibri"/>
            </a:endParaRPr>
          </a:p>
        </p:txBody>
      </p:sp>
      <p:sp>
        <p:nvSpPr>
          <p:cNvPr id="4" name="Slide Number Placeholder 3"/>
          <p:cNvSpPr>
            <a:spLocks noGrp="1"/>
          </p:cNvSpPr>
          <p:nvPr>
            <p:ph type="sldNum" sz="quarter" idx="5"/>
          </p:nvPr>
        </p:nvSpPr>
        <p:spPr/>
        <p:txBody>
          <a:bodyPr/>
          <a:lstStyle/>
          <a:p>
            <a:fld id="{07E4FB80-D5CD-4F8B-B310-9170DDB90797}" type="slidenum">
              <a:rPr lang="nb-NO" smtClean="0"/>
              <a:t>17</a:t>
            </a:fld>
            <a:endParaRPr lang="nb-NO"/>
          </a:p>
        </p:txBody>
      </p:sp>
    </p:spTree>
    <p:extLst>
      <p:ext uri="{BB962C8B-B14F-4D97-AF65-F5344CB8AC3E}">
        <p14:creationId xmlns:p14="http://schemas.microsoft.com/office/powerpoint/2010/main" val="78223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ea typeface="Calibri"/>
                <a:cs typeface="Calibri"/>
              </a:rPr>
              <a:t>På nyhetssendingen vår i mars hadde Christina en grundig gjennomgang av prosedyrer for standpunktklager. </a:t>
            </a:r>
          </a:p>
          <a:p>
            <a:r>
              <a:rPr lang="nb-NO">
                <a:ea typeface="Calibri"/>
                <a:cs typeface="Calibri"/>
              </a:rPr>
              <a:t>Vi har nå laget en veileder som skolene kan støtte seg på i arbeidet med å saksbehandle klager på standpunktkarakter.</a:t>
            </a:r>
          </a:p>
          <a:p>
            <a:r>
              <a:rPr lang="nb-NO">
                <a:ea typeface="Calibri"/>
                <a:cs typeface="Calibri"/>
              </a:rPr>
              <a:t>Vi har tatt utgangspunkt i veileder utarbeidet at Statsforvalteren i Oslo og Viken, og redigert denne. Understreker at denne gjelder standpunktklager i fag. Vi har ikke laget veileder for klager på karakter i orden og oppførsel, men vil vurdere dette dersom vi ser at det er behov for det.</a:t>
            </a:r>
          </a:p>
          <a:p>
            <a:r>
              <a:rPr lang="nb-NO">
                <a:cs typeface="Calibri"/>
              </a:rPr>
              <a:t>Viser også til vår hjemmeside hvor dere finner mer informasjon om standpunktklager, og hvor dere vil finne denne veilederen så snart den er publisert,</a:t>
            </a:r>
          </a:p>
        </p:txBody>
      </p:sp>
      <p:sp>
        <p:nvSpPr>
          <p:cNvPr id="4" name="Slide Number Placeholder 3"/>
          <p:cNvSpPr>
            <a:spLocks noGrp="1"/>
          </p:cNvSpPr>
          <p:nvPr>
            <p:ph type="sldNum" sz="quarter" idx="5"/>
          </p:nvPr>
        </p:nvSpPr>
        <p:spPr/>
        <p:txBody>
          <a:bodyPr/>
          <a:lstStyle/>
          <a:p>
            <a:fld id="{07E4FB80-D5CD-4F8B-B310-9170DDB90797}" type="slidenum">
              <a:rPr lang="nb-NO" smtClean="0"/>
              <a:t>18</a:t>
            </a:fld>
            <a:endParaRPr lang="nb-NO"/>
          </a:p>
        </p:txBody>
      </p:sp>
    </p:spTree>
    <p:extLst>
      <p:ext uri="{BB962C8B-B14F-4D97-AF65-F5344CB8AC3E}">
        <p14:creationId xmlns:p14="http://schemas.microsoft.com/office/powerpoint/2010/main" val="108433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I disse nyhetssendingene bruker vi å ta opp </a:t>
            </a:r>
            <a:r>
              <a:rPr lang="nb-NO" err="1">
                <a:cs typeface="Calibri"/>
              </a:rPr>
              <a:t>delpliktenje</a:t>
            </a:r>
            <a:r>
              <a:rPr lang="nb-NO">
                <a:cs typeface="Calibri"/>
              </a:rPr>
              <a:t> som følger av opplæringsloven § 9 A-4.</a:t>
            </a:r>
            <a:endParaRPr lang="nb-NO"/>
          </a:p>
          <a:p>
            <a:r>
              <a:rPr lang="nb-NO">
                <a:cs typeface="Calibri"/>
              </a:rPr>
              <a:t>I dag tar vi ikke for oss en konkret delplikt, men vi ønsker å fokusere på vurdering av barns beste og barns rett til å bli hørt.</a:t>
            </a:r>
          </a:p>
          <a:p>
            <a:r>
              <a:rPr lang="nb-NO"/>
              <a:t>I sakene vi behandler etter håndhevingsordninga, ser vi at vurderingene av hva som er til barns beste enten mangler, eller er mangelfulle. De fleste skolene hører barna – men også dette kan være en vanskelig øvelse, om man ikke kjenner til metodikken som skal ligge til grunn.</a:t>
            </a:r>
            <a:endParaRPr lang="nb-NO">
              <a:cs typeface="Calibri"/>
            </a:endParaRPr>
          </a:p>
          <a:p>
            <a:endParaRPr lang="nb-NO"/>
          </a:p>
          <a:p>
            <a:r>
              <a:rPr lang="nb-NO"/>
              <a:t>Vi ønsker derfor å rette fokus mot hvordan skolene kan gjøre ei vurdering av barnets beste, og hvordan skolene kan tilrettelegge for gode høringer av barn.</a:t>
            </a:r>
            <a:endParaRPr lang="nb-NO">
              <a:cs typeface="Calibri"/>
            </a:endParaRPr>
          </a:p>
        </p:txBody>
      </p:sp>
      <p:sp>
        <p:nvSpPr>
          <p:cNvPr id="4" name="Plassholder for lysbildenummer 3"/>
          <p:cNvSpPr>
            <a:spLocks noGrp="1"/>
          </p:cNvSpPr>
          <p:nvPr>
            <p:ph type="sldNum" sz="quarter" idx="5"/>
          </p:nvPr>
        </p:nvSpPr>
        <p:spPr/>
        <p:txBody>
          <a:bodyPr/>
          <a:lstStyle/>
          <a:p>
            <a:fld id="{07E4FB80-D5CD-4F8B-B310-9170DDB90797}" type="slidenum">
              <a:rPr lang="nb-NO" smtClean="0"/>
              <a:t>19</a:t>
            </a:fld>
            <a:endParaRPr lang="nb-NO"/>
          </a:p>
        </p:txBody>
      </p:sp>
    </p:spTree>
    <p:extLst>
      <p:ext uri="{BB962C8B-B14F-4D97-AF65-F5344CB8AC3E}">
        <p14:creationId xmlns:p14="http://schemas.microsoft.com/office/powerpoint/2010/main" val="230426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mj-lt"/>
              </a:rPr>
              <a:t>Innholdet i dag er</a:t>
            </a:r>
          </a:p>
          <a:p>
            <a:endParaRPr lang="nb-NO">
              <a:latin typeface="+mj-lt"/>
            </a:endParaRPr>
          </a:p>
          <a:p>
            <a:pPr marL="285750" indent="-285750">
              <a:buFont typeface="Arial" panose="020B0604020202020204" pitchFamily="34" charset="0"/>
              <a:buChar char="•"/>
            </a:pPr>
            <a:r>
              <a:rPr lang="nb-NO" sz="1200">
                <a:latin typeface="+mj-lt"/>
                <a:ea typeface="Open Sans"/>
                <a:cs typeface="Open Sans"/>
              </a:rPr>
              <a:t>Foreldrebetaling og gratis barnehageplass</a:t>
            </a:r>
          </a:p>
          <a:p>
            <a:pPr marL="285750" indent="-285750">
              <a:buFont typeface="Arial" panose="020B0604020202020204" pitchFamily="34" charset="0"/>
              <a:buChar char="•"/>
            </a:pPr>
            <a:r>
              <a:rPr lang="nb-NO" sz="1200">
                <a:latin typeface="+mj-lt"/>
                <a:ea typeface="Open Sans"/>
                <a:cs typeface="Open Sans"/>
              </a:rPr>
              <a:t>Kompetansepakke om lek i barnehagen</a:t>
            </a:r>
          </a:p>
          <a:p>
            <a:pPr marL="285750" indent="-285750">
              <a:buFont typeface="Arial" panose="020B0604020202020204" pitchFamily="34" charset="0"/>
              <a:buChar char="•"/>
            </a:pPr>
            <a:r>
              <a:rPr lang="nb-NO" sz="1200">
                <a:latin typeface="+mj-lt"/>
                <a:ea typeface="Open Sans"/>
                <a:cs typeface="Open Sans"/>
              </a:rPr>
              <a:t>Informasjon om midler til pedagogisk utviklingsarbeid i samiske barnehager og samisk nettverk</a:t>
            </a:r>
          </a:p>
          <a:p>
            <a:pPr marL="285750" indent="-285750">
              <a:buFont typeface="Arial" panose="020B0604020202020204" pitchFamily="34" charset="0"/>
              <a:buChar char="•"/>
            </a:pPr>
            <a:r>
              <a:rPr lang="nb-NO" sz="1200">
                <a:latin typeface="+mj-lt"/>
                <a:ea typeface="Open Sans"/>
                <a:cs typeface="Open Sans"/>
              </a:rPr>
              <a:t>Informasjon om fagsamling for barnehagemyndighetene</a:t>
            </a:r>
          </a:p>
          <a:p>
            <a:endParaRPr lang="nb-NO">
              <a:latin typeface="+mj-lt"/>
            </a:endParaRPr>
          </a:p>
          <a:p>
            <a:r>
              <a:rPr lang="nb-NO">
                <a:latin typeface="+mj-lt"/>
              </a:rPr>
              <a:t>Så har vi en felles del som gjelder både for barnehage og skole der tema er</a:t>
            </a:r>
          </a:p>
          <a:p>
            <a:pPr marL="285750" indent="-285750">
              <a:buFont typeface="Arial" panose="020B0604020202020204" pitchFamily="34" charset="0"/>
              <a:buChar char="•"/>
            </a:pPr>
            <a:r>
              <a:rPr lang="nb-NO" sz="1200">
                <a:latin typeface="+mj-lt"/>
                <a:ea typeface="Open Sans"/>
                <a:cs typeface="Open Sans"/>
              </a:rPr>
              <a:t>Tildeling av tilskudd for lokal kompetanseutvikling i </a:t>
            </a:r>
            <a:r>
              <a:rPr lang="nb-NO" sz="1200" err="1">
                <a:latin typeface="+mj-lt"/>
                <a:ea typeface="Open Sans"/>
                <a:cs typeface="Open Sans"/>
              </a:rPr>
              <a:t>Rekomp</a:t>
            </a:r>
            <a:r>
              <a:rPr lang="nb-NO" sz="1200">
                <a:latin typeface="+mj-lt"/>
                <a:ea typeface="Open Sans"/>
                <a:cs typeface="Open Sans"/>
              </a:rPr>
              <a:t>, Kompetanseløftet og </a:t>
            </a:r>
            <a:r>
              <a:rPr lang="nb-NO" sz="1200" err="1">
                <a:latin typeface="+mj-lt"/>
                <a:ea typeface="Open Sans"/>
                <a:cs typeface="Open Sans"/>
              </a:rPr>
              <a:t>Dekomp</a:t>
            </a:r>
            <a:endParaRPr lang="nb-NO" sz="1200">
              <a:latin typeface="+mj-lt"/>
              <a:ea typeface="Open Sans"/>
              <a:cs typeface="Open Sans"/>
            </a:endParaRPr>
          </a:p>
          <a:p>
            <a:pPr marL="285750" indent="-285750">
              <a:buFont typeface="Arial" panose="020B0604020202020204" pitchFamily="34" charset="0"/>
              <a:buChar char="•"/>
            </a:pPr>
            <a:r>
              <a:rPr lang="nb-NO" sz="1200">
                <a:latin typeface="+mj-lt"/>
                <a:ea typeface="Open Sans"/>
                <a:cs typeface="Open Sans"/>
              </a:rPr>
              <a:t>E-læring om barns rettigheter</a:t>
            </a:r>
          </a:p>
          <a:p>
            <a:endParaRPr lang="nb-NO">
              <a:latin typeface="+mj-lt"/>
            </a:endParaRPr>
          </a:p>
          <a:p>
            <a:pPr marL="285750" indent="-285750">
              <a:buFont typeface="Arial" panose="020B0604020202020204" pitchFamily="34" charset="0"/>
              <a:buChar char="•"/>
            </a:pPr>
            <a:r>
              <a:rPr lang="nb-NO" sz="1200">
                <a:latin typeface="+mj-lt"/>
                <a:ea typeface="Open Sans"/>
                <a:cs typeface="Open Sans"/>
              </a:rPr>
              <a:t>Ny opplæringslov</a:t>
            </a:r>
          </a:p>
          <a:p>
            <a:pPr marL="285750" indent="-285750">
              <a:buFont typeface="Arial" panose="020B0604020202020204" pitchFamily="34" charset="0"/>
              <a:buChar char="•"/>
            </a:pPr>
            <a:r>
              <a:rPr lang="nb-NO" sz="1200">
                <a:latin typeface="+mj-lt"/>
                <a:ea typeface="Open Sans"/>
                <a:cs typeface="Open Sans"/>
              </a:rPr>
              <a:t>Veileder - Standpunktklager</a:t>
            </a:r>
          </a:p>
          <a:p>
            <a:pPr marL="342900" indent="-342900">
              <a:buFont typeface="Arial" panose="020B0604020202020204" pitchFamily="34" charset="0"/>
              <a:buChar char="•"/>
            </a:pPr>
            <a:r>
              <a:rPr lang="nb-NO" sz="1200">
                <a:latin typeface="Open Sans"/>
                <a:ea typeface="Open Sans"/>
                <a:cs typeface="Open Sans"/>
              </a:rPr>
              <a:t>§ 9 A-4: Månedens delplikt – Barnets beste og retten til å bli hørt</a:t>
            </a:r>
          </a:p>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430783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Artikkel 3 i barnekonvensjonen tar sikte på å realisere barnets beste. Artikkel 12 bestemmer en metodikk, for at synspunktene til barnet skal bli hørt. Innholdet i artikkel 3 kan ikke anvendes riktig, dersom kravene i artikkel 12 ikke er oppfylt. </a:t>
            </a:r>
          </a:p>
          <a:p>
            <a:endParaRPr lang="nb-NO"/>
          </a:p>
          <a:p>
            <a:r>
              <a:rPr lang="nb-NO" sz="1800">
                <a:effectLst/>
                <a:latin typeface="Times New Roman" panose="02020603050405020304" pitchFamily="18" charset="0"/>
                <a:ea typeface="Times New Roman" panose="02020603050405020304" pitchFamily="18" charset="0"/>
              </a:rPr>
              <a:t>FNs barnekomite har påpekt i generell kommentar til artikkel 12 at man må være oppmerksomme på mulige negative konsekvenser ved tankeløs praktisering av retten til å bli hørt. Det er derfor utrolig viktig at høringer av barn foregår på en måte som er tilpassa det enkelte barnet.  </a:t>
            </a:r>
          </a:p>
          <a:p>
            <a:endParaRPr lang="nb-NO" sz="1800">
              <a:effectLst/>
              <a:latin typeface="Times New Roman" panose="02020603050405020304" pitchFamily="18" charset="0"/>
            </a:endParaRPr>
          </a:p>
          <a:p>
            <a:pPr>
              <a:lnSpc>
                <a:spcPct val="150000"/>
              </a:lnSpc>
              <a:spcAft>
                <a:spcPts val="800"/>
              </a:spcAft>
            </a:pPr>
            <a:r>
              <a:rPr lang="nb-NO" sz="1800">
                <a:solidFill>
                  <a:srgbClr val="2D3B45"/>
                </a:solidFill>
                <a:effectLst/>
                <a:latin typeface="Times New Roman" panose="02020603050405020304" pitchFamily="18" charset="0"/>
                <a:ea typeface="Times New Roman" panose="02020603050405020304" pitchFamily="18" charset="0"/>
                <a:cs typeface="Times New Roman" panose="02020603050405020304" pitchFamily="18" charset="0"/>
              </a:rPr>
              <a:t>Dette stiller krav til at den eller de som skal gjennomføre samtalen har gjort nødvendige forberedelser. Det betyr at barnet skal være informert om, og forstå hvilke mulige konsekvenser dets uttalelser har. I tillegg skal barnet være informert om sin rett til å gi uttalelser, og at dette ikke er en plikt.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solidFill>
                  <a:srgbClr val="2D3B45"/>
                </a:solidFill>
                <a:effectLst/>
                <a:latin typeface="Times New Roman" panose="02020603050405020304" pitchFamily="18" charset="0"/>
                <a:ea typeface="Times New Roman" panose="02020603050405020304" pitchFamily="18" charset="0"/>
                <a:cs typeface="Times New Roman" panose="02020603050405020304" pitchFamily="18" charset="0"/>
              </a:rPr>
              <a:t>Selveste høringen skal bære preg av at barnet møter en voksen som viser genuin interesse for barnets synspunkter, og barnet skal oppleve positive og oppmuntrende omgivelser.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solidFill>
                  <a:srgbClr val="2D3B45"/>
                </a:solidFill>
                <a:effectLst/>
                <a:latin typeface="Times New Roman" panose="02020603050405020304" pitchFamily="18" charset="0"/>
                <a:ea typeface="Times New Roman" panose="02020603050405020304" pitchFamily="18" charset="0"/>
                <a:cs typeface="Times New Roman" panose="02020603050405020304" pitchFamily="18" charset="0"/>
              </a:rPr>
              <a:t>I vurderingen av barnets kapasitet skal barnets meninger legges behørig vekt, så lenge barnet viser at han/hun er i stand til å danne fornuftige synspunkter selvstendig. Dette krever analyser basert på gode fremgangsmåter.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nb-NO" sz="1800">
                <a:solidFill>
                  <a:srgbClr val="2D3B45"/>
                </a:solidFill>
                <a:effectLst/>
                <a:latin typeface="Times New Roman" panose="02020603050405020304" pitchFamily="18" charset="0"/>
                <a:ea typeface="Times New Roman" panose="02020603050405020304" pitchFamily="18" charset="0"/>
                <a:cs typeface="Times New Roman" panose="02020603050405020304" pitchFamily="18" charset="0"/>
              </a:rPr>
              <a:t>I etterkant av en høring, skal barnet orienteres om hvordan dets meninger har blitt vektlagt.</a:t>
            </a:r>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20</a:t>
            </a:fld>
            <a:endParaRPr lang="nb-NO"/>
          </a:p>
        </p:txBody>
      </p:sp>
    </p:spTree>
    <p:extLst>
      <p:ext uri="{BB962C8B-B14F-4D97-AF65-F5344CB8AC3E}">
        <p14:creationId xmlns:p14="http://schemas.microsoft.com/office/powerpoint/2010/main" val="3092469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neste slide kommer vi inn på  hvordan dere kan gjøre ei systematisk vurdering av barnets beste. I tillegg til å gjøre denne vurderinga, må dere innhente et tilstrekkelig kunnskapsgrunnlag. Her har vi samlet noen eksempler, og lista er ikke uttømmende. </a:t>
            </a:r>
          </a:p>
          <a:p>
            <a:endParaRPr lang="nb-NO"/>
          </a:p>
          <a:p>
            <a:r>
              <a:rPr lang="nb-NO"/>
              <a:t>Når dere har innhenta tilstrekkelig informasjon, må dere vurdere hvilke tiltak som er til barnets beste, i den konkrete saken. Hvis vurderinga av barnets beste viser at han eller hun har sårbarheter knyttet til tidligere mobbing, må dere vurdere tiltak som ivaretar elevens sårbarheter etter mobbinga. Hvis eleven i samtale med dere sier at han eller hun ofte får stygge kommentarer og blikk i garderoben, kan man for eksempel vurdere at det vil være barnets beste å ha økt tilsyn i garderoben, puljevise utslipp av elever, endre plasseringa i garderoben og lignende. Et annet eksempel er om en sosiometrisk undersøkelse viser at eleven velger en elev i parallellklassen, som velger eleven tilbake. Da kan man vurdere at det bør være undervisning og spisetider med gruppedeling på tvers av trinnet, lekegrupper i friminutter på tvers og lignende, hvor skolen sikrer at eleven får mulighet til å bygge relasjoner til andre elever.</a:t>
            </a:r>
            <a:endParaRPr lang="nb-NO">
              <a:cs typeface="Calibri"/>
            </a:endParaRPr>
          </a:p>
          <a:p>
            <a:endParaRPr lang="nb-NO"/>
          </a:p>
          <a:p>
            <a:r>
              <a:rPr lang="nb-NO"/>
              <a:t>Etter at dere har vurdert hvilke tiltak som vil være til barnets beste, skal dere vekte barnets beste opp imot andre hensyn.</a:t>
            </a:r>
            <a:r>
              <a:rPr lang="nb-NO" b="1"/>
              <a:t> </a:t>
            </a:r>
            <a:r>
              <a:rPr lang="nb-NO" b="1" i="0">
                <a:solidFill>
                  <a:srgbClr val="2D3B45"/>
                </a:solidFill>
                <a:effectLst/>
                <a:latin typeface="Roboto"/>
                <a:ea typeface="Roboto"/>
                <a:cs typeface="Roboto"/>
              </a:rPr>
              <a:t>Er det mulig å balansere elevens beste, andre hensyn og hensynet til andre elever i den aktuelle saken? </a:t>
            </a:r>
            <a:r>
              <a:rPr lang="nb-NO" b="0" i="0">
                <a:solidFill>
                  <a:srgbClr val="2D3B45"/>
                </a:solidFill>
                <a:effectLst/>
                <a:latin typeface="Roboto"/>
                <a:ea typeface="Roboto"/>
                <a:cs typeface="Roboto"/>
              </a:rPr>
              <a:t>Hvis svaret er nei, må dere bestemme hvilke hensyn som skal tillegges mest vekt, og begrunne det.</a:t>
            </a:r>
          </a:p>
          <a:p>
            <a:endParaRPr lang="nb-NO" b="0" i="0">
              <a:solidFill>
                <a:srgbClr val="2D3B45"/>
              </a:solidFill>
              <a:effectLst/>
              <a:latin typeface="Roboto" panose="02000000000000000000" pitchFamily="2" charset="0"/>
            </a:endParaRPr>
          </a:p>
          <a:p>
            <a:pPr algn="l"/>
            <a:r>
              <a:rPr lang="nb-NO" b="0" i="0">
                <a:solidFill>
                  <a:srgbClr val="323232"/>
                </a:solidFill>
                <a:effectLst/>
                <a:latin typeface="H5PDroidSans"/>
              </a:rPr>
              <a:t>For å kunne vurdere om elevens beste er vurdert av skolen, stilles det krav til begrunnelsen. Skolen må derfor synliggjøre sin vurdering av barnets beste, og vektingen av dette hensynet i saken. Husk å dokumentere underveis i arbeidet.</a:t>
            </a:r>
          </a:p>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21</a:t>
            </a:fld>
            <a:endParaRPr lang="nb-NO"/>
          </a:p>
        </p:txBody>
      </p:sp>
    </p:spTree>
    <p:extLst>
      <p:ext uri="{BB962C8B-B14F-4D97-AF65-F5344CB8AC3E}">
        <p14:creationId xmlns:p14="http://schemas.microsoft.com/office/powerpoint/2010/main" val="3461570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et eksempel på et skjema dere kan bruke når dere gjør systematiske vurderinger av hva som er til det beste for et barn. Skjemaet er hentet fra </a:t>
            </a:r>
            <a:r>
              <a:rPr lang="nb-NO" err="1"/>
              <a:t>UDIRs</a:t>
            </a:r>
            <a:r>
              <a:rPr lang="nb-NO"/>
              <a:t> kompetansepakke om trygt og godt skolemiljø, del 5.3. </a:t>
            </a:r>
            <a:r>
              <a:rPr lang="nb-NO" b="0" i="0">
                <a:solidFill>
                  <a:srgbClr val="2D3B45"/>
                </a:solidFill>
                <a:effectLst/>
                <a:latin typeface="Roboto"/>
                <a:ea typeface="Roboto"/>
                <a:cs typeface="Roboto"/>
              </a:rPr>
              <a:t>Alle sidene under 5.3 er bygd opp som en læringsløype for å lære mer om elevens beste-vurderinger</a:t>
            </a:r>
            <a:r>
              <a:rPr lang="nb-NO">
                <a:solidFill>
                  <a:srgbClr val="2D3B45"/>
                </a:solidFill>
                <a:latin typeface="Roboto"/>
                <a:ea typeface="Roboto"/>
                <a:cs typeface="Roboto"/>
              </a:rPr>
              <a:t>.</a:t>
            </a:r>
          </a:p>
          <a:p>
            <a:r>
              <a:rPr lang="nb-NO">
                <a:solidFill>
                  <a:srgbClr val="2D3B45"/>
                </a:solidFill>
                <a:latin typeface="Roboto"/>
                <a:ea typeface="Roboto"/>
                <a:cs typeface="Roboto"/>
              </a:rPr>
              <a:t>Viser også til e-læringskurset fra Barneombudet som kan gi nyttig informasjon i arbeidet med vurdering av barnets beste.</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22</a:t>
            </a:fld>
            <a:endParaRPr lang="nb-NO"/>
          </a:p>
        </p:txBody>
      </p:sp>
    </p:spTree>
    <p:extLst>
      <p:ext uri="{BB962C8B-B14F-4D97-AF65-F5344CB8AC3E}">
        <p14:creationId xmlns:p14="http://schemas.microsoft.com/office/powerpoint/2010/main" val="143661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Det var det vi hadde på nyhetssendingen i dag.</a:t>
            </a:r>
            <a:endParaRPr lang="nb-NO"/>
          </a:p>
          <a:p>
            <a:r>
              <a:rPr lang="nb-NO">
                <a:cs typeface="Calibri"/>
              </a:rPr>
              <a:t>Liv Hanne og jeg takker for oss og minner om </a:t>
            </a:r>
            <a:r>
              <a:rPr lang="nb-NO"/>
              <a:t>neste nyhetssending som er 31. Mai</a:t>
            </a:r>
          </a:p>
          <a:p>
            <a:r>
              <a:rPr lang="nb-NO">
                <a:cs typeface="Calibri" panose="020F0502020204030204"/>
              </a:rPr>
              <a:t>Ønsker dere alle en fin fredag – og etter hvert ei riktig god helg!</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23</a:t>
            </a:fld>
            <a:endParaRPr lang="nb-NO"/>
          </a:p>
        </p:txBody>
      </p:sp>
    </p:spTree>
    <p:extLst>
      <p:ext uri="{BB962C8B-B14F-4D97-AF65-F5344CB8AC3E}">
        <p14:creationId xmlns:p14="http://schemas.microsoft.com/office/powerpoint/2010/main" val="263086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303030"/>
                </a:solidFill>
                <a:effectLst/>
                <a:latin typeface="+mj-lt"/>
              </a:rPr>
              <a:t>Foreldre skal ikke betale mer enn maksprisen for en barnehageplass. Maksprisen i dag er på 3 000 kroner per måned. Fra 1. august 2024 reduseres maksprisen til 2 000 kroner per måned.</a:t>
            </a:r>
          </a:p>
          <a:p>
            <a:endParaRPr lang="nb-NO" b="0" i="0">
              <a:solidFill>
                <a:srgbClr val="303030"/>
              </a:solidFill>
              <a:effectLst/>
              <a:latin typeface="+mj-lt"/>
            </a:endParaRPr>
          </a:p>
          <a:p>
            <a:r>
              <a:rPr lang="nb-NO" b="0" i="0">
                <a:solidFill>
                  <a:srgbClr val="303030"/>
                </a:solidFill>
                <a:effectLst/>
                <a:latin typeface="+mj-lt"/>
              </a:rPr>
              <a:t>I de minst sentrale kommunene, altså kommuner som ligger i sentralitetssone 5 og 6 i sentralitetsindeksen til Statistisk sentralbyrå, reduseres maksprisen til 1 500 kroner fra 1. august 2024. </a:t>
            </a:r>
          </a:p>
          <a:p>
            <a:r>
              <a:rPr lang="nb-NO" b="0" i="0">
                <a:solidFill>
                  <a:srgbClr val="303030"/>
                </a:solidFill>
                <a:effectLst/>
                <a:latin typeface="+mj-lt"/>
              </a:rPr>
              <a:t>I følge Statistisk sentralbyrå gjelder det: Kvæfjord, Bardu, Målselv Sørreisa og Senja i sone 5, og Tjeldsund, Ibestad, Gratangen, Lavangen, Salangen, Dyrøy  og Balsfjord i sone 6.</a:t>
            </a:r>
          </a:p>
          <a:p>
            <a:endParaRPr lang="nb-NO" b="0" i="0">
              <a:solidFill>
                <a:srgbClr val="303030"/>
              </a:solidFill>
              <a:effectLst/>
              <a:latin typeface="+mj-lt"/>
            </a:endParaRPr>
          </a:p>
          <a:p>
            <a:pPr algn="l"/>
            <a:r>
              <a:rPr lang="nb-NO" b="0" i="0">
                <a:solidFill>
                  <a:srgbClr val="303030"/>
                </a:solidFill>
                <a:effectLst/>
                <a:latin typeface="+mj-lt"/>
              </a:rPr>
              <a:t>Maksprisen gjelder alle typer barnehager, uavhengig om de er offentlige eller private. Kommunen kan tilby foreldrene en lavere pris enn maksprisen.</a:t>
            </a:r>
          </a:p>
          <a:p>
            <a:pPr algn="l"/>
            <a:r>
              <a:rPr lang="nb-NO" b="0" i="0">
                <a:solidFill>
                  <a:srgbClr val="303030"/>
                </a:solidFill>
                <a:effectLst/>
                <a:latin typeface="+mj-lt"/>
              </a:rPr>
              <a:t>Barnehagene kan kreve betaling for kost (matpenger) i tillegg til maksprisen.</a:t>
            </a:r>
          </a:p>
          <a:p>
            <a:endParaRPr lang="nb-NO" b="0" i="0">
              <a:solidFill>
                <a:srgbClr val="303030"/>
              </a:solidFill>
              <a:effectLst/>
              <a:latin typeface="+mj-lt"/>
            </a:endParaRPr>
          </a:p>
          <a:p>
            <a:pPr algn="l"/>
            <a:r>
              <a:rPr lang="nb-NO" b="0" i="0">
                <a:solidFill>
                  <a:srgbClr val="303030"/>
                </a:solidFill>
                <a:effectLst/>
                <a:latin typeface="+mj-lt"/>
              </a:rPr>
              <a:t>I kommuner i tiltakssonen i Finnmark og Nord-Troms er barnehageplass fortsatt gratis.</a:t>
            </a:r>
          </a:p>
          <a:p>
            <a:pPr algn="l"/>
            <a:endParaRPr lang="nb-NO" b="0" i="0">
              <a:solidFill>
                <a:srgbClr val="303030"/>
              </a:solidFill>
              <a:effectLst/>
              <a:latin typeface="Roboto" panose="02000000000000000000" pitchFamily="2" charset="0"/>
            </a:endParaRPr>
          </a:p>
          <a:p>
            <a:endParaRPr lang="nb-NO" b="0" i="0">
              <a:solidFill>
                <a:srgbClr val="303030"/>
              </a:solidFill>
              <a:effectLst/>
              <a:latin typeface="Roboto"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5981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a:solidFill>
                  <a:srgbClr val="303030"/>
                </a:solidFill>
                <a:effectLst/>
                <a:latin typeface="Montserrat" panose="00000500000000000000" pitchFamily="2" charset="0"/>
              </a:rPr>
              <a:t>Gratis kjernetid</a:t>
            </a:r>
          </a:p>
          <a:p>
            <a:pPr algn="l"/>
            <a:r>
              <a:rPr lang="nb-NO" b="0" i="0">
                <a:solidFill>
                  <a:srgbClr val="303030"/>
                </a:solidFill>
                <a:effectLst/>
                <a:latin typeface="Roboto" panose="02000000000000000000" pitchFamily="2" charset="0"/>
              </a:rPr>
              <a:t>Alle 2-, 3-, 4- og 5-åringer, og barn med utsatt skolestart, som bor i husholdninger med lav inntekt, har rett til å få 20 timer gratis oppholdstid i barnehage per uke.</a:t>
            </a:r>
          </a:p>
          <a:p>
            <a:pPr algn="l"/>
            <a:endParaRPr lang="nb-NO" b="0" i="0" cap="all">
              <a:solidFill>
                <a:srgbClr val="303030"/>
              </a:solidFill>
              <a:effectLst/>
              <a:latin typeface="Roboto" panose="02000000000000000000" pitchFamily="2" charset="0"/>
            </a:endParaRPr>
          </a:p>
          <a:p>
            <a:pPr algn="l"/>
            <a:r>
              <a:rPr lang="nb-NO" b="0" i="0">
                <a:solidFill>
                  <a:srgbClr val="303030"/>
                </a:solidFill>
                <a:effectLst/>
                <a:latin typeface="Roboto" panose="02000000000000000000" pitchFamily="2" charset="0"/>
              </a:rPr>
              <a:t>Fra 1. august 2023 er inntektsgrensen 615 590 kroner. Fra 1. august 2024 er inntektsgrensen 642 700 kroner.</a:t>
            </a:r>
          </a:p>
          <a:p>
            <a:pPr algn="l"/>
            <a:endParaRPr lang="nb-NO" b="0" i="0">
              <a:solidFill>
                <a:srgbClr val="303030"/>
              </a:solidFill>
              <a:effectLst/>
              <a:latin typeface="Roboto" panose="02000000000000000000" pitchFamily="2" charset="0"/>
            </a:endParaRPr>
          </a:p>
          <a:p>
            <a:pPr algn="l"/>
            <a:r>
              <a:rPr lang="nb-NO" b="0" i="0">
                <a:solidFill>
                  <a:srgbClr val="303030"/>
                </a:solidFill>
                <a:effectLst/>
                <a:latin typeface="Roboto" panose="02000000000000000000" pitchFamily="2" charset="0"/>
              </a:rPr>
              <a:t>Ordningen med gratis kjernetid gjelder uavhengig om barnet har deltids- eller heltidsplass. Det betyr at et barn med deltidsplass med rett til gratis kjernetid, har krav på 20 timer gratis oppholdstid uavhengig av størrelsen på plassen. </a:t>
            </a:r>
          </a:p>
          <a:p>
            <a:pPr algn="l"/>
            <a:r>
              <a:rPr lang="nb-NO" b="0" i="0">
                <a:solidFill>
                  <a:srgbClr val="303030"/>
                </a:solidFill>
                <a:effectLst/>
                <a:latin typeface="Roboto" panose="02000000000000000000" pitchFamily="2" charset="0"/>
              </a:rPr>
              <a:t>Hvis noen velger kun å bruke de 20 timene, er tilbudet gratis.</a:t>
            </a:r>
          </a:p>
          <a:p>
            <a:pPr algn="l"/>
            <a:endParaRPr lang="nb-NO" b="0" i="0">
              <a:solidFill>
                <a:srgbClr val="303030"/>
              </a:solidFill>
              <a:effectLst/>
              <a:latin typeface="Roboto" panose="02000000000000000000" pitchFamily="2" charset="0"/>
            </a:endParaRPr>
          </a:p>
          <a:p>
            <a:pPr algn="l"/>
            <a:r>
              <a:rPr lang="nb-NO" b="0" i="0">
                <a:solidFill>
                  <a:srgbClr val="303030"/>
                </a:solidFill>
                <a:effectLst/>
                <a:latin typeface="Roboto" panose="02000000000000000000" pitchFamily="2" charset="0"/>
              </a:rPr>
              <a:t>Dette gjelder kommuner som ikke er i tiltakssonen for Nord-Troms og Finnmark</a:t>
            </a:r>
          </a:p>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363089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mn-lt"/>
              </a:rPr>
              <a:t>Kompetansepakken om lek i barnehagen er laget for å bygge opp under kollektiv kompetanseutvikling i barnehagen.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1A1A1A"/>
                </a:solidFill>
                <a:effectLst/>
                <a:latin typeface="+mn-lt"/>
              </a:rPr>
              <a:t>Den består av til sammen fem moduler og en egen modul til ledere i barnehagen.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a:solidFill>
                <a:srgbClr val="1A1A1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1A1A1A"/>
                </a:solidFill>
                <a:effectLst/>
                <a:latin typeface="+mn-lt"/>
              </a:rPr>
              <a:t>Kompetansepakken inneholder fem temaer: Det er om lek, ansattes rolle i leken, lek og inkludering, tilrettelegge for det fysiske miljøet inne og tilrettelegge for det fysiske miljøet 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1A1A1A"/>
                </a:solidFill>
                <a:effectLst/>
                <a:latin typeface="+mn-lt"/>
              </a:rPr>
              <a:t>Kompetansepakkene er tilgjengelige for alle. Det er ingen begrensninger på antall deltakere i en kompetansepakke.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b-NO"/>
          </a:p>
          <a:p>
            <a:r>
              <a:rPr lang="nb-NO"/>
              <a:t>Dere finner kompetansepakkene i </a:t>
            </a:r>
            <a:r>
              <a:rPr lang="nb-NO" err="1"/>
              <a:t>Udir</a:t>
            </a:r>
            <a:r>
              <a:rPr lang="nb-NO"/>
              <a:t> kompetanseportal. </a:t>
            </a:r>
          </a:p>
          <a:p>
            <a:endParaRPr lang="nb-NO"/>
          </a:p>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5</a:t>
            </a:fld>
            <a:endParaRPr lang="nb-NO"/>
          </a:p>
        </p:txBody>
      </p:sp>
    </p:spTree>
    <p:extLst>
      <p:ext uri="{BB962C8B-B14F-4D97-AF65-F5344CB8AC3E}">
        <p14:creationId xmlns:p14="http://schemas.microsoft.com/office/powerpoint/2010/main" val="23264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Statsforvalteren lyser ut tilskudd til pedagogisk utviklingsarbeid i samiske barnehager, barnehager med samisk avdeling og barnehager med samiske barn.</a:t>
            </a:r>
          </a:p>
          <a:p>
            <a:endParaRPr lang="nb-NO"/>
          </a:p>
          <a:p>
            <a:r>
              <a:rPr lang="nb-NO"/>
              <a:t>Det pedagogiske utviklingsarbeidet skal være barnehagebasert kompetanseutviklingstiltak og hele personalet skal involveres på tvers av kompetansenivå.</a:t>
            </a:r>
          </a:p>
          <a:p>
            <a:r>
              <a:rPr lang="nb-NO"/>
              <a:t>Utviklingsarbeidet skal også være forankret i barnehagens ledelse.</a:t>
            </a:r>
          </a:p>
          <a:p>
            <a:endParaRPr lang="nb-NO"/>
          </a:p>
          <a:p>
            <a:r>
              <a:rPr lang="nb-NO"/>
              <a:t>Søknaden sendes skriftlig til oss og må inneholde:</a:t>
            </a:r>
          </a:p>
          <a:p>
            <a:pPr marL="171450" indent="-171450">
              <a:buFontTx/>
              <a:buChar char="-"/>
            </a:pPr>
            <a:r>
              <a:rPr lang="nb-NO"/>
              <a:t>Navn på barnehage/kommune</a:t>
            </a:r>
          </a:p>
          <a:p>
            <a:pPr marL="171450" indent="-171450">
              <a:buFontTx/>
              <a:buChar char="-"/>
            </a:pPr>
            <a:r>
              <a:rPr lang="nb-NO"/>
              <a:t>Beskrivelse eller plan over utviklingsarbeidet</a:t>
            </a:r>
          </a:p>
          <a:p>
            <a:pPr marL="171450" indent="-171450">
              <a:buFontTx/>
              <a:buChar char="-"/>
            </a:pPr>
            <a:r>
              <a:rPr lang="nb-NO"/>
              <a:t>Hvem som deltar</a:t>
            </a:r>
          </a:p>
          <a:p>
            <a:pPr marL="171450" indent="-171450">
              <a:buFontTx/>
              <a:buChar char="-"/>
            </a:pPr>
            <a:r>
              <a:rPr lang="nb-NO"/>
              <a:t>Kontaktperson </a:t>
            </a:r>
          </a:p>
          <a:p>
            <a:pPr marL="171450" indent="-171450">
              <a:buFontTx/>
              <a:buChar char="-"/>
            </a:pPr>
            <a:r>
              <a:rPr lang="nb-NO"/>
              <a:t>Kontonummer</a:t>
            </a:r>
          </a:p>
          <a:p>
            <a:pPr marL="171450" indent="-171450">
              <a:buFontTx/>
              <a:buChar char="-"/>
            </a:pPr>
            <a:endParaRPr lang="nb-NO"/>
          </a:p>
          <a:p>
            <a:pPr marL="0" indent="0">
              <a:buFontTx/>
              <a:buNone/>
            </a:pPr>
            <a:r>
              <a:rPr lang="nb-NO"/>
              <a:t>Søknadsfristen er 1. mai og det kan søkes om inntil 30 000 kroner.</a:t>
            </a:r>
          </a:p>
          <a:p>
            <a:pPr marL="0" indent="0">
              <a:buFontTx/>
              <a:buNone/>
            </a:pPr>
            <a:endParaRPr lang="nb-NO"/>
          </a:p>
          <a:p>
            <a:pPr marL="0" indent="0">
              <a:buFontTx/>
              <a:buNone/>
            </a:pPr>
            <a:r>
              <a:rPr lang="nb-NO"/>
              <a:t>På vår hjemmeside kan dere finne informasjon om ulike samiske prosjekter som har vært gjennomført</a:t>
            </a:r>
          </a:p>
        </p:txBody>
      </p:sp>
      <p:sp>
        <p:nvSpPr>
          <p:cNvPr id="4" name="Plassholder for lysbildenummer 3"/>
          <p:cNvSpPr>
            <a:spLocks noGrp="1"/>
          </p:cNvSpPr>
          <p:nvPr>
            <p:ph type="sldNum" sz="quarter" idx="5"/>
          </p:nvPr>
        </p:nvSpPr>
        <p:spPr/>
        <p:txBody>
          <a:bodyPr/>
          <a:lstStyle/>
          <a:p>
            <a:fld id="{07E4FB80-D5CD-4F8B-B310-9170DDB90797}" type="slidenum">
              <a:rPr lang="nb-NO" smtClean="0"/>
              <a:t>6</a:t>
            </a:fld>
            <a:endParaRPr lang="nb-NO"/>
          </a:p>
        </p:txBody>
      </p:sp>
    </p:spTree>
    <p:extLst>
      <p:ext uri="{BB962C8B-B14F-4D97-AF65-F5344CB8AC3E}">
        <p14:creationId xmlns:p14="http://schemas.microsoft.com/office/powerpoint/2010/main" val="3087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Statsforvalteren skal arrangere to samiske nettverkssamlinger for samiske barnehager og barnehager med samisk avdeling.</a:t>
            </a:r>
          </a:p>
          <a:p>
            <a:r>
              <a:rPr lang="nb-NO">
                <a:cs typeface="Calibri"/>
              </a:rPr>
              <a:t>18. og 19. juni arrangerer vi den første som skal være i Alta.</a:t>
            </a:r>
          </a:p>
          <a:p>
            <a:endParaRPr lang="nb-NO">
              <a:cs typeface="Calibri"/>
            </a:endParaRPr>
          </a:p>
          <a:p>
            <a:r>
              <a:rPr lang="nb-NO">
                <a:cs typeface="Calibri"/>
              </a:rPr>
              <a:t>I februar sendte vi en invitasjon der barnehagene kunne melde sin interesse.  De barnehagene som meldte sin interesse da, er de som er inviterte til å delta.</a:t>
            </a:r>
          </a:p>
          <a:p>
            <a:endParaRPr lang="nb-NO">
              <a:cs typeface="Calibri"/>
            </a:endParaRPr>
          </a:p>
          <a:p>
            <a:r>
              <a:rPr lang="nb-NO">
                <a:cs typeface="Calibri"/>
              </a:rPr>
              <a:t>Nettverket vil bestå av faglige forelesninger, nettverksarbeid og erfaringsutveksling.</a:t>
            </a:r>
          </a:p>
          <a:p>
            <a:endParaRPr lang="nb-NO">
              <a:cs typeface="Calibri"/>
            </a:endParaRPr>
          </a:p>
          <a:p>
            <a:r>
              <a:rPr lang="nb-NO">
                <a:cs typeface="Calibri"/>
              </a:rPr>
              <a:t>Sammen med nettverket skal også Jill Abelsen Olsen fra Samisk Hus i Tromsø og Randi Juuso fra senter for samisk i opplæringen i Kautokeino delta.</a:t>
            </a:r>
          </a:p>
          <a:p>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4025512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inviterer også barnehagemyndigheten til fagsamling 28.  og 29. mai på Scandic </a:t>
            </a:r>
            <a:r>
              <a:rPr lang="nb-NO" err="1"/>
              <a:t>Ishavshotel</a:t>
            </a:r>
            <a:r>
              <a:rPr lang="nb-NO"/>
              <a:t> i Tromsø.</a:t>
            </a:r>
          </a:p>
          <a:p>
            <a:endParaRPr lang="nb-NO"/>
          </a:p>
          <a:p>
            <a:r>
              <a:rPr lang="nb-NO"/>
              <a:t>Tema for samlingen skal være  psykososialt barnehagemiljø, barn med nedsatt funksjonsevne og tilrettelagt barnehageplass, spesialpedagogisk hjelp og barns beste vurderinger i disse sakene.</a:t>
            </a:r>
          </a:p>
          <a:p>
            <a:endParaRPr lang="nb-NO"/>
          </a:p>
          <a:p>
            <a:r>
              <a:rPr lang="nb-NO"/>
              <a:t>Du kan melde deg på </a:t>
            </a:r>
            <a:r>
              <a:rPr lang="nb-NO" err="1"/>
              <a:t>på</a:t>
            </a:r>
            <a:r>
              <a:rPr lang="nb-NO"/>
              <a:t> vår hjemmeside under kurs og konferanser. Påmeldingsfristen er i dag.</a:t>
            </a:r>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253493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latin typeface="+mn-lt"/>
              </a:rPr>
              <a:t>Vi skal nu informere om årets tildelinger innenfor kompetanseordningene og starter med </a:t>
            </a:r>
            <a:r>
              <a:rPr lang="nb-NO" b="1" err="1">
                <a:latin typeface="+mn-lt"/>
              </a:rPr>
              <a:t>Rekomp</a:t>
            </a:r>
            <a:r>
              <a:rPr lang="nb-NO" b="1">
                <a:latin typeface="+mn-lt"/>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1200" b="1"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1" i="0" u="none" strike="noStrike" kern="1200" cap="none" spc="0" normalizeH="0" baseline="0" noProof="0">
                <a:ln>
                  <a:noFill/>
                </a:ln>
                <a:solidFill>
                  <a:srgbClr val="00244E"/>
                </a:solidFill>
                <a:effectLst/>
                <a:uLnTx/>
                <a:uFillTx/>
                <a:latin typeface="+mn-lt"/>
                <a:ea typeface="+mn-ea"/>
                <a:cs typeface="+mn-cs"/>
              </a:rPr>
              <a:t>I Finnmark hadde Statsforvalteren 3 536 000,- </a:t>
            </a:r>
            <a:r>
              <a:rPr kumimoji="0" lang="nb-NO" sz="1200" b="0" i="0" u="none" strike="noStrike" kern="1200" cap="none" spc="0" normalizeH="0" baseline="0" noProof="0">
                <a:ln>
                  <a:noFill/>
                </a:ln>
                <a:solidFill>
                  <a:srgbClr val="00244E"/>
                </a:solidFill>
                <a:effectLst/>
                <a:uLnTx/>
                <a:uFillTx/>
                <a:latin typeface="+mn-lt"/>
                <a:ea typeface="+mn-ea"/>
                <a:cs typeface="+mn-cs"/>
              </a:rPr>
              <a:t>til fordeling.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Av disse midlene ble det satt av </a:t>
            </a:r>
            <a:r>
              <a:rPr kumimoji="0" lang="nb-NO" sz="1200" b="1" i="0" u="none" strike="noStrike" kern="1200" cap="none" spc="0" normalizeH="0" baseline="0" noProof="0">
                <a:ln>
                  <a:noFill/>
                </a:ln>
                <a:solidFill>
                  <a:srgbClr val="00244E"/>
                </a:solidFill>
                <a:effectLst/>
                <a:uLnTx/>
                <a:uFillTx/>
                <a:latin typeface="+mn-lt"/>
                <a:ea typeface="+mn-ea"/>
                <a:cs typeface="+mn-cs"/>
              </a:rPr>
              <a:t>1 060 800,- </a:t>
            </a:r>
            <a:r>
              <a:rPr kumimoji="0" lang="nb-NO" sz="1200" b="0" i="0" u="none" strike="noStrike" kern="1200" cap="none" spc="0" normalizeH="0" baseline="0" noProof="0">
                <a:ln>
                  <a:noFill/>
                </a:ln>
                <a:solidFill>
                  <a:srgbClr val="00244E"/>
                </a:solidFill>
                <a:effectLst/>
                <a:uLnTx/>
                <a:uFillTx/>
                <a:latin typeface="+mn-lt"/>
                <a:ea typeface="+mn-ea"/>
                <a:cs typeface="+mn-cs"/>
              </a:rPr>
              <a:t>til lokale tilretteleggingsmidler. Resterende </a:t>
            </a:r>
            <a:r>
              <a:rPr kumimoji="0" lang="nb-NO" sz="1200" b="1" i="0" u="none" strike="noStrike" kern="1200" cap="none" spc="0" normalizeH="0" baseline="0" noProof="0">
                <a:ln>
                  <a:noFill/>
                </a:ln>
                <a:solidFill>
                  <a:srgbClr val="00244E"/>
                </a:solidFill>
                <a:effectLst/>
                <a:uLnTx/>
                <a:uFillTx/>
                <a:latin typeface="+mn-lt"/>
                <a:ea typeface="+mn-ea"/>
                <a:cs typeface="+mn-cs"/>
              </a:rPr>
              <a:t>2 475 200</a:t>
            </a:r>
            <a:r>
              <a:rPr kumimoji="0" lang="nb-NO" sz="1200" b="0" i="0" u="none" strike="noStrike" kern="1200" cap="none" spc="0" normalizeH="0" baseline="0" noProof="0">
                <a:ln>
                  <a:noFill/>
                </a:ln>
                <a:solidFill>
                  <a:srgbClr val="00244E"/>
                </a:solidFill>
                <a:effectLst/>
                <a:uLnTx/>
                <a:uFillTx/>
                <a:latin typeface="+mn-lt"/>
                <a:ea typeface="+mn-ea"/>
                <a:cs typeface="+mn-cs"/>
              </a:rPr>
              <a:t> er fordelt til barnehagebaserte kompetansetiltak</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Det ble meldt om behov for over </a:t>
            </a:r>
            <a:r>
              <a:rPr kumimoji="0" lang="nb-NO" sz="1200" b="1" i="0" u="none" strike="noStrike" kern="1200" cap="none" spc="0" normalizeH="0" baseline="0" noProof="0">
                <a:ln>
                  <a:noFill/>
                </a:ln>
                <a:solidFill>
                  <a:srgbClr val="00244E"/>
                </a:solidFill>
                <a:effectLst/>
                <a:uLnTx/>
                <a:uFillTx/>
                <a:latin typeface="+mn-lt"/>
                <a:ea typeface="+mn-ea"/>
                <a:cs typeface="+mn-cs"/>
              </a:rPr>
              <a:t>7,1</a:t>
            </a:r>
            <a:r>
              <a:rPr kumimoji="0" lang="nb-NO" sz="1200" b="0" i="0" u="none" strike="noStrike" kern="1200" cap="none" spc="0" normalizeH="0" baseline="0" noProof="0">
                <a:ln>
                  <a:noFill/>
                </a:ln>
                <a:solidFill>
                  <a:srgbClr val="00244E"/>
                </a:solidFill>
                <a:effectLst/>
                <a:uLnTx/>
                <a:uFillTx/>
                <a:latin typeface="+mn-lt"/>
                <a:ea typeface="+mn-ea"/>
                <a:cs typeface="+mn-cs"/>
              </a:rPr>
              <a:t> million fra ulike partnerskap.</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Samarbeidsforum innstilte at 7 tiltak skulle få tilskudd og at 2 tiltak ikke skulle prioriteres</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I tillegg ble beløpene til de innstilte partnerskapene kraftig nedskalert. </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1" i="0" u="none" strike="noStrike" kern="1200" cap="none" spc="0" normalizeH="0" baseline="0" noProof="0">
                <a:ln>
                  <a:noFill/>
                </a:ln>
                <a:solidFill>
                  <a:srgbClr val="00244E"/>
                </a:solidFill>
                <a:effectLst/>
                <a:uLnTx/>
                <a:uFillTx/>
                <a:latin typeface="+mn-lt"/>
                <a:ea typeface="+mn-ea"/>
                <a:cs typeface="+mn-cs"/>
              </a:rPr>
              <a:t>I Troms var det 7 938 000,- </a:t>
            </a:r>
            <a:r>
              <a:rPr kumimoji="0" lang="nb-NO" sz="1200" b="0" i="0" u="none" strike="noStrike" kern="1200" cap="none" spc="0" normalizeH="0" baseline="0" noProof="0">
                <a:ln>
                  <a:noFill/>
                </a:ln>
                <a:solidFill>
                  <a:srgbClr val="00244E"/>
                </a:solidFill>
                <a:effectLst/>
                <a:uLnTx/>
                <a:uFillTx/>
                <a:latin typeface="+mn-lt"/>
                <a:ea typeface="+mn-ea"/>
                <a:cs typeface="+mn-cs"/>
              </a:rPr>
              <a:t>til fordeling.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Av disse midlene ble det satt av </a:t>
            </a:r>
            <a:r>
              <a:rPr kumimoji="0" lang="nb-NO" sz="1200" b="1" i="0" u="none" strike="noStrike" kern="1200" cap="none" spc="0" normalizeH="0" baseline="0" noProof="0">
                <a:ln>
                  <a:noFill/>
                </a:ln>
                <a:solidFill>
                  <a:srgbClr val="00244E"/>
                </a:solidFill>
                <a:effectLst/>
                <a:uLnTx/>
                <a:uFillTx/>
                <a:latin typeface="+mn-lt"/>
                <a:ea typeface="+mn-ea"/>
                <a:cs typeface="+mn-cs"/>
              </a:rPr>
              <a:t>2 181 400,- </a:t>
            </a:r>
            <a:r>
              <a:rPr kumimoji="0" lang="nb-NO" sz="1200" b="0" i="0" u="none" strike="noStrike" kern="1200" cap="none" spc="0" normalizeH="0" baseline="0" noProof="0">
                <a:ln>
                  <a:noFill/>
                </a:ln>
                <a:solidFill>
                  <a:srgbClr val="00244E"/>
                </a:solidFill>
                <a:effectLst/>
                <a:uLnTx/>
                <a:uFillTx/>
                <a:latin typeface="+mn-lt"/>
                <a:ea typeface="+mn-ea"/>
                <a:cs typeface="+mn-cs"/>
              </a:rPr>
              <a:t>til lokale tilretteleggingsmidler. Resterende </a:t>
            </a:r>
            <a:r>
              <a:rPr kumimoji="0" lang="nb-NO" sz="1200" b="1" i="0" u="none" strike="noStrike" kern="1200" cap="none" spc="0" normalizeH="0" baseline="0" noProof="0">
                <a:ln>
                  <a:noFill/>
                </a:ln>
                <a:solidFill>
                  <a:srgbClr val="00244E"/>
                </a:solidFill>
                <a:effectLst/>
                <a:uLnTx/>
                <a:uFillTx/>
                <a:latin typeface="+mn-lt"/>
                <a:ea typeface="+mn-ea"/>
                <a:cs typeface="+mn-cs"/>
              </a:rPr>
              <a:t>5 827 300</a:t>
            </a:r>
            <a:r>
              <a:rPr kumimoji="0" lang="nb-NO" sz="1200" b="0" i="0" u="none" strike="noStrike" kern="1200" cap="none" spc="0" normalizeH="0" baseline="0" noProof="0">
                <a:ln>
                  <a:noFill/>
                </a:ln>
                <a:solidFill>
                  <a:srgbClr val="00244E"/>
                </a:solidFill>
                <a:effectLst/>
                <a:uLnTx/>
                <a:uFillTx/>
                <a:latin typeface="+mn-lt"/>
                <a:ea typeface="+mn-ea"/>
                <a:cs typeface="+mn-cs"/>
              </a:rPr>
              <a:t>,- er fordelt til barnehagebaserte kompetansetiltak</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Det ble meldt behov for over </a:t>
            </a:r>
            <a:r>
              <a:rPr kumimoji="0" lang="nb-NO" sz="1200" b="1" i="0" u="none" strike="noStrike" kern="1200" cap="none" spc="0" normalizeH="0" baseline="0" noProof="0">
                <a:ln>
                  <a:noFill/>
                </a:ln>
                <a:solidFill>
                  <a:srgbClr val="00244E"/>
                </a:solidFill>
                <a:effectLst/>
                <a:uLnTx/>
                <a:uFillTx/>
                <a:latin typeface="+mn-lt"/>
                <a:ea typeface="+mn-ea"/>
                <a:cs typeface="+mn-cs"/>
              </a:rPr>
              <a:t>7,2 </a:t>
            </a:r>
            <a:r>
              <a:rPr kumimoji="0" lang="nb-NO" sz="1200" b="0" i="0" u="none" strike="noStrike" kern="1200" cap="none" spc="0" normalizeH="0" baseline="0" noProof="0">
                <a:ln>
                  <a:noFill/>
                </a:ln>
                <a:solidFill>
                  <a:srgbClr val="00244E"/>
                </a:solidFill>
                <a:effectLst/>
                <a:uLnTx/>
                <a:uFillTx/>
                <a:latin typeface="+mn-lt"/>
                <a:ea typeface="+mn-ea"/>
                <a:cs typeface="+mn-cs"/>
              </a:rPr>
              <a:t>millioner i de 10  behovsmeldingene som kom inn.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Samarbeidsforum innstilte at 8 tiltak skulle få tilskudd og at 2 tiltak ikke skulle prioriteres.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srgbClr val="00244E"/>
                </a:solidFill>
                <a:effectLst/>
                <a:uLnTx/>
                <a:uFillTx/>
                <a:latin typeface="+mn-lt"/>
                <a:ea typeface="+mn-ea"/>
                <a:cs typeface="+mn-cs"/>
              </a:rPr>
              <a:t>I tillegg ble beløpene til de innstilte partnerskapene kraftig nedskalert. </a:t>
            </a:r>
          </a:p>
          <a:p>
            <a:pPr marL="0" marR="0" lvl="0"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srgbClr val="00244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mn-lt"/>
                <a:ea typeface="+mn-ea"/>
                <a:cs typeface="+mn-cs"/>
              </a:rPr>
              <a:t>Mer detaljerte oversikter over behovsmeldingene og tildelingene for </a:t>
            </a:r>
            <a:r>
              <a:rPr kumimoji="0" lang="nb-NO" sz="1200" b="0" i="0" u="none" strike="noStrike" kern="1200" cap="none" spc="0" normalizeH="0" baseline="0" noProof="0" err="1">
                <a:ln>
                  <a:noFill/>
                </a:ln>
                <a:solidFill>
                  <a:prstClr val="black"/>
                </a:solidFill>
                <a:effectLst/>
                <a:uLnTx/>
                <a:uFillTx/>
                <a:latin typeface="+mn-lt"/>
                <a:ea typeface="+mn-ea"/>
                <a:cs typeface="+mn-cs"/>
              </a:rPr>
              <a:t>Rekomp</a:t>
            </a:r>
            <a:r>
              <a:rPr kumimoji="0" lang="nb-NO" sz="1200" b="0" i="0" u="none" strike="noStrike" kern="1200" cap="none" spc="0" normalizeH="0" baseline="0" noProof="0">
                <a:ln>
                  <a:noFill/>
                </a:ln>
                <a:solidFill>
                  <a:prstClr val="black"/>
                </a:solidFill>
                <a:effectLst/>
                <a:uLnTx/>
                <a:uFillTx/>
                <a:latin typeface="+mn-lt"/>
                <a:ea typeface="+mn-ea"/>
                <a:cs typeface="+mn-cs"/>
              </a:rPr>
              <a:t> finnes på vår hjemmeside.</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996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ønster 9)">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 t="-865" r="30147"/>
          <a:stretch/>
        </p:blipFill>
        <p:spPr>
          <a:xfrm>
            <a:off x="8815283" y="2114373"/>
            <a:ext cx="3376717" cy="4064272"/>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171134" y="6261302"/>
            <a:ext cx="1715102"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a:t>Overskrift (pkt. 54) på </a:t>
            </a:r>
            <a:r>
              <a:rPr lang="nb-NO" err="1"/>
              <a:t>forsidemal</a:t>
            </a:r>
            <a:r>
              <a:rPr lang="nb-NO"/>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1" name="Bilde 10" descr="Et bilde som inneholder natthimmel&#10;&#10;Automatisk generert beskrivelse">
            <a:extLst>
              <a:ext uri="{FF2B5EF4-FFF2-40B4-BE49-F238E27FC236}">
                <a16:creationId xmlns:a16="http://schemas.microsoft.com/office/drawing/2014/main" id="{79A54D75-E3E5-449D-A077-7CBB70E42E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46090"/>
            <a:ext cx="4457035" cy="1350482"/>
          </a:xfrm>
          <a:prstGeom prst="rect">
            <a:avLst/>
          </a:prstGeom>
        </p:spPr>
      </p:pic>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tema 4 (mønster 9)">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45CBD4F4-68BE-4F47-8B5C-36CCA3F4D26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5671" t="16392" r="10958" b="238"/>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8" y="1268413"/>
            <a:ext cx="9829799" cy="2387600"/>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a:t>Overskrift (pkt. 54) på </a:t>
            </a:r>
            <a:r>
              <a:rPr lang="nb-NO" err="1"/>
              <a:t>forsidemal</a:t>
            </a:r>
            <a:r>
              <a:rPr lang="nb-NO"/>
              <a:t> med tema</a:t>
            </a:r>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390340" y="6261302"/>
            <a:ext cx="1495896" cy="231383"/>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pic>
        <p:nvPicPr>
          <p:cNvPr id="17" name="Bilde 16">
            <a:extLst>
              <a:ext uri="{FF2B5EF4-FFF2-40B4-BE49-F238E27FC236}">
                <a16:creationId xmlns:a16="http://schemas.microsoft.com/office/drawing/2014/main" id="{37F3AC3D-4348-45E2-AF34-988B0BB80F3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768" t="-1267" r="30420" b="-49"/>
          <a:stretch/>
        </p:blipFill>
        <p:spPr>
          <a:xfrm>
            <a:off x="8533990" y="1756439"/>
            <a:ext cx="3658010" cy="4391290"/>
          </a:xfrm>
          <a:prstGeom prst="rect">
            <a:avLst/>
          </a:prstGeom>
        </p:spPr>
      </p:pic>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1" name="Bilde 10">
            <a:extLst>
              <a:ext uri="{FF2B5EF4-FFF2-40B4-BE49-F238E27FC236}">
                <a16:creationId xmlns:a16="http://schemas.microsoft.com/office/drawing/2014/main" id="{69A16E3E-B1C0-4317-AF87-A1CA372BC7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26" y="5147740"/>
            <a:ext cx="4438761" cy="1344945"/>
          </a:xfrm>
          <a:prstGeom prst="rect">
            <a:avLst/>
          </a:prstGeom>
        </p:spPr>
      </p:pic>
    </p:spTree>
    <p:extLst>
      <p:ext uri="{BB962C8B-B14F-4D97-AF65-F5344CB8AC3E}">
        <p14:creationId xmlns:p14="http://schemas.microsoft.com/office/powerpoint/2010/main" val="66320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tema 5 (mønster 9)">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92B71E0-3195-409D-A18E-AA9BE35C9862}"/>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4273"/>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8051" y="1262063"/>
            <a:ext cx="8879957" cy="2387600"/>
          </a:xfrm>
          <a:prstGeom prst="rect">
            <a:avLst/>
          </a:prstGeom>
          <a:effectLst>
            <a:outerShdw blurRad="50800" dist="38100" dir="2700000" algn="tl" rotWithShape="0">
              <a:schemeClr val="tx1">
                <a:alpha val="31000"/>
              </a:schemeClr>
            </a:outerShdw>
          </a:effectLst>
        </p:spPr>
        <p:txBody>
          <a:bodyPr anchor="b"/>
          <a:lstStyle>
            <a:lvl1pPr algn="l">
              <a:defRPr sz="5400">
                <a:solidFill>
                  <a:schemeClr val="bg1"/>
                </a:solidFill>
                <a:latin typeface="+mn-lt"/>
              </a:defRPr>
            </a:lvl1pPr>
          </a:lstStyle>
          <a:p>
            <a:r>
              <a:rPr lang="nb-NO"/>
              <a:t>Overskrift (pkt. 54) på </a:t>
            </a:r>
            <a:r>
              <a:rPr lang="nb-NO" err="1"/>
              <a:t>forsidemal</a:t>
            </a:r>
            <a:r>
              <a:rPr lang="nb-NO"/>
              <a:t> med tema</a:t>
            </a:r>
          </a:p>
        </p:txBody>
      </p:sp>
      <p:sp>
        <p:nvSpPr>
          <p:cNvPr id="14" name="Plassholder for dato 3">
            <a:extLst>
              <a:ext uri="{FF2B5EF4-FFF2-40B4-BE49-F238E27FC236}">
                <a16:creationId xmlns:a16="http://schemas.microsoft.com/office/drawing/2014/main" id="{841C5F2E-501F-4EEE-A829-7888FDD94259}"/>
              </a:ext>
            </a:extLst>
          </p:cNvPr>
          <p:cNvSpPr>
            <a:spLocks noGrp="1"/>
          </p:cNvSpPr>
          <p:nvPr>
            <p:ph type="dt" sz="half" idx="2"/>
          </p:nvPr>
        </p:nvSpPr>
        <p:spPr>
          <a:xfrm>
            <a:off x="10515600" y="6261302"/>
            <a:ext cx="1370635"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19" name="Plassholder for tekst 18">
            <a:extLst>
              <a:ext uri="{FF2B5EF4-FFF2-40B4-BE49-F238E27FC236}">
                <a16:creationId xmlns:a16="http://schemas.microsoft.com/office/drawing/2014/main" id="{4C19D712-A025-44A6-A74A-F43D4938E848}"/>
              </a:ext>
            </a:extLst>
          </p:cNvPr>
          <p:cNvSpPr>
            <a:spLocks noGrp="1"/>
          </p:cNvSpPr>
          <p:nvPr>
            <p:ph type="body" sz="quarter" idx="10" hasCustomPrompt="1"/>
          </p:nvPr>
        </p:nvSpPr>
        <p:spPr>
          <a:xfrm>
            <a:off x="960152" y="3785856"/>
            <a:ext cx="5917726" cy="736600"/>
          </a:xfrm>
          <a:prstGeom prst="rect">
            <a:avLst/>
          </a:prstGeom>
          <a:effectLst>
            <a:outerShdw blurRad="50800" dist="25400" dir="2700000" algn="tl" rotWithShape="0">
              <a:prstClr val="black">
                <a:alpha val="6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2"/>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6" name="Bilde 15">
            <a:extLst>
              <a:ext uri="{FF2B5EF4-FFF2-40B4-BE49-F238E27FC236}">
                <a16:creationId xmlns:a16="http://schemas.microsoft.com/office/drawing/2014/main" id="{A10D81D9-ADB9-4780-85D3-DBEC90A4487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 t="79068" r="35197"/>
          <a:stretch/>
        </p:blipFill>
        <p:spPr>
          <a:xfrm>
            <a:off x="8584869" y="5219998"/>
            <a:ext cx="3607132" cy="971241"/>
          </a:xfrm>
          <a:prstGeom prst="rect">
            <a:avLst/>
          </a:prstGeom>
        </p:spPr>
      </p:pic>
      <p:pic>
        <p:nvPicPr>
          <p:cNvPr id="17" name="Bilde 16">
            <a:extLst>
              <a:ext uri="{FF2B5EF4-FFF2-40B4-BE49-F238E27FC236}">
                <a16:creationId xmlns:a16="http://schemas.microsoft.com/office/drawing/2014/main" id="{B5D2A224-6E74-4642-853A-756A735E92B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2988" r="35176" b="21182"/>
          <a:stretch/>
        </p:blipFill>
        <p:spPr>
          <a:xfrm>
            <a:off x="8584868" y="1425553"/>
            <a:ext cx="3607132" cy="3794446"/>
          </a:xfrm>
          <a:prstGeom prst="rect">
            <a:avLst/>
          </a:prstGeom>
        </p:spPr>
      </p:pic>
      <p:pic>
        <p:nvPicPr>
          <p:cNvPr id="15" name="Bilde 14">
            <a:extLst>
              <a:ext uri="{FF2B5EF4-FFF2-40B4-BE49-F238E27FC236}">
                <a16:creationId xmlns:a16="http://schemas.microsoft.com/office/drawing/2014/main" id="{8E850E14-BFA9-4A98-AD90-DB3F15C6B2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 y="5144573"/>
            <a:ext cx="4460905" cy="1341762"/>
          </a:xfrm>
          <a:prstGeom prst="rect">
            <a:avLst/>
          </a:prstGeom>
        </p:spPr>
      </p:pic>
    </p:spTree>
    <p:extLst>
      <p:ext uri="{BB962C8B-B14F-4D97-AF65-F5344CB8AC3E}">
        <p14:creationId xmlns:p14="http://schemas.microsoft.com/office/powerpoint/2010/main" val="2116190064"/>
      </p:ext>
    </p:extLst>
  </p:cSld>
  <p:clrMapOvr>
    <a:masterClrMapping/>
  </p:clrMapOvr>
  <p:extLst>
    <p:ext uri="{DCECCB84-F9BA-43D5-87BE-67443E8EF086}">
      <p15:sldGuideLst xmlns:p15="http://schemas.microsoft.com/office/powerpoint/2012/main">
        <p15:guide id="1" orient="horz" pos="2568">
          <p15:clr>
            <a:srgbClr val="FBAE40"/>
          </p15:clr>
        </p15:guide>
        <p15:guide id="2" pos="3840">
          <p15:clr>
            <a:srgbClr val="FBAE40"/>
          </p15:clr>
        </p15:guide>
        <p15:guide id="3" orient="horz" pos="22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tema 6 (mønster 9)">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765B4E-3106-41EA-A18E-A327012606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74" b="16574"/>
          <a:stretch/>
        </p:blipFill>
        <p:spPr>
          <a:xfrm>
            <a:off x="1" y="0"/>
            <a:ext cx="12190431" cy="5223600"/>
          </a:xfrm>
          <a:prstGeom prst="rect">
            <a:avLst/>
          </a:prstGeom>
        </p:spPr>
      </p:pic>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271342" y="6261302"/>
            <a:ext cx="161489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15" name="Tittel 1">
            <a:extLst>
              <a:ext uri="{FF2B5EF4-FFF2-40B4-BE49-F238E27FC236}">
                <a16:creationId xmlns:a16="http://schemas.microsoft.com/office/drawing/2014/main" id="{011C58C2-963B-4C52-B492-24CC06CE541C}"/>
              </a:ext>
            </a:extLst>
          </p:cNvPr>
          <p:cNvSpPr>
            <a:spLocks noGrp="1"/>
          </p:cNvSpPr>
          <p:nvPr>
            <p:ph type="ctrTitle" hasCustomPrompt="1"/>
          </p:nvPr>
        </p:nvSpPr>
        <p:spPr>
          <a:xfrm>
            <a:off x="901702" y="1393938"/>
            <a:ext cx="6225491" cy="2387600"/>
          </a:xfrm>
          <a:prstGeom prst="rect">
            <a:avLst/>
          </a:prstGeom>
          <a:effectLst>
            <a:outerShdw blurRad="50800" dist="38100" dir="2700000" algn="tl" rotWithShape="0">
              <a:schemeClr val="tx1">
                <a:alpha val="40000"/>
              </a:schemeClr>
            </a:outerShdw>
          </a:effectLst>
        </p:spPr>
        <p:txBody>
          <a:bodyPr anchor="b"/>
          <a:lstStyle>
            <a:lvl1pPr algn="l">
              <a:defRPr sz="4800">
                <a:solidFill>
                  <a:schemeClr val="bg1"/>
                </a:solidFill>
                <a:latin typeface="+mn-lt"/>
              </a:defRPr>
            </a:lvl1pPr>
          </a:lstStyle>
          <a:p>
            <a:r>
              <a:rPr lang="nb-NO"/>
              <a:t>Overskrift (pkt. 48)</a:t>
            </a:r>
            <a:br>
              <a:rPr lang="nb-NO"/>
            </a:br>
            <a:r>
              <a:rPr lang="nb-NO"/>
              <a:t>på </a:t>
            </a:r>
            <a:r>
              <a:rPr lang="nb-NO" err="1"/>
              <a:t>forsidemal</a:t>
            </a:r>
            <a:endParaRPr lang="nb-NO"/>
          </a:p>
        </p:txBody>
      </p:sp>
      <p:sp>
        <p:nvSpPr>
          <p:cNvPr id="16" name="Plassholder for tekst 6">
            <a:extLst>
              <a:ext uri="{FF2B5EF4-FFF2-40B4-BE49-F238E27FC236}">
                <a16:creationId xmlns:a16="http://schemas.microsoft.com/office/drawing/2014/main" id="{A169B907-B5EA-4317-903B-A917EDBD2BE1}"/>
              </a:ext>
            </a:extLst>
          </p:cNvPr>
          <p:cNvSpPr>
            <a:spLocks noGrp="1"/>
          </p:cNvSpPr>
          <p:nvPr>
            <p:ph type="body" sz="quarter" idx="11" hasCustomPrompt="1"/>
          </p:nvPr>
        </p:nvSpPr>
        <p:spPr>
          <a:xfrm>
            <a:off x="967088" y="3901244"/>
            <a:ext cx="6390641" cy="1036667"/>
          </a:xfrm>
          <a:prstGeom prst="rect">
            <a:avLst/>
          </a:prstGeom>
          <a:effectLst>
            <a:outerShdw blurRad="50800" dist="38100" dir="2700000" algn="tl" rotWithShape="0">
              <a:prstClr val="black">
                <a:alpha val="26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sp>
        <p:nvSpPr>
          <p:cNvPr id="12" name="TekstSylinder 11">
            <a:extLst>
              <a:ext uri="{FF2B5EF4-FFF2-40B4-BE49-F238E27FC236}">
                <a16:creationId xmlns:a16="http://schemas.microsoft.com/office/drawing/2014/main" id="{09D0D6D3-AD51-4F50-84A0-079A6987086C}"/>
              </a:ext>
            </a:extLst>
          </p:cNvPr>
          <p:cNvSpPr txBox="1"/>
          <p:nvPr userDrawn="1"/>
        </p:nvSpPr>
        <p:spPr>
          <a:xfrm>
            <a:off x="10906646" y="5106746"/>
            <a:ext cx="979589" cy="116854"/>
          </a:xfrm>
          <a:prstGeom prst="rect">
            <a:avLst/>
          </a:prstGeom>
          <a:noFill/>
        </p:spPr>
        <p:txBody>
          <a:bodyPr wrap="none" lIns="0" tIns="0" rIns="0" rtlCol="0" anchor="ctr" anchorCtr="0">
            <a:no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Anders Aasheim</a:t>
            </a:r>
          </a:p>
        </p:txBody>
      </p:sp>
      <p:pic>
        <p:nvPicPr>
          <p:cNvPr id="18" name="Bilde 17">
            <a:extLst>
              <a:ext uri="{FF2B5EF4-FFF2-40B4-BE49-F238E27FC236}">
                <a16:creationId xmlns:a16="http://schemas.microsoft.com/office/drawing/2014/main" id="{1CAE4857-7C07-4B51-9933-2EF29E35B7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5132384"/>
            <a:ext cx="4469450" cy="1364188"/>
          </a:xfrm>
          <a:prstGeom prst="rect">
            <a:avLst/>
          </a:prstGeom>
        </p:spPr>
      </p:pic>
    </p:spTree>
    <p:extLst>
      <p:ext uri="{BB962C8B-B14F-4D97-AF65-F5344CB8AC3E}">
        <p14:creationId xmlns:p14="http://schemas.microsoft.com/office/powerpoint/2010/main" val="3217096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Skriv i stikkordsform, ikke i setninger.</a:t>
            </a:r>
            <a:br>
              <a:rPr lang="nb-NO"/>
            </a:br>
            <a:r>
              <a:rPr lang="nb-NO"/>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342900" indent="-342900">
              <a:lnSpc>
                <a:spcPct val="100000"/>
              </a:lnSpc>
              <a:buFont typeface="Arial" panose="020B0604020202020204" pitchFamily="34" charset="0"/>
              <a:buChar char="•"/>
              <a:defRPr sz="2400"/>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a:t>Mye tekst vil gjøre at publikum bruker mer tid på å lese, og mindre til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2">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381865"/>
            <a:ext cx="10078772" cy="3927382"/>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Skriv i stikkordsform, ikke i setninger.</a:t>
            </a:r>
            <a:br>
              <a:rPr lang="nb-NO"/>
            </a:br>
            <a:r>
              <a:rPr lang="nb-NO"/>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Mye tekst vil gjøre at publikum bruker mer tid på å lese, og mindre til på å lytte.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287514"/>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5986236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3">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4400">
                <a:solidFill>
                  <a:schemeClr val="bg1"/>
                </a:solidFill>
                <a:latin typeface="+mn-lt"/>
                <a:ea typeface="Open Sans SemiBold" panose="020B0706030804020204" pitchFamily="34" charset="0"/>
                <a:cs typeface="Open Sans SemiBold" panose="020B0706030804020204" pitchFamily="34" charset="0"/>
              </a:defRPr>
            </a:lvl1pPr>
          </a:lstStyle>
          <a:p>
            <a:r>
              <a:rPr lang="nb-NO"/>
              <a:t>Overskrift (pkt. 44) på maks en linje</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Skriv i stikkordsform, ikke i setninger.</a:t>
            </a:r>
            <a:br>
              <a:rPr lang="nb-NO"/>
            </a:br>
            <a:r>
              <a:rPr lang="nb-NO"/>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342900" indent="-342900">
              <a:lnSpc>
                <a:spcPct val="100000"/>
              </a:lnSpc>
              <a:buFont typeface="Arial" panose="020B0604020202020204" pitchFamily="34" charset="0"/>
              <a:buChar char="•"/>
              <a:defRPr sz="2400"/>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a:t>Mye tekst vil gjøre at publikum bruker mer tid på å lese, og mindre til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 4">
    <p:bg>
      <p:bgPr>
        <a:solidFill>
          <a:srgbClr val="00244E"/>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241425"/>
          </a:xfrm>
          <a:prstGeom prst="rect">
            <a:avLst/>
          </a:prstGeom>
          <a:effectLst/>
        </p:spPr>
        <p:txBody>
          <a:bodyPr vert="horz" lIns="91440" tIns="45720" rIns="91440" bIns="45720" rtlCol="0" anchor="b">
            <a:noAutofit/>
          </a:bodyPr>
          <a:lstStyle>
            <a:lvl1pPr>
              <a:lnSpc>
                <a:spcPct val="100000"/>
              </a:lnSpc>
              <a:defRPr sz="4400">
                <a:solidFill>
                  <a:schemeClr val="bg1"/>
                </a:solidFill>
              </a:defRPr>
            </a:lvl1pPr>
          </a:lstStyle>
          <a:p>
            <a:r>
              <a:rPr lang="nb-NO"/>
              <a:t>Overskrift (44) på maks en linje</a:t>
            </a:r>
          </a:p>
        </p:txBody>
      </p:sp>
      <p:sp>
        <p:nvSpPr>
          <p:cNvPr id="11" name="Plassholder for tekst 10">
            <a:extLst>
              <a:ext uri="{FF2B5EF4-FFF2-40B4-BE49-F238E27FC236}">
                <a16:creationId xmlns:a16="http://schemas.microsoft.com/office/drawing/2014/main" id="{EBC83C3D-279D-4943-9096-22F4835BB967}"/>
              </a:ext>
            </a:extLst>
          </p:cNvPr>
          <p:cNvSpPr>
            <a:spLocks noGrp="1"/>
          </p:cNvSpPr>
          <p:nvPr>
            <p:ph type="body" sz="quarter" idx="10" hasCustomPrompt="1"/>
          </p:nvPr>
        </p:nvSpPr>
        <p:spPr>
          <a:xfrm>
            <a:off x="1055688" y="2339742"/>
            <a:ext cx="10080625" cy="396621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nb-NO"/>
              <a:t>Innhold (24). Ikke skriv for mye! Det tar oppmerksomheten fra deg og budskapet ditt</a:t>
            </a:r>
          </a:p>
          <a:p>
            <a:pPr lvl="0"/>
            <a:endParaRPr lang="nb-NO"/>
          </a:p>
        </p:txBody>
      </p:sp>
    </p:spTree>
    <p:extLst>
      <p:ext uri="{BB962C8B-B14F-4D97-AF65-F5344CB8AC3E}">
        <p14:creationId xmlns:p14="http://schemas.microsoft.com/office/powerpoint/2010/main" val="41372016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innhold 5">
    <p:bg>
      <p:bgPr>
        <a:solidFill>
          <a:srgbClr val="EFF0EF"/>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20" name="Bilde 19" descr="Et bilde som inneholder sitter&#10;&#10;Automatisk generert beskrivelse">
            <a:extLst>
              <a:ext uri="{FF2B5EF4-FFF2-40B4-BE49-F238E27FC236}">
                <a16:creationId xmlns:a16="http://schemas.microsoft.com/office/drawing/2014/main" id="{C670D3EB-56B3-4283-9424-EA856B0B30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73" r="18509"/>
          <a:stretch/>
        </p:blipFill>
        <p:spPr>
          <a:xfrm>
            <a:off x="0" y="51150"/>
            <a:ext cx="12192000" cy="6480000"/>
          </a:xfrm>
          <a:prstGeom prst="rect">
            <a:avLst/>
          </a:prstGeom>
        </p:spPr>
      </p:pic>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241425"/>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a:t>Overskrift (44) på maks en linje</a:t>
            </a:r>
          </a:p>
        </p:txBody>
      </p:sp>
      <p:sp>
        <p:nvSpPr>
          <p:cNvPr id="11" name="Plassholder for tekst 10">
            <a:extLst>
              <a:ext uri="{FF2B5EF4-FFF2-40B4-BE49-F238E27FC236}">
                <a16:creationId xmlns:a16="http://schemas.microsoft.com/office/drawing/2014/main" id="{EBC83C3D-279D-4943-9096-22F4835BB967}"/>
              </a:ext>
            </a:extLst>
          </p:cNvPr>
          <p:cNvSpPr>
            <a:spLocks noGrp="1"/>
          </p:cNvSpPr>
          <p:nvPr>
            <p:ph type="body" sz="quarter" idx="10" hasCustomPrompt="1"/>
          </p:nvPr>
        </p:nvSpPr>
        <p:spPr>
          <a:xfrm>
            <a:off x="1055688" y="2339742"/>
            <a:ext cx="10080625" cy="3966215"/>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lvl1pPr>
          </a:lstStyle>
          <a:p>
            <a:pPr lvl="0"/>
            <a:r>
              <a:rPr lang="nb-NO"/>
              <a:t>Innhold (24). Ikke skriv for mye! Det tar oppmerksomheten fra deg og budskapet ditt</a:t>
            </a:r>
          </a:p>
        </p:txBody>
      </p:sp>
    </p:spTree>
    <p:extLst>
      <p:ext uri="{BB962C8B-B14F-4D97-AF65-F5344CB8AC3E}">
        <p14:creationId xmlns:p14="http://schemas.microsoft.com/office/powerpoint/2010/main" val="3035140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 innhold - fak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9950DEB-AF6A-4F66-8531-0BDED610FDA0}"/>
              </a:ext>
            </a:extLst>
          </p:cNvPr>
          <p:cNvSpPr/>
          <p:nvPr userDrawn="1"/>
        </p:nvSpPr>
        <p:spPr>
          <a:xfrm>
            <a:off x="7501933" y="2164467"/>
            <a:ext cx="3643689" cy="41442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20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Viktig informasjon her.</a:t>
            </a:r>
          </a:p>
          <a:p>
            <a:pPr lvl="0"/>
            <a:r>
              <a:rPr lang="nb-NO"/>
              <a:t>Her kan du skrive en tilleggsopplysning som hører til tema. </a:t>
            </a:r>
          </a:p>
          <a:p>
            <a:pPr lvl="0"/>
            <a:r>
              <a:rPr lang="nb-NO"/>
              <a:t>Lovparagraf, statistikk eller en huskeliste.</a:t>
            </a:r>
          </a:p>
          <a:p>
            <a:pPr lvl="0"/>
            <a:r>
              <a:rPr lang="nb-NO"/>
              <a:t>Skriv gjerne inn kilde,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4400">
                <a:solidFill>
                  <a:schemeClr val="tx2"/>
                </a:solidFill>
                <a:latin typeface="+mn-lt"/>
              </a:defRPr>
            </a:lvl1pPr>
          </a:lstStyle>
          <a:p>
            <a:r>
              <a:rPr lang="nb-NO"/>
              <a:t>Overskrift (44) på maks en linje</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Skriv i stikkordsform, ikke i setninger. </a:t>
            </a:r>
            <a:br>
              <a:rPr lang="nb-NO"/>
            </a:br>
            <a:r>
              <a:rPr lang="nb-NO"/>
              <a:t>Publikum bør slippe å lese alt som blir sagt.</a:t>
            </a:r>
          </a:p>
          <a:p>
            <a:pPr lvl="0"/>
            <a:endParaRPr lang="nb-NO"/>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066616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Skriv i stikkordsform.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Publikum bør slippe å lese alt som blir sagt.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a:t>Mye tekst vil gjøre at publikum bruker mer tid på å lese, og mindre til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9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relevant bilde?</a:t>
            </a:r>
          </a:p>
          <a:p>
            <a:r>
              <a:rPr lang="nb-NO"/>
              <a:t>Bruk heller en </a:t>
            </a:r>
            <a:r>
              <a:rPr lang="nb-NO" err="1"/>
              <a:t>malside</a:t>
            </a:r>
            <a:r>
              <a:rPr lang="nb-NO"/>
              <a:t> uten bilde.</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a:t>Overskrift (pkt. 36) som er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655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 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229" r="30318"/>
          <a:stretch/>
        </p:blipFill>
        <p:spPr>
          <a:xfrm>
            <a:off x="8792348" y="2021248"/>
            <a:ext cx="3399652" cy="4157397"/>
          </a:xfrm>
          <a:prstGeom prst="rect">
            <a:avLst/>
          </a:prstGeom>
          <a:noFill/>
        </p:spPr>
      </p:pic>
      <p:sp>
        <p:nvSpPr>
          <p:cNvPr id="22" name="Plassholder for dato 3">
            <a:extLst>
              <a:ext uri="{FF2B5EF4-FFF2-40B4-BE49-F238E27FC236}">
                <a16:creationId xmlns:a16="http://schemas.microsoft.com/office/drawing/2014/main" id="{E61A0069-77CB-4CBE-BA7B-A3D685364F9D}"/>
              </a:ext>
            </a:extLst>
          </p:cNvPr>
          <p:cNvSpPr>
            <a:spLocks noGrp="1"/>
          </p:cNvSpPr>
          <p:nvPr>
            <p:ph type="dt" sz="half" idx="2"/>
          </p:nvPr>
        </p:nvSpPr>
        <p:spPr>
          <a:xfrm>
            <a:off x="10008296" y="6261302"/>
            <a:ext cx="187793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a:t>Overskrift (pkt. 54) på </a:t>
            </a:r>
            <a:r>
              <a:rPr lang="nb-NO" err="1"/>
              <a:t>forsidemal</a:t>
            </a:r>
            <a:r>
              <a:rPr lang="nb-NO"/>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3" name="Bilde 2" descr="Et bilde som inneholder natthimmel&#10;&#10;Automatisk generert beskrivelse">
            <a:extLst>
              <a:ext uri="{FF2B5EF4-FFF2-40B4-BE49-F238E27FC236}">
                <a16:creationId xmlns:a16="http://schemas.microsoft.com/office/drawing/2014/main" id="{4D7B0109-BD37-41E0-8E80-0EB087E09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8209"/>
            <a:ext cx="4516051" cy="1368363"/>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164466"/>
            <a:ext cx="6400800" cy="4144259"/>
          </a:xfrm>
          <a:prstGeom prst="rect">
            <a:avLst/>
          </a:prstGeom>
        </p:spPr>
        <p:txBody>
          <a:bodyPr/>
          <a:lstStyle>
            <a:lvl1pPr>
              <a:lnSpc>
                <a:spcPct val="100000"/>
              </a:lnSpc>
              <a:defRPr sz="2800">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a:t>Skriv i stikkordsform. </a:t>
            </a:r>
          </a:p>
          <a:p>
            <a:pPr lvl="0"/>
            <a:r>
              <a:rPr lang="nb-NO"/>
              <a:t>Publikum bør slippe å lese alt som blir sagt. </a:t>
            </a:r>
          </a:p>
          <a:p>
            <a:pPr lvl="0"/>
            <a:r>
              <a:rPr lang="nb-NO"/>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9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a:t>
            </a:r>
          </a:p>
          <a:p>
            <a:r>
              <a:rPr lang="nb-NO"/>
              <a:t>Bruk heller en </a:t>
            </a:r>
            <a:r>
              <a:rPr lang="nb-NO" err="1"/>
              <a:t>malside</a:t>
            </a:r>
            <a:r>
              <a:rPr lang="nb-NO"/>
              <a:t> uten bilde.</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4400">
                <a:solidFill>
                  <a:schemeClr val="tx1"/>
                </a:solidFill>
                <a:latin typeface="+mn-lt"/>
              </a:defRPr>
            </a:lvl1pPr>
          </a:lstStyle>
          <a:p>
            <a:r>
              <a:rPr lang="nb-NO"/>
              <a:t>Overskrift (pkt. 44) på maks en linje</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1295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a:t>Her skriver du fotograf og/eller eier av bildet.</a:t>
            </a:r>
          </a:p>
        </p:txBody>
      </p:sp>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 bilder x 2">
    <p:bg>
      <p:bgPr>
        <a:solidFill>
          <a:schemeClr val="bg1"/>
        </a:solidFill>
        <a:effectLst/>
      </p:bgPr>
    </p:bg>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a:t>Overskrift (44) på maks en linje</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4" name="Plassholder for bilde 3">
            <a:extLst>
              <a:ext uri="{FF2B5EF4-FFF2-40B4-BE49-F238E27FC236}">
                <a16:creationId xmlns:a16="http://schemas.microsoft.com/office/drawing/2014/main" id="{D1548005-5060-42D5-8114-2034562A3A38}"/>
              </a:ext>
            </a:extLst>
          </p:cNvPr>
          <p:cNvSpPr>
            <a:spLocks noGrp="1"/>
          </p:cNvSpPr>
          <p:nvPr>
            <p:ph type="pic" sz="quarter" idx="13" hasCustomPrompt="1"/>
          </p:nvPr>
        </p:nvSpPr>
        <p:spPr>
          <a:xfrm>
            <a:off x="1055688" y="2158799"/>
            <a:ext cx="4891087" cy="4143375"/>
          </a:xfrm>
          <a:prstGeom prst="rect">
            <a:avLst/>
          </a:prstGeom>
          <a:solidFill>
            <a:schemeClr val="bg1">
              <a:lumMod val="95000"/>
            </a:schemeClr>
          </a:solidFill>
        </p:spPr>
        <p:txBody>
          <a:bodyPr/>
          <a:lstStyle>
            <a:lvl1pPr marL="0" indent="0">
              <a:buNone/>
              <a:defRPr/>
            </a:lvl1pPr>
          </a:lstStyle>
          <a:p>
            <a:r>
              <a:rPr lang="nb-NO"/>
              <a:t>Klikk på ikonet for å sette inn bilde som passer til det du skal snakke om. </a:t>
            </a:r>
            <a:br>
              <a:rPr lang="nb-NO"/>
            </a:br>
            <a:br>
              <a:rPr lang="nb-NO"/>
            </a:br>
            <a:r>
              <a:rPr lang="nb-NO"/>
              <a:t>Har du ikke relevant bilde?</a:t>
            </a:r>
          </a:p>
          <a:p>
            <a:r>
              <a:rPr lang="nb-NO"/>
              <a:t>Bruk heller en </a:t>
            </a:r>
            <a:r>
              <a:rPr lang="nb-NO" err="1"/>
              <a:t>malside</a:t>
            </a:r>
            <a:r>
              <a:rPr lang="nb-NO"/>
              <a:t> uten bilde.</a:t>
            </a:r>
          </a:p>
          <a:p>
            <a:endParaRPr lang="nb-NO"/>
          </a:p>
          <a:p>
            <a:endParaRPr lang="nb-NO"/>
          </a:p>
        </p:txBody>
      </p:sp>
      <p:sp>
        <p:nvSpPr>
          <p:cNvPr id="11" name="Plassholder for bilde 3">
            <a:extLst>
              <a:ext uri="{FF2B5EF4-FFF2-40B4-BE49-F238E27FC236}">
                <a16:creationId xmlns:a16="http://schemas.microsoft.com/office/drawing/2014/main" id="{8ECAF71A-5674-4519-AC96-C268E69162EF}"/>
              </a:ext>
            </a:extLst>
          </p:cNvPr>
          <p:cNvSpPr>
            <a:spLocks noGrp="1"/>
          </p:cNvSpPr>
          <p:nvPr>
            <p:ph type="pic" sz="quarter" idx="14" hasCustomPrompt="1"/>
          </p:nvPr>
        </p:nvSpPr>
        <p:spPr>
          <a:xfrm>
            <a:off x="6245225" y="2158798"/>
            <a:ext cx="4891087" cy="4143375"/>
          </a:xfrm>
          <a:prstGeom prst="rect">
            <a:avLst/>
          </a:prstGeom>
          <a:solidFill>
            <a:schemeClr val="bg1">
              <a:lumMod val="95000"/>
            </a:schemeClr>
          </a:solidFill>
        </p:spPr>
        <p:txBody>
          <a:bodyPr/>
          <a:lstStyle>
            <a:lvl1pPr marL="0" indent="0">
              <a:buNone/>
              <a:defRPr/>
            </a:lvl1pPr>
          </a:lstStyle>
          <a:p>
            <a:r>
              <a:rPr lang="nb-NO"/>
              <a:t>Klikk på ikonet for å sette inn bilde som passer til det du skal snakke om. </a:t>
            </a:r>
            <a:br>
              <a:rPr lang="nb-NO"/>
            </a:br>
            <a:br>
              <a:rPr lang="nb-NO"/>
            </a:br>
            <a:r>
              <a:rPr lang="nb-NO"/>
              <a:t>Har du ikke relevant bilde?</a:t>
            </a:r>
          </a:p>
          <a:p>
            <a:r>
              <a:rPr lang="nb-NO"/>
              <a:t>Bruk heller en </a:t>
            </a:r>
            <a:r>
              <a:rPr lang="nb-NO" err="1"/>
              <a:t>malside</a:t>
            </a:r>
            <a:r>
              <a:rPr lang="nb-NO"/>
              <a:t> uten bilde.</a:t>
            </a:r>
          </a:p>
          <a:p>
            <a:endParaRPr lang="nb-NO"/>
          </a:p>
          <a:p>
            <a:endParaRPr lang="nb-NO"/>
          </a:p>
        </p:txBody>
      </p:sp>
    </p:spTree>
    <p:extLst>
      <p:ext uri="{BB962C8B-B14F-4D97-AF65-F5344CB8AC3E}">
        <p14:creationId xmlns:p14="http://schemas.microsoft.com/office/powerpoint/2010/main" val="14863236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6" y="4929809"/>
            <a:ext cx="4845929" cy="11657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17731" y="5106358"/>
            <a:ext cx="4439054" cy="800325"/>
          </a:xfrm>
          <a:prstGeom prst="rect">
            <a:avLst/>
          </a:prstGeom>
        </p:spPr>
        <p:txBody>
          <a:bodyPr>
            <a:noAutofit/>
          </a:bodyPr>
          <a:lstStyle>
            <a:lvl1pPr marL="0" indent="0" algn="ctr">
              <a:lnSpc>
                <a:spcPct val="100000"/>
              </a:lnSpc>
              <a:buNone/>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Tekst som tilføyer informasjon til bildet. Denne siden kan brukes til å </a:t>
            </a:r>
            <a:br>
              <a:rPr lang="nb-NO"/>
            </a:br>
            <a:r>
              <a:rPr lang="nb-NO"/>
              <a:t>sammenlikne noe.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a:t>Overskrift (44)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7" y="2147945"/>
            <a:ext cx="4845929" cy="2666019"/>
          </a:xfrm>
          <a:prstGeom prst="rect">
            <a:avLst/>
          </a:prstGeom>
          <a:solidFill>
            <a:schemeClr val="bg1">
              <a:lumMod val="9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2780" y="6586917"/>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7824"/>
            <a:ext cx="4605929"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8" name="Plassholder for bilde 21">
            <a:extLst>
              <a:ext uri="{FF2B5EF4-FFF2-40B4-BE49-F238E27FC236}">
                <a16:creationId xmlns:a16="http://schemas.microsoft.com/office/drawing/2014/main" id="{D0912DF3-0BEA-4436-8492-5E23DD74BE51}"/>
              </a:ext>
            </a:extLst>
          </p:cNvPr>
          <p:cNvSpPr>
            <a:spLocks noGrp="1"/>
          </p:cNvSpPr>
          <p:nvPr>
            <p:ph type="pic" sz="quarter" idx="27" hasCustomPrompt="1"/>
          </p:nvPr>
        </p:nvSpPr>
        <p:spPr>
          <a:xfrm>
            <a:off x="6290383" y="2143921"/>
            <a:ext cx="4845929" cy="2666019"/>
          </a:xfrm>
          <a:prstGeom prst="rect">
            <a:avLst/>
          </a:prstGeom>
          <a:solidFill>
            <a:schemeClr val="bg1">
              <a:lumMod val="95000"/>
            </a:schemeClr>
          </a:solidFill>
        </p:spPr>
        <p:txBody>
          <a:bodyPr anchor="ctr"/>
          <a:lstStyle>
            <a:lvl1pPr marL="0" indent="0" algn="ctr">
              <a:buNone/>
              <a:defRPr/>
            </a:lvl1pPr>
          </a:lstStyle>
          <a:p>
            <a:r>
              <a:rPr lang="nb-NO"/>
              <a:t>Klikk for på ikonet for å sette inn bilde 1</a:t>
            </a:r>
          </a:p>
        </p:txBody>
      </p:sp>
      <p:sp>
        <p:nvSpPr>
          <p:cNvPr id="19" name="Rektangel 18">
            <a:extLst>
              <a:ext uri="{FF2B5EF4-FFF2-40B4-BE49-F238E27FC236}">
                <a16:creationId xmlns:a16="http://schemas.microsoft.com/office/drawing/2014/main" id="{5F298CD5-58A9-440A-8C22-7BE0383F98DF}"/>
              </a:ext>
            </a:extLst>
          </p:cNvPr>
          <p:cNvSpPr/>
          <p:nvPr userDrawn="1"/>
        </p:nvSpPr>
        <p:spPr>
          <a:xfrm>
            <a:off x="6290383" y="4929809"/>
            <a:ext cx="4845929" cy="11657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tekst 8">
            <a:extLst>
              <a:ext uri="{FF2B5EF4-FFF2-40B4-BE49-F238E27FC236}">
                <a16:creationId xmlns:a16="http://schemas.microsoft.com/office/drawing/2014/main" id="{14CD3513-43F5-4A2C-9004-92F8E31B82C2}"/>
              </a:ext>
            </a:extLst>
          </p:cNvPr>
          <p:cNvSpPr>
            <a:spLocks noGrp="1"/>
          </p:cNvSpPr>
          <p:nvPr>
            <p:ph type="body" sz="quarter" idx="28" hasCustomPrompt="1"/>
          </p:nvPr>
        </p:nvSpPr>
        <p:spPr>
          <a:xfrm>
            <a:off x="6452428" y="5106358"/>
            <a:ext cx="4439054" cy="800325"/>
          </a:xfrm>
          <a:prstGeom prst="rect">
            <a:avLst/>
          </a:prstGeom>
        </p:spPr>
        <p:txBody>
          <a:bodyPr>
            <a:noAutofit/>
          </a:bodyPr>
          <a:lstStyle>
            <a:lvl1pPr marL="0" indent="0" algn="ctr">
              <a:lnSpc>
                <a:spcPct val="100000"/>
              </a:lnSpc>
              <a:buNone/>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Tekst som tilføyer informasjon til bildet. Denne siden kan brukes til å </a:t>
            </a:r>
            <a:br>
              <a:rPr lang="nb-NO"/>
            </a:br>
            <a:r>
              <a:rPr lang="nb-NO"/>
              <a:t>sammenlikne noe.</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782710"/>
            <a:ext cx="3168000" cy="131280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95686" y="4953698"/>
            <a:ext cx="2686050" cy="970826"/>
          </a:xfrm>
          <a:prstGeom prst="rect">
            <a:avLst/>
          </a:prstGeom>
        </p:spPr>
        <p:txBody>
          <a:bodyPr>
            <a:noAutofit/>
          </a:bodyPr>
          <a:lstStyle>
            <a:lvl1pPr marL="0" indent="0" algn="ctr">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Denne siden kan brukes for å sammenlikne noe.</a:t>
            </a:r>
            <a:br>
              <a:rPr lang="nb-NO"/>
            </a:br>
            <a:r>
              <a:rPr lang="nb-NO"/>
              <a:t>For eksempel hvis du har tre bilder som viser en utvikling.</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782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Plassholder for bilde 21">
            <a:extLst>
              <a:ext uri="{FF2B5EF4-FFF2-40B4-BE49-F238E27FC236}">
                <a16:creationId xmlns:a16="http://schemas.microsoft.com/office/drawing/2014/main" id="{235A59CA-44E9-4008-9B4D-814D79D2EF4F}"/>
              </a:ext>
            </a:extLst>
          </p:cNvPr>
          <p:cNvSpPr>
            <a:spLocks noGrp="1"/>
          </p:cNvSpPr>
          <p:nvPr>
            <p:ph type="pic" sz="quarter" idx="25" hasCustomPrompt="1"/>
          </p:nvPr>
        </p:nvSpPr>
        <p:spPr>
          <a:xfrm>
            <a:off x="1074053" y="2269811"/>
            <a:ext cx="3149633" cy="2362225"/>
          </a:xfrm>
          <a:prstGeom prst="rect">
            <a:avLst/>
          </a:prstGeom>
          <a:solidFill>
            <a:schemeClr val="bg1">
              <a:lumMod val="9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22" name="Plassholder for bilde 21">
            <a:extLst>
              <a:ext uri="{FF2B5EF4-FFF2-40B4-BE49-F238E27FC236}">
                <a16:creationId xmlns:a16="http://schemas.microsoft.com/office/drawing/2014/main" id="{FF60397A-F576-4BC3-A1E6-086A1FEAFCB7}"/>
              </a:ext>
            </a:extLst>
          </p:cNvPr>
          <p:cNvSpPr>
            <a:spLocks noGrp="1"/>
          </p:cNvSpPr>
          <p:nvPr>
            <p:ph type="pic" sz="quarter" idx="26" hasCustomPrompt="1"/>
          </p:nvPr>
        </p:nvSpPr>
        <p:spPr>
          <a:xfrm>
            <a:off x="4521183" y="2269811"/>
            <a:ext cx="3149633" cy="2362225"/>
          </a:xfrm>
          <a:prstGeom prst="rect">
            <a:avLst/>
          </a:prstGeom>
          <a:solidFill>
            <a:schemeClr val="bg1">
              <a:lumMod val="9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24" name="Plassholder for bilde 21">
            <a:extLst>
              <a:ext uri="{FF2B5EF4-FFF2-40B4-BE49-F238E27FC236}">
                <a16:creationId xmlns:a16="http://schemas.microsoft.com/office/drawing/2014/main" id="{CCB083E2-C376-4099-A642-0BCD13499F50}"/>
              </a:ext>
            </a:extLst>
          </p:cNvPr>
          <p:cNvSpPr>
            <a:spLocks noGrp="1"/>
          </p:cNvSpPr>
          <p:nvPr>
            <p:ph type="pic" sz="quarter" idx="27" hasCustomPrompt="1"/>
          </p:nvPr>
        </p:nvSpPr>
        <p:spPr>
          <a:xfrm>
            <a:off x="7977497" y="2269811"/>
            <a:ext cx="3149633" cy="2362225"/>
          </a:xfrm>
          <a:prstGeom prst="rect">
            <a:avLst/>
          </a:prstGeom>
          <a:solidFill>
            <a:schemeClr val="bg1">
              <a:lumMod val="9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26" name="Rektangel 25">
            <a:extLst>
              <a:ext uri="{FF2B5EF4-FFF2-40B4-BE49-F238E27FC236}">
                <a16:creationId xmlns:a16="http://schemas.microsoft.com/office/drawing/2014/main" id="{61042715-D5C9-43E1-937E-801F25C9CEF9}"/>
              </a:ext>
            </a:extLst>
          </p:cNvPr>
          <p:cNvSpPr/>
          <p:nvPr userDrawn="1"/>
        </p:nvSpPr>
        <p:spPr>
          <a:xfrm>
            <a:off x="4512000" y="4782708"/>
            <a:ext cx="3168000" cy="131280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a:extLst>
              <a:ext uri="{FF2B5EF4-FFF2-40B4-BE49-F238E27FC236}">
                <a16:creationId xmlns:a16="http://schemas.microsoft.com/office/drawing/2014/main" id="{3DE54AD0-B486-4306-9798-873EA43503B8}"/>
              </a:ext>
            </a:extLst>
          </p:cNvPr>
          <p:cNvSpPr/>
          <p:nvPr userDrawn="1"/>
        </p:nvSpPr>
        <p:spPr>
          <a:xfrm>
            <a:off x="7977497" y="4782708"/>
            <a:ext cx="3168000" cy="131280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Plassholder for tekst 8">
            <a:extLst>
              <a:ext uri="{FF2B5EF4-FFF2-40B4-BE49-F238E27FC236}">
                <a16:creationId xmlns:a16="http://schemas.microsoft.com/office/drawing/2014/main" id="{34FF5613-3959-40AB-B183-E55DF8C6FD87}"/>
              </a:ext>
            </a:extLst>
          </p:cNvPr>
          <p:cNvSpPr>
            <a:spLocks noGrp="1"/>
          </p:cNvSpPr>
          <p:nvPr>
            <p:ph type="body" sz="quarter" idx="21" hasCustomPrompt="1"/>
          </p:nvPr>
        </p:nvSpPr>
        <p:spPr>
          <a:xfrm>
            <a:off x="8218472" y="4953699"/>
            <a:ext cx="2686050" cy="970826"/>
          </a:xfrm>
          <a:prstGeom prst="rect">
            <a:avLst/>
          </a:prstGeom>
        </p:spPr>
        <p:txBody>
          <a:bodyPr>
            <a:normAutofit/>
          </a:bodyPr>
          <a:lstStyle>
            <a:lvl1pPr marL="0" indent="0" algn="ctr">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Eksempler som naturtyper, arter, byer, brukergrupper, kommuner, områder, personer og så videre.</a:t>
            </a:r>
          </a:p>
        </p:txBody>
      </p:sp>
      <p:sp>
        <p:nvSpPr>
          <p:cNvPr id="30" name="Plassholder for tekst 8">
            <a:extLst>
              <a:ext uri="{FF2B5EF4-FFF2-40B4-BE49-F238E27FC236}">
                <a16:creationId xmlns:a16="http://schemas.microsoft.com/office/drawing/2014/main" id="{AE8FA53E-1250-4815-BB26-C8D179545F47}"/>
              </a:ext>
            </a:extLst>
          </p:cNvPr>
          <p:cNvSpPr>
            <a:spLocks noGrp="1"/>
          </p:cNvSpPr>
          <p:nvPr>
            <p:ph type="body" sz="quarter" idx="28" hasCustomPrompt="1"/>
          </p:nvPr>
        </p:nvSpPr>
        <p:spPr>
          <a:xfrm>
            <a:off x="4757567" y="4953699"/>
            <a:ext cx="2686050" cy="970826"/>
          </a:xfrm>
          <a:prstGeom prst="rect">
            <a:avLst/>
          </a:prstGeom>
        </p:spPr>
        <p:txBody>
          <a:bodyPr>
            <a:noAutofit/>
          </a:bodyPr>
          <a:lstStyle>
            <a:lvl1pPr marL="0" indent="0" algn="ctr">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a:t>Bildene kan brukes til å illustrere tre viktige poeng.</a:t>
            </a:r>
            <a:br>
              <a:rPr lang="nb-NO"/>
            </a:br>
            <a:r>
              <a:rPr lang="nb-NO"/>
              <a:t>Kart, bilder og illustrasjoner kan settes inn.</a:t>
            </a:r>
          </a:p>
        </p:txBody>
      </p:sp>
      <p:sp>
        <p:nvSpPr>
          <p:cNvPr id="32" name="Plassholder for tekst 4">
            <a:extLst>
              <a:ext uri="{FF2B5EF4-FFF2-40B4-BE49-F238E27FC236}">
                <a16:creationId xmlns:a16="http://schemas.microsoft.com/office/drawing/2014/main" id="{F0907A15-095B-4EB9-A12E-1E6A42CE5FCB}"/>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a:t>Overskrift (44) for tre bilder med tekst</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Ref idx="1001">
        <a:schemeClr val="bg2"/>
      </p:bgRef>
    </p:bg>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CA1E09C1-A043-490B-9C57-4379C84F716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9436" t="13970" r="-23053" b="37117"/>
          <a:stretch/>
        </p:blipFill>
        <p:spPr>
          <a:xfrm>
            <a:off x="0" y="0"/>
            <a:ext cx="3666708" cy="6788425"/>
          </a:xfrm>
          <a:prstGeom prst="rect">
            <a:avLst/>
          </a:prstGeom>
        </p:spPr>
      </p:pic>
      <p:pic>
        <p:nvPicPr>
          <p:cNvPr id="15" name="Bilde 14">
            <a:extLst>
              <a:ext uri="{FF2B5EF4-FFF2-40B4-BE49-F238E27FC236}">
                <a16:creationId xmlns:a16="http://schemas.microsoft.com/office/drawing/2014/main" id="{3BBEDAB9-C04E-4A14-9E49-A4610A1D91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049" t="63665" r="36910" b="-1360"/>
          <a:stretch/>
        </p:blipFill>
        <p:spPr>
          <a:xfrm>
            <a:off x="9028647" y="0"/>
            <a:ext cx="3163353" cy="5231440"/>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7" y="2225384"/>
            <a:ext cx="3201671" cy="410680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4400">
                <a:latin typeface="+mn-lt"/>
              </a:defRPr>
            </a:lvl1pPr>
          </a:lstStyle>
          <a:p>
            <a:pPr lvl="0"/>
            <a:r>
              <a:rPr lang="nb-NO"/>
              <a:t>Felles overskrift (44) tre </a:t>
            </a:r>
            <a:r>
              <a:rPr lang="nb-NO" err="1"/>
              <a:t>faktabokser</a:t>
            </a:r>
            <a:endParaRPr lang="nb-NO"/>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6" name="Plassholder for tekst 5">
            <a:extLst>
              <a:ext uri="{FF2B5EF4-FFF2-40B4-BE49-F238E27FC236}">
                <a16:creationId xmlns:a16="http://schemas.microsoft.com/office/drawing/2014/main" id="{8C3271A8-63DD-432D-9F4D-178C9BFF3B68}"/>
              </a:ext>
            </a:extLst>
          </p:cNvPr>
          <p:cNvSpPr>
            <a:spLocks noGrp="1"/>
          </p:cNvSpPr>
          <p:nvPr>
            <p:ph type="body" sz="quarter" idx="22" hasCustomPrompt="1"/>
          </p:nvPr>
        </p:nvSpPr>
        <p:spPr>
          <a:xfrm>
            <a:off x="1339444" y="2510205"/>
            <a:ext cx="2587097" cy="3588223"/>
          </a:xfrm>
          <a:prstGeom prst="rect">
            <a:avLst/>
          </a:prstGeom>
        </p:spPr>
        <p:txBody>
          <a:bodyPr/>
          <a:lstStyle>
            <a:lvl1pPr marL="0" indent="0">
              <a:buNone/>
              <a:defRPr sz="18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Faktaboksene kan brukes til å sammenlikne noe.</a:t>
            </a:r>
          </a:p>
          <a:p>
            <a:pPr lvl="0"/>
            <a:endParaRPr lang="nb-NO"/>
          </a:p>
          <a:p>
            <a:pPr lvl="0"/>
            <a:r>
              <a:rPr lang="nb-NO"/>
              <a:t>For eksempel: </a:t>
            </a:r>
          </a:p>
          <a:p>
            <a:pPr lvl="0"/>
            <a:r>
              <a:rPr lang="nb-NO"/>
              <a:t>Hvis du skal forklare gangen i en prosess eller sammenlikne tre paragrafer eller lovverk.</a:t>
            </a:r>
          </a:p>
        </p:txBody>
      </p:sp>
      <p:sp>
        <p:nvSpPr>
          <p:cNvPr id="22" name="Plassholder for tekst 5">
            <a:extLst>
              <a:ext uri="{FF2B5EF4-FFF2-40B4-BE49-F238E27FC236}">
                <a16:creationId xmlns:a16="http://schemas.microsoft.com/office/drawing/2014/main" id="{DABAB31D-C207-43FD-9D90-A893E271C35A}"/>
              </a:ext>
            </a:extLst>
          </p:cNvPr>
          <p:cNvSpPr>
            <a:spLocks noGrp="1"/>
          </p:cNvSpPr>
          <p:nvPr>
            <p:ph type="body" sz="quarter" idx="23" hasCustomPrompt="1"/>
          </p:nvPr>
        </p:nvSpPr>
        <p:spPr>
          <a:xfrm>
            <a:off x="8241928" y="2510204"/>
            <a:ext cx="2587097" cy="3588223"/>
          </a:xfrm>
          <a:prstGeom prst="rect">
            <a:avLst/>
          </a:prstGeom>
        </p:spPr>
        <p:txBody>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Når punktene er hele setninger, skal det være stor bokstav i hvert punkt.</a:t>
            </a:r>
          </a:p>
          <a:p>
            <a:pPr lvl="0"/>
            <a:r>
              <a:rPr lang="nb-NO"/>
              <a:t>Gi alle punktene samme struktur og form.</a:t>
            </a:r>
          </a:p>
        </p:txBody>
      </p:sp>
      <p:sp>
        <p:nvSpPr>
          <p:cNvPr id="27" name="Plassholder for tekst 5">
            <a:extLst>
              <a:ext uri="{FF2B5EF4-FFF2-40B4-BE49-F238E27FC236}">
                <a16:creationId xmlns:a16="http://schemas.microsoft.com/office/drawing/2014/main" id="{C2812094-6CB5-47A5-BD6C-974F38B8A1EA}"/>
              </a:ext>
            </a:extLst>
          </p:cNvPr>
          <p:cNvSpPr>
            <a:spLocks noGrp="1"/>
          </p:cNvSpPr>
          <p:nvPr>
            <p:ph type="body" sz="quarter" idx="24" hasCustomPrompt="1"/>
          </p:nvPr>
        </p:nvSpPr>
        <p:spPr>
          <a:xfrm>
            <a:off x="4871482" y="2510204"/>
            <a:ext cx="2587097" cy="3588223"/>
          </a:xfrm>
          <a:prstGeom prst="rect">
            <a:avLst/>
          </a:prstGeom>
        </p:spPr>
        <p:txBody>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Eller hvis du skal forklare gangen i en prosess eller et tilsyn som består av tre deler.</a:t>
            </a:r>
          </a:p>
        </p:txBody>
      </p:sp>
    </p:spTree>
    <p:extLst>
      <p:ext uri="{BB962C8B-B14F-4D97-AF65-F5344CB8AC3E}">
        <p14:creationId xmlns:p14="http://schemas.microsoft.com/office/powerpoint/2010/main" val="49374781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Ref idx="1001">
        <a:schemeClr val="bg2"/>
      </p:bgRef>
    </p:bg>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18EE52AF-903E-4CCA-8338-42D86FB90F9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9436" t="13970" r="-23053" b="37117"/>
          <a:stretch/>
        </p:blipFill>
        <p:spPr>
          <a:xfrm>
            <a:off x="0" y="0"/>
            <a:ext cx="3666708" cy="6788425"/>
          </a:xfrm>
          <a:prstGeom prst="rect">
            <a:avLst/>
          </a:prstGeom>
        </p:spPr>
      </p:pic>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049" t="63665" r="36910" b="-1360"/>
          <a:stretch/>
        </p:blipFill>
        <p:spPr>
          <a:xfrm>
            <a:off x="9028647" y="0"/>
            <a:ext cx="3163353" cy="5231440"/>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1" y="1104899"/>
            <a:ext cx="3201671" cy="5203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48646" y="1400451"/>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a:t>Overskrift (24) for faktaboks 1</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22" name="Plassholder for tekst 5">
            <a:extLst>
              <a:ext uri="{FF2B5EF4-FFF2-40B4-BE49-F238E27FC236}">
                <a16:creationId xmlns:a16="http://schemas.microsoft.com/office/drawing/2014/main" id="{B93ED3B8-07C5-4CDA-A6E9-0BA7FB5BAEA2}"/>
              </a:ext>
            </a:extLst>
          </p:cNvPr>
          <p:cNvSpPr>
            <a:spLocks noGrp="1"/>
          </p:cNvSpPr>
          <p:nvPr>
            <p:ph type="body" sz="quarter" idx="25" hasCustomPrompt="1"/>
          </p:nvPr>
        </p:nvSpPr>
        <p:spPr>
          <a:xfrm>
            <a:off x="1348646" y="2743478"/>
            <a:ext cx="2587097" cy="3198385"/>
          </a:xfrm>
          <a:prstGeom prst="rect">
            <a:avLst/>
          </a:prstGeom>
        </p:spPr>
        <p:txBody>
          <a:bodyPr/>
          <a:lstStyle>
            <a:lvl1pPr marL="0" indent="0">
              <a:buNone/>
              <a:defRPr sz="1600">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Faktaboksene kan brukes til å sammenlikne noe.</a:t>
            </a:r>
          </a:p>
          <a:p>
            <a:pPr lvl="0"/>
            <a:r>
              <a:rPr lang="nb-NO"/>
              <a:t>For eksempel: </a:t>
            </a:r>
          </a:p>
          <a:p>
            <a:pPr lvl="0"/>
            <a:r>
              <a:rPr lang="nb-NO"/>
              <a:t>Hvis du skal forklare gangen i en prosess eller sammenlikne tre paragrafer eller lovverk.</a:t>
            </a:r>
          </a:p>
        </p:txBody>
      </p:sp>
      <p:sp>
        <p:nvSpPr>
          <p:cNvPr id="23" name="Plassholder for tekst 5">
            <a:extLst>
              <a:ext uri="{FF2B5EF4-FFF2-40B4-BE49-F238E27FC236}">
                <a16:creationId xmlns:a16="http://schemas.microsoft.com/office/drawing/2014/main" id="{951064B7-2DA7-4BAA-A286-482E2931E945}"/>
              </a:ext>
            </a:extLst>
          </p:cNvPr>
          <p:cNvSpPr>
            <a:spLocks noGrp="1"/>
          </p:cNvSpPr>
          <p:nvPr>
            <p:ph type="body" sz="quarter" idx="26" hasCustomPrompt="1"/>
          </p:nvPr>
        </p:nvSpPr>
        <p:spPr>
          <a:xfrm>
            <a:off x="8217746" y="2741228"/>
            <a:ext cx="2587097" cy="3200636"/>
          </a:xfrm>
          <a:prstGeom prst="rect">
            <a:avLst/>
          </a:prstGeom>
        </p:spPr>
        <p:txBody>
          <a:bodyPr/>
          <a:lstStyle>
            <a:lvl1pPr marL="0" indent="0">
              <a:buNone/>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Når punktene er hele setninger, skal det være stor bokstav i hvert punkt.</a:t>
            </a:r>
          </a:p>
          <a:p>
            <a:pPr lvl="0"/>
            <a:r>
              <a:rPr lang="nb-NO"/>
              <a:t>Gi alle punktene samme struktur og form.</a:t>
            </a:r>
          </a:p>
        </p:txBody>
      </p:sp>
      <p:sp>
        <p:nvSpPr>
          <p:cNvPr id="24" name="Plassholder for tekst 5">
            <a:extLst>
              <a:ext uri="{FF2B5EF4-FFF2-40B4-BE49-F238E27FC236}">
                <a16:creationId xmlns:a16="http://schemas.microsoft.com/office/drawing/2014/main" id="{5B481223-9A05-452D-8494-8DA68BD98DAF}"/>
              </a:ext>
            </a:extLst>
          </p:cNvPr>
          <p:cNvSpPr>
            <a:spLocks noGrp="1"/>
          </p:cNvSpPr>
          <p:nvPr>
            <p:ph type="body" sz="quarter" idx="27" hasCustomPrompt="1"/>
          </p:nvPr>
        </p:nvSpPr>
        <p:spPr>
          <a:xfrm>
            <a:off x="4783196" y="2732396"/>
            <a:ext cx="2587097" cy="3209468"/>
          </a:xfrm>
          <a:prstGeom prst="rect">
            <a:avLst/>
          </a:prstGeom>
        </p:spPr>
        <p:txBody>
          <a:bodyPr/>
          <a:lstStyle>
            <a:lvl1pPr marL="0" indent="0">
              <a:buNone/>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Eller hvis du skal forklare gangen i en prosess eller et tilsyn som består av tre deler.</a:t>
            </a:r>
          </a:p>
        </p:txBody>
      </p:sp>
      <p:sp>
        <p:nvSpPr>
          <p:cNvPr id="26" name="Plassholder for tekst 2">
            <a:extLst>
              <a:ext uri="{FF2B5EF4-FFF2-40B4-BE49-F238E27FC236}">
                <a16:creationId xmlns:a16="http://schemas.microsoft.com/office/drawing/2014/main" id="{6E0FC759-AD96-4543-AAB1-55E5803E9ADB}"/>
              </a:ext>
            </a:extLst>
          </p:cNvPr>
          <p:cNvSpPr>
            <a:spLocks noGrp="1"/>
          </p:cNvSpPr>
          <p:nvPr>
            <p:ph type="body" sz="quarter" idx="28" hasCustomPrompt="1"/>
          </p:nvPr>
        </p:nvSpPr>
        <p:spPr>
          <a:xfrm>
            <a:off x="4786591" y="1385332"/>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a:t>Overskrift (24) for faktaboks 2</a:t>
            </a:r>
          </a:p>
        </p:txBody>
      </p:sp>
      <p:sp>
        <p:nvSpPr>
          <p:cNvPr id="30" name="Plassholder for tekst 2">
            <a:extLst>
              <a:ext uri="{FF2B5EF4-FFF2-40B4-BE49-F238E27FC236}">
                <a16:creationId xmlns:a16="http://schemas.microsoft.com/office/drawing/2014/main" id="{D0C4EBA2-1A15-44AA-8CC0-74FB23B96B81}"/>
              </a:ext>
            </a:extLst>
          </p:cNvPr>
          <p:cNvSpPr>
            <a:spLocks noGrp="1"/>
          </p:cNvSpPr>
          <p:nvPr>
            <p:ph type="body" sz="quarter" idx="29" hasCustomPrompt="1"/>
          </p:nvPr>
        </p:nvSpPr>
        <p:spPr>
          <a:xfrm>
            <a:off x="8224536" y="1394164"/>
            <a:ext cx="2587097" cy="1093652"/>
          </a:xfrm>
          <a:prstGeom prst="rect">
            <a:avLst/>
          </a:prstGeom>
        </p:spPr>
        <p:txBody>
          <a:bodyPr anchor="b"/>
          <a:lstStyle>
            <a:lvl1pPr marL="0" indent="0">
              <a:lnSpc>
                <a:spcPct val="100000"/>
              </a:lnSpc>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b-NO"/>
              <a:t>Overskrift (24) for faktaboks 3</a:t>
            </a:r>
          </a:p>
        </p:txBody>
      </p:sp>
    </p:spTree>
    <p:extLst>
      <p:ext uri="{BB962C8B-B14F-4D97-AF65-F5344CB8AC3E}">
        <p14:creationId xmlns:p14="http://schemas.microsoft.com/office/powerpoint/2010/main" val="33375074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a:t>Klikk på ikonet for å sette inn et bilde som dekker hele skjermen.</a:t>
            </a:r>
            <a:br>
              <a:rPr lang="nb-NO"/>
            </a:br>
            <a:br>
              <a:rPr lang="nb-NO"/>
            </a:br>
            <a:r>
              <a:rPr lang="nb-NO"/>
              <a:t>Navn på fotograf og/eller eier av bildet skriver du i tekstfeltet nederst på </a:t>
            </a:r>
            <a:r>
              <a:rPr lang="nb-NO" err="1"/>
              <a:t>malsiden</a:t>
            </a:r>
            <a:r>
              <a:rPr lang="nb-NO"/>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70198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stående bilde 1.</a:t>
            </a:r>
            <a:br>
              <a:rPr lang="nb-NO"/>
            </a:br>
            <a:br>
              <a:rPr lang="nb-NO"/>
            </a:br>
            <a:br>
              <a:rPr lang="nb-NO"/>
            </a:br>
            <a:r>
              <a:rPr lang="nb-NO"/>
              <a:t>Navn på fotograf(er) og/eller eier(e) av bildet skriver du i tekstfeltet nederst på </a:t>
            </a:r>
            <a:r>
              <a:rPr lang="nb-NO" err="1"/>
              <a:t>malsiden</a:t>
            </a:r>
            <a:r>
              <a:rPr lang="nb-NO"/>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stående bilde 2.</a:t>
            </a:r>
            <a:br>
              <a:rPr lang="nb-NO"/>
            </a:br>
            <a:br>
              <a:rPr lang="nb-NO"/>
            </a:br>
            <a:br>
              <a:rPr lang="nb-NO"/>
            </a:br>
            <a:r>
              <a:rPr lang="nb-NO"/>
              <a:t>Navn på fotograf(er) og/eller eier(e) av bildet skriver du i tekstfeltet nederst på </a:t>
            </a:r>
            <a:r>
              <a:rPr lang="nb-NO" err="1"/>
              <a:t>malsiden</a:t>
            </a:r>
            <a:r>
              <a:rPr lang="nb-NO"/>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9630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a:ln>
                  <a:noFill/>
                </a:ln>
                <a:solidFill>
                  <a:schemeClr val="accent3"/>
                </a:solidFill>
                <a:effectLst/>
                <a:latin typeface="+mj-lt"/>
                <a:ea typeface="+mn-ea"/>
                <a:cs typeface="Arial" panose="020B0604020202020204" pitchFamily="34" charset="0"/>
              </a:rPr>
              <a:t>Statsforvalteren</a:t>
            </a:r>
            <a:r>
              <a:rPr kumimoji="0" lang="nb-NO" altLang="nb-NO" sz="700" b="0" i="0" u="none" strike="noStrike" cap="none" normalizeH="0" baseline="0">
                <a:ln>
                  <a:noFill/>
                </a:ln>
                <a:solidFill>
                  <a:schemeClr val="accent3"/>
                </a:solidFill>
                <a:effectLst/>
                <a:latin typeface="+mj-lt"/>
                <a:cs typeface="Arial" panose="020B0604020202020204" pitchFamily="34" charset="0"/>
              </a:rPr>
              <a:t> i Troms og Finnmark</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1.</a:t>
            </a:r>
            <a:br>
              <a:rPr lang="nb-NO"/>
            </a:br>
            <a:br>
              <a:rPr lang="nb-NO"/>
            </a:br>
            <a:br>
              <a:rPr lang="nb-NO"/>
            </a:br>
            <a:r>
              <a:rPr lang="nb-NO"/>
              <a:t>Navn på fotograf(er) og/eller eier(e) av bildet skriver du i tekstfeltet nederst på </a:t>
            </a:r>
            <a:r>
              <a:rPr lang="nb-NO" err="1"/>
              <a:t>malsiden</a:t>
            </a:r>
            <a:r>
              <a:rPr lang="nb-NO"/>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2.</a:t>
            </a:r>
            <a:br>
              <a:rPr lang="nb-NO"/>
            </a:br>
            <a:br>
              <a:rPr lang="nb-NO"/>
            </a:br>
            <a:r>
              <a:rPr lang="nb-NO"/>
              <a:t> Navn på fotograf(er) og/eller eier(e) av bildet skriver du i tekstfeltet nederst på </a:t>
            </a:r>
            <a:r>
              <a:rPr lang="nb-NO" err="1"/>
              <a:t>malsiden</a:t>
            </a:r>
            <a:r>
              <a:rPr lang="nb-NO"/>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stående bilde.</a:t>
            </a:r>
            <a:br>
              <a:rPr lang="nb-NO"/>
            </a:br>
            <a:br>
              <a:rPr lang="nb-NO"/>
            </a:br>
            <a:r>
              <a:rPr lang="nb-NO"/>
              <a:t>Navn på fotograf(er) og/eller eier(e) av bildet skriver du i tekstfeltet nederst på </a:t>
            </a:r>
            <a:r>
              <a:rPr lang="nb-NO" err="1"/>
              <a:t>malsiden</a:t>
            </a:r>
            <a:r>
              <a:rPr lang="nb-NO"/>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9630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1.</a:t>
            </a:r>
            <a:br>
              <a:rPr lang="nb-NO"/>
            </a:br>
            <a:br>
              <a:rPr lang="nb-NO"/>
            </a:br>
            <a:r>
              <a:rPr lang="nb-NO"/>
              <a:t>Navn på fotograf(er) og/eller eier(e) av bildet skriver du i tekstfeltet nederst på </a:t>
            </a:r>
            <a:r>
              <a:rPr lang="nb-NO" err="1"/>
              <a:t>malsiden</a:t>
            </a:r>
            <a:r>
              <a:rPr lang="nb-NO"/>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3.</a:t>
            </a:r>
            <a:br>
              <a:rPr lang="nb-NO"/>
            </a:br>
            <a:br>
              <a:rPr lang="nb-NO"/>
            </a:br>
            <a:r>
              <a:rPr lang="nb-NO"/>
              <a:t>Navn på fotograf(er) og/eller eier(e) av bildet skriver du i tekstfeltet nederst på </a:t>
            </a:r>
            <a:r>
              <a:rPr lang="nb-NO" err="1"/>
              <a:t>malsiden</a:t>
            </a:r>
            <a:r>
              <a:rPr lang="nb-NO"/>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9630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2.</a:t>
            </a:r>
            <a:br>
              <a:rPr lang="nb-NO"/>
            </a:br>
            <a:br>
              <a:rPr lang="nb-NO"/>
            </a:br>
            <a:r>
              <a:rPr lang="nb-NO"/>
              <a:t>Navn på fotograf(er) og/eller eier(e) av bildet skriver du i tekstfeltet nederst på </a:t>
            </a:r>
            <a:r>
              <a:rPr lang="nb-NO" err="1"/>
              <a:t>malsiden</a:t>
            </a:r>
            <a:r>
              <a:rPr lang="nb-NO"/>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a:t>Klikk på ikonet for å sette inn et liggende bilde 4.</a:t>
            </a:r>
            <a:br>
              <a:rPr lang="nb-NO"/>
            </a:br>
            <a:br>
              <a:rPr lang="nb-NO"/>
            </a:br>
            <a:r>
              <a:rPr lang="nb-NO"/>
              <a:t>Navn på fotograf(er) og/eller eier(e) av bildet skriver du i tekstfeltet nederst på </a:t>
            </a:r>
            <a:r>
              <a:rPr lang="nb-NO" err="1"/>
              <a:t>malsiden</a:t>
            </a:r>
            <a:r>
              <a:rPr lang="nb-NO"/>
              <a: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t="2392" r="42684" b="13325"/>
          <a:stretch/>
        </p:blipFill>
        <p:spPr>
          <a:xfrm>
            <a:off x="8479498" y="1286511"/>
            <a:ext cx="3712502" cy="4939359"/>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490042" y="6261302"/>
            <a:ext cx="139619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a:t>Overskrift (pkt. 54) på </a:t>
            </a:r>
            <a:r>
              <a:rPr lang="nb-NO" err="1"/>
              <a:t>forsidemal</a:t>
            </a:r>
            <a:r>
              <a:rPr lang="nb-NO"/>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3" name="Bilde 2" descr="Et bilde som inneholder natthimmel&#10;&#10;Automatisk generert beskrivelse">
            <a:extLst>
              <a:ext uri="{FF2B5EF4-FFF2-40B4-BE49-F238E27FC236}">
                <a16:creationId xmlns:a16="http://schemas.microsoft.com/office/drawing/2014/main" id="{BBF596A4-CF44-4CFC-A504-3CA2F31635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19824"/>
            <a:ext cx="4543720" cy="1376748"/>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a:t>Klikk på ikonet for å sette inn video som ligger lagret på datamaskinen.</a:t>
            </a:r>
            <a:br>
              <a:rPr lang="nb-NO"/>
            </a:br>
            <a:r>
              <a:rPr lang="nb-NO"/>
              <a:t>Videoer fra nettet kan ikke settes inn.</a:t>
            </a:r>
            <a:br>
              <a:rPr lang="nb-NO"/>
            </a:br>
            <a:br>
              <a:rPr lang="nb-NO"/>
            </a:br>
            <a:r>
              <a:rPr lang="nb-NO"/>
              <a:t>NB. Når du setter inn video i presentasjon, blir filstørrelsen veldig stor.</a:t>
            </a:r>
            <a:br>
              <a:rPr lang="nb-NO"/>
            </a:br>
            <a:br>
              <a:rPr lang="nb-NO"/>
            </a:br>
            <a:br>
              <a:rPr lang="nb-NO"/>
            </a:br>
            <a:br>
              <a:rPr lang="nb-NO"/>
            </a:br>
            <a:br>
              <a:rPr lang="nb-NO"/>
            </a:br>
            <a:r>
              <a:rPr lang="nb-NO"/>
              <a:t>Det er lurt at både presentasjon og videofil ligger lagret på samme datamaskin</a:t>
            </a:r>
            <a:br>
              <a:rPr lang="nb-NO"/>
            </a:br>
            <a:r>
              <a:rPr lang="nb-NO"/>
              <a:t> som presentasjonen spilles av på.</a:t>
            </a:r>
            <a:br>
              <a:rPr lang="nb-NO"/>
            </a:br>
            <a:br>
              <a:rPr lang="nb-NO"/>
            </a:br>
            <a:r>
              <a:rPr lang="nb-NO"/>
              <a:t>Last eventuelt presentasjonen over fra minnepinne til maskin.</a:t>
            </a:r>
            <a:br>
              <a:rPr lang="nb-NO"/>
            </a:br>
            <a:br>
              <a:rPr lang="nb-NO"/>
            </a:br>
            <a:r>
              <a:rPr lang="nb-NO"/>
              <a:t>Hvis ikke kan avspillingen gå veldig tregt eller hakke.</a:t>
            </a:r>
          </a:p>
          <a:p>
            <a:endParaRPr lang="nb-NO"/>
          </a:p>
        </p:txBody>
      </p:sp>
    </p:spTree>
    <p:extLst>
      <p:ext uri="{BB962C8B-B14F-4D97-AF65-F5344CB8AC3E}">
        <p14:creationId xmlns:p14="http://schemas.microsoft.com/office/powerpoint/2010/main" val="243778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6971" t="21009" b="21799"/>
          <a:stretch/>
        </p:blipFill>
        <p:spPr>
          <a:xfrm>
            <a:off x="1055687" y="1244437"/>
            <a:ext cx="5108592" cy="4680000"/>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6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a:t>Uthevet tekst (pkt. 36) til for eksempel </a:t>
            </a:r>
            <a:br>
              <a:rPr lang="nb-NO"/>
            </a:br>
            <a:r>
              <a:rPr lang="nb-NO"/>
              <a:t>sitat, viktig poeng du vil vektlegge, </a:t>
            </a:r>
            <a:r>
              <a:rPr lang="nb-NO" err="1"/>
              <a:t>kapitteldeler</a:t>
            </a:r>
            <a:r>
              <a:rPr lang="nb-NO"/>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5148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7979" t="-3143" r="-31067" b="45897"/>
          <a:stretch/>
        </p:blipFill>
        <p:spPr>
          <a:xfrm>
            <a:off x="1055689" y="2209116"/>
            <a:ext cx="5940458" cy="3715320"/>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36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a:t>Uthevet tekst (pkt. 36) til for eksempel sitat eller ett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p:nvPr>
        </p:nvSpPr>
        <p:spPr>
          <a:xfrm>
            <a:off x="7176313" y="1244436"/>
            <a:ext cx="3960000" cy="4680000"/>
          </a:xfrm>
          <a:prstGeom prst="rect">
            <a:avLst/>
          </a:prstGeom>
          <a:solidFill>
            <a:schemeClr val="bg1">
              <a:lumMod val="95000"/>
            </a:schemeClr>
          </a:solidFill>
        </p:spPr>
        <p:txBody>
          <a:bodyPr/>
          <a:lstStyle>
            <a:lvl1pPr marL="0" indent="0">
              <a:buNone/>
              <a:defRPr/>
            </a:lvl1pPr>
          </a:lstStyle>
          <a:p>
            <a:r>
              <a:rPr lang="nb-NO"/>
              <a:t>Klikk på ikonet for å legge til et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ganisasjonskart uten seksjoner">
    <p:spTree>
      <p:nvGrpSpPr>
        <p:cNvPr id="1" name=""/>
        <p:cNvGrpSpPr/>
        <p:nvPr/>
      </p:nvGrpSpPr>
      <p:grpSpPr>
        <a:xfrm>
          <a:off x="0" y="0"/>
          <a:ext cx="0" cy="0"/>
          <a:chOff x="0" y="0"/>
          <a:chExt cx="0" cy="0"/>
        </a:xfrm>
      </p:grpSpPr>
      <p:pic>
        <p:nvPicPr>
          <p:cNvPr id="108" name="Bilde 107">
            <a:extLst>
              <a:ext uri="{FF2B5EF4-FFF2-40B4-BE49-F238E27FC236}">
                <a16:creationId xmlns:a16="http://schemas.microsoft.com/office/drawing/2014/main" id="{5A8E4623-EB3D-4FB4-ADD3-E6D4F00F7B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109" name="Frihåndsform: figur 108">
            <a:extLst>
              <a:ext uri="{FF2B5EF4-FFF2-40B4-BE49-F238E27FC236}">
                <a16:creationId xmlns:a16="http://schemas.microsoft.com/office/drawing/2014/main" id="{826C01D7-F485-4210-A502-A581160EDB32}"/>
              </a:ext>
            </a:extLst>
          </p:cNvPr>
          <p:cNvSpPr/>
          <p:nvPr userDrawn="1"/>
        </p:nvSpPr>
        <p:spPr>
          <a:xfrm>
            <a:off x="5289901" y="1163471"/>
            <a:ext cx="2018883" cy="856111"/>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embetsledelse</a:t>
            </a:r>
          </a:p>
          <a:p>
            <a:pPr marL="0" lvl="0" indent="0" algn="ctr" defTabSz="533400">
              <a:lnSpc>
                <a:spcPct val="90000"/>
              </a:lnSpc>
              <a:spcBef>
                <a:spcPct val="0"/>
              </a:spcBef>
              <a:spcAft>
                <a:spcPct val="35000"/>
              </a:spcAft>
              <a:buNone/>
            </a:pPr>
            <a:r>
              <a:rPr lang="nb-NO" sz="1200" i="1" kern="1200">
                <a:latin typeface="+mn-lt"/>
                <a:ea typeface="Open Sans SemiBold" panose="020B0706030804020204" pitchFamily="34" charset="0"/>
                <a:cs typeface="Open Sans SemiBold" panose="020B0706030804020204" pitchFamily="34" charset="0"/>
              </a:rPr>
              <a:t>statsforvalter</a:t>
            </a:r>
            <a:br>
              <a:rPr lang="nb-NO" sz="1200" i="1" kern="1200">
                <a:latin typeface="+mn-lt"/>
                <a:ea typeface="Open Sans SemiBold" panose="020B0706030804020204" pitchFamily="34" charset="0"/>
                <a:cs typeface="Open Sans SemiBold" panose="020B0706030804020204" pitchFamily="34" charset="0"/>
              </a:rPr>
            </a:br>
            <a:r>
              <a:rPr lang="nb-NO" sz="1200" i="1" kern="1200">
                <a:latin typeface="+mn-lt"/>
                <a:ea typeface="Open Sans SemiBold" panose="020B0706030804020204" pitchFamily="34" charset="0"/>
                <a:cs typeface="Open Sans SemiBold" panose="020B0706030804020204" pitchFamily="34" charset="0"/>
              </a:rPr>
              <a:t>assisterende statsforvaltere</a:t>
            </a:r>
          </a:p>
        </p:txBody>
      </p:sp>
      <p:sp>
        <p:nvSpPr>
          <p:cNvPr id="110" name="Frihåndsform: figur 109">
            <a:extLst>
              <a:ext uri="{FF2B5EF4-FFF2-40B4-BE49-F238E27FC236}">
                <a16:creationId xmlns:a16="http://schemas.microsoft.com/office/drawing/2014/main" id="{753326AD-BD52-4ED4-8816-5971B6F0F3D0}"/>
              </a:ext>
            </a:extLst>
          </p:cNvPr>
          <p:cNvSpPr/>
          <p:nvPr userDrawn="1"/>
        </p:nvSpPr>
        <p:spPr>
          <a:xfrm>
            <a:off x="4429928" y="2301202"/>
            <a:ext cx="1736233" cy="465081"/>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samfunnssikkerhet</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og beredskap</a:t>
            </a:r>
          </a:p>
        </p:txBody>
      </p:sp>
      <p:sp>
        <p:nvSpPr>
          <p:cNvPr id="111" name="Frihåndsform: figur 110">
            <a:extLst>
              <a:ext uri="{FF2B5EF4-FFF2-40B4-BE49-F238E27FC236}">
                <a16:creationId xmlns:a16="http://schemas.microsoft.com/office/drawing/2014/main" id="{424E0F80-3A6E-4EEF-9106-367B1A935663}"/>
              </a:ext>
            </a:extLst>
          </p:cNvPr>
          <p:cNvSpPr/>
          <p:nvPr userDrawn="1"/>
        </p:nvSpPr>
        <p:spPr>
          <a:xfrm>
            <a:off x="6437979" y="2306657"/>
            <a:ext cx="1736233" cy="451456"/>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støtte og</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kommunikasjon</a:t>
            </a:r>
          </a:p>
        </p:txBody>
      </p:sp>
      <p:sp>
        <p:nvSpPr>
          <p:cNvPr id="112" name="Plassholder for lysbildenummer 5">
            <a:extLst>
              <a:ext uri="{FF2B5EF4-FFF2-40B4-BE49-F238E27FC236}">
                <a16:creationId xmlns:a16="http://schemas.microsoft.com/office/drawing/2014/main" id="{8986D95C-46CD-4AA7-970C-DBED96C3F72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13" name="TekstSylinder 112">
            <a:extLst>
              <a:ext uri="{FF2B5EF4-FFF2-40B4-BE49-F238E27FC236}">
                <a16:creationId xmlns:a16="http://schemas.microsoft.com/office/drawing/2014/main" id="{5374D1D1-A661-495E-B12E-E02D739DC69E}"/>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114" name="Bilde 113">
            <a:extLst>
              <a:ext uri="{FF2B5EF4-FFF2-40B4-BE49-F238E27FC236}">
                <a16:creationId xmlns:a16="http://schemas.microsoft.com/office/drawing/2014/main" id="{FDFC3245-AC95-4261-83DD-2904095BCE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cxnSp>
        <p:nvCxnSpPr>
          <p:cNvPr id="120" name="Rett linje 119">
            <a:extLst>
              <a:ext uri="{FF2B5EF4-FFF2-40B4-BE49-F238E27FC236}">
                <a16:creationId xmlns:a16="http://schemas.microsoft.com/office/drawing/2014/main" id="{BF3AD259-0704-4278-8DF0-0B68A909CFCD}"/>
              </a:ext>
            </a:extLst>
          </p:cNvPr>
          <p:cNvCxnSpPr/>
          <p:nvPr userDrawn="1"/>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Rett linje 120">
            <a:extLst>
              <a:ext uri="{FF2B5EF4-FFF2-40B4-BE49-F238E27FC236}">
                <a16:creationId xmlns:a16="http://schemas.microsoft.com/office/drawing/2014/main" id="{19EE84D1-DE6A-4417-AEDC-0E6731B498FC}"/>
              </a:ext>
            </a:extLst>
          </p:cNvPr>
          <p:cNvCxnSpPr>
            <a:cxnSpLocks/>
          </p:cNvCxnSpPr>
          <p:nvPr userDrawn="1"/>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Rett linje 121">
            <a:extLst>
              <a:ext uri="{FF2B5EF4-FFF2-40B4-BE49-F238E27FC236}">
                <a16:creationId xmlns:a16="http://schemas.microsoft.com/office/drawing/2014/main" id="{12876D30-8490-4205-B7E2-F6C353D8DBEC}"/>
              </a:ext>
            </a:extLst>
          </p:cNvPr>
          <p:cNvCxnSpPr/>
          <p:nvPr userDrawn="1"/>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sp>
        <p:nvSpPr>
          <p:cNvPr id="126" name="Frihåndsform: figur 125">
            <a:extLst>
              <a:ext uri="{FF2B5EF4-FFF2-40B4-BE49-F238E27FC236}">
                <a16:creationId xmlns:a16="http://schemas.microsoft.com/office/drawing/2014/main" id="{657E75D8-652D-4AE2-AF9E-10EA2FC24E9C}"/>
              </a:ext>
            </a:extLst>
          </p:cNvPr>
          <p:cNvSpPr/>
          <p:nvPr/>
        </p:nvSpPr>
        <p:spPr>
          <a:xfrm>
            <a:off x="1488906"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t>justis og </a:t>
            </a:r>
            <a:b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t>kommunal</a:t>
            </a:r>
          </a:p>
        </p:txBody>
      </p:sp>
      <p:cxnSp>
        <p:nvCxnSpPr>
          <p:cNvPr id="125" name="Rett linje 124">
            <a:extLst>
              <a:ext uri="{FF2B5EF4-FFF2-40B4-BE49-F238E27FC236}">
                <a16:creationId xmlns:a16="http://schemas.microsoft.com/office/drawing/2014/main" id="{A14E5F46-2789-47D2-B2E3-ECBD024C70FD}"/>
              </a:ext>
            </a:extLst>
          </p:cNvPr>
          <p:cNvCxnSpPr/>
          <p:nvPr/>
        </p:nvCxnSpPr>
        <p:spPr>
          <a:xfrm flipV="1">
            <a:off x="210083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40" name="Frihåndsform: figur 139">
            <a:extLst>
              <a:ext uri="{FF2B5EF4-FFF2-40B4-BE49-F238E27FC236}">
                <a16:creationId xmlns:a16="http://schemas.microsoft.com/office/drawing/2014/main" id="{C4B1A3D6-3D43-41F6-8212-64D0AB750D01}"/>
              </a:ext>
            </a:extLst>
          </p:cNvPr>
          <p:cNvSpPr/>
          <p:nvPr/>
        </p:nvSpPr>
        <p:spPr>
          <a:xfrm>
            <a:off x="287921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helse og </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sosial</a:t>
            </a:r>
          </a:p>
        </p:txBody>
      </p:sp>
      <p:cxnSp>
        <p:nvCxnSpPr>
          <p:cNvPr id="146" name="Rett linje 145">
            <a:extLst>
              <a:ext uri="{FF2B5EF4-FFF2-40B4-BE49-F238E27FC236}">
                <a16:creationId xmlns:a16="http://schemas.microsoft.com/office/drawing/2014/main" id="{9FE2D001-CB9A-4673-A40C-02429B028CD8}"/>
              </a:ext>
            </a:extLst>
          </p:cNvPr>
          <p:cNvCxnSpPr/>
          <p:nvPr/>
        </p:nvCxnSpPr>
        <p:spPr>
          <a:xfrm flipV="1">
            <a:off x="3517216"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52" name="Frihåndsform: figur 151">
            <a:extLst>
              <a:ext uri="{FF2B5EF4-FFF2-40B4-BE49-F238E27FC236}">
                <a16:creationId xmlns:a16="http://schemas.microsoft.com/office/drawing/2014/main" id="{13E1B108-1DB4-4FB7-8B9D-DA762FEB2284}"/>
              </a:ext>
            </a:extLst>
          </p:cNvPr>
          <p:cNvSpPr/>
          <p:nvPr/>
        </p:nvSpPr>
        <p:spPr>
          <a:xfrm>
            <a:off x="4269519"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oppvekst og barnevern</a:t>
            </a:r>
          </a:p>
        </p:txBody>
      </p:sp>
      <p:cxnSp>
        <p:nvCxnSpPr>
          <p:cNvPr id="160" name="Rett linje 159">
            <a:extLst>
              <a:ext uri="{FF2B5EF4-FFF2-40B4-BE49-F238E27FC236}">
                <a16:creationId xmlns:a16="http://schemas.microsoft.com/office/drawing/2014/main" id="{691B41CB-A158-43DC-8AC5-A33D9B6EA829}"/>
              </a:ext>
            </a:extLst>
          </p:cNvPr>
          <p:cNvCxnSpPr/>
          <p:nvPr/>
        </p:nvCxnSpPr>
        <p:spPr>
          <a:xfrm flipV="1">
            <a:off x="48815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68" name="Frihåndsform: figur 167">
            <a:extLst>
              <a:ext uri="{FF2B5EF4-FFF2-40B4-BE49-F238E27FC236}">
                <a16:creationId xmlns:a16="http://schemas.microsoft.com/office/drawing/2014/main" id="{0EB6D4D3-E2C5-4D4B-B19B-99A677223301}"/>
              </a:ext>
            </a:extLst>
          </p:cNvPr>
          <p:cNvSpPr/>
          <p:nvPr/>
        </p:nvSpPr>
        <p:spPr>
          <a:xfrm>
            <a:off x="565982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miljø</a:t>
            </a:r>
          </a:p>
        </p:txBody>
      </p:sp>
      <p:cxnSp>
        <p:nvCxnSpPr>
          <p:cNvPr id="177" name="Rett linje 176">
            <a:extLst>
              <a:ext uri="{FF2B5EF4-FFF2-40B4-BE49-F238E27FC236}">
                <a16:creationId xmlns:a16="http://schemas.microsoft.com/office/drawing/2014/main" id="{D2F46824-146F-4114-8DA1-48EF743D1CF2}"/>
              </a:ext>
            </a:extLst>
          </p:cNvPr>
          <p:cNvCxnSpPr/>
          <p:nvPr/>
        </p:nvCxnSpPr>
        <p:spPr>
          <a:xfrm flipV="1">
            <a:off x="6300141"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87" name="Frihåndsform: figur 186">
            <a:extLst>
              <a:ext uri="{FF2B5EF4-FFF2-40B4-BE49-F238E27FC236}">
                <a16:creationId xmlns:a16="http://schemas.microsoft.com/office/drawing/2014/main" id="{CF252337-CB08-426E-A6A9-1C81021C81C7}"/>
              </a:ext>
            </a:extLst>
          </p:cNvPr>
          <p:cNvSpPr/>
          <p:nvPr/>
        </p:nvSpPr>
        <p:spPr>
          <a:xfrm>
            <a:off x="705013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cxnSp>
        <p:nvCxnSpPr>
          <p:cNvPr id="193" name="Rett linje 192">
            <a:extLst>
              <a:ext uri="{FF2B5EF4-FFF2-40B4-BE49-F238E27FC236}">
                <a16:creationId xmlns:a16="http://schemas.microsoft.com/office/drawing/2014/main" id="{38A1C4B4-A65C-48E6-965B-B41B19B49113}"/>
              </a:ext>
            </a:extLst>
          </p:cNvPr>
          <p:cNvCxnSpPr/>
          <p:nvPr/>
        </p:nvCxnSpPr>
        <p:spPr>
          <a:xfrm flipV="1">
            <a:off x="7668852"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199" name="Frihåndsform: figur 198">
            <a:extLst>
              <a:ext uri="{FF2B5EF4-FFF2-40B4-BE49-F238E27FC236}">
                <a16:creationId xmlns:a16="http://schemas.microsoft.com/office/drawing/2014/main" id="{E3DB1DC2-CB00-4E32-A214-4A3483F6B51A}"/>
              </a:ext>
            </a:extLst>
          </p:cNvPr>
          <p:cNvSpPr/>
          <p:nvPr/>
        </p:nvSpPr>
        <p:spPr>
          <a:xfrm>
            <a:off x="844043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cxnSp>
        <p:nvCxnSpPr>
          <p:cNvPr id="200" name="Rett linje 199">
            <a:extLst>
              <a:ext uri="{FF2B5EF4-FFF2-40B4-BE49-F238E27FC236}">
                <a16:creationId xmlns:a16="http://schemas.microsoft.com/office/drawing/2014/main" id="{AF13D9F7-729F-49CF-A36B-EB309B9808EB}"/>
              </a:ext>
            </a:extLst>
          </p:cNvPr>
          <p:cNvCxnSpPr/>
          <p:nvPr/>
        </p:nvCxnSpPr>
        <p:spPr>
          <a:xfrm flipV="1">
            <a:off x="9076564"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
        <p:nvSpPr>
          <p:cNvPr id="202" name="Frihåndsform: figur 201">
            <a:extLst>
              <a:ext uri="{FF2B5EF4-FFF2-40B4-BE49-F238E27FC236}">
                <a16:creationId xmlns:a16="http://schemas.microsoft.com/office/drawing/2014/main" id="{783A4EE6-1706-4772-8324-9EF9501ADC68}"/>
              </a:ext>
            </a:extLst>
          </p:cNvPr>
          <p:cNvSpPr/>
          <p:nvPr/>
        </p:nvSpPr>
        <p:spPr>
          <a:xfrm>
            <a:off x="983074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HR og </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økonomi</a:t>
            </a:r>
          </a:p>
        </p:txBody>
      </p:sp>
      <p:cxnSp>
        <p:nvCxnSpPr>
          <p:cNvPr id="203" name="Rett linje 202">
            <a:extLst>
              <a:ext uri="{FF2B5EF4-FFF2-40B4-BE49-F238E27FC236}">
                <a16:creationId xmlns:a16="http://schemas.microsoft.com/office/drawing/2014/main" id="{6DAFE6B3-372F-4BF0-9004-B0AFB8557EAD}"/>
              </a:ext>
            </a:extLst>
          </p:cNvPr>
          <p:cNvCxnSpPr/>
          <p:nvPr/>
        </p:nvCxnSpPr>
        <p:spPr>
          <a:xfrm flipV="1">
            <a:off x="10425776" y="2951215"/>
            <a:ext cx="0" cy="2352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595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ganisasjonskart med seksjoner">
    <p:spTree>
      <p:nvGrpSpPr>
        <p:cNvPr id="1" name=""/>
        <p:cNvGrpSpPr/>
        <p:nvPr/>
      </p:nvGrpSpPr>
      <p:grpSpPr>
        <a:xfrm>
          <a:off x="0" y="0"/>
          <a:ext cx="0" cy="0"/>
          <a:chOff x="0" y="0"/>
          <a:chExt cx="0" cy="0"/>
        </a:xfrm>
      </p:grpSpPr>
      <p:pic>
        <p:nvPicPr>
          <p:cNvPr id="74" name="Bilde 73">
            <a:extLst>
              <a:ext uri="{FF2B5EF4-FFF2-40B4-BE49-F238E27FC236}">
                <a16:creationId xmlns:a16="http://schemas.microsoft.com/office/drawing/2014/main" id="{E00DF0EB-7973-49B4-BCF8-69039DF60C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75" name="Frihåndsform: figur 74">
            <a:extLst>
              <a:ext uri="{FF2B5EF4-FFF2-40B4-BE49-F238E27FC236}">
                <a16:creationId xmlns:a16="http://schemas.microsoft.com/office/drawing/2014/main" id="{36D30F7D-20D2-474A-986C-9F9434A31E58}"/>
              </a:ext>
            </a:extLst>
          </p:cNvPr>
          <p:cNvSpPr/>
          <p:nvPr userDrawn="1"/>
        </p:nvSpPr>
        <p:spPr>
          <a:xfrm>
            <a:off x="5289901" y="1163471"/>
            <a:ext cx="2018883" cy="856111"/>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embetsledelse</a:t>
            </a:r>
          </a:p>
          <a:p>
            <a:pPr marL="0" lvl="0" indent="0" algn="ctr" defTabSz="533400">
              <a:lnSpc>
                <a:spcPct val="90000"/>
              </a:lnSpc>
              <a:spcBef>
                <a:spcPct val="0"/>
              </a:spcBef>
              <a:spcAft>
                <a:spcPct val="35000"/>
              </a:spcAft>
              <a:buNone/>
            </a:pPr>
            <a:r>
              <a:rPr lang="nb-NO" sz="1200" i="1" kern="1200">
                <a:latin typeface="+mn-lt"/>
                <a:ea typeface="Open Sans SemiBold" panose="020B0706030804020204" pitchFamily="34" charset="0"/>
                <a:cs typeface="Open Sans SemiBold" panose="020B0706030804020204" pitchFamily="34" charset="0"/>
              </a:rPr>
              <a:t>statsforvalter</a:t>
            </a:r>
            <a:br>
              <a:rPr lang="nb-NO" sz="1200" i="1" kern="1200">
                <a:latin typeface="+mn-lt"/>
                <a:ea typeface="Open Sans SemiBold" panose="020B0706030804020204" pitchFamily="34" charset="0"/>
                <a:cs typeface="Open Sans SemiBold" panose="020B0706030804020204" pitchFamily="34" charset="0"/>
              </a:rPr>
            </a:br>
            <a:r>
              <a:rPr lang="nb-NO" sz="1200" i="1" kern="1200">
                <a:latin typeface="+mn-lt"/>
                <a:ea typeface="Open Sans SemiBold" panose="020B0706030804020204" pitchFamily="34" charset="0"/>
                <a:cs typeface="Open Sans SemiBold" panose="020B0706030804020204" pitchFamily="34" charset="0"/>
              </a:rPr>
              <a:t>assisterende statsforvaltere</a:t>
            </a:r>
          </a:p>
        </p:txBody>
      </p:sp>
      <p:sp>
        <p:nvSpPr>
          <p:cNvPr id="76" name="Frihåndsform: figur 75">
            <a:extLst>
              <a:ext uri="{FF2B5EF4-FFF2-40B4-BE49-F238E27FC236}">
                <a16:creationId xmlns:a16="http://schemas.microsoft.com/office/drawing/2014/main" id="{F2F58954-BC29-478F-88F4-60ECCE842A42}"/>
              </a:ext>
            </a:extLst>
          </p:cNvPr>
          <p:cNvSpPr/>
          <p:nvPr userDrawn="1"/>
        </p:nvSpPr>
        <p:spPr>
          <a:xfrm>
            <a:off x="4429928" y="2301202"/>
            <a:ext cx="1736233" cy="465081"/>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samfunnssikkerhet</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og beredskap</a:t>
            </a:r>
          </a:p>
        </p:txBody>
      </p:sp>
      <p:sp>
        <p:nvSpPr>
          <p:cNvPr id="77" name="Frihåndsform: figur 76">
            <a:extLst>
              <a:ext uri="{FF2B5EF4-FFF2-40B4-BE49-F238E27FC236}">
                <a16:creationId xmlns:a16="http://schemas.microsoft.com/office/drawing/2014/main" id="{D4A90403-61BA-4257-B60B-0EE8EDCBDDED}"/>
              </a:ext>
            </a:extLst>
          </p:cNvPr>
          <p:cNvSpPr/>
          <p:nvPr userDrawn="1"/>
        </p:nvSpPr>
        <p:spPr>
          <a:xfrm>
            <a:off x="6437979" y="2306657"/>
            <a:ext cx="1736233" cy="451456"/>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støtte og</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kommunikasjon</a:t>
            </a:r>
          </a:p>
        </p:txBody>
      </p:sp>
      <p:sp>
        <p:nvSpPr>
          <p:cNvPr id="78" name="Plassholder for lysbildenummer 5">
            <a:extLst>
              <a:ext uri="{FF2B5EF4-FFF2-40B4-BE49-F238E27FC236}">
                <a16:creationId xmlns:a16="http://schemas.microsoft.com/office/drawing/2014/main" id="{40C88E64-C69B-4E4A-81E4-328092F496C3}"/>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79" name="TekstSylinder 78">
            <a:extLst>
              <a:ext uri="{FF2B5EF4-FFF2-40B4-BE49-F238E27FC236}">
                <a16:creationId xmlns:a16="http://schemas.microsoft.com/office/drawing/2014/main" id="{20C57133-27B3-4A67-BA13-A734BF4FFF0E}"/>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80" name="Bilde 79">
            <a:extLst>
              <a:ext uri="{FF2B5EF4-FFF2-40B4-BE49-F238E27FC236}">
                <a16:creationId xmlns:a16="http://schemas.microsoft.com/office/drawing/2014/main" id="{530B0B66-F991-4E1B-B0E4-500B05E4D3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81" name="TekstSylinder 80">
            <a:extLst>
              <a:ext uri="{FF2B5EF4-FFF2-40B4-BE49-F238E27FC236}">
                <a16:creationId xmlns:a16="http://schemas.microsoft.com/office/drawing/2014/main" id="{D28C4A04-A5E2-4B35-94EA-FC375A5DD83C}"/>
              </a:ext>
            </a:extLst>
          </p:cNvPr>
          <p:cNvSpPr txBox="1"/>
          <p:nvPr userDrawn="1"/>
        </p:nvSpPr>
        <p:spPr>
          <a:xfrm>
            <a:off x="1702798" y="5712994"/>
            <a:ext cx="3813176" cy="230832"/>
          </a:xfrm>
          <a:prstGeom prst="rect">
            <a:avLst/>
          </a:prstGeom>
          <a:noFill/>
        </p:spPr>
        <p:txBody>
          <a:bodyPr wrap="square" rtlCol="0">
            <a:spAutoFit/>
          </a:bodyPr>
          <a:lstStyle/>
          <a:p>
            <a:r>
              <a:rPr lang="nb-NO" sz="900" i="1">
                <a:solidFill>
                  <a:srgbClr val="00244E"/>
                </a:solidFill>
                <a:latin typeface="Open Sans" panose="020B0606030504020204" pitchFamily="34" charset="0"/>
                <a:ea typeface="Open Sans" panose="020B0606030504020204" pitchFamily="34" charset="0"/>
                <a:cs typeface="Open Sans" panose="020B0606030504020204" pitchFamily="34" charset="0"/>
              </a:rPr>
              <a:t>faggrupper på tvers av organisasjonen</a:t>
            </a:r>
          </a:p>
        </p:txBody>
      </p:sp>
      <p:cxnSp>
        <p:nvCxnSpPr>
          <p:cNvPr id="82" name="Rett pilkobling 81">
            <a:extLst>
              <a:ext uri="{FF2B5EF4-FFF2-40B4-BE49-F238E27FC236}">
                <a16:creationId xmlns:a16="http://schemas.microsoft.com/office/drawing/2014/main" id="{B8B82FBA-B417-450B-99F7-5E68CBB92D9B}"/>
              </a:ext>
            </a:extLst>
          </p:cNvPr>
          <p:cNvCxnSpPr>
            <a:cxnSpLocks/>
          </p:cNvCxnSpPr>
          <p:nvPr userDrawn="1"/>
        </p:nvCxnSpPr>
        <p:spPr>
          <a:xfrm flipV="1">
            <a:off x="1256130" y="2406580"/>
            <a:ext cx="0" cy="342953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Rett linje 82">
            <a:extLst>
              <a:ext uri="{FF2B5EF4-FFF2-40B4-BE49-F238E27FC236}">
                <a16:creationId xmlns:a16="http://schemas.microsoft.com/office/drawing/2014/main" id="{054FA457-C12B-47DC-90A9-C81C1F06B881}"/>
              </a:ext>
            </a:extLst>
          </p:cNvPr>
          <p:cNvCxnSpPr>
            <a:cxnSpLocks/>
            <a:endCxn id="81" idx="1"/>
          </p:cNvCxnSpPr>
          <p:nvPr userDrawn="1"/>
        </p:nvCxnSpPr>
        <p:spPr>
          <a:xfrm>
            <a:off x="1256130" y="5828410"/>
            <a:ext cx="446668" cy="0"/>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cxnSp>
        <p:nvCxnSpPr>
          <p:cNvPr id="84" name="Rett linje 83">
            <a:extLst>
              <a:ext uri="{FF2B5EF4-FFF2-40B4-BE49-F238E27FC236}">
                <a16:creationId xmlns:a16="http://schemas.microsoft.com/office/drawing/2014/main" id="{CC82FCE2-748E-4F62-B5AD-A29CB1A93B67}"/>
              </a:ext>
            </a:extLst>
          </p:cNvPr>
          <p:cNvCxnSpPr>
            <a:cxnSpLocks/>
          </p:cNvCxnSpPr>
          <p:nvPr userDrawn="1"/>
        </p:nvCxnSpPr>
        <p:spPr>
          <a:xfrm flipH="1">
            <a:off x="5674669" y="541585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Rett linje 84">
            <a:extLst>
              <a:ext uri="{FF2B5EF4-FFF2-40B4-BE49-F238E27FC236}">
                <a16:creationId xmlns:a16="http://schemas.microsoft.com/office/drawing/2014/main" id="{DE44242C-CF01-4367-B4EA-C5918B32F236}"/>
              </a:ext>
            </a:extLst>
          </p:cNvPr>
          <p:cNvCxnSpPr>
            <a:cxnSpLocks/>
          </p:cNvCxnSpPr>
          <p:nvPr userDrawn="1"/>
        </p:nvCxnSpPr>
        <p:spPr>
          <a:xfrm flipH="1">
            <a:off x="1498842" y="500065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F61F57AE-09A5-4C37-A68F-593E5B913299}"/>
              </a:ext>
            </a:extLst>
          </p:cNvPr>
          <p:cNvCxnSpPr/>
          <p:nvPr userDrawn="1"/>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Rett linje 86">
            <a:extLst>
              <a:ext uri="{FF2B5EF4-FFF2-40B4-BE49-F238E27FC236}">
                <a16:creationId xmlns:a16="http://schemas.microsoft.com/office/drawing/2014/main" id="{63FE7F85-D6C9-4C47-BE14-A6F4B5B53E4B}"/>
              </a:ext>
            </a:extLst>
          </p:cNvPr>
          <p:cNvCxnSpPr>
            <a:cxnSpLocks/>
          </p:cNvCxnSpPr>
          <p:nvPr userDrawn="1"/>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Rett linje 87">
            <a:extLst>
              <a:ext uri="{FF2B5EF4-FFF2-40B4-BE49-F238E27FC236}">
                <a16:creationId xmlns:a16="http://schemas.microsoft.com/office/drawing/2014/main" id="{2BECDE2D-A11F-445A-A14A-0E997421445A}"/>
              </a:ext>
            </a:extLst>
          </p:cNvPr>
          <p:cNvCxnSpPr/>
          <p:nvPr userDrawn="1"/>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grpSp>
        <p:nvGrpSpPr>
          <p:cNvPr id="89" name="Gruppe 88">
            <a:extLst>
              <a:ext uri="{FF2B5EF4-FFF2-40B4-BE49-F238E27FC236}">
                <a16:creationId xmlns:a16="http://schemas.microsoft.com/office/drawing/2014/main" id="{F9EBF053-03C3-4984-A245-50E25E814CF0}"/>
              </a:ext>
            </a:extLst>
          </p:cNvPr>
          <p:cNvGrpSpPr/>
          <p:nvPr userDrawn="1"/>
        </p:nvGrpSpPr>
        <p:grpSpPr>
          <a:xfrm>
            <a:off x="1488906" y="2951215"/>
            <a:ext cx="1268397" cy="2245359"/>
            <a:chOff x="1060861" y="2951215"/>
            <a:chExt cx="1268397" cy="2245359"/>
          </a:xfrm>
        </p:grpSpPr>
        <p:grpSp>
          <p:nvGrpSpPr>
            <p:cNvPr id="90" name="Gruppe 89">
              <a:extLst>
                <a:ext uri="{FF2B5EF4-FFF2-40B4-BE49-F238E27FC236}">
                  <a16:creationId xmlns:a16="http://schemas.microsoft.com/office/drawing/2014/main" id="{62242E3C-BBEF-4DF0-855E-BDA442625B95}"/>
                </a:ext>
              </a:extLst>
            </p:cNvPr>
            <p:cNvGrpSpPr/>
            <p:nvPr userDrawn="1"/>
          </p:nvGrpSpPr>
          <p:grpSpPr>
            <a:xfrm>
              <a:off x="1060861" y="3186509"/>
              <a:ext cx="1268397" cy="2010065"/>
              <a:chOff x="1060861" y="3186509"/>
              <a:chExt cx="1268397" cy="2010065"/>
            </a:xfrm>
          </p:grpSpPr>
          <p:sp>
            <p:nvSpPr>
              <p:cNvPr id="92" name="Frihåndsform: figur 91">
                <a:extLst>
                  <a:ext uri="{FF2B5EF4-FFF2-40B4-BE49-F238E27FC236}">
                    <a16:creationId xmlns:a16="http://schemas.microsoft.com/office/drawing/2014/main" id="{B8F4191E-C87D-42A9-BB4B-1BD53B65B540}"/>
                  </a:ext>
                </a:extLst>
              </p:cNvPr>
              <p:cNvSpPr/>
              <p:nvPr/>
            </p:nvSpPr>
            <p:spPr>
              <a:xfrm>
                <a:off x="106086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t>justis og </a:t>
                </a:r>
                <a:b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100" b="0" kern="1200">
                    <a:latin typeface="Open Sans SemiBold" panose="020B0706030804020204" pitchFamily="34" charset="0"/>
                    <a:ea typeface="Open Sans SemiBold" panose="020B0706030804020204" pitchFamily="34" charset="0"/>
                    <a:cs typeface="Open Sans SemiBold" panose="020B0706030804020204" pitchFamily="34" charset="0"/>
                  </a:rPr>
                  <a:t>kommunal</a:t>
                </a:r>
              </a:p>
            </p:txBody>
          </p:sp>
          <p:grpSp>
            <p:nvGrpSpPr>
              <p:cNvPr id="93" name="Gruppe 92">
                <a:extLst>
                  <a:ext uri="{FF2B5EF4-FFF2-40B4-BE49-F238E27FC236}">
                    <a16:creationId xmlns:a16="http://schemas.microsoft.com/office/drawing/2014/main" id="{91EE3BAA-A3D3-4EA6-941D-1153FAA785F8}"/>
                  </a:ext>
                </a:extLst>
              </p:cNvPr>
              <p:cNvGrpSpPr/>
              <p:nvPr/>
            </p:nvGrpSpPr>
            <p:grpSpPr>
              <a:xfrm>
                <a:off x="1242047" y="3951585"/>
                <a:ext cx="1086540" cy="374502"/>
                <a:chOff x="285158" y="2636796"/>
                <a:chExt cx="1130880" cy="374502"/>
              </a:xfrm>
            </p:grpSpPr>
            <p:sp>
              <p:nvSpPr>
                <p:cNvPr id="103" name="Rektangel 102">
                  <a:extLst>
                    <a:ext uri="{FF2B5EF4-FFF2-40B4-BE49-F238E27FC236}">
                      <a16:creationId xmlns:a16="http://schemas.microsoft.com/office/drawing/2014/main" id="{6BABBD4A-BC24-49F5-AFFB-04380E21C333}"/>
                    </a:ext>
                  </a:extLst>
                </p:cNvPr>
                <p:cNvSpPr/>
                <p:nvPr userDrawn="1"/>
              </p:nvSpPr>
              <p:spPr>
                <a:xfrm>
                  <a:off x="285158"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TekstSylinder 103">
                  <a:extLst>
                    <a:ext uri="{FF2B5EF4-FFF2-40B4-BE49-F238E27FC236}">
                      <a16:creationId xmlns:a16="http://schemas.microsoft.com/office/drawing/2014/main" id="{29505110-0362-4E83-91BC-9E59C94DACDE}"/>
                    </a:ext>
                  </a:extLst>
                </p:cNvPr>
                <p:cNvSpPr txBox="1"/>
                <p:nvPr userDrawn="1"/>
              </p:nvSpPr>
              <p:spPr>
                <a:xfrm>
                  <a:off x="285158"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juridisk</a:t>
                  </a:r>
                </a:p>
              </p:txBody>
            </p:sp>
          </p:grpSp>
          <p:grpSp>
            <p:nvGrpSpPr>
              <p:cNvPr id="94" name="Gruppe 93">
                <a:extLst>
                  <a:ext uri="{FF2B5EF4-FFF2-40B4-BE49-F238E27FC236}">
                    <a16:creationId xmlns:a16="http://schemas.microsoft.com/office/drawing/2014/main" id="{7F7764ED-F001-4302-8128-BDDBDA7950A1}"/>
                  </a:ext>
                </a:extLst>
              </p:cNvPr>
              <p:cNvGrpSpPr/>
              <p:nvPr/>
            </p:nvGrpSpPr>
            <p:grpSpPr>
              <a:xfrm>
                <a:off x="1242039" y="4386164"/>
                <a:ext cx="1086540" cy="374502"/>
                <a:chOff x="285158" y="3248783"/>
                <a:chExt cx="1130880" cy="374502"/>
              </a:xfrm>
            </p:grpSpPr>
            <p:sp>
              <p:nvSpPr>
                <p:cNvPr id="101" name="Rektangel 100">
                  <a:extLst>
                    <a:ext uri="{FF2B5EF4-FFF2-40B4-BE49-F238E27FC236}">
                      <a16:creationId xmlns:a16="http://schemas.microsoft.com/office/drawing/2014/main" id="{EC73EAEE-B524-43B9-983C-672ACA5F5E80}"/>
                    </a:ext>
                  </a:extLst>
                </p:cNvPr>
                <p:cNvSpPr/>
                <p:nvPr userDrawn="1"/>
              </p:nvSpPr>
              <p:spPr>
                <a:xfrm>
                  <a:off x="285158"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2" name="TekstSylinder 101">
                  <a:extLst>
                    <a:ext uri="{FF2B5EF4-FFF2-40B4-BE49-F238E27FC236}">
                      <a16:creationId xmlns:a16="http://schemas.microsoft.com/office/drawing/2014/main" id="{6BC6BDF4-2C9D-4E5B-BCB6-F29E5353ED7A}"/>
                    </a:ext>
                  </a:extLst>
                </p:cNvPr>
                <p:cNvSpPr txBox="1"/>
                <p:nvPr userDrawn="1"/>
              </p:nvSpPr>
              <p:spPr>
                <a:xfrm>
                  <a:off x="285158"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vergemål</a:t>
                  </a:r>
                </a:p>
              </p:txBody>
            </p:sp>
          </p:grpSp>
          <p:grpSp>
            <p:nvGrpSpPr>
              <p:cNvPr id="95" name="Gruppe 94">
                <a:extLst>
                  <a:ext uri="{FF2B5EF4-FFF2-40B4-BE49-F238E27FC236}">
                    <a16:creationId xmlns:a16="http://schemas.microsoft.com/office/drawing/2014/main" id="{D57F2767-8B65-4691-8685-3D1C7C661195}"/>
                  </a:ext>
                </a:extLst>
              </p:cNvPr>
              <p:cNvGrpSpPr/>
              <p:nvPr/>
            </p:nvGrpSpPr>
            <p:grpSpPr>
              <a:xfrm>
                <a:off x="1242047" y="4822072"/>
                <a:ext cx="1086532" cy="374502"/>
                <a:chOff x="285158" y="3860771"/>
                <a:chExt cx="1130880" cy="374502"/>
              </a:xfrm>
            </p:grpSpPr>
            <p:sp>
              <p:nvSpPr>
                <p:cNvPr id="99" name="Rektangel 98">
                  <a:extLst>
                    <a:ext uri="{FF2B5EF4-FFF2-40B4-BE49-F238E27FC236}">
                      <a16:creationId xmlns:a16="http://schemas.microsoft.com/office/drawing/2014/main" id="{3729453F-0032-4F61-8E5B-129464D89093}"/>
                    </a:ext>
                  </a:extLst>
                </p:cNvPr>
                <p:cNvSpPr/>
                <p:nvPr userDrawn="1"/>
              </p:nvSpPr>
              <p:spPr>
                <a:xfrm>
                  <a:off x="285158"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0" name="TekstSylinder 99">
                  <a:extLst>
                    <a:ext uri="{FF2B5EF4-FFF2-40B4-BE49-F238E27FC236}">
                      <a16:creationId xmlns:a16="http://schemas.microsoft.com/office/drawing/2014/main" id="{653931DB-3470-4A29-9EAA-4D35F29319CD}"/>
                    </a:ext>
                  </a:extLst>
                </p:cNvPr>
                <p:cNvSpPr txBox="1"/>
                <p:nvPr userDrawn="1"/>
              </p:nvSpPr>
              <p:spPr>
                <a:xfrm>
                  <a:off x="285158"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plan</a:t>
                  </a:r>
                </a:p>
              </p:txBody>
            </p:sp>
          </p:grpSp>
          <p:cxnSp>
            <p:nvCxnSpPr>
              <p:cNvPr id="96" name="Rett linje 95">
                <a:extLst>
                  <a:ext uri="{FF2B5EF4-FFF2-40B4-BE49-F238E27FC236}">
                    <a16:creationId xmlns:a16="http://schemas.microsoft.com/office/drawing/2014/main" id="{DC01417A-AF98-406E-BA21-F7A614C7CE3E}"/>
                  </a:ext>
                </a:extLst>
              </p:cNvPr>
              <p:cNvCxnSpPr>
                <a:cxnSpLocks/>
              </p:cNvCxnSpPr>
              <p:nvPr/>
            </p:nvCxnSpPr>
            <p:spPr>
              <a:xfrm>
                <a:off x="1070797" y="3814357"/>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Rett linje 96">
                <a:extLst>
                  <a:ext uri="{FF2B5EF4-FFF2-40B4-BE49-F238E27FC236}">
                    <a16:creationId xmlns:a16="http://schemas.microsoft.com/office/drawing/2014/main" id="{6C0E5B20-74DD-4475-845A-E06046792472}"/>
                  </a:ext>
                </a:extLst>
              </p:cNvPr>
              <p:cNvCxnSpPr>
                <a:cxnSpLocks/>
              </p:cNvCxnSpPr>
              <p:nvPr/>
            </p:nvCxnSpPr>
            <p:spPr>
              <a:xfrm flipH="1">
                <a:off x="1070797" y="4150172"/>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Rett linje 97">
                <a:extLst>
                  <a:ext uri="{FF2B5EF4-FFF2-40B4-BE49-F238E27FC236}">
                    <a16:creationId xmlns:a16="http://schemas.microsoft.com/office/drawing/2014/main" id="{A8D2D985-3CC0-4E81-B143-5EDF3D6805B5}"/>
                  </a:ext>
                </a:extLst>
              </p:cNvPr>
              <p:cNvCxnSpPr>
                <a:cxnSpLocks/>
              </p:cNvCxnSpPr>
              <p:nvPr/>
            </p:nvCxnSpPr>
            <p:spPr>
              <a:xfrm flipH="1">
                <a:off x="1070797" y="4568816"/>
                <a:ext cx="17001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1" name="Rett linje 90">
              <a:extLst>
                <a:ext uri="{FF2B5EF4-FFF2-40B4-BE49-F238E27FC236}">
                  <a16:creationId xmlns:a16="http://schemas.microsoft.com/office/drawing/2014/main" id="{A47560DB-A31D-42E0-B993-D462094958B1}"/>
                </a:ext>
              </a:extLst>
            </p:cNvPr>
            <p:cNvCxnSpPr/>
            <p:nvPr/>
          </p:nvCxnSpPr>
          <p:spPr>
            <a:xfrm flipV="1">
              <a:off x="167278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7" name="Gruppe 116">
            <a:extLst>
              <a:ext uri="{FF2B5EF4-FFF2-40B4-BE49-F238E27FC236}">
                <a16:creationId xmlns:a16="http://schemas.microsoft.com/office/drawing/2014/main" id="{F1D7B0A2-3504-4154-ABA2-2B1FA14676FA}"/>
              </a:ext>
            </a:extLst>
          </p:cNvPr>
          <p:cNvGrpSpPr/>
          <p:nvPr userDrawn="1"/>
        </p:nvGrpSpPr>
        <p:grpSpPr>
          <a:xfrm>
            <a:off x="4269519" y="2951215"/>
            <a:ext cx="1268397" cy="2236602"/>
            <a:chOff x="4130383" y="2951215"/>
            <a:chExt cx="1268397" cy="2236602"/>
          </a:xfrm>
        </p:grpSpPr>
        <p:sp>
          <p:nvSpPr>
            <p:cNvPr id="118" name="Frihåndsform: figur 117">
              <a:extLst>
                <a:ext uri="{FF2B5EF4-FFF2-40B4-BE49-F238E27FC236}">
                  <a16:creationId xmlns:a16="http://schemas.microsoft.com/office/drawing/2014/main" id="{97F8309D-4CA7-4539-B0E7-01A7F1A1887F}"/>
                </a:ext>
              </a:extLst>
            </p:cNvPr>
            <p:cNvSpPr/>
            <p:nvPr/>
          </p:nvSpPr>
          <p:spPr>
            <a:xfrm>
              <a:off x="413038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oppvekst og barnevern</a:t>
              </a:r>
            </a:p>
          </p:txBody>
        </p:sp>
        <p:grpSp>
          <p:nvGrpSpPr>
            <p:cNvPr id="119" name="Gruppe 118">
              <a:extLst>
                <a:ext uri="{FF2B5EF4-FFF2-40B4-BE49-F238E27FC236}">
                  <a16:creationId xmlns:a16="http://schemas.microsoft.com/office/drawing/2014/main" id="{ABA7D73C-3D87-4DBD-8E3A-5BE3F7F1E0FC}"/>
                </a:ext>
              </a:extLst>
            </p:cNvPr>
            <p:cNvGrpSpPr/>
            <p:nvPr/>
          </p:nvGrpSpPr>
          <p:grpSpPr>
            <a:xfrm>
              <a:off x="4310446" y="3951585"/>
              <a:ext cx="1088334" cy="374502"/>
              <a:chOff x="3021890" y="2636796"/>
              <a:chExt cx="1130880" cy="374502"/>
            </a:xfrm>
          </p:grpSpPr>
          <p:sp>
            <p:nvSpPr>
              <p:cNvPr id="131" name="Rektangel 130">
                <a:extLst>
                  <a:ext uri="{FF2B5EF4-FFF2-40B4-BE49-F238E27FC236}">
                    <a16:creationId xmlns:a16="http://schemas.microsoft.com/office/drawing/2014/main" id="{4B503BED-0635-4619-BEA0-71FD22BEA23F}"/>
                  </a:ext>
                </a:extLst>
              </p:cNvPr>
              <p:cNvSpPr/>
              <p:nvPr userDrawn="1"/>
            </p:nvSpPr>
            <p:spPr>
              <a:xfrm>
                <a:off x="3021890"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2" name="TekstSylinder 131">
                <a:extLst>
                  <a:ext uri="{FF2B5EF4-FFF2-40B4-BE49-F238E27FC236}">
                    <a16:creationId xmlns:a16="http://schemas.microsoft.com/office/drawing/2014/main" id="{6539B0D4-9C0D-431F-9331-7450E8F7F87A}"/>
                  </a:ext>
                </a:extLst>
              </p:cNvPr>
              <p:cNvSpPr txBox="1"/>
              <p:nvPr userDrawn="1"/>
            </p:nvSpPr>
            <p:spPr>
              <a:xfrm>
                <a:off x="3021890"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skole</a:t>
                </a:r>
              </a:p>
            </p:txBody>
          </p:sp>
        </p:grpSp>
        <p:grpSp>
          <p:nvGrpSpPr>
            <p:cNvPr id="120" name="Gruppe 119">
              <a:extLst>
                <a:ext uri="{FF2B5EF4-FFF2-40B4-BE49-F238E27FC236}">
                  <a16:creationId xmlns:a16="http://schemas.microsoft.com/office/drawing/2014/main" id="{33623CEF-F6A2-4157-8AB9-3DAF7E09EC42}"/>
                </a:ext>
              </a:extLst>
            </p:cNvPr>
            <p:cNvGrpSpPr/>
            <p:nvPr/>
          </p:nvGrpSpPr>
          <p:grpSpPr>
            <a:xfrm>
              <a:off x="4320877" y="4386164"/>
              <a:ext cx="1075466" cy="374502"/>
              <a:chOff x="3021890" y="3248783"/>
              <a:chExt cx="1130880" cy="374502"/>
            </a:xfrm>
          </p:grpSpPr>
          <p:sp>
            <p:nvSpPr>
              <p:cNvPr id="129" name="Rektangel 128">
                <a:extLst>
                  <a:ext uri="{FF2B5EF4-FFF2-40B4-BE49-F238E27FC236}">
                    <a16:creationId xmlns:a16="http://schemas.microsoft.com/office/drawing/2014/main" id="{45CFCA29-B81B-48E8-901D-68FC52D44FE9}"/>
                  </a:ext>
                </a:extLst>
              </p:cNvPr>
              <p:cNvSpPr/>
              <p:nvPr userDrawn="1"/>
            </p:nvSpPr>
            <p:spPr>
              <a:xfrm>
                <a:off x="3021890"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TekstSylinder 129">
                <a:extLst>
                  <a:ext uri="{FF2B5EF4-FFF2-40B4-BE49-F238E27FC236}">
                    <a16:creationId xmlns:a16="http://schemas.microsoft.com/office/drawing/2014/main" id="{5AD32D83-92F7-4C11-9CF9-9E6882BB9F9B}"/>
                  </a:ext>
                </a:extLst>
              </p:cNvPr>
              <p:cNvSpPr txBox="1"/>
              <p:nvPr userDrawn="1"/>
            </p:nvSpPr>
            <p:spPr>
              <a:xfrm>
                <a:off x="3021890"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barnehage</a:t>
                </a:r>
              </a:p>
            </p:txBody>
          </p:sp>
        </p:grpSp>
        <p:grpSp>
          <p:nvGrpSpPr>
            <p:cNvPr id="121" name="Gruppe 120">
              <a:extLst>
                <a:ext uri="{FF2B5EF4-FFF2-40B4-BE49-F238E27FC236}">
                  <a16:creationId xmlns:a16="http://schemas.microsoft.com/office/drawing/2014/main" id="{16CE6E2C-DF72-43D8-A4CA-A0D95A4A8B28}"/>
                </a:ext>
              </a:extLst>
            </p:cNvPr>
            <p:cNvGrpSpPr/>
            <p:nvPr/>
          </p:nvGrpSpPr>
          <p:grpSpPr>
            <a:xfrm>
              <a:off x="4323204" y="4813315"/>
              <a:ext cx="1073139" cy="374502"/>
              <a:chOff x="3021890" y="3860771"/>
              <a:chExt cx="1130880" cy="374502"/>
            </a:xfrm>
          </p:grpSpPr>
          <p:sp>
            <p:nvSpPr>
              <p:cNvPr id="127" name="Rektangel 126">
                <a:extLst>
                  <a:ext uri="{FF2B5EF4-FFF2-40B4-BE49-F238E27FC236}">
                    <a16:creationId xmlns:a16="http://schemas.microsoft.com/office/drawing/2014/main" id="{F8972075-4451-440F-8D72-E3CCC7943501}"/>
                  </a:ext>
                </a:extLst>
              </p:cNvPr>
              <p:cNvSpPr/>
              <p:nvPr userDrawn="1"/>
            </p:nvSpPr>
            <p:spPr>
              <a:xfrm>
                <a:off x="3021890"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TekstSylinder 127">
                <a:extLst>
                  <a:ext uri="{FF2B5EF4-FFF2-40B4-BE49-F238E27FC236}">
                    <a16:creationId xmlns:a16="http://schemas.microsoft.com/office/drawing/2014/main" id="{84057984-4D9F-4684-90A2-6D3339CDE726}"/>
                  </a:ext>
                </a:extLst>
              </p:cNvPr>
              <p:cNvSpPr txBox="1"/>
              <p:nvPr userDrawn="1"/>
            </p:nvSpPr>
            <p:spPr>
              <a:xfrm>
                <a:off x="3021890"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barnevern</a:t>
                </a:r>
              </a:p>
            </p:txBody>
          </p:sp>
        </p:grpSp>
        <p:cxnSp>
          <p:nvCxnSpPr>
            <p:cNvPr id="122" name="Rett linje 121">
              <a:extLst>
                <a:ext uri="{FF2B5EF4-FFF2-40B4-BE49-F238E27FC236}">
                  <a16:creationId xmlns:a16="http://schemas.microsoft.com/office/drawing/2014/main" id="{A5FCE203-5271-40F4-ADBA-A4964A73FC9E}"/>
                </a:ext>
              </a:extLst>
            </p:cNvPr>
            <p:cNvCxnSpPr>
              <a:cxnSpLocks/>
            </p:cNvCxnSpPr>
            <p:nvPr/>
          </p:nvCxnSpPr>
          <p:spPr>
            <a:xfrm>
              <a:off x="4145589" y="3807774"/>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Rett linje 122">
              <a:extLst>
                <a:ext uri="{FF2B5EF4-FFF2-40B4-BE49-F238E27FC236}">
                  <a16:creationId xmlns:a16="http://schemas.microsoft.com/office/drawing/2014/main" id="{FE94274B-90A3-4DBD-98A2-450E904121D3}"/>
                </a:ext>
              </a:extLst>
            </p:cNvPr>
            <p:cNvCxnSpPr>
              <a:cxnSpLocks/>
            </p:cNvCxnSpPr>
            <p:nvPr/>
          </p:nvCxnSpPr>
          <p:spPr>
            <a:xfrm flipH="1">
              <a:off x="4139909" y="414358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Rett linje 123">
              <a:extLst>
                <a:ext uri="{FF2B5EF4-FFF2-40B4-BE49-F238E27FC236}">
                  <a16:creationId xmlns:a16="http://schemas.microsoft.com/office/drawing/2014/main" id="{720FC16C-1E3B-418A-9323-8306A19E68BA}"/>
                </a:ext>
              </a:extLst>
            </p:cNvPr>
            <p:cNvCxnSpPr>
              <a:cxnSpLocks/>
            </p:cNvCxnSpPr>
            <p:nvPr/>
          </p:nvCxnSpPr>
          <p:spPr>
            <a:xfrm flipH="1">
              <a:off x="4139909" y="4562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Rett linje 124">
              <a:extLst>
                <a:ext uri="{FF2B5EF4-FFF2-40B4-BE49-F238E27FC236}">
                  <a16:creationId xmlns:a16="http://schemas.microsoft.com/office/drawing/2014/main" id="{95F0B99B-1854-4206-9F7F-18C7A9F679F3}"/>
                </a:ext>
              </a:extLst>
            </p:cNvPr>
            <p:cNvCxnSpPr>
              <a:cxnSpLocks/>
            </p:cNvCxnSpPr>
            <p:nvPr/>
          </p:nvCxnSpPr>
          <p:spPr>
            <a:xfrm flipH="1">
              <a:off x="413990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BE78A516-1947-4475-A450-7098D3A48465}"/>
                </a:ext>
              </a:extLst>
            </p:cNvPr>
            <p:cNvCxnSpPr/>
            <p:nvPr/>
          </p:nvCxnSpPr>
          <p:spPr>
            <a:xfrm flipV="1">
              <a:off x="4742458"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uppe 132">
            <a:extLst>
              <a:ext uri="{FF2B5EF4-FFF2-40B4-BE49-F238E27FC236}">
                <a16:creationId xmlns:a16="http://schemas.microsoft.com/office/drawing/2014/main" id="{DD5366D6-3B9A-4455-B1CC-E71DAD457E00}"/>
              </a:ext>
            </a:extLst>
          </p:cNvPr>
          <p:cNvGrpSpPr/>
          <p:nvPr userDrawn="1"/>
        </p:nvGrpSpPr>
        <p:grpSpPr>
          <a:xfrm>
            <a:off x="5659825" y="2951215"/>
            <a:ext cx="1268397" cy="2660063"/>
            <a:chOff x="5665144" y="2951215"/>
            <a:chExt cx="1268397" cy="2660063"/>
          </a:xfrm>
        </p:grpSpPr>
        <p:sp>
          <p:nvSpPr>
            <p:cNvPr id="134" name="Frihåndsform: figur 133">
              <a:extLst>
                <a:ext uri="{FF2B5EF4-FFF2-40B4-BE49-F238E27FC236}">
                  <a16:creationId xmlns:a16="http://schemas.microsoft.com/office/drawing/2014/main" id="{16499C97-DB38-451B-8FA5-C2FD76145EC7}"/>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miljø</a:t>
              </a:r>
            </a:p>
          </p:txBody>
        </p:sp>
        <p:grpSp>
          <p:nvGrpSpPr>
            <p:cNvPr id="135" name="Gruppe 134">
              <a:extLst>
                <a:ext uri="{FF2B5EF4-FFF2-40B4-BE49-F238E27FC236}">
                  <a16:creationId xmlns:a16="http://schemas.microsoft.com/office/drawing/2014/main" id="{C87084C4-FBC6-4E47-A960-AA9C717C0C29}"/>
                </a:ext>
              </a:extLst>
            </p:cNvPr>
            <p:cNvGrpSpPr/>
            <p:nvPr/>
          </p:nvGrpSpPr>
          <p:grpSpPr>
            <a:xfrm>
              <a:off x="5844681" y="3951585"/>
              <a:ext cx="1088860" cy="374502"/>
              <a:chOff x="4390256" y="2636796"/>
              <a:chExt cx="1130880" cy="374502"/>
            </a:xfrm>
          </p:grpSpPr>
          <p:sp>
            <p:nvSpPr>
              <p:cNvPr id="150" name="Rektangel 149">
                <a:extLst>
                  <a:ext uri="{FF2B5EF4-FFF2-40B4-BE49-F238E27FC236}">
                    <a16:creationId xmlns:a16="http://schemas.microsoft.com/office/drawing/2014/main" id="{44501463-4A78-49C7-AEAB-5824671CBAFE}"/>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TekstSylinder 150">
                <a:extLst>
                  <a:ext uri="{FF2B5EF4-FFF2-40B4-BE49-F238E27FC236}">
                    <a16:creationId xmlns:a16="http://schemas.microsoft.com/office/drawing/2014/main" id="{105C5833-D867-4D29-8222-6BE947CE617E}"/>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forurensning</a:t>
                </a:r>
              </a:p>
            </p:txBody>
          </p:sp>
        </p:grpSp>
        <p:grpSp>
          <p:nvGrpSpPr>
            <p:cNvPr id="136" name="Gruppe 135">
              <a:extLst>
                <a:ext uri="{FF2B5EF4-FFF2-40B4-BE49-F238E27FC236}">
                  <a16:creationId xmlns:a16="http://schemas.microsoft.com/office/drawing/2014/main" id="{46B42751-082B-45DF-9F64-3507EC3C1745}"/>
                </a:ext>
              </a:extLst>
            </p:cNvPr>
            <p:cNvGrpSpPr/>
            <p:nvPr/>
          </p:nvGrpSpPr>
          <p:grpSpPr>
            <a:xfrm>
              <a:off x="5844681" y="4379982"/>
              <a:ext cx="1088860" cy="374502"/>
              <a:chOff x="4390256" y="3248783"/>
              <a:chExt cx="1130880" cy="374502"/>
            </a:xfrm>
          </p:grpSpPr>
          <p:sp>
            <p:nvSpPr>
              <p:cNvPr id="148" name="Rektangel 147">
                <a:extLst>
                  <a:ext uri="{FF2B5EF4-FFF2-40B4-BE49-F238E27FC236}">
                    <a16:creationId xmlns:a16="http://schemas.microsoft.com/office/drawing/2014/main" id="{89CC7B3B-4D0F-4BAE-8C3E-60B8D1F0C397}"/>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9" name="TekstSylinder 148">
                <a:extLst>
                  <a:ext uri="{FF2B5EF4-FFF2-40B4-BE49-F238E27FC236}">
                    <a16:creationId xmlns:a16="http://schemas.microsoft.com/office/drawing/2014/main" id="{06B66A54-1F51-4DCA-B030-86C757AAE63A}"/>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vilt og</a:t>
                </a:r>
                <a:br>
                  <a:rPr lang="nb-NO" sz="900" kern="1200"/>
                </a:br>
                <a:r>
                  <a:rPr lang="nb-NO" sz="900" kern="1200"/>
                  <a:t>motorferdsel</a:t>
                </a:r>
              </a:p>
            </p:txBody>
          </p:sp>
        </p:grpSp>
        <p:grpSp>
          <p:nvGrpSpPr>
            <p:cNvPr id="137" name="Gruppe 136">
              <a:extLst>
                <a:ext uri="{FF2B5EF4-FFF2-40B4-BE49-F238E27FC236}">
                  <a16:creationId xmlns:a16="http://schemas.microsoft.com/office/drawing/2014/main" id="{D10F513B-ECA8-4977-966D-A0381EDFF2A7}"/>
                </a:ext>
              </a:extLst>
            </p:cNvPr>
            <p:cNvGrpSpPr/>
            <p:nvPr/>
          </p:nvGrpSpPr>
          <p:grpSpPr>
            <a:xfrm>
              <a:off x="5844681" y="4808379"/>
              <a:ext cx="1088860" cy="374502"/>
              <a:chOff x="4390256" y="2636796"/>
              <a:chExt cx="1130880" cy="374502"/>
            </a:xfrm>
          </p:grpSpPr>
          <p:sp>
            <p:nvSpPr>
              <p:cNvPr id="146" name="Rektangel 145">
                <a:extLst>
                  <a:ext uri="{FF2B5EF4-FFF2-40B4-BE49-F238E27FC236}">
                    <a16:creationId xmlns:a16="http://schemas.microsoft.com/office/drawing/2014/main" id="{F364FF21-572E-42F7-B19F-1E12BB2C459A}"/>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7" name="TekstSylinder 146">
                <a:extLst>
                  <a:ext uri="{FF2B5EF4-FFF2-40B4-BE49-F238E27FC236}">
                    <a16:creationId xmlns:a16="http://schemas.microsoft.com/office/drawing/2014/main" id="{3DE2F5BF-544C-4027-AC21-5659BAE9ABD8}"/>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fisk og vann</a:t>
                </a:r>
              </a:p>
            </p:txBody>
          </p:sp>
        </p:grpSp>
        <p:grpSp>
          <p:nvGrpSpPr>
            <p:cNvPr id="138" name="Gruppe 137">
              <a:extLst>
                <a:ext uri="{FF2B5EF4-FFF2-40B4-BE49-F238E27FC236}">
                  <a16:creationId xmlns:a16="http://schemas.microsoft.com/office/drawing/2014/main" id="{A84E2741-5274-44F0-90A9-E1C53281EB10}"/>
                </a:ext>
              </a:extLst>
            </p:cNvPr>
            <p:cNvGrpSpPr/>
            <p:nvPr/>
          </p:nvGrpSpPr>
          <p:grpSpPr>
            <a:xfrm>
              <a:off x="5844681" y="5236776"/>
              <a:ext cx="1088860" cy="374502"/>
              <a:chOff x="4390256" y="3248783"/>
              <a:chExt cx="1130880" cy="374502"/>
            </a:xfrm>
          </p:grpSpPr>
          <p:sp>
            <p:nvSpPr>
              <p:cNvPr id="144" name="Rektangel 143">
                <a:extLst>
                  <a:ext uri="{FF2B5EF4-FFF2-40B4-BE49-F238E27FC236}">
                    <a16:creationId xmlns:a16="http://schemas.microsoft.com/office/drawing/2014/main" id="{3F166ED2-CB26-42A9-8532-D214093748B2}"/>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TekstSylinder 144">
                <a:extLst>
                  <a:ext uri="{FF2B5EF4-FFF2-40B4-BE49-F238E27FC236}">
                    <a16:creationId xmlns:a16="http://schemas.microsoft.com/office/drawing/2014/main" id="{478A25A9-AE3E-4FAA-A054-E7E6539AAEE4}"/>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naturvern</a:t>
                </a:r>
              </a:p>
            </p:txBody>
          </p:sp>
        </p:grpSp>
        <p:cxnSp>
          <p:nvCxnSpPr>
            <p:cNvPr id="139" name="Rett linje 138">
              <a:extLst>
                <a:ext uri="{FF2B5EF4-FFF2-40B4-BE49-F238E27FC236}">
                  <a16:creationId xmlns:a16="http://schemas.microsoft.com/office/drawing/2014/main" id="{8B905795-71A1-40BE-A50C-986903F8D182}"/>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Rett linje 139">
              <a:extLst>
                <a:ext uri="{FF2B5EF4-FFF2-40B4-BE49-F238E27FC236}">
                  <a16:creationId xmlns:a16="http://schemas.microsoft.com/office/drawing/2014/main" id="{A49CFC29-FA4B-4F26-B240-90AAF2AEC0ED}"/>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Rett linje 140">
              <a:extLst>
                <a:ext uri="{FF2B5EF4-FFF2-40B4-BE49-F238E27FC236}">
                  <a16:creationId xmlns:a16="http://schemas.microsoft.com/office/drawing/2014/main" id="{8F41240A-DA78-4BAC-B556-DF24E56BBF74}"/>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Rett linje 141">
              <a:extLst>
                <a:ext uri="{FF2B5EF4-FFF2-40B4-BE49-F238E27FC236}">
                  <a16:creationId xmlns:a16="http://schemas.microsoft.com/office/drawing/2014/main" id="{09ADA910-9DF2-47FF-8FD3-85471849B239}"/>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Rett linje 142">
              <a:extLst>
                <a:ext uri="{FF2B5EF4-FFF2-40B4-BE49-F238E27FC236}">
                  <a16:creationId xmlns:a16="http://schemas.microsoft.com/office/drawing/2014/main" id="{1B237A8D-C4D5-458F-A491-8D7DE0858542}"/>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2" name="Gruppe 151">
            <a:extLst>
              <a:ext uri="{FF2B5EF4-FFF2-40B4-BE49-F238E27FC236}">
                <a16:creationId xmlns:a16="http://schemas.microsoft.com/office/drawing/2014/main" id="{D79CEDC6-9742-4E23-908F-5BC2FC52CF62}"/>
              </a:ext>
            </a:extLst>
          </p:cNvPr>
          <p:cNvGrpSpPr/>
          <p:nvPr userDrawn="1"/>
        </p:nvGrpSpPr>
        <p:grpSpPr>
          <a:xfrm>
            <a:off x="7050131" y="2951215"/>
            <a:ext cx="1268397" cy="1809451"/>
            <a:chOff x="7199905" y="2951215"/>
            <a:chExt cx="1268397" cy="1809451"/>
          </a:xfrm>
        </p:grpSpPr>
        <p:sp>
          <p:nvSpPr>
            <p:cNvPr id="153" name="Frihåndsform: figur 152">
              <a:extLst>
                <a:ext uri="{FF2B5EF4-FFF2-40B4-BE49-F238E27FC236}">
                  <a16:creationId xmlns:a16="http://schemas.microsoft.com/office/drawing/2014/main" id="{0014D65B-FAFB-4165-B659-6C8570D9D73A}"/>
                </a:ext>
              </a:extLst>
            </p:cNvPr>
            <p:cNvSpPr/>
            <p:nvPr/>
          </p:nvSpPr>
          <p:spPr>
            <a:xfrm>
              <a:off x="719990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grpSp>
          <p:nvGrpSpPr>
            <p:cNvPr id="154" name="Gruppe 153">
              <a:extLst>
                <a:ext uri="{FF2B5EF4-FFF2-40B4-BE49-F238E27FC236}">
                  <a16:creationId xmlns:a16="http://schemas.microsoft.com/office/drawing/2014/main" id="{20EE26FB-E018-42AE-AF1F-EA76CB84CE82}"/>
                </a:ext>
              </a:extLst>
            </p:cNvPr>
            <p:cNvGrpSpPr/>
            <p:nvPr/>
          </p:nvGrpSpPr>
          <p:grpSpPr>
            <a:xfrm>
              <a:off x="7381880" y="3951585"/>
              <a:ext cx="1086421" cy="374502"/>
              <a:chOff x="5758622" y="2636796"/>
              <a:chExt cx="1130880" cy="374502"/>
            </a:xfrm>
          </p:grpSpPr>
          <p:sp>
            <p:nvSpPr>
              <p:cNvPr id="162" name="Rektangel 161">
                <a:extLst>
                  <a:ext uri="{FF2B5EF4-FFF2-40B4-BE49-F238E27FC236}">
                    <a16:creationId xmlns:a16="http://schemas.microsoft.com/office/drawing/2014/main" id="{36AF7F51-EE4F-4F10-8FD7-C67A48BA1F7E}"/>
                  </a:ext>
                </a:extLst>
              </p:cNvPr>
              <p:cNvSpPr/>
              <p:nvPr userDrawn="1"/>
            </p:nvSpPr>
            <p:spPr>
              <a:xfrm>
                <a:off x="5758622"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3" name="TekstSylinder 162">
                <a:extLst>
                  <a:ext uri="{FF2B5EF4-FFF2-40B4-BE49-F238E27FC236}">
                    <a16:creationId xmlns:a16="http://schemas.microsoft.com/office/drawing/2014/main" id="{74E2F107-1B07-42F0-8A62-180D4343E451}"/>
                  </a:ext>
                </a:extLst>
              </p:cNvPr>
              <p:cNvSpPr txBox="1"/>
              <p:nvPr userDrawn="1"/>
            </p:nvSpPr>
            <p:spPr>
              <a:xfrm>
                <a:off x="5758622"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850" kern="1200"/>
                  <a:t>ressurs og</a:t>
                </a:r>
                <a:br>
                  <a:rPr lang="nb-NO" sz="850" kern="1200"/>
                </a:br>
                <a:r>
                  <a:rPr lang="nb-NO" sz="850" kern="1200"/>
                  <a:t>næring</a:t>
                </a:r>
              </a:p>
            </p:txBody>
          </p:sp>
        </p:grpSp>
        <p:grpSp>
          <p:nvGrpSpPr>
            <p:cNvPr id="155" name="Gruppe 154">
              <a:extLst>
                <a:ext uri="{FF2B5EF4-FFF2-40B4-BE49-F238E27FC236}">
                  <a16:creationId xmlns:a16="http://schemas.microsoft.com/office/drawing/2014/main" id="{D6A84A5B-F416-4868-A027-B159587426E0}"/>
                </a:ext>
              </a:extLst>
            </p:cNvPr>
            <p:cNvGrpSpPr/>
            <p:nvPr/>
          </p:nvGrpSpPr>
          <p:grpSpPr>
            <a:xfrm>
              <a:off x="7381879" y="4386164"/>
              <a:ext cx="1086421" cy="374502"/>
              <a:chOff x="5758622" y="3248783"/>
              <a:chExt cx="1130880" cy="374502"/>
            </a:xfrm>
          </p:grpSpPr>
          <p:sp>
            <p:nvSpPr>
              <p:cNvPr id="160" name="Rektangel 159">
                <a:extLst>
                  <a:ext uri="{FF2B5EF4-FFF2-40B4-BE49-F238E27FC236}">
                    <a16:creationId xmlns:a16="http://schemas.microsoft.com/office/drawing/2014/main" id="{A45699AC-B326-4730-A9C5-26B212F8DB50}"/>
                  </a:ext>
                </a:extLst>
              </p:cNvPr>
              <p:cNvSpPr/>
              <p:nvPr userDrawn="1"/>
            </p:nvSpPr>
            <p:spPr>
              <a:xfrm>
                <a:off x="5758622"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1" name="TekstSylinder 160">
                <a:extLst>
                  <a:ext uri="{FF2B5EF4-FFF2-40B4-BE49-F238E27FC236}">
                    <a16:creationId xmlns:a16="http://schemas.microsoft.com/office/drawing/2014/main" id="{E8CECC42-0695-4111-9872-BA29771FA1C1}"/>
                  </a:ext>
                </a:extLst>
              </p:cNvPr>
              <p:cNvSpPr txBox="1"/>
              <p:nvPr userDrawn="1"/>
            </p:nvSpPr>
            <p:spPr>
              <a:xfrm>
                <a:off x="5758622"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tilskudd</a:t>
                </a:r>
              </a:p>
            </p:txBody>
          </p:sp>
        </p:grpSp>
        <p:cxnSp>
          <p:nvCxnSpPr>
            <p:cNvPr id="156" name="Rett linje 155">
              <a:extLst>
                <a:ext uri="{FF2B5EF4-FFF2-40B4-BE49-F238E27FC236}">
                  <a16:creationId xmlns:a16="http://schemas.microsoft.com/office/drawing/2014/main" id="{568D70A9-27A8-44E1-B91D-B8473C27A252}"/>
                </a:ext>
              </a:extLst>
            </p:cNvPr>
            <p:cNvCxnSpPr>
              <a:cxnSpLocks/>
            </p:cNvCxnSpPr>
            <p:nvPr/>
          </p:nvCxnSpPr>
          <p:spPr>
            <a:xfrm>
              <a:off x="7211369" y="3801694"/>
              <a:ext cx="0" cy="765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Rett linje 156">
              <a:extLst>
                <a:ext uri="{FF2B5EF4-FFF2-40B4-BE49-F238E27FC236}">
                  <a16:creationId xmlns:a16="http://schemas.microsoft.com/office/drawing/2014/main" id="{1D9CE344-1B53-4ADA-A37E-88A3432273DB}"/>
                </a:ext>
              </a:extLst>
            </p:cNvPr>
            <p:cNvCxnSpPr>
              <a:cxnSpLocks/>
            </p:cNvCxnSpPr>
            <p:nvPr/>
          </p:nvCxnSpPr>
          <p:spPr>
            <a:xfrm flipH="1">
              <a:off x="7214544"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Rett linje 157">
              <a:extLst>
                <a:ext uri="{FF2B5EF4-FFF2-40B4-BE49-F238E27FC236}">
                  <a16:creationId xmlns:a16="http://schemas.microsoft.com/office/drawing/2014/main" id="{7498E261-5518-4F0B-8F4C-327D79CBB950}"/>
                </a:ext>
              </a:extLst>
            </p:cNvPr>
            <p:cNvCxnSpPr>
              <a:cxnSpLocks/>
            </p:cNvCxnSpPr>
            <p:nvPr/>
          </p:nvCxnSpPr>
          <p:spPr>
            <a:xfrm flipH="1">
              <a:off x="7214544"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Rett linje 158">
              <a:extLst>
                <a:ext uri="{FF2B5EF4-FFF2-40B4-BE49-F238E27FC236}">
                  <a16:creationId xmlns:a16="http://schemas.microsoft.com/office/drawing/2014/main" id="{84E1B2A0-3219-4A28-A22F-CF0E64B711BB}"/>
                </a:ext>
              </a:extLst>
            </p:cNvPr>
            <p:cNvCxnSpPr/>
            <p:nvPr/>
          </p:nvCxnSpPr>
          <p:spPr>
            <a:xfrm flipV="1">
              <a:off x="7818626"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 name="Gruppe 163">
            <a:extLst>
              <a:ext uri="{FF2B5EF4-FFF2-40B4-BE49-F238E27FC236}">
                <a16:creationId xmlns:a16="http://schemas.microsoft.com/office/drawing/2014/main" id="{3A9C904B-C9B2-4244-960A-C9A0476F8E88}"/>
              </a:ext>
            </a:extLst>
          </p:cNvPr>
          <p:cNvGrpSpPr/>
          <p:nvPr userDrawn="1"/>
        </p:nvGrpSpPr>
        <p:grpSpPr>
          <a:xfrm>
            <a:off x="8440437" y="2951215"/>
            <a:ext cx="1268397" cy="869492"/>
            <a:chOff x="8734667" y="2951215"/>
            <a:chExt cx="1268397" cy="869492"/>
          </a:xfrm>
        </p:grpSpPr>
        <p:sp>
          <p:nvSpPr>
            <p:cNvPr id="165" name="Frihåndsform: figur 164">
              <a:extLst>
                <a:ext uri="{FF2B5EF4-FFF2-40B4-BE49-F238E27FC236}">
                  <a16:creationId xmlns:a16="http://schemas.microsoft.com/office/drawing/2014/main" id="{89C79ACD-212B-4202-83CC-0FB6F12B172F}"/>
                </a:ext>
              </a:extLst>
            </p:cNvPr>
            <p:cNvSpPr/>
            <p:nvPr/>
          </p:nvSpPr>
          <p:spPr>
            <a:xfrm>
              <a:off x="873466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cxnSp>
          <p:nvCxnSpPr>
            <p:cNvPr id="166" name="Rett linje 165">
              <a:extLst>
                <a:ext uri="{FF2B5EF4-FFF2-40B4-BE49-F238E27FC236}">
                  <a16:creationId xmlns:a16="http://schemas.microsoft.com/office/drawing/2014/main" id="{6424E493-A3D0-48EB-8A06-C6C4075E8D3D}"/>
                </a:ext>
              </a:extLst>
            </p:cNvPr>
            <p:cNvCxnSpPr/>
            <p:nvPr/>
          </p:nvCxnSpPr>
          <p:spPr>
            <a:xfrm flipV="1">
              <a:off x="93707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7" name="Gruppe 166">
            <a:extLst>
              <a:ext uri="{FF2B5EF4-FFF2-40B4-BE49-F238E27FC236}">
                <a16:creationId xmlns:a16="http://schemas.microsoft.com/office/drawing/2014/main" id="{5241463F-AEF8-4CD0-8365-306F8565AC65}"/>
              </a:ext>
            </a:extLst>
          </p:cNvPr>
          <p:cNvGrpSpPr/>
          <p:nvPr userDrawn="1"/>
        </p:nvGrpSpPr>
        <p:grpSpPr>
          <a:xfrm>
            <a:off x="9830745" y="2951215"/>
            <a:ext cx="1268397" cy="869492"/>
            <a:chOff x="10269428" y="2951215"/>
            <a:chExt cx="1268397" cy="869492"/>
          </a:xfrm>
        </p:grpSpPr>
        <p:sp>
          <p:nvSpPr>
            <p:cNvPr id="168" name="Frihåndsform: figur 167">
              <a:extLst>
                <a:ext uri="{FF2B5EF4-FFF2-40B4-BE49-F238E27FC236}">
                  <a16:creationId xmlns:a16="http://schemas.microsoft.com/office/drawing/2014/main" id="{B39B185C-250C-434B-B498-FAAACE577860}"/>
                </a:ext>
              </a:extLst>
            </p:cNvPr>
            <p:cNvSpPr/>
            <p:nvPr/>
          </p:nvSpPr>
          <p:spPr>
            <a:xfrm>
              <a:off x="10269428"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HR og </a:t>
              </a:r>
              <a:b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økonomi</a:t>
              </a:r>
            </a:p>
          </p:txBody>
        </p:sp>
        <p:cxnSp>
          <p:nvCxnSpPr>
            <p:cNvPr id="169" name="Rett linje 168">
              <a:extLst>
                <a:ext uri="{FF2B5EF4-FFF2-40B4-BE49-F238E27FC236}">
                  <a16:creationId xmlns:a16="http://schemas.microsoft.com/office/drawing/2014/main" id="{3613D3EC-2D6E-4AB3-BD37-9C4E8CB6BE99}"/>
                </a:ext>
              </a:extLst>
            </p:cNvPr>
            <p:cNvCxnSpPr/>
            <p:nvPr/>
          </p:nvCxnSpPr>
          <p:spPr>
            <a:xfrm flipV="1">
              <a:off x="1086445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0" name="Rett pilkobling 169">
            <a:extLst>
              <a:ext uri="{FF2B5EF4-FFF2-40B4-BE49-F238E27FC236}">
                <a16:creationId xmlns:a16="http://schemas.microsoft.com/office/drawing/2014/main" id="{74DC5F3D-6E1A-43C0-BB73-F58318D03CF9}"/>
              </a:ext>
            </a:extLst>
          </p:cNvPr>
          <p:cNvCxnSpPr>
            <a:cxnSpLocks/>
          </p:cNvCxnSpPr>
          <p:nvPr userDrawn="1"/>
        </p:nvCxnSpPr>
        <p:spPr>
          <a:xfrm>
            <a:off x="3810623" y="5836111"/>
            <a:ext cx="7125249"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72" name="Gruppe 171">
            <a:extLst>
              <a:ext uri="{FF2B5EF4-FFF2-40B4-BE49-F238E27FC236}">
                <a16:creationId xmlns:a16="http://schemas.microsoft.com/office/drawing/2014/main" id="{F0721FFB-C875-4A66-AC78-0B2F082DD2C5}"/>
              </a:ext>
            </a:extLst>
          </p:cNvPr>
          <p:cNvGrpSpPr/>
          <p:nvPr userDrawn="1"/>
        </p:nvGrpSpPr>
        <p:grpSpPr>
          <a:xfrm>
            <a:off x="2883144" y="2952183"/>
            <a:ext cx="1268397" cy="2660063"/>
            <a:chOff x="5665144" y="2951215"/>
            <a:chExt cx="1268397" cy="2660063"/>
          </a:xfrm>
        </p:grpSpPr>
        <p:sp>
          <p:nvSpPr>
            <p:cNvPr id="173" name="Frihåndsform: figur 172">
              <a:extLst>
                <a:ext uri="{FF2B5EF4-FFF2-40B4-BE49-F238E27FC236}">
                  <a16:creationId xmlns:a16="http://schemas.microsoft.com/office/drawing/2014/main" id="{67153559-4918-42A1-B08D-7B654E8852D4}"/>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nb-NO" sz="1200" kern="1200">
                  <a:latin typeface="Open Sans SemiBold" panose="020B0706030804020204" pitchFamily="34" charset="0"/>
                  <a:ea typeface="Open Sans SemiBold" panose="020B0706030804020204" pitchFamily="34" charset="0"/>
                  <a:cs typeface="Open Sans SemiBold" panose="020B0706030804020204" pitchFamily="34" charset="0"/>
                </a:rPr>
                <a:t>helse og sosial</a:t>
              </a:r>
            </a:p>
          </p:txBody>
        </p:sp>
        <p:grpSp>
          <p:nvGrpSpPr>
            <p:cNvPr id="174" name="Gruppe 173">
              <a:extLst>
                <a:ext uri="{FF2B5EF4-FFF2-40B4-BE49-F238E27FC236}">
                  <a16:creationId xmlns:a16="http://schemas.microsoft.com/office/drawing/2014/main" id="{65FDA2E5-50A6-4FEB-AF4D-F5EE82486744}"/>
                </a:ext>
              </a:extLst>
            </p:cNvPr>
            <p:cNvGrpSpPr/>
            <p:nvPr/>
          </p:nvGrpSpPr>
          <p:grpSpPr>
            <a:xfrm>
              <a:off x="5844681" y="3951585"/>
              <a:ext cx="1088860" cy="374502"/>
              <a:chOff x="4390256" y="2636796"/>
              <a:chExt cx="1130880" cy="374502"/>
            </a:xfrm>
          </p:grpSpPr>
          <p:sp>
            <p:nvSpPr>
              <p:cNvPr id="189" name="Rektangel 188">
                <a:extLst>
                  <a:ext uri="{FF2B5EF4-FFF2-40B4-BE49-F238E27FC236}">
                    <a16:creationId xmlns:a16="http://schemas.microsoft.com/office/drawing/2014/main" id="{CB2EFBB6-3BEB-44D9-A4FE-CC4F5CEEDD51}"/>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0" name="TekstSylinder 189">
                <a:extLst>
                  <a:ext uri="{FF2B5EF4-FFF2-40B4-BE49-F238E27FC236}">
                    <a16:creationId xmlns:a16="http://schemas.microsoft.com/office/drawing/2014/main" id="{C9C40F7A-82D5-4C15-A785-685C877FC8AF}"/>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sosial og familie</a:t>
                </a:r>
              </a:p>
            </p:txBody>
          </p:sp>
        </p:grpSp>
        <p:grpSp>
          <p:nvGrpSpPr>
            <p:cNvPr id="175" name="Gruppe 174">
              <a:extLst>
                <a:ext uri="{FF2B5EF4-FFF2-40B4-BE49-F238E27FC236}">
                  <a16:creationId xmlns:a16="http://schemas.microsoft.com/office/drawing/2014/main" id="{C64BA1D6-6627-4A20-B239-687F748311BC}"/>
                </a:ext>
              </a:extLst>
            </p:cNvPr>
            <p:cNvGrpSpPr/>
            <p:nvPr/>
          </p:nvGrpSpPr>
          <p:grpSpPr>
            <a:xfrm>
              <a:off x="5844681" y="4379982"/>
              <a:ext cx="1088860" cy="374502"/>
              <a:chOff x="4390256" y="3248783"/>
              <a:chExt cx="1130880" cy="374502"/>
            </a:xfrm>
          </p:grpSpPr>
          <p:sp>
            <p:nvSpPr>
              <p:cNvPr id="187" name="Rektangel 186">
                <a:extLst>
                  <a:ext uri="{FF2B5EF4-FFF2-40B4-BE49-F238E27FC236}">
                    <a16:creationId xmlns:a16="http://schemas.microsoft.com/office/drawing/2014/main" id="{231E42C0-ED00-4A98-8C86-7ABA882B8BDF}"/>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8" name="TekstSylinder 187">
                <a:extLst>
                  <a:ext uri="{FF2B5EF4-FFF2-40B4-BE49-F238E27FC236}">
                    <a16:creationId xmlns:a16="http://schemas.microsoft.com/office/drawing/2014/main" id="{C53FC538-C16A-4F23-87BA-4FF0DC416E0F}"/>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spesialist-helsetjenester</a:t>
                </a:r>
              </a:p>
            </p:txBody>
          </p:sp>
        </p:grpSp>
        <p:grpSp>
          <p:nvGrpSpPr>
            <p:cNvPr id="176" name="Gruppe 175">
              <a:extLst>
                <a:ext uri="{FF2B5EF4-FFF2-40B4-BE49-F238E27FC236}">
                  <a16:creationId xmlns:a16="http://schemas.microsoft.com/office/drawing/2014/main" id="{5C3A2117-8DE5-42EE-8384-3CF67311306C}"/>
                </a:ext>
              </a:extLst>
            </p:cNvPr>
            <p:cNvGrpSpPr/>
            <p:nvPr/>
          </p:nvGrpSpPr>
          <p:grpSpPr>
            <a:xfrm>
              <a:off x="5844681" y="4808379"/>
              <a:ext cx="1088860" cy="374502"/>
              <a:chOff x="4390256" y="2636796"/>
              <a:chExt cx="1130880" cy="374502"/>
            </a:xfrm>
          </p:grpSpPr>
          <p:sp>
            <p:nvSpPr>
              <p:cNvPr id="185" name="Rektangel 184">
                <a:extLst>
                  <a:ext uri="{FF2B5EF4-FFF2-40B4-BE49-F238E27FC236}">
                    <a16:creationId xmlns:a16="http://schemas.microsoft.com/office/drawing/2014/main" id="{C11D379E-6F09-44EC-B496-BFFEEECE9FF8}"/>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6" name="TekstSylinder 185">
                <a:extLst>
                  <a:ext uri="{FF2B5EF4-FFF2-40B4-BE49-F238E27FC236}">
                    <a16:creationId xmlns:a16="http://schemas.microsoft.com/office/drawing/2014/main" id="{D4FEFE82-DD43-4FB6-9FCF-B61B4839527A}"/>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kommune-helsetjenester</a:t>
                </a:r>
              </a:p>
            </p:txBody>
          </p:sp>
        </p:grpSp>
        <p:grpSp>
          <p:nvGrpSpPr>
            <p:cNvPr id="177" name="Gruppe 176">
              <a:extLst>
                <a:ext uri="{FF2B5EF4-FFF2-40B4-BE49-F238E27FC236}">
                  <a16:creationId xmlns:a16="http://schemas.microsoft.com/office/drawing/2014/main" id="{4EBB2AC2-9484-4C71-9961-BDBA0C43FDA0}"/>
                </a:ext>
              </a:extLst>
            </p:cNvPr>
            <p:cNvGrpSpPr/>
            <p:nvPr/>
          </p:nvGrpSpPr>
          <p:grpSpPr>
            <a:xfrm>
              <a:off x="5844681" y="5236776"/>
              <a:ext cx="1088860" cy="374502"/>
              <a:chOff x="4390256" y="3248783"/>
              <a:chExt cx="1130880" cy="374502"/>
            </a:xfrm>
          </p:grpSpPr>
          <p:sp>
            <p:nvSpPr>
              <p:cNvPr id="183" name="Rektangel 182">
                <a:extLst>
                  <a:ext uri="{FF2B5EF4-FFF2-40B4-BE49-F238E27FC236}">
                    <a16:creationId xmlns:a16="http://schemas.microsoft.com/office/drawing/2014/main" id="{14FAB417-D3ED-450F-8280-24E31B797AB8}"/>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4" name="TekstSylinder 183">
                <a:extLst>
                  <a:ext uri="{FF2B5EF4-FFF2-40B4-BE49-F238E27FC236}">
                    <a16:creationId xmlns:a16="http://schemas.microsoft.com/office/drawing/2014/main" id="{E0EB55C7-F96B-468A-A9DD-48D3EEB18EA7}"/>
                  </a:ext>
                </a:extLst>
              </p:cNvPr>
              <p:cNvSpPr txBox="1"/>
              <p:nvPr userDrawn="1"/>
            </p:nvSpPr>
            <p:spPr>
              <a:xfrm>
                <a:off x="4390256"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fagutvikling</a:t>
                </a:r>
              </a:p>
            </p:txBody>
          </p:sp>
        </p:grpSp>
        <p:cxnSp>
          <p:nvCxnSpPr>
            <p:cNvPr id="178" name="Rett linje 177">
              <a:extLst>
                <a:ext uri="{FF2B5EF4-FFF2-40B4-BE49-F238E27FC236}">
                  <a16:creationId xmlns:a16="http://schemas.microsoft.com/office/drawing/2014/main" id="{6C48CB2B-E224-4802-8A9E-6B1CE3550F66}"/>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Rett linje 178">
              <a:extLst>
                <a:ext uri="{FF2B5EF4-FFF2-40B4-BE49-F238E27FC236}">
                  <a16:creationId xmlns:a16="http://schemas.microsoft.com/office/drawing/2014/main" id="{4EBFF2B7-0649-4A23-8420-E9DA1423FEBC}"/>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Rett linje 179">
              <a:extLst>
                <a:ext uri="{FF2B5EF4-FFF2-40B4-BE49-F238E27FC236}">
                  <a16:creationId xmlns:a16="http://schemas.microsoft.com/office/drawing/2014/main" id="{1DDFAAB9-DA3E-4906-89E2-3EE8C77E8359}"/>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Rett linje 180">
              <a:extLst>
                <a:ext uri="{FF2B5EF4-FFF2-40B4-BE49-F238E27FC236}">
                  <a16:creationId xmlns:a16="http://schemas.microsoft.com/office/drawing/2014/main" id="{1962530B-D879-4120-8984-08B0C136682B}"/>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Rett linje 181">
              <a:extLst>
                <a:ext uri="{FF2B5EF4-FFF2-40B4-BE49-F238E27FC236}">
                  <a16:creationId xmlns:a16="http://schemas.microsoft.com/office/drawing/2014/main" id="{D1D2D5D8-6FD0-4E97-A4C8-1529F2C6E7F1}"/>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1" name="Rett linje 190">
            <a:extLst>
              <a:ext uri="{FF2B5EF4-FFF2-40B4-BE49-F238E27FC236}">
                <a16:creationId xmlns:a16="http://schemas.microsoft.com/office/drawing/2014/main" id="{07C1AD54-D44F-4A3E-8FD3-CFB8DECFFC9F}"/>
              </a:ext>
            </a:extLst>
          </p:cNvPr>
          <p:cNvCxnSpPr>
            <a:cxnSpLocks/>
          </p:cNvCxnSpPr>
          <p:nvPr userDrawn="1"/>
        </p:nvCxnSpPr>
        <p:spPr>
          <a:xfrm flipH="1">
            <a:off x="2892669" y="5424027"/>
            <a:ext cx="1700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51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ganisasjonskart engelsk">
    <p:spTree>
      <p:nvGrpSpPr>
        <p:cNvPr id="1" name=""/>
        <p:cNvGrpSpPr/>
        <p:nvPr/>
      </p:nvGrpSpPr>
      <p:grpSpPr>
        <a:xfrm>
          <a:off x="0" y="0"/>
          <a:ext cx="0" cy="0"/>
          <a:chOff x="0" y="0"/>
          <a:chExt cx="0" cy="0"/>
        </a:xfrm>
      </p:grpSpPr>
      <p:pic>
        <p:nvPicPr>
          <p:cNvPr id="99" name="Bilde 98">
            <a:extLst>
              <a:ext uri="{FF2B5EF4-FFF2-40B4-BE49-F238E27FC236}">
                <a16:creationId xmlns:a16="http://schemas.microsoft.com/office/drawing/2014/main" id="{2FD0EB38-2B30-48AC-A4AF-DAABAF1C7E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09" r="-1" b="49029"/>
          <a:stretch/>
        </p:blipFill>
        <p:spPr>
          <a:xfrm>
            <a:off x="1" y="3968088"/>
            <a:ext cx="10199684" cy="2828498"/>
          </a:xfrm>
          <a:prstGeom prst="rect">
            <a:avLst/>
          </a:prstGeom>
        </p:spPr>
      </p:pic>
      <p:sp>
        <p:nvSpPr>
          <p:cNvPr id="83" name="Frihåndsform: figur 82">
            <a:extLst>
              <a:ext uri="{FF2B5EF4-FFF2-40B4-BE49-F238E27FC236}">
                <a16:creationId xmlns:a16="http://schemas.microsoft.com/office/drawing/2014/main" id="{454466E0-FB62-406F-A58E-CB7367D3BCFC}"/>
              </a:ext>
            </a:extLst>
          </p:cNvPr>
          <p:cNvSpPr/>
          <p:nvPr/>
        </p:nvSpPr>
        <p:spPr>
          <a:xfrm>
            <a:off x="5197560" y="1273056"/>
            <a:ext cx="2192925" cy="744538"/>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nb-NO" sz="1200" b="1" i="0">
                <a:latin typeface="+mn-lt"/>
                <a:ea typeface="Open Sans SemiBold" panose="020B0706030804020204" pitchFamily="34" charset="0"/>
                <a:cs typeface="Open Sans SemiBold" panose="020B0706030804020204" pitchFamily="34" charset="0"/>
              </a:rPr>
              <a:t>County Governor</a:t>
            </a:r>
            <a:br>
              <a:rPr lang="nb-NO" sz="1200" b="0" i="0">
                <a:latin typeface="+mn-lt"/>
              </a:rPr>
            </a:br>
            <a:r>
              <a:rPr lang="nb-NO" sz="1200" b="0">
                <a:latin typeface="+mn-lt"/>
                <a:ea typeface="Open Sans SemiBold" panose="020B0706030804020204" pitchFamily="34" charset="0"/>
                <a:cs typeface="Open Sans SemiBold" panose="020B0706030804020204" pitchFamily="34" charset="0"/>
              </a:rPr>
              <a:t>Deputy County Governors</a:t>
            </a:r>
          </a:p>
        </p:txBody>
      </p:sp>
      <p:sp>
        <p:nvSpPr>
          <p:cNvPr id="91" name="Frihåndsform: figur 90">
            <a:extLst>
              <a:ext uri="{FF2B5EF4-FFF2-40B4-BE49-F238E27FC236}">
                <a16:creationId xmlns:a16="http://schemas.microsoft.com/office/drawing/2014/main" id="{3944C3F2-119C-4774-AE12-71E4E310C1BD}"/>
              </a:ext>
            </a:extLst>
          </p:cNvPr>
          <p:cNvSpPr/>
          <p:nvPr/>
        </p:nvSpPr>
        <p:spPr>
          <a:xfrm>
            <a:off x="4040040" y="2238370"/>
            <a:ext cx="2126121" cy="527913"/>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0"/>
              <a:t>Public Security and </a:t>
            </a:r>
            <a:br>
              <a:rPr lang="en-GB" sz="1200" b="0"/>
            </a:br>
            <a:r>
              <a:rPr lang="en-GB" sz="1200" b="0"/>
              <a:t>Emergency Preparedness </a:t>
            </a:r>
            <a:endParaRPr lang="nb-NO" sz="1200" b="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Frihåndsform: figur 91">
            <a:extLst>
              <a:ext uri="{FF2B5EF4-FFF2-40B4-BE49-F238E27FC236}">
                <a16:creationId xmlns:a16="http://schemas.microsoft.com/office/drawing/2014/main" id="{64A4609D-A244-4DA9-A12D-4A260DBB5DC4}"/>
              </a:ext>
            </a:extLst>
          </p:cNvPr>
          <p:cNvSpPr/>
          <p:nvPr/>
        </p:nvSpPr>
        <p:spPr>
          <a:xfrm>
            <a:off x="6437979" y="2264921"/>
            <a:ext cx="2002456" cy="493192"/>
          </a:xfrm>
          <a:custGeom>
            <a:avLst/>
            <a:gdLst>
              <a:gd name="connsiteX0" fmla="*/ 0 w 1736233"/>
              <a:gd name="connsiteY0" fmla="*/ 0 h 560054"/>
              <a:gd name="connsiteX1" fmla="*/ 1736233 w 1736233"/>
              <a:gd name="connsiteY1" fmla="*/ 0 h 560054"/>
              <a:gd name="connsiteX2" fmla="*/ 1736233 w 1736233"/>
              <a:gd name="connsiteY2" fmla="*/ 560054 h 560054"/>
              <a:gd name="connsiteX3" fmla="*/ 0 w 1736233"/>
              <a:gd name="connsiteY3" fmla="*/ 560054 h 560054"/>
              <a:gd name="connsiteX4" fmla="*/ 0 w 1736233"/>
              <a:gd name="connsiteY4" fmla="*/ 0 h 56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33" h="560054">
                <a:moveTo>
                  <a:pt x="0" y="0"/>
                </a:moveTo>
                <a:lnTo>
                  <a:pt x="1736233" y="0"/>
                </a:lnTo>
                <a:lnTo>
                  <a:pt x="1736233" y="560054"/>
                </a:lnTo>
                <a:lnTo>
                  <a:pt x="0" y="560054"/>
                </a:lnTo>
                <a:lnTo>
                  <a:pt x="0" y="0"/>
                </a:lnTo>
                <a:close/>
              </a:path>
            </a:pathLst>
          </a:custGeom>
          <a:solidFill>
            <a:schemeClr val="tx1">
              <a:lumMod val="90000"/>
              <a:lumOff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0"/>
              <a:t>Support and Communications </a:t>
            </a:r>
            <a:endParaRPr lang="nb-NO" sz="1200" b="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Plassholder for lysbildenummer 5">
            <a:extLst>
              <a:ext uri="{FF2B5EF4-FFF2-40B4-BE49-F238E27FC236}">
                <a16:creationId xmlns:a16="http://schemas.microsoft.com/office/drawing/2014/main" id="{555B8594-3D12-4F0A-BC64-E01D0B48C44F}"/>
              </a:ext>
            </a:extLst>
          </p:cNvPr>
          <p:cNvSpPr txBox="1">
            <a:spLocks/>
          </p:cNvSpPr>
          <p:nvPr/>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60" name="TekstSylinder 59">
            <a:extLst>
              <a:ext uri="{FF2B5EF4-FFF2-40B4-BE49-F238E27FC236}">
                <a16:creationId xmlns:a16="http://schemas.microsoft.com/office/drawing/2014/main" id="{66076227-87CA-4DB6-8018-0119BC87E78E}"/>
              </a:ext>
            </a:extLst>
          </p:cNvPr>
          <p:cNvSpPr txBox="1"/>
          <p:nvPr/>
        </p:nvSpPr>
        <p:spPr>
          <a:xfrm>
            <a:off x="1702798" y="5712994"/>
            <a:ext cx="3813176" cy="230832"/>
          </a:xfrm>
          <a:prstGeom prst="rect">
            <a:avLst/>
          </a:prstGeom>
          <a:noFill/>
        </p:spPr>
        <p:txBody>
          <a:bodyPr wrap="square" rtlCol="0">
            <a:spAutoFit/>
          </a:bodyPr>
          <a:lstStyle/>
          <a:p>
            <a:r>
              <a:rPr lang="en-US" sz="900" i="1">
                <a:solidFill>
                  <a:srgbClr val="00244E"/>
                </a:solidFill>
                <a:latin typeface="Open Sans" panose="020B0606030504020204" pitchFamily="34" charset="0"/>
                <a:ea typeface="Open Sans" panose="020B0606030504020204" pitchFamily="34" charset="0"/>
                <a:cs typeface="Open Sans" panose="020B0606030504020204" pitchFamily="34" charset="0"/>
              </a:rPr>
              <a:t>multidisciplinary groups</a:t>
            </a:r>
            <a:endParaRPr lang="nb-NO" sz="900" i="1">
              <a:solidFill>
                <a:srgbClr val="00244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2" name="Rett pilkobling 61">
            <a:extLst>
              <a:ext uri="{FF2B5EF4-FFF2-40B4-BE49-F238E27FC236}">
                <a16:creationId xmlns:a16="http://schemas.microsoft.com/office/drawing/2014/main" id="{530B3323-B958-494F-B9BE-05F3A2470779}"/>
              </a:ext>
            </a:extLst>
          </p:cNvPr>
          <p:cNvCxnSpPr>
            <a:cxnSpLocks/>
          </p:cNvCxnSpPr>
          <p:nvPr/>
        </p:nvCxnSpPr>
        <p:spPr>
          <a:xfrm flipV="1">
            <a:off x="1256130" y="2406580"/>
            <a:ext cx="0" cy="342953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0C6B8DC7-5F44-4D9A-8BC5-2454F641B6CA}"/>
              </a:ext>
            </a:extLst>
          </p:cNvPr>
          <p:cNvCxnSpPr>
            <a:cxnSpLocks/>
            <a:endCxn id="60" idx="1"/>
          </p:cNvCxnSpPr>
          <p:nvPr/>
        </p:nvCxnSpPr>
        <p:spPr>
          <a:xfrm>
            <a:off x="1256130" y="5828410"/>
            <a:ext cx="446668" cy="0"/>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cxnSp>
        <p:nvCxnSpPr>
          <p:cNvPr id="104" name="Rett linje 103">
            <a:extLst>
              <a:ext uri="{FF2B5EF4-FFF2-40B4-BE49-F238E27FC236}">
                <a16:creationId xmlns:a16="http://schemas.microsoft.com/office/drawing/2014/main" id="{7C14EA57-3750-413E-A0D3-3BA156A8E0D0}"/>
              </a:ext>
            </a:extLst>
          </p:cNvPr>
          <p:cNvCxnSpPr>
            <a:cxnSpLocks/>
          </p:cNvCxnSpPr>
          <p:nvPr/>
        </p:nvCxnSpPr>
        <p:spPr>
          <a:xfrm flipH="1">
            <a:off x="5674669" y="541585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Rett linje 122">
            <a:extLst>
              <a:ext uri="{FF2B5EF4-FFF2-40B4-BE49-F238E27FC236}">
                <a16:creationId xmlns:a16="http://schemas.microsoft.com/office/drawing/2014/main" id="{C0519C44-FC96-4B7C-A3FD-4CF28A782515}"/>
              </a:ext>
            </a:extLst>
          </p:cNvPr>
          <p:cNvCxnSpPr>
            <a:cxnSpLocks/>
          </p:cNvCxnSpPr>
          <p:nvPr/>
        </p:nvCxnSpPr>
        <p:spPr>
          <a:xfrm flipH="1">
            <a:off x="1498842" y="500065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Rett linje 124">
            <a:extLst>
              <a:ext uri="{FF2B5EF4-FFF2-40B4-BE49-F238E27FC236}">
                <a16:creationId xmlns:a16="http://schemas.microsoft.com/office/drawing/2014/main" id="{D5182EC3-D6C8-4C27-BFC0-24B96C278978}"/>
              </a:ext>
            </a:extLst>
          </p:cNvPr>
          <p:cNvCxnSpPr/>
          <p:nvPr/>
        </p:nvCxnSpPr>
        <p:spPr>
          <a:xfrm>
            <a:off x="6166161" y="2511188"/>
            <a:ext cx="271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Rett linje 126">
            <a:extLst>
              <a:ext uri="{FF2B5EF4-FFF2-40B4-BE49-F238E27FC236}">
                <a16:creationId xmlns:a16="http://schemas.microsoft.com/office/drawing/2014/main" id="{EF196F37-D0BE-4D49-AE49-0CAFC92C8E8C}"/>
              </a:ext>
            </a:extLst>
          </p:cNvPr>
          <p:cNvCxnSpPr>
            <a:cxnSpLocks/>
          </p:cNvCxnSpPr>
          <p:nvPr/>
        </p:nvCxnSpPr>
        <p:spPr>
          <a:xfrm>
            <a:off x="2100834" y="2951215"/>
            <a:ext cx="8324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Rett linje 130">
            <a:extLst>
              <a:ext uri="{FF2B5EF4-FFF2-40B4-BE49-F238E27FC236}">
                <a16:creationId xmlns:a16="http://schemas.microsoft.com/office/drawing/2014/main" id="{112B7DCC-A1CB-41F7-896F-93F5ACF8B6E5}"/>
              </a:ext>
            </a:extLst>
          </p:cNvPr>
          <p:cNvCxnSpPr/>
          <p:nvPr/>
        </p:nvCxnSpPr>
        <p:spPr>
          <a:xfrm>
            <a:off x="6301126" y="2019582"/>
            <a:ext cx="0" cy="931633"/>
          </a:xfrm>
          <a:prstGeom prst="line">
            <a:avLst/>
          </a:prstGeom>
        </p:spPr>
        <p:style>
          <a:lnRef idx="1">
            <a:schemeClr val="accent1"/>
          </a:lnRef>
          <a:fillRef idx="0">
            <a:schemeClr val="accent1"/>
          </a:fillRef>
          <a:effectRef idx="0">
            <a:schemeClr val="accent1"/>
          </a:effectRef>
          <a:fontRef idx="minor">
            <a:schemeClr val="tx1"/>
          </a:fontRef>
        </p:style>
      </p:cxnSp>
      <p:grpSp>
        <p:nvGrpSpPr>
          <p:cNvPr id="142" name="Gruppe 141">
            <a:extLst>
              <a:ext uri="{FF2B5EF4-FFF2-40B4-BE49-F238E27FC236}">
                <a16:creationId xmlns:a16="http://schemas.microsoft.com/office/drawing/2014/main" id="{45B60297-10C8-4953-B69F-9FDE04140DC1}"/>
              </a:ext>
            </a:extLst>
          </p:cNvPr>
          <p:cNvGrpSpPr/>
          <p:nvPr userDrawn="1"/>
        </p:nvGrpSpPr>
        <p:grpSpPr>
          <a:xfrm>
            <a:off x="1488906" y="2951215"/>
            <a:ext cx="1268397" cy="2245359"/>
            <a:chOff x="1060861" y="2951215"/>
            <a:chExt cx="1268397" cy="2245359"/>
          </a:xfrm>
        </p:grpSpPr>
        <p:grpSp>
          <p:nvGrpSpPr>
            <p:cNvPr id="141" name="Gruppe 140">
              <a:extLst>
                <a:ext uri="{FF2B5EF4-FFF2-40B4-BE49-F238E27FC236}">
                  <a16:creationId xmlns:a16="http://schemas.microsoft.com/office/drawing/2014/main" id="{AA151873-1F92-4B0C-9CD7-912152222F83}"/>
                </a:ext>
              </a:extLst>
            </p:cNvPr>
            <p:cNvGrpSpPr/>
            <p:nvPr userDrawn="1"/>
          </p:nvGrpSpPr>
          <p:grpSpPr>
            <a:xfrm>
              <a:off x="1060861" y="3186509"/>
              <a:ext cx="1268397" cy="2010065"/>
              <a:chOff x="1060861" y="3186509"/>
              <a:chExt cx="1268397" cy="2010065"/>
            </a:xfrm>
          </p:grpSpPr>
          <p:sp>
            <p:nvSpPr>
              <p:cNvPr id="84" name="Frihåndsform: figur 83">
                <a:extLst>
                  <a:ext uri="{FF2B5EF4-FFF2-40B4-BE49-F238E27FC236}">
                    <a16:creationId xmlns:a16="http://schemas.microsoft.com/office/drawing/2014/main" id="{99D7E0B9-7012-4B5B-BD47-95AFD4FA0E3B}"/>
                  </a:ext>
                </a:extLst>
              </p:cNvPr>
              <p:cNvSpPr/>
              <p:nvPr/>
            </p:nvSpPr>
            <p:spPr>
              <a:xfrm>
                <a:off x="1060861"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ctr"/>
                <a:r>
                  <a:rPr lang="en-GB" sz="1100" b="1"/>
                  <a:t>Justice and Municipal </a:t>
                </a:r>
                <a:endParaRPr lang="nb-NO" sz="110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4" name="Gruppe 13">
                <a:extLst>
                  <a:ext uri="{FF2B5EF4-FFF2-40B4-BE49-F238E27FC236}">
                    <a16:creationId xmlns:a16="http://schemas.microsoft.com/office/drawing/2014/main" id="{3FC639D4-0698-40E7-93EE-31B19A98866F}"/>
                  </a:ext>
                </a:extLst>
              </p:cNvPr>
              <p:cNvGrpSpPr/>
              <p:nvPr/>
            </p:nvGrpSpPr>
            <p:grpSpPr>
              <a:xfrm>
                <a:off x="1242047" y="3951585"/>
                <a:ext cx="1086540" cy="374502"/>
                <a:chOff x="285158" y="2636796"/>
                <a:chExt cx="1130880" cy="374502"/>
              </a:xfrm>
            </p:grpSpPr>
            <p:sp>
              <p:nvSpPr>
                <p:cNvPr id="21" name="Rektangel 20">
                  <a:extLst>
                    <a:ext uri="{FF2B5EF4-FFF2-40B4-BE49-F238E27FC236}">
                      <a16:creationId xmlns:a16="http://schemas.microsoft.com/office/drawing/2014/main" id="{68B5C03B-36B2-4A85-BC92-97E030BD41B0}"/>
                    </a:ext>
                  </a:extLst>
                </p:cNvPr>
                <p:cNvSpPr/>
                <p:nvPr userDrawn="1"/>
              </p:nvSpPr>
              <p:spPr>
                <a:xfrm>
                  <a:off x="285158"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kstSylinder 21">
                  <a:extLst>
                    <a:ext uri="{FF2B5EF4-FFF2-40B4-BE49-F238E27FC236}">
                      <a16:creationId xmlns:a16="http://schemas.microsoft.com/office/drawing/2014/main" id="{64E443A0-1BCA-494F-AC1F-AF453A67D422}"/>
                    </a:ext>
                  </a:extLst>
                </p:cNvPr>
                <p:cNvSpPr txBox="1"/>
                <p:nvPr userDrawn="1"/>
              </p:nvSpPr>
              <p:spPr>
                <a:xfrm>
                  <a:off x="285158"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Juridical</a:t>
                  </a:r>
                </a:p>
              </p:txBody>
            </p:sp>
          </p:grpSp>
          <p:grpSp>
            <p:nvGrpSpPr>
              <p:cNvPr id="15" name="Gruppe 14">
                <a:extLst>
                  <a:ext uri="{FF2B5EF4-FFF2-40B4-BE49-F238E27FC236}">
                    <a16:creationId xmlns:a16="http://schemas.microsoft.com/office/drawing/2014/main" id="{8631CE5B-699B-4F2B-B318-31DC9942586A}"/>
                  </a:ext>
                </a:extLst>
              </p:cNvPr>
              <p:cNvGrpSpPr/>
              <p:nvPr/>
            </p:nvGrpSpPr>
            <p:grpSpPr>
              <a:xfrm>
                <a:off x="1242039" y="4386164"/>
                <a:ext cx="1086540" cy="374502"/>
                <a:chOff x="285158" y="3248783"/>
                <a:chExt cx="1130880" cy="374502"/>
              </a:xfrm>
            </p:grpSpPr>
            <p:sp>
              <p:nvSpPr>
                <p:cNvPr id="19" name="Rektangel 18">
                  <a:extLst>
                    <a:ext uri="{FF2B5EF4-FFF2-40B4-BE49-F238E27FC236}">
                      <a16:creationId xmlns:a16="http://schemas.microsoft.com/office/drawing/2014/main" id="{6A14C2ED-CCF0-4EE5-99CE-D907CE6BC903}"/>
                    </a:ext>
                  </a:extLst>
                </p:cNvPr>
                <p:cNvSpPr/>
                <p:nvPr userDrawn="1"/>
              </p:nvSpPr>
              <p:spPr>
                <a:xfrm>
                  <a:off x="285158"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kstSylinder 19">
                  <a:extLst>
                    <a:ext uri="{FF2B5EF4-FFF2-40B4-BE49-F238E27FC236}">
                      <a16:creationId xmlns:a16="http://schemas.microsoft.com/office/drawing/2014/main" id="{09EA5C5C-9D71-44B6-ABEE-25CD34187EE8}"/>
                    </a:ext>
                  </a:extLst>
                </p:cNvPr>
                <p:cNvSpPr txBox="1"/>
                <p:nvPr userDrawn="1"/>
              </p:nvSpPr>
              <p:spPr>
                <a:xfrm>
                  <a:off x="285158"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Guardianship</a:t>
                  </a:r>
                </a:p>
              </p:txBody>
            </p:sp>
          </p:grpSp>
          <p:grpSp>
            <p:nvGrpSpPr>
              <p:cNvPr id="16" name="Gruppe 15">
                <a:extLst>
                  <a:ext uri="{FF2B5EF4-FFF2-40B4-BE49-F238E27FC236}">
                    <a16:creationId xmlns:a16="http://schemas.microsoft.com/office/drawing/2014/main" id="{EC40A4FF-442A-42B6-A7EF-7680F71B93D8}"/>
                  </a:ext>
                </a:extLst>
              </p:cNvPr>
              <p:cNvGrpSpPr/>
              <p:nvPr/>
            </p:nvGrpSpPr>
            <p:grpSpPr>
              <a:xfrm>
                <a:off x="1242047" y="4822072"/>
                <a:ext cx="1086532" cy="374502"/>
                <a:chOff x="285158" y="3860771"/>
                <a:chExt cx="1130880" cy="374502"/>
              </a:xfrm>
            </p:grpSpPr>
            <p:sp>
              <p:nvSpPr>
                <p:cNvPr id="17" name="Rektangel 16">
                  <a:extLst>
                    <a:ext uri="{FF2B5EF4-FFF2-40B4-BE49-F238E27FC236}">
                      <a16:creationId xmlns:a16="http://schemas.microsoft.com/office/drawing/2014/main" id="{FD08B21F-9F14-4272-96D2-173BD66C7751}"/>
                    </a:ext>
                  </a:extLst>
                </p:cNvPr>
                <p:cNvSpPr/>
                <p:nvPr userDrawn="1"/>
              </p:nvSpPr>
              <p:spPr>
                <a:xfrm>
                  <a:off x="285158"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kstSylinder 17">
                  <a:extLst>
                    <a:ext uri="{FF2B5EF4-FFF2-40B4-BE49-F238E27FC236}">
                      <a16:creationId xmlns:a16="http://schemas.microsoft.com/office/drawing/2014/main" id="{C2A78EB1-E99C-4562-82BB-D78F8AC4487F}"/>
                    </a:ext>
                  </a:extLst>
                </p:cNvPr>
                <p:cNvSpPr txBox="1"/>
                <p:nvPr userDrawn="1"/>
              </p:nvSpPr>
              <p:spPr>
                <a:xfrm>
                  <a:off x="285158"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Planning</a:t>
                  </a:r>
                </a:p>
              </p:txBody>
            </p:sp>
          </p:grpSp>
          <p:cxnSp>
            <p:nvCxnSpPr>
              <p:cNvPr id="120" name="Rett linje 119">
                <a:extLst>
                  <a:ext uri="{FF2B5EF4-FFF2-40B4-BE49-F238E27FC236}">
                    <a16:creationId xmlns:a16="http://schemas.microsoft.com/office/drawing/2014/main" id="{4B5C2470-ECE0-4F2D-B95D-2F7C15CE1685}"/>
                  </a:ext>
                </a:extLst>
              </p:cNvPr>
              <p:cNvCxnSpPr>
                <a:cxnSpLocks/>
              </p:cNvCxnSpPr>
              <p:nvPr/>
            </p:nvCxnSpPr>
            <p:spPr>
              <a:xfrm>
                <a:off x="1070797" y="3814357"/>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Rett linje 120">
                <a:extLst>
                  <a:ext uri="{FF2B5EF4-FFF2-40B4-BE49-F238E27FC236}">
                    <a16:creationId xmlns:a16="http://schemas.microsoft.com/office/drawing/2014/main" id="{25C33EB2-2C71-492B-B260-B62EC074209B}"/>
                  </a:ext>
                </a:extLst>
              </p:cNvPr>
              <p:cNvCxnSpPr>
                <a:cxnSpLocks/>
              </p:cNvCxnSpPr>
              <p:nvPr/>
            </p:nvCxnSpPr>
            <p:spPr>
              <a:xfrm flipH="1">
                <a:off x="1070797" y="4150172"/>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Rett linje 121">
                <a:extLst>
                  <a:ext uri="{FF2B5EF4-FFF2-40B4-BE49-F238E27FC236}">
                    <a16:creationId xmlns:a16="http://schemas.microsoft.com/office/drawing/2014/main" id="{6CDFD965-D25D-4468-9BE1-4A5D60294CD7}"/>
                  </a:ext>
                </a:extLst>
              </p:cNvPr>
              <p:cNvCxnSpPr>
                <a:cxnSpLocks/>
              </p:cNvCxnSpPr>
              <p:nvPr/>
            </p:nvCxnSpPr>
            <p:spPr>
              <a:xfrm flipH="1">
                <a:off x="1070797" y="4568816"/>
                <a:ext cx="17001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3" name="Rett linje 132">
              <a:extLst>
                <a:ext uri="{FF2B5EF4-FFF2-40B4-BE49-F238E27FC236}">
                  <a16:creationId xmlns:a16="http://schemas.microsoft.com/office/drawing/2014/main" id="{E45448D3-A2EE-479E-A434-5EDF243542F5}"/>
                </a:ext>
              </a:extLst>
            </p:cNvPr>
            <p:cNvCxnSpPr/>
            <p:nvPr/>
          </p:nvCxnSpPr>
          <p:spPr>
            <a:xfrm flipV="1">
              <a:off x="167278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9A880F69-6D34-4B21-B2E8-36CBF7D2E57B}"/>
              </a:ext>
            </a:extLst>
          </p:cNvPr>
          <p:cNvGrpSpPr/>
          <p:nvPr userDrawn="1"/>
        </p:nvGrpSpPr>
        <p:grpSpPr>
          <a:xfrm>
            <a:off x="2873151" y="2944190"/>
            <a:ext cx="1268397" cy="1806206"/>
            <a:chOff x="2595622" y="2951215"/>
            <a:chExt cx="1268397" cy="1806206"/>
          </a:xfrm>
        </p:grpSpPr>
        <p:sp>
          <p:nvSpPr>
            <p:cNvPr id="85" name="Frihåndsform: figur 84">
              <a:extLst>
                <a:ext uri="{FF2B5EF4-FFF2-40B4-BE49-F238E27FC236}">
                  <a16:creationId xmlns:a16="http://schemas.microsoft.com/office/drawing/2014/main" id="{A21D8405-99B9-4FCD-95D6-5968E3DFCD70}"/>
                </a:ext>
              </a:extLst>
            </p:cNvPr>
            <p:cNvSpPr/>
            <p:nvPr/>
          </p:nvSpPr>
          <p:spPr>
            <a:xfrm>
              <a:off x="2595622"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a:t>Health and Social Affairs</a:t>
              </a:r>
              <a:endParaRPr lang="nb-NO" sz="120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5" name="Gruppe 24">
              <a:extLst>
                <a:ext uri="{FF2B5EF4-FFF2-40B4-BE49-F238E27FC236}">
                  <a16:creationId xmlns:a16="http://schemas.microsoft.com/office/drawing/2014/main" id="{1C575C4C-F720-46EF-81BE-9A254A1BAE7F}"/>
                </a:ext>
              </a:extLst>
            </p:cNvPr>
            <p:cNvGrpSpPr/>
            <p:nvPr/>
          </p:nvGrpSpPr>
          <p:grpSpPr>
            <a:xfrm>
              <a:off x="2766203" y="3944597"/>
              <a:ext cx="1097815" cy="381490"/>
              <a:chOff x="1642371" y="2629808"/>
              <a:chExt cx="1142033" cy="381490"/>
            </a:xfrm>
          </p:grpSpPr>
          <p:sp>
            <p:nvSpPr>
              <p:cNvPr id="29" name="Rektangel 28">
                <a:extLst>
                  <a:ext uri="{FF2B5EF4-FFF2-40B4-BE49-F238E27FC236}">
                    <a16:creationId xmlns:a16="http://schemas.microsoft.com/office/drawing/2014/main" id="{84CF093A-A2D2-45B7-8FE9-5151FA04C3F6}"/>
                  </a:ext>
                </a:extLst>
              </p:cNvPr>
              <p:cNvSpPr/>
              <p:nvPr userDrawn="1"/>
            </p:nvSpPr>
            <p:spPr>
              <a:xfrm>
                <a:off x="1653524"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ekstSylinder 29">
                <a:extLst>
                  <a:ext uri="{FF2B5EF4-FFF2-40B4-BE49-F238E27FC236}">
                    <a16:creationId xmlns:a16="http://schemas.microsoft.com/office/drawing/2014/main" id="{C0EB11DD-07A1-4CA5-9B48-1D0169C9CCB0}"/>
                  </a:ext>
                </a:extLst>
              </p:cNvPr>
              <p:cNvSpPr txBox="1"/>
              <p:nvPr userDrawn="1"/>
            </p:nvSpPr>
            <p:spPr>
              <a:xfrm>
                <a:off x="1642371" y="2629808"/>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err="1"/>
                  <a:t>Welfare</a:t>
                </a:r>
                <a:r>
                  <a:rPr lang="nb-NO" sz="900" kern="1200"/>
                  <a:t> and Family Services</a:t>
                </a:r>
              </a:p>
            </p:txBody>
          </p:sp>
        </p:grpSp>
        <p:grpSp>
          <p:nvGrpSpPr>
            <p:cNvPr id="26" name="Gruppe 25">
              <a:extLst>
                <a:ext uri="{FF2B5EF4-FFF2-40B4-BE49-F238E27FC236}">
                  <a16:creationId xmlns:a16="http://schemas.microsoft.com/office/drawing/2014/main" id="{C2EFA962-3C91-4775-9E5D-B7E41DE2FC2F}"/>
                </a:ext>
              </a:extLst>
            </p:cNvPr>
            <p:cNvGrpSpPr/>
            <p:nvPr/>
          </p:nvGrpSpPr>
          <p:grpSpPr>
            <a:xfrm>
              <a:off x="2783194" y="4382919"/>
              <a:ext cx="1080825" cy="374502"/>
              <a:chOff x="1653524" y="3248783"/>
              <a:chExt cx="1130880" cy="374502"/>
            </a:xfrm>
          </p:grpSpPr>
          <p:sp>
            <p:nvSpPr>
              <p:cNvPr id="27" name="Rektangel 26">
                <a:extLst>
                  <a:ext uri="{FF2B5EF4-FFF2-40B4-BE49-F238E27FC236}">
                    <a16:creationId xmlns:a16="http://schemas.microsoft.com/office/drawing/2014/main" id="{A4C2B1FA-D8A3-4052-A155-CE35316BA17A}"/>
                  </a:ext>
                </a:extLst>
              </p:cNvPr>
              <p:cNvSpPr/>
              <p:nvPr userDrawn="1"/>
            </p:nvSpPr>
            <p:spPr>
              <a:xfrm>
                <a:off x="1653524"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kstSylinder 27">
                <a:extLst>
                  <a:ext uri="{FF2B5EF4-FFF2-40B4-BE49-F238E27FC236}">
                    <a16:creationId xmlns:a16="http://schemas.microsoft.com/office/drawing/2014/main" id="{D425CF51-24B2-4452-8272-15BF8A93321A}"/>
                  </a:ext>
                </a:extLst>
              </p:cNvPr>
              <p:cNvSpPr txBox="1"/>
              <p:nvPr userDrawn="1"/>
            </p:nvSpPr>
            <p:spPr>
              <a:xfrm>
                <a:off x="1653524"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lt1"/>
                    </a:solidFill>
                    <a:latin typeface="+mn-lt"/>
                    <a:ea typeface="+mn-ea"/>
                    <a:cs typeface="+mn-cs"/>
                  </a:rPr>
                  <a:t>Specialist Health Services</a:t>
                </a:r>
                <a:endParaRPr lang="nb-NO" sz="900" kern="1200">
                  <a:solidFill>
                    <a:schemeClr val="lt1"/>
                  </a:solidFill>
                  <a:latin typeface="+mn-lt"/>
                  <a:ea typeface="+mn-ea"/>
                  <a:cs typeface="+mn-cs"/>
                </a:endParaRPr>
              </a:p>
            </p:txBody>
          </p:sp>
        </p:grpSp>
        <p:cxnSp>
          <p:nvCxnSpPr>
            <p:cNvPr id="118" name="Rett linje 117">
              <a:extLst>
                <a:ext uri="{FF2B5EF4-FFF2-40B4-BE49-F238E27FC236}">
                  <a16:creationId xmlns:a16="http://schemas.microsoft.com/office/drawing/2014/main" id="{1C5D21DF-7958-41AA-9013-69D1CC2835F9}"/>
                </a:ext>
              </a:extLst>
            </p:cNvPr>
            <p:cNvCxnSpPr>
              <a:cxnSpLocks/>
            </p:cNvCxnSpPr>
            <p:nvPr/>
          </p:nvCxnSpPr>
          <p:spPr>
            <a:xfrm flipH="1">
              <a:off x="2608322" y="415149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58BD1B5C-4C31-4C5E-95A7-EE1F90FDA0A8}"/>
                </a:ext>
              </a:extLst>
            </p:cNvPr>
            <p:cNvCxnSpPr>
              <a:cxnSpLocks/>
            </p:cNvCxnSpPr>
            <p:nvPr/>
          </p:nvCxnSpPr>
          <p:spPr>
            <a:xfrm flipH="1">
              <a:off x="2608322" y="457989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Rett linje 134">
              <a:extLst>
                <a:ext uri="{FF2B5EF4-FFF2-40B4-BE49-F238E27FC236}">
                  <a16:creationId xmlns:a16="http://schemas.microsoft.com/office/drawing/2014/main" id="{7E11723F-FE0C-4575-8219-8506180039F3}"/>
                </a:ext>
              </a:extLst>
            </p:cNvPr>
            <p:cNvCxnSpPr/>
            <p:nvPr/>
          </p:nvCxnSpPr>
          <p:spPr>
            <a:xfrm flipV="1">
              <a:off x="3233625"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CAA3EEA9-5D98-47EB-A10D-C97E1CB1AA0C}"/>
              </a:ext>
            </a:extLst>
          </p:cNvPr>
          <p:cNvGrpSpPr/>
          <p:nvPr userDrawn="1"/>
        </p:nvGrpSpPr>
        <p:grpSpPr>
          <a:xfrm>
            <a:off x="4269519" y="2951215"/>
            <a:ext cx="1268397" cy="2236602"/>
            <a:chOff x="4130383" y="2951215"/>
            <a:chExt cx="1268397" cy="2236602"/>
          </a:xfrm>
        </p:grpSpPr>
        <p:sp>
          <p:nvSpPr>
            <p:cNvPr id="86" name="Frihåndsform: figur 85">
              <a:extLst>
                <a:ext uri="{FF2B5EF4-FFF2-40B4-BE49-F238E27FC236}">
                  <a16:creationId xmlns:a16="http://schemas.microsoft.com/office/drawing/2014/main" id="{8C0D000C-1464-4199-A7F0-3533B6A396C5}"/>
                </a:ext>
              </a:extLst>
            </p:cNvPr>
            <p:cNvSpPr/>
            <p:nvPr/>
          </p:nvSpPr>
          <p:spPr>
            <a:xfrm>
              <a:off x="4130383"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a:t>Juvenile and Child Welfare </a:t>
              </a:r>
              <a:endParaRPr lang="nb-NO" sz="120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34" name="Gruppe 33">
              <a:extLst>
                <a:ext uri="{FF2B5EF4-FFF2-40B4-BE49-F238E27FC236}">
                  <a16:creationId xmlns:a16="http://schemas.microsoft.com/office/drawing/2014/main" id="{9F3375D5-0655-4160-AB53-F630AD786A5A}"/>
                </a:ext>
              </a:extLst>
            </p:cNvPr>
            <p:cNvGrpSpPr/>
            <p:nvPr/>
          </p:nvGrpSpPr>
          <p:grpSpPr>
            <a:xfrm>
              <a:off x="4310446" y="3951585"/>
              <a:ext cx="1088334" cy="374502"/>
              <a:chOff x="3021890" y="2636796"/>
              <a:chExt cx="1130880" cy="374502"/>
            </a:xfrm>
          </p:grpSpPr>
          <p:sp>
            <p:nvSpPr>
              <p:cNvPr id="41" name="Rektangel 40">
                <a:extLst>
                  <a:ext uri="{FF2B5EF4-FFF2-40B4-BE49-F238E27FC236}">
                    <a16:creationId xmlns:a16="http://schemas.microsoft.com/office/drawing/2014/main" id="{E9B5FA2F-13CD-43A9-B708-97C8D2130059}"/>
                  </a:ext>
                </a:extLst>
              </p:cNvPr>
              <p:cNvSpPr/>
              <p:nvPr userDrawn="1"/>
            </p:nvSpPr>
            <p:spPr>
              <a:xfrm>
                <a:off x="3021890"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ekstSylinder 41">
                <a:extLst>
                  <a:ext uri="{FF2B5EF4-FFF2-40B4-BE49-F238E27FC236}">
                    <a16:creationId xmlns:a16="http://schemas.microsoft.com/office/drawing/2014/main" id="{7BE25B49-A508-44F1-BF9B-F6C37A6DBEDE}"/>
                  </a:ext>
                </a:extLst>
              </p:cNvPr>
              <p:cNvSpPr txBox="1"/>
              <p:nvPr userDrawn="1"/>
            </p:nvSpPr>
            <p:spPr>
              <a:xfrm>
                <a:off x="3021890"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Schools</a:t>
                </a:r>
              </a:p>
            </p:txBody>
          </p:sp>
        </p:grpSp>
        <p:grpSp>
          <p:nvGrpSpPr>
            <p:cNvPr id="35" name="Gruppe 34">
              <a:extLst>
                <a:ext uri="{FF2B5EF4-FFF2-40B4-BE49-F238E27FC236}">
                  <a16:creationId xmlns:a16="http://schemas.microsoft.com/office/drawing/2014/main" id="{24CF45F5-8584-4EC3-9CB6-9A2FCC6FD357}"/>
                </a:ext>
              </a:extLst>
            </p:cNvPr>
            <p:cNvGrpSpPr/>
            <p:nvPr/>
          </p:nvGrpSpPr>
          <p:grpSpPr>
            <a:xfrm>
              <a:off x="4320877" y="4386164"/>
              <a:ext cx="1075466" cy="374502"/>
              <a:chOff x="3021890" y="3248783"/>
              <a:chExt cx="1130880" cy="374502"/>
            </a:xfrm>
          </p:grpSpPr>
          <p:sp>
            <p:nvSpPr>
              <p:cNvPr id="39" name="Rektangel 38">
                <a:extLst>
                  <a:ext uri="{FF2B5EF4-FFF2-40B4-BE49-F238E27FC236}">
                    <a16:creationId xmlns:a16="http://schemas.microsoft.com/office/drawing/2014/main" id="{113F81FC-6F27-4508-A1C4-721C0001E237}"/>
                  </a:ext>
                </a:extLst>
              </p:cNvPr>
              <p:cNvSpPr/>
              <p:nvPr userDrawn="1"/>
            </p:nvSpPr>
            <p:spPr>
              <a:xfrm>
                <a:off x="3021890"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kstSylinder 39">
                <a:extLst>
                  <a:ext uri="{FF2B5EF4-FFF2-40B4-BE49-F238E27FC236}">
                    <a16:creationId xmlns:a16="http://schemas.microsoft.com/office/drawing/2014/main" id="{22A933F3-2F64-4375-9225-0689C935A2BD}"/>
                  </a:ext>
                </a:extLst>
              </p:cNvPr>
              <p:cNvSpPr txBox="1"/>
              <p:nvPr userDrawn="1"/>
            </p:nvSpPr>
            <p:spPr>
              <a:xfrm>
                <a:off x="3021890"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lt1"/>
                    </a:solidFill>
                    <a:latin typeface="+mn-lt"/>
                    <a:ea typeface="+mn-ea"/>
                    <a:cs typeface="+mn-cs"/>
                  </a:rPr>
                  <a:t>Nursery Schools</a:t>
                </a:r>
                <a:endParaRPr lang="nb-NO" sz="900" kern="1200"/>
              </a:p>
            </p:txBody>
          </p:sp>
        </p:grpSp>
        <p:grpSp>
          <p:nvGrpSpPr>
            <p:cNvPr id="36" name="Gruppe 35">
              <a:extLst>
                <a:ext uri="{FF2B5EF4-FFF2-40B4-BE49-F238E27FC236}">
                  <a16:creationId xmlns:a16="http://schemas.microsoft.com/office/drawing/2014/main" id="{7D8636CE-05B2-4A19-AA32-1872D915EA8F}"/>
                </a:ext>
              </a:extLst>
            </p:cNvPr>
            <p:cNvGrpSpPr/>
            <p:nvPr/>
          </p:nvGrpSpPr>
          <p:grpSpPr>
            <a:xfrm>
              <a:off x="4323204" y="4813315"/>
              <a:ext cx="1073139" cy="374502"/>
              <a:chOff x="3021890" y="3860771"/>
              <a:chExt cx="1130880" cy="374502"/>
            </a:xfrm>
          </p:grpSpPr>
          <p:sp>
            <p:nvSpPr>
              <p:cNvPr id="37" name="Rektangel 36">
                <a:extLst>
                  <a:ext uri="{FF2B5EF4-FFF2-40B4-BE49-F238E27FC236}">
                    <a16:creationId xmlns:a16="http://schemas.microsoft.com/office/drawing/2014/main" id="{7219CD6A-6191-49E4-B11E-5402B30866AB}"/>
                  </a:ext>
                </a:extLst>
              </p:cNvPr>
              <p:cNvSpPr/>
              <p:nvPr userDrawn="1"/>
            </p:nvSpPr>
            <p:spPr>
              <a:xfrm>
                <a:off x="3021890" y="3860771"/>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TekstSylinder 37">
                <a:extLst>
                  <a:ext uri="{FF2B5EF4-FFF2-40B4-BE49-F238E27FC236}">
                    <a16:creationId xmlns:a16="http://schemas.microsoft.com/office/drawing/2014/main" id="{EB86A631-9500-47DE-8FCC-666876D252E8}"/>
                  </a:ext>
                </a:extLst>
              </p:cNvPr>
              <p:cNvSpPr txBox="1"/>
              <p:nvPr userDrawn="1"/>
            </p:nvSpPr>
            <p:spPr>
              <a:xfrm>
                <a:off x="3021890" y="3860771"/>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a:solidFill>
                      <a:schemeClr val="lt1"/>
                    </a:solidFill>
                    <a:latin typeface="+mn-lt"/>
                    <a:ea typeface="+mn-ea"/>
                    <a:cs typeface="+mn-cs"/>
                  </a:rPr>
                  <a:t>Child Welfare</a:t>
                </a:r>
                <a:endParaRPr lang="nb-NO" sz="900" kern="1200">
                  <a:solidFill>
                    <a:schemeClr val="lt1"/>
                  </a:solidFill>
                  <a:latin typeface="+mn-lt"/>
                  <a:ea typeface="+mn-ea"/>
                  <a:cs typeface="+mn-cs"/>
                </a:endParaRPr>
              </a:p>
            </p:txBody>
          </p:sp>
        </p:grpSp>
        <p:cxnSp>
          <p:nvCxnSpPr>
            <p:cNvPr id="111" name="Rett linje 110">
              <a:extLst>
                <a:ext uri="{FF2B5EF4-FFF2-40B4-BE49-F238E27FC236}">
                  <a16:creationId xmlns:a16="http://schemas.microsoft.com/office/drawing/2014/main" id="{4B9FAC8E-FFFD-40B5-B41E-CD2439F2CAC1}"/>
                </a:ext>
              </a:extLst>
            </p:cNvPr>
            <p:cNvCxnSpPr>
              <a:cxnSpLocks/>
            </p:cNvCxnSpPr>
            <p:nvPr/>
          </p:nvCxnSpPr>
          <p:spPr>
            <a:xfrm>
              <a:off x="4139909" y="3807774"/>
              <a:ext cx="0" cy="1187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827202D0-7EEC-4EF7-BC91-8EB350D63D7D}"/>
                </a:ext>
              </a:extLst>
            </p:cNvPr>
            <p:cNvCxnSpPr>
              <a:cxnSpLocks/>
            </p:cNvCxnSpPr>
            <p:nvPr/>
          </p:nvCxnSpPr>
          <p:spPr>
            <a:xfrm flipH="1">
              <a:off x="4139909" y="4143589"/>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FC971D9C-F27F-408B-B42B-84A4D61B96B7}"/>
                </a:ext>
              </a:extLst>
            </p:cNvPr>
            <p:cNvCxnSpPr>
              <a:cxnSpLocks/>
            </p:cNvCxnSpPr>
            <p:nvPr/>
          </p:nvCxnSpPr>
          <p:spPr>
            <a:xfrm flipH="1">
              <a:off x="4139909" y="4562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Rett linje 113">
              <a:extLst>
                <a:ext uri="{FF2B5EF4-FFF2-40B4-BE49-F238E27FC236}">
                  <a16:creationId xmlns:a16="http://schemas.microsoft.com/office/drawing/2014/main" id="{92238850-CBDB-44BE-9718-3A23F0692043}"/>
                </a:ext>
              </a:extLst>
            </p:cNvPr>
            <p:cNvCxnSpPr>
              <a:cxnSpLocks/>
            </p:cNvCxnSpPr>
            <p:nvPr/>
          </p:nvCxnSpPr>
          <p:spPr>
            <a:xfrm flipH="1">
              <a:off x="413990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Rett linje 135">
              <a:extLst>
                <a:ext uri="{FF2B5EF4-FFF2-40B4-BE49-F238E27FC236}">
                  <a16:creationId xmlns:a16="http://schemas.microsoft.com/office/drawing/2014/main" id="{6798F810-268C-4BAE-808F-E65F02498B42}"/>
                </a:ext>
              </a:extLst>
            </p:cNvPr>
            <p:cNvCxnSpPr/>
            <p:nvPr/>
          </p:nvCxnSpPr>
          <p:spPr>
            <a:xfrm flipV="1">
              <a:off x="4742458"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5" name="Gruppe 144">
            <a:extLst>
              <a:ext uri="{FF2B5EF4-FFF2-40B4-BE49-F238E27FC236}">
                <a16:creationId xmlns:a16="http://schemas.microsoft.com/office/drawing/2014/main" id="{28855B7B-A619-4A86-82CC-A121CB5CF261}"/>
              </a:ext>
            </a:extLst>
          </p:cNvPr>
          <p:cNvGrpSpPr/>
          <p:nvPr userDrawn="1"/>
        </p:nvGrpSpPr>
        <p:grpSpPr>
          <a:xfrm>
            <a:off x="5659825" y="2951215"/>
            <a:ext cx="1268398" cy="2660063"/>
            <a:chOff x="5665144" y="2951215"/>
            <a:chExt cx="1268398" cy="2660063"/>
          </a:xfrm>
        </p:grpSpPr>
        <p:sp>
          <p:nvSpPr>
            <p:cNvPr id="87" name="Frihåndsform: figur 86">
              <a:extLst>
                <a:ext uri="{FF2B5EF4-FFF2-40B4-BE49-F238E27FC236}">
                  <a16:creationId xmlns:a16="http://schemas.microsoft.com/office/drawing/2014/main" id="{9CD7B1E1-8071-4F38-8264-3BDE8841B6DB}"/>
                </a:ext>
              </a:extLst>
            </p:cNvPr>
            <p:cNvSpPr/>
            <p:nvPr/>
          </p:nvSpPr>
          <p:spPr>
            <a:xfrm>
              <a:off x="5665144"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a:t>Environment</a:t>
              </a:r>
              <a:endParaRPr lang="nb-NO" sz="120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45" name="Gruppe 44">
              <a:extLst>
                <a:ext uri="{FF2B5EF4-FFF2-40B4-BE49-F238E27FC236}">
                  <a16:creationId xmlns:a16="http://schemas.microsoft.com/office/drawing/2014/main" id="{0A39FF34-4833-44CA-81C7-1DE05BD002E5}"/>
                </a:ext>
              </a:extLst>
            </p:cNvPr>
            <p:cNvGrpSpPr/>
            <p:nvPr/>
          </p:nvGrpSpPr>
          <p:grpSpPr>
            <a:xfrm>
              <a:off x="5844681" y="3951585"/>
              <a:ext cx="1088860" cy="374502"/>
              <a:chOff x="4390256" y="2636796"/>
              <a:chExt cx="1130880" cy="374502"/>
            </a:xfrm>
          </p:grpSpPr>
          <p:sp>
            <p:nvSpPr>
              <p:cNvPr id="49" name="Rektangel 48">
                <a:extLst>
                  <a:ext uri="{FF2B5EF4-FFF2-40B4-BE49-F238E27FC236}">
                    <a16:creationId xmlns:a16="http://schemas.microsoft.com/office/drawing/2014/main" id="{51BA38A6-CB9C-4A37-B245-E07C5270074C}"/>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TekstSylinder 49">
                <a:extLst>
                  <a:ext uri="{FF2B5EF4-FFF2-40B4-BE49-F238E27FC236}">
                    <a16:creationId xmlns:a16="http://schemas.microsoft.com/office/drawing/2014/main" id="{57DF9790-CE76-4828-ABBB-AD794461F06F}"/>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a:solidFill>
                      <a:schemeClr val="lt1"/>
                    </a:solidFill>
                    <a:latin typeface="+mn-lt"/>
                    <a:ea typeface="+mn-ea"/>
                    <a:cs typeface="+mn-cs"/>
                  </a:rPr>
                  <a:t>Pollution</a:t>
                </a:r>
                <a:endParaRPr lang="nb-NO" sz="900" kern="1200">
                  <a:solidFill>
                    <a:schemeClr val="lt1"/>
                  </a:solidFill>
                  <a:latin typeface="+mn-lt"/>
                  <a:ea typeface="+mn-ea"/>
                  <a:cs typeface="+mn-cs"/>
                </a:endParaRPr>
              </a:p>
            </p:txBody>
          </p:sp>
        </p:grpSp>
        <p:grpSp>
          <p:nvGrpSpPr>
            <p:cNvPr id="46" name="Gruppe 45">
              <a:extLst>
                <a:ext uri="{FF2B5EF4-FFF2-40B4-BE49-F238E27FC236}">
                  <a16:creationId xmlns:a16="http://schemas.microsoft.com/office/drawing/2014/main" id="{4AB61D7C-8973-4F4D-B457-7FC686F5E6A3}"/>
                </a:ext>
              </a:extLst>
            </p:cNvPr>
            <p:cNvGrpSpPr/>
            <p:nvPr/>
          </p:nvGrpSpPr>
          <p:grpSpPr>
            <a:xfrm>
              <a:off x="5844681" y="4379982"/>
              <a:ext cx="1088861" cy="374502"/>
              <a:chOff x="4390256" y="3248783"/>
              <a:chExt cx="1130881" cy="374502"/>
            </a:xfrm>
          </p:grpSpPr>
          <p:sp>
            <p:nvSpPr>
              <p:cNvPr id="47" name="Rektangel 46">
                <a:extLst>
                  <a:ext uri="{FF2B5EF4-FFF2-40B4-BE49-F238E27FC236}">
                    <a16:creationId xmlns:a16="http://schemas.microsoft.com/office/drawing/2014/main" id="{ED240E55-65EF-40B4-92F3-74807446A603}"/>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TekstSylinder 47">
                <a:extLst>
                  <a:ext uri="{FF2B5EF4-FFF2-40B4-BE49-F238E27FC236}">
                    <a16:creationId xmlns:a16="http://schemas.microsoft.com/office/drawing/2014/main" id="{1FE686AC-53C1-44B8-A617-647CD9478195}"/>
                  </a:ext>
                </a:extLst>
              </p:cNvPr>
              <p:cNvSpPr txBox="1"/>
              <p:nvPr userDrawn="1"/>
            </p:nvSpPr>
            <p:spPr>
              <a:xfrm>
                <a:off x="4390257"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rtl="0" eaLnBrk="1" latinLnBrk="0" hangingPunct="1">
                  <a:lnSpc>
                    <a:spcPct val="90000"/>
                  </a:lnSpc>
                  <a:spcBef>
                    <a:spcPct val="0"/>
                  </a:spcBef>
                  <a:spcAft>
                    <a:spcPct val="35000"/>
                  </a:spcAft>
                  <a:buNone/>
                </a:pPr>
                <a:r>
                  <a:rPr lang="en-US" sz="900" kern="1200">
                    <a:solidFill>
                      <a:schemeClr val="lt1"/>
                    </a:solidFill>
                    <a:effectLst/>
                    <a:latin typeface="+mn-lt"/>
                    <a:ea typeface="+mn-ea"/>
                    <a:cs typeface="+mn-cs"/>
                  </a:rPr>
                  <a:t>Wildlife and Motorized Traffic</a:t>
                </a:r>
                <a:endParaRPr lang="nb-NO" sz="900" kern="1200">
                  <a:solidFill>
                    <a:schemeClr val="lt1"/>
                  </a:solidFill>
                  <a:latin typeface="+mn-lt"/>
                  <a:ea typeface="+mn-ea"/>
                  <a:cs typeface="+mn-cs"/>
                </a:endParaRPr>
              </a:p>
            </p:txBody>
          </p:sp>
        </p:grpSp>
        <p:grpSp>
          <p:nvGrpSpPr>
            <p:cNvPr id="68" name="Gruppe 67">
              <a:extLst>
                <a:ext uri="{FF2B5EF4-FFF2-40B4-BE49-F238E27FC236}">
                  <a16:creationId xmlns:a16="http://schemas.microsoft.com/office/drawing/2014/main" id="{981F2B97-0676-476B-9A28-316B41C57A94}"/>
                </a:ext>
              </a:extLst>
            </p:cNvPr>
            <p:cNvGrpSpPr/>
            <p:nvPr/>
          </p:nvGrpSpPr>
          <p:grpSpPr>
            <a:xfrm>
              <a:off x="5844681" y="4808379"/>
              <a:ext cx="1088860" cy="374502"/>
              <a:chOff x="4390256" y="2636796"/>
              <a:chExt cx="1130880" cy="374502"/>
            </a:xfrm>
          </p:grpSpPr>
          <p:sp>
            <p:nvSpPr>
              <p:cNvPr id="72" name="Rektangel 71">
                <a:extLst>
                  <a:ext uri="{FF2B5EF4-FFF2-40B4-BE49-F238E27FC236}">
                    <a16:creationId xmlns:a16="http://schemas.microsoft.com/office/drawing/2014/main" id="{103C6B28-6CC7-4117-AB14-F8002FA1FC4A}"/>
                  </a:ext>
                </a:extLst>
              </p:cNvPr>
              <p:cNvSpPr/>
              <p:nvPr userDrawn="1"/>
            </p:nvSpPr>
            <p:spPr>
              <a:xfrm>
                <a:off x="4390256" y="2636796"/>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TekstSylinder 72">
                <a:extLst>
                  <a:ext uri="{FF2B5EF4-FFF2-40B4-BE49-F238E27FC236}">
                    <a16:creationId xmlns:a16="http://schemas.microsoft.com/office/drawing/2014/main" id="{40D2104E-7E41-4281-A57D-2BAC25F82765}"/>
                  </a:ext>
                </a:extLst>
              </p:cNvPr>
              <p:cNvSpPr txBox="1"/>
              <p:nvPr userDrawn="1"/>
            </p:nvSpPr>
            <p:spPr>
              <a:xfrm>
                <a:off x="4390256" y="2636796"/>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lang="en-GB" sz="900" kern="1200">
                    <a:solidFill>
                      <a:schemeClr val="lt1"/>
                    </a:solidFill>
                    <a:latin typeface="+mn-lt"/>
                    <a:ea typeface="+mn-ea"/>
                    <a:cs typeface="+mn-cs"/>
                  </a:rPr>
                  <a:t>Fish and Water</a:t>
                </a:r>
                <a:endParaRPr lang="nb-NO" sz="900" kern="1200">
                  <a:solidFill>
                    <a:schemeClr val="lt1"/>
                  </a:solidFill>
                  <a:latin typeface="+mn-lt"/>
                  <a:ea typeface="+mn-ea"/>
                  <a:cs typeface="+mn-cs"/>
                </a:endParaRPr>
              </a:p>
            </p:txBody>
          </p:sp>
        </p:grpSp>
        <p:grpSp>
          <p:nvGrpSpPr>
            <p:cNvPr id="69" name="Gruppe 68">
              <a:extLst>
                <a:ext uri="{FF2B5EF4-FFF2-40B4-BE49-F238E27FC236}">
                  <a16:creationId xmlns:a16="http://schemas.microsoft.com/office/drawing/2014/main" id="{E5AE7780-0F85-487E-BADF-D7874C43071D}"/>
                </a:ext>
              </a:extLst>
            </p:cNvPr>
            <p:cNvGrpSpPr/>
            <p:nvPr/>
          </p:nvGrpSpPr>
          <p:grpSpPr>
            <a:xfrm>
              <a:off x="5829003" y="5236776"/>
              <a:ext cx="1104538" cy="374502"/>
              <a:chOff x="4373973" y="3248783"/>
              <a:chExt cx="1147163" cy="374502"/>
            </a:xfrm>
          </p:grpSpPr>
          <p:sp>
            <p:nvSpPr>
              <p:cNvPr id="70" name="Rektangel 69">
                <a:extLst>
                  <a:ext uri="{FF2B5EF4-FFF2-40B4-BE49-F238E27FC236}">
                    <a16:creationId xmlns:a16="http://schemas.microsoft.com/office/drawing/2014/main" id="{4999A756-0BE4-4D61-9F8E-0B3BC4AB4E00}"/>
                  </a:ext>
                </a:extLst>
              </p:cNvPr>
              <p:cNvSpPr/>
              <p:nvPr userDrawn="1"/>
            </p:nvSpPr>
            <p:spPr>
              <a:xfrm>
                <a:off x="4390256" y="3248783"/>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TekstSylinder 70">
                <a:extLst>
                  <a:ext uri="{FF2B5EF4-FFF2-40B4-BE49-F238E27FC236}">
                    <a16:creationId xmlns:a16="http://schemas.microsoft.com/office/drawing/2014/main" id="{178EEA70-A5A7-4A1C-A427-36B8BF94283F}"/>
                  </a:ext>
                </a:extLst>
              </p:cNvPr>
              <p:cNvSpPr txBox="1"/>
              <p:nvPr userDrawn="1"/>
            </p:nvSpPr>
            <p:spPr>
              <a:xfrm>
                <a:off x="4373973" y="3248783"/>
                <a:ext cx="1130880"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rtl="0" eaLnBrk="1" latinLnBrk="0" hangingPunct="1">
                  <a:lnSpc>
                    <a:spcPct val="90000"/>
                  </a:lnSpc>
                  <a:spcBef>
                    <a:spcPct val="0"/>
                  </a:spcBef>
                  <a:spcAft>
                    <a:spcPct val="35000"/>
                  </a:spcAft>
                  <a:buNone/>
                </a:pPr>
                <a:r>
                  <a:rPr lang="en-GB" sz="900" kern="1200">
                    <a:solidFill>
                      <a:schemeClr val="lt1"/>
                    </a:solidFill>
                    <a:latin typeface="+mn-lt"/>
                    <a:ea typeface="+mn-ea"/>
                    <a:cs typeface="+mn-cs"/>
                  </a:rPr>
                  <a:t>Nature </a:t>
                </a:r>
                <a:br>
                  <a:rPr lang="en-GB" sz="900" kern="1200">
                    <a:solidFill>
                      <a:schemeClr val="lt1"/>
                    </a:solidFill>
                    <a:latin typeface="+mn-lt"/>
                    <a:ea typeface="+mn-ea"/>
                    <a:cs typeface="+mn-cs"/>
                  </a:rPr>
                </a:br>
                <a:r>
                  <a:rPr lang="en-GB" sz="900" kern="1200">
                    <a:solidFill>
                      <a:schemeClr val="lt1"/>
                    </a:solidFill>
                    <a:latin typeface="+mn-lt"/>
                    <a:ea typeface="+mn-ea"/>
                    <a:cs typeface="+mn-cs"/>
                  </a:rPr>
                  <a:t>Conservation</a:t>
                </a:r>
                <a:endParaRPr lang="nb-NO" sz="900" kern="1200">
                  <a:solidFill>
                    <a:schemeClr val="lt1"/>
                  </a:solidFill>
                  <a:latin typeface="+mn-lt"/>
                  <a:ea typeface="+mn-ea"/>
                  <a:cs typeface="+mn-cs"/>
                </a:endParaRPr>
              </a:p>
            </p:txBody>
          </p:sp>
        </p:grpSp>
        <p:cxnSp>
          <p:nvCxnSpPr>
            <p:cNvPr id="98" name="Rett linje 97">
              <a:extLst>
                <a:ext uri="{FF2B5EF4-FFF2-40B4-BE49-F238E27FC236}">
                  <a16:creationId xmlns:a16="http://schemas.microsoft.com/office/drawing/2014/main" id="{87D9655B-70DB-4B69-8999-FE8B7A99D607}"/>
                </a:ext>
              </a:extLst>
            </p:cNvPr>
            <p:cNvCxnSpPr>
              <a:cxnSpLocks/>
            </p:cNvCxnSpPr>
            <p:nvPr/>
          </p:nvCxnSpPr>
          <p:spPr>
            <a:xfrm>
              <a:off x="5674669" y="3814357"/>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F3BC3158-6CDD-4FFF-90AA-D2592CCB92EF}"/>
                </a:ext>
              </a:extLst>
            </p:cNvPr>
            <p:cNvCxnSpPr>
              <a:cxnSpLocks/>
            </p:cNvCxnSpPr>
            <p:nvPr/>
          </p:nvCxnSpPr>
          <p:spPr>
            <a:xfrm flipH="1">
              <a:off x="5674669" y="4138836"/>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8ECDE46-8DAB-4EC8-AFA3-E7A38D1CEA4B}"/>
                </a:ext>
              </a:extLst>
            </p:cNvPr>
            <p:cNvCxnSpPr>
              <a:cxnSpLocks/>
            </p:cNvCxnSpPr>
            <p:nvPr/>
          </p:nvCxnSpPr>
          <p:spPr>
            <a:xfrm flipH="1">
              <a:off x="5674669" y="4567233"/>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7C6DFE02-2D80-4431-8BEE-9AC61A7B4D1A}"/>
                </a:ext>
              </a:extLst>
            </p:cNvPr>
            <p:cNvCxnSpPr>
              <a:cxnSpLocks/>
            </p:cNvCxnSpPr>
            <p:nvPr/>
          </p:nvCxnSpPr>
          <p:spPr>
            <a:xfrm flipH="1">
              <a:off x="5674669"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Rett linje 136">
              <a:extLst>
                <a:ext uri="{FF2B5EF4-FFF2-40B4-BE49-F238E27FC236}">
                  <a16:creationId xmlns:a16="http://schemas.microsoft.com/office/drawing/2014/main" id="{7C2D3E5F-6B0C-418A-83C6-41A2E079F160}"/>
                </a:ext>
              </a:extLst>
            </p:cNvPr>
            <p:cNvCxnSpPr/>
            <p:nvPr/>
          </p:nvCxnSpPr>
          <p:spPr>
            <a:xfrm flipV="1">
              <a:off x="6305460"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6" name="Gruppe 145">
            <a:extLst>
              <a:ext uri="{FF2B5EF4-FFF2-40B4-BE49-F238E27FC236}">
                <a16:creationId xmlns:a16="http://schemas.microsoft.com/office/drawing/2014/main" id="{66ACBEB2-0F2A-4792-B388-0C60A455D3DC}"/>
              </a:ext>
            </a:extLst>
          </p:cNvPr>
          <p:cNvGrpSpPr/>
          <p:nvPr userDrawn="1"/>
        </p:nvGrpSpPr>
        <p:grpSpPr>
          <a:xfrm>
            <a:off x="7050131" y="2951215"/>
            <a:ext cx="1272566" cy="1938295"/>
            <a:chOff x="7199905" y="2951215"/>
            <a:chExt cx="1272566" cy="1938295"/>
          </a:xfrm>
        </p:grpSpPr>
        <p:sp>
          <p:nvSpPr>
            <p:cNvPr id="88" name="Frihåndsform: figur 87">
              <a:extLst>
                <a:ext uri="{FF2B5EF4-FFF2-40B4-BE49-F238E27FC236}">
                  <a16:creationId xmlns:a16="http://schemas.microsoft.com/office/drawing/2014/main" id="{77503614-5B8B-484F-9FEA-DF4A1CD70902}"/>
                </a:ext>
              </a:extLst>
            </p:cNvPr>
            <p:cNvSpPr/>
            <p:nvPr/>
          </p:nvSpPr>
          <p:spPr>
            <a:xfrm>
              <a:off x="7199905"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en-GB" sz="1200" b="1"/>
                <a:t>Reindeer Husbandry </a:t>
              </a:r>
              <a:endParaRPr lang="nb-NO" sz="120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53" name="Gruppe 52">
              <a:extLst>
                <a:ext uri="{FF2B5EF4-FFF2-40B4-BE49-F238E27FC236}">
                  <a16:creationId xmlns:a16="http://schemas.microsoft.com/office/drawing/2014/main" id="{908AD556-EA93-4B03-855E-E3C896BEDC7B}"/>
                </a:ext>
              </a:extLst>
            </p:cNvPr>
            <p:cNvGrpSpPr/>
            <p:nvPr/>
          </p:nvGrpSpPr>
          <p:grpSpPr>
            <a:xfrm>
              <a:off x="7381887" y="3951584"/>
              <a:ext cx="1090584" cy="509713"/>
              <a:chOff x="5758622" y="2636795"/>
              <a:chExt cx="1135213" cy="509713"/>
            </a:xfrm>
          </p:grpSpPr>
          <p:sp>
            <p:nvSpPr>
              <p:cNvPr id="57" name="Rektangel 56">
                <a:extLst>
                  <a:ext uri="{FF2B5EF4-FFF2-40B4-BE49-F238E27FC236}">
                    <a16:creationId xmlns:a16="http://schemas.microsoft.com/office/drawing/2014/main" id="{C95E2232-A924-4487-A46E-3009521B616C}"/>
                  </a:ext>
                </a:extLst>
              </p:cNvPr>
              <p:cNvSpPr/>
              <p:nvPr userDrawn="1"/>
            </p:nvSpPr>
            <p:spPr>
              <a:xfrm>
                <a:off x="5758622" y="2636795"/>
                <a:ext cx="1130880" cy="50971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TekstSylinder 57">
                <a:extLst>
                  <a:ext uri="{FF2B5EF4-FFF2-40B4-BE49-F238E27FC236}">
                    <a16:creationId xmlns:a16="http://schemas.microsoft.com/office/drawing/2014/main" id="{0B8985B6-908D-4123-82AC-BBF07846C89F}"/>
                  </a:ext>
                </a:extLst>
              </p:cNvPr>
              <p:cNvSpPr txBox="1"/>
              <p:nvPr userDrawn="1"/>
            </p:nvSpPr>
            <p:spPr>
              <a:xfrm>
                <a:off x="5762955" y="2674199"/>
                <a:ext cx="1130880" cy="431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Development</a:t>
                </a:r>
                <a:br>
                  <a:rPr lang="nb-NO" sz="900" kern="1200"/>
                </a:br>
                <a:r>
                  <a:rPr lang="nb-NO" sz="900" kern="1200"/>
                  <a:t>and Resource Management</a:t>
                </a:r>
              </a:p>
            </p:txBody>
          </p:sp>
        </p:grpSp>
        <p:grpSp>
          <p:nvGrpSpPr>
            <p:cNvPr id="54" name="Gruppe 53">
              <a:extLst>
                <a:ext uri="{FF2B5EF4-FFF2-40B4-BE49-F238E27FC236}">
                  <a16:creationId xmlns:a16="http://schemas.microsoft.com/office/drawing/2014/main" id="{CEAAA7DA-BE98-498C-919D-21E3D5FC0844}"/>
                </a:ext>
              </a:extLst>
            </p:cNvPr>
            <p:cNvGrpSpPr/>
            <p:nvPr/>
          </p:nvGrpSpPr>
          <p:grpSpPr>
            <a:xfrm>
              <a:off x="7381882" y="4510851"/>
              <a:ext cx="1090576" cy="378659"/>
              <a:chOff x="5758622" y="3373470"/>
              <a:chExt cx="1135205" cy="378659"/>
            </a:xfrm>
          </p:grpSpPr>
          <p:sp>
            <p:nvSpPr>
              <p:cNvPr id="55" name="Rektangel 54">
                <a:extLst>
                  <a:ext uri="{FF2B5EF4-FFF2-40B4-BE49-F238E27FC236}">
                    <a16:creationId xmlns:a16="http://schemas.microsoft.com/office/drawing/2014/main" id="{2ABF53A5-A163-4AAF-BD29-1CFCCE52ED0A}"/>
                  </a:ext>
                </a:extLst>
              </p:cNvPr>
              <p:cNvSpPr/>
              <p:nvPr userDrawn="1"/>
            </p:nvSpPr>
            <p:spPr>
              <a:xfrm>
                <a:off x="5758622" y="3377627"/>
                <a:ext cx="1130880" cy="37450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TekstSylinder 55">
                <a:extLst>
                  <a:ext uri="{FF2B5EF4-FFF2-40B4-BE49-F238E27FC236}">
                    <a16:creationId xmlns:a16="http://schemas.microsoft.com/office/drawing/2014/main" id="{11E5BF2D-1A74-4630-99D4-A89E80A38FE6}"/>
                  </a:ext>
                </a:extLst>
              </p:cNvPr>
              <p:cNvSpPr txBox="1"/>
              <p:nvPr userDrawn="1"/>
            </p:nvSpPr>
            <p:spPr>
              <a:xfrm>
                <a:off x="5762946" y="3373470"/>
                <a:ext cx="1130881" cy="374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a:t>Grant</a:t>
                </a:r>
                <a:br>
                  <a:rPr lang="nb-NO" sz="900" kern="1200"/>
                </a:br>
                <a:r>
                  <a:rPr lang="nb-NO" sz="900" kern="1200"/>
                  <a:t>Management</a:t>
                </a:r>
              </a:p>
            </p:txBody>
          </p:sp>
        </p:grpSp>
        <p:cxnSp>
          <p:nvCxnSpPr>
            <p:cNvPr id="105" name="Rett linje 104">
              <a:extLst>
                <a:ext uri="{FF2B5EF4-FFF2-40B4-BE49-F238E27FC236}">
                  <a16:creationId xmlns:a16="http://schemas.microsoft.com/office/drawing/2014/main" id="{7D773C51-BEAB-4E7E-8EB0-35E4F2E4A201}"/>
                </a:ext>
              </a:extLst>
            </p:cNvPr>
            <p:cNvCxnSpPr>
              <a:cxnSpLocks/>
            </p:cNvCxnSpPr>
            <p:nvPr/>
          </p:nvCxnSpPr>
          <p:spPr>
            <a:xfrm>
              <a:off x="7211369" y="3801694"/>
              <a:ext cx="0" cy="911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Rett linje 105">
              <a:extLst>
                <a:ext uri="{FF2B5EF4-FFF2-40B4-BE49-F238E27FC236}">
                  <a16:creationId xmlns:a16="http://schemas.microsoft.com/office/drawing/2014/main" id="{7C6D0527-B52A-4CCF-8518-05319719CBDB}"/>
                </a:ext>
              </a:extLst>
            </p:cNvPr>
            <p:cNvCxnSpPr>
              <a:cxnSpLocks/>
            </p:cNvCxnSpPr>
            <p:nvPr/>
          </p:nvCxnSpPr>
          <p:spPr>
            <a:xfrm flipH="1">
              <a:off x="7214544" y="4213644"/>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AC8022AF-ED2A-4CD5-865D-3345D1DB9BEF}"/>
                </a:ext>
              </a:extLst>
            </p:cNvPr>
            <p:cNvCxnSpPr>
              <a:cxnSpLocks/>
            </p:cNvCxnSpPr>
            <p:nvPr/>
          </p:nvCxnSpPr>
          <p:spPr>
            <a:xfrm flipH="1">
              <a:off x="7214544" y="4712697"/>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Rett linje 137">
              <a:extLst>
                <a:ext uri="{FF2B5EF4-FFF2-40B4-BE49-F238E27FC236}">
                  <a16:creationId xmlns:a16="http://schemas.microsoft.com/office/drawing/2014/main" id="{C6730025-B17D-43AF-9E7C-E69071D22093}"/>
                </a:ext>
              </a:extLst>
            </p:cNvPr>
            <p:cNvCxnSpPr/>
            <p:nvPr/>
          </p:nvCxnSpPr>
          <p:spPr>
            <a:xfrm flipV="1">
              <a:off x="7818626"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7" name="Gruppe 146">
            <a:extLst>
              <a:ext uri="{FF2B5EF4-FFF2-40B4-BE49-F238E27FC236}">
                <a16:creationId xmlns:a16="http://schemas.microsoft.com/office/drawing/2014/main" id="{0F0DB3DC-F7E5-4897-88C2-5FD76C732BE0}"/>
              </a:ext>
            </a:extLst>
          </p:cNvPr>
          <p:cNvGrpSpPr/>
          <p:nvPr userDrawn="1"/>
        </p:nvGrpSpPr>
        <p:grpSpPr>
          <a:xfrm>
            <a:off x="8440437" y="2951215"/>
            <a:ext cx="1268397" cy="869492"/>
            <a:chOff x="8734667" y="2951215"/>
            <a:chExt cx="1268397" cy="869492"/>
          </a:xfrm>
        </p:grpSpPr>
        <p:sp>
          <p:nvSpPr>
            <p:cNvPr id="89" name="Frihåndsform: figur 88">
              <a:extLst>
                <a:ext uri="{FF2B5EF4-FFF2-40B4-BE49-F238E27FC236}">
                  <a16:creationId xmlns:a16="http://schemas.microsoft.com/office/drawing/2014/main" id="{0A528FE6-8DD2-4B81-9F47-3727AD297DA6}"/>
                </a:ext>
              </a:extLst>
            </p:cNvPr>
            <p:cNvSpPr/>
            <p:nvPr/>
          </p:nvSpPr>
          <p:spPr>
            <a:xfrm>
              <a:off x="8734667"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n-GB" sz="1200" b="1"/>
                <a:t>Agriculture </a:t>
              </a:r>
              <a:endParaRPr lang="nb-NO" sz="120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9" name="Rett linje 138">
              <a:extLst>
                <a:ext uri="{FF2B5EF4-FFF2-40B4-BE49-F238E27FC236}">
                  <a16:creationId xmlns:a16="http://schemas.microsoft.com/office/drawing/2014/main" id="{2E763C71-F525-46CF-9DD8-B6ECC5E849AD}"/>
                </a:ext>
              </a:extLst>
            </p:cNvPr>
            <p:cNvCxnSpPr/>
            <p:nvPr/>
          </p:nvCxnSpPr>
          <p:spPr>
            <a:xfrm flipV="1">
              <a:off x="9370794"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8" name="Gruppe 147">
            <a:extLst>
              <a:ext uri="{FF2B5EF4-FFF2-40B4-BE49-F238E27FC236}">
                <a16:creationId xmlns:a16="http://schemas.microsoft.com/office/drawing/2014/main" id="{E74494EB-64F5-4B16-888C-F7129CA1DCA0}"/>
              </a:ext>
            </a:extLst>
          </p:cNvPr>
          <p:cNvGrpSpPr/>
          <p:nvPr userDrawn="1"/>
        </p:nvGrpSpPr>
        <p:grpSpPr>
          <a:xfrm>
            <a:off x="9830745" y="2951215"/>
            <a:ext cx="1268397" cy="869492"/>
            <a:chOff x="10269428" y="2951215"/>
            <a:chExt cx="1268397" cy="869492"/>
          </a:xfrm>
        </p:grpSpPr>
        <p:sp>
          <p:nvSpPr>
            <p:cNvPr id="90" name="Frihåndsform: figur 89">
              <a:extLst>
                <a:ext uri="{FF2B5EF4-FFF2-40B4-BE49-F238E27FC236}">
                  <a16:creationId xmlns:a16="http://schemas.microsoft.com/office/drawing/2014/main" id="{F5C7C095-4415-46C2-A3AA-0ADC5B2B29A5}"/>
                </a:ext>
              </a:extLst>
            </p:cNvPr>
            <p:cNvSpPr/>
            <p:nvPr/>
          </p:nvSpPr>
          <p:spPr>
            <a:xfrm>
              <a:off x="10269428" y="3186509"/>
              <a:ext cx="1268397" cy="63419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a:r>
                <a:rPr lang="nb-NO" sz="1200">
                  <a:latin typeface="Open Sans SemiBold" panose="020B0706030804020204" pitchFamily="34" charset="0"/>
                  <a:ea typeface="Open Sans SemiBold" panose="020B0706030804020204" pitchFamily="34" charset="0"/>
                  <a:cs typeface="Open Sans SemiBold" panose="020B0706030804020204" pitchFamily="34" charset="0"/>
                </a:rPr>
                <a:t>HR and </a:t>
              </a:r>
              <a:br>
                <a:rPr lang="nb-NO" sz="1200">
                  <a:latin typeface="Open Sans SemiBold" panose="020B0706030804020204" pitchFamily="34" charset="0"/>
                  <a:ea typeface="Open Sans SemiBold" panose="020B0706030804020204" pitchFamily="34" charset="0"/>
                  <a:cs typeface="Open Sans SemiBold" panose="020B0706030804020204" pitchFamily="34" charset="0"/>
                </a:rPr>
              </a:br>
              <a:r>
                <a:rPr lang="nb-NO" sz="1200">
                  <a:latin typeface="Open Sans SemiBold" panose="020B0706030804020204" pitchFamily="34" charset="0"/>
                  <a:ea typeface="Open Sans SemiBold" panose="020B0706030804020204" pitchFamily="34" charset="0"/>
                  <a:cs typeface="Open Sans SemiBold" panose="020B0706030804020204" pitchFamily="34" charset="0"/>
                </a:rPr>
                <a:t>Finance</a:t>
              </a:r>
            </a:p>
          </p:txBody>
        </p:sp>
        <p:cxnSp>
          <p:nvCxnSpPr>
            <p:cNvPr id="140" name="Rett linje 139">
              <a:extLst>
                <a:ext uri="{FF2B5EF4-FFF2-40B4-BE49-F238E27FC236}">
                  <a16:creationId xmlns:a16="http://schemas.microsoft.com/office/drawing/2014/main" id="{730AD673-D749-4659-B71B-022083DCB1E5}"/>
                </a:ext>
              </a:extLst>
            </p:cNvPr>
            <p:cNvCxnSpPr/>
            <p:nvPr/>
          </p:nvCxnSpPr>
          <p:spPr>
            <a:xfrm flipV="1">
              <a:off x="10864459" y="2951215"/>
              <a:ext cx="0" cy="23529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8" name="Rett pilkobling 157">
            <a:extLst>
              <a:ext uri="{FF2B5EF4-FFF2-40B4-BE49-F238E27FC236}">
                <a16:creationId xmlns:a16="http://schemas.microsoft.com/office/drawing/2014/main" id="{2BB5E2DC-C30B-4FF8-A426-03A33ED903C4}"/>
              </a:ext>
            </a:extLst>
          </p:cNvPr>
          <p:cNvCxnSpPr>
            <a:cxnSpLocks/>
          </p:cNvCxnSpPr>
          <p:nvPr userDrawn="1"/>
        </p:nvCxnSpPr>
        <p:spPr>
          <a:xfrm>
            <a:off x="3107765" y="5828410"/>
            <a:ext cx="7828107" cy="7701"/>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6CCCB4EE-D35C-4395-BE45-62B7F814E383}"/>
              </a:ext>
            </a:extLst>
          </p:cNvPr>
          <p:cNvCxnSpPr>
            <a:cxnSpLocks/>
          </p:cNvCxnSpPr>
          <p:nvPr userDrawn="1"/>
        </p:nvCxnSpPr>
        <p:spPr>
          <a:xfrm>
            <a:off x="2891913" y="3798901"/>
            <a:ext cx="0" cy="1603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FBB2F8B4-C01B-4617-84F5-D84DA3F442E3}"/>
              </a:ext>
            </a:extLst>
          </p:cNvPr>
          <p:cNvCxnSpPr>
            <a:cxnSpLocks/>
          </p:cNvCxnSpPr>
          <p:nvPr userDrawn="1"/>
        </p:nvCxnSpPr>
        <p:spPr>
          <a:xfrm flipH="1">
            <a:off x="2891913" y="4995630"/>
            <a:ext cx="1700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Rett linje 108">
            <a:extLst>
              <a:ext uri="{FF2B5EF4-FFF2-40B4-BE49-F238E27FC236}">
                <a16:creationId xmlns:a16="http://schemas.microsoft.com/office/drawing/2014/main" id="{89082F39-B10F-4F08-AEA1-B0E83D8BBB8F}"/>
              </a:ext>
            </a:extLst>
          </p:cNvPr>
          <p:cNvCxnSpPr>
            <a:cxnSpLocks/>
          </p:cNvCxnSpPr>
          <p:nvPr userDrawn="1"/>
        </p:nvCxnSpPr>
        <p:spPr>
          <a:xfrm flipH="1">
            <a:off x="2890504" y="5401528"/>
            <a:ext cx="170012" cy="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TekstSylinder 115">
            <a:extLst>
              <a:ext uri="{FF2B5EF4-FFF2-40B4-BE49-F238E27FC236}">
                <a16:creationId xmlns:a16="http://schemas.microsoft.com/office/drawing/2014/main" id="{1740716E-3BD1-4921-AE90-F29186CC7F7B}"/>
              </a:ext>
            </a:extLst>
          </p:cNvPr>
          <p:cNvSpPr txBox="1"/>
          <p:nvPr userDrawn="1"/>
        </p:nvSpPr>
        <p:spPr>
          <a:xfrm>
            <a:off x="3065761" y="4815287"/>
            <a:ext cx="1080825" cy="374502"/>
          </a:xfrm>
          <a:prstGeom prst="rect">
            <a:avLst/>
          </a:prstGeom>
          <a:solidFill>
            <a:srgbClr val="00ADBA"/>
          </a:solidFill>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lt1"/>
                </a:solidFill>
                <a:latin typeface="+mn-lt"/>
                <a:ea typeface="+mn-ea"/>
                <a:cs typeface="+mn-cs"/>
              </a:rPr>
              <a:t>Municipal Health Services</a:t>
            </a:r>
            <a:endParaRPr lang="nb-NO" sz="900" kern="1200">
              <a:solidFill>
                <a:schemeClr val="lt1"/>
              </a:solidFill>
              <a:latin typeface="+mn-lt"/>
              <a:ea typeface="+mn-ea"/>
              <a:cs typeface="+mn-cs"/>
            </a:endParaRPr>
          </a:p>
        </p:txBody>
      </p:sp>
      <p:sp>
        <p:nvSpPr>
          <p:cNvPr id="124" name="TekstSylinder 123">
            <a:extLst>
              <a:ext uri="{FF2B5EF4-FFF2-40B4-BE49-F238E27FC236}">
                <a16:creationId xmlns:a16="http://schemas.microsoft.com/office/drawing/2014/main" id="{4B2D1C30-C905-4537-9BAD-E47DC9ABABFC}"/>
              </a:ext>
            </a:extLst>
          </p:cNvPr>
          <p:cNvSpPr txBox="1"/>
          <p:nvPr userDrawn="1"/>
        </p:nvSpPr>
        <p:spPr>
          <a:xfrm>
            <a:off x="3065760" y="5251399"/>
            <a:ext cx="1080825" cy="374502"/>
          </a:xfrm>
          <a:prstGeom prst="rect">
            <a:avLst/>
          </a:prstGeom>
          <a:solidFill>
            <a:srgbClr val="00ADBA"/>
          </a:solidFill>
        </p:spPr>
        <p:style>
          <a:lnRef idx="0">
            <a:scrgbClr r="0" g="0" b="0"/>
          </a:lnRef>
          <a:fillRef idx="0">
            <a:scrgbClr r="0" g="0" b="0"/>
          </a:fillRef>
          <a:effectRef idx="0">
            <a:scrgbClr r="0" g="0" b="0"/>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lt1"/>
                </a:solidFill>
                <a:latin typeface="+mn-lt"/>
                <a:ea typeface="+mn-ea"/>
                <a:cs typeface="+mn-cs"/>
              </a:rPr>
              <a:t>Sector Development</a:t>
            </a:r>
            <a:endParaRPr lang="nb-NO" sz="900" kern="1200">
              <a:solidFill>
                <a:schemeClr val="lt1"/>
              </a:solidFill>
              <a:latin typeface="+mn-lt"/>
              <a:ea typeface="+mn-ea"/>
              <a:cs typeface="+mn-cs"/>
            </a:endParaRPr>
          </a:p>
        </p:txBody>
      </p:sp>
    </p:spTree>
    <p:extLst>
      <p:ext uri="{BB962C8B-B14F-4D97-AF65-F5344CB8AC3E}">
        <p14:creationId xmlns:p14="http://schemas.microsoft.com/office/powerpoint/2010/main" val="121209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VSLUTNING (mønster 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3821928" cy="861774"/>
          </a:xfrm>
          <a:prstGeom prst="rect">
            <a:avLst/>
          </a:prstGeom>
          <a:noFill/>
          <a:effectLst/>
        </p:spPr>
        <p:txBody>
          <a:bodyPr wrap="square" rtlCol="0">
            <a:spAutoFit/>
          </a:bodyPr>
          <a:lstStyle/>
          <a:p>
            <a:endParaRPr lang="nb-NO" sz="1000" i="0">
              <a:solidFill>
                <a:schemeClr val="accent1"/>
              </a:solidFill>
              <a:latin typeface="+mj-lt"/>
              <a:ea typeface="Open Sans" panose="020B0606030504020204" pitchFamily="34" charset="0"/>
              <a:cs typeface="Open Sans" panose="020B0606030504020204" pitchFamily="34" charset="0"/>
            </a:endParaRPr>
          </a:p>
          <a:p>
            <a:r>
              <a:rPr lang="nb-NO" sz="1000" i="0">
                <a:solidFill>
                  <a:schemeClr val="accent1"/>
                </a:solidFill>
                <a:latin typeface="+mj-lt"/>
                <a:ea typeface="Open Sans" panose="020B0606030504020204" pitchFamily="34" charset="0"/>
                <a:cs typeface="Open Sans" panose="020B0606030504020204" pitchFamily="34" charset="0"/>
              </a:rPr>
              <a:t>Facebook: </a:t>
            </a:r>
            <a:r>
              <a:rPr lang="nb-NO" sz="1000" i="0" kern="120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j-lt"/>
                <a:ea typeface="+mn-ea"/>
                <a:cs typeface="+mn-cs"/>
              </a:rPr>
              <a:t>Twitter</a:t>
            </a:r>
            <a:r>
              <a:rPr lang="nb-NO" sz="1000" i="0" kern="1200">
                <a:solidFill>
                  <a:schemeClr val="bg1"/>
                </a:solidFill>
                <a:latin typeface="+mj-lt"/>
                <a:ea typeface="+mn-ea"/>
                <a:cs typeface="+mn-cs"/>
              </a:rPr>
              <a:t> </a:t>
            </a:r>
            <a:r>
              <a:rPr lang="nb-NO" sz="1000" i="0" kern="1200" err="1">
                <a:solidFill>
                  <a:schemeClr val="bg1"/>
                </a:solidFill>
                <a:latin typeface="+mj-lt"/>
                <a:ea typeface="+mn-ea"/>
                <a:cs typeface="+mn-cs"/>
              </a:rPr>
              <a:t>Statsforvalt_TF</a:t>
            </a:r>
            <a:endParaRPr lang="nb-NO" sz="1000" i="0" kern="120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j-lt"/>
                <a:ea typeface="Open Sans" panose="020B0606030504020204" pitchFamily="34" charset="0"/>
                <a:cs typeface="Open Sans" panose="020B0606030504020204" pitchFamily="34" charset="0"/>
              </a:rPr>
              <a:t>Nettside</a:t>
            </a:r>
            <a:r>
              <a:rPr lang="nb-NO" sz="1000" i="0" kern="1200">
                <a:solidFill>
                  <a:schemeClr val="bg1"/>
                </a:solidFill>
                <a:latin typeface="+mj-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j-lt"/>
                <a:ea typeface="Open Sans" panose="020B0606030504020204" pitchFamily="34" charset="0"/>
                <a:cs typeface="Open Sans" panose="020B0606030504020204" pitchFamily="34" charset="0"/>
              </a:rPr>
              <a:t>finnmark</a:t>
            </a:r>
            <a:endParaRPr lang="nb-NO" sz="1000" i="0" kern="1200">
              <a:solidFill>
                <a:schemeClr val="bg1"/>
              </a:solidFill>
              <a:latin typeface="+mj-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her for å sette inn en avsluttende tekst.</a:t>
            </a:r>
            <a:br>
              <a:rPr lang="nb-NO"/>
            </a:br>
            <a:r>
              <a:rPr lang="nb-NO"/>
              <a:t> </a:t>
            </a:r>
            <a:br>
              <a:rPr lang="nb-NO"/>
            </a:br>
            <a:r>
              <a:rPr lang="nb-NO"/>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pic>
        <p:nvPicPr>
          <p:cNvPr id="11" name="Bilde 10">
            <a:extLst>
              <a:ext uri="{FF2B5EF4-FFF2-40B4-BE49-F238E27FC236}">
                <a16:creationId xmlns:a16="http://schemas.microsoft.com/office/drawing/2014/main" id="{8216C4E3-3874-418C-AB09-69397E3807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3466" y="4371755"/>
            <a:ext cx="4502852" cy="1364365"/>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mønster 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3449332" cy="861774"/>
          </a:xfrm>
          <a:prstGeom prst="rect">
            <a:avLst/>
          </a:prstGeom>
          <a:noFill/>
          <a:effectLst/>
        </p:spPr>
        <p:txBody>
          <a:bodyPr wrap="square" rtlCol="0">
            <a:spAutoFit/>
          </a:bodyPr>
          <a:lstStyle/>
          <a:p>
            <a:endParaRPr lang="nb-NO" sz="1000" i="0">
              <a:solidFill>
                <a:schemeClr val="accent1"/>
              </a:solidFill>
              <a:latin typeface="+mj-lt"/>
              <a:ea typeface="Open Sans" panose="020B0606030504020204" pitchFamily="34" charset="0"/>
              <a:cs typeface="Open Sans" panose="020B0606030504020204" pitchFamily="34" charset="0"/>
            </a:endParaRPr>
          </a:p>
          <a:p>
            <a:r>
              <a:rPr lang="nb-NO" sz="1000" i="0" kern="1200">
                <a:solidFill>
                  <a:schemeClr val="accent1"/>
                </a:solidFill>
                <a:latin typeface="+mn-lt"/>
                <a:ea typeface="Open Sans" panose="020B0606030504020204" pitchFamily="34" charset="0"/>
                <a:cs typeface="Open Sans" panose="020B0606030504020204" pitchFamily="34" charset="0"/>
              </a:rPr>
              <a:t>Facebook</a:t>
            </a:r>
            <a:r>
              <a:rPr lang="nb-NO" sz="1000" i="0" kern="1200">
                <a:solidFill>
                  <a:schemeClr val="bg1"/>
                </a:solidFill>
                <a:latin typeface="+mn-lt"/>
                <a:ea typeface="Open Sans" panose="020B0606030504020204" pitchFamily="34" charset="0"/>
                <a:cs typeface="Open Sans" panose="020B0606030504020204" pitchFamily="34" charset="0"/>
              </a:rPr>
              <a:t> </a:t>
            </a:r>
            <a:r>
              <a:rPr lang="nb-NO" sz="1000" i="0" kern="120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n-lt"/>
                <a:ea typeface="+mn-ea"/>
                <a:cs typeface="+mn-cs"/>
              </a:rPr>
              <a:t>Twitter</a:t>
            </a:r>
            <a:r>
              <a:rPr lang="nb-NO" sz="1000" i="0" kern="1200">
                <a:solidFill>
                  <a:schemeClr val="bg1"/>
                </a:solidFill>
                <a:latin typeface="+mn-lt"/>
                <a:ea typeface="+mn-ea"/>
                <a:cs typeface="+mn-cs"/>
              </a:rPr>
              <a:t> </a:t>
            </a:r>
            <a:r>
              <a:rPr lang="nb-NO" sz="1000" i="0" kern="1200" err="1">
                <a:solidFill>
                  <a:schemeClr val="bg1"/>
                </a:solidFill>
                <a:latin typeface="+mn-lt"/>
                <a:ea typeface="+mn-ea"/>
                <a:cs typeface="+mn-cs"/>
              </a:rPr>
              <a:t>Statsforvalt_TF</a:t>
            </a:r>
            <a:endParaRPr lang="nb-NO" sz="1000" i="0" kern="120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n-lt"/>
                <a:ea typeface="Open Sans" panose="020B0606030504020204" pitchFamily="34" charset="0"/>
                <a:cs typeface="Open Sans" panose="020B0606030504020204" pitchFamily="34" charset="0"/>
              </a:rPr>
              <a:t>Nettside</a:t>
            </a:r>
            <a:r>
              <a:rPr lang="nb-NO" sz="1000" i="0" kern="1200">
                <a:solidFill>
                  <a:schemeClr val="bg1"/>
                </a:solidFill>
                <a:latin typeface="+mn-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n-lt"/>
                <a:ea typeface="Open Sans" panose="020B0606030504020204" pitchFamily="34" charset="0"/>
                <a:cs typeface="Open Sans" panose="020B0606030504020204" pitchFamily="34" charset="0"/>
              </a:rPr>
              <a:t>finnmark</a:t>
            </a:r>
            <a:endParaRPr lang="nb-NO" sz="1000" i="0" kern="1200">
              <a:solidFill>
                <a:schemeClr val="bg1"/>
              </a:solidFill>
              <a:latin typeface="+mn-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her for å sette inn en avsluttende tekst.</a:t>
            </a:r>
            <a:br>
              <a:rPr lang="nb-NO"/>
            </a:br>
            <a:r>
              <a:rPr lang="nb-NO"/>
              <a:t> </a:t>
            </a:r>
            <a:br>
              <a:rPr lang="nb-NO"/>
            </a:br>
            <a:r>
              <a:rPr lang="nb-NO"/>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7154" b="16141"/>
          <a:stretch/>
        </p:blipFill>
        <p:spPr>
          <a:xfrm>
            <a:off x="5043433" y="283407"/>
            <a:ext cx="7148568" cy="6574592"/>
          </a:xfrm>
          <a:prstGeom prst="rect">
            <a:avLst/>
          </a:prstGeom>
        </p:spPr>
      </p:pic>
      <p:pic>
        <p:nvPicPr>
          <p:cNvPr id="11" name="Bilde 10">
            <a:extLst>
              <a:ext uri="{FF2B5EF4-FFF2-40B4-BE49-F238E27FC236}">
                <a16:creationId xmlns:a16="http://schemas.microsoft.com/office/drawing/2014/main" id="{EEC7BE2C-E15B-456B-9147-91C52B42E1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556" y="4366659"/>
            <a:ext cx="4488074" cy="1359887"/>
          </a:xfrm>
          <a:prstGeom prst="rect">
            <a:avLst/>
          </a:prstGeom>
        </p:spPr>
      </p:pic>
      <p:sp>
        <p:nvSpPr>
          <p:cNvPr id="12" name="Plassholder for tekst 3">
            <a:extLst>
              <a:ext uri="{FF2B5EF4-FFF2-40B4-BE49-F238E27FC236}">
                <a16:creationId xmlns:a16="http://schemas.microsoft.com/office/drawing/2014/main" id="{8D230D01-59C4-4D3B-A7E0-5EF1C786049D}"/>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89" y="5760731"/>
            <a:ext cx="3147591" cy="707886"/>
          </a:xfrm>
          <a:prstGeom prst="rect">
            <a:avLst/>
          </a:prstGeom>
          <a:noFill/>
          <a:effectLst/>
        </p:spPr>
        <p:txBody>
          <a:bodyPr wrap="square" rtlCol="0">
            <a:spAutoFit/>
          </a:bodyPr>
          <a:lstStyle/>
          <a:p>
            <a:r>
              <a:rPr lang="nb-NO" sz="1000" i="0" kern="1200">
                <a:solidFill>
                  <a:schemeClr val="accent1"/>
                </a:solidFill>
                <a:latin typeface="+mn-lt"/>
                <a:ea typeface="Open Sans" panose="020B0606030504020204" pitchFamily="34" charset="0"/>
                <a:cs typeface="Open Sans" panose="020B0606030504020204" pitchFamily="34" charset="0"/>
              </a:rPr>
              <a:t>Facebook</a:t>
            </a:r>
            <a:r>
              <a:rPr lang="nb-NO" sz="1000" i="0" kern="1200">
                <a:solidFill>
                  <a:schemeClr val="bg1"/>
                </a:solidFill>
                <a:latin typeface="+mn-lt"/>
                <a:ea typeface="Open Sans" panose="020B0606030504020204" pitchFamily="34" charset="0"/>
                <a:cs typeface="Open Sans" panose="020B0606030504020204" pitchFamily="34" charset="0"/>
              </a:rPr>
              <a:t> </a:t>
            </a:r>
            <a:r>
              <a:rPr lang="nb-NO" sz="1000" i="0" kern="120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n-lt"/>
                <a:ea typeface="+mn-ea"/>
                <a:cs typeface="+mn-cs"/>
              </a:rPr>
              <a:t>Twitter</a:t>
            </a:r>
            <a:r>
              <a:rPr lang="nb-NO" sz="1000" i="0" kern="1200">
                <a:solidFill>
                  <a:schemeClr val="bg1"/>
                </a:solidFill>
                <a:latin typeface="+mn-lt"/>
                <a:ea typeface="+mn-ea"/>
                <a:cs typeface="+mn-cs"/>
              </a:rPr>
              <a:t> </a:t>
            </a:r>
            <a:r>
              <a:rPr lang="nb-NO" sz="1000" i="0" kern="1200" err="1">
                <a:solidFill>
                  <a:schemeClr val="bg1"/>
                </a:solidFill>
                <a:latin typeface="+mn-lt"/>
                <a:ea typeface="+mn-ea"/>
                <a:cs typeface="+mn-cs"/>
              </a:rPr>
              <a:t>Statsforvalt_TF</a:t>
            </a:r>
            <a:endParaRPr lang="nb-NO" sz="1000" i="0" kern="120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n-lt"/>
                <a:ea typeface="Open Sans" panose="020B0606030504020204" pitchFamily="34" charset="0"/>
                <a:cs typeface="Open Sans" panose="020B0606030504020204" pitchFamily="34" charset="0"/>
              </a:rPr>
              <a:t>Nettside</a:t>
            </a:r>
            <a:r>
              <a:rPr lang="nb-NO" sz="1000" i="0" kern="1200">
                <a:solidFill>
                  <a:schemeClr val="bg1"/>
                </a:solidFill>
                <a:latin typeface="+mn-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n-lt"/>
                <a:ea typeface="Open Sans" panose="020B0606030504020204" pitchFamily="34" charset="0"/>
                <a:cs typeface="Open Sans" panose="020B0606030504020204" pitchFamily="34" charset="0"/>
              </a:rPr>
              <a:t>finnmark</a:t>
            </a:r>
            <a:endParaRPr lang="nb-NO" sz="1000" i="0" kern="1200">
              <a:solidFill>
                <a:schemeClr val="bg1"/>
              </a:solidFill>
              <a:latin typeface="+mn-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her for å sette inn en avsluttende tekst.</a:t>
            </a:r>
            <a:br>
              <a:rPr lang="nb-NO"/>
            </a:br>
            <a:r>
              <a:rPr lang="nb-NO"/>
              <a:t> </a:t>
            </a:r>
            <a:br>
              <a:rPr lang="nb-NO"/>
            </a:br>
            <a:r>
              <a:rPr lang="nb-NO"/>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sette inn bilde som passer til den avsluttende siden din. </a:t>
            </a:r>
            <a:br>
              <a:rPr lang="nb-NO"/>
            </a:br>
            <a:br>
              <a:rPr lang="nb-NO"/>
            </a:br>
            <a:endParaRPr lang="nb-NO"/>
          </a:p>
          <a:p>
            <a:br>
              <a:rPr lang="nb-NO"/>
            </a:br>
            <a:r>
              <a:rPr lang="nb-NO"/>
              <a:t>Har du ikke relevant bilde?</a:t>
            </a:r>
          </a:p>
          <a:p>
            <a:r>
              <a:rPr lang="nb-NO"/>
              <a:t>Bruk heller en </a:t>
            </a:r>
            <a:r>
              <a:rPr lang="nb-NO" err="1"/>
              <a:t>malside</a:t>
            </a:r>
            <a:r>
              <a:rPr lang="nb-NO"/>
              <a:t> uten bilde.</a:t>
            </a:r>
          </a:p>
          <a:p>
            <a:endParaRPr lang="nb-NO"/>
          </a:p>
        </p:txBody>
      </p:sp>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a:t>Foto: Her skriver du fotograf(ene) og/eller eier(ne) av bildene.</a:t>
            </a:r>
          </a:p>
        </p:txBody>
      </p:sp>
      <p:pic>
        <p:nvPicPr>
          <p:cNvPr id="13" name="Bilde 12">
            <a:extLst>
              <a:ext uri="{FF2B5EF4-FFF2-40B4-BE49-F238E27FC236}">
                <a16:creationId xmlns:a16="http://schemas.microsoft.com/office/drawing/2014/main" id="{80BB94B5-001E-41DB-A787-AD16C502BB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162" y="4366660"/>
            <a:ext cx="4516284" cy="1368434"/>
          </a:xfrm>
          <a:prstGeom prst="rect">
            <a:avLst/>
          </a:prstGeom>
        </p:spPr>
      </p:pic>
      <p:sp>
        <p:nvSpPr>
          <p:cNvPr id="19" name="Plassholder for tekst 3">
            <a:extLst>
              <a:ext uri="{FF2B5EF4-FFF2-40B4-BE49-F238E27FC236}">
                <a16:creationId xmlns:a16="http://schemas.microsoft.com/office/drawing/2014/main" id="{B8A2F4C7-060D-48BD-9415-8709FB237A92}"/>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p:nvPr>
        </p:nvSpPr>
        <p:spPr>
          <a:xfrm>
            <a:off x="1951" y="0"/>
            <a:ext cx="12192000" cy="5222875"/>
          </a:xfrm>
          <a:prstGeom prst="rect">
            <a:avLst/>
          </a:prstGeom>
        </p:spPr>
        <p:txBody>
          <a:bodyPr/>
          <a:lstStyle>
            <a:lvl1pPr marL="0" indent="0" algn="ctr">
              <a:buNone/>
              <a:defRPr/>
            </a:lvl1pPr>
          </a:lstStyle>
          <a:p>
            <a:r>
              <a:rPr lang="nb-NO"/>
              <a:t>Klikk på ikonet for å legge til et bilde</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32" name="TekstSylinder 31">
            <a:extLst>
              <a:ext uri="{FF2B5EF4-FFF2-40B4-BE49-F238E27FC236}">
                <a16:creationId xmlns:a16="http://schemas.microsoft.com/office/drawing/2014/main" id="{E831F85E-8785-4C6B-B398-C3BF356D2BB5}"/>
              </a:ext>
            </a:extLst>
          </p:cNvPr>
          <p:cNvSpPr txBox="1"/>
          <p:nvPr/>
        </p:nvSpPr>
        <p:spPr>
          <a:xfrm>
            <a:off x="8896396" y="5725022"/>
            <a:ext cx="2905346" cy="861774"/>
          </a:xfrm>
          <a:prstGeom prst="rect">
            <a:avLst/>
          </a:prstGeom>
          <a:noFill/>
          <a:effectLst/>
        </p:spPr>
        <p:txBody>
          <a:bodyPr wrap="square" rtlCol="0">
            <a:spAutoFit/>
          </a:bodyPr>
          <a:lstStyle/>
          <a:p>
            <a:endParaRPr lang="nb-NO" sz="1000" i="0">
              <a:solidFill>
                <a:schemeClr val="accent1"/>
              </a:solidFill>
              <a:latin typeface="+mj-lt"/>
              <a:ea typeface="Open Sans" panose="020B0606030504020204" pitchFamily="34" charset="0"/>
              <a:cs typeface="Open Sans" panose="020B0606030504020204" pitchFamily="34" charset="0"/>
            </a:endParaRPr>
          </a:p>
          <a:p>
            <a:r>
              <a:rPr lang="nb-NO" sz="1000" i="0" kern="1200">
                <a:solidFill>
                  <a:schemeClr val="accent1"/>
                </a:solidFill>
                <a:latin typeface="+mn-lt"/>
                <a:ea typeface="Open Sans" panose="020B0606030504020204" pitchFamily="34" charset="0"/>
                <a:cs typeface="Open Sans" panose="020B0606030504020204" pitchFamily="34" charset="0"/>
              </a:rPr>
              <a:t>Facebook</a:t>
            </a:r>
            <a:r>
              <a:rPr lang="nb-NO" sz="1000" i="0" kern="1200">
                <a:solidFill>
                  <a:schemeClr val="bg1"/>
                </a:solidFill>
                <a:latin typeface="+mn-lt"/>
                <a:ea typeface="Open Sans" panose="020B0606030504020204" pitchFamily="34" charset="0"/>
                <a:cs typeface="Open Sans" panose="020B0606030504020204" pitchFamily="34" charset="0"/>
              </a:rPr>
              <a:t> </a:t>
            </a:r>
            <a:r>
              <a:rPr lang="nb-NO" sz="1000" i="0" kern="120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n-lt"/>
                <a:ea typeface="+mn-ea"/>
                <a:cs typeface="+mn-cs"/>
              </a:rPr>
              <a:t>Twitter</a:t>
            </a:r>
            <a:r>
              <a:rPr lang="nb-NO" sz="1000" i="0" kern="1200">
                <a:solidFill>
                  <a:schemeClr val="bg1"/>
                </a:solidFill>
                <a:latin typeface="+mn-lt"/>
                <a:ea typeface="+mn-ea"/>
                <a:cs typeface="+mn-cs"/>
              </a:rPr>
              <a:t> </a:t>
            </a:r>
            <a:r>
              <a:rPr lang="nb-NO" sz="1000" i="0" kern="1200" err="1">
                <a:solidFill>
                  <a:schemeClr val="bg1"/>
                </a:solidFill>
                <a:latin typeface="+mn-lt"/>
                <a:ea typeface="+mn-ea"/>
                <a:cs typeface="+mn-cs"/>
              </a:rPr>
              <a:t>Statsforvalt_TF</a:t>
            </a:r>
            <a:endParaRPr lang="nb-NO" sz="1000" i="0" kern="120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n-lt"/>
                <a:ea typeface="Open Sans" panose="020B0606030504020204" pitchFamily="34" charset="0"/>
                <a:cs typeface="Open Sans" panose="020B0606030504020204" pitchFamily="34" charset="0"/>
              </a:rPr>
              <a:t>Nettside</a:t>
            </a:r>
            <a:r>
              <a:rPr lang="nb-NO" sz="1000" i="0" kern="1200">
                <a:solidFill>
                  <a:schemeClr val="bg1"/>
                </a:solidFill>
                <a:latin typeface="+mn-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n-lt"/>
                <a:ea typeface="Open Sans" panose="020B0606030504020204" pitchFamily="34" charset="0"/>
                <a:cs typeface="Open Sans" panose="020B0606030504020204" pitchFamily="34" charset="0"/>
              </a:rPr>
              <a:t>finnmark</a:t>
            </a:r>
            <a:endParaRPr lang="nb-NO" sz="1000" i="0" kern="1200">
              <a:solidFill>
                <a:schemeClr val="bg1"/>
              </a:solidFill>
              <a:latin typeface="+mn-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pic>
        <p:nvPicPr>
          <p:cNvPr id="17" name="Bilde 16">
            <a:extLst>
              <a:ext uri="{FF2B5EF4-FFF2-40B4-BE49-F238E27FC236}">
                <a16:creationId xmlns:a16="http://schemas.microsoft.com/office/drawing/2014/main" id="{7EBFB9E6-519A-45A6-BFA0-896E2839B6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52" y="5301719"/>
            <a:ext cx="4091631" cy="1285077"/>
          </a:xfrm>
          <a:prstGeom prst="rect">
            <a:avLst/>
          </a:prstGeom>
        </p:spPr>
      </p:pic>
      <p:pic>
        <p:nvPicPr>
          <p:cNvPr id="3" name="Bilde 2">
            <a:extLst>
              <a:ext uri="{FF2B5EF4-FFF2-40B4-BE49-F238E27FC236}">
                <a16:creationId xmlns:a16="http://schemas.microsoft.com/office/drawing/2014/main" id="{3A2A35EA-A437-4414-B36E-4FFE741F5F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a:t>Overskrift (pkt. 44) på </a:t>
            </a:r>
            <a:r>
              <a:rPr lang="nb-NO" err="1"/>
              <a:t>forsidemal</a:t>
            </a:r>
            <a:r>
              <a:rPr lang="nb-NO"/>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95000"/>
            </a:schemeClr>
          </a:solidFill>
          <a:ln>
            <a:noFill/>
          </a:ln>
        </p:spPr>
        <p:txBody>
          <a:bodyPr anchor="ct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Har du ikke relevant bilde? </a:t>
            </a:r>
            <a:br>
              <a:rPr lang="nb-NO"/>
            </a:br>
            <a:r>
              <a:rPr lang="nb-NO"/>
              <a:t>Bruk en </a:t>
            </a:r>
            <a:r>
              <a:rPr lang="nb-NO" err="1"/>
              <a:t>forsidemal</a:t>
            </a:r>
            <a:r>
              <a:rPr lang="nb-NO"/>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590756" y="6261302"/>
            <a:ext cx="129547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0000"/>
            <a:ext cx="3514666" cy="1568451"/>
          </a:xfrm>
          <a:prstGeom prst="rect">
            <a:avLst/>
          </a:prstGeom>
        </p:spPr>
      </p:pic>
      <p:pic>
        <p:nvPicPr>
          <p:cNvPr id="9" name="Bilde 8">
            <a:extLst>
              <a:ext uri="{FF2B5EF4-FFF2-40B4-BE49-F238E27FC236}">
                <a16:creationId xmlns:a16="http://schemas.microsoft.com/office/drawing/2014/main" id="{575C4ADE-0348-4579-9EEB-CC90DD6726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36663"/>
            <a:ext cx="4567968" cy="1359909"/>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barnekonvensjonen art. 12">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6676853-74CF-45CC-805F-07838E756B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3"/>
            <a:ext cx="12192000" cy="5224272"/>
          </a:xfrm>
          <a:prstGeom prst="rect">
            <a:avLst/>
          </a:prstGeom>
        </p:spPr>
      </p:pic>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8896396" y="5725022"/>
            <a:ext cx="2922438" cy="861774"/>
          </a:xfrm>
          <a:prstGeom prst="rect">
            <a:avLst/>
          </a:prstGeom>
          <a:noFill/>
          <a:effectLst/>
        </p:spPr>
        <p:txBody>
          <a:bodyPr wrap="square" rtlCol="0">
            <a:spAutoFit/>
          </a:bodyPr>
          <a:lstStyle/>
          <a:p>
            <a:endParaRPr lang="nb-NO" sz="1000" i="0">
              <a:solidFill>
                <a:schemeClr val="accent1"/>
              </a:solidFill>
              <a:latin typeface="+mj-lt"/>
              <a:ea typeface="Open Sans" panose="020B0606030504020204" pitchFamily="34" charset="0"/>
              <a:cs typeface="Open Sans" panose="020B0606030504020204" pitchFamily="34" charset="0"/>
            </a:endParaRPr>
          </a:p>
          <a:p>
            <a:r>
              <a:rPr lang="nb-NO" sz="1000" i="0" kern="1200">
                <a:solidFill>
                  <a:schemeClr val="accent1"/>
                </a:solidFill>
                <a:latin typeface="+mn-lt"/>
                <a:ea typeface="Open Sans" panose="020B0606030504020204" pitchFamily="34" charset="0"/>
                <a:cs typeface="Open Sans" panose="020B0606030504020204" pitchFamily="34" charset="0"/>
              </a:rPr>
              <a:t>Facebook</a:t>
            </a:r>
            <a:r>
              <a:rPr lang="nb-NO" sz="1000" i="0" kern="1200">
                <a:solidFill>
                  <a:schemeClr val="bg1"/>
                </a:solidFill>
                <a:latin typeface="+mn-lt"/>
                <a:ea typeface="Open Sans" panose="020B0606030504020204" pitchFamily="34" charset="0"/>
                <a:cs typeface="Open Sans" panose="020B0606030504020204" pitchFamily="34" charset="0"/>
              </a:rPr>
              <a:t> </a:t>
            </a:r>
            <a:r>
              <a:rPr lang="nb-NO" sz="1000" i="0" kern="1200" err="1">
                <a:solidFill>
                  <a:schemeClr val="bg1"/>
                </a:solidFill>
                <a:latin typeface="+mn-lt"/>
                <a:ea typeface="Open Sans" panose="020B0606030504020204" pitchFamily="34" charset="0"/>
                <a:cs typeface="Open Sans" panose="020B0606030504020204" pitchFamily="34" charset="0"/>
              </a:rPr>
              <a:t>statsforvalterentromsogfinnmark</a:t>
            </a:r>
            <a:endParaRPr lang="nb-NO" sz="1000" i="0" kern="1200">
              <a:solidFill>
                <a:schemeClr val="bg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n-lt"/>
                <a:ea typeface="+mn-ea"/>
                <a:cs typeface="+mn-cs"/>
              </a:rPr>
              <a:t>Twitter</a:t>
            </a:r>
            <a:r>
              <a:rPr lang="nb-NO" sz="1000" i="0" kern="1200">
                <a:solidFill>
                  <a:schemeClr val="bg1"/>
                </a:solidFill>
                <a:latin typeface="+mn-lt"/>
                <a:ea typeface="+mn-ea"/>
                <a:cs typeface="+mn-cs"/>
              </a:rPr>
              <a:t> </a:t>
            </a:r>
            <a:r>
              <a:rPr lang="nb-NO" sz="1000" i="0" kern="1200" err="1">
                <a:solidFill>
                  <a:schemeClr val="bg1"/>
                </a:solidFill>
                <a:latin typeface="+mn-lt"/>
                <a:ea typeface="+mn-ea"/>
                <a:cs typeface="+mn-cs"/>
              </a:rPr>
              <a:t>Statsforvalt_TF</a:t>
            </a:r>
            <a:endParaRPr lang="nb-NO" sz="1000" i="0" kern="120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n-lt"/>
                <a:ea typeface="Open Sans" panose="020B0606030504020204" pitchFamily="34" charset="0"/>
                <a:cs typeface="Open Sans" panose="020B0606030504020204" pitchFamily="34" charset="0"/>
              </a:rPr>
              <a:t>Nettside</a:t>
            </a:r>
            <a:r>
              <a:rPr lang="nb-NO" sz="1000" i="0" kern="1200">
                <a:solidFill>
                  <a:schemeClr val="bg1"/>
                </a:solidFill>
                <a:latin typeface="+mn-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n-lt"/>
                <a:ea typeface="Open Sans" panose="020B0606030504020204" pitchFamily="34" charset="0"/>
                <a:cs typeface="Open Sans" panose="020B0606030504020204" pitchFamily="34" charset="0"/>
              </a:rPr>
              <a:t>finnmark</a:t>
            </a:r>
            <a:endParaRPr lang="nb-NO" sz="1000" i="0" kern="1200">
              <a:solidFill>
                <a:schemeClr val="bg1"/>
              </a:solidFill>
              <a:latin typeface="+mn-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sp>
        <p:nvSpPr>
          <p:cNvPr id="19" name="TekstSylinder 18">
            <a:extLst>
              <a:ext uri="{FF2B5EF4-FFF2-40B4-BE49-F238E27FC236}">
                <a16:creationId xmlns:a16="http://schemas.microsoft.com/office/drawing/2014/main" id="{3A91C848-AF57-492A-9CBB-68C9DBE07C7F}"/>
              </a:ext>
            </a:extLst>
          </p:cNvPr>
          <p:cNvSpPr txBox="1"/>
          <p:nvPr userDrawn="1"/>
        </p:nvSpPr>
        <p:spPr>
          <a:xfrm>
            <a:off x="1089026" y="5089524"/>
            <a:ext cx="1933172" cy="147735"/>
          </a:xfrm>
          <a:prstGeom prst="rect">
            <a:avLst/>
          </a:prstGeom>
          <a:noFill/>
        </p:spPr>
        <p:txBody>
          <a:bodyPr wrap="none" lIns="0" tIns="0" rIns="0" rtlCol="0" anchor="ctr" anchorCtr="0">
            <a:normAutofit lnSpcReduction="10000"/>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Anders Aasheim</a:t>
            </a:r>
          </a:p>
        </p:txBody>
      </p:sp>
      <p:pic>
        <p:nvPicPr>
          <p:cNvPr id="21" name="Bilde 20">
            <a:extLst>
              <a:ext uri="{FF2B5EF4-FFF2-40B4-BE49-F238E27FC236}">
                <a16:creationId xmlns:a16="http://schemas.microsoft.com/office/drawing/2014/main" id="{5CA2D7A1-A9EC-4DFB-B01F-869796DA5FA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21162561">
            <a:off x="1065195" y="1252353"/>
            <a:ext cx="3098703" cy="2715262"/>
          </a:xfrm>
          <a:prstGeom prst="rect">
            <a:avLst/>
          </a:prstGeom>
        </p:spPr>
      </p:pic>
      <p:pic>
        <p:nvPicPr>
          <p:cNvPr id="22" name="Bilde 21">
            <a:extLst>
              <a:ext uri="{FF2B5EF4-FFF2-40B4-BE49-F238E27FC236}">
                <a16:creationId xmlns:a16="http://schemas.microsoft.com/office/drawing/2014/main" id="{13F3B57A-6EA5-4553-BD5B-BD66C316652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237259"/>
            <a:ext cx="4155579" cy="1259141"/>
          </a:xfrm>
          <a:prstGeom prst="rect">
            <a:avLst/>
          </a:prstGeom>
        </p:spPr>
      </p:pic>
      <p:pic>
        <p:nvPicPr>
          <p:cNvPr id="23" name="Bilde 22">
            <a:extLst>
              <a:ext uri="{FF2B5EF4-FFF2-40B4-BE49-F238E27FC236}">
                <a16:creationId xmlns:a16="http://schemas.microsoft.com/office/drawing/2014/main" id="{B5AD073F-C94E-4362-9B91-DD540B19E5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25" name="Bilde 24">
            <a:extLst>
              <a:ext uri="{FF2B5EF4-FFF2-40B4-BE49-F238E27FC236}">
                <a16:creationId xmlns:a16="http://schemas.microsoft.com/office/drawing/2014/main" id="{C0ACB3B9-032C-446D-84B9-5C5157E9498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3046657568"/>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VSLUTNING barnekonvensjonen art. 3">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36BB7855-5839-421C-BA23-643A63894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3"/>
            <a:ext cx="12192000" cy="5224272"/>
          </a:xfrm>
          <a:prstGeom prst="rect">
            <a:avLst/>
          </a:prstGeom>
        </p:spPr>
      </p:pic>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e-postadresse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her kan du skrive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050949" y="5709950"/>
            <a:ext cx="2888254" cy="861774"/>
          </a:xfrm>
          <a:prstGeom prst="rect">
            <a:avLst/>
          </a:prstGeom>
          <a:noFill/>
          <a:effectLst/>
        </p:spPr>
        <p:txBody>
          <a:bodyPr wrap="square" rtlCol="0">
            <a:spAutoFit/>
          </a:bodyPr>
          <a:lstStyle/>
          <a:p>
            <a:endParaRPr lang="nb-NO" sz="1000" i="0">
              <a:solidFill>
                <a:schemeClr val="accent1"/>
              </a:solidFill>
              <a:latin typeface="+mj-lt"/>
              <a:ea typeface="Open Sans" panose="020B0606030504020204" pitchFamily="34" charset="0"/>
              <a:cs typeface="Open Sans" panose="020B0606030504020204" pitchFamily="34" charset="0"/>
            </a:endParaRPr>
          </a:p>
          <a:p>
            <a:r>
              <a:rPr lang="nb-NO" sz="1000" i="0">
                <a:solidFill>
                  <a:schemeClr val="accent1"/>
                </a:solidFill>
                <a:latin typeface="+mj-lt"/>
                <a:ea typeface="Open Sans" panose="020B0606030504020204" pitchFamily="34" charset="0"/>
                <a:cs typeface="Open Sans" panose="020B0606030504020204" pitchFamily="34" charset="0"/>
              </a:rPr>
              <a:t>Facebook</a:t>
            </a:r>
            <a:r>
              <a:rPr lang="nb-NO" sz="1000" i="0">
                <a:solidFill>
                  <a:schemeClr val="bg1"/>
                </a:solidFill>
                <a:latin typeface="+mj-lt"/>
                <a:ea typeface="Open Sans" panose="020B0606030504020204" pitchFamily="34" charset="0"/>
                <a:cs typeface="Open Sans" panose="020B0606030504020204" pitchFamily="34" charset="0"/>
              </a:rPr>
              <a:t> </a:t>
            </a:r>
            <a:r>
              <a:rPr lang="nb-NO" sz="1000" i="0" err="1">
                <a:solidFill>
                  <a:schemeClr val="bg1"/>
                </a:solidFill>
                <a:latin typeface="+mj-lt"/>
                <a:ea typeface="Open Sans" panose="020B0606030504020204" pitchFamily="34" charset="0"/>
                <a:cs typeface="Open Sans" panose="020B0606030504020204" pitchFamily="34" charset="0"/>
              </a:rPr>
              <a:t>statsforvalterentromsogfinnmark</a:t>
            </a:r>
            <a:endParaRPr lang="nb-NO" sz="1000" i="0">
              <a:solidFill>
                <a:schemeClr val="bg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err="1">
                <a:solidFill>
                  <a:schemeClr val="accent1"/>
                </a:solidFill>
                <a:latin typeface="+mj-lt"/>
                <a:ea typeface="+mn-ea"/>
                <a:cs typeface="+mn-cs"/>
              </a:rPr>
              <a:t>Twitter</a:t>
            </a:r>
            <a:r>
              <a:rPr lang="nb-NO" sz="1000" i="0" kern="1200">
                <a:solidFill>
                  <a:schemeClr val="bg1"/>
                </a:solidFill>
                <a:latin typeface="+mj-lt"/>
                <a:ea typeface="+mn-ea"/>
                <a:cs typeface="+mn-cs"/>
              </a:rPr>
              <a:t> </a:t>
            </a:r>
            <a:r>
              <a:rPr lang="nb-NO" sz="1000" i="0" kern="1200" err="1">
                <a:solidFill>
                  <a:schemeClr val="bg1"/>
                </a:solidFill>
                <a:latin typeface="+mj-lt"/>
                <a:ea typeface="+mn-ea"/>
                <a:cs typeface="+mn-cs"/>
              </a:rPr>
              <a:t>Statsforvalt_TF</a:t>
            </a:r>
            <a:endParaRPr lang="nb-NO" sz="1000" i="0" kern="120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a:solidFill>
                  <a:schemeClr val="accent1"/>
                </a:solidFill>
                <a:latin typeface="+mj-lt"/>
                <a:ea typeface="Open Sans" panose="020B0606030504020204" pitchFamily="34" charset="0"/>
                <a:cs typeface="Open Sans" panose="020B0606030504020204" pitchFamily="34" charset="0"/>
              </a:rPr>
              <a:t>Nettside</a:t>
            </a:r>
            <a:r>
              <a:rPr lang="nb-NO" sz="1000" i="0" kern="1200">
                <a:solidFill>
                  <a:schemeClr val="bg1"/>
                </a:solidFill>
                <a:latin typeface="+mj-lt"/>
                <a:ea typeface="Open Sans" panose="020B0606030504020204" pitchFamily="34" charset="0"/>
                <a:cs typeface="Open Sans" panose="020B0606030504020204" pitchFamily="34" charset="0"/>
              </a:rPr>
              <a:t> statsforvalteren.no/troms-</a:t>
            </a:r>
            <a:r>
              <a:rPr lang="nb-NO" sz="1000" i="0" kern="1200" err="1">
                <a:solidFill>
                  <a:schemeClr val="bg1"/>
                </a:solidFill>
                <a:latin typeface="+mj-lt"/>
                <a:ea typeface="Open Sans" panose="020B0606030504020204" pitchFamily="34" charset="0"/>
                <a:cs typeface="Open Sans" panose="020B0606030504020204" pitchFamily="34" charset="0"/>
              </a:rPr>
              <a:t>finnmark</a:t>
            </a:r>
            <a:endParaRPr lang="nb-NO" sz="1000" i="0" kern="1200">
              <a:solidFill>
                <a:schemeClr val="bg1"/>
              </a:solidFill>
              <a:latin typeface="+mj-lt"/>
              <a:ea typeface="Open Sans" panose="020B0606030504020204" pitchFamily="34" charset="0"/>
              <a:cs typeface="Open Sans" panose="020B0606030504020204" pitchFamily="34" charset="0"/>
            </a:endParaRPr>
          </a:p>
          <a:p>
            <a:endParaRPr lang="nb-NO" sz="1000" i="0">
              <a:solidFill>
                <a:schemeClr val="bg1"/>
              </a:solidFill>
              <a:latin typeface="+mj-lt"/>
              <a:ea typeface="Open Sans" panose="020B0606030504020204" pitchFamily="34" charset="0"/>
              <a:cs typeface="Open Sans" panose="020B0606030504020204" pitchFamily="34" charset="0"/>
            </a:endParaRPr>
          </a:p>
        </p:txBody>
      </p:sp>
      <p:sp>
        <p:nvSpPr>
          <p:cNvPr id="22" name="TekstSylinder 21">
            <a:extLst>
              <a:ext uri="{FF2B5EF4-FFF2-40B4-BE49-F238E27FC236}">
                <a16:creationId xmlns:a16="http://schemas.microsoft.com/office/drawing/2014/main" id="{792872F9-824D-494C-BA82-1DB91DD38726}"/>
              </a:ext>
            </a:extLst>
          </p:cNvPr>
          <p:cNvSpPr txBox="1"/>
          <p:nvPr userDrawn="1"/>
        </p:nvSpPr>
        <p:spPr>
          <a:xfrm>
            <a:off x="1055688" y="5056721"/>
            <a:ext cx="1933172" cy="147735"/>
          </a:xfrm>
          <a:prstGeom prst="rect">
            <a:avLst/>
          </a:prstGeom>
          <a:noFill/>
        </p:spPr>
        <p:txBody>
          <a:bodyPr wrap="none" lIns="0" tIns="0" rIns="0" rtlCol="0" anchor="ctr" anchorCtr="0">
            <a:normAutofit lnSpcReduction="10000"/>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 </a:t>
            </a:r>
            <a:r>
              <a:rPr lang="nb-NO"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Monica </a:t>
            </a:r>
            <a:r>
              <a:rPr lang="nb-NO" sz="7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Hertwig</a:t>
            </a:r>
            <a:endParaRPr lang="nb-NO" sz="7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 name="Bilde 22">
            <a:extLst>
              <a:ext uri="{FF2B5EF4-FFF2-40B4-BE49-F238E27FC236}">
                <a16:creationId xmlns:a16="http://schemas.microsoft.com/office/drawing/2014/main" id="{CD21B3DE-1575-44FD-92EC-F90772B9C4F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21249306">
            <a:off x="645922" y="756342"/>
            <a:ext cx="2752702" cy="3014912"/>
          </a:xfrm>
          <a:prstGeom prst="rect">
            <a:avLst/>
          </a:prstGeom>
        </p:spPr>
      </p:pic>
      <p:pic>
        <p:nvPicPr>
          <p:cNvPr id="5" name="Bilde 4">
            <a:extLst>
              <a:ext uri="{FF2B5EF4-FFF2-40B4-BE49-F238E27FC236}">
                <a16:creationId xmlns:a16="http://schemas.microsoft.com/office/drawing/2014/main" id="{F9F85CDC-9233-47BB-A8A9-9B37A6743ED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239782"/>
            <a:ext cx="4134772" cy="1252836"/>
          </a:xfrm>
          <a:prstGeom prst="rect">
            <a:avLst/>
          </a:prstGeom>
        </p:spPr>
      </p:pic>
      <p:pic>
        <p:nvPicPr>
          <p:cNvPr id="19" name="Bilde 18">
            <a:extLst>
              <a:ext uri="{FF2B5EF4-FFF2-40B4-BE49-F238E27FC236}">
                <a16:creationId xmlns:a16="http://schemas.microsoft.com/office/drawing/2014/main" id="{5F663A1B-4F35-42FB-88B9-93563ABE441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21" name="Bilde 20">
            <a:extLst>
              <a:ext uri="{FF2B5EF4-FFF2-40B4-BE49-F238E27FC236}">
                <a16:creationId xmlns:a16="http://schemas.microsoft.com/office/drawing/2014/main" id="{D0B550D9-3573-4562-95F6-04D9172C20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Tree>
    <p:extLst>
      <p:ext uri="{BB962C8B-B14F-4D97-AF65-F5344CB8AC3E}">
        <p14:creationId xmlns:p14="http://schemas.microsoft.com/office/powerpoint/2010/main" val="1040832656"/>
      </p:ext>
    </p:extLst>
  </p:cSld>
  <p:clrMapOvr>
    <a:masterClrMapping/>
  </p:clrMapOvr>
  <p:extLst>
    <p:ext uri="{DCECCB84-F9BA-43D5-87BE-67443E8EF086}">
      <p15:sldGuideLst xmlns:p15="http://schemas.microsoft.com/office/powerpoint/2012/main">
        <p15:guide id="1" orient="horz" pos="3657">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re tittel">
    <p:bg>
      <p:bgPr>
        <a:solidFill>
          <a:schemeClr val="bg1"/>
        </a:solidFill>
        <a:effectLst/>
      </p:bgPr>
    </p:bg>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a:ln>
                  <a:noFill/>
                </a:ln>
                <a:solidFill>
                  <a:schemeClr val="accent3"/>
                </a:solidFill>
                <a:effectLst/>
                <a:latin typeface="+mn-lt"/>
                <a:ea typeface="+mn-ea"/>
                <a:cs typeface="Arial" panose="020B0604020202020204" pitchFamily="34" charset="0"/>
              </a:rPr>
              <a:t>© </a:t>
            </a:r>
            <a:r>
              <a:rPr kumimoji="0" lang="nb-NO" altLang="nb-NO" sz="700" b="0" i="0" u="none" strike="noStrike" cap="none" normalizeH="0" baseline="0">
                <a:ln>
                  <a:noFill/>
                </a:ln>
                <a:solidFill>
                  <a:schemeClr val="accent3"/>
                </a:solidFill>
                <a:effectLst/>
                <a:latin typeface="+mj-lt"/>
                <a:cs typeface="Arial" panose="020B0604020202020204" pitchFamily="34" charset="0"/>
              </a:rPr>
              <a:t>Statsforvalteren i Troms og Finnmark</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282867" y="381948"/>
            <a:ext cx="497451" cy="488282"/>
          </a:xfrm>
          <a:prstGeom prst="rect">
            <a:avLst/>
          </a:prstGeom>
        </p:spPr>
      </p:pic>
      <p:sp>
        <p:nvSpPr>
          <p:cNvPr id="7" name="Plassholder for tittel 1">
            <a:extLst>
              <a:ext uri="{FF2B5EF4-FFF2-40B4-BE49-F238E27FC236}">
                <a16:creationId xmlns:a16="http://schemas.microsoft.com/office/drawing/2014/main" id="{F84CB948-BBDB-423A-87C2-9C99F0590A34}"/>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4400">
                <a:solidFill>
                  <a:schemeClr val="tx1"/>
                </a:solidFill>
              </a:defRPr>
            </a:lvl1pPr>
          </a:lstStyle>
          <a:p>
            <a:r>
              <a:rPr lang="nb-NO"/>
              <a:t>Overskrift (44) på maks en linje</a:t>
            </a:r>
          </a:p>
        </p:txBody>
      </p:sp>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97C93-4219-4F18-BA73-C51F651A6BF3}"/>
              </a:ext>
            </a:extLst>
          </p:cNvPr>
          <p:cNvSpPr>
            <a:spLocks noGrp="1"/>
          </p:cNvSpPr>
          <p:nvPr>
            <p:ph type="title"/>
          </p:nvPr>
        </p:nvSpPr>
        <p:spPr>
          <a:xfrm>
            <a:off x="838200" y="365125"/>
            <a:ext cx="10515600" cy="1325563"/>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161909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252554" y="6261302"/>
            <a:ext cx="1633682"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a:t>Overskrift (pkt. 44) på </a:t>
            </a:r>
            <a:r>
              <a:rPr lang="nb-NO" err="1"/>
              <a:t>forsidemal</a:t>
            </a:r>
            <a:r>
              <a:rPr lang="nb-NO"/>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263"/>
            <a:ext cx="3514666" cy="1568451"/>
          </a:xfrm>
          <a:prstGeom prst="rect">
            <a:avLst/>
          </a:prstGeom>
        </p:spPr>
      </p:pic>
      <p:pic>
        <p:nvPicPr>
          <p:cNvPr id="16" name="Bilde 15">
            <a:extLst>
              <a:ext uri="{FF2B5EF4-FFF2-40B4-BE49-F238E27FC236}">
                <a16:creationId xmlns:a16="http://schemas.microsoft.com/office/drawing/2014/main" id="{A9B83E8E-2AFC-4819-AEAD-2FA6BA5DB4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16968"/>
            <a:ext cx="4553146" cy="1379604"/>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Sjumilsstege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820F921-B1FB-4C7D-947B-927D22FBD2B1}"/>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1" y="1122363"/>
            <a:ext cx="9829799" cy="2387600"/>
          </a:xfrm>
          <a:prstGeom prst="rect">
            <a:avLst/>
          </a:prstGeom>
          <a:effectLst>
            <a:outerShdw blurRad="50800" dist="38100" dir="2700000" algn="tl" rotWithShape="0">
              <a:schemeClr val="tx1">
                <a:alpha val="11000"/>
              </a:schemeClr>
            </a:outerShdw>
          </a:effectLst>
        </p:spPr>
        <p:txBody>
          <a:bodyPr anchor="b"/>
          <a:lstStyle>
            <a:lvl1pPr algn="l">
              <a:defRPr sz="5400">
                <a:solidFill>
                  <a:schemeClr val="tx1"/>
                </a:solidFill>
                <a:latin typeface="+mn-lt"/>
              </a:defRPr>
            </a:lvl1pPr>
          </a:lstStyle>
          <a:p>
            <a:r>
              <a:rPr lang="nb-NO"/>
              <a:t>Overskrift (pkt. 54) på </a:t>
            </a:r>
            <a:r>
              <a:rPr lang="nb-NO" err="1"/>
              <a:t>forsidemal</a:t>
            </a:r>
            <a:r>
              <a:rPr lang="nb-NO"/>
              <a:t> for Sjumilssteget</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052138" y="6261302"/>
            <a:ext cx="1834098"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sp>
        <p:nvSpPr>
          <p:cNvPr id="11" name="Plassholder for tekst 6">
            <a:extLst>
              <a:ext uri="{FF2B5EF4-FFF2-40B4-BE49-F238E27FC236}">
                <a16:creationId xmlns:a16="http://schemas.microsoft.com/office/drawing/2014/main" id="{DB4086AD-CE9C-4879-A5B8-BC4278632BE6}"/>
              </a:ext>
            </a:extLst>
          </p:cNvPr>
          <p:cNvSpPr>
            <a:spLocks noGrp="1"/>
          </p:cNvSpPr>
          <p:nvPr>
            <p:ph type="body" sz="quarter" idx="11" hasCustomPrompt="1"/>
          </p:nvPr>
        </p:nvSpPr>
        <p:spPr>
          <a:xfrm>
            <a:off x="967088" y="3945157"/>
            <a:ext cx="4956633" cy="1036667"/>
          </a:xfrm>
          <a:prstGeom prst="rect">
            <a:avLst/>
          </a:prstGeom>
          <a:effectLst>
            <a:outerShdw blurRad="50800" dist="38100" dir="2700000" algn="tl" rotWithShape="0">
              <a:schemeClr val="bg1">
                <a:alpha val="25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2" name="Bilde 11">
            <a:extLst>
              <a:ext uri="{FF2B5EF4-FFF2-40B4-BE49-F238E27FC236}">
                <a16:creationId xmlns:a16="http://schemas.microsoft.com/office/drawing/2014/main" id="{61AA0A52-D1E9-4DB4-B28B-31C219CE1E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5111255"/>
            <a:ext cx="4572000" cy="1385317"/>
          </a:xfrm>
          <a:prstGeom prst="rect">
            <a:avLst/>
          </a:prstGeom>
        </p:spPr>
      </p:pic>
      <p:pic>
        <p:nvPicPr>
          <p:cNvPr id="3" name="Bilde 2">
            <a:extLst>
              <a:ext uri="{FF2B5EF4-FFF2-40B4-BE49-F238E27FC236}">
                <a16:creationId xmlns:a16="http://schemas.microsoft.com/office/drawing/2014/main" id="{80963FE4-15FB-4A02-BF6F-86DA52DE81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3658" y="4414202"/>
            <a:ext cx="1556261" cy="513836"/>
          </a:xfrm>
          <a:prstGeom prst="rect">
            <a:avLst/>
          </a:prstGeom>
        </p:spPr>
      </p:pic>
      <p:pic>
        <p:nvPicPr>
          <p:cNvPr id="4" name="Bilde 3" descr="Et bilde som inneholder mat, blomst&#10;&#10;Automatisk generert beskrivelse">
            <a:extLst>
              <a:ext uri="{FF2B5EF4-FFF2-40B4-BE49-F238E27FC236}">
                <a16:creationId xmlns:a16="http://schemas.microsoft.com/office/drawing/2014/main" id="{2D85F29F-7D1E-472C-B7A0-6D4BD2DBCDC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282"/>
          <a:stretch/>
        </p:blipFill>
        <p:spPr>
          <a:xfrm>
            <a:off x="8172393" y="4416219"/>
            <a:ext cx="1692275" cy="501657"/>
          </a:xfrm>
          <a:prstGeom prst="rect">
            <a:avLst/>
          </a:prstGeom>
        </p:spPr>
      </p:pic>
    </p:spTree>
    <p:extLst>
      <p:ext uri="{BB962C8B-B14F-4D97-AF65-F5344CB8AC3E}">
        <p14:creationId xmlns:p14="http://schemas.microsoft.com/office/powerpoint/2010/main" val="1833998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tema 1 (mønster 1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D3ABC9C-3DC2-409D-981E-951A3CCB93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2"/>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19631" y="1159715"/>
            <a:ext cx="9829799" cy="2387600"/>
          </a:xfrm>
          <a:prstGeom prst="rect">
            <a:avLst/>
          </a:prstGeom>
          <a:effectLst>
            <a:outerShdw blurRad="50800" dist="38100" dir="2700000" algn="tl" rotWithShape="0">
              <a:schemeClr val="tx2">
                <a:alpha val="21000"/>
              </a:schemeClr>
            </a:outerShdw>
          </a:effectLst>
        </p:spPr>
        <p:txBody>
          <a:bodyPr anchor="b"/>
          <a:lstStyle>
            <a:lvl1pPr algn="l">
              <a:defRPr sz="5400">
                <a:solidFill>
                  <a:schemeClr val="bg1"/>
                </a:solidFill>
                <a:latin typeface="+mn-lt"/>
              </a:defRPr>
            </a:lvl1pPr>
          </a:lstStyle>
          <a:p>
            <a:r>
              <a:rPr lang="nb-NO"/>
              <a:t>Overskrift (pkt. 54) på </a:t>
            </a:r>
            <a:r>
              <a:rPr lang="nb-NO" err="1"/>
              <a:t>forsidemal</a:t>
            </a:r>
            <a:r>
              <a:rPr lang="nb-NO"/>
              <a:t> med tema</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352762" y="6261302"/>
            <a:ext cx="153347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pic>
        <p:nvPicPr>
          <p:cNvPr id="6" name="Bilde 5">
            <a:extLst>
              <a:ext uri="{FF2B5EF4-FFF2-40B4-BE49-F238E27FC236}">
                <a16:creationId xmlns:a16="http://schemas.microsoft.com/office/drawing/2014/main" id="{C82E4FA4-0C75-4599-B057-857F5752AEE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r="63073" b="-707"/>
          <a:stretch/>
        </p:blipFill>
        <p:spPr>
          <a:xfrm>
            <a:off x="9270838" y="770349"/>
            <a:ext cx="2921162" cy="5490953"/>
          </a:xfrm>
          <a:prstGeom prst="rect">
            <a:avLst/>
          </a:prstGeom>
        </p:spPr>
      </p:pic>
      <p:sp>
        <p:nvSpPr>
          <p:cNvPr id="8" name="Plassholder for tekst 6">
            <a:extLst>
              <a:ext uri="{FF2B5EF4-FFF2-40B4-BE49-F238E27FC236}">
                <a16:creationId xmlns:a16="http://schemas.microsoft.com/office/drawing/2014/main" id="{09F5915E-1AC6-4A60-AE92-7B3B44C57951}"/>
              </a:ext>
            </a:extLst>
          </p:cNvPr>
          <p:cNvSpPr>
            <a:spLocks noGrp="1"/>
          </p:cNvSpPr>
          <p:nvPr>
            <p:ph type="body" sz="quarter" idx="11" hasCustomPrompt="1"/>
          </p:nvPr>
        </p:nvSpPr>
        <p:spPr>
          <a:xfrm>
            <a:off x="967088" y="3931303"/>
            <a:ext cx="5128912"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1" name="Bilde 10">
            <a:extLst>
              <a:ext uri="{FF2B5EF4-FFF2-40B4-BE49-F238E27FC236}">
                <a16:creationId xmlns:a16="http://schemas.microsoft.com/office/drawing/2014/main" id="{A0D545EC-635C-403C-971E-523F2472CF9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128182"/>
            <a:ext cx="4547249" cy="1377817"/>
          </a:xfrm>
          <a:prstGeom prst="rect">
            <a:avLst/>
          </a:prstGeom>
        </p:spPr>
      </p:pic>
    </p:spTree>
    <p:extLst>
      <p:ext uri="{BB962C8B-B14F-4D97-AF65-F5344CB8AC3E}">
        <p14:creationId xmlns:p14="http://schemas.microsoft.com/office/powerpoint/2010/main" val="2154788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tema 2 (mønster 11)">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170480C-12DC-4E50-B59D-5DC82F09B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2"/>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8051" y="1262063"/>
            <a:ext cx="8879957" cy="2387600"/>
          </a:xfrm>
          <a:prstGeom prst="rect">
            <a:avLst/>
          </a:prstGeom>
          <a:effectLst>
            <a:outerShdw blurRad="50800" dist="38100" dir="2700000" algn="tl" rotWithShape="0">
              <a:schemeClr val="tx1">
                <a:alpha val="31000"/>
              </a:schemeClr>
            </a:outerShdw>
          </a:effectLst>
        </p:spPr>
        <p:txBody>
          <a:bodyPr anchor="b"/>
          <a:lstStyle>
            <a:lvl1pPr algn="l">
              <a:defRPr sz="5400">
                <a:solidFill>
                  <a:schemeClr val="bg1"/>
                </a:solidFill>
                <a:latin typeface="+mn-lt"/>
              </a:defRPr>
            </a:lvl1pPr>
          </a:lstStyle>
          <a:p>
            <a:r>
              <a:rPr lang="nb-NO"/>
              <a:t>Overskrift (pkt. 54) på </a:t>
            </a:r>
            <a:r>
              <a:rPr lang="nb-NO" err="1"/>
              <a:t>forsidemal</a:t>
            </a:r>
            <a:r>
              <a:rPr lang="nb-NO"/>
              <a:t> med tema</a:t>
            </a:r>
          </a:p>
        </p:txBody>
      </p:sp>
      <p:sp>
        <p:nvSpPr>
          <p:cNvPr id="14" name="Plassholder for dato 3">
            <a:extLst>
              <a:ext uri="{FF2B5EF4-FFF2-40B4-BE49-F238E27FC236}">
                <a16:creationId xmlns:a16="http://schemas.microsoft.com/office/drawing/2014/main" id="{841C5F2E-501F-4EEE-A829-7888FDD94259}"/>
              </a:ext>
            </a:extLst>
          </p:cNvPr>
          <p:cNvSpPr>
            <a:spLocks noGrp="1"/>
          </p:cNvSpPr>
          <p:nvPr>
            <p:ph type="dt" sz="half" idx="2"/>
          </p:nvPr>
        </p:nvSpPr>
        <p:spPr>
          <a:xfrm>
            <a:off x="10603282" y="6261302"/>
            <a:ext cx="1282953"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pic>
        <p:nvPicPr>
          <p:cNvPr id="3" name="Bilde 2">
            <a:extLst>
              <a:ext uri="{FF2B5EF4-FFF2-40B4-BE49-F238E27FC236}">
                <a16:creationId xmlns:a16="http://schemas.microsoft.com/office/drawing/2014/main" id="{EC04B56A-6285-4E14-AB26-D8F8AF17D96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397" t="77754" r="57275" b="-902"/>
          <a:stretch/>
        </p:blipFill>
        <p:spPr>
          <a:xfrm>
            <a:off x="8555466" y="5220000"/>
            <a:ext cx="2771796" cy="1371487"/>
          </a:xfrm>
          <a:prstGeom prst="rect">
            <a:avLst/>
          </a:prstGeom>
        </p:spPr>
      </p:pic>
      <p:pic>
        <p:nvPicPr>
          <p:cNvPr id="13" name="Bilde 12">
            <a:extLst>
              <a:ext uri="{FF2B5EF4-FFF2-40B4-BE49-F238E27FC236}">
                <a16:creationId xmlns:a16="http://schemas.microsoft.com/office/drawing/2014/main" id="{98C91647-78AE-4107-B500-DD52966174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3152" r="43416" b="23153"/>
          <a:stretch/>
        </p:blipFill>
        <p:spPr>
          <a:xfrm>
            <a:off x="8465925" y="829206"/>
            <a:ext cx="3726076" cy="4390795"/>
          </a:xfrm>
          <a:prstGeom prst="rect">
            <a:avLst/>
          </a:prstGeom>
        </p:spPr>
      </p:pic>
      <p:sp>
        <p:nvSpPr>
          <p:cNvPr id="11" name="Plassholder for tekst 6">
            <a:extLst>
              <a:ext uri="{FF2B5EF4-FFF2-40B4-BE49-F238E27FC236}">
                <a16:creationId xmlns:a16="http://schemas.microsoft.com/office/drawing/2014/main" id="{8D57E779-4ACD-4D82-AC26-FD122764CCAE}"/>
              </a:ext>
            </a:extLst>
          </p:cNvPr>
          <p:cNvSpPr>
            <a:spLocks noGrp="1"/>
          </p:cNvSpPr>
          <p:nvPr>
            <p:ph type="body" sz="quarter" idx="11" hasCustomPrompt="1"/>
          </p:nvPr>
        </p:nvSpPr>
        <p:spPr>
          <a:xfrm>
            <a:off x="967088" y="3938230"/>
            <a:ext cx="5136285" cy="1036667"/>
          </a:xfrm>
          <a:prstGeom prst="rect">
            <a:avLst/>
          </a:prstGeom>
          <a:effectLst>
            <a:outerShdw blurRad="50800" dist="38100" dir="2700000" algn="tl" rotWithShape="0">
              <a:prstClr val="black">
                <a:alpha val="33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2" name="Bilde 11">
            <a:extLst>
              <a:ext uri="{FF2B5EF4-FFF2-40B4-BE49-F238E27FC236}">
                <a16:creationId xmlns:a16="http://schemas.microsoft.com/office/drawing/2014/main" id="{9F0903F2-2BD7-4D2A-A01E-CBB944EA59C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 y="5128181"/>
            <a:ext cx="4635619" cy="1404593"/>
          </a:xfrm>
          <a:prstGeom prst="rect">
            <a:avLst/>
          </a:prstGeom>
        </p:spPr>
      </p:pic>
    </p:spTree>
    <p:extLst>
      <p:ext uri="{BB962C8B-B14F-4D97-AF65-F5344CB8AC3E}">
        <p14:creationId xmlns:p14="http://schemas.microsoft.com/office/powerpoint/2010/main" val="316279940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tema 3 (mønster 11)">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1048940-5C9B-463A-9754-052F18F2A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2" y="1255713"/>
            <a:ext cx="9260608" cy="2387600"/>
          </a:xfrm>
          <a:prstGeom prst="rect">
            <a:avLst/>
          </a:prstGeom>
          <a:effectLst>
            <a:outerShdw blurRad="50800" dist="38100" dir="2700000" algn="tl" rotWithShape="0">
              <a:schemeClr val="tx1">
                <a:alpha val="40000"/>
              </a:schemeClr>
            </a:outerShdw>
          </a:effectLst>
        </p:spPr>
        <p:txBody>
          <a:bodyPr anchor="b"/>
          <a:lstStyle>
            <a:lvl1pPr algn="l">
              <a:defRPr sz="5400">
                <a:solidFill>
                  <a:schemeClr val="tx1"/>
                </a:solidFill>
                <a:latin typeface="+mn-lt"/>
              </a:defRPr>
            </a:lvl1pPr>
          </a:lstStyle>
          <a:p>
            <a:r>
              <a:rPr lang="nb-NO"/>
              <a:t>Overskrift (pkt. 54) på </a:t>
            </a:r>
            <a:r>
              <a:rPr lang="nb-NO" err="1"/>
              <a:t>forsidemal</a:t>
            </a:r>
            <a:r>
              <a:rPr lang="nb-NO"/>
              <a:t> med tema</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503074" y="6261302"/>
            <a:ext cx="1383161"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25.04.2024</a:t>
            </a:fld>
            <a:endParaRPr lang="nb-NO"/>
          </a:p>
        </p:txBody>
      </p:sp>
      <p:pic>
        <p:nvPicPr>
          <p:cNvPr id="6" name="Bilde 5">
            <a:extLst>
              <a:ext uri="{FF2B5EF4-FFF2-40B4-BE49-F238E27FC236}">
                <a16:creationId xmlns:a16="http://schemas.microsoft.com/office/drawing/2014/main" id="{1CC78C74-428A-4A04-A421-A611CE51182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280" t="-1580" r="44011" b="7087"/>
          <a:stretch/>
        </p:blipFill>
        <p:spPr>
          <a:xfrm>
            <a:off x="7620002" y="-44489"/>
            <a:ext cx="4571998" cy="6946978"/>
          </a:xfrm>
          <a:prstGeom prst="rect">
            <a:avLst/>
          </a:prstGeom>
        </p:spPr>
      </p:pic>
      <p:sp>
        <p:nvSpPr>
          <p:cNvPr id="8" name="Plassholder for tekst 6">
            <a:extLst>
              <a:ext uri="{FF2B5EF4-FFF2-40B4-BE49-F238E27FC236}">
                <a16:creationId xmlns:a16="http://schemas.microsoft.com/office/drawing/2014/main" id="{008B8C2C-AF0F-4123-818B-F35C3BABE8FA}"/>
              </a:ext>
            </a:extLst>
          </p:cNvPr>
          <p:cNvSpPr>
            <a:spLocks noGrp="1"/>
          </p:cNvSpPr>
          <p:nvPr>
            <p:ph type="body" sz="quarter" idx="11" hasCustomPrompt="1"/>
          </p:nvPr>
        </p:nvSpPr>
        <p:spPr>
          <a:xfrm>
            <a:off x="967089" y="3938230"/>
            <a:ext cx="4941876" cy="1036667"/>
          </a:xfrm>
          <a:prstGeom prst="rect">
            <a:avLst/>
          </a:prstGeom>
          <a:effectLst>
            <a:outerShdw blurRad="50800" dist="38100" dir="2700000" algn="tl" rotWithShape="0">
              <a:prstClr val="black">
                <a:alpha val="26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Her kan du skrive navn og avdeling, eller du kan spesifisere hva presentasjonen dreier seg om.</a:t>
            </a:r>
          </a:p>
        </p:txBody>
      </p:sp>
      <p:pic>
        <p:nvPicPr>
          <p:cNvPr id="11" name="Bilde 10">
            <a:extLst>
              <a:ext uri="{FF2B5EF4-FFF2-40B4-BE49-F238E27FC236}">
                <a16:creationId xmlns:a16="http://schemas.microsoft.com/office/drawing/2014/main" id="{963691A9-8075-4666-AF86-B992616D17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5135341"/>
            <a:ext cx="4461398" cy="1351804"/>
          </a:xfrm>
          <a:prstGeom prst="rect">
            <a:avLst/>
          </a:prstGeom>
        </p:spPr>
      </p:pic>
    </p:spTree>
    <p:extLst>
      <p:ext uri="{BB962C8B-B14F-4D97-AF65-F5344CB8AC3E}">
        <p14:creationId xmlns:p14="http://schemas.microsoft.com/office/powerpoint/2010/main" val="234752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30" r:id="rId6"/>
    <p:sldLayoutId id="2147483727" r:id="rId7"/>
    <p:sldLayoutId id="2147483697" r:id="rId8"/>
    <p:sldLayoutId id="2147483681" r:id="rId9"/>
    <p:sldLayoutId id="2147483698" r:id="rId10"/>
    <p:sldLayoutId id="2147483763" r:id="rId11"/>
    <p:sldLayoutId id="2147483764" r:id="rId12"/>
    <p:sldLayoutId id="2147483664" r:id="rId13"/>
    <p:sldLayoutId id="2147483767" r:id="rId14"/>
    <p:sldLayoutId id="2147483713" r:id="rId15"/>
    <p:sldLayoutId id="2147483776" r:id="rId16"/>
    <p:sldLayoutId id="2147483775" r:id="rId17"/>
    <p:sldLayoutId id="2147483685" r:id="rId18"/>
    <p:sldLayoutId id="2147483714" r:id="rId19"/>
    <p:sldLayoutId id="2147483702" r:id="rId20"/>
    <p:sldLayoutId id="2147483774" r:id="rId21"/>
    <p:sldLayoutId id="2147483716" r:id="rId22"/>
    <p:sldLayoutId id="2147483707" r:id="rId23"/>
    <p:sldLayoutId id="2147483675" r:id="rId24"/>
    <p:sldLayoutId id="2147483706" r:id="rId25"/>
    <p:sldLayoutId id="2147483709" r:id="rId26"/>
    <p:sldLayoutId id="2147483711" r:id="rId27"/>
    <p:sldLayoutId id="2147483710" r:id="rId28"/>
    <p:sldLayoutId id="2147483712" r:id="rId29"/>
    <p:sldLayoutId id="2147483655" r:id="rId30"/>
    <p:sldLayoutId id="2147483736" r:id="rId31"/>
    <p:sldLayoutId id="2147483733" r:id="rId32"/>
    <p:sldLayoutId id="2147483768" r:id="rId33"/>
    <p:sldLayoutId id="2147483772" r:id="rId34"/>
    <p:sldLayoutId id="2147483773" r:id="rId35"/>
    <p:sldLayoutId id="2147483759" r:id="rId36"/>
    <p:sldLayoutId id="2147483758" r:id="rId37"/>
    <p:sldLayoutId id="2147483757" r:id="rId38"/>
    <p:sldLayoutId id="2147483746" r:id="rId39"/>
    <p:sldLayoutId id="2147483745" r:id="rId40"/>
    <p:sldLayoutId id="2147483752" r:id="rId41"/>
    <p:sldLayoutId id="2147483718" r:id="rId42"/>
    <p:sldLayoutId id="2147483719" r:id="rId43"/>
    <p:sldLayoutId id="2147483777" r:id="rId44"/>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rneombudet.no/e-kurs"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udir.no/regelverk-og-tilsyn/skole-og-opplaring/ny-opplaringslov/"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atsforvalteren.no/nb/troms-finnmark/barnehage-opplaring/grunnskole-og-videregaende-opplaring/klage-pa-standpunktkarakter/"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bibsys.instructure.com/courses/573/pages/5-dot-3-1-elevens-beste-introduksjon-video-2?module_item_id=53778"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hyperlink" Target="https://bibsys.instructure.com/search/all_courses?design=udi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hyperlink" Target="https://www.statsforvalteren.no/nb/troms-finnmark/barnehage-opplaring/barnehage/samiske-prosjekter/"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https://www.flickr.com/photos/signe_karin/474196033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BAA8C27-1B89-4B44-868C-4FFEFD560A50}"/>
              </a:ext>
            </a:extLst>
          </p:cNvPr>
          <p:cNvSpPr>
            <a:spLocks noGrp="1"/>
          </p:cNvSpPr>
          <p:nvPr>
            <p:ph type="dt" sz="half" idx="2"/>
          </p:nvPr>
        </p:nvSpPr>
        <p:spPr/>
        <p:txBody>
          <a:bodyPr/>
          <a:lstStyle/>
          <a:p>
            <a:fld id="{20CAE16B-463B-4D9A-B532-D4D0B4862104}" type="datetime1">
              <a:rPr lang="nb-NO" smtClean="0"/>
              <a:pPr/>
              <a:t>25.04.2024</a:t>
            </a:fld>
            <a:endParaRPr lang="nb-NO"/>
          </a:p>
        </p:txBody>
      </p:sp>
      <p:sp>
        <p:nvSpPr>
          <p:cNvPr id="5" name="Tittel 4">
            <a:extLst>
              <a:ext uri="{FF2B5EF4-FFF2-40B4-BE49-F238E27FC236}">
                <a16:creationId xmlns:a16="http://schemas.microsoft.com/office/drawing/2014/main" id="{888FCF70-49D0-4B63-9B3F-3DD594D7B984}"/>
              </a:ext>
            </a:extLst>
          </p:cNvPr>
          <p:cNvSpPr>
            <a:spLocks noGrp="1"/>
          </p:cNvSpPr>
          <p:nvPr>
            <p:ph type="ctrTitle"/>
          </p:nvPr>
        </p:nvSpPr>
        <p:spPr/>
        <p:txBody>
          <a:bodyPr/>
          <a:lstStyle/>
          <a:p>
            <a:r>
              <a:rPr lang="nb-NO"/>
              <a:t>Statsforvalterens nyhetssending</a:t>
            </a:r>
          </a:p>
        </p:txBody>
      </p:sp>
      <p:sp>
        <p:nvSpPr>
          <p:cNvPr id="7" name="Plassholder for tekst 6">
            <a:extLst>
              <a:ext uri="{FF2B5EF4-FFF2-40B4-BE49-F238E27FC236}">
                <a16:creationId xmlns:a16="http://schemas.microsoft.com/office/drawing/2014/main" id="{892409D1-2D2A-4B73-B4CF-8EF2B414B6BB}"/>
              </a:ext>
            </a:extLst>
          </p:cNvPr>
          <p:cNvSpPr>
            <a:spLocks noGrp="1"/>
          </p:cNvSpPr>
          <p:nvPr>
            <p:ph type="body" sz="quarter" idx="11"/>
          </p:nvPr>
        </p:nvSpPr>
        <p:spPr/>
        <p:txBody>
          <a:bodyPr/>
          <a:lstStyle/>
          <a:p>
            <a:endParaRPr lang="nb-NO"/>
          </a:p>
        </p:txBody>
      </p:sp>
    </p:spTree>
    <p:extLst>
      <p:ext uri="{BB962C8B-B14F-4D97-AF65-F5344CB8AC3E}">
        <p14:creationId xmlns:p14="http://schemas.microsoft.com/office/powerpoint/2010/main" val="3960127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85F4BCF-310E-3591-5FEE-97D2198D0946}"/>
              </a:ext>
            </a:extLst>
          </p:cNvPr>
          <p:cNvSpPr>
            <a:spLocks noGrp="1"/>
          </p:cNvSpPr>
          <p:nvPr>
            <p:ph type="body" sz="quarter" idx="12"/>
          </p:nvPr>
        </p:nvSpPr>
        <p:spPr/>
        <p:txBody>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244E"/>
                </a:solidFill>
                <a:effectLst/>
                <a:uLnTx/>
                <a:uFillTx/>
                <a:latin typeface="Open Sans Light"/>
                <a:ea typeface="+mn-ea"/>
                <a:cs typeface="+mn-cs"/>
              </a:rPr>
              <a:t>Finnmark: 3 121 000,- til fordeling</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nb-NO" sz="1200">
                <a:solidFill>
                  <a:srgbClr val="00244E"/>
                </a:solidFill>
                <a:latin typeface="Open Sans Light"/>
              </a:rPr>
              <a:t>3 behovsmeldinger levert.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Alle fikk tilsk</a:t>
            </a:r>
            <a:r>
              <a:rPr lang="nb-NO" sz="1200" err="1">
                <a:solidFill>
                  <a:srgbClr val="00244E"/>
                </a:solidFill>
                <a:latin typeface="Open Sans Light"/>
              </a:rPr>
              <a:t>udd</a:t>
            </a:r>
            <a:r>
              <a:rPr lang="nb-NO" sz="1200">
                <a:solidFill>
                  <a:srgbClr val="00244E"/>
                </a:solidFill>
                <a:latin typeface="Open Sans Light"/>
              </a:rPr>
              <a:t> </a:t>
            </a: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2 tildelinger ble nedjustert </a:t>
            </a:r>
          </a:p>
          <a:p>
            <a:pPr marL="457200" marR="0" lvl="1" indent="0" algn="l" defTabSz="914400" rtl="0" eaLnBrk="1" fontAlgn="auto" latinLnBrk="0" hangingPunct="1">
              <a:lnSpc>
                <a:spcPct val="100000"/>
              </a:lnSpc>
              <a:spcBef>
                <a:spcPts val="500"/>
              </a:spcBef>
              <a:spcAft>
                <a:spcPts val="0"/>
              </a:spcAft>
              <a:buClrTx/>
              <a:buSzTx/>
              <a:buNone/>
              <a:tabLst/>
              <a:defRPr/>
            </a:pPr>
            <a:endParaRPr lang="nb-NO" sz="1200">
              <a:solidFill>
                <a:srgbClr val="00244E"/>
              </a:solidFill>
              <a:latin typeface="Open Sans Light"/>
            </a:endParaRPr>
          </a:p>
          <a:p>
            <a:pPr marL="457200" marR="0" lvl="1" indent="0" algn="l" defTabSz="914400" rtl="0" eaLnBrk="1" fontAlgn="auto" latinLnBrk="0" hangingPunct="1">
              <a:lnSpc>
                <a:spcPct val="100000"/>
              </a:lnSpc>
              <a:spcBef>
                <a:spcPts val="500"/>
              </a:spcBef>
              <a:spcAft>
                <a:spcPts val="0"/>
              </a:spcAft>
              <a:buClrTx/>
              <a:buSzTx/>
              <a:buNone/>
              <a:tabLst/>
              <a:defRPr/>
            </a:pP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457200" marR="0" lvl="1" indent="0" algn="l" defTabSz="914400" rtl="0" eaLnBrk="1" fontAlgn="auto" latinLnBrk="0" hangingPunct="1">
              <a:lnSpc>
                <a:spcPct val="100000"/>
              </a:lnSpc>
              <a:spcBef>
                <a:spcPts val="500"/>
              </a:spcBef>
              <a:spcAft>
                <a:spcPts val="0"/>
              </a:spcAft>
              <a:buClrTx/>
              <a:buSzTx/>
              <a:buNone/>
              <a:tabLst/>
              <a:defRPr/>
            </a:pP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244E"/>
                </a:solidFill>
                <a:effectLst/>
                <a:uLnTx/>
                <a:uFillTx/>
                <a:latin typeface="Open Sans Light"/>
                <a:ea typeface="+mn-ea"/>
                <a:cs typeface="+mn-cs"/>
              </a:rPr>
              <a:t>Troms: 6 497 000,- til fordeling</a:t>
            </a: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nb-NO" sz="1200">
                <a:solidFill>
                  <a:srgbClr val="00244E"/>
                </a:solidFill>
                <a:latin typeface="Open Sans Light"/>
              </a:rPr>
              <a:t>7</a:t>
            </a:r>
            <a:r>
              <a:rPr kumimoji="0" lang="nb-NO" sz="1200" b="0" i="0" u="none" strike="noStrike" kern="1200" cap="none" spc="0" normalizeH="0" baseline="0" noProof="0">
                <a:ln>
                  <a:noFill/>
                </a:ln>
                <a:solidFill>
                  <a:srgbClr val="00244E"/>
                </a:solidFill>
                <a:effectLst/>
                <a:uLnTx/>
                <a:uFillTx/>
                <a:latin typeface="Open Sans Light"/>
                <a:ea typeface="+mn-ea"/>
                <a:cs typeface="+mn-cs"/>
              </a:rPr>
              <a:t> tiltak ble prioritert og fikk tilskudd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nb-NO" sz="1200">
                <a:solidFill>
                  <a:srgbClr val="00244E"/>
                </a:solidFill>
                <a:latin typeface="Open Sans Light"/>
              </a:rPr>
              <a:t>Alle tildelingene ble nedjustert</a:t>
            </a:r>
            <a:endParaRPr kumimoji="0" lang="nb-NO" sz="1200" b="0" i="0" u="none" strike="noStrike" kern="1200" cap="none" spc="0" normalizeH="0" baseline="0" noProof="0">
              <a:ln>
                <a:noFill/>
              </a:ln>
              <a:solidFill>
                <a:srgbClr val="00244E"/>
              </a:solidFill>
              <a:effectLst/>
              <a:uLnTx/>
              <a:uFillTx/>
              <a:latin typeface="Open Sans Light"/>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nb-NO" sz="1200">
                <a:solidFill>
                  <a:srgbClr val="00244E"/>
                </a:solidFill>
                <a:latin typeface="Open Sans Light"/>
              </a:rPr>
              <a:t>1</a:t>
            </a:r>
            <a:r>
              <a:rPr kumimoji="0" lang="nb-NO" sz="1200" b="0" i="0" u="none" strike="noStrike" kern="1200" cap="none" spc="0" normalizeH="0" baseline="0" noProof="0">
                <a:ln>
                  <a:noFill/>
                </a:ln>
                <a:solidFill>
                  <a:srgbClr val="00244E"/>
                </a:solidFill>
                <a:effectLst/>
                <a:uLnTx/>
                <a:uFillTx/>
                <a:latin typeface="Open Sans Light"/>
                <a:ea typeface="+mn-ea"/>
                <a:cs typeface="+mn-cs"/>
              </a:rPr>
              <a:t> tiltak ble ikke prioritert</a:t>
            </a:r>
          </a:p>
        </p:txBody>
      </p:sp>
      <p:sp>
        <p:nvSpPr>
          <p:cNvPr id="4" name="Tittel 3">
            <a:extLst>
              <a:ext uri="{FF2B5EF4-FFF2-40B4-BE49-F238E27FC236}">
                <a16:creationId xmlns:a16="http://schemas.microsoft.com/office/drawing/2014/main" id="{ABC1BBB7-0F0F-A71A-FC9C-44BB52AEB7BD}"/>
              </a:ext>
            </a:extLst>
          </p:cNvPr>
          <p:cNvSpPr>
            <a:spLocks noGrp="1"/>
          </p:cNvSpPr>
          <p:nvPr>
            <p:ph type="title"/>
          </p:nvPr>
        </p:nvSpPr>
        <p:spPr>
          <a:xfrm>
            <a:off x="887240" y="873125"/>
            <a:ext cx="10764570" cy="671470"/>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nb-NO" sz="2600" i="0" u="none" strike="noStrike" kern="1200" cap="none" spc="0" normalizeH="0" baseline="0" noProof="0">
                <a:ln>
                  <a:noFill/>
                </a:ln>
                <a:solidFill>
                  <a:srgbClr val="00244E"/>
                </a:solidFill>
                <a:effectLst/>
                <a:uLnTx/>
                <a:uFillTx/>
                <a:latin typeface="Open Sans" panose="020B0606030504020204" pitchFamily="34" charset="0"/>
                <a:ea typeface="Open Sans" panose="020B0606030504020204" pitchFamily="34" charset="0"/>
                <a:cs typeface="Open Sans" panose="020B0606030504020204" pitchFamily="34" charset="0"/>
              </a:rPr>
              <a:t>Tildeling av tilskudd for lokal kompetanseutvikling-Kompetanseløftet</a:t>
            </a:r>
          </a:p>
        </p:txBody>
      </p:sp>
      <p:sp>
        <p:nvSpPr>
          <p:cNvPr id="7" name="Plassholder for tekst 6">
            <a:extLst>
              <a:ext uri="{FF2B5EF4-FFF2-40B4-BE49-F238E27FC236}">
                <a16:creationId xmlns:a16="http://schemas.microsoft.com/office/drawing/2014/main" id="{C36857C2-1B42-0BF3-F452-BD3355EE747B}"/>
              </a:ext>
            </a:extLst>
          </p:cNvPr>
          <p:cNvSpPr>
            <a:spLocks noGrp="1"/>
          </p:cNvSpPr>
          <p:nvPr>
            <p:ph type="body" sz="quarter" idx="24"/>
          </p:nvPr>
        </p:nvSpPr>
        <p:spPr/>
        <p:txBody>
          <a:bodyPr/>
          <a:lstStyle/>
          <a:p>
            <a:r>
              <a:rPr lang="nb-NO" err="1"/>
              <a:t>UdirCottonbro</a:t>
            </a:r>
            <a:r>
              <a:rPr lang="nb-NO"/>
              <a:t>/</a:t>
            </a:r>
            <a:r>
              <a:rPr lang="nb-NO" err="1"/>
              <a:t>Pexel</a:t>
            </a:r>
            <a:endParaRPr lang="nb-NO"/>
          </a:p>
        </p:txBody>
      </p:sp>
      <p:pic>
        <p:nvPicPr>
          <p:cNvPr id="1028" name="Picture 4" descr="Bildet viser en sparegris og penger">
            <a:extLst>
              <a:ext uri="{FF2B5EF4-FFF2-40B4-BE49-F238E27FC236}">
                <a16:creationId xmlns:a16="http://schemas.microsoft.com/office/drawing/2014/main" id="{535CB53C-AEDC-64F9-3FDC-DD183456102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3096" r="230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0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C9E86D1-6BED-77E5-CCA6-B324932C090A}"/>
              </a:ext>
            </a:extLst>
          </p:cNvPr>
          <p:cNvSpPr>
            <a:spLocks noGrp="1"/>
          </p:cNvSpPr>
          <p:nvPr>
            <p:ph type="title"/>
          </p:nvPr>
        </p:nvSpPr>
        <p:spPr>
          <a:xfrm>
            <a:off x="1055688" y="391272"/>
            <a:ext cx="10080625" cy="617768"/>
          </a:xfrm>
        </p:spPr>
        <p:txBody>
          <a:bodyPr/>
          <a:lstStyle/>
          <a:p>
            <a:r>
              <a:rPr lang="nb-NO" sz="2200">
                <a:ea typeface="Open Sans"/>
                <a:cs typeface="Open Sans"/>
              </a:rPr>
              <a:t>Tilskuddsordningen for lokal kompetanseutvikling – tildeling </a:t>
            </a:r>
            <a:r>
              <a:rPr lang="nb-NO" sz="2200" err="1">
                <a:ea typeface="Open Sans"/>
                <a:cs typeface="Open Sans"/>
              </a:rPr>
              <a:t>Dekomp</a:t>
            </a:r>
            <a:r>
              <a:rPr lang="nb-NO" sz="2200">
                <a:ea typeface="Open Sans"/>
                <a:cs typeface="Open Sans"/>
              </a:rPr>
              <a:t> Troms</a:t>
            </a:r>
            <a:endParaRPr lang="en-US" sz="2200"/>
          </a:p>
        </p:txBody>
      </p:sp>
      <p:graphicFrame>
        <p:nvGraphicFramePr>
          <p:cNvPr id="6" name="Tabell 5">
            <a:extLst>
              <a:ext uri="{FF2B5EF4-FFF2-40B4-BE49-F238E27FC236}">
                <a16:creationId xmlns:a16="http://schemas.microsoft.com/office/drawing/2014/main" id="{8B2E27FF-3DB3-4AC8-316F-016939AF0372}"/>
              </a:ext>
            </a:extLst>
          </p:cNvPr>
          <p:cNvGraphicFramePr>
            <a:graphicFrameLocks noGrp="1"/>
          </p:cNvGraphicFramePr>
          <p:nvPr>
            <p:extLst>
              <p:ext uri="{D42A27DB-BD31-4B8C-83A1-F6EECF244321}">
                <p14:modId xmlns:p14="http://schemas.microsoft.com/office/powerpoint/2010/main" val="1573290049"/>
              </p:ext>
            </p:extLst>
          </p:nvPr>
        </p:nvGraphicFramePr>
        <p:xfrm>
          <a:off x="1058996" y="1053613"/>
          <a:ext cx="9963916" cy="5540553"/>
        </p:xfrm>
        <a:graphic>
          <a:graphicData uri="http://schemas.openxmlformats.org/drawingml/2006/table">
            <a:tbl>
              <a:tblPr/>
              <a:tblGrid>
                <a:gridCol w="5612106">
                  <a:extLst>
                    <a:ext uri="{9D8B030D-6E8A-4147-A177-3AD203B41FA5}">
                      <a16:colId xmlns:a16="http://schemas.microsoft.com/office/drawing/2014/main" val="2768754418"/>
                    </a:ext>
                  </a:extLst>
                </a:gridCol>
                <a:gridCol w="1650275">
                  <a:extLst>
                    <a:ext uri="{9D8B030D-6E8A-4147-A177-3AD203B41FA5}">
                      <a16:colId xmlns:a16="http://schemas.microsoft.com/office/drawing/2014/main" val="3460965437"/>
                    </a:ext>
                  </a:extLst>
                </a:gridCol>
                <a:gridCol w="2701535">
                  <a:extLst>
                    <a:ext uri="{9D8B030D-6E8A-4147-A177-3AD203B41FA5}">
                      <a16:colId xmlns:a16="http://schemas.microsoft.com/office/drawing/2014/main" val="1940787209"/>
                    </a:ext>
                  </a:extLst>
                </a:gridCol>
              </a:tblGrid>
              <a:tr h="177641">
                <a:tc>
                  <a:txBody>
                    <a:bodyPr/>
                    <a:lstStyle/>
                    <a:p>
                      <a:pPr algn="l" fontAlgn="b"/>
                      <a:r>
                        <a:rPr lang="nb-NO" sz="800" b="1" i="0" u="none" strike="noStrike">
                          <a:solidFill>
                            <a:srgbClr val="000000"/>
                          </a:solidFill>
                          <a:effectLst/>
                          <a:latin typeface="Calibri"/>
                        </a:rPr>
                        <a:t>Tilskuddsmottaker</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endParaRPr lang="nb-NO" sz="800" b="1"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nb-NO" sz="800" b="1" i="0" u="none" strike="noStrike">
                          <a:solidFill>
                            <a:srgbClr val="000000"/>
                          </a:solidFill>
                          <a:effectLst/>
                          <a:latin typeface="Calibri"/>
                        </a:rPr>
                        <a:t>TOTAL SUM</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56259914"/>
                  </a:ext>
                </a:extLst>
              </a:tr>
              <a:tr h="266461">
                <a:tc>
                  <a:txBody>
                    <a:bodyPr/>
                    <a:lstStyle/>
                    <a:p>
                      <a:pPr algn="l" fontAlgn="b"/>
                      <a:r>
                        <a:rPr lang="nb-NO" sz="800" b="1" i="0" u="none" strike="noStrike">
                          <a:solidFill>
                            <a:srgbClr val="000000"/>
                          </a:solidFill>
                          <a:effectLst/>
                          <a:latin typeface="Calibri"/>
                        </a:rPr>
                        <a:t>Universitetet i Stavanger (</a:t>
                      </a:r>
                      <a:r>
                        <a:rPr lang="nb-NO" sz="800" b="1" i="0" u="none" strike="noStrike" err="1">
                          <a:solidFill>
                            <a:srgbClr val="000000"/>
                          </a:solidFill>
                          <a:effectLst/>
                          <a:latin typeface="Calibri"/>
                        </a:rPr>
                        <a:t>UiS</a:t>
                      </a:r>
                      <a:r>
                        <a:rPr lang="nb-NO" sz="800" b="1" i="0" u="none" strike="noStrike">
                          <a:solidFill>
                            <a:srgbClr val="000000"/>
                          </a:solidFill>
                          <a:effectLst/>
                          <a:latin typeface="Calibri"/>
                        </a:rPr>
                        <a:t>)/Læringsmiljøsenteret</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Region Indre Midt-Troms</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446 000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0348460"/>
                  </a:ext>
                </a:extLst>
              </a:tr>
              <a:tr h="177641">
                <a:tc>
                  <a:txBody>
                    <a:bodyPr/>
                    <a:lstStyle/>
                    <a:p>
                      <a:pPr algn="l" fontAlgn="b"/>
                      <a:r>
                        <a:rPr lang="nb-NO" sz="800" b="0" i="0" u="none" strike="noStrike">
                          <a:solidFill>
                            <a:srgbClr val="000000"/>
                          </a:solidFill>
                          <a:effectLst/>
                          <a:latin typeface="Calibri"/>
                        </a:rPr>
                        <a:t>                     Partnerskap med Tromsø kommune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733 040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1 179 040,00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9627564"/>
                  </a:ext>
                </a:extLst>
              </a:tr>
              <a:tr h="266461">
                <a:tc>
                  <a:txBody>
                    <a:bodyPr/>
                    <a:lstStyle/>
                    <a:p>
                      <a:pPr algn="l" fontAlgn="b"/>
                      <a:r>
                        <a:rPr lang="nb-NO" sz="800" b="1" i="0" u="none" strike="noStrike" err="1">
                          <a:solidFill>
                            <a:srgbClr val="000000"/>
                          </a:solidFill>
                          <a:effectLst/>
                          <a:latin typeface="Calibri"/>
                        </a:rPr>
                        <a:t>Steinerhøyskolen</a:t>
                      </a:r>
                      <a:r>
                        <a:rPr lang="nb-NO" sz="800" b="1" i="0" u="none" strike="noStrike">
                          <a:solidFill>
                            <a:srgbClr val="000000"/>
                          </a:solidFill>
                          <a:effectLst/>
                          <a:latin typeface="Calibri"/>
                        </a:rPr>
                        <a:t> i Oslo</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Steinerskolen i Tromsø</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240 000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240 000,00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6107683"/>
                  </a:ext>
                </a:extLst>
              </a:tr>
              <a:tr h="266461">
                <a:tc>
                  <a:txBody>
                    <a:bodyPr/>
                    <a:lstStyle/>
                    <a:p>
                      <a:pPr algn="l" fontAlgn="b"/>
                      <a:r>
                        <a:rPr lang="nb-NO" sz="800" b="1" i="0" u="none" strike="noStrike">
                          <a:solidFill>
                            <a:srgbClr val="000000"/>
                          </a:solidFill>
                          <a:effectLst/>
                          <a:latin typeface="Calibri"/>
                        </a:rPr>
                        <a:t>UiT Norges arktiske universitet</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Tromsø kommune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1 034 000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276022"/>
                  </a:ext>
                </a:extLst>
              </a:tr>
              <a:tr h="177641">
                <a:tc>
                  <a:txBody>
                    <a:bodyPr/>
                    <a:lstStyle/>
                    <a:p>
                      <a:pPr algn="l" fontAlgn="b"/>
                      <a:r>
                        <a:rPr lang="nb-NO" sz="800" b="0" i="0" u="none" strike="noStrike">
                          <a:solidFill>
                            <a:srgbClr val="000000"/>
                          </a:solidFill>
                          <a:effectLst/>
                          <a:latin typeface="Calibri"/>
                        </a:rPr>
                        <a:t>                    Partnerskap med Montessorinettverket i Troms</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354 240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4899313"/>
                  </a:ext>
                </a:extLst>
              </a:tr>
              <a:tr h="177641">
                <a:tc>
                  <a:txBody>
                    <a:bodyPr/>
                    <a:lstStyle/>
                    <a:p>
                      <a:pPr algn="l" fontAlgn="b"/>
                      <a:r>
                        <a:rPr lang="nb-NO" sz="800" b="0" i="0" u="none" strike="noStrike">
                          <a:solidFill>
                            <a:srgbClr val="000000"/>
                          </a:solidFill>
                          <a:effectLst/>
                          <a:latin typeface="Calibri"/>
                        </a:rPr>
                        <a:t>                    Partnerskap med Balsfjord kommune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396 000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2703401"/>
                  </a:ext>
                </a:extLst>
              </a:tr>
              <a:tr h="177641">
                <a:tc>
                  <a:txBody>
                    <a:bodyPr/>
                    <a:lstStyle/>
                    <a:p>
                      <a:pPr algn="l" fontAlgn="b"/>
                      <a:r>
                        <a:rPr lang="nb-NO" sz="800" b="0" i="0" u="none" strike="noStrike">
                          <a:solidFill>
                            <a:srgbClr val="000000"/>
                          </a:solidFill>
                          <a:effectLst/>
                          <a:latin typeface="Calibri"/>
                        </a:rPr>
                        <a:t>Partnerskap med Region Nord-Troms (Storfjord kommune)</a:t>
                      </a:r>
                    </a:p>
                  </a:txBody>
                  <a:tcPr marL="314050"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468 384</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06621"/>
                  </a:ext>
                </a:extLst>
              </a:tr>
              <a:tr h="177641">
                <a:tc>
                  <a:txBody>
                    <a:bodyPr/>
                    <a:lstStyle/>
                    <a:p>
                      <a:pPr algn="l" fontAlgn="b"/>
                      <a:r>
                        <a:rPr lang="nb-NO" sz="800" b="0" i="0" u="none" strike="noStrike">
                          <a:solidFill>
                            <a:srgbClr val="000000"/>
                          </a:solidFill>
                          <a:effectLst/>
                          <a:latin typeface="Calibri"/>
                        </a:rPr>
                        <a:t>                    Partnerskap med Region Nord-Troms (alle kommunene og private skoler kan søke om deltakelse)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638 000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517499"/>
                  </a:ext>
                </a:extLst>
              </a:tr>
              <a:tr h="177641">
                <a:tc>
                  <a:txBody>
                    <a:bodyPr/>
                    <a:lstStyle/>
                    <a:p>
                      <a:pPr algn="l" fontAlgn="b"/>
                      <a:r>
                        <a:rPr lang="nb-NO" sz="800" b="0" i="0" u="none" strike="noStrike">
                          <a:solidFill>
                            <a:srgbClr val="000000"/>
                          </a:solidFill>
                          <a:effectLst/>
                          <a:latin typeface="Calibri"/>
                        </a:rPr>
                        <a:t>   Partnerskap med Region Nord-Troms (Lyngen kommune)</a:t>
                      </a:r>
                    </a:p>
                  </a:txBody>
                  <a:tcPr marL="261708"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400 000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042230"/>
                  </a:ext>
                </a:extLst>
              </a:tr>
              <a:tr h="177641">
                <a:tc>
                  <a:txBody>
                    <a:bodyPr/>
                    <a:lstStyle/>
                    <a:p>
                      <a:pPr algn="l" fontAlgn="b"/>
                      <a:r>
                        <a:rPr lang="nb-NO" sz="800" b="0" i="0" u="none" strike="noStrike">
                          <a:solidFill>
                            <a:srgbClr val="000000"/>
                          </a:solidFill>
                          <a:effectLst/>
                          <a:latin typeface="Calibri"/>
                        </a:rPr>
                        <a:t>                    Partnerskap med </a:t>
                      </a:r>
                      <a:r>
                        <a:rPr lang="nb-NO" sz="800" b="0" i="0" u="none" strike="noStrike" err="1">
                          <a:solidFill>
                            <a:srgbClr val="000000"/>
                          </a:solidFill>
                          <a:effectLst/>
                          <a:latin typeface="Calibri"/>
                        </a:rPr>
                        <a:t>Ekrehagen</a:t>
                      </a:r>
                      <a:r>
                        <a:rPr lang="nb-NO" sz="800" b="0" i="0" u="none" strike="noStrike">
                          <a:solidFill>
                            <a:srgbClr val="000000"/>
                          </a:solidFill>
                          <a:effectLst/>
                          <a:latin typeface="Calibri"/>
                        </a:rPr>
                        <a:t> skole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153 600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2423350"/>
                  </a:ext>
                </a:extLst>
              </a:tr>
              <a:tr h="177641">
                <a:tc>
                  <a:txBody>
                    <a:bodyPr/>
                    <a:lstStyle/>
                    <a:p>
                      <a:pPr algn="l" fontAlgn="b"/>
                      <a:r>
                        <a:rPr lang="nb-NO" sz="800" b="0" i="0" u="none" strike="noStrike">
                          <a:solidFill>
                            <a:srgbClr val="000000"/>
                          </a:solidFill>
                          <a:effectLst/>
                          <a:latin typeface="Calibri"/>
                        </a:rPr>
                        <a:t>                    Partnerskap med Senja kommune og Sørreisa kommune</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486 096</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3 930 320,00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61934772"/>
                  </a:ext>
                </a:extLst>
              </a:tr>
              <a:tr h="266461">
                <a:tc>
                  <a:txBody>
                    <a:bodyPr/>
                    <a:lstStyle/>
                    <a:p>
                      <a:pPr algn="l" fontAlgn="b"/>
                      <a:r>
                        <a:rPr lang="nb-NO" sz="800" b="1" i="0" u="none" strike="noStrike">
                          <a:solidFill>
                            <a:srgbClr val="000000"/>
                          </a:solidFill>
                          <a:effectLst/>
                          <a:latin typeface="Calibri"/>
                        </a:rPr>
                        <a:t>Høyskolen på Innlandet</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NTG Tromsø</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0" i="0" u="none" strike="noStrike">
                          <a:solidFill>
                            <a:srgbClr val="000000"/>
                          </a:solidFill>
                          <a:effectLst/>
                          <a:latin typeface="Calibri"/>
                        </a:rPr>
                        <a:t>300 000</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300 000,00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7791789"/>
                  </a:ext>
                </a:extLst>
              </a:tr>
              <a:tr h="266461">
                <a:tc>
                  <a:txBody>
                    <a:bodyPr/>
                    <a:lstStyle/>
                    <a:p>
                      <a:pPr algn="l" fontAlgn="b"/>
                      <a:r>
                        <a:rPr lang="nb-NO" sz="800" b="1" i="0" u="none" strike="noStrike">
                          <a:solidFill>
                            <a:srgbClr val="000000"/>
                          </a:solidFill>
                          <a:effectLst/>
                          <a:latin typeface="Calibri"/>
                        </a:rPr>
                        <a:t>Region Indre Midt-Troms v/Målselv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a:t>
                      </a:r>
                      <a:r>
                        <a:rPr lang="nb-NO" sz="800" b="0" i="0" u="none" strike="noStrike" err="1">
                          <a:solidFill>
                            <a:srgbClr val="000000"/>
                          </a:solidFill>
                          <a:effectLst/>
                          <a:latin typeface="Calibri"/>
                        </a:rPr>
                        <a:t>UiS</a:t>
                      </a:r>
                      <a:endParaRPr lang="nb-NO" sz="800" b="0" i="0" u="none" strike="noStrike">
                        <a:solidFill>
                          <a:srgbClr val="000000"/>
                        </a:solidFill>
                        <a:effectLst/>
                        <a:latin typeface="Calibri"/>
                      </a:endParaRP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300 000,00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7723185"/>
                  </a:ext>
                </a:extLst>
              </a:tr>
              <a:tr h="266461">
                <a:tc>
                  <a:txBody>
                    <a:bodyPr/>
                    <a:lstStyle/>
                    <a:p>
                      <a:pPr algn="l" fontAlgn="b"/>
                      <a:r>
                        <a:rPr lang="nb-NO" sz="800" b="1" i="0" u="none" strike="noStrike">
                          <a:solidFill>
                            <a:srgbClr val="000000"/>
                          </a:solidFill>
                          <a:effectLst/>
                          <a:latin typeface="Calibri"/>
                        </a:rPr>
                        <a:t>Tromsø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 og </a:t>
                      </a:r>
                      <a:r>
                        <a:rPr lang="nb-NO" sz="800" b="0" i="0" u="none" strike="noStrike" err="1">
                          <a:solidFill>
                            <a:srgbClr val="000000"/>
                          </a:solidFill>
                          <a:effectLst/>
                          <a:latin typeface="Calibri"/>
                        </a:rPr>
                        <a:t>UiS</a:t>
                      </a:r>
                      <a:endParaRPr lang="nb-NO" sz="800" b="0" i="0" u="none" strike="noStrike">
                        <a:solidFill>
                          <a:srgbClr val="000000"/>
                        </a:solidFill>
                        <a:effectLst/>
                        <a:latin typeface="Calibri"/>
                      </a:endParaRP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1 335 640,00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9952799"/>
                  </a:ext>
                </a:extLst>
              </a:tr>
              <a:tr h="266461">
                <a:tc>
                  <a:txBody>
                    <a:bodyPr/>
                    <a:lstStyle/>
                    <a:p>
                      <a:pPr algn="l" fontAlgn="b"/>
                      <a:r>
                        <a:rPr lang="nb-NO" sz="800" b="1" i="0" u="none" strike="noStrike">
                          <a:solidFill>
                            <a:srgbClr val="000000"/>
                          </a:solidFill>
                          <a:effectLst/>
                          <a:latin typeface="Calibri"/>
                        </a:rPr>
                        <a:t>Balsfjord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248 000,00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9330739"/>
                  </a:ext>
                </a:extLst>
              </a:tr>
              <a:tr h="317216">
                <a:tc>
                  <a:txBody>
                    <a:bodyPr/>
                    <a:lstStyle/>
                    <a:p>
                      <a:pPr algn="l" fontAlgn="b"/>
                      <a:r>
                        <a:rPr lang="nb-NO" sz="800" b="1" i="0" u="none" strike="noStrike">
                          <a:solidFill>
                            <a:srgbClr val="000000"/>
                          </a:solidFill>
                          <a:effectLst/>
                          <a:latin typeface="Calibri"/>
                        </a:rPr>
                        <a:t>Lyngen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457187"/>
                  </a:ext>
                </a:extLst>
              </a:tr>
              <a:tr h="266461">
                <a:tc>
                  <a:txBody>
                    <a:bodyPr/>
                    <a:lstStyle/>
                    <a:p>
                      <a:pPr algn="l" fontAlgn="b"/>
                      <a:r>
                        <a:rPr lang="nb-NO" sz="800" b="1" i="0" u="none" strike="noStrike">
                          <a:solidFill>
                            <a:srgbClr val="000000"/>
                          </a:solidFill>
                          <a:effectLst/>
                          <a:latin typeface="Calibri"/>
                        </a:rPr>
                        <a:t>Region Nord-Troms v/Lyngen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420 000,00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9759402"/>
                  </a:ext>
                </a:extLst>
              </a:tr>
              <a:tr h="266461">
                <a:tc>
                  <a:txBody>
                    <a:bodyPr/>
                    <a:lstStyle/>
                    <a:p>
                      <a:pPr algn="l" fontAlgn="b"/>
                      <a:r>
                        <a:rPr lang="nb-NO" sz="800" b="1" i="0" u="none" strike="noStrike">
                          <a:solidFill>
                            <a:srgbClr val="000000"/>
                          </a:solidFill>
                          <a:effectLst/>
                          <a:latin typeface="Calibri"/>
                        </a:rPr>
                        <a:t>NTG Tromsø</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HINN</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27 000,00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9349302"/>
                  </a:ext>
                </a:extLst>
              </a:tr>
              <a:tr h="317216">
                <a:tc>
                  <a:txBody>
                    <a:bodyPr/>
                    <a:lstStyle/>
                    <a:p>
                      <a:pPr algn="l" fontAlgn="b"/>
                      <a:r>
                        <a:rPr lang="nb-NO" sz="800" b="1" i="0" u="none" strike="noStrike">
                          <a:solidFill>
                            <a:srgbClr val="000000"/>
                          </a:solidFill>
                          <a:effectLst/>
                          <a:latin typeface="Calibri"/>
                        </a:rPr>
                        <a:t>Montessorinettverket i Troms v/Øvergård Montessoriskole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268 000,00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2377345"/>
                  </a:ext>
                </a:extLst>
              </a:tr>
              <a:tr h="266461">
                <a:tc>
                  <a:txBody>
                    <a:bodyPr/>
                    <a:lstStyle/>
                    <a:p>
                      <a:pPr algn="l" fontAlgn="b"/>
                      <a:r>
                        <a:rPr lang="nb-NO" sz="800" b="1" i="0" u="none" strike="noStrike">
                          <a:solidFill>
                            <a:srgbClr val="000000"/>
                          </a:solidFill>
                          <a:effectLst/>
                          <a:latin typeface="Calibri"/>
                        </a:rPr>
                        <a:t>Steinerskolen i Tromsø</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a:t>
                      </a:r>
                      <a:r>
                        <a:rPr lang="nb-NO" sz="800" b="0" i="0" u="none" strike="noStrike" err="1">
                          <a:solidFill>
                            <a:srgbClr val="000000"/>
                          </a:solidFill>
                          <a:effectLst/>
                          <a:latin typeface="Calibri"/>
                        </a:rPr>
                        <a:t>Steinerhøyskolen</a:t>
                      </a:r>
                      <a:r>
                        <a:rPr lang="nb-NO" sz="800" b="0" i="0" u="none" strike="noStrike">
                          <a:solidFill>
                            <a:srgbClr val="000000"/>
                          </a:solidFill>
                          <a:effectLst/>
                          <a:latin typeface="Calibri"/>
                        </a:rPr>
                        <a:t> i Oslo</a:t>
                      </a:r>
                    </a:p>
                  </a:txBody>
                  <a:tcPr marL="5816" marR="5816" marT="5816" marB="2791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40 000,00 </a:t>
                      </a:r>
                    </a:p>
                  </a:txBody>
                  <a:tcPr marL="5816" marR="5816" marT="5816" marB="2791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4468887"/>
                  </a:ext>
                </a:extLst>
              </a:tr>
              <a:tr h="266461">
                <a:tc>
                  <a:txBody>
                    <a:bodyPr/>
                    <a:lstStyle/>
                    <a:p>
                      <a:pPr algn="l" fontAlgn="b"/>
                      <a:r>
                        <a:rPr lang="nb-NO" sz="800" b="1" i="0" u="none" strike="noStrike">
                          <a:solidFill>
                            <a:srgbClr val="000000"/>
                          </a:solidFill>
                          <a:effectLst/>
                          <a:latin typeface="Calibri"/>
                        </a:rPr>
                        <a:t>Senja og Sørreisa kommuner v/Senja kommune</a:t>
                      </a:r>
                      <a:br>
                        <a:rPr lang="nb-NO" sz="800" b="0" i="0" u="none" strike="noStrike">
                          <a:solidFill>
                            <a:srgbClr val="000000"/>
                          </a:solidFill>
                          <a:effectLst/>
                          <a:latin typeface="Calibri"/>
                        </a:rPr>
                      </a:br>
                      <a:r>
                        <a:rPr lang="nb-NO" sz="800" b="0" i="0" u="none" strike="noStrike">
                          <a:solidFill>
                            <a:srgbClr val="000000"/>
                          </a:solidFill>
                          <a:effectLst/>
                          <a:latin typeface="Calibri"/>
                        </a:rPr>
                        <a:t>        Partnerskap med UiT</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000" b="0"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000" b="1" i="0" u="none" strike="noStrike">
                          <a:solidFill>
                            <a:srgbClr val="000000"/>
                          </a:solidFill>
                          <a:effectLst/>
                          <a:latin typeface="Calibri"/>
                        </a:rPr>
                        <a:t>kr 240 000,00 </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0898775"/>
                  </a:ext>
                </a:extLst>
              </a:tr>
              <a:tr h="177641">
                <a:tc>
                  <a:txBody>
                    <a:bodyPr/>
                    <a:lstStyle/>
                    <a:p>
                      <a:pPr algn="l" fontAlgn="b"/>
                      <a:r>
                        <a:rPr lang="nb-NO" sz="800" b="1" i="0" u="none" strike="noStrike">
                          <a:solidFill>
                            <a:srgbClr val="000000"/>
                          </a:solidFill>
                          <a:effectLst/>
                          <a:latin typeface="Calibri"/>
                        </a:rPr>
                        <a:t>Totalt</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endParaRPr lang="nb-NO" sz="1000" b="1" i="0" u="none" strike="noStrike">
                        <a:solidFill>
                          <a:srgbClr val="000000"/>
                        </a:solidFill>
                        <a:effectLst/>
                        <a:latin typeface="Calibri"/>
                      </a:endParaRP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nb-NO" sz="1000" b="1" i="0" u="none" strike="noStrike">
                          <a:solidFill>
                            <a:srgbClr val="000000"/>
                          </a:solidFill>
                          <a:effectLst/>
                          <a:latin typeface="Calibri"/>
                        </a:rPr>
                        <a:t>kr 8 548 000,00 </a:t>
                      </a:r>
                    </a:p>
                  </a:txBody>
                  <a:tcPr marL="5816" marR="5816" marT="5816" marB="2791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0783213"/>
                  </a:ext>
                </a:extLst>
              </a:tr>
            </a:tbl>
          </a:graphicData>
        </a:graphic>
      </p:graphicFrame>
    </p:spTree>
    <p:extLst>
      <p:ext uri="{BB962C8B-B14F-4D97-AF65-F5344CB8AC3E}">
        <p14:creationId xmlns:p14="http://schemas.microsoft.com/office/powerpoint/2010/main" val="297652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43801-5891-6498-64D1-AD4CFD9B8A4E}"/>
              </a:ext>
            </a:extLst>
          </p:cNvPr>
          <p:cNvSpPr>
            <a:spLocks noGrp="1"/>
          </p:cNvSpPr>
          <p:nvPr>
            <p:ph type="title"/>
          </p:nvPr>
        </p:nvSpPr>
        <p:spPr/>
        <p:txBody>
          <a:bodyPr/>
          <a:lstStyle/>
          <a:p>
            <a:r>
              <a:rPr lang="nb-NO" sz="3200">
                <a:ea typeface="Open Sans"/>
                <a:cs typeface="Open Sans"/>
              </a:rPr>
              <a:t>Tilskuddsordningen for lokal kompetanseutvikling – tildeling </a:t>
            </a:r>
            <a:r>
              <a:rPr lang="nb-NO" sz="3200" err="1">
                <a:ea typeface="Open Sans"/>
                <a:cs typeface="Open Sans"/>
              </a:rPr>
              <a:t>Dekomp</a:t>
            </a:r>
            <a:r>
              <a:rPr lang="nb-NO" sz="3200">
                <a:ea typeface="Open Sans"/>
                <a:cs typeface="Open Sans"/>
              </a:rPr>
              <a:t> Finnmark</a:t>
            </a:r>
            <a:endParaRPr lang="en-US"/>
          </a:p>
        </p:txBody>
      </p:sp>
      <p:graphicFrame>
        <p:nvGraphicFramePr>
          <p:cNvPr id="5" name="Tabell 4">
            <a:extLst>
              <a:ext uri="{FF2B5EF4-FFF2-40B4-BE49-F238E27FC236}">
                <a16:creationId xmlns:a16="http://schemas.microsoft.com/office/drawing/2014/main" id="{3ABE24AA-C2C0-D9E8-58C0-9D4FDD2E6131}"/>
              </a:ext>
            </a:extLst>
          </p:cNvPr>
          <p:cNvGraphicFramePr>
            <a:graphicFrameLocks noGrp="1"/>
          </p:cNvGraphicFramePr>
          <p:nvPr>
            <p:extLst>
              <p:ext uri="{D42A27DB-BD31-4B8C-83A1-F6EECF244321}">
                <p14:modId xmlns:p14="http://schemas.microsoft.com/office/powerpoint/2010/main" val="2212511390"/>
              </p:ext>
            </p:extLst>
          </p:nvPr>
        </p:nvGraphicFramePr>
        <p:xfrm>
          <a:off x="1894584" y="2100299"/>
          <a:ext cx="8117767" cy="4395509"/>
        </p:xfrm>
        <a:graphic>
          <a:graphicData uri="http://schemas.openxmlformats.org/drawingml/2006/table">
            <a:tbl>
              <a:tblPr/>
              <a:tblGrid>
                <a:gridCol w="4487440">
                  <a:extLst>
                    <a:ext uri="{9D8B030D-6E8A-4147-A177-3AD203B41FA5}">
                      <a16:colId xmlns:a16="http://schemas.microsoft.com/office/drawing/2014/main" val="1344645828"/>
                    </a:ext>
                  </a:extLst>
                </a:gridCol>
                <a:gridCol w="1376678">
                  <a:extLst>
                    <a:ext uri="{9D8B030D-6E8A-4147-A177-3AD203B41FA5}">
                      <a16:colId xmlns:a16="http://schemas.microsoft.com/office/drawing/2014/main" val="3569724153"/>
                    </a:ext>
                  </a:extLst>
                </a:gridCol>
                <a:gridCol w="2253649">
                  <a:extLst>
                    <a:ext uri="{9D8B030D-6E8A-4147-A177-3AD203B41FA5}">
                      <a16:colId xmlns:a16="http://schemas.microsoft.com/office/drawing/2014/main" val="664831227"/>
                    </a:ext>
                  </a:extLst>
                </a:gridCol>
              </a:tblGrid>
              <a:tr h="235670">
                <a:tc>
                  <a:txBody>
                    <a:bodyPr/>
                    <a:lstStyle/>
                    <a:p>
                      <a:pPr algn="l" fontAlgn="b"/>
                      <a:r>
                        <a:rPr lang="nb-NO" sz="1200" b="1" i="0" u="none" strike="noStrike">
                          <a:solidFill>
                            <a:srgbClr val="000000"/>
                          </a:solidFill>
                          <a:effectLst/>
                          <a:latin typeface="Calibri" panose="020F0502020204030204" pitchFamily="34" charset="0"/>
                        </a:rPr>
                        <a:t>Tilskuddsmottaker</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endParaRPr lang="nb-NO" sz="1200" b="1"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r>
                        <a:rPr lang="nb-NO" sz="1200" b="1" i="0" u="none" strike="noStrike">
                          <a:solidFill>
                            <a:srgbClr val="000000"/>
                          </a:solidFill>
                          <a:effectLst/>
                          <a:latin typeface="Calibri" panose="020F0502020204030204" pitchFamily="34" charset="0"/>
                        </a:rPr>
                        <a:t>TOTAL SUM</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76443647"/>
                  </a:ext>
                </a:extLst>
              </a:tr>
              <a:tr h="394678">
                <a:tc>
                  <a:txBody>
                    <a:bodyPr/>
                    <a:lstStyle/>
                    <a:p>
                      <a:pPr algn="l" fontAlgn="b"/>
                      <a:r>
                        <a:rPr lang="nb-NO" sz="1100" b="1" i="0" u="none" strike="noStrike">
                          <a:solidFill>
                            <a:srgbClr val="000000"/>
                          </a:solidFill>
                          <a:effectLst/>
                          <a:latin typeface="Calibri" panose="020F0502020204030204" pitchFamily="34" charset="0"/>
                        </a:rPr>
                        <a:t>UiT Norges arktiske universitet</a:t>
                      </a:r>
                      <a:br>
                        <a:rPr lang="nb-NO" sz="900" b="0" i="0" u="none" strike="noStrike">
                          <a:solidFill>
                            <a:srgbClr val="000000"/>
                          </a:solidFill>
                          <a:effectLst/>
                          <a:latin typeface="Calibri" panose="020F0502020204030204" pitchFamily="34" charset="0"/>
                        </a:rPr>
                      </a:br>
                      <a:r>
                        <a:rPr lang="nb-NO" sz="900" b="0" i="0" u="none" strike="noStrike">
                          <a:solidFill>
                            <a:srgbClr val="000000"/>
                          </a:solidFill>
                          <a:effectLst/>
                          <a:latin typeface="Calibri" panose="020F0502020204030204" pitchFamily="34" charset="0"/>
                        </a:rPr>
                        <a:t>                    Partnerskap med RSK Vest-Finnmark; Alta kommune og Alta Kristne Skole</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580 520</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1940009"/>
                  </a:ext>
                </a:extLst>
              </a:tr>
              <a:tr h="190216">
                <a:tc>
                  <a:txBody>
                    <a:bodyPr/>
                    <a:lstStyle/>
                    <a:p>
                      <a:pPr algn="l" fontAlgn="b"/>
                      <a:r>
                        <a:rPr lang="nb-NO" sz="900" b="0" i="0" u="none" strike="noStrike">
                          <a:solidFill>
                            <a:srgbClr val="000000"/>
                          </a:solidFill>
                          <a:effectLst/>
                          <a:latin typeface="Calibri" panose="020F0502020204030204" pitchFamily="34" charset="0"/>
                        </a:rPr>
                        <a:t>                    Partnerskap med RSK Vest-Finnmark; Hammerfest kommune</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401 280</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3552751"/>
                  </a:ext>
                </a:extLst>
              </a:tr>
              <a:tr h="190216">
                <a:tc>
                  <a:txBody>
                    <a:bodyPr/>
                    <a:lstStyle/>
                    <a:p>
                      <a:pPr algn="l" fontAlgn="b"/>
                      <a:r>
                        <a:rPr lang="nb-NO" sz="900" b="0" i="0" u="none" strike="noStrike">
                          <a:solidFill>
                            <a:srgbClr val="000000"/>
                          </a:solidFill>
                          <a:effectLst/>
                          <a:latin typeface="Calibri" panose="020F0502020204030204" pitchFamily="34" charset="0"/>
                        </a:rPr>
                        <a:t>                   Partnerskap med RSK Midt-Finnmark; Gamvik og Porsanger kommuner</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566 160</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4864878"/>
                  </a:ext>
                </a:extLst>
              </a:tr>
              <a:tr h="190216">
                <a:tc>
                  <a:txBody>
                    <a:bodyPr/>
                    <a:lstStyle/>
                    <a:p>
                      <a:pPr algn="l" fontAlgn="b"/>
                      <a:r>
                        <a:rPr lang="nb-NO" sz="900" b="0" i="0" u="none" strike="noStrike">
                          <a:solidFill>
                            <a:srgbClr val="000000"/>
                          </a:solidFill>
                          <a:effectLst/>
                          <a:latin typeface="Calibri" panose="020F0502020204030204" pitchFamily="34" charset="0"/>
                        </a:rPr>
                        <a:t>                   Partnerskap med Statlige samiske videregående skoler    </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409 200</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1 957 160,00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8433381"/>
                  </a:ext>
                </a:extLst>
              </a:tr>
              <a:tr h="308261">
                <a:tc>
                  <a:txBody>
                    <a:bodyPr/>
                    <a:lstStyle/>
                    <a:p>
                      <a:pPr algn="l" fontAlgn="b"/>
                      <a:r>
                        <a:rPr lang="nb-NO" sz="1100" b="1" i="0" u="none" strike="noStrike">
                          <a:solidFill>
                            <a:srgbClr val="000000"/>
                          </a:solidFill>
                          <a:effectLst/>
                          <a:latin typeface="Calibri" panose="020F0502020204030204" pitchFamily="34" charset="0"/>
                        </a:rPr>
                        <a:t>Sámi allaskuvla/Samisk høgskole</a:t>
                      </a:r>
                      <a:br>
                        <a:rPr lang="nb-NO" sz="900" b="0" i="0" u="none" strike="noStrike">
                          <a:solidFill>
                            <a:srgbClr val="000000"/>
                          </a:solidFill>
                          <a:effectLst/>
                          <a:latin typeface="Calibri" panose="020F0502020204030204" pitchFamily="34" charset="0"/>
                        </a:rPr>
                      </a:br>
                      <a:r>
                        <a:rPr lang="nb-NO" sz="900" b="0" i="0" u="none" strike="noStrike">
                          <a:solidFill>
                            <a:srgbClr val="000000"/>
                          </a:solidFill>
                          <a:effectLst/>
                          <a:latin typeface="Calibri" panose="020F0502020204030204" pitchFamily="34" charset="0"/>
                        </a:rPr>
                        <a:t>                    Partnerskap med RSK Midt-Finnmark; Karasjok kommune</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280 800</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1"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6528120"/>
                  </a:ext>
                </a:extLst>
              </a:tr>
              <a:tr h="190216">
                <a:tc>
                  <a:txBody>
                    <a:bodyPr/>
                    <a:lstStyle/>
                    <a:p>
                      <a:pPr algn="l" fontAlgn="b"/>
                      <a:r>
                        <a:rPr lang="nb-NO" sz="900" b="0" i="0" u="none" strike="noStrike">
                          <a:solidFill>
                            <a:srgbClr val="000000"/>
                          </a:solidFill>
                          <a:effectLst/>
                          <a:latin typeface="Calibri" panose="020F0502020204030204" pitchFamily="34" charset="0"/>
                        </a:rPr>
                        <a:t>                   Partnerskap med Statlige samiske videregående skoler</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81 336</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362 136,00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3778354"/>
                  </a:ext>
                </a:extLst>
              </a:tr>
              <a:tr h="308261">
                <a:tc>
                  <a:txBody>
                    <a:bodyPr/>
                    <a:lstStyle/>
                    <a:p>
                      <a:pPr algn="l" fontAlgn="b"/>
                      <a:r>
                        <a:rPr lang="nb-NO" sz="1100" b="1" i="0" u="none" strike="noStrike">
                          <a:solidFill>
                            <a:srgbClr val="000000"/>
                          </a:solidFill>
                          <a:effectLst/>
                          <a:latin typeface="Calibri" panose="020F0502020204030204" pitchFamily="34" charset="0"/>
                        </a:rPr>
                        <a:t>Høyskolen på Innlandet</a:t>
                      </a:r>
                      <a:br>
                        <a:rPr lang="nb-NO" sz="1100" b="0" i="0" u="none" strike="noStrike">
                          <a:solidFill>
                            <a:srgbClr val="000000"/>
                          </a:solidFill>
                          <a:effectLst/>
                          <a:latin typeface="Calibri" panose="020F0502020204030204" pitchFamily="34" charset="0"/>
                        </a:rPr>
                      </a:br>
                      <a:r>
                        <a:rPr lang="nb-NO" sz="900" b="0" i="0" u="none" strike="noStrike">
                          <a:solidFill>
                            <a:srgbClr val="000000"/>
                          </a:solidFill>
                          <a:effectLst/>
                          <a:latin typeface="Calibri" panose="020F0502020204030204" pitchFamily="34" charset="0"/>
                        </a:rPr>
                        <a:t>                   Partnerskap med RSK Øst-Finnmark</a:t>
                      </a:r>
                      <a:endParaRPr lang="nb-NO" sz="1100" b="0"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0" i="0" u="none" strike="noStrike">
                          <a:solidFill>
                            <a:srgbClr val="000000"/>
                          </a:solidFill>
                          <a:effectLst/>
                          <a:latin typeface="Calibri" panose="020F0502020204030204" pitchFamily="34" charset="0"/>
                        </a:rPr>
                        <a:t>960 304</a:t>
                      </a: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960 304,00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9692530"/>
                  </a:ext>
                </a:extLst>
              </a:tr>
              <a:tr h="308261">
                <a:tc>
                  <a:txBody>
                    <a:bodyPr/>
                    <a:lstStyle/>
                    <a:p>
                      <a:pPr algn="l" fontAlgn="b"/>
                      <a:r>
                        <a:rPr lang="nb-NO" sz="1100" b="1" i="0" u="none" strike="noStrike">
                          <a:solidFill>
                            <a:srgbClr val="000000"/>
                          </a:solidFill>
                          <a:effectLst/>
                          <a:latin typeface="Calibri" panose="020F0502020204030204" pitchFamily="34" charset="0"/>
                        </a:rPr>
                        <a:t> RSK Vest-Finnmark; Alta kommune og Alta Kristne Grunnskole</a:t>
                      </a:r>
                      <a:br>
                        <a:rPr lang="nb-NO" sz="1100" b="0" i="0" u="none" strike="noStrike">
                          <a:solidFill>
                            <a:srgbClr val="000000"/>
                          </a:solidFill>
                          <a:effectLst/>
                          <a:latin typeface="Calibri" panose="020F0502020204030204" pitchFamily="34" charset="0"/>
                        </a:rPr>
                      </a:br>
                      <a:r>
                        <a:rPr lang="nb-NO" sz="900" b="0" i="0" u="none" strike="noStrike">
                          <a:solidFill>
                            <a:srgbClr val="000000"/>
                          </a:solidFill>
                          <a:effectLst/>
                          <a:latin typeface="Calibri" panose="020F0502020204030204" pitchFamily="34" charset="0"/>
                        </a:rPr>
                        <a:t>                 Partnerskap med UiT Norges arktiske universitet</a:t>
                      </a:r>
                      <a:endParaRPr lang="nb-NO" sz="1100" b="0"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320 000,00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3814494"/>
                  </a:ext>
                </a:extLst>
              </a:tr>
              <a:tr h="334493">
                <a:tc>
                  <a:txBody>
                    <a:bodyPr/>
                    <a:lstStyle/>
                    <a:p>
                      <a:pPr algn="l" fontAlgn="b"/>
                      <a:r>
                        <a:rPr lang="nb-NO" sz="1100" b="1" i="0" u="none" strike="noStrike">
                          <a:solidFill>
                            <a:srgbClr val="000000"/>
                          </a:solidFill>
                          <a:effectLst/>
                          <a:latin typeface="Calibri" panose="020F0502020204030204" pitchFamily="34" charset="0"/>
                        </a:rPr>
                        <a:t>RSK Vest-Finnmark; Hammerfest kommune</a:t>
                      </a:r>
                      <a:br>
                        <a:rPr lang="nb-NO" sz="1100" b="1" i="0" u="none" strike="noStrike">
                          <a:solidFill>
                            <a:srgbClr val="000000"/>
                          </a:solidFill>
                          <a:effectLst/>
                          <a:latin typeface="Calibri" panose="020F0502020204030204" pitchFamily="34" charset="0"/>
                        </a:rPr>
                      </a:br>
                      <a:r>
                        <a:rPr lang="nb-NO" sz="1100" b="1" i="0" u="none" strike="noStrike">
                          <a:solidFill>
                            <a:srgbClr val="000000"/>
                          </a:solidFill>
                          <a:effectLst/>
                          <a:latin typeface="Calibri" panose="020F0502020204030204" pitchFamily="34" charset="0"/>
                        </a:rPr>
                        <a:t>             </a:t>
                      </a:r>
                      <a:r>
                        <a:rPr lang="nb-NO" sz="900" b="0" i="0" u="none" strike="noStrike">
                          <a:solidFill>
                            <a:srgbClr val="000000"/>
                          </a:solidFill>
                          <a:effectLst/>
                          <a:latin typeface="Calibri" panose="020F0502020204030204" pitchFamily="34" charset="0"/>
                        </a:rPr>
                        <a:t>Partnerskap med UiT Norges arktiske universitet</a:t>
                      </a:r>
                      <a:endParaRPr lang="nb-NO" sz="1100" b="1"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150 000,00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9971124"/>
                  </a:ext>
                </a:extLst>
              </a:tr>
              <a:tr h="334493">
                <a:tc>
                  <a:txBody>
                    <a:bodyPr/>
                    <a:lstStyle/>
                    <a:p>
                      <a:pPr algn="l" fontAlgn="b"/>
                      <a:r>
                        <a:rPr lang="nn-NO" sz="1100" b="1" i="0" u="none" strike="noStrike">
                          <a:solidFill>
                            <a:srgbClr val="000000"/>
                          </a:solidFill>
                          <a:effectLst/>
                          <a:latin typeface="Calibri" panose="020F0502020204030204" pitchFamily="34" charset="0"/>
                        </a:rPr>
                        <a:t>RSK Midt-Finnmark; Karajok kommune</a:t>
                      </a:r>
                      <a:br>
                        <a:rPr lang="nn-NO" sz="1100" b="1" i="0" u="none" strike="noStrike">
                          <a:solidFill>
                            <a:srgbClr val="000000"/>
                          </a:solidFill>
                          <a:effectLst/>
                          <a:latin typeface="Calibri" panose="020F0502020204030204" pitchFamily="34" charset="0"/>
                        </a:rPr>
                      </a:br>
                      <a:r>
                        <a:rPr lang="nn-NO" sz="1100" b="1" i="0" u="none" strike="noStrike">
                          <a:solidFill>
                            <a:srgbClr val="000000"/>
                          </a:solidFill>
                          <a:effectLst/>
                          <a:latin typeface="Calibri" panose="020F0502020204030204" pitchFamily="34" charset="0"/>
                        </a:rPr>
                        <a:t>             </a:t>
                      </a:r>
                      <a:r>
                        <a:rPr lang="nn-NO" sz="900" b="0" i="0" u="none" strike="noStrike">
                          <a:solidFill>
                            <a:srgbClr val="000000"/>
                          </a:solidFill>
                          <a:effectLst/>
                          <a:latin typeface="Calibri" panose="020F0502020204030204" pitchFamily="34" charset="0"/>
                        </a:rPr>
                        <a:t>Sámi allaskuvla/Samisk høgskole</a:t>
                      </a:r>
                      <a:endParaRPr lang="nn-NO" sz="1100" b="1"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50 200,00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7917215"/>
                  </a:ext>
                </a:extLst>
              </a:tr>
              <a:tr h="334493">
                <a:tc>
                  <a:txBody>
                    <a:bodyPr/>
                    <a:lstStyle/>
                    <a:p>
                      <a:pPr algn="l" fontAlgn="b"/>
                      <a:r>
                        <a:rPr lang="nb-NO" sz="1100" b="1" i="0" u="none" strike="noStrike">
                          <a:solidFill>
                            <a:srgbClr val="000000"/>
                          </a:solidFill>
                          <a:effectLst/>
                          <a:latin typeface="Calibri" panose="020F0502020204030204" pitchFamily="34" charset="0"/>
                        </a:rPr>
                        <a:t>RSK Midt-Finnmark; Gamvik og Porsanger kommuner</a:t>
                      </a:r>
                      <a:br>
                        <a:rPr lang="nb-NO" sz="1100" b="1" i="0" u="none" strike="noStrike">
                          <a:solidFill>
                            <a:srgbClr val="000000"/>
                          </a:solidFill>
                          <a:effectLst/>
                          <a:latin typeface="Calibri" panose="020F0502020204030204" pitchFamily="34" charset="0"/>
                        </a:rPr>
                      </a:br>
                      <a:r>
                        <a:rPr lang="nb-NO" sz="1100" b="1" i="0" u="none" strike="noStrike">
                          <a:solidFill>
                            <a:srgbClr val="000000"/>
                          </a:solidFill>
                          <a:effectLst/>
                          <a:latin typeface="Calibri" panose="020F0502020204030204" pitchFamily="34" charset="0"/>
                        </a:rPr>
                        <a:t>             </a:t>
                      </a:r>
                      <a:r>
                        <a:rPr lang="nb-NO" sz="900" b="0" i="0" u="none" strike="noStrike">
                          <a:solidFill>
                            <a:srgbClr val="000000"/>
                          </a:solidFill>
                          <a:effectLst/>
                          <a:latin typeface="Calibri" panose="020F0502020204030204" pitchFamily="34" charset="0"/>
                        </a:rPr>
                        <a:t>Partnerskap med UiT Norges arktiske universitet</a:t>
                      </a:r>
                      <a:endParaRPr lang="nb-NO" sz="1100" b="1"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159 200,00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0733167"/>
                  </a:ext>
                </a:extLst>
              </a:tr>
              <a:tr h="418963">
                <a:tc>
                  <a:txBody>
                    <a:bodyPr/>
                    <a:lstStyle/>
                    <a:p>
                      <a:pPr algn="l" fontAlgn="b"/>
                      <a:r>
                        <a:rPr lang="nb-NO" sz="1100" b="1" i="0" u="none" strike="noStrike">
                          <a:solidFill>
                            <a:srgbClr val="000000"/>
                          </a:solidFill>
                          <a:effectLst/>
                          <a:latin typeface="Calibri" panose="020F0502020204030204" pitchFamily="34" charset="0"/>
                        </a:rPr>
                        <a:t>Statlige samiske videregående skoler </a:t>
                      </a:r>
                      <a:br>
                        <a:rPr lang="nb-NO" sz="1100" b="0" i="0" u="none" strike="noStrike">
                          <a:solidFill>
                            <a:srgbClr val="000000"/>
                          </a:solidFill>
                          <a:effectLst/>
                          <a:latin typeface="Calibri" panose="020F0502020204030204" pitchFamily="34" charset="0"/>
                        </a:rPr>
                      </a:br>
                      <a:r>
                        <a:rPr lang="nb-NO" sz="1100" b="0" i="0" u="none" strike="noStrike">
                          <a:solidFill>
                            <a:srgbClr val="000000"/>
                          </a:solidFill>
                          <a:effectLst/>
                          <a:latin typeface="Calibri" panose="020F0502020204030204" pitchFamily="34" charset="0"/>
                        </a:rPr>
                        <a:t>            Uit Norges arktiske universitet og  </a:t>
                      </a:r>
                      <a:r>
                        <a:rPr lang="nb-NO" sz="900" b="0" i="0" u="none" strike="noStrike">
                          <a:solidFill>
                            <a:srgbClr val="000000"/>
                          </a:solidFill>
                          <a:effectLst/>
                          <a:latin typeface="Calibri" panose="020F0502020204030204" pitchFamily="34" charset="0"/>
                        </a:rPr>
                        <a:t>Sámi allaskuvla/Samisk høgskole</a:t>
                      </a:r>
                      <a:endParaRPr lang="nb-NO" sz="1100" b="0" i="0" u="none" strike="noStrike">
                        <a:solidFill>
                          <a:srgbClr val="000000"/>
                        </a:solidFill>
                        <a:effectLst/>
                        <a:latin typeface="Calibri" panose="020F0502020204030204" pitchFamily="34" charset="0"/>
                      </a:endParaRP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nb-NO" sz="1100" b="0"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nb-NO" sz="1100" b="1" i="0" u="none" strike="noStrike">
                          <a:solidFill>
                            <a:srgbClr val="000000"/>
                          </a:solidFill>
                          <a:effectLst/>
                          <a:latin typeface="Calibri" panose="020F0502020204030204" pitchFamily="34" charset="0"/>
                        </a:rPr>
                        <a:t>kr 146 000,00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2305466"/>
                  </a:ext>
                </a:extLst>
              </a:tr>
              <a:tr h="190216">
                <a:tc>
                  <a:txBody>
                    <a:bodyPr/>
                    <a:lstStyle/>
                    <a:p>
                      <a:pPr algn="l" fontAlgn="b"/>
                      <a:r>
                        <a:rPr lang="nb-NO" sz="1100" b="1" i="0" u="none" strike="noStrike">
                          <a:solidFill>
                            <a:srgbClr val="000000"/>
                          </a:solidFill>
                          <a:effectLst/>
                          <a:latin typeface="Calibri" panose="020F0502020204030204" pitchFamily="34" charset="0"/>
                        </a:rPr>
                        <a:t>Totalt</a:t>
                      </a:r>
                    </a:p>
                  </a:txBody>
                  <a:tcPr marL="9203" marR="9203" marT="9203" marB="44176"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endParaRPr lang="nb-NO" sz="1100" b="1" i="0" u="none" strike="noStrike">
                        <a:solidFill>
                          <a:srgbClr val="000000"/>
                        </a:solidFill>
                        <a:effectLst/>
                        <a:latin typeface="Calibri" panose="020F0502020204030204" pitchFamily="34" charset="0"/>
                      </a:endParaRPr>
                    </a:p>
                  </a:txBody>
                  <a:tcPr marL="9203" marR="9203" marT="9203" marB="44176"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nb-NO" sz="1100" b="1" i="0" u="none" strike="noStrike">
                          <a:solidFill>
                            <a:srgbClr val="000000"/>
                          </a:solidFill>
                          <a:effectLst/>
                          <a:latin typeface="Calibri" panose="020F0502020204030204" pitchFamily="34" charset="0"/>
                        </a:rPr>
                        <a:t>kr 4 105 000,00 </a:t>
                      </a:r>
                    </a:p>
                  </a:txBody>
                  <a:tcPr marL="9203" marR="9203" marT="9203" marB="44176"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89519403"/>
                  </a:ext>
                </a:extLst>
              </a:tr>
            </a:tbl>
          </a:graphicData>
        </a:graphic>
      </p:graphicFrame>
    </p:spTree>
    <p:extLst>
      <p:ext uri="{BB962C8B-B14F-4D97-AF65-F5344CB8AC3E}">
        <p14:creationId xmlns:p14="http://schemas.microsoft.com/office/powerpoint/2010/main" val="1440552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C6D5FA3-6273-D610-3540-E61C0C7A9FB9}"/>
              </a:ext>
            </a:extLst>
          </p:cNvPr>
          <p:cNvSpPr>
            <a:spLocks noGrp="1"/>
          </p:cNvSpPr>
          <p:nvPr>
            <p:ph type="body" sz="quarter" idx="11"/>
          </p:nvPr>
        </p:nvSpPr>
        <p:spPr>
          <a:xfrm>
            <a:off x="842487" y="2166333"/>
            <a:ext cx="4889693" cy="4144259"/>
          </a:xfrm>
        </p:spPr>
        <p:txBody>
          <a:bodyPr/>
          <a:lstStyle/>
          <a:p>
            <a:r>
              <a:rPr lang="nb-NO"/>
              <a:t>Kurs 1: Kurs 1 </a:t>
            </a:r>
            <a:r>
              <a:rPr lang="nb-NO" b="1"/>
              <a:t>Barnets beste på individnivå</a:t>
            </a:r>
          </a:p>
          <a:p>
            <a:r>
              <a:rPr lang="nb-NO"/>
              <a:t>Kurs 2: </a:t>
            </a:r>
            <a:r>
              <a:rPr lang="nb-NO" b="1"/>
              <a:t>Barnets beste på systemnivå</a:t>
            </a:r>
          </a:p>
          <a:p>
            <a:r>
              <a:rPr lang="nb-NO"/>
              <a:t>Kurs 3: </a:t>
            </a:r>
            <a:r>
              <a:rPr lang="nb-NO" b="1"/>
              <a:t>Barns rett til å bli hørt på individnivå</a:t>
            </a:r>
          </a:p>
          <a:p>
            <a:r>
              <a:rPr lang="nb-NO"/>
              <a:t>Kurs 4: </a:t>
            </a:r>
            <a:r>
              <a:rPr lang="nb-NO" b="1"/>
              <a:t>Barn rett til å bli hørt på systemnivå</a:t>
            </a:r>
          </a:p>
          <a:p>
            <a:r>
              <a:rPr lang="nb-NO">
                <a:hlinkClick r:id="rId3"/>
              </a:rPr>
              <a:t>E-læring – Barneombudet</a:t>
            </a:r>
            <a:endParaRPr lang="nb-NO"/>
          </a:p>
          <a:p>
            <a:r>
              <a:rPr lang="nb-NO" sz="1200">
                <a:latin typeface="+mn-lt"/>
              </a:rPr>
              <a:t>www.barneombudet.no/e-kurs</a:t>
            </a:r>
          </a:p>
        </p:txBody>
      </p:sp>
      <p:sp>
        <p:nvSpPr>
          <p:cNvPr id="4" name="Tittel 3">
            <a:extLst>
              <a:ext uri="{FF2B5EF4-FFF2-40B4-BE49-F238E27FC236}">
                <a16:creationId xmlns:a16="http://schemas.microsoft.com/office/drawing/2014/main" id="{F6207886-BB14-270F-5788-F4C22694EAA4}"/>
              </a:ext>
            </a:extLst>
          </p:cNvPr>
          <p:cNvSpPr>
            <a:spLocks noGrp="1"/>
          </p:cNvSpPr>
          <p:nvPr>
            <p:ph type="title"/>
          </p:nvPr>
        </p:nvSpPr>
        <p:spPr>
          <a:xfrm>
            <a:off x="1055689" y="873125"/>
            <a:ext cx="5040312" cy="1077209"/>
          </a:xfrm>
        </p:spPr>
        <p:txBody>
          <a:bodyPr/>
          <a:lstStyle/>
          <a:p>
            <a:r>
              <a:rPr lang="nb-NO"/>
              <a:t>E-læring om barns rettigheter</a:t>
            </a:r>
          </a:p>
        </p:txBody>
      </p:sp>
      <p:pic>
        <p:nvPicPr>
          <p:cNvPr id="6" name="Bilde 5">
            <a:extLst>
              <a:ext uri="{FF2B5EF4-FFF2-40B4-BE49-F238E27FC236}">
                <a16:creationId xmlns:a16="http://schemas.microsoft.com/office/drawing/2014/main" id="{88808E24-74FC-719B-C0C2-203D64FCD38C}"/>
              </a:ext>
            </a:extLst>
          </p:cNvPr>
          <p:cNvPicPr>
            <a:picLocks noChangeAspect="1"/>
          </p:cNvPicPr>
          <p:nvPr/>
        </p:nvPicPr>
        <p:blipFill>
          <a:blip r:embed="rId4"/>
          <a:stretch>
            <a:fillRect/>
          </a:stretch>
        </p:blipFill>
        <p:spPr>
          <a:xfrm>
            <a:off x="6167364" y="2166333"/>
            <a:ext cx="5394139" cy="3649606"/>
          </a:xfrm>
          <a:prstGeom prst="rect">
            <a:avLst/>
          </a:prstGeom>
        </p:spPr>
      </p:pic>
      <p:pic>
        <p:nvPicPr>
          <p:cNvPr id="8" name="Bilde 7">
            <a:extLst>
              <a:ext uri="{FF2B5EF4-FFF2-40B4-BE49-F238E27FC236}">
                <a16:creationId xmlns:a16="http://schemas.microsoft.com/office/drawing/2014/main" id="{E6DBC9C1-881F-A3C4-3819-D8885E1DAA63}"/>
              </a:ext>
            </a:extLst>
          </p:cNvPr>
          <p:cNvPicPr>
            <a:picLocks noChangeAspect="1"/>
          </p:cNvPicPr>
          <p:nvPr/>
        </p:nvPicPr>
        <p:blipFill>
          <a:blip r:embed="rId5"/>
          <a:stretch>
            <a:fillRect/>
          </a:stretch>
        </p:blipFill>
        <p:spPr>
          <a:xfrm>
            <a:off x="6294434" y="1014363"/>
            <a:ext cx="4782217" cy="657317"/>
          </a:xfrm>
          <a:prstGeom prst="rect">
            <a:avLst/>
          </a:prstGeom>
        </p:spPr>
      </p:pic>
    </p:spTree>
    <p:extLst>
      <p:ext uri="{BB962C8B-B14F-4D97-AF65-F5344CB8AC3E}">
        <p14:creationId xmlns:p14="http://schemas.microsoft.com/office/powerpoint/2010/main" val="316443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1E2AAB0-28EE-B2C5-0E24-265BB16D7681}"/>
              </a:ext>
            </a:extLst>
          </p:cNvPr>
          <p:cNvSpPr>
            <a:spLocks noGrp="1"/>
          </p:cNvSpPr>
          <p:nvPr>
            <p:ph type="body" sz="quarter" idx="11"/>
          </p:nvPr>
        </p:nvSpPr>
        <p:spPr>
          <a:xfrm>
            <a:off x="1057541" y="2164988"/>
            <a:ext cx="4034411" cy="4344863"/>
          </a:xfrm>
        </p:spPr>
        <p:txBody>
          <a:bodyPr/>
          <a:lstStyle/>
          <a:p>
            <a:r>
              <a:rPr lang="nb-NO" sz="2000" u="sng"/>
              <a:t>Barnehageeier- og skoleeiernivå</a:t>
            </a:r>
          </a:p>
          <a:p>
            <a:pPr marL="342900" indent="-342900">
              <a:buFont typeface="Arial" panose="020B0604020202020204" pitchFamily="34" charset="0"/>
              <a:buChar char="•"/>
            </a:pPr>
            <a:r>
              <a:rPr lang="nb-NO" sz="2000"/>
              <a:t>Hovedvekt på systemnivå – men også relevant på individnivå</a:t>
            </a:r>
          </a:p>
          <a:p>
            <a:r>
              <a:rPr lang="nb-NO" sz="2000"/>
              <a:t>Eksempel: Kommunen ønsker å redusere åpningstider i barnehager og SFO. Dette vil berøre mange barn direkte, og kommunen er dermed pliktig å følge stegene i vurderingen av barns beste.</a:t>
            </a:r>
          </a:p>
          <a:p>
            <a:endParaRPr lang="nb-NO" sz="2000"/>
          </a:p>
          <a:p>
            <a:pPr marL="342900" indent="-342900">
              <a:buFont typeface="Arial" panose="020B0604020202020204" pitchFamily="34" charset="0"/>
              <a:buChar char="•"/>
            </a:pPr>
            <a:endParaRPr lang="nb-NO"/>
          </a:p>
        </p:txBody>
      </p:sp>
      <p:sp>
        <p:nvSpPr>
          <p:cNvPr id="4" name="Tittel 3">
            <a:extLst>
              <a:ext uri="{FF2B5EF4-FFF2-40B4-BE49-F238E27FC236}">
                <a16:creationId xmlns:a16="http://schemas.microsoft.com/office/drawing/2014/main" id="{F429454A-E511-DDD1-148F-0FD659C4A387}"/>
              </a:ext>
            </a:extLst>
          </p:cNvPr>
          <p:cNvSpPr>
            <a:spLocks noGrp="1"/>
          </p:cNvSpPr>
          <p:nvPr>
            <p:ph type="title"/>
          </p:nvPr>
        </p:nvSpPr>
        <p:spPr/>
        <p:txBody>
          <a:bodyPr/>
          <a:lstStyle/>
          <a:p>
            <a:r>
              <a:rPr lang="nb-NO"/>
              <a:t>Barns beste og retten til å bli hørt i oppvekstsektoren</a:t>
            </a:r>
          </a:p>
        </p:txBody>
      </p:sp>
      <p:pic>
        <p:nvPicPr>
          <p:cNvPr id="7" name="Bilde 6">
            <a:extLst>
              <a:ext uri="{FF2B5EF4-FFF2-40B4-BE49-F238E27FC236}">
                <a16:creationId xmlns:a16="http://schemas.microsoft.com/office/drawing/2014/main" id="{9CD49537-654C-DEE7-0C82-34FEA561115A}"/>
              </a:ext>
            </a:extLst>
          </p:cNvPr>
          <p:cNvPicPr>
            <a:picLocks noChangeAspect="1"/>
          </p:cNvPicPr>
          <p:nvPr/>
        </p:nvPicPr>
        <p:blipFill>
          <a:blip r:embed="rId3"/>
          <a:stretch>
            <a:fillRect/>
          </a:stretch>
        </p:blipFill>
        <p:spPr>
          <a:xfrm>
            <a:off x="5513295" y="2105041"/>
            <a:ext cx="6140016" cy="4344863"/>
          </a:xfrm>
          <a:prstGeom prst="rect">
            <a:avLst/>
          </a:prstGeom>
        </p:spPr>
      </p:pic>
    </p:spTree>
    <p:extLst>
      <p:ext uri="{BB962C8B-B14F-4D97-AF65-F5344CB8AC3E}">
        <p14:creationId xmlns:p14="http://schemas.microsoft.com/office/powerpoint/2010/main" val="709474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B8A88-062C-D695-9C55-23E37FC35CB1}"/>
            </a:ext>
          </a:extLst>
        </p:cNvPr>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8AE2142-4B25-7132-F4CE-D873354B1D14}"/>
              </a:ext>
            </a:extLst>
          </p:cNvPr>
          <p:cNvSpPr>
            <a:spLocks noGrp="1"/>
          </p:cNvSpPr>
          <p:nvPr>
            <p:ph type="body" sz="quarter" idx="11"/>
          </p:nvPr>
        </p:nvSpPr>
        <p:spPr>
          <a:xfrm>
            <a:off x="1057541" y="2164988"/>
            <a:ext cx="4034411" cy="4344863"/>
          </a:xfrm>
        </p:spPr>
        <p:txBody>
          <a:bodyPr/>
          <a:lstStyle/>
          <a:p>
            <a:r>
              <a:rPr lang="nb-NO" sz="2000" u="sng"/>
              <a:t>Barnehager og skoler</a:t>
            </a:r>
          </a:p>
          <a:p>
            <a:pPr marL="342900" indent="-342900">
              <a:buFont typeface="Arial" panose="020B0604020202020204" pitchFamily="34" charset="0"/>
              <a:buChar char="•"/>
            </a:pPr>
            <a:r>
              <a:rPr lang="nb-NO" sz="2000"/>
              <a:t>Hovedvekt på individnivå – men også relevant på systemnivå</a:t>
            </a:r>
          </a:p>
          <a:p>
            <a:r>
              <a:rPr lang="nb-NO" sz="2000"/>
              <a:t>Eksempel: Viktig å ha denne kompetansen i arbeid med saker hvor barn ikke har et trygt og godt barnehage- og skolemiljø.</a:t>
            </a:r>
            <a:endParaRPr lang="nb-NO" sz="900"/>
          </a:p>
          <a:p>
            <a:r>
              <a:rPr lang="nb-NO" sz="2000"/>
              <a:t>Etter hvert kurs er det ført opp eksempler, i form av stegvise prosesser. Et av eksemplene er vedtak om spesialundervisning.</a:t>
            </a:r>
          </a:p>
          <a:p>
            <a:endParaRPr lang="nb-NO" sz="2000"/>
          </a:p>
          <a:p>
            <a:pPr marL="342900" indent="-342900">
              <a:buFont typeface="Arial" panose="020B0604020202020204" pitchFamily="34" charset="0"/>
              <a:buChar char="•"/>
            </a:pPr>
            <a:endParaRPr lang="nb-NO"/>
          </a:p>
        </p:txBody>
      </p:sp>
      <p:sp>
        <p:nvSpPr>
          <p:cNvPr id="4" name="Tittel 3">
            <a:extLst>
              <a:ext uri="{FF2B5EF4-FFF2-40B4-BE49-F238E27FC236}">
                <a16:creationId xmlns:a16="http://schemas.microsoft.com/office/drawing/2014/main" id="{F25BE2A1-7EBE-376B-C454-064FA05AA1FA}"/>
              </a:ext>
            </a:extLst>
          </p:cNvPr>
          <p:cNvSpPr>
            <a:spLocks noGrp="1"/>
          </p:cNvSpPr>
          <p:nvPr>
            <p:ph type="title"/>
          </p:nvPr>
        </p:nvSpPr>
        <p:spPr/>
        <p:txBody>
          <a:bodyPr/>
          <a:lstStyle/>
          <a:p>
            <a:r>
              <a:rPr lang="nb-NO"/>
              <a:t>Barns beste og retten til å bli hørt i oppvekstsektoren</a:t>
            </a:r>
          </a:p>
        </p:txBody>
      </p:sp>
      <p:pic>
        <p:nvPicPr>
          <p:cNvPr id="7" name="Bilde 6">
            <a:extLst>
              <a:ext uri="{FF2B5EF4-FFF2-40B4-BE49-F238E27FC236}">
                <a16:creationId xmlns:a16="http://schemas.microsoft.com/office/drawing/2014/main" id="{C0DB062C-11AD-149D-EF54-A698E5ED2976}"/>
              </a:ext>
            </a:extLst>
          </p:cNvPr>
          <p:cNvPicPr>
            <a:picLocks noChangeAspect="1"/>
          </p:cNvPicPr>
          <p:nvPr/>
        </p:nvPicPr>
        <p:blipFill>
          <a:blip r:embed="rId3"/>
          <a:stretch>
            <a:fillRect/>
          </a:stretch>
        </p:blipFill>
        <p:spPr>
          <a:xfrm>
            <a:off x="5513295" y="2105041"/>
            <a:ext cx="6140016" cy="4344863"/>
          </a:xfrm>
          <a:prstGeom prst="rect">
            <a:avLst/>
          </a:prstGeom>
        </p:spPr>
      </p:pic>
    </p:spTree>
    <p:extLst>
      <p:ext uri="{BB962C8B-B14F-4D97-AF65-F5344CB8AC3E}">
        <p14:creationId xmlns:p14="http://schemas.microsoft.com/office/powerpoint/2010/main" val="31259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2E84FC-82E4-0662-F082-AD6850DDE4A0}"/>
              </a:ext>
            </a:extLst>
          </p:cNvPr>
          <p:cNvSpPr>
            <a:spLocks noGrp="1"/>
          </p:cNvSpPr>
          <p:nvPr>
            <p:ph type="body" sz="quarter" idx="12"/>
          </p:nvPr>
        </p:nvSpPr>
        <p:spPr>
          <a:xfrm>
            <a:off x="6291978" y="1473021"/>
            <a:ext cx="5575301" cy="4612021"/>
          </a:xfrm>
        </p:spPr>
        <p:txBody>
          <a:bodyPr lIns="91440" tIns="45720" rIns="91440" bIns="45720" anchor="t">
            <a:normAutofit/>
          </a:bodyPr>
          <a:lstStyle/>
          <a:p>
            <a:pPr marL="0" indent="0">
              <a:lnSpc>
                <a:spcPct val="90000"/>
              </a:lnSpc>
              <a:buNone/>
            </a:pPr>
            <a:r>
              <a:rPr lang="nb-NO" sz="2400" kern="1200">
                <a:solidFill>
                  <a:srgbClr val="0070C0"/>
                </a:solidFill>
                <a:hlinkClick r:id="rId3">
                  <a:extLst>
                    <a:ext uri="{A12FA001-AC4F-418D-AE19-62706E023703}">
                      <ahyp:hlinkClr xmlns:ahyp="http://schemas.microsoft.com/office/drawing/2018/hyperlinkcolor" val="tx"/>
                    </a:ext>
                  </a:extLst>
                </a:hlinkClick>
              </a:rPr>
              <a:t>Ny opplæringslov høsten 2024 | udir.no</a:t>
            </a:r>
            <a:endParaRPr lang="nb-NO" sz="2400" kern="1200">
              <a:solidFill>
                <a:srgbClr val="0070C0"/>
              </a:solidFill>
              <a:ea typeface="Open Sans Light"/>
              <a:cs typeface="Open Sans Light"/>
            </a:endParaRPr>
          </a:p>
          <a:p>
            <a:pPr marL="0" indent="0">
              <a:lnSpc>
                <a:spcPct val="90000"/>
              </a:lnSpc>
              <a:buNone/>
            </a:pPr>
            <a:r>
              <a:rPr lang="nb-NO" sz="2000"/>
              <a:t>Her vil det fortløpende bli publisert oppdateringer.</a:t>
            </a:r>
            <a:br>
              <a:rPr lang="nb-NO" sz="2000"/>
            </a:br>
            <a:endParaRPr lang="nb-NO" sz="2000">
              <a:ea typeface="Open Sans Light"/>
              <a:cs typeface="Open Sans Light"/>
            </a:endParaRPr>
          </a:p>
          <a:p>
            <a:pPr marL="0" indent="0">
              <a:lnSpc>
                <a:spcPct val="90000"/>
              </a:lnSpc>
              <a:buNone/>
            </a:pPr>
            <a:r>
              <a:rPr lang="nb-NO" sz="2400" b="1" u="sng"/>
              <a:t>Punkter</a:t>
            </a:r>
            <a:r>
              <a:rPr lang="nb-NO" sz="2400" b="1" u="sng" kern="1200"/>
              <a:t> å merke seg:</a:t>
            </a:r>
            <a:endParaRPr lang="nb-NO" sz="2400" b="1" u="sng" kern="1200">
              <a:ea typeface="Open Sans Light"/>
              <a:cs typeface="Open Sans Light"/>
            </a:endParaRPr>
          </a:p>
          <a:p>
            <a:pPr marL="342900" indent="-342900">
              <a:lnSpc>
                <a:spcPct val="90000"/>
              </a:lnSpc>
              <a:buFont typeface="Calibri" panose="020B0604020202020204" pitchFamily="34" charset="0"/>
              <a:buChar char="-"/>
            </a:pPr>
            <a:r>
              <a:rPr lang="nb-NO" sz="2400">
                <a:ea typeface="Open Sans Light"/>
                <a:cs typeface="Open Sans Light"/>
              </a:rPr>
              <a:t>Hva må kommuner/fylkeskommuner forberede?</a:t>
            </a:r>
          </a:p>
          <a:p>
            <a:pPr marL="0" indent="-342900">
              <a:lnSpc>
                <a:spcPct val="90000"/>
              </a:lnSpc>
              <a:buFont typeface="Calibri"/>
              <a:buChar char="-"/>
            </a:pPr>
            <a:r>
              <a:rPr lang="nb-NO" sz="2400" kern="1200"/>
              <a:t>Overgang til ny lov</a:t>
            </a:r>
            <a:r>
              <a:rPr lang="nb-NO" sz="2400"/>
              <a:t> </a:t>
            </a:r>
            <a:endParaRPr lang="nb-NO" sz="2400">
              <a:ea typeface="Open Sans Light"/>
              <a:cs typeface="Open Sans Light"/>
            </a:endParaRPr>
          </a:p>
          <a:p>
            <a:pPr marL="0" indent="-342900">
              <a:lnSpc>
                <a:spcPct val="90000"/>
              </a:lnSpc>
              <a:buFont typeface="Calibri"/>
              <a:buChar char="-"/>
            </a:pPr>
            <a:r>
              <a:rPr lang="nb-NO" sz="2400">
                <a:ea typeface="Open Sans Light"/>
                <a:cs typeface="Open Sans Light"/>
              </a:rPr>
              <a:t>Hva er nytt i ny opplæringslov?</a:t>
            </a:r>
          </a:p>
          <a:p>
            <a:pPr marL="0" indent="-342900">
              <a:lnSpc>
                <a:spcPct val="90000"/>
              </a:lnSpc>
              <a:buFont typeface="Calibri"/>
              <a:buChar char="-"/>
            </a:pPr>
            <a:r>
              <a:rPr lang="nb-NO" sz="2400">
                <a:ea typeface="Open Sans Light"/>
                <a:cs typeface="Open Sans Light"/>
              </a:rPr>
              <a:t>Ord og uttrykk</a:t>
            </a:r>
          </a:p>
        </p:txBody>
      </p:sp>
      <p:sp>
        <p:nvSpPr>
          <p:cNvPr id="2" name="Title 1">
            <a:extLst>
              <a:ext uri="{FF2B5EF4-FFF2-40B4-BE49-F238E27FC236}">
                <a16:creationId xmlns:a16="http://schemas.microsoft.com/office/drawing/2014/main" id="{A0658466-4288-8ADB-1B29-DC1243A68F94}"/>
              </a:ext>
            </a:extLst>
          </p:cNvPr>
          <p:cNvSpPr>
            <a:spLocks noGrp="1"/>
          </p:cNvSpPr>
          <p:nvPr>
            <p:ph type="title"/>
          </p:nvPr>
        </p:nvSpPr>
        <p:spPr>
          <a:xfrm>
            <a:off x="1147410" y="118181"/>
            <a:ext cx="10080625" cy="1077208"/>
          </a:xfrm>
        </p:spPr>
        <p:txBody>
          <a:bodyPr anchor="b">
            <a:normAutofit/>
          </a:bodyPr>
          <a:lstStyle/>
          <a:p>
            <a:r>
              <a:rPr lang="en-US">
                <a:ea typeface="Open Sans SemiBold"/>
                <a:cs typeface="Open Sans SemiBold"/>
              </a:rPr>
              <a:t>Ny </a:t>
            </a:r>
            <a:r>
              <a:rPr lang="nb-NO">
                <a:ea typeface="Open Sans SemiBold"/>
                <a:cs typeface="Open Sans SemiBold"/>
              </a:rPr>
              <a:t>opplæringslov</a:t>
            </a:r>
            <a:r>
              <a:rPr lang="en-US">
                <a:ea typeface="Open Sans SemiBold"/>
                <a:cs typeface="Open Sans SemiBold"/>
              </a:rPr>
              <a:t> </a:t>
            </a:r>
            <a:r>
              <a:rPr lang="nb-NO">
                <a:ea typeface="Open Sans SemiBold"/>
                <a:cs typeface="Open Sans SemiBold"/>
              </a:rPr>
              <a:t>fra</a:t>
            </a:r>
            <a:r>
              <a:rPr lang="en-US">
                <a:ea typeface="Open Sans SemiBold"/>
                <a:cs typeface="Open Sans SemiBold"/>
              </a:rPr>
              <a:t> 01.08.2024</a:t>
            </a:r>
          </a:p>
        </p:txBody>
      </p:sp>
      <p:sp>
        <p:nvSpPr>
          <p:cNvPr id="25" name="Text Placeholder 4">
            <a:extLst>
              <a:ext uri="{FF2B5EF4-FFF2-40B4-BE49-F238E27FC236}">
                <a16:creationId xmlns:a16="http://schemas.microsoft.com/office/drawing/2014/main" id="{8C150129-B26B-71E7-23A7-3F460EBB6F8C}"/>
              </a:ext>
            </a:extLst>
          </p:cNvPr>
          <p:cNvSpPr>
            <a:spLocks noGrp="1"/>
          </p:cNvSpPr>
          <p:nvPr>
            <p:ph type="body" sz="quarter" idx="24"/>
          </p:nvPr>
        </p:nvSpPr>
        <p:spPr>
          <a:xfrm>
            <a:off x="1295685" y="6412951"/>
            <a:ext cx="3868452" cy="153888"/>
          </a:xfrm>
        </p:spPr>
        <p:txBody>
          <a:bodyPr/>
          <a:lstStyle/>
          <a:p>
            <a:endParaRPr lang="en-US"/>
          </a:p>
        </p:txBody>
      </p:sp>
      <p:pic>
        <p:nvPicPr>
          <p:cNvPr id="7" name="Picture 6">
            <a:extLst>
              <a:ext uri="{FF2B5EF4-FFF2-40B4-BE49-F238E27FC236}">
                <a16:creationId xmlns:a16="http://schemas.microsoft.com/office/drawing/2014/main" id="{355C1A3A-6344-7B95-B2E1-F2FE9D26DB16}"/>
              </a:ext>
            </a:extLst>
          </p:cNvPr>
          <p:cNvPicPr>
            <a:picLocks noChangeAspect="1"/>
          </p:cNvPicPr>
          <p:nvPr/>
        </p:nvPicPr>
        <p:blipFill>
          <a:blip r:embed="rId4"/>
          <a:stretch>
            <a:fillRect/>
          </a:stretch>
        </p:blipFill>
        <p:spPr>
          <a:xfrm>
            <a:off x="295488" y="1697804"/>
            <a:ext cx="5606597" cy="4151252"/>
          </a:xfrm>
          <a:prstGeom prst="rect">
            <a:avLst/>
          </a:prstGeom>
        </p:spPr>
      </p:pic>
    </p:spTree>
    <p:extLst>
      <p:ext uri="{BB962C8B-B14F-4D97-AF65-F5344CB8AC3E}">
        <p14:creationId xmlns:p14="http://schemas.microsoft.com/office/powerpoint/2010/main" val="115627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67B84D-7703-F9BF-2066-102E64EA9220}"/>
              </a:ext>
            </a:extLst>
          </p:cNvPr>
          <p:cNvSpPr>
            <a:spLocks noGrp="1"/>
          </p:cNvSpPr>
          <p:nvPr>
            <p:ph type="body" sz="quarter" idx="11"/>
          </p:nvPr>
        </p:nvSpPr>
        <p:spPr/>
        <p:txBody>
          <a:bodyPr lIns="91440" tIns="45720" rIns="91440" bIns="45720" anchor="t"/>
          <a:lstStyle/>
          <a:p>
            <a:endParaRPr lang="nb-NO" sz="1800" b="1">
              <a:ea typeface="Open Sans Light"/>
              <a:cs typeface="Open Sans Light"/>
            </a:endParaRPr>
          </a:p>
          <a:p>
            <a:pPr marL="342900" indent="-342900">
              <a:buFont typeface="Calibri"/>
              <a:buChar char="-"/>
            </a:pPr>
            <a:endParaRPr lang="nb-NO" sz="1800" b="1">
              <a:ea typeface="Open Sans Light"/>
              <a:cs typeface="Open Sans Light"/>
            </a:endParaRPr>
          </a:p>
        </p:txBody>
      </p:sp>
      <p:sp>
        <p:nvSpPr>
          <p:cNvPr id="6" name="Text Placeholder 5">
            <a:extLst>
              <a:ext uri="{FF2B5EF4-FFF2-40B4-BE49-F238E27FC236}">
                <a16:creationId xmlns:a16="http://schemas.microsoft.com/office/drawing/2014/main" id="{F0EAEFF0-AC84-ECD3-82C8-2CC95719CFB9}"/>
              </a:ext>
            </a:extLst>
          </p:cNvPr>
          <p:cNvSpPr>
            <a:spLocks noGrp="1"/>
          </p:cNvSpPr>
          <p:nvPr>
            <p:ph type="body" sz="quarter" idx="12"/>
          </p:nvPr>
        </p:nvSpPr>
        <p:spPr>
          <a:xfrm>
            <a:off x="5216068" y="1381559"/>
            <a:ext cx="6047411" cy="4929119"/>
          </a:xfrm>
        </p:spPr>
        <p:txBody>
          <a:bodyPr lIns="91440" tIns="45720" rIns="91440" bIns="45720" anchor="t"/>
          <a:lstStyle/>
          <a:p>
            <a:r>
              <a:rPr lang="nb-NO">
                <a:solidFill>
                  <a:srgbClr val="303030"/>
                </a:solidFill>
                <a:latin typeface="Arial"/>
                <a:cs typeface="Arial"/>
              </a:rPr>
              <a:t>Den nye opplæringsloven krever at alle lokale forskrifter kunngjøres på Lovdata. Det skal også fastsettes noen flere lokale forskrifter enn i dagens lov.</a:t>
            </a:r>
            <a:endParaRPr lang="en-US">
              <a:solidFill>
                <a:srgbClr val="000000"/>
              </a:solidFill>
              <a:latin typeface="Arial"/>
              <a:cs typeface="Arial"/>
            </a:endParaRPr>
          </a:p>
          <a:p>
            <a:endParaRPr lang="nb-NO">
              <a:solidFill>
                <a:srgbClr val="303030"/>
              </a:solidFill>
              <a:latin typeface="Arial"/>
              <a:ea typeface="Open Sans Light"/>
              <a:cs typeface="Arial"/>
            </a:endParaRPr>
          </a:p>
          <a:p>
            <a:endParaRPr lang="nb-NO">
              <a:solidFill>
                <a:srgbClr val="303030"/>
              </a:solidFill>
              <a:latin typeface="Arial"/>
              <a:ea typeface="Open Sans Light"/>
              <a:cs typeface="Arial"/>
            </a:endParaRPr>
          </a:p>
          <a:p>
            <a:r>
              <a:rPr lang="nb-NO">
                <a:solidFill>
                  <a:srgbClr val="303030"/>
                </a:solidFill>
                <a:latin typeface="Arial"/>
                <a:ea typeface="Open Sans Light"/>
                <a:cs typeface="Arial"/>
              </a:rPr>
              <a:t>Lokale forskrifter som skal gjelde fra og med høsten 2024 bør i så stor grad som mulig fastsettes og kunngjøres etter ny lov. Lokale forskrifter etter gammel lov kan fortsatt gjelde. Men de må kunngjøres før skolestart!</a:t>
            </a:r>
            <a:endParaRPr lang="nb-NO">
              <a:solidFill>
                <a:srgbClr val="000000"/>
              </a:solidFill>
              <a:latin typeface="Arial"/>
              <a:ea typeface="Open Sans Light"/>
              <a:cs typeface="Arial"/>
            </a:endParaRPr>
          </a:p>
          <a:p>
            <a:endParaRPr lang="en-US">
              <a:ea typeface="Open Sans Light"/>
              <a:cs typeface="Open Sans Light"/>
            </a:endParaRPr>
          </a:p>
        </p:txBody>
      </p:sp>
      <p:sp>
        <p:nvSpPr>
          <p:cNvPr id="4" name="Title 3">
            <a:extLst>
              <a:ext uri="{FF2B5EF4-FFF2-40B4-BE49-F238E27FC236}">
                <a16:creationId xmlns:a16="http://schemas.microsoft.com/office/drawing/2014/main" id="{6B711311-8C47-FC19-4D40-70D7637AF790}"/>
              </a:ext>
            </a:extLst>
          </p:cNvPr>
          <p:cNvSpPr>
            <a:spLocks noGrp="1"/>
          </p:cNvSpPr>
          <p:nvPr>
            <p:ph type="title"/>
          </p:nvPr>
        </p:nvSpPr>
        <p:spPr>
          <a:xfrm>
            <a:off x="1055688" y="156845"/>
            <a:ext cx="10080625" cy="1115309"/>
          </a:xfrm>
        </p:spPr>
        <p:txBody>
          <a:bodyPr/>
          <a:lstStyle/>
          <a:p>
            <a:r>
              <a:rPr lang="nb-NO">
                <a:ea typeface="Open Sans SemiBold"/>
                <a:cs typeface="Open Sans SemiBold"/>
              </a:rPr>
              <a:t>Ny lov krever flere lokal forskrifter</a:t>
            </a:r>
            <a:endParaRPr lang="nb-NO"/>
          </a:p>
        </p:txBody>
      </p:sp>
      <p:pic>
        <p:nvPicPr>
          <p:cNvPr id="7" name="Picture 6" descr="Ny opplæringslov 2024 by Fagbokforlaget skole og barnehage - Issuu">
            <a:extLst>
              <a:ext uri="{FF2B5EF4-FFF2-40B4-BE49-F238E27FC236}">
                <a16:creationId xmlns:a16="http://schemas.microsoft.com/office/drawing/2014/main" id="{6CFA551E-57BE-9A6F-CBB6-5F0B1D5F64BF}"/>
              </a:ext>
            </a:extLst>
          </p:cNvPr>
          <p:cNvPicPr>
            <a:picLocks noChangeAspect="1"/>
          </p:cNvPicPr>
          <p:nvPr/>
        </p:nvPicPr>
        <p:blipFill>
          <a:blip r:embed="rId3"/>
          <a:stretch>
            <a:fillRect/>
          </a:stretch>
        </p:blipFill>
        <p:spPr>
          <a:xfrm>
            <a:off x="1370648" y="1949768"/>
            <a:ext cx="3034665" cy="4025265"/>
          </a:xfrm>
          <a:prstGeom prst="rect">
            <a:avLst/>
          </a:prstGeom>
        </p:spPr>
      </p:pic>
    </p:spTree>
    <p:extLst>
      <p:ext uri="{BB962C8B-B14F-4D97-AF65-F5344CB8AC3E}">
        <p14:creationId xmlns:p14="http://schemas.microsoft.com/office/powerpoint/2010/main" val="1163979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3110D999-7986-E180-99DB-A989BFCB468C}"/>
              </a:ext>
            </a:extLst>
          </p:cNvPr>
          <p:cNvSpPr>
            <a:spLocks noGrp="1"/>
          </p:cNvSpPr>
          <p:nvPr>
            <p:ph type="body" sz="quarter" idx="21"/>
          </p:nvPr>
        </p:nvSpPr>
        <p:spPr>
          <a:xfrm>
            <a:off x="7788275" y="2319024"/>
            <a:ext cx="3044826" cy="3665850"/>
          </a:xfrm>
        </p:spPr>
        <p:txBody>
          <a:bodyPr/>
          <a:lstStyle/>
          <a:p>
            <a:endParaRPr lang="en-US"/>
          </a:p>
        </p:txBody>
      </p:sp>
      <p:sp>
        <p:nvSpPr>
          <p:cNvPr id="12" name="Title 2">
            <a:extLst>
              <a:ext uri="{FF2B5EF4-FFF2-40B4-BE49-F238E27FC236}">
                <a16:creationId xmlns:a16="http://schemas.microsoft.com/office/drawing/2014/main" id="{31F1D5DC-9366-2F29-8E52-FE50AA139130}"/>
              </a:ext>
            </a:extLst>
          </p:cNvPr>
          <p:cNvSpPr>
            <a:spLocks noGrp="1"/>
          </p:cNvSpPr>
          <p:nvPr>
            <p:ph type="title"/>
          </p:nvPr>
        </p:nvSpPr>
        <p:spPr>
          <a:xfrm>
            <a:off x="1055682" y="252528"/>
            <a:ext cx="10080626" cy="1077208"/>
          </a:xfrm>
        </p:spPr>
        <p:txBody>
          <a:bodyPr/>
          <a:lstStyle/>
          <a:p>
            <a:r>
              <a:rPr lang="nb-NO">
                <a:ea typeface="Open Sans SemiBold"/>
                <a:cs typeface="Open Sans SemiBold"/>
              </a:rPr>
              <a:t>Veileder for standpunktklager</a:t>
            </a:r>
            <a:endParaRPr lang="nb-NO"/>
          </a:p>
        </p:txBody>
      </p:sp>
      <p:sp>
        <p:nvSpPr>
          <p:cNvPr id="14" name="Text Placeholder 3">
            <a:extLst>
              <a:ext uri="{FF2B5EF4-FFF2-40B4-BE49-F238E27FC236}">
                <a16:creationId xmlns:a16="http://schemas.microsoft.com/office/drawing/2014/main" id="{9CF5E640-A187-7D2E-D1CE-53DF840C8D5D}"/>
              </a:ext>
            </a:extLst>
          </p:cNvPr>
          <p:cNvSpPr>
            <a:spLocks noGrp="1"/>
          </p:cNvSpPr>
          <p:nvPr>
            <p:ph type="body" sz="quarter" idx="12"/>
          </p:nvPr>
        </p:nvSpPr>
        <p:spPr>
          <a:xfrm>
            <a:off x="815891" y="1662845"/>
            <a:ext cx="6034433" cy="4512575"/>
          </a:xfrm>
        </p:spPr>
        <p:txBody>
          <a:bodyPr lIns="91440" tIns="45720" rIns="91440" bIns="45720" anchor="t"/>
          <a:lstStyle/>
          <a:p>
            <a:r>
              <a:rPr lang="nb-NO" b="1">
                <a:ea typeface="Open Sans Light"/>
                <a:cs typeface="Open Sans Light"/>
              </a:rPr>
              <a:t>Utarbeidet for å hjelpe skolene i arbeidet med standpunktklager.</a:t>
            </a:r>
            <a:br>
              <a:rPr lang="nb-NO" b="1">
                <a:ea typeface="Open Sans Light"/>
                <a:cs typeface="Open Sans Light"/>
              </a:rPr>
            </a:br>
            <a:endParaRPr lang="nb-NO" b="1">
              <a:ea typeface="Open Sans Light"/>
              <a:cs typeface="Open Sans Light"/>
            </a:endParaRPr>
          </a:p>
          <a:p>
            <a:r>
              <a:rPr lang="nb-NO" b="1">
                <a:ea typeface="Open Sans Light"/>
                <a:cs typeface="Open Sans Light"/>
              </a:rPr>
              <a:t>Vil bli sendt alle skoleeiere.</a:t>
            </a:r>
            <a:r>
              <a:rPr lang="nb-NO">
                <a:ea typeface="Open Sans Light"/>
                <a:cs typeface="Open Sans Light"/>
              </a:rPr>
              <a:t> </a:t>
            </a:r>
            <a:br>
              <a:rPr lang="nb-NO">
                <a:ea typeface="Open Sans Light"/>
                <a:cs typeface="Open Sans Light"/>
              </a:rPr>
            </a:br>
            <a:r>
              <a:rPr lang="nb-NO" sz="1800">
                <a:ea typeface="Open Sans Light"/>
                <a:cs typeface="Open Sans Light"/>
              </a:rPr>
              <a:t>Viktig at den videresendes alle skoler med ungdomstrinn.</a:t>
            </a:r>
          </a:p>
          <a:p>
            <a:br>
              <a:rPr lang="nb-NO" b="1">
                <a:ea typeface="Open Sans Light"/>
                <a:cs typeface="Open Sans Light"/>
              </a:rPr>
            </a:br>
            <a:r>
              <a:rPr lang="nb-NO" b="1">
                <a:ea typeface="Open Sans Light"/>
                <a:cs typeface="Open Sans Light"/>
              </a:rPr>
              <a:t>Veilederen vil publiseres på hjemmesiden til Statsforvalteren i Troms og Finnmark</a:t>
            </a:r>
            <a:r>
              <a:rPr lang="nb-NO">
                <a:ea typeface="Open Sans Light"/>
                <a:cs typeface="Open Sans Light"/>
              </a:rPr>
              <a:t>:</a:t>
            </a:r>
            <a:br>
              <a:rPr lang="nb-NO">
                <a:ea typeface="Open Sans Light"/>
                <a:cs typeface="Open Sans Light"/>
              </a:rPr>
            </a:br>
            <a:r>
              <a:rPr lang="nb-NO">
                <a:ea typeface="+mj-lt"/>
                <a:cs typeface="+mj-lt"/>
                <a:hlinkClick r:id="rId3"/>
              </a:rPr>
              <a:t>Standpunktvurdering | Statsforvalteren i Troms og Finnmark</a:t>
            </a:r>
            <a:endParaRPr lang="nb-NO">
              <a:ea typeface="Open Sans Light"/>
              <a:cs typeface="Open Sans Light"/>
            </a:endParaRPr>
          </a:p>
        </p:txBody>
      </p:sp>
      <p:pic>
        <p:nvPicPr>
          <p:cNvPr id="6" name="Picture 5">
            <a:extLst>
              <a:ext uri="{FF2B5EF4-FFF2-40B4-BE49-F238E27FC236}">
                <a16:creationId xmlns:a16="http://schemas.microsoft.com/office/drawing/2014/main" id="{58B5CBF0-E7F9-C119-ECA9-373C0AE9C8A5}"/>
              </a:ext>
            </a:extLst>
          </p:cNvPr>
          <p:cNvPicPr>
            <a:picLocks noChangeAspect="1"/>
          </p:cNvPicPr>
          <p:nvPr/>
        </p:nvPicPr>
        <p:blipFill>
          <a:blip r:embed="rId4"/>
          <a:stretch>
            <a:fillRect/>
          </a:stretch>
        </p:blipFill>
        <p:spPr>
          <a:xfrm>
            <a:off x="7851789" y="2317422"/>
            <a:ext cx="2930072" cy="3943548"/>
          </a:xfrm>
          <a:prstGeom prst="rect">
            <a:avLst/>
          </a:prstGeom>
        </p:spPr>
      </p:pic>
    </p:spTree>
    <p:extLst>
      <p:ext uri="{BB962C8B-B14F-4D97-AF65-F5344CB8AC3E}">
        <p14:creationId xmlns:p14="http://schemas.microsoft.com/office/powerpoint/2010/main" val="3068289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927AF11-000B-4701-02D9-33AE9C1C9327}"/>
              </a:ext>
            </a:extLst>
          </p:cNvPr>
          <p:cNvSpPr>
            <a:spLocks noGrp="1"/>
          </p:cNvSpPr>
          <p:nvPr>
            <p:ph type="body" sz="quarter" idx="12"/>
          </p:nvPr>
        </p:nvSpPr>
        <p:spPr/>
        <p:txBody>
          <a:bodyPr/>
          <a:lstStyle/>
          <a:p>
            <a:pPr marL="0" indent="0">
              <a:buNone/>
            </a:pPr>
            <a:r>
              <a:rPr lang="nn-NO" b="0" i="0">
                <a:solidFill>
                  <a:srgbClr val="333333"/>
                </a:solidFill>
                <a:effectLst/>
                <a:latin typeface="Helvetica Neue"/>
              </a:rPr>
              <a:t>Skolen skal sørgje for at involverte elevar blir høyrde. Kva som er best for elevane, skal vere eit grunnleggjande omsyn i skolen sitt arbeid</a:t>
            </a:r>
          </a:p>
          <a:p>
            <a:endParaRPr lang="nn-NO">
              <a:solidFill>
                <a:srgbClr val="333333"/>
              </a:solidFill>
              <a:latin typeface="Helvetica Neue"/>
            </a:endParaRPr>
          </a:p>
          <a:p>
            <a:pPr marL="0" indent="0">
              <a:buNone/>
            </a:pPr>
            <a:r>
              <a:rPr lang="nn-NO" sz="1400">
                <a:solidFill>
                  <a:srgbClr val="333333"/>
                </a:solidFill>
                <a:latin typeface="Helvetica Neue"/>
              </a:rPr>
              <a:t>Opplæringslova § 9 A-4, 5 ledd</a:t>
            </a:r>
            <a:endParaRPr lang="nb-NO" sz="1400"/>
          </a:p>
        </p:txBody>
      </p:sp>
      <p:sp>
        <p:nvSpPr>
          <p:cNvPr id="4" name="Tittel 3">
            <a:extLst>
              <a:ext uri="{FF2B5EF4-FFF2-40B4-BE49-F238E27FC236}">
                <a16:creationId xmlns:a16="http://schemas.microsoft.com/office/drawing/2014/main" id="{AA46E46F-2786-B579-018B-480036BDD6AD}"/>
              </a:ext>
            </a:extLst>
          </p:cNvPr>
          <p:cNvSpPr>
            <a:spLocks noGrp="1"/>
          </p:cNvSpPr>
          <p:nvPr>
            <p:ph type="title"/>
          </p:nvPr>
        </p:nvSpPr>
        <p:spPr/>
        <p:txBody>
          <a:bodyPr/>
          <a:lstStyle/>
          <a:p>
            <a:r>
              <a:rPr lang="nb-NO" sz="4400"/>
              <a:t>§ 9 A-4 – månedens delplikt: Barnets beste og retten til å bli hørt</a:t>
            </a:r>
            <a:endParaRPr lang="nb-NO"/>
          </a:p>
        </p:txBody>
      </p:sp>
      <p:pic>
        <p:nvPicPr>
          <p:cNvPr id="6" name="Bilde 5">
            <a:extLst>
              <a:ext uri="{FF2B5EF4-FFF2-40B4-BE49-F238E27FC236}">
                <a16:creationId xmlns:a16="http://schemas.microsoft.com/office/drawing/2014/main" id="{689D28C6-0696-E75F-3151-E9C997D77577}"/>
              </a:ext>
            </a:extLst>
          </p:cNvPr>
          <p:cNvPicPr>
            <a:picLocks noChangeAspect="1"/>
          </p:cNvPicPr>
          <p:nvPr/>
        </p:nvPicPr>
        <p:blipFill>
          <a:blip r:embed="rId3"/>
          <a:stretch>
            <a:fillRect/>
          </a:stretch>
        </p:blipFill>
        <p:spPr>
          <a:xfrm>
            <a:off x="920908" y="2287870"/>
            <a:ext cx="4953429" cy="3375953"/>
          </a:xfrm>
          <a:prstGeom prst="rect">
            <a:avLst/>
          </a:prstGeom>
        </p:spPr>
      </p:pic>
    </p:spTree>
    <p:extLst>
      <p:ext uri="{BB962C8B-B14F-4D97-AF65-F5344CB8AC3E}">
        <p14:creationId xmlns:p14="http://schemas.microsoft.com/office/powerpoint/2010/main" val="1884065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65E360B3-EFDC-4A81-B4C3-000E3D01A3FC}"/>
              </a:ext>
            </a:extLst>
          </p:cNvPr>
          <p:cNvSpPr>
            <a:spLocks noGrp="1"/>
          </p:cNvSpPr>
          <p:nvPr>
            <p:ph type="body" sz="quarter" idx="12"/>
          </p:nvPr>
        </p:nvSpPr>
        <p:spPr>
          <a:xfrm>
            <a:off x="4619813" y="2164466"/>
            <a:ext cx="6400800" cy="3907629"/>
          </a:xfrm>
        </p:spPr>
        <p:txBody>
          <a:bodyPr>
            <a:normAutofit/>
          </a:bodyPr>
          <a:lstStyle/>
          <a:p>
            <a:endParaRPr lang="nb-NO">
              <a:latin typeface="Open Sans" panose="020B0606030504020204" pitchFamily="34" charset="0"/>
              <a:ea typeface="Open Sans" panose="020B0606030504020204" pitchFamily="34" charset="0"/>
              <a:cs typeface="Open Sans" panose="020B0606030504020204" pitchFamily="34" charset="0"/>
            </a:endParaRPr>
          </a:p>
          <a:p>
            <a:endParaRPr lang="nb-NO">
              <a:latin typeface="Open Sans" panose="020B0606030504020204" pitchFamily="34" charset="0"/>
              <a:ea typeface="Open Sans" panose="020B0606030504020204" pitchFamily="34" charset="0"/>
              <a:cs typeface="Open Sans" panose="020B0606030504020204" pitchFamily="34" charset="0"/>
            </a:endParaRPr>
          </a:p>
          <a:p>
            <a:endParaRPr lang="nb-NO">
              <a:latin typeface="Open Sans" panose="020B0606030504020204" pitchFamily="34" charset="0"/>
              <a:ea typeface="Open Sans" panose="020B0606030504020204" pitchFamily="34" charset="0"/>
              <a:cs typeface="Open Sans" panose="020B0606030504020204" pitchFamily="34" charset="0"/>
            </a:endParaRPr>
          </a:p>
          <a:p>
            <a:endParaRPr lang="nb-NO">
              <a:latin typeface="Open Sans" panose="020B0606030504020204" pitchFamily="34" charset="0"/>
              <a:ea typeface="Open Sans" panose="020B0606030504020204" pitchFamily="34" charset="0"/>
              <a:cs typeface="Open Sans" panose="020B0606030504020204" pitchFamily="34" charset="0"/>
            </a:endParaRPr>
          </a:p>
          <a:p>
            <a:endParaRPr lang="nb-NO">
              <a:latin typeface="Open Sans" panose="020B0606030504020204" pitchFamily="34" charset="0"/>
              <a:ea typeface="Open Sans" panose="020B0606030504020204" pitchFamily="34" charset="0"/>
              <a:cs typeface="Open Sans" panose="020B0606030504020204" pitchFamily="34" charset="0"/>
            </a:endParaRPr>
          </a:p>
          <a:p>
            <a:endParaRPr lang="nb-NO">
              <a:latin typeface="Open Sans" panose="020B0606030504020204" pitchFamily="34" charset="0"/>
              <a:ea typeface="Open Sans" panose="020B0606030504020204" pitchFamily="34" charset="0"/>
              <a:cs typeface="Open Sans" panose="020B0606030504020204" pitchFamily="34" charset="0"/>
            </a:endParaRPr>
          </a:p>
        </p:txBody>
      </p:sp>
      <p:pic>
        <p:nvPicPr>
          <p:cNvPr id="7" name="Plassholder for bilde 6">
            <a:extLst>
              <a:ext uri="{FF2B5EF4-FFF2-40B4-BE49-F238E27FC236}">
                <a16:creationId xmlns:a16="http://schemas.microsoft.com/office/drawing/2014/main" id="{FCC0A808-EBB4-49F1-8F75-DD232DDBB31A}"/>
              </a:ext>
            </a:extLst>
          </p:cNvPr>
          <p:cNvPicPr>
            <a:picLocks noGrp="1" noChangeAspect="1"/>
          </p:cNvPicPr>
          <p:nvPr>
            <p:ph type="pic" sz="quarter" idx="13"/>
          </p:nvPr>
        </p:nvPicPr>
        <p:blipFill>
          <a:blip r:embed="rId3"/>
          <a:srcRect l="9613" r="9613"/>
          <a:stretch>
            <a:fillRect/>
          </a:stretch>
        </p:blipFill>
        <p:spPr>
          <a:xfrm>
            <a:off x="613719" y="2046150"/>
            <a:ext cx="3348037" cy="4144259"/>
          </a:xfrm>
          <a:prstGeom prst="rect">
            <a:avLst/>
          </a:prstGeom>
        </p:spPr>
      </p:pic>
      <p:sp>
        <p:nvSpPr>
          <p:cNvPr id="5" name="Tittel 4">
            <a:extLst>
              <a:ext uri="{FF2B5EF4-FFF2-40B4-BE49-F238E27FC236}">
                <a16:creationId xmlns:a16="http://schemas.microsoft.com/office/drawing/2014/main" id="{6684FA3F-94FB-4688-BBA0-9E4ACE9DBE7D}"/>
              </a:ext>
            </a:extLst>
          </p:cNvPr>
          <p:cNvSpPr>
            <a:spLocks noGrp="1"/>
          </p:cNvSpPr>
          <p:nvPr>
            <p:ph type="title"/>
          </p:nvPr>
        </p:nvSpPr>
        <p:spPr/>
        <p:txBody>
          <a:bodyPr/>
          <a:lstStyle/>
          <a:p>
            <a:pPr algn="ctr"/>
            <a:r>
              <a:rPr lang="nb-NO" sz="4000">
                <a:latin typeface="Open Sans" panose="020B0606030504020204" pitchFamily="34" charset="0"/>
                <a:ea typeface="Open Sans" panose="020B0606030504020204" pitchFamily="34" charset="0"/>
                <a:cs typeface="Open Sans" panose="020B0606030504020204" pitchFamily="34" charset="0"/>
              </a:rPr>
              <a:t>Dagsorden</a:t>
            </a:r>
          </a:p>
        </p:txBody>
      </p:sp>
      <p:sp>
        <p:nvSpPr>
          <p:cNvPr id="8" name="Plassholder for tekst 7">
            <a:extLst>
              <a:ext uri="{FF2B5EF4-FFF2-40B4-BE49-F238E27FC236}">
                <a16:creationId xmlns:a16="http://schemas.microsoft.com/office/drawing/2014/main" id="{F3FEAFE4-944D-4209-BC04-137220FDD2CE}"/>
              </a:ext>
            </a:extLst>
          </p:cNvPr>
          <p:cNvSpPr>
            <a:spLocks noGrp="1"/>
          </p:cNvSpPr>
          <p:nvPr>
            <p:ph type="body" sz="quarter" idx="24"/>
          </p:nvPr>
        </p:nvSpPr>
        <p:spPr/>
        <p:txBody>
          <a:bodyPr/>
          <a:lstStyle/>
          <a:p>
            <a:endParaRPr lang="nb-NO"/>
          </a:p>
        </p:txBody>
      </p:sp>
      <p:sp>
        <p:nvSpPr>
          <p:cNvPr id="3" name="TekstSylinder 2">
            <a:extLst>
              <a:ext uri="{FF2B5EF4-FFF2-40B4-BE49-F238E27FC236}">
                <a16:creationId xmlns:a16="http://schemas.microsoft.com/office/drawing/2014/main" id="{B6748BBA-542F-B87F-C0A7-B03803E1396B}"/>
              </a:ext>
            </a:extLst>
          </p:cNvPr>
          <p:cNvSpPr txBox="1"/>
          <p:nvPr/>
        </p:nvSpPr>
        <p:spPr>
          <a:xfrm>
            <a:off x="4238437" y="2048972"/>
            <a:ext cx="7772400" cy="3785652"/>
          </a:xfrm>
          <a:prstGeom prst="rect">
            <a:avLst/>
          </a:prstGeom>
          <a:noFill/>
        </p:spPr>
        <p:txBody>
          <a:bodyPr wrap="square" lIns="91440" tIns="45720" rIns="91440" bIns="45720" anchor="t">
            <a:spAutoFit/>
          </a:bodyPr>
          <a:lstStyle/>
          <a:p>
            <a:r>
              <a:rPr lang="nb-NO" sz="1600" u="sng">
                <a:latin typeface="Open Sans"/>
                <a:ea typeface="Open Sans"/>
                <a:cs typeface="Open Sans"/>
              </a:rPr>
              <a:t>Barnehage:</a:t>
            </a:r>
          </a:p>
          <a:p>
            <a:pPr marL="285750" indent="-285750">
              <a:buFont typeface="Arial" panose="020B0604020202020204" pitchFamily="34" charset="0"/>
              <a:buChar char="•"/>
            </a:pPr>
            <a:r>
              <a:rPr lang="nb-NO" sz="1600">
                <a:latin typeface="Open Sans"/>
                <a:ea typeface="Open Sans"/>
                <a:cs typeface="Open Sans"/>
              </a:rPr>
              <a:t>Foreldrebetaling og gratis barnehageplass</a:t>
            </a:r>
          </a:p>
          <a:p>
            <a:pPr marL="285750" indent="-285750">
              <a:buFont typeface="Arial" panose="020B0604020202020204" pitchFamily="34" charset="0"/>
              <a:buChar char="•"/>
            </a:pPr>
            <a:r>
              <a:rPr lang="nb-NO" sz="1600">
                <a:latin typeface="Open Sans"/>
                <a:ea typeface="Open Sans"/>
                <a:cs typeface="Open Sans"/>
              </a:rPr>
              <a:t>Kompetansepakke om lek i barnehagen</a:t>
            </a:r>
          </a:p>
          <a:p>
            <a:pPr marL="285750" indent="-285750">
              <a:buFont typeface="Arial" panose="020B0604020202020204" pitchFamily="34" charset="0"/>
              <a:buChar char="•"/>
            </a:pPr>
            <a:r>
              <a:rPr lang="nb-NO" sz="1600">
                <a:latin typeface="Open Sans"/>
                <a:ea typeface="Open Sans"/>
                <a:cs typeface="Open Sans"/>
              </a:rPr>
              <a:t>Pedagogisk utviklingsarbeid i samiske barnehager og samisk nettverk</a:t>
            </a:r>
          </a:p>
          <a:p>
            <a:pPr marL="285750" indent="-285750">
              <a:buFont typeface="Arial" panose="020B0604020202020204" pitchFamily="34" charset="0"/>
              <a:buChar char="•"/>
            </a:pPr>
            <a:r>
              <a:rPr lang="nb-NO" sz="1600">
                <a:latin typeface="Open Sans"/>
                <a:ea typeface="Open Sans"/>
                <a:cs typeface="Open Sans"/>
              </a:rPr>
              <a:t>Informasjon om fagsamling for barnehagemyndighetene</a:t>
            </a:r>
          </a:p>
          <a:p>
            <a:endParaRPr lang="nb-NO" sz="1600">
              <a:latin typeface="Open Sans"/>
              <a:ea typeface="Open Sans"/>
              <a:cs typeface="Open Sans"/>
            </a:endParaRPr>
          </a:p>
          <a:p>
            <a:r>
              <a:rPr lang="nb-NO" sz="1600" u="sng">
                <a:latin typeface="Open Sans"/>
                <a:ea typeface="Open Sans"/>
                <a:cs typeface="Open Sans"/>
              </a:rPr>
              <a:t>Felles</a:t>
            </a:r>
          </a:p>
          <a:p>
            <a:pPr marL="285750" indent="-285750">
              <a:buFont typeface="Arial" panose="020B0604020202020204" pitchFamily="34" charset="0"/>
              <a:buChar char="•"/>
            </a:pPr>
            <a:r>
              <a:rPr lang="nb-NO" sz="1600">
                <a:latin typeface="Open Sans"/>
                <a:ea typeface="Open Sans"/>
                <a:cs typeface="Open Sans"/>
              </a:rPr>
              <a:t>Tildeling av tilskudd for lokal kompetanseutvikling i </a:t>
            </a:r>
            <a:r>
              <a:rPr lang="nb-NO" sz="1600" err="1">
                <a:latin typeface="Open Sans"/>
                <a:ea typeface="Open Sans"/>
                <a:cs typeface="Open Sans"/>
              </a:rPr>
              <a:t>Rekomp</a:t>
            </a:r>
            <a:r>
              <a:rPr lang="nb-NO" sz="1600">
                <a:latin typeface="Open Sans"/>
                <a:ea typeface="Open Sans"/>
                <a:cs typeface="Open Sans"/>
              </a:rPr>
              <a:t>, Kompetanseløftet og </a:t>
            </a:r>
            <a:r>
              <a:rPr lang="nb-NO" sz="1600" err="1">
                <a:latin typeface="Open Sans"/>
                <a:ea typeface="Open Sans"/>
                <a:cs typeface="Open Sans"/>
              </a:rPr>
              <a:t>Dekomp</a:t>
            </a:r>
            <a:endParaRPr lang="nb-NO" sz="1600">
              <a:latin typeface="Open Sans"/>
              <a:ea typeface="Open Sans"/>
              <a:cs typeface="Open Sans"/>
            </a:endParaRPr>
          </a:p>
          <a:p>
            <a:pPr marL="285750" indent="-285750">
              <a:buFont typeface="Arial" panose="020B0604020202020204" pitchFamily="34" charset="0"/>
              <a:buChar char="•"/>
            </a:pPr>
            <a:r>
              <a:rPr lang="nb-NO" sz="1600">
                <a:latin typeface="Open Sans"/>
                <a:ea typeface="Open Sans"/>
                <a:cs typeface="Open Sans"/>
              </a:rPr>
              <a:t>E-læring om barns rettigheter</a:t>
            </a:r>
          </a:p>
          <a:p>
            <a:endParaRPr lang="nb-NO" sz="1600">
              <a:latin typeface="Open Sans"/>
              <a:ea typeface="Open Sans"/>
              <a:cs typeface="Open Sans"/>
            </a:endParaRPr>
          </a:p>
          <a:p>
            <a:r>
              <a:rPr lang="nb-NO" sz="1600" u="sng">
                <a:latin typeface="Open Sans"/>
                <a:ea typeface="Open Sans"/>
                <a:cs typeface="Open Sans"/>
              </a:rPr>
              <a:t>Skole:</a:t>
            </a:r>
          </a:p>
          <a:p>
            <a:pPr marL="285750" indent="-285750">
              <a:buFont typeface="Arial" panose="020B0604020202020204" pitchFamily="34" charset="0"/>
              <a:buChar char="•"/>
            </a:pPr>
            <a:r>
              <a:rPr lang="nb-NO" sz="1600">
                <a:latin typeface="Open Sans"/>
                <a:ea typeface="Open Sans"/>
                <a:cs typeface="Open Sans"/>
              </a:rPr>
              <a:t>Ny opplæringslov</a:t>
            </a:r>
          </a:p>
          <a:p>
            <a:pPr marL="285750" indent="-285750">
              <a:buFont typeface="Arial" panose="020B0604020202020204" pitchFamily="34" charset="0"/>
              <a:buChar char="•"/>
            </a:pPr>
            <a:r>
              <a:rPr lang="nb-NO" sz="1600">
                <a:latin typeface="Open Sans"/>
                <a:ea typeface="Open Sans"/>
                <a:cs typeface="Open Sans"/>
              </a:rPr>
              <a:t>Veileder – Standpunktklager</a:t>
            </a:r>
          </a:p>
          <a:p>
            <a:pPr marL="285750" indent="-285750">
              <a:buFont typeface="Arial" panose="020B0604020202020204" pitchFamily="34" charset="0"/>
              <a:buChar char="•"/>
            </a:pPr>
            <a:r>
              <a:rPr lang="nb-NO" sz="1600">
                <a:latin typeface="Open Sans"/>
                <a:ea typeface="Open Sans"/>
                <a:cs typeface="Open Sans"/>
              </a:rPr>
              <a:t>§ 9 A-4: Månedens delplikt – Barnets beste og retten til å bli hørt</a:t>
            </a:r>
          </a:p>
        </p:txBody>
      </p:sp>
    </p:spTree>
    <p:extLst>
      <p:ext uri="{BB962C8B-B14F-4D97-AF65-F5344CB8AC3E}">
        <p14:creationId xmlns:p14="http://schemas.microsoft.com/office/powerpoint/2010/main" val="363038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20FB9DD-B0D2-9263-F7E7-2A25B058714A}"/>
              </a:ext>
            </a:extLst>
          </p:cNvPr>
          <p:cNvSpPr>
            <a:spLocks noGrp="1"/>
          </p:cNvSpPr>
          <p:nvPr>
            <p:ph type="body" sz="quarter" idx="11"/>
          </p:nvPr>
        </p:nvSpPr>
        <p:spPr/>
        <p:txBody>
          <a:bodyPr/>
          <a:lstStyle/>
          <a:p>
            <a:r>
              <a:rPr lang="nb-NO"/>
              <a:t>Barns syn er en </a:t>
            </a:r>
            <a:r>
              <a:rPr lang="nb-NO" u="sng"/>
              <a:t>del av grunnlaget</a:t>
            </a:r>
            <a:r>
              <a:rPr lang="nb-NO"/>
              <a:t> i barnets beste-vurdering.</a:t>
            </a:r>
          </a:p>
          <a:p>
            <a:endParaRPr lang="nb-NO"/>
          </a:p>
          <a:p>
            <a:endParaRPr lang="nb-NO"/>
          </a:p>
        </p:txBody>
      </p:sp>
      <p:sp>
        <p:nvSpPr>
          <p:cNvPr id="3" name="Plassholder for tekst 2">
            <a:extLst>
              <a:ext uri="{FF2B5EF4-FFF2-40B4-BE49-F238E27FC236}">
                <a16:creationId xmlns:a16="http://schemas.microsoft.com/office/drawing/2014/main" id="{AB7972D2-3BB7-7BB7-6FAB-226FF37F61F5}"/>
              </a:ext>
            </a:extLst>
          </p:cNvPr>
          <p:cNvSpPr>
            <a:spLocks noGrp="1"/>
          </p:cNvSpPr>
          <p:nvPr>
            <p:ph type="body" sz="quarter" idx="12"/>
          </p:nvPr>
        </p:nvSpPr>
        <p:spPr>
          <a:xfrm>
            <a:off x="6525184" y="1950334"/>
            <a:ext cx="4881551" cy="4144259"/>
          </a:xfrm>
        </p:spPr>
        <p:txBody>
          <a:bodyPr/>
          <a:lstStyle/>
          <a:p>
            <a:pPr marL="0" indent="0">
              <a:buNone/>
            </a:pPr>
            <a:r>
              <a:rPr lang="nb-NO" sz="1800" b="1"/>
              <a:t>FNs barnekomite presiserer at alle høringer av barn skal være:</a:t>
            </a: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Åpne og informative</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Frivillige</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Basert på respekt</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Relevante</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Barnevennlige</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Inkluderende</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Støttet av opplæring</a:t>
            </a:r>
            <a:endParaRPr lang="nb-NO" sz="180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Sikre og sensitive med hensyn til risiko</a:t>
            </a:r>
            <a:endParaRPr lang="nb-NO" sz="1800">
              <a:effectLst/>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nb-NO" sz="1800">
                <a:solidFill>
                  <a:srgbClr val="2D3B45"/>
                </a:solidFill>
                <a:effectLst/>
                <a:ea typeface="Times New Roman" panose="02020603050405020304" pitchFamily="18" charset="0"/>
                <a:cs typeface="Times New Roman" panose="02020603050405020304" pitchFamily="18" charset="0"/>
              </a:rPr>
              <a:t>Ansvarlige</a:t>
            </a:r>
            <a:endParaRPr lang="nb-NO" sz="1800">
              <a:effectLst/>
              <a:ea typeface="Calibri" panose="020F0502020204030204" pitchFamily="34" charset="0"/>
              <a:cs typeface="Times New Roman" panose="02020603050405020304" pitchFamily="18" charset="0"/>
            </a:endParaRPr>
          </a:p>
        </p:txBody>
      </p:sp>
      <p:sp>
        <p:nvSpPr>
          <p:cNvPr id="4" name="Tittel 3">
            <a:extLst>
              <a:ext uri="{FF2B5EF4-FFF2-40B4-BE49-F238E27FC236}">
                <a16:creationId xmlns:a16="http://schemas.microsoft.com/office/drawing/2014/main" id="{EF2F4579-E12A-9D9E-7C0D-1C49E0E5CDA0}"/>
              </a:ext>
            </a:extLst>
          </p:cNvPr>
          <p:cNvSpPr>
            <a:spLocks noGrp="1"/>
          </p:cNvSpPr>
          <p:nvPr>
            <p:ph type="title"/>
          </p:nvPr>
        </p:nvSpPr>
        <p:spPr/>
        <p:txBody>
          <a:bodyPr/>
          <a:lstStyle/>
          <a:p>
            <a:r>
              <a:rPr lang="nb-NO"/>
              <a:t>Retten til å bli hørt</a:t>
            </a:r>
          </a:p>
        </p:txBody>
      </p:sp>
      <p:pic>
        <p:nvPicPr>
          <p:cNvPr id="2054" name="Picture 6">
            <a:extLst>
              <a:ext uri="{FF2B5EF4-FFF2-40B4-BE49-F238E27FC236}">
                <a16:creationId xmlns:a16="http://schemas.microsoft.com/office/drawing/2014/main" id="{51F4702A-D1E4-293A-77F4-69F6CA136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3218805"/>
            <a:ext cx="4653842" cy="309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6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0AE43EA-5FF2-B3E9-4D33-E017C65F33C9}"/>
              </a:ext>
            </a:extLst>
          </p:cNvPr>
          <p:cNvSpPr>
            <a:spLocks noGrp="1"/>
          </p:cNvSpPr>
          <p:nvPr>
            <p:ph type="body" sz="quarter" idx="22"/>
          </p:nvPr>
        </p:nvSpPr>
        <p:spPr>
          <a:xfrm>
            <a:off x="1348646" y="1400451"/>
            <a:ext cx="2587097" cy="659258"/>
          </a:xfrm>
        </p:spPr>
        <p:txBody>
          <a:bodyPr/>
          <a:lstStyle/>
          <a:p>
            <a:r>
              <a:rPr lang="nb-NO"/>
              <a:t>Vurdere</a:t>
            </a:r>
          </a:p>
        </p:txBody>
      </p:sp>
      <p:sp>
        <p:nvSpPr>
          <p:cNvPr id="3" name="Plassholder for tekst 2">
            <a:extLst>
              <a:ext uri="{FF2B5EF4-FFF2-40B4-BE49-F238E27FC236}">
                <a16:creationId xmlns:a16="http://schemas.microsoft.com/office/drawing/2014/main" id="{36882620-D497-AB02-3062-0B1F24E2F6DA}"/>
              </a:ext>
            </a:extLst>
          </p:cNvPr>
          <p:cNvSpPr>
            <a:spLocks noGrp="1"/>
          </p:cNvSpPr>
          <p:nvPr>
            <p:ph type="body" sz="quarter" idx="25"/>
          </p:nvPr>
        </p:nvSpPr>
        <p:spPr>
          <a:xfrm>
            <a:off x="1348646" y="2152074"/>
            <a:ext cx="2587097" cy="3789790"/>
          </a:xfrm>
        </p:spPr>
        <p:txBody>
          <a:bodyPr/>
          <a:lstStyle/>
          <a:p>
            <a:r>
              <a:rPr lang="nb-NO"/>
              <a:t>KUNNSKAPSGRUNNLAG</a:t>
            </a:r>
          </a:p>
          <a:p>
            <a:pPr marL="285750" indent="-285750">
              <a:buFont typeface="Arial" panose="020B0604020202020204" pitchFamily="34" charset="0"/>
              <a:buChar char="•"/>
            </a:pPr>
            <a:r>
              <a:rPr lang="nb-NO"/>
              <a:t>Barnets beste-vurdering</a:t>
            </a:r>
          </a:p>
          <a:p>
            <a:pPr marL="285750" indent="-285750">
              <a:buFont typeface="Arial" panose="020B0604020202020204" pitchFamily="34" charset="0"/>
              <a:buChar char="•"/>
            </a:pPr>
            <a:r>
              <a:rPr lang="nb-NO"/>
              <a:t>Samtaler </a:t>
            </a:r>
          </a:p>
          <a:p>
            <a:pPr marL="285750" indent="-285750">
              <a:buFont typeface="Arial" panose="020B0604020202020204" pitchFamily="34" charset="0"/>
              <a:buChar char="•"/>
            </a:pPr>
            <a:r>
              <a:rPr lang="nb-NO"/>
              <a:t>Observere</a:t>
            </a:r>
          </a:p>
          <a:p>
            <a:pPr marL="285750" indent="-285750">
              <a:buFont typeface="Arial" panose="020B0604020202020204" pitchFamily="34" charset="0"/>
              <a:buChar char="•"/>
            </a:pPr>
            <a:r>
              <a:rPr lang="nb-NO"/>
              <a:t>Sosiometriske undersøkelser</a:t>
            </a:r>
          </a:p>
          <a:p>
            <a:pPr marL="285750" indent="-285750">
              <a:buFont typeface="Arial" panose="020B0604020202020204" pitchFamily="34" charset="0"/>
              <a:buChar char="•"/>
            </a:pPr>
            <a:r>
              <a:rPr lang="nb-NO"/>
              <a:t>Kartlegge relasjoner mellom de voksne og eleven(e)</a:t>
            </a:r>
          </a:p>
          <a:p>
            <a:pPr marL="285750" indent="-285750">
              <a:buFont typeface="Arial" panose="020B0604020202020204" pitchFamily="34" charset="0"/>
              <a:buChar char="•"/>
            </a:pPr>
            <a:r>
              <a:rPr lang="nb-NO"/>
              <a:t>Pedagogisk analyse</a:t>
            </a:r>
          </a:p>
          <a:p>
            <a:pPr marL="285750" indent="-285750">
              <a:buFont typeface="Arial" panose="020B0604020202020204" pitchFamily="34" charset="0"/>
              <a:buChar char="•"/>
            </a:pPr>
            <a:endParaRPr lang="nb-NO"/>
          </a:p>
          <a:p>
            <a:pPr marL="285750" indent="-285750">
              <a:buFont typeface="Arial" panose="020B0604020202020204" pitchFamily="34" charset="0"/>
              <a:buChar char="•"/>
            </a:pPr>
            <a:endParaRPr lang="nb-NO"/>
          </a:p>
        </p:txBody>
      </p:sp>
      <p:sp>
        <p:nvSpPr>
          <p:cNvPr id="4" name="Plassholder for tekst 3">
            <a:extLst>
              <a:ext uri="{FF2B5EF4-FFF2-40B4-BE49-F238E27FC236}">
                <a16:creationId xmlns:a16="http://schemas.microsoft.com/office/drawing/2014/main" id="{6CBAE1E2-37A5-0CE3-F9AD-B26ED0F073EE}"/>
              </a:ext>
            </a:extLst>
          </p:cNvPr>
          <p:cNvSpPr>
            <a:spLocks noGrp="1"/>
          </p:cNvSpPr>
          <p:nvPr>
            <p:ph type="body" sz="quarter" idx="26"/>
          </p:nvPr>
        </p:nvSpPr>
        <p:spPr>
          <a:xfrm>
            <a:off x="8217746" y="2152074"/>
            <a:ext cx="2587097" cy="3789790"/>
          </a:xfrm>
        </p:spPr>
        <p:txBody>
          <a:bodyPr/>
          <a:lstStyle/>
          <a:p>
            <a:pPr algn="l"/>
            <a:r>
              <a:rPr lang="nb-NO" b="1" i="0">
                <a:effectLst/>
                <a:latin typeface="H5PDroidSans"/>
              </a:rPr>
              <a:t>Å vise er å synliggjøre vurderingen - begrunne og dokumentere</a:t>
            </a:r>
          </a:p>
          <a:p>
            <a:pPr algn="l"/>
            <a:r>
              <a:rPr lang="nb-NO" b="0" i="0">
                <a:effectLst/>
                <a:latin typeface="H5PDroidSans"/>
              </a:rPr>
              <a:t>Husk å forklare:</a:t>
            </a:r>
          </a:p>
          <a:p>
            <a:pPr algn="l">
              <a:buFont typeface="Arial" panose="020B0604020202020204" pitchFamily="34" charset="0"/>
              <a:buChar char="•"/>
            </a:pPr>
            <a:r>
              <a:rPr lang="nb-NO" b="0" i="0">
                <a:effectLst/>
                <a:latin typeface="H5PDroidSans"/>
              </a:rPr>
              <a:t>Hvordan elevens beste er undersøkt og hvilket innhold denne vurderingen har.</a:t>
            </a:r>
          </a:p>
          <a:p>
            <a:pPr algn="l">
              <a:buFont typeface="Arial" panose="020B0604020202020204" pitchFamily="34" charset="0"/>
              <a:buChar char="•"/>
            </a:pPr>
            <a:r>
              <a:rPr lang="nb-NO" b="0" i="0">
                <a:effectLst/>
                <a:latin typeface="H5PDroidSans"/>
              </a:rPr>
              <a:t>Hvilken vekt elevens beste har fått i avveiingen mot andre hensyn, og eventuelt hvorfor andre hensyn går foran.</a:t>
            </a:r>
          </a:p>
          <a:p>
            <a:endParaRPr lang="nb-NO"/>
          </a:p>
        </p:txBody>
      </p:sp>
      <p:sp>
        <p:nvSpPr>
          <p:cNvPr id="6" name="Plassholder for tekst 5">
            <a:extLst>
              <a:ext uri="{FF2B5EF4-FFF2-40B4-BE49-F238E27FC236}">
                <a16:creationId xmlns:a16="http://schemas.microsoft.com/office/drawing/2014/main" id="{9C108937-8AC6-95A4-16F9-9634B6990B24}"/>
              </a:ext>
            </a:extLst>
          </p:cNvPr>
          <p:cNvSpPr>
            <a:spLocks noGrp="1"/>
          </p:cNvSpPr>
          <p:nvPr>
            <p:ph type="body" sz="quarter" idx="28"/>
          </p:nvPr>
        </p:nvSpPr>
        <p:spPr>
          <a:xfrm>
            <a:off x="4786591" y="1385332"/>
            <a:ext cx="2587097" cy="674377"/>
          </a:xfrm>
        </p:spPr>
        <p:txBody>
          <a:bodyPr/>
          <a:lstStyle/>
          <a:p>
            <a:r>
              <a:rPr lang="nb-NO"/>
              <a:t>Vekte</a:t>
            </a:r>
          </a:p>
        </p:txBody>
      </p:sp>
      <p:sp>
        <p:nvSpPr>
          <p:cNvPr id="7" name="Plassholder for tekst 6">
            <a:extLst>
              <a:ext uri="{FF2B5EF4-FFF2-40B4-BE49-F238E27FC236}">
                <a16:creationId xmlns:a16="http://schemas.microsoft.com/office/drawing/2014/main" id="{2CA9B1F9-79B0-9B30-50E5-45EC17516BDC}"/>
              </a:ext>
            </a:extLst>
          </p:cNvPr>
          <p:cNvSpPr>
            <a:spLocks noGrp="1"/>
          </p:cNvSpPr>
          <p:nvPr>
            <p:ph type="body" sz="quarter" idx="29"/>
          </p:nvPr>
        </p:nvSpPr>
        <p:spPr>
          <a:xfrm>
            <a:off x="8224536" y="1394164"/>
            <a:ext cx="2587097" cy="674377"/>
          </a:xfrm>
        </p:spPr>
        <p:txBody>
          <a:bodyPr/>
          <a:lstStyle/>
          <a:p>
            <a:r>
              <a:rPr lang="nb-NO"/>
              <a:t>Vise</a:t>
            </a:r>
          </a:p>
        </p:txBody>
      </p:sp>
      <p:pic>
        <p:nvPicPr>
          <p:cNvPr id="11" name="Bilde 10">
            <a:extLst>
              <a:ext uri="{FF2B5EF4-FFF2-40B4-BE49-F238E27FC236}">
                <a16:creationId xmlns:a16="http://schemas.microsoft.com/office/drawing/2014/main" id="{D44B3E98-9986-7A58-9A96-D0BCE8956682}"/>
              </a:ext>
            </a:extLst>
          </p:cNvPr>
          <p:cNvPicPr>
            <a:picLocks noChangeAspect="1"/>
          </p:cNvPicPr>
          <p:nvPr/>
        </p:nvPicPr>
        <p:blipFill>
          <a:blip r:embed="rId3"/>
          <a:stretch>
            <a:fillRect/>
          </a:stretch>
        </p:blipFill>
        <p:spPr>
          <a:xfrm>
            <a:off x="4663311" y="2152074"/>
            <a:ext cx="2826867" cy="3789791"/>
          </a:xfrm>
          <a:prstGeom prst="rect">
            <a:avLst/>
          </a:prstGeom>
        </p:spPr>
      </p:pic>
      <p:sp>
        <p:nvSpPr>
          <p:cNvPr id="13" name="Tittel 3">
            <a:extLst>
              <a:ext uri="{FF2B5EF4-FFF2-40B4-BE49-F238E27FC236}">
                <a16:creationId xmlns:a16="http://schemas.microsoft.com/office/drawing/2014/main" id="{6899506B-1E2E-6831-6CE6-C1FE09C1C347}"/>
              </a:ext>
            </a:extLst>
          </p:cNvPr>
          <p:cNvSpPr txBox="1">
            <a:spLocks/>
          </p:cNvSpPr>
          <p:nvPr/>
        </p:nvSpPr>
        <p:spPr>
          <a:xfrm>
            <a:off x="1055687" y="417502"/>
            <a:ext cx="10080625" cy="437506"/>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a:lstStyle>
          <a:p>
            <a:r>
              <a:rPr lang="nb-NO" sz="4400"/>
              <a:t>Vurdering av barnets beste</a:t>
            </a:r>
            <a:endParaRPr lang="nb-NO"/>
          </a:p>
        </p:txBody>
      </p:sp>
    </p:spTree>
    <p:extLst>
      <p:ext uri="{BB962C8B-B14F-4D97-AF65-F5344CB8AC3E}">
        <p14:creationId xmlns:p14="http://schemas.microsoft.com/office/powerpoint/2010/main" val="2677110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377F578-4FC2-EB45-E921-EBDC1F355098}"/>
              </a:ext>
            </a:extLst>
          </p:cNvPr>
          <p:cNvSpPr>
            <a:spLocks noGrp="1"/>
          </p:cNvSpPr>
          <p:nvPr>
            <p:ph type="title"/>
          </p:nvPr>
        </p:nvSpPr>
        <p:spPr>
          <a:xfrm>
            <a:off x="5279018" y="873125"/>
            <a:ext cx="5857295" cy="1077209"/>
          </a:xfrm>
        </p:spPr>
        <p:txBody>
          <a:bodyPr/>
          <a:lstStyle/>
          <a:p>
            <a:r>
              <a:rPr lang="nb-NO" sz="3600"/>
              <a:t>Systematisk vurdering av barnets beste</a:t>
            </a:r>
          </a:p>
        </p:txBody>
      </p:sp>
      <p:pic>
        <p:nvPicPr>
          <p:cNvPr id="6" name="Bilde 5">
            <a:extLst>
              <a:ext uri="{FF2B5EF4-FFF2-40B4-BE49-F238E27FC236}">
                <a16:creationId xmlns:a16="http://schemas.microsoft.com/office/drawing/2014/main" id="{28177D15-DEC4-70C2-04DA-01DEB8B7BCFC}"/>
              </a:ext>
            </a:extLst>
          </p:cNvPr>
          <p:cNvPicPr>
            <a:picLocks noChangeAspect="1"/>
          </p:cNvPicPr>
          <p:nvPr/>
        </p:nvPicPr>
        <p:blipFill>
          <a:blip r:embed="rId3"/>
          <a:stretch>
            <a:fillRect/>
          </a:stretch>
        </p:blipFill>
        <p:spPr>
          <a:xfrm>
            <a:off x="908348" y="174530"/>
            <a:ext cx="4370670" cy="6209079"/>
          </a:xfrm>
          <a:prstGeom prst="rect">
            <a:avLst/>
          </a:prstGeom>
        </p:spPr>
      </p:pic>
      <p:pic>
        <p:nvPicPr>
          <p:cNvPr id="8" name="Bilde 7">
            <a:extLst>
              <a:ext uri="{FF2B5EF4-FFF2-40B4-BE49-F238E27FC236}">
                <a16:creationId xmlns:a16="http://schemas.microsoft.com/office/drawing/2014/main" id="{3CF03C51-A6A3-18C5-03F2-7203C856E620}"/>
              </a:ext>
            </a:extLst>
          </p:cNvPr>
          <p:cNvPicPr>
            <a:picLocks noChangeAspect="1"/>
          </p:cNvPicPr>
          <p:nvPr/>
        </p:nvPicPr>
        <p:blipFill rotWithShape="1">
          <a:blip r:embed="rId4"/>
          <a:srcRect t="12965" b="32511"/>
          <a:stretch/>
        </p:blipFill>
        <p:spPr>
          <a:xfrm>
            <a:off x="5220369" y="1950334"/>
            <a:ext cx="4370670" cy="3370335"/>
          </a:xfrm>
          <a:prstGeom prst="rect">
            <a:avLst/>
          </a:prstGeom>
        </p:spPr>
      </p:pic>
      <p:pic>
        <p:nvPicPr>
          <p:cNvPr id="10" name="Bilde 9">
            <a:extLst>
              <a:ext uri="{FF2B5EF4-FFF2-40B4-BE49-F238E27FC236}">
                <a16:creationId xmlns:a16="http://schemas.microsoft.com/office/drawing/2014/main" id="{69AE3476-3690-3C49-F57B-20B6599EE82B}"/>
              </a:ext>
            </a:extLst>
          </p:cNvPr>
          <p:cNvPicPr>
            <a:picLocks noChangeAspect="1"/>
          </p:cNvPicPr>
          <p:nvPr/>
        </p:nvPicPr>
        <p:blipFill>
          <a:blip r:embed="rId5"/>
          <a:stretch>
            <a:fillRect/>
          </a:stretch>
        </p:blipFill>
        <p:spPr>
          <a:xfrm>
            <a:off x="9421554" y="3726138"/>
            <a:ext cx="2659610" cy="2766300"/>
          </a:xfrm>
          <a:prstGeom prst="rect">
            <a:avLst/>
          </a:prstGeom>
        </p:spPr>
      </p:pic>
      <p:sp>
        <p:nvSpPr>
          <p:cNvPr id="13" name="TekstSylinder 12">
            <a:extLst>
              <a:ext uri="{FF2B5EF4-FFF2-40B4-BE49-F238E27FC236}">
                <a16:creationId xmlns:a16="http://schemas.microsoft.com/office/drawing/2014/main" id="{93858229-256B-E023-6339-55F128C87AE9}"/>
              </a:ext>
            </a:extLst>
          </p:cNvPr>
          <p:cNvSpPr txBox="1"/>
          <p:nvPr/>
        </p:nvSpPr>
        <p:spPr>
          <a:xfrm>
            <a:off x="5220369" y="5646321"/>
            <a:ext cx="4201185" cy="338554"/>
          </a:xfrm>
          <a:prstGeom prst="rect">
            <a:avLst/>
          </a:prstGeom>
          <a:noFill/>
        </p:spPr>
        <p:txBody>
          <a:bodyPr wrap="square">
            <a:spAutoFit/>
          </a:bodyPr>
          <a:lstStyle/>
          <a:p>
            <a:r>
              <a:rPr lang="nb-NO" sz="1600">
                <a:hlinkClick r:id="rId6"/>
              </a:rPr>
              <a:t>5.3 Elevens beste og retten til å bli hørt</a:t>
            </a:r>
            <a:endParaRPr lang="nb-NO" sz="1600"/>
          </a:p>
        </p:txBody>
      </p:sp>
    </p:spTree>
    <p:extLst>
      <p:ext uri="{BB962C8B-B14F-4D97-AF65-F5344CB8AC3E}">
        <p14:creationId xmlns:p14="http://schemas.microsoft.com/office/powerpoint/2010/main" val="666272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F583C897-309C-42DC-AC07-C9E420C721F2}"/>
              </a:ext>
            </a:extLst>
          </p:cNvPr>
          <p:cNvSpPr>
            <a:spLocks noGrp="1"/>
          </p:cNvSpPr>
          <p:nvPr>
            <p:ph type="body" sz="quarter" idx="10"/>
          </p:nvPr>
        </p:nvSpPr>
        <p:spPr/>
        <p:txBody>
          <a:bodyPr/>
          <a:lstStyle/>
          <a:p>
            <a:endParaRPr lang="nb-NO"/>
          </a:p>
        </p:txBody>
      </p:sp>
      <p:sp>
        <p:nvSpPr>
          <p:cNvPr id="12" name="Plassholder for tekst 11">
            <a:extLst>
              <a:ext uri="{FF2B5EF4-FFF2-40B4-BE49-F238E27FC236}">
                <a16:creationId xmlns:a16="http://schemas.microsoft.com/office/drawing/2014/main" id="{4C2FB43C-D470-47D9-BEA4-687F217EE129}"/>
              </a:ext>
            </a:extLst>
          </p:cNvPr>
          <p:cNvSpPr>
            <a:spLocks noGrp="1"/>
          </p:cNvSpPr>
          <p:nvPr>
            <p:ph type="body" sz="quarter" idx="11"/>
          </p:nvPr>
        </p:nvSpPr>
        <p:spPr/>
        <p:txBody>
          <a:bodyPr/>
          <a:lstStyle/>
          <a:p>
            <a:endParaRPr lang="nb-NO"/>
          </a:p>
        </p:txBody>
      </p:sp>
      <p:sp>
        <p:nvSpPr>
          <p:cNvPr id="13" name="Plassholder for tekst 12">
            <a:extLst>
              <a:ext uri="{FF2B5EF4-FFF2-40B4-BE49-F238E27FC236}">
                <a16:creationId xmlns:a16="http://schemas.microsoft.com/office/drawing/2014/main" id="{23463310-4067-40F8-8DAA-9F207750A6A5}"/>
              </a:ext>
            </a:extLst>
          </p:cNvPr>
          <p:cNvSpPr>
            <a:spLocks noGrp="1"/>
          </p:cNvSpPr>
          <p:nvPr>
            <p:ph type="body" sz="quarter" idx="12"/>
          </p:nvPr>
        </p:nvSpPr>
        <p:spPr/>
        <p:txBody>
          <a:bodyPr/>
          <a:lstStyle/>
          <a:p>
            <a:endParaRPr lang="nb-NO"/>
          </a:p>
        </p:txBody>
      </p:sp>
      <p:sp>
        <p:nvSpPr>
          <p:cNvPr id="14" name="Plassholder for tekst 13">
            <a:extLst>
              <a:ext uri="{FF2B5EF4-FFF2-40B4-BE49-F238E27FC236}">
                <a16:creationId xmlns:a16="http://schemas.microsoft.com/office/drawing/2014/main" id="{9FE2685A-19CA-46DD-9097-77EFCE56288F}"/>
              </a:ext>
            </a:extLst>
          </p:cNvPr>
          <p:cNvSpPr>
            <a:spLocks noGrp="1"/>
          </p:cNvSpPr>
          <p:nvPr>
            <p:ph type="body" sz="quarter" idx="13"/>
          </p:nvPr>
        </p:nvSpPr>
        <p:spPr/>
        <p:txBody>
          <a:bodyPr/>
          <a:lstStyle/>
          <a:p>
            <a:endParaRPr lang="nb-NO"/>
          </a:p>
        </p:txBody>
      </p:sp>
      <p:sp>
        <p:nvSpPr>
          <p:cNvPr id="15" name="Rektangel 14">
            <a:extLst>
              <a:ext uri="{FF2B5EF4-FFF2-40B4-BE49-F238E27FC236}">
                <a16:creationId xmlns:a16="http://schemas.microsoft.com/office/drawing/2014/main" id="{323FD6CA-2490-4D0D-BDB8-F0E9BB95E088}"/>
              </a:ext>
            </a:extLst>
          </p:cNvPr>
          <p:cNvSpPr/>
          <p:nvPr/>
        </p:nvSpPr>
        <p:spPr>
          <a:xfrm>
            <a:off x="3048000" y="2967335"/>
            <a:ext cx="6096000" cy="2062103"/>
          </a:xfrm>
          <a:prstGeom prst="rect">
            <a:avLst/>
          </a:prstGeom>
        </p:spPr>
        <p:txBody>
          <a:bodyPr>
            <a:spAutoFit/>
          </a:bodyPr>
          <a:lstStyle/>
          <a:p>
            <a:r>
              <a:rPr lang="nb-NO" sz="3200">
                <a:solidFill>
                  <a:schemeClr val="accent2">
                    <a:lumMod val="50000"/>
                  </a:schemeClr>
                </a:solidFill>
              </a:rPr>
              <a:t>Takk for oss!</a:t>
            </a:r>
            <a:br>
              <a:rPr lang="nb-NO" sz="3200">
                <a:solidFill>
                  <a:schemeClr val="accent2">
                    <a:lumMod val="50000"/>
                  </a:schemeClr>
                </a:solidFill>
              </a:rPr>
            </a:br>
            <a:r>
              <a:rPr lang="nb-NO" sz="3200">
                <a:solidFill>
                  <a:schemeClr val="accent2">
                    <a:lumMod val="50000"/>
                  </a:schemeClr>
                </a:solidFill>
              </a:rPr>
              <a:t>Neste nyhetssending er 31. mai</a:t>
            </a:r>
            <a:br>
              <a:rPr lang="nb-NO" sz="3200"/>
            </a:br>
            <a:endParaRPr lang="nb-NO" sz="3200"/>
          </a:p>
        </p:txBody>
      </p:sp>
    </p:spTree>
    <p:extLst>
      <p:ext uri="{BB962C8B-B14F-4D97-AF65-F5344CB8AC3E}">
        <p14:creationId xmlns:p14="http://schemas.microsoft.com/office/powerpoint/2010/main" val="47848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A031E8D-6B2A-47B9-F650-95639F7D9587}"/>
              </a:ext>
            </a:extLst>
          </p:cNvPr>
          <p:cNvSpPr>
            <a:spLocks noGrp="1"/>
          </p:cNvSpPr>
          <p:nvPr>
            <p:ph type="title"/>
          </p:nvPr>
        </p:nvSpPr>
        <p:spPr>
          <a:xfrm>
            <a:off x="841248" y="365760"/>
            <a:ext cx="10515600" cy="1325880"/>
          </a:xfrm>
        </p:spPr>
        <p:txBody>
          <a:bodyPr anchor="ctr">
            <a:normAutofit/>
          </a:bodyPr>
          <a:lstStyle/>
          <a:p>
            <a:pPr algn="ctr"/>
            <a:r>
              <a:rPr lang="nb-NO" sz="4000"/>
              <a:t>Foreldrebetaling</a:t>
            </a:r>
          </a:p>
        </p:txBody>
      </p:sp>
      <p:sp>
        <p:nvSpPr>
          <p:cNvPr id="6" name="Plassholder for tekst 5">
            <a:extLst>
              <a:ext uri="{FF2B5EF4-FFF2-40B4-BE49-F238E27FC236}">
                <a16:creationId xmlns:a16="http://schemas.microsoft.com/office/drawing/2014/main" id="{A49E9BA2-3333-3C25-01F1-33BA8AFC7C8E}"/>
              </a:ext>
            </a:extLst>
          </p:cNvPr>
          <p:cNvSpPr>
            <a:spLocks noGrp="1"/>
          </p:cNvSpPr>
          <p:nvPr>
            <p:ph type="body" sz="quarter" idx="4294967295"/>
          </p:nvPr>
        </p:nvSpPr>
        <p:spPr>
          <a:xfrm>
            <a:off x="841247" y="1882140"/>
            <a:ext cx="6328037" cy="4352544"/>
          </a:xfrm>
          <a:prstGeom prst="rect">
            <a:avLst/>
          </a:prstGeom>
        </p:spPr>
        <p:txBody>
          <a:bodyPr anchor="t">
            <a:normAutofit/>
          </a:bodyPr>
          <a:lstStyle/>
          <a:p>
            <a:pPr marL="0" indent="0">
              <a:buNone/>
            </a:pPr>
            <a:r>
              <a:rPr lang="nb-NO" sz="2400" kern="1200"/>
              <a:t>Fra 1. januar 2024: </a:t>
            </a:r>
          </a:p>
          <a:p>
            <a:pPr marL="457200" lvl="1"/>
            <a:r>
              <a:rPr lang="nb-NO" sz="2400" kern="1200"/>
              <a:t>Makspris for en barnehageplass er 3 000 kr per måned</a:t>
            </a:r>
          </a:p>
          <a:p>
            <a:pPr marL="0"/>
            <a:r>
              <a:rPr lang="nb-NO" sz="2400" kern="1200"/>
              <a:t>Fra 1. august 2024: </a:t>
            </a:r>
          </a:p>
          <a:p>
            <a:pPr marL="457200" lvl="2"/>
            <a:r>
              <a:rPr lang="nb-NO" sz="2200" kern="1200"/>
              <a:t>Makspris reduseres til 2 000 kr. per måned</a:t>
            </a:r>
          </a:p>
          <a:p>
            <a:pPr marL="457200" lvl="2"/>
            <a:r>
              <a:rPr lang="nb-NO" sz="2200" kern="1200"/>
              <a:t>I de minst sentrale kommunene (sentralindeks 5 og 6) reduseres maksprisen til 1 500 kr</a:t>
            </a:r>
          </a:p>
          <a:p>
            <a:pPr marL="0"/>
            <a:r>
              <a:rPr lang="nb-NO" sz="2400" kern="1200"/>
              <a:t>I tiltakssonen er barnehage gratis</a:t>
            </a:r>
          </a:p>
        </p:txBody>
      </p:sp>
      <p:pic>
        <p:nvPicPr>
          <p:cNvPr id="11" name="Bilde 10">
            <a:extLst>
              <a:ext uri="{FF2B5EF4-FFF2-40B4-BE49-F238E27FC236}">
                <a16:creationId xmlns:a16="http://schemas.microsoft.com/office/drawing/2014/main" id="{73E49BF2-15A3-9C85-CAB6-A8E7DFC37AF0}"/>
              </a:ext>
            </a:extLst>
          </p:cNvPr>
          <p:cNvPicPr>
            <a:picLocks noChangeAspect="1"/>
          </p:cNvPicPr>
          <p:nvPr/>
        </p:nvPicPr>
        <p:blipFill>
          <a:blip r:embed="rId3"/>
          <a:stretch>
            <a:fillRect/>
          </a:stretch>
        </p:blipFill>
        <p:spPr>
          <a:xfrm>
            <a:off x="8360652" y="1882140"/>
            <a:ext cx="3073400" cy="4610100"/>
          </a:xfrm>
          <a:prstGeom prst="rect">
            <a:avLst/>
          </a:prstGeom>
        </p:spPr>
      </p:pic>
    </p:spTree>
    <p:extLst>
      <p:ext uri="{BB962C8B-B14F-4D97-AF65-F5344CB8AC3E}">
        <p14:creationId xmlns:p14="http://schemas.microsoft.com/office/powerpoint/2010/main" val="153376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7993C4-2E87-BFF7-4650-F7C5A3B87068}"/>
              </a:ext>
            </a:extLst>
          </p:cNvPr>
          <p:cNvSpPr>
            <a:spLocks noGrp="1"/>
          </p:cNvSpPr>
          <p:nvPr>
            <p:ph type="title"/>
          </p:nvPr>
        </p:nvSpPr>
        <p:spPr>
          <a:xfrm>
            <a:off x="841248" y="365760"/>
            <a:ext cx="10515600" cy="1325880"/>
          </a:xfrm>
        </p:spPr>
        <p:txBody>
          <a:bodyPr anchor="ctr">
            <a:normAutofit/>
          </a:bodyPr>
          <a:lstStyle/>
          <a:p>
            <a:pPr algn="ctr"/>
            <a:r>
              <a:rPr lang="nb-NO" sz="4000"/>
              <a:t>Gratis kjernetid</a:t>
            </a:r>
          </a:p>
        </p:txBody>
      </p:sp>
      <p:pic>
        <p:nvPicPr>
          <p:cNvPr id="4" name="Bilde 3">
            <a:extLst>
              <a:ext uri="{FF2B5EF4-FFF2-40B4-BE49-F238E27FC236}">
                <a16:creationId xmlns:a16="http://schemas.microsoft.com/office/drawing/2014/main" id="{D890B2BB-88F4-A635-4ECA-5F1907A5B782}"/>
              </a:ext>
            </a:extLst>
          </p:cNvPr>
          <p:cNvPicPr>
            <a:picLocks noChangeAspect="1"/>
          </p:cNvPicPr>
          <p:nvPr/>
        </p:nvPicPr>
        <p:blipFill rotWithShape="1">
          <a:blip r:embed="rId3"/>
          <a:srcRect l="14553" r="6277" b="2"/>
          <a:stretch/>
        </p:blipFill>
        <p:spPr>
          <a:xfrm>
            <a:off x="841248" y="1882140"/>
            <a:ext cx="4240397" cy="3575077"/>
          </a:xfrm>
          <a:prstGeom prst="rect">
            <a:avLst/>
          </a:prstGeom>
          <a:noFill/>
        </p:spPr>
      </p:pic>
      <p:sp>
        <p:nvSpPr>
          <p:cNvPr id="3" name="Plassholder for tekst 2">
            <a:extLst>
              <a:ext uri="{FF2B5EF4-FFF2-40B4-BE49-F238E27FC236}">
                <a16:creationId xmlns:a16="http://schemas.microsoft.com/office/drawing/2014/main" id="{2E55FA58-35DE-C5DB-1217-EA8C7E93BEF4}"/>
              </a:ext>
            </a:extLst>
          </p:cNvPr>
          <p:cNvSpPr>
            <a:spLocks noGrp="1"/>
          </p:cNvSpPr>
          <p:nvPr>
            <p:ph type="body" sz="quarter" idx="4294967295"/>
          </p:nvPr>
        </p:nvSpPr>
        <p:spPr>
          <a:xfrm>
            <a:off x="5544766" y="1882140"/>
            <a:ext cx="5812082" cy="4352544"/>
          </a:xfrm>
          <a:prstGeom prst="rect">
            <a:avLst/>
          </a:prstGeom>
        </p:spPr>
        <p:txBody>
          <a:bodyPr anchor="t">
            <a:normAutofit/>
          </a:bodyPr>
          <a:lstStyle/>
          <a:p>
            <a:pPr marL="0"/>
            <a:r>
              <a:rPr lang="nb-NO" sz="2400" kern="1200"/>
              <a:t>Gjelder:  2-, 3-, 4,- og 5 –åringer og barn med utsatt skolestart</a:t>
            </a:r>
          </a:p>
          <a:p>
            <a:pPr marL="0"/>
            <a:r>
              <a:rPr lang="nb-NO" sz="2400" kern="1200"/>
              <a:t>20 timer gratis oppholdstid per uke</a:t>
            </a:r>
          </a:p>
          <a:p>
            <a:pPr marL="0"/>
            <a:r>
              <a:rPr lang="nb-NO" sz="2400" kern="1200"/>
              <a:t>Fra 1. august 2023:</a:t>
            </a:r>
          </a:p>
          <a:p>
            <a:pPr marL="457200" lvl="1"/>
            <a:r>
              <a:rPr lang="nb-NO" sz="2400" kern="1200"/>
              <a:t> inntektsgrense på 615 590 kroner</a:t>
            </a:r>
          </a:p>
          <a:p>
            <a:pPr marL="0"/>
            <a:r>
              <a:rPr lang="nb-NO" sz="2400" kern="1200"/>
              <a:t>Fra 1. august 2024: </a:t>
            </a:r>
          </a:p>
          <a:p>
            <a:pPr marL="457200" lvl="1"/>
            <a:r>
              <a:rPr lang="nb-NO" sz="2400" kern="1200"/>
              <a:t>inntektsgrense på 642 700 kroner</a:t>
            </a:r>
          </a:p>
          <a:p>
            <a:pPr marL="0"/>
            <a:r>
              <a:rPr lang="nb-NO" sz="2400" kern="1200"/>
              <a:t>Gjelder uavhengig om det er deltids- eller heltidsplass</a:t>
            </a:r>
          </a:p>
        </p:txBody>
      </p:sp>
    </p:spTree>
    <p:extLst>
      <p:ext uri="{BB962C8B-B14F-4D97-AF65-F5344CB8AC3E}">
        <p14:creationId xmlns:p14="http://schemas.microsoft.com/office/powerpoint/2010/main" val="280711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85F4BCF-310E-3591-5FEE-97D2198D0946}"/>
              </a:ext>
            </a:extLst>
          </p:cNvPr>
          <p:cNvSpPr>
            <a:spLocks noGrp="1"/>
          </p:cNvSpPr>
          <p:nvPr>
            <p:ph type="body" sz="quarter" idx="12"/>
          </p:nvPr>
        </p:nvSpPr>
        <p:spPr/>
        <p:txBody>
          <a:bodyPr/>
          <a:lstStyle/>
          <a:p>
            <a:r>
              <a:rPr lang="nb-NO" sz="2400"/>
              <a:t>Kollektiv kompetanseutvikling</a:t>
            </a:r>
          </a:p>
          <a:p>
            <a:r>
              <a:rPr lang="nb-NO" sz="2400"/>
              <a:t>Deltemaer: </a:t>
            </a:r>
          </a:p>
          <a:p>
            <a:pPr lvl="1"/>
            <a:r>
              <a:rPr lang="nb-NO" sz="1800"/>
              <a:t>Om lek</a:t>
            </a:r>
          </a:p>
          <a:p>
            <a:pPr lvl="1"/>
            <a:r>
              <a:rPr lang="nb-NO" sz="1800"/>
              <a:t>Din rolle i leken</a:t>
            </a:r>
          </a:p>
          <a:p>
            <a:pPr lvl="1"/>
            <a:r>
              <a:rPr lang="nb-NO" sz="1800"/>
              <a:t>Lek og inkludering</a:t>
            </a:r>
          </a:p>
          <a:p>
            <a:pPr lvl="1"/>
            <a:r>
              <a:rPr lang="nb-NO" sz="1800"/>
              <a:t>Tilrettelegge for det fysiske lekemiljøet inne</a:t>
            </a:r>
          </a:p>
          <a:p>
            <a:pPr lvl="1"/>
            <a:r>
              <a:rPr lang="nb-NO" sz="1800"/>
              <a:t>Tilrettelegge for det fysiske lekemiljøet ute</a:t>
            </a:r>
          </a:p>
          <a:p>
            <a:r>
              <a:rPr lang="nb-NO" sz="2400"/>
              <a:t>Ingen begrensninger i antall deltakere</a:t>
            </a:r>
          </a:p>
          <a:p>
            <a:r>
              <a:rPr lang="nb-NO" sz="2400" err="1"/>
              <a:t>Udirs</a:t>
            </a:r>
            <a:r>
              <a:rPr lang="nb-NO" sz="2400"/>
              <a:t> kompetanseportal: </a:t>
            </a:r>
            <a:r>
              <a:rPr lang="nb-NO" sz="1400">
                <a:hlinkClick r:id="rId3"/>
              </a:rPr>
              <a:t>Alle åpne emner (instructure.com)</a:t>
            </a:r>
            <a:endParaRPr lang="nb-NO" sz="2000"/>
          </a:p>
        </p:txBody>
      </p:sp>
      <p:sp>
        <p:nvSpPr>
          <p:cNvPr id="4" name="Tittel 3">
            <a:extLst>
              <a:ext uri="{FF2B5EF4-FFF2-40B4-BE49-F238E27FC236}">
                <a16:creationId xmlns:a16="http://schemas.microsoft.com/office/drawing/2014/main" id="{ABC1BBB7-0F0F-A71A-FC9C-44BB52AEB7BD}"/>
              </a:ext>
            </a:extLst>
          </p:cNvPr>
          <p:cNvSpPr>
            <a:spLocks noGrp="1"/>
          </p:cNvSpPr>
          <p:nvPr>
            <p:ph type="title"/>
          </p:nvPr>
        </p:nvSpPr>
        <p:spPr/>
        <p:txBody>
          <a:bodyPr/>
          <a:lstStyle/>
          <a:p>
            <a:r>
              <a:rPr lang="nb-NO"/>
              <a:t>Kompetansepakke lek i barnehagen</a:t>
            </a:r>
          </a:p>
        </p:txBody>
      </p:sp>
      <p:sp>
        <p:nvSpPr>
          <p:cNvPr id="7" name="Plassholder for tekst 6">
            <a:extLst>
              <a:ext uri="{FF2B5EF4-FFF2-40B4-BE49-F238E27FC236}">
                <a16:creationId xmlns:a16="http://schemas.microsoft.com/office/drawing/2014/main" id="{C36857C2-1B42-0BF3-F452-BD3355EE747B}"/>
              </a:ext>
            </a:extLst>
          </p:cNvPr>
          <p:cNvSpPr>
            <a:spLocks noGrp="1"/>
          </p:cNvSpPr>
          <p:nvPr>
            <p:ph type="body" sz="quarter" idx="24"/>
          </p:nvPr>
        </p:nvSpPr>
        <p:spPr/>
        <p:txBody>
          <a:bodyPr/>
          <a:lstStyle/>
          <a:p>
            <a:r>
              <a:rPr lang="nb-NO" err="1"/>
              <a:t>Udir</a:t>
            </a:r>
            <a:endParaRPr lang="nb-NO"/>
          </a:p>
        </p:txBody>
      </p:sp>
      <p:sp>
        <p:nvSpPr>
          <p:cNvPr id="15" name="Plassholder for bilde 14">
            <a:extLst>
              <a:ext uri="{FF2B5EF4-FFF2-40B4-BE49-F238E27FC236}">
                <a16:creationId xmlns:a16="http://schemas.microsoft.com/office/drawing/2014/main" id="{FA9E89F8-2364-3019-A861-8062C7CC236F}"/>
              </a:ext>
            </a:extLst>
          </p:cNvPr>
          <p:cNvSpPr>
            <a:spLocks noGrp="1"/>
          </p:cNvSpPr>
          <p:nvPr>
            <p:ph type="pic" sz="quarter" idx="13"/>
          </p:nvPr>
        </p:nvSpPr>
        <p:spPr/>
        <p:txBody>
          <a:bodyPr/>
          <a:lstStyle/>
          <a:p>
            <a:endParaRPr lang="nb-NO"/>
          </a:p>
        </p:txBody>
      </p:sp>
      <p:pic>
        <p:nvPicPr>
          <p:cNvPr id="17" name="Bilde 16">
            <a:extLst>
              <a:ext uri="{FF2B5EF4-FFF2-40B4-BE49-F238E27FC236}">
                <a16:creationId xmlns:a16="http://schemas.microsoft.com/office/drawing/2014/main" id="{D463F4FB-5386-F10C-A2A6-75C9C42EEC3B}"/>
              </a:ext>
            </a:extLst>
          </p:cNvPr>
          <p:cNvPicPr>
            <a:picLocks noChangeAspect="1"/>
          </p:cNvPicPr>
          <p:nvPr/>
        </p:nvPicPr>
        <p:blipFill>
          <a:blip r:embed="rId4"/>
          <a:stretch>
            <a:fillRect/>
          </a:stretch>
        </p:blipFill>
        <p:spPr>
          <a:xfrm>
            <a:off x="1038022" y="3252084"/>
            <a:ext cx="3351741" cy="1526650"/>
          </a:xfrm>
          <a:prstGeom prst="rect">
            <a:avLst/>
          </a:prstGeom>
        </p:spPr>
      </p:pic>
    </p:spTree>
    <p:extLst>
      <p:ext uri="{BB962C8B-B14F-4D97-AF65-F5344CB8AC3E}">
        <p14:creationId xmlns:p14="http://schemas.microsoft.com/office/powerpoint/2010/main" val="153573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A3F3A9B-59F2-F70B-74FB-BCC3A47B43F6}"/>
              </a:ext>
            </a:extLst>
          </p:cNvPr>
          <p:cNvSpPr>
            <a:spLocks noGrp="1"/>
          </p:cNvSpPr>
          <p:nvPr>
            <p:ph type="body" sz="quarter" idx="12"/>
          </p:nvPr>
        </p:nvSpPr>
        <p:spPr/>
        <p:txBody>
          <a:bodyPr/>
          <a:lstStyle/>
          <a:p>
            <a:r>
              <a:rPr lang="nb-NO"/>
              <a:t>Søknadsfrist 1. mai 2024</a:t>
            </a:r>
          </a:p>
          <a:p>
            <a:r>
              <a:rPr lang="nb-NO" sz="2800" i="0">
                <a:solidFill>
                  <a:srgbClr val="212529"/>
                </a:solidFill>
                <a:effectLst/>
              </a:rPr>
              <a:t>Dere kan søke om inntil 30 000 kroner til et prosjekt.</a:t>
            </a:r>
            <a:endParaRPr lang="nb-NO"/>
          </a:p>
          <a:p>
            <a:r>
              <a:rPr lang="nb-NO"/>
              <a:t>Her kan du lese om tidligere nettverk:</a:t>
            </a:r>
          </a:p>
          <a:p>
            <a:pPr marL="0" indent="0">
              <a:buNone/>
            </a:pPr>
            <a:r>
              <a:rPr lang="nb-NO"/>
              <a:t> </a:t>
            </a:r>
            <a:r>
              <a:rPr lang="nb-NO">
                <a:hlinkClick r:id="rId3"/>
              </a:rPr>
              <a:t>Samiske prosjekter i barnehager i Troms og Finnmark | Statsforvalteren i Troms og Finnmark</a:t>
            </a:r>
            <a:endParaRPr lang="nb-NO"/>
          </a:p>
        </p:txBody>
      </p:sp>
      <p:sp>
        <p:nvSpPr>
          <p:cNvPr id="3" name="Plassholder for bilde 2">
            <a:extLst>
              <a:ext uri="{FF2B5EF4-FFF2-40B4-BE49-F238E27FC236}">
                <a16:creationId xmlns:a16="http://schemas.microsoft.com/office/drawing/2014/main" id="{109B1710-62B2-3116-A97A-24F234AA9A24}"/>
              </a:ext>
            </a:extLst>
          </p:cNvPr>
          <p:cNvSpPr>
            <a:spLocks noGrp="1"/>
          </p:cNvSpPr>
          <p:nvPr>
            <p:ph type="pic" sz="quarter" idx="13"/>
          </p:nvPr>
        </p:nvSpPr>
        <p:spPr/>
        <p:txBody>
          <a:bodyPr/>
          <a:lstStyle/>
          <a:p>
            <a:r>
              <a:rPr lang="nb-NO" sz="2400" b="1" i="0">
                <a:solidFill>
                  <a:srgbClr val="212529"/>
                </a:solidFill>
                <a:effectLst/>
                <a:latin typeface="Open Sans" panose="020B0606030504020204" pitchFamily="34" charset="0"/>
              </a:rPr>
              <a:t>Utlysning av midler til pedagogisk utviklingsarbeid for samiske barnehager, barnehager med samisk avdeling og barnehager med samiske barn. </a:t>
            </a:r>
            <a:endParaRPr lang="nb-NO" sz="2400"/>
          </a:p>
        </p:txBody>
      </p:sp>
      <p:sp>
        <p:nvSpPr>
          <p:cNvPr id="4" name="Tittel 3">
            <a:extLst>
              <a:ext uri="{FF2B5EF4-FFF2-40B4-BE49-F238E27FC236}">
                <a16:creationId xmlns:a16="http://schemas.microsoft.com/office/drawing/2014/main" id="{2AF0539E-0374-8E4C-F558-A2C353CD84E5}"/>
              </a:ext>
            </a:extLst>
          </p:cNvPr>
          <p:cNvSpPr>
            <a:spLocks noGrp="1"/>
          </p:cNvSpPr>
          <p:nvPr>
            <p:ph type="title"/>
          </p:nvPr>
        </p:nvSpPr>
        <p:spPr/>
        <p:txBody>
          <a:bodyPr/>
          <a:lstStyle/>
          <a:p>
            <a:r>
              <a:rPr lang="nb-NO" sz="4000"/>
              <a:t>Samiske barnehager - utviklingsarbeid</a:t>
            </a:r>
          </a:p>
        </p:txBody>
      </p:sp>
      <p:sp>
        <p:nvSpPr>
          <p:cNvPr id="5" name="Plassholder for tekst 4">
            <a:extLst>
              <a:ext uri="{FF2B5EF4-FFF2-40B4-BE49-F238E27FC236}">
                <a16:creationId xmlns:a16="http://schemas.microsoft.com/office/drawing/2014/main" id="{6B9D81DB-7E8A-8532-59A0-3FE573F405CF}"/>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287541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8DCD66A-043D-CD32-9A08-198E242D8728}"/>
              </a:ext>
            </a:extLst>
          </p:cNvPr>
          <p:cNvSpPr>
            <a:spLocks noGrp="1"/>
          </p:cNvSpPr>
          <p:nvPr>
            <p:ph type="body" sz="quarter" idx="12"/>
          </p:nvPr>
        </p:nvSpPr>
        <p:spPr/>
        <p:txBody>
          <a:bodyPr/>
          <a:lstStyle/>
          <a:p>
            <a:r>
              <a:rPr lang="nb-NO"/>
              <a:t>Samiske nettverk i Alta 18. og 19. juni 2024.</a:t>
            </a:r>
          </a:p>
          <a:p>
            <a:r>
              <a:rPr lang="nb-NO"/>
              <a:t>De som har meldt interesse kan delta</a:t>
            </a:r>
          </a:p>
          <a:p>
            <a:r>
              <a:rPr lang="nb-NO"/>
              <a:t>Faglige forelesninger, nettverksarbeid og erfaringsutveksling</a:t>
            </a:r>
          </a:p>
        </p:txBody>
      </p:sp>
      <p:pic>
        <p:nvPicPr>
          <p:cNvPr id="7" name="Plassholder for bilde 6" descr="Et bilde som inneholder klær, person, Motetilbehør, snø&#10;&#10;Automatisk generert beskrivelse">
            <a:extLst>
              <a:ext uri="{FF2B5EF4-FFF2-40B4-BE49-F238E27FC236}">
                <a16:creationId xmlns:a16="http://schemas.microsoft.com/office/drawing/2014/main" id="{6CE35C7E-1071-38B4-5CA8-D2E3ED40E3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710" r="19710"/>
          <a:stretch>
            <a:fillRect/>
          </a:stretch>
        </p:blipFill>
        <p:spPr/>
      </p:pic>
      <p:sp>
        <p:nvSpPr>
          <p:cNvPr id="4" name="Tittel 3">
            <a:extLst>
              <a:ext uri="{FF2B5EF4-FFF2-40B4-BE49-F238E27FC236}">
                <a16:creationId xmlns:a16="http://schemas.microsoft.com/office/drawing/2014/main" id="{E9766FA0-E2C2-0AFB-22D0-70F3BC02D6A4}"/>
              </a:ext>
            </a:extLst>
          </p:cNvPr>
          <p:cNvSpPr>
            <a:spLocks noGrp="1"/>
          </p:cNvSpPr>
          <p:nvPr>
            <p:ph type="title"/>
          </p:nvPr>
        </p:nvSpPr>
        <p:spPr/>
        <p:txBody>
          <a:bodyPr/>
          <a:lstStyle/>
          <a:p>
            <a:r>
              <a:rPr lang="nb-NO"/>
              <a:t>Samisk nettverk</a:t>
            </a:r>
          </a:p>
        </p:txBody>
      </p:sp>
      <p:sp>
        <p:nvSpPr>
          <p:cNvPr id="5" name="Plassholder for tekst 4">
            <a:extLst>
              <a:ext uri="{FF2B5EF4-FFF2-40B4-BE49-F238E27FC236}">
                <a16:creationId xmlns:a16="http://schemas.microsoft.com/office/drawing/2014/main" id="{604B3CFB-E777-A524-FA33-1495DC21155D}"/>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244842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12D22E-B9A2-9C91-39F4-4011D6FA3DA1}"/>
              </a:ext>
            </a:extLst>
          </p:cNvPr>
          <p:cNvSpPr>
            <a:spLocks noGrp="1"/>
          </p:cNvSpPr>
          <p:nvPr>
            <p:ph type="body" sz="quarter" idx="12"/>
          </p:nvPr>
        </p:nvSpPr>
        <p:spPr>
          <a:xfrm>
            <a:off x="4619813" y="2164466"/>
            <a:ext cx="6400800" cy="4144259"/>
          </a:xfrm>
        </p:spPr>
        <p:txBody>
          <a:bodyPr/>
          <a:lstStyle/>
          <a:p>
            <a:r>
              <a:rPr lang="nb-NO"/>
              <a:t>Tromsø tirsdag 28. – onsdag 29. mai.</a:t>
            </a:r>
          </a:p>
          <a:p>
            <a:r>
              <a:rPr lang="nb-NO"/>
              <a:t>Tema:</a:t>
            </a:r>
          </a:p>
          <a:p>
            <a:pPr lvl="1"/>
            <a:r>
              <a:rPr lang="nb-NO"/>
              <a:t>Psykososialt barnehagemiljø</a:t>
            </a:r>
          </a:p>
          <a:p>
            <a:pPr lvl="1"/>
            <a:r>
              <a:rPr lang="nb-NO"/>
              <a:t>Barn med nedsatt funksjonsevne og tilrettelagt barnehageplass</a:t>
            </a:r>
          </a:p>
          <a:p>
            <a:pPr lvl="1"/>
            <a:r>
              <a:rPr lang="nb-NO"/>
              <a:t>Spesialpedagogisk hjelp</a:t>
            </a:r>
          </a:p>
          <a:p>
            <a:pPr lvl="1"/>
            <a:r>
              <a:rPr lang="nb-NO"/>
              <a:t>Barns beste-vurderinger</a:t>
            </a:r>
          </a:p>
          <a:p>
            <a:r>
              <a:rPr lang="nb-NO"/>
              <a:t>Påmeldingsfrist i dag!</a:t>
            </a:r>
          </a:p>
        </p:txBody>
      </p:sp>
      <p:sp>
        <p:nvSpPr>
          <p:cNvPr id="9" name="Text Placeholder 1">
            <a:extLst>
              <a:ext uri="{FF2B5EF4-FFF2-40B4-BE49-F238E27FC236}">
                <a16:creationId xmlns:a16="http://schemas.microsoft.com/office/drawing/2014/main" id="{A6F1ED1E-A8BC-CFCB-84CF-7EF95A68A793}"/>
              </a:ext>
            </a:extLst>
          </p:cNvPr>
          <p:cNvSpPr>
            <a:spLocks noGrp="1"/>
          </p:cNvSpPr>
          <p:nvPr>
            <p:ph type="body" sz="quarter" idx="24"/>
          </p:nvPr>
        </p:nvSpPr>
        <p:spPr>
          <a:xfrm>
            <a:off x="7418110" y="6051485"/>
            <a:ext cx="3718203" cy="150325"/>
          </a:xfrm>
        </p:spPr>
        <p:txBody>
          <a:bodyPr/>
          <a:lstStyle/>
          <a:p>
            <a:endParaRPr lang="en-US"/>
          </a:p>
        </p:txBody>
      </p:sp>
      <p:pic>
        <p:nvPicPr>
          <p:cNvPr id="4" name="Bilde 3" descr="Små baseballspillere i liga">
            <a:extLst>
              <a:ext uri="{FF2B5EF4-FFF2-40B4-BE49-F238E27FC236}">
                <a16:creationId xmlns:a16="http://schemas.microsoft.com/office/drawing/2014/main" id="{A2B7D9CD-3458-F08E-291A-51F63BEBD6F6}"/>
              </a:ext>
            </a:extLst>
          </p:cNvPr>
          <p:cNvPicPr>
            <a:picLocks noChangeAspect="1"/>
          </p:cNvPicPr>
          <p:nvPr/>
        </p:nvPicPr>
        <p:blipFill rotWithShape="1">
          <a:blip r:embed="rId3">
            <a:extLst>
              <a:ext uri="{28A0092B-C50C-407E-A947-70E740481C1C}">
                <a14:useLocalDpi xmlns:a14="http://schemas.microsoft.com/office/drawing/2010/main" val="0"/>
              </a:ext>
            </a:extLst>
          </a:blip>
          <a:srcRect l="9043" r="37033" b="3"/>
          <a:stretch/>
        </p:blipFill>
        <p:spPr>
          <a:xfrm>
            <a:off x="1055687" y="2164466"/>
            <a:ext cx="3348037" cy="4144259"/>
          </a:xfrm>
          <a:prstGeom prst="rect">
            <a:avLst/>
          </a:prstGeom>
          <a:noFill/>
        </p:spPr>
      </p:pic>
      <p:sp>
        <p:nvSpPr>
          <p:cNvPr id="2" name="Tittel 1">
            <a:extLst>
              <a:ext uri="{FF2B5EF4-FFF2-40B4-BE49-F238E27FC236}">
                <a16:creationId xmlns:a16="http://schemas.microsoft.com/office/drawing/2014/main" id="{32656E37-8B1B-693A-BA05-7DD3B7C62342}"/>
              </a:ext>
            </a:extLst>
          </p:cNvPr>
          <p:cNvSpPr>
            <a:spLocks noGrp="1"/>
          </p:cNvSpPr>
          <p:nvPr>
            <p:ph type="body" sz="quarter" idx="12"/>
          </p:nvPr>
        </p:nvSpPr>
        <p:spPr>
          <a:xfrm>
            <a:off x="1055688" y="873125"/>
            <a:ext cx="10080625" cy="1077208"/>
          </a:xfrm>
        </p:spPr>
        <p:txBody>
          <a:bodyPr anchor="b">
            <a:normAutofit/>
          </a:bodyPr>
          <a:lstStyle/>
          <a:p>
            <a:pPr marL="0" indent="0">
              <a:buNone/>
            </a:pPr>
            <a:r>
              <a:rPr lang="nb-NO" sz="4100"/>
              <a:t>Fagsamling for barnehagemyndigheten</a:t>
            </a:r>
          </a:p>
        </p:txBody>
      </p:sp>
      <p:sp>
        <p:nvSpPr>
          <p:cNvPr id="11" name="Text Placeholder 4">
            <a:extLst>
              <a:ext uri="{FF2B5EF4-FFF2-40B4-BE49-F238E27FC236}">
                <a16:creationId xmlns:a16="http://schemas.microsoft.com/office/drawing/2014/main" id="{BA51877E-A3DD-A84B-703E-C502686DD43B}"/>
              </a:ext>
            </a:extLst>
          </p:cNvPr>
          <p:cNvSpPr>
            <a:spLocks noGrp="1"/>
          </p:cNvSpPr>
          <p:nvPr>
            <p:ph type="body" sz="quarter" idx="24"/>
          </p:nvPr>
        </p:nvSpPr>
        <p:spPr>
          <a:xfrm>
            <a:off x="1295685" y="6412951"/>
            <a:ext cx="3868452" cy="153888"/>
          </a:xfrm>
        </p:spPr>
        <p:txBody>
          <a:bodyPr/>
          <a:lstStyle/>
          <a:p>
            <a:endParaRPr lang="en-US"/>
          </a:p>
        </p:txBody>
      </p:sp>
    </p:spTree>
    <p:extLst>
      <p:ext uri="{BB962C8B-B14F-4D97-AF65-F5344CB8AC3E}">
        <p14:creationId xmlns:p14="http://schemas.microsoft.com/office/powerpoint/2010/main" val="395423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E85F4BCF-310E-3591-5FEE-97D2198D0946}"/>
              </a:ext>
            </a:extLst>
          </p:cNvPr>
          <p:cNvSpPr>
            <a:spLocks noGrp="1"/>
          </p:cNvSpPr>
          <p:nvPr>
            <p:ph type="body" sz="quarter" idx="12"/>
          </p:nvPr>
        </p:nvSpPr>
        <p:spPr/>
        <p:txBody>
          <a:bodyPr/>
          <a:lstStyle/>
          <a:p>
            <a:r>
              <a:rPr lang="nb-NO" sz="2000"/>
              <a:t>Finnmark: 3 536 000,- til fordeling</a:t>
            </a:r>
          </a:p>
          <a:p>
            <a:pPr lvl="1"/>
            <a:r>
              <a:rPr lang="nb-NO" sz="1200"/>
              <a:t>Inntil 30 % til tilretteleggingstilskudd ( 1 060 800)</a:t>
            </a:r>
          </a:p>
          <a:p>
            <a:pPr lvl="1"/>
            <a:r>
              <a:rPr lang="nb-NO" sz="1200"/>
              <a:t>Til kompetansetiltak: 2 475 200,-</a:t>
            </a:r>
          </a:p>
          <a:p>
            <a:pPr lvl="1"/>
            <a:r>
              <a:rPr lang="nb-NO" sz="1200"/>
              <a:t>7 tiltak ble prioritert og fikk tilskudd</a:t>
            </a:r>
          </a:p>
          <a:p>
            <a:pPr lvl="1"/>
            <a:r>
              <a:rPr lang="nb-NO" sz="1200"/>
              <a:t>2 tiltak ble ikke prioritert</a:t>
            </a:r>
          </a:p>
          <a:p>
            <a:pPr lvl="1"/>
            <a:endParaRPr lang="nb-NO" sz="120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244E"/>
                </a:solidFill>
                <a:effectLst/>
                <a:uLnTx/>
                <a:uFillTx/>
                <a:latin typeface="Open Sans Light"/>
                <a:ea typeface="+mn-ea"/>
                <a:cs typeface="+mn-cs"/>
              </a:rPr>
              <a:t>Troms: 7 938 000,- til fordeling</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Inntil 30 % til tilretteleggingstilskudd ( 2 181 400)</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Til kompetansetiltak: 5 827 300,-</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8 tiltak ble prioritert og fikk tilskudd</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244E"/>
                </a:solidFill>
                <a:effectLst/>
                <a:uLnTx/>
                <a:uFillTx/>
                <a:latin typeface="Open Sans Light"/>
                <a:ea typeface="+mn-ea"/>
                <a:cs typeface="+mn-cs"/>
              </a:rPr>
              <a:t>2 tiltak ble ikke prioritert</a:t>
            </a:r>
          </a:p>
          <a:p>
            <a:endParaRPr lang="nb-NO" sz="2000"/>
          </a:p>
        </p:txBody>
      </p:sp>
      <p:sp>
        <p:nvSpPr>
          <p:cNvPr id="4" name="Tittel 3">
            <a:extLst>
              <a:ext uri="{FF2B5EF4-FFF2-40B4-BE49-F238E27FC236}">
                <a16:creationId xmlns:a16="http://schemas.microsoft.com/office/drawing/2014/main" id="{ABC1BBB7-0F0F-A71A-FC9C-44BB52AEB7BD}"/>
              </a:ext>
            </a:extLst>
          </p:cNvPr>
          <p:cNvSpPr>
            <a:spLocks noGrp="1"/>
          </p:cNvSpPr>
          <p:nvPr>
            <p:ph type="title"/>
          </p:nvPr>
        </p:nvSpPr>
        <p:spPr>
          <a:xfrm>
            <a:off x="1055688" y="873125"/>
            <a:ext cx="10080625" cy="671470"/>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nb-NO" sz="2800" i="0" u="none" strike="noStrike" kern="1200" cap="none" spc="0" normalizeH="0" baseline="0" noProof="0">
                <a:ln>
                  <a:noFill/>
                </a:ln>
                <a:solidFill>
                  <a:srgbClr val="00244E"/>
                </a:solidFill>
                <a:effectLst/>
                <a:uLnTx/>
                <a:uFillTx/>
                <a:latin typeface="Open Sans" panose="020B0606030504020204" pitchFamily="34" charset="0"/>
                <a:ea typeface="Open Sans" panose="020B0606030504020204" pitchFamily="34" charset="0"/>
                <a:cs typeface="Open Sans" panose="020B0606030504020204" pitchFamily="34" charset="0"/>
              </a:rPr>
              <a:t>Tildeling av tilskudd for lokal kompetanseutvikling-Rekomp</a:t>
            </a:r>
          </a:p>
        </p:txBody>
      </p:sp>
      <p:sp>
        <p:nvSpPr>
          <p:cNvPr id="7" name="Plassholder for tekst 6">
            <a:extLst>
              <a:ext uri="{FF2B5EF4-FFF2-40B4-BE49-F238E27FC236}">
                <a16:creationId xmlns:a16="http://schemas.microsoft.com/office/drawing/2014/main" id="{C36857C2-1B42-0BF3-F452-BD3355EE747B}"/>
              </a:ext>
            </a:extLst>
          </p:cNvPr>
          <p:cNvSpPr>
            <a:spLocks noGrp="1"/>
          </p:cNvSpPr>
          <p:nvPr>
            <p:ph type="body" sz="quarter" idx="24"/>
          </p:nvPr>
        </p:nvSpPr>
        <p:spPr/>
        <p:txBody>
          <a:bodyPr/>
          <a:lstStyle/>
          <a:p>
            <a:r>
              <a:rPr lang="nb-NO" err="1"/>
              <a:t>UdirCottonbro</a:t>
            </a:r>
            <a:r>
              <a:rPr lang="nb-NO"/>
              <a:t>/</a:t>
            </a:r>
            <a:r>
              <a:rPr lang="nb-NO" err="1"/>
              <a:t>Pexel</a:t>
            </a:r>
            <a:endParaRPr lang="nb-NO"/>
          </a:p>
        </p:txBody>
      </p:sp>
      <p:pic>
        <p:nvPicPr>
          <p:cNvPr id="1028" name="Picture 4" descr="Bildet viser en sparegris og penger">
            <a:extLst>
              <a:ext uri="{FF2B5EF4-FFF2-40B4-BE49-F238E27FC236}">
                <a16:creationId xmlns:a16="http://schemas.microsoft.com/office/drawing/2014/main" id="{535CB53C-AEDC-64F9-3FDC-DD183456102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3096" r="230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07437"/>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BE673823-E127-4153-87A1-E3CEEE33D058}" vid="{405C15F6-DA48-4C02-9817-064CEFD6CF4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DC5DD625ECEF4AB4FB1B6AA7774638" ma:contentTypeVersion="15" ma:contentTypeDescription="Opprett et nytt dokument." ma:contentTypeScope="" ma:versionID="d951b4c95ae43f6157f53d605e352eb5">
  <xsd:schema xmlns:xsd="http://www.w3.org/2001/XMLSchema" xmlns:xs="http://www.w3.org/2001/XMLSchema" xmlns:p="http://schemas.microsoft.com/office/2006/metadata/properties" xmlns:ns2="259adcc3-18d7-48f1-93b2-6dda9a36e308" xmlns:ns3="62b123f6-3560-434c-a2ce-471362a06656" targetNamespace="http://schemas.microsoft.com/office/2006/metadata/properties" ma:root="true" ma:fieldsID="dc1de1e8a3dd276d2c4fb80cc4521568" ns2:_="" ns3:_="">
    <xsd:import namespace="259adcc3-18d7-48f1-93b2-6dda9a36e308"/>
    <xsd:import namespace="62b123f6-3560-434c-a2ce-471362a0665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adcc3-18d7-48f1-93b2-6dda9a36e3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08572c6a-7904-40fe-b630-5ec97321ee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b123f6-3560-434c-a2ce-471362a06656"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19" nillable="true" ma:displayName="Taxonomy Catch All Column" ma:hidden="true" ma:list="{beaf3732-61a3-430d-ad25-861c5a0cd545}" ma:internalName="TaxCatchAll" ma:showField="CatchAllData" ma:web="62b123f6-3560-434c-a2ce-471362a066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9adcc3-18d7-48f1-93b2-6dda9a36e308">
      <Terms xmlns="http://schemas.microsoft.com/office/infopath/2007/PartnerControls"/>
    </lcf76f155ced4ddcb4097134ff3c332f>
    <TaxCatchAll xmlns="62b123f6-3560-434c-a2ce-471362a06656" xsi:nil="true"/>
  </documentManagement>
</p:properties>
</file>

<file path=customXml/itemProps1.xml><?xml version="1.0" encoding="utf-8"?>
<ds:datastoreItem xmlns:ds="http://schemas.openxmlformats.org/officeDocument/2006/customXml" ds:itemID="{E98BD076-AB52-4833-8F7F-FCEC4D789AC2}">
  <ds:schemaRefs>
    <ds:schemaRef ds:uri="259adcc3-18d7-48f1-93b2-6dda9a36e308"/>
    <ds:schemaRef ds:uri="62b123f6-3560-434c-a2ce-471362a066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AEF4F0-969E-4622-A720-734168D323D6}">
  <ds:schemaRefs>
    <ds:schemaRef ds:uri="http://schemas.microsoft.com/sharepoint/v3/contenttype/forms"/>
  </ds:schemaRefs>
</ds:datastoreItem>
</file>

<file path=customXml/itemProps3.xml><?xml version="1.0" encoding="utf-8"?>
<ds:datastoreItem xmlns:ds="http://schemas.openxmlformats.org/officeDocument/2006/customXml" ds:itemID="{EA27051D-3D03-4811-9E08-C78513313A69}">
  <ds:schemaRefs>
    <ds:schemaRef ds:uri="259adcc3-18d7-48f1-93b2-6dda9a36e308"/>
    <ds:schemaRef ds:uri="62b123f6-3560-434c-a2ce-471362a066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Office-tema</vt:lpstr>
      <vt:lpstr>Statsforvalterens nyhetssending</vt:lpstr>
      <vt:lpstr>Dagsorden</vt:lpstr>
      <vt:lpstr>Foreldrebetaling</vt:lpstr>
      <vt:lpstr>Gratis kjernetid</vt:lpstr>
      <vt:lpstr>Kompetansepakke lek i barnehagen</vt:lpstr>
      <vt:lpstr>Samiske barnehager - utviklingsarbeid</vt:lpstr>
      <vt:lpstr>Samisk nettverk</vt:lpstr>
      <vt:lpstr>PowerPoint Presentation</vt:lpstr>
      <vt:lpstr>Tildeling av tilskudd for lokal kompetanseutvikling-Rekomp</vt:lpstr>
      <vt:lpstr>Tildeling av tilskudd for lokal kompetanseutvikling-Kompetanseløftet</vt:lpstr>
      <vt:lpstr>Tilskuddsordningen for lokal kompetanseutvikling – tildeling Dekomp Troms</vt:lpstr>
      <vt:lpstr>Tilskuddsordningen for lokal kompetanseutvikling – tildeling Dekomp Finnmark</vt:lpstr>
      <vt:lpstr>E-læring om barns rettigheter</vt:lpstr>
      <vt:lpstr>Barns beste og retten til å bli hørt i oppvekstsektoren</vt:lpstr>
      <vt:lpstr>Barns beste og retten til å bli hørt i oppvekstsektoren</vt:lpstr>
      <vt:lpstr>Ny opplæringslov fra 01.08.2024</vt:lpstr>
      <vt:lpstr>Ny lov krever flere lokal forskrifter</vt:lpstr>
      <vt:lpstr>Veileder for standpunktklager</vt:lpstr>
      <vt:lpstr>§ 9 A-4 – månedens delplikt: Barnets beste og retten til å bli hørt</vt:lpstr>
      <vt:lpstr>Retten til å bli hørt</vt:lpstr>
      <vt:lpstr>PowerPoint Presentation</vt:lpstr>
      <vt:lpstr>Systematisk vurdering av barnets beste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Tomassen, Jan Harald</dc:creator>
  <cp:revision>1</cp:revision>
  <cp:lastPrinted>2024-04-24T11:54:57Z</cp:lastPrinted>
  <dcterms:created xsi:type="dcterms:W3CDTF">2021-01-05T07:16:30Z</dcterms:created>
  <dcterms:modified xsi:type="dcterms:W3CDTF">2024-04-26T06:19:07Z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0x0101002ADC5DD625ECEF4AB4FB1B6AA7774638</vt:lpwstr>
  </property>
  <property fmtid="{D5CDD505-2E9C-101B-9397-08002B2CF9AE}" pid="3" name="MediaServiceImageTags">
    <vt:lpwstr/>
  </property>
</Properties>
</file>