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1b12127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1b12127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Den første gangen vi brukte dette var når vi skulle ansette kokk på Gryta, som er et aktivitetstilbud for rusavhengige. </a:t>
            </a:r>
            <a:endParaRPr/>
          </a:p>
          <a:p>
            <a:pPr marL="0" lvl="0" indent="0" algn="l" rtl="0">
              <a:spcBef>
                <a:spcPts val="0"/>
              </a:spcBef>
              <a:spcAft>
                <a:spcPts val="0"/>
              </a:spcAft>
              <a:buNone/>
            </a:pPr>
            <a:r>
              <a:rPr lang="no"/>
              <a:t>Vi hadde fått et politisk vedtak og det var knyttet mye prestisje til dette fra politisk og brukerhold. </a:t>
            </a:r>
            <a:endParaRPr/>
          </a:p>
          <a:p>
            <a:pPr marL="0" lvl="0" indent="0" algn="l" rtl="0">
              <a:spcBef>
                <a:spcPts val="0"/>
              </a:spcBef>
              <a:spcAft>
                <a:spcPts val="0"/>
              </a:spcAft>
              <a:buNone/>
            </a:pPr>
            <a:endParaRPr/>
          </a:p>
          <a:p>
            <a:pPr marL="0" lvl="0" indent="0" algn="l" rtl="0">
              <a:spcBef>
                <a:spcPts val="0"/>
              </a:spcBef>
              <a:spcAft>
                <a:spcPts val="0"/>
              </a:spcAft>
              <a:buNone/>
            </a:pPr>
            <a:r>
              <a:rPr lang="no"/>
              <a:t>Ideen kom i et ledermøte hvor vi i forkant hadde snakket  om recovery og hvordan vi gjorde dette. Da vi i neste omgang drøftet hvordan prosessen med denne ansettelsen skulle gjøres, så kom det et friskt skudd fra hofta. Hvorfor tar vi ikke med brukerne i ansettelsen? Og med det så gjennomførte vi vår første ansettelse med brukerrepresentasjon som senere har utviklet seg til å bli en fast ordning hos oss når vi ansetter fagpersoner i større stillinger.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64ae2a5183_0_7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64ae2a5183_0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Vi gjorde selv en runde hvor vi plukket ut de vi tenkte var aktuell for stillingen og disse gikk videre til runde to. </a:t>
            </a:r>
            <a:endParaRPr/>
          </a:p>
          <a:p>
            <a:pPr marL="0" lvl="0" indent="0" algn="l" rtl="0">
              <a:spcBef>
                <a:spcPts val="0"/>
              </a:spcBef>
              <a:spcAft>
                <a:spcPts val="0"/>
              </a:spcAft>
              <a:buNone/>
            </a:pPr>
            <a:r>
              <a:rPr lang="no"/>
              <a:t>Når vi kom til runde to så hadde vi forespurt brukere om å delta. </a:t>
            </a:r>
            <a:endParaRPr/>
          </a:p>
          <a:p>
            <a:pPr marL="0" lvl="0" indent="0" algn="l" rtl="0">
              <a:spcBef>
                <a:spcPts val="0"/>
              </a:spcBef>
              <a:spcAft>
                <a:spcPts val="0"/>
              </a:spcAft>
              <a:buNone/>
            </a:pPr>
            <a:endParaRPr/>
          </a:p>
          <a:p>
            <a:pPr marL="0" lvl="0" indent="0" algn="l" rtl="0">
              <a:spcBef>
                <a:spcPts val="0"/>
              </a:spcBef>
              <a:spcAft>
                <a:spcPts val="0"/>
              </a:spcAft>
              <a:buNone/>
            </a:pPr>
            <a:r>
              <a:rPr lang="no"/>
              <a:t>Selve designet har vært ulike på alle tilsettingene vi har gjort, men det som er felles er at vi fasiliterer intervjuet og er med på å sikre en god ramme hvor brukerne deltar ut fra sine forutsetninger. </a:t>
            </a:r>
            <a:endParaRPr/>
          </a:p>
          <a:p>
            <a:pPr marL="0" lvl="0" indent="0" algn="l" rtl="0">
              <a:spcBef>
                <a:spcPts val="0"/>
              </a:spcBef>
              <a:spcAft>
                <a:spcPts val="0"/>
              </a:spcAft>
              <a:buNone/>
            </a:pPr>
            <a:endParaRPr/>
          </a:p>
          <a:p>
            <a:pPr marL="0" lvl="0" indent="0" algn="l" rtl="0">
              <a:spcBef>
                <a:spcPts val="0"/>
              </a:spcBef>
              <a:spcAft>
                <a:spcPts val="0"/>
              </a:spcAft>
              <a:buNone/>
            </a:pPr>
            <a:r>
              <a:rPr lang="no"/>
              <a:t>Det har vært presentasjoner, gruppeintervju og individuelle intervju preget av dialogform. </a:t>
            </a:r>
            <a:endParaRPr/>
          </a:p>
          <a:p>
            <a:pPr marL="0" lvl="0" indent="0" algn="l" rtl="0">
              <a:spcBef>
                <a:spcPts val="0"/>
              </a:spcBef>
              <a:spcAft>
                <a:spcPts val="0"/>
              </a:spcAft>
              <a:buNone/>
            </a:pPr>
            <a:endParaRPr/>
          </a:p>
          <a:p>
            <a:pPr marL="0" lvl="0" indent="0" algn="l" rtl="0">
              <a:spcBef>
                <a:spcPts val="0"/>
              </a:spcBef>
              <a:spcAft>
                <a:spcPts val="0"/>
              </a:spcAft>
              <a:buNone/>
            </a:pPr>
            <a:r>
              <a:rPr lang="no"/>
              <a:t>VI må ta brukerne på alvor også når deres innspill kan avvike fra vår oppfatning.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61b12127a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61b12127a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1b12127a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1b12127a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o">
                <a:solidFill>
                  <a:srgbClr val="222222"/>
                </a:solidFill>
                <a:highlight>
                  <a:srgbClr val="FFFFFF"/>
                </a:highlight>
              </a:rPr>
              <a:t>I ansettesesprosessen vedrørende meg så var det to intervju. Med og uten brukere. Forskjellen var egentlig ikke så stor etter min mening. Min erfaring med brukere er at de er oppegående og reflekterte mennesker med mye livshistorie og erfaringer. Dette gjenspeilte seg også i denne prosessen. Jeg hadde før jeg ble ansatt hos dere noen intervjuer hos andre bedrifter. Mitt møte med dere, både ansatte og brukere i intervju formål var udelt positiv og bra. </a:t>
            </a: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r>
              <a:rPr lang="no">
                <a:solidFill>
                  <a:srgbClr val="222222"/>
                </a:solidFill>
                <a:highlight>
                  <a:srgbClr val="FFFFFF"/>
                </a:highlight>
              </a:rPr>
              <a:t>Det var en uventet for meg å ha brukere med under intervju. Det var veldig positivt å ha med brukere, i den grad det preget intervjuet så vil jeg si det gjorde det. Jeg opplevde intervjuet som veldig proft og grunnleggende gjennomført, med solide og reflekterte innspill og spørsmål fra både ansatte og brukere. Intervjuet ble etter min oppfattelse, bra med brukere tilstede.</a:t>
            </a: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r>
              <a:rPr lang="no">
                <a:solidFill>
                  <a:srgbClr val="222222"/>
                </a:solidFill>
                <a:highlight>
                  <a:srgbClr val="FFFFFF"/>
                </a:highlight>
              </a:rPr>
              <a:t>Mine tanker før intervjuet med tanke på at de skulle være med på intervjuet var uventet. Det var uvant, men etter at jeg fikk tenkt over det så var det spennende og på en måte helt naturlig. Jeg synes intervjuet gikk bra, med reflekterte og gode innspill fra brukerne. .</a:t>
            </a: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endParaRPr>
              <a:solidFill>
                <a:srgbClr val="222222"/>
              </a:solidFill>
              <a:highlight>
                <a:srgbClr val="FFFFFF"/>
              </a:highlight>
            </a:endParaRPr>
          </a:p>
          <a:p>
            <a:pPr marL="0" lvl="0" indent="0" algn="l" rtl="0">
              <a:spcBef>
                <a:spcPts val="0"/>
              </a:spcBef>
              <a:spcAft>
                <a:spcPts val="0"/>
              </a:spcAft>
              <a:buClr>
                <a:schemeClr val="dk1"/>
              </a:buClr>
              <a:buSzPts val="1100"/>
              <a:buFont typeface="Arial"/>
              <a:buNone/>
            </a:pPr>
            <a:r>
              <a:rPr lang="no">
                <a:solidFill>
                  <a:srgbClr val="222222"/>
                </a:solidFill>
                <a:highlight>
                  <a:srgbClr val="FFFFFF"/>
                </a:highlight>
              </a:rPr>
              <a:t>Jeg synes det var en positiv opplevelse med at brukerene får være med i slike prosesser. Den kompetansen de har på sitt område er stor, uvurderlig og meget viktig å lytte til. Et klart ja på at brukere er med på intervju.</a:t>
            </a:r>
            <a:endParaRPr>
              <a:solidFill>
                <a:srgbClr val="222222"/>
              </a:solidFill>
              <a:highlight>
                <a:srgbClr val="FFFFFF"/>
              </a:highlight>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64ae2a5183_0_12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64ae2a5183_0_1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Kvalitet; de spør om ting vi ikke har tenkt på. De er mer sensitiv for personlige egenskaper. Gjennom andre gangs intervju opplevde vi at de vi i utgangspunktet tenkte var soleklar favoritt, datt helt gjennom når de skulle samhandle med brukergruppen. </a:t>
            </a:r>
            <a:endParaRPr/>
          </a:p>
          <a:p>
            <a:pPr marL="0" lvl="0" indent="0" algn="l" rtl="0">
              <a:spcBef>
                <a:spcPts val="0"/>
              </a:spcBef>
              <a:spcAft>
                <a:spcPts val="0"/>
              </a:spcAft>
              <a:buNone/>
            </a:pPr>
            <a:endParaRPr/>
          </a:p>
          <a:p>
            <a:pPr marL="0" lvl="0" indent="0" algn="l" rtl="0">
              <a:spcBef>
                <a:spcPts val="0"/>
              </a:spcBef>
              <a:spcAft>
                <a:spcPts val="0"/>
              </a:spcAft>
              <a:buNone/>
            </a:pPr>
            <a:r>
              <a:rPr lang="no"/>
              <a:t>Vår brukergruppe er alle i aktiv rus og formen kan variere sterkt. Vi var usikre på hvordan intervjuene ville forløpe med dette som utgangspunkt. Vi opplevde at de hadde forberedt seg gjennom å balansere rusinntaket på en slik måte at de var til stede i møtet. Dette kostet dem mye, derfor utfordrende med mange intervju eller påfølgende dager.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4ae2a5183_0_26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4ae2a5183_0_26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Vi har ansatt fire personer med denne ordningen og kan varmt anbefale den vil andre. </a:t>
            </a:r>
            <a:endParaRPr/>
          </a:p>
          <a:p>
            <a:pPr marL="0" lvl="0" indent="0" algn="l" rtl="0">
              <a:spcBef>
                <a:spcPts val="0"/>
              </a:spcBef>
              <a:spcAft>
                <a:spcPts val="0"/>
              </a:spcAft>
              <a:buNone/>
            </a:pPr>
            <a:r>
              <a:rPr lang="no"/>
              <a:t>Vi mener at dersom vi skal være en recovey tjeneste, så må vi tenke dette på alle nivå. Vi har mye vi kan gjøre bedre hos oss, men dette er en ordning som vi opplever er en vinn -  vinn situasjon. </a:t>
            </a:r>
            <a:endParaRPr/>
          </a:p>
          <a:p>
            <a:pPr marL="0" lvl="0" indent="0" algn="l" rtl="0">
              <a:spcBef>
                <a:spcPts val="0"/>
              </a:spcBef>
              <a:spcAft>
                <a:spcPts val="0"/>
              </a:spcAft>
              <a:buNone/>
            </a:pPr>
            <a:endParaRPr/>
          </a:p>
          <a:p>
            <a:pPr marL="0" lvl="0" indent="0" algn="l" rtl="0">
              <a:spcBef>
                <a:spcPts val="0"/>
              </a:spcBef>
              <a:spcAft>
                <a:spcPts val="0"/>
              </a:spcAft>
              <a:buNone/>
            </a:pPr>
            <a:r>
              <a:rPr lang="no"/>
              <a:t>Lykke til med det viktige oppdraget alle har.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lpasset utforming">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3389100" y="0"/>
            <a:ext cx="57549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
        <p:nvSpPr>
          <p:cNvPr id="54" name="Google Shape;54;p13"/>
          <p:cNvSpPr txBox="1">
            <a:spLocks noGrp="1"/>
          </p:cNvSpPr>
          <p:nvPr>
            <p:ph type="title"/>
          </p:nvPr>
        </p:nvSpPr>
        <p:spPr>
          <a:xfrm>
            <a:off x="321825" y="694100"/>
            <a:ext cx="2651400" cy="17817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None/>
              <a:defRPr sz="2600" b="1">
                <a:solidFill>
                  <a:schemeClr val="dk1"/>
                </a:solidFill>
              </a:defRPr>
            </a:lvl1pPr>
            <a:lvl2pPr lvl="1" algn="l">
              <a:lnSpc>
                <a:spcPct val="100000"/>
              </a:lnSpc>
              <a:spcBef>
                <a:spcPts val="0"/>
              </a:spcBef>
              <a:spcAft>
                <a:spcPts val="0"/>
              </a:spcAft>
              <a:buNone/>
              <a:defRPr sz="2600" b="1">
                <a:solidFill>
                  <a:schemeClr val="dk1"/>
                </a:solidFill>
              </a:defRPr>
            </a:lvl2pPr>
            <a:lvl3pPr lvl="2" algn="l">
              <a:lnSpc>
                <a:spcPct val="100000"/>
              </a:lnSpc>
              <a:spcBef>
                <a:spcPts val="0"/>
              </a:spcBef>
              <a:spcAft>
                <a:spcPts val="0"/>
              </a:spcAft>
              <a:buNone/>
              <a:defRPr sz="2600" b="1">
                <a:solidFill>
                  <a:schemeClr val="dk1"/>
                </a:solidFill>
              </a:defRPr>
            </a:lvl3pPr>
            <a:lvl4pPr lvl="3" algn="l">
              <a:lnSpc>
                <a:spcPct val="100000"/>
              </a:lnSpc>
              <a:spcBef>
                <a:spcPts val="0"/>
              </a:spcBef>
              <a:spcAft>
                <a:spcPts val="0"/>
              </a:spcAft>
              <a:buNone/>
              <a:defRPr sz="2600" b="1">
                <a:solidFill>
                  <a:schemeClr val="dk1"/>
                </a:solidFill>
              </a:defRPr>
            </a:lvl4pPr>
            <a:lvl5pPr lvl="4" algn="l">
              <a:lnSpc>
                <a:spcPct val="100000"/>
              </a:lnSpc>
              <a:spcBef>
                <a:spcPts val="0"/>
              </a:spcBef>
              <a:spcAft>
                <a:spcPts val="0"/>
              </a:spcAft>
              <a:buNone/>
              <a:defRPr sz="2600" b="1">
                <a:solidFill>
                  <a:schemeClr val="dk1"/>
                </a:solidFill>
              </a:defRPr>
            </a:lvl5pPr>
            <a:lvl6pPr lvl="5" algn="l">
              <a:lnSpc>
                <a:spcPct val="100000"/>
              </a:lnSpc>
              <a:spcBef>
                <a:spcPts val="0"/>
              </a:spcBef>
              <a:spcAft>
                <a:spcPts val="0"/>
              </a:spcAft>
              <a:buNone/>
              <a:defRPr sz="2600" b="1">
                <a:solidFill>
                  <a:schemeClr val="dk1"/>
                </a:solidFill>
              </a:defRPr>
            </a:lvl6pPr>
            <a:lvl7pPr lvl="6" algn="l">
              <a:lnSpc>
                <a:spcPct val="100000"/>
              </a:lnSpc>
              <a:spcBef>
                <a:spcPts val="0"/>
              </a:spcBef>
              <a:spcAft>
                <a:spcPts val="0"/>
              </a:spcAft>
              <a:buNone/>
              <a:defRPr sz="2600" b="1">
                <a:solidFill>
                  <a:schemeClr val="dk1"/>
                </a:solidFill>
              </a:defRPr>
            </a:lvl7pPr>
            <a:lvl8pPr lvl="7" algn="l">
              <a:lnSpc>
                <a:spcPct val="100000"/>
              </a:lnSpc>
              <a:spcBef>
                <a:spcPts val="0"/>
              </a:spcBef>
              <a:spcAft>
                <a:spcPts val="0"/>
              </a:spcAft>
              <a:buNone/>
              <a:defRPr sz="2600" b="1">
                <a:solidFill>
                  <a:schemeClr val="dk1"/>
                </a:solidFill>
              </a:defRPr>
            </a:lvl8pPr>
            <a:lvl9pPr lvl="8" algn="l">
              <a:lnSpc>
                <a:spcPct val="100000"/>
              </a:lnSpc>
              <a:spcBef>
                <a:spcPts val="0"/>
              </a:spcBef>
              <a:spcAft>
                <a:spcPts val="0"/>
              </a:spcAft>
              <a:buNone/>
              <a:defRPr sz="2600" b="1">
                <a:solidFill>
                  <a:schemeClr val="dk1"/>
                </a:solidFill>
              </a:defRPr>
            </a:lvl9pPr>
          </a:lstStyle>
          <a:p>
            <a:endParaRPr/>
          </a:p>
        </p:txBody>
      </p:sp>
      <p:cxnSp>
        <p:nvCxnSpPr>
          <p:cNvPr id="55" name="Google Shape;55;p13"/>
          <p:cNvCxnSpPr/>
          <p:nvPr/>
        </p:nvCxnSpPr>
        <p:spPr>
          <a:xfrm>
            <a:off x="372950" y="511683"/>
            <a:ext cx="642300" cy="0"/>
          </a:xfrm>
          <a:prstGeom prst="straightConnector1">
            <a:avLst/>
          </a:prstGeom>
          <a:noFill/>
          <a:ln w="76200" cap="flat" cmpd="sng">
            <a:solidFill>
              <a:schemeClr val="accent5"/>
            </a:solidFill>
            <a:prstDash val="solid"/>
            <a:round/>
            <a:headEnd type="none" w="sm" len="sm"/>
            <a:tailEnd type="none" w="sm" len="sm"/>
          </a:ln>
        </p:spPr>
      </p:cxnSp>
      <p:sp>
        <p:nvSpPr>
          <p:cNvPr id="56" name="Google Shape;56;p13"/>
          <p:cNvSpPr txBox="1">
            <a:spLocks noGrp="1"/>
          </p:cNvSpPr>
          <p:nvPr>
            <p:ph type="body" idx="1"/>
          </p:nvPr>
        </p:nvSpPr>
        <p:spPr>
          <a:xfrm>
            <a:off x="321825" y="2506879"/>
            <a:ext cx="2651400" cy="1937100"/>
          </a:xfrm>
          <a:prstGeom prst="rect">
            <a:avLst/>
          </a:prstGeom>
          <a:noFill/>
        </p:spPr>
        <p:txBody>
          <a:bodyPr spcFirstLastPara="1" wrap="square" lIns="91425" tIns="91425" rIns="91425" bIns="91425" anchor="t" anchorCtr="0">
            <a:noAutofit/>
          </a:bodyPr>
          <a:lstStyle>
            <a:lvl1pPr marL="457200" lvl="0" indent="-317500" algn="l">
              <a:lnSpc>
                <a:spcPct val="115000"/>
              </a:lnSpc>
              <a:spcBef>
                <a:spcPts val="0"/>
              </a:spcBef>
              <a:spcAft>
                <a:spcPts val="0"/>
              </a:spcAft>
              <a:buClr>
                <a:schemeClr val="dk1"/>
              </a:buClr>
              <a:buSzPts val="1400"/>
              <a:buChar char="●"/>
              <a:defRPr sz="1400">
                <a:solidFill>
                  <a:schemeClr val="dk1"/>
                </a:solidFill>
              </a:defRPr>
            </a:lvl1pPr>
            <a:lvl2pPr marL="914400" lvl="1" indent="-304800" algn="l">
              <a:lnSpc>
                <a:spcPct val="115000"/>
              </a:lnSpc>
              <a:spcBef>
                <a:spcPts val="1600"/>
              </a:spcBef>
              <a:spcAft>
                <a:spcPts val="0"/>
              </a:spcAft>
              <a:buClr>
                <a:schemeClr val="dk1"/>
              </a:buClr>
              <a:buSzPts val="1200"/>
              <a:buChar char="○"/>
              <a:defRPr sz="1200">
                <a:solidFill>
                  <a:schemeClr val="dk1"/>
                </a:solidFill>
              </a:defRPr>
            </a:lvl2pPr>
            <a:lvl3pPr marL="1371600" lvl="2" indent="-304800" algn="l">
              <a:lnSpc>
                <a:spcPct val="115000"/>
              </a:lnSpc>
              <a:spcBef>
                <a:spcPts val="1600"/>
              </a:spcBef>
              <a:spcAft>
                <a:spcPts val="0"/>
              </a:spcAft>
              <a:buClr>
                <a:schemeClr val="dk1"/>
              </a:buClr>
              <a:buSzPts val="1200"/>
              <a:buChar char="■"/>
              <a:defRPr sz="1200">
                <a:solidFill>
                  <a:schemeClr val="dk1"/>
                </a:solidFill>
              </a:defRPr>
            </a:lvl3pPr>
            <a:lvl4pPr marL="1828800" lvl="3" indent="-304800" algn="l">
              <a:lnSpc>
                <a:spcPct val="115000"/>
              </a:lnSpc>
              <a:spcBef>
                <a:spcPts val="1600"/>
              </a:spcBef>
              <a:spcAft>
                <a:spcPts val="0"/>
              </a:spcAft>
              <a:buClr>
                <a:schemeClr val="dk1"/>
              </a:buClr>
              <a:buSzPts val="1200"/>
              <a:buChar char="●"/>
              <a:defRPr sz="1200">
                <a:solidFill>
                  <a:schemeClr val="dk1"/>
                </a:solidFill>
              </a:defRPr>
            </a:lvl4pPr>
            <a:lvl5pPr marL="2286000" lvl="4" indent="-304800" algn="l">
              <a:lnSpc>
                <a:spcPct val="115000"/>
              </a:lnSpc>
              <a:spcBef>
                <a:spcPts val="1600"/>
              </a:spcBef>
              <a:spcAft>
                <a:spcPts val="0"/>
              </a:spcAft>
              <a:buClr>
                <a:schemeClr val="dk1"/>
              </a:buClr>
              <a:buSzPts val="1200"/>
              <a:buChar char="○"/>
              <a:defRPr sz="1200">
                <a:solidFill>
                  <a:schemeClr val="dk1"/>
                </a:solidFill>
              </a:defRPr>
            </a:lvl5pPr>
            <a:lvl6pPr marL="2743200" lvl="5" indent="-304800" algn="l">
              <a:lnSpc>
                <a:spcPct val="115000"/>
              </a:lnSpc>
              <a:spcBef>
                <a:spcPts val="1600"/>
              </a:spcBef>
              <a:spcAft>
                <a:spcPts val="0"/>
              </a:spcAft>
              <a:buClr>
                <a:schemeClr val="dk1"/>
              </a:buClr>
              <a:buSzPts val="1200"/>
              <a:buChar char="■"/>
              <a:defRPr sz="1200">
                <a:solidFill>
                  <a:schemeClr val="dk1"/>
                </a:solidFill>
              </a:defRPr>
            </a:lvl6pPr>
            <a:lvl7pPr marL="3200400" lvl="6" indent="-304800" algn="l">
              <a:lnSpc>
                <a:spcPct val="115000"/>
              </a:lnSpc>
              <a:spcBef>
                <a:spcPts val="1600"/>
              </a:spcBef>
              <a:spcAft>
                <a:spcPts val="0"/>
              </a:spcAft>
              <a:buClr>
                <a:schemeClr val="dk1"/>
              </a:buClr>
              <a:buSzPts val="1200"/>
              <a:buChar char="●"/>
              <a:defRPr sz="1200">
                <a:solidFill>
                  <a:schemeClr val="dk1"/>
                </a:solidFill>
              </a:defRPr>
            </a:lvl7pPr>
            <a:lvl8pPr marL="3657600" lvl="7" indent="-304800" algn="l">
              <a:lnSpc>
                <a:spcPct val="115000"/>
              </a:lnSpc>
              <a:spcBef>
                <a:spcPts val="1600"/>
              </a:spcBef>
              <a:spcAft>
                <a:spcPts val="0"/>
              </a:spcAft>
              <a:buClr>
                <a:schemeClr val="dk1"/>
              </a:buClr>
              <a:buSzPts val="1200"/>
              <a:buChar char="○"/>
              <a:defRPr sz="1200">
                <a:solidFill>
                  <a:schemeClr val="dk1"/>
                </a:solidFill>
              </a:defRPr>
            </a:lvl8pPr>
            <a:lvl9pPr marL="4114800" lvl="8" indent="-304800" algn="l">
              <a:lnSpc>
                <a:spcPct val="115000"/>
              </a:lnSpc>
              <a:spcBef>
                <a:spcPts val="1600"/>
              </a:spcBef>
              <a:spcAft>
                <a:spcPts val="1600"/>
              </a:spcAft>
              <a:buClr>
                <a:schemeClr val="dk1"/>
              </a:buClr>
              <a:buSzPts val="1200"/>
              <a:buChar char="■"/>
              <a:defRPr sz="1200">
                <a:solidFill>
                  <a:schemeClr val="dk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lpasset utforming 1">
  <p:cSld name="AUTOLAYOUT_1">
    <p:bg>
      <p:bgPr>
        <a:solidFill>
          <a:srgbClr val="FFFFFF"/>
        </a:solidFill>
        <a:effectLst/>
      </p:bgPr>
    </p:bg>
    <p:spTree>
      <p:nvGrpSpPr>
        <p:cNvPr id="1" name="Shape 57"/>
        <p:cNvGrpSpPr/>
        <p:nvPr/>
      </p:nvGrpSpPr>
      <p:grpSpPr>
        <a:xfrm>
          <a:off x="0" y="0"/>
          <a:ext cx="0" cy="0"/>
          <a:chOff x="0" y="0"/>
          <a:chExt cx="0" cy="0"/>
        </a:xfrm>
      </p:grpSpPr>
      <p:sp>
        <p:nvSpPr>
          <p:cNvPr id="58" name="Google Shape;58;p14"/>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4"/>
          <p:cNvSpPr/>
          <p:nvPr/>
        </p:nvSpPr>
        <p:spPr>
          <a:xfrm>
            <a:off x="0" y="0"/>
            <a:ext cx="38595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4"/>
          <p:cNvSpPr txBox="1">
            <a:spLocks noGrp="1"/>
          </p:cNvSpPr>
          <p:nvPr>
            <p:ph type="ctrTitle"/>
          </p:nvPr>
        </p:nvSpPr>
        <p:spPr>
          <a:xfrm>
            <a:off x="4200525" y="1029450"/>
            <a:ext cx="4476900" cy="13980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Clr>
                <a:schemeClr val="dk1"/>
              </a:buClr>
              <a:buSzPts val="3000"/>
              <a:buNone/>
              <a:defRPr sz="3000">
                <a:solidFill>
                  <a:schemeClr val="dk1"/>
                </a:solidFill>
              </a:defRPr>
            </a:lvl1pPr>
            <a:lvl2pPr lvl="1" algn="l">
              <a:lnSpc>
                <a:spcPct val="100000"/>
              </a:lnSpc>
              <a:spcBef>
                <a:spcPts val="0"/>
              </a:spcBef>
              <a:spcAft>
                <a:spcPts val="0"/>
              </a:spcAft>
              <a:buClr>
                <a:schemeClr val="dk1"/>
              </a:buClr>
              <a:buSzPts val="3000"/>
              <a:buNone/>
              <a:defRPr sz="3000">
                <a:solidFill>
                  <a:schemeClr val="dk1"/>
                </a:solidFill>
              </a:defRPr>
            </a:lvl2pPr>
            <a:lvl3pPr lvl="2" algn="l">
              <a:lnSpc>
                <a:spcPct val="100000"/>
              </a:lnSpc>
              <a:spcBef>
                <a:spcPts val="0"/>
              </a:spcBef>
              <a:spcAft>
                <a:spcPts val="0"/>
              </a:spcAft>
              <a:buClr>
                <a:schemeClr val="dk1"/>
              </a:buClr>
              <a:buSzPts val="3000"/>
              <a:buNone/>
              <a:defRPr sz="3000">
                <a:solidFill>
                  <a:schemeClr val="dk1"/>
                </a:solidFill>
              </a:defRPr>
            </a:lvl3pPr>
            <a:lvl4pPr lvl="3" algn="l">
              <a:lnSpc>
                <a:spcPct val="100000"/>
              </a:lnSpc>
              <a:spcBef>
                <a:spcPts val="0"/>
              </a:spcBef>
              <a:spcAft>
                <a:spcPts val="0"/>
              </a:spcAft>
              <a:buClr>
                <a:schemeClr val="dk1"/>
              </a:buClr>
              <a:buSzPts val="3000"/>
              <a:buNone/>
              <a:defRPr sz="3000">
                <a:solidFill>
                  <a:schemeClr val="dk1"/>
                </a:solidFill>
              </a:defRPr>
            </a:lvl4pPr>
            <a:lvl5pPr lvl="4" algn="l">
              <a:lnSpc>
                <a:spcPct val="100000"/>
              </a:lnSpc>
              <a:spcBef>
                <a:spcPts val="0"/>
              </a:spcBef>
              <a:spcAft>
                <a:spcPts val="0"/>
              </a:spcAft>
              <a:buClr>
                <a:schemeClr val="dk1"/>
              </a:buClr>
              <a:buSzPts val="3000"/>
              <a:buNone/>
              <a:defRPr sz="3000">
                <a:solidFill>
                  <a:schemeClr val="dk1"/>
                </a:solidFill>
              </a:defRPr>
            </a:lvl5pPr>
            <a:lvl6pPr lvl="5" algn="l">
              <a:lnSpc>
                <a:spcPct val="100000"/>
              </a:lnSpc>
              <a:spcBef>
                <a:spcPts val="0"/>
              </a:spcBef>
              <a:spcAft>
                <a:spcPts val="0"/>
              </a:spcAft>
              <a:buClr>
                <a:schemeClr val="dk1"/>
              </a:buClr>
              <a:buSzPts val="3000"/>
              <a:buNone/>
              <a:defRPr sz="3000">
                <a:solidFill>
                  <a:schemeClr val="dk1"/>
                </a:solidFill>
              </a:defRPr>
            </a:lvl6pPr>
            <a:lvl7pPr lvl="6" algn="l">
              <a:lnSpc>
                <a:spcPct val="100000"/>
              </a:lnSpc>
              <a:spcBef>
                <a:spcPts val="0"/>
              </a:spcBef>
              <a:spcAft>
                <a:spcPts val="0"/>
              </a:spcAft>
              <a:buClr>
                <a:schemeClr val="dk1"/>
              </a:buClr>
              <a:buSzPts val="3000"/>
              <a:buNone/>
              <a:defRPr sz="3000">
                <a:solidFill>
                  <a:schemeClr val="dk1"/>
                </a:solidFill>
              </a:defRPr>
            </a:lvl7pPr>
            <a:lvl8pPr lvl="7" algn="l">
              <a:lnSpc>
                <a:spcPct val="100000"/>
              </a:lnSpc>
              <a:spcBef>
                <a:spcPts val="0"/>
              </a:spcBef>
              <a:spcAft>
                <a:spcPts val="0"/>
              </a:spcAft>
              <a:buClr>
                <a:schemeClr val="dk1"/>
              </a:buClr>
              <a:buSzPts val="3000"/>
              <a:buNone/>
              <a:defRPr sz="3000">
                <a:solidFill>
                  <a:schemeClr val="dk1"/>
                </a:solidFill>
              </a:defRPr>
            </a:lvl8pPr>
            <a:lvl9pPr lvl="8" algn="l">
              <a:lnSpc>
                <a:spcPct val="100000"/>
              </a:lnSpc>
              <a:spcBef>
                <a:spcPts val="0"/>
              </a:spcBef>
              <a:spcAft>
                <a:spcPts val="0"/>
              </a:spcAft>
              <a:buClr>
                <a:schemeClr val="dk1"/>
              </a:buClr>
              <a:buSzPts val="3000"/>
              <a:buNone/>
              <a:defRPr sz="3000">
                <a:solidFill>
                  <a:schemeClr val="dk1"/>
                </a:solidFill>
              </a:defRPr>
            </a:lvl9pPr>
          </a:lstStyle>
          <a:p>
            <a:endParaRPr/>
          </a:p>
        </p:txBody>
      </p:sp>
      <p:sp>
        <p:nvSpPr>
          <p:cNvPr id="61" name="Google Shape;61;p14"/>
          <p:cNvSpPr txBox="1">
            <a:spLocks noGrp="1"/>
          </p:cNvSpPr>
          <p:nvPr>
            <p:ph type="subTitle" idx="1"/>
          </p:nvPr>
        </p:nvSpPr>
        <p:spPr>
          <a:xfrm>
            <a:off x="4200525" y="2600250"/>
            <a:ext cx="3859500" cy="5331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400"/>
              <a:buNone/>
              <a:defRPr sz="1400">
                <a:solidFill>
                  <a:schemeClr val="dk1"/>
                </a:solidFill>
              </a:defRPr>
            </a:lvl1pPr>
            <a:lvl2pPr lvl="1" algn="l">
              <a:lnSpc>
                <a:spcPct val="100000"/>
              </a:lnSpc>
              <a:spcBef>
                <a:spcPts val="0"/>
              </a:spcBef>
              <a:spcAft>
                <a:spcPts val="0"/>
              </a:spcAft>
              <a:buClr>
                <a:schemeClr val="dk1"/>
              </a:buClr>
              <a:buSzPts val="1400"/>
              <a:buNone/>
              <a:defRPr sz="1400">
                <a:solidFill>
                  <a:schemeClr val="dk1"/>
                </a:solidFill>
              </a:defRPr>
            </a:lvl2pPr>
            <a:lvl3pPr lvl="2" algn="l">
              <a:lnSpc>
                <a:spcPct val="100000"/>
              </a:lnSpc>
              <a:spcBef>
                <a:spcPts val="0"/>
              </a:spcBef>
              <a:spcAft>
                <a:spcPts val="0"/>
              </a:spcAft>
              <a:buClr>
                <a:schemeClr val="dk1"/>
              </a:buClr>
              <a:buSzPts val="1400"/>
              <a:buNone/>
              <a:defRPr sz="1400">
                <a:solidFill>
                  <a:schemeClr val="dk1"/>
                </a:solidFill>
              </a:defRPr>
            </a:lvl3pPr>
            <a:lvl4pPr lvl="3" algn="l">
              <a:lnSpc>
                <a:spcPct val="100000"/>
              </a:lnSpc>
              <a:spcBef>
                <a:spcPts val="0"/>
              </a:spcBef>
              <a:spcAft>
                <a:spcPts val="0"/>
              </a:spcAft>
              <a:buClr>
                <a:schemeClr val="dk1"/>
              </a:buClr>
              <a:buSzPts val="1400"/>
              <a:buNone/>
              <a:defRPr sz="1400">
                <a:solidFill>
                  <a:schemeClr val="dk1"/>
                </a:solidFill>
              </a:defRPr>
            </a:lvl4pPr>
            <a:lvl5pPr lvl="4" algn="l">
              <a:lnSpc>
                <a:spcPct val="100000"/>
              </a:lnSpc>
              <a:spcBef>
                <a:spcPts val="0"/>
              </a:spcBef>
              <a:spcAft>
                <a:spcPts val="0"/>
              </a:spcAft>
              <a:buClr>
                <a:schemeClr val="dk1"/>
              </a:buClr>
              <a:buSzPts val="1400"/>
              <a:buNone/>
              <a:defRPr sz="1400">
                <a:solidFill>
                  <a:schemeClr val="dk1"/>
                </a:solidFill>
              </a:defRPr>
            </a:lvl5pPr>
            <a:lvl6pPr lvl="5" algn="l">
              <a:lnSpc>
                <a:spcPct val="100000"/>
              </a:lnSpc>
              <a:spcBef>
                <a:spcPts val="0"/>
              </a:spcBef>
              <a:spcAft>
                <a:spcPts val="0"/>
              </a:spcAft>
              <a:buClr>
                <a:schemeClr val="dk1"/>
              </a:buClr>
              <a:buSzPts val="1400"/>
              <a:buNone/>
              <a:defRPr sz="1400">
                <a:solidFill>
                  <a:schemeClr val="dk1"/>
                </a:solidFill>
              </a:defRPr>
            </a:lvl6pPr>
            <a:lvl7pPr lvl="6" algn="l">
              <a:lnSpc>
                <a:spcPct val="100000"/>
              </a:lnSpc>
              <a:spcBef>
                <a:spcPts val="0"/>
              </a:spcBef>
              <a:spcAft>
                <a:spcPts val="0"/>
              </a:spcAft>
              <a:buClr>
                <a:schemeClr val="dk1"/>
              </a:buClr>
              <a:buSzPts val="1400"/>
              <a:buNone/>
              <a:defRPr sz="1400">
                <a:solidFill>
                  <a:schemeClr val="dk1"/>
                </a:solidFill>
              </a:defRPr>
            </a:lvl7pPr>
            <a:lvl8pPr lvl="7" algn="l">
              <a:lnSpc>
                <a:spcPct val="100000"/>
              </a:lnSpc>
              <a:spcBef>
                <a:spcPts val="0"/>
              </a:spcBef>
              <a:spcAft>
                <a:spcPts val="0"/>
              </a:spcAft>
              <a:buClr>
                <a:schemeClr val="dk1"/>
              </a:buClr>
              <a:buSzPts val="1400"/>
              <a:buNone/>
              <a:defRPr sz="1400">
                <a:solidFill>
                  <a:schemeClr val="dk1"/>
                </a:solidFill>
              </a:defRPr>
            </a:lvl8pPr>
            <a:lvl9pPr lvl="8" algn="l">
              <a:lnSpc>
                <a:spcPct val="100000"/>
              </a:lnSpc>
              <a:spcBef>
                <a:spcPts val="0"/>
              </a:spcBef>
              <a:spcAft>
                <a:spcPts val="0"/>
              </a:spcAft>
              <a:buClr>
                <a:schemeClr val="dk1"/>
              </a:buClr>
              <a:buSzPts val="1400"/>
              <a:buNone/>
              <a:defRPr sz="1400">
                <a:solidFill>
                  <a:schemeClr val="dk1"/>
                </a:solidFill>
              </a:defRPr>
            </a:lvl9pPr>
          </a:lstStyle>
          <a:p>
            <a:endParaRPr/>
          </a:p>
        </p:txBody>
      </p:sp>
      <p:sp>
        <p:nvSpPr>
          <p:cNvPr id="62" name="Google Shape;62;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lpasset utforming 3">
  <p:cSld name="AUTOLAYOUT_3">
    <p:bg>
      <p:bgPr>
        <a:solidFill>
          <a:srgbClr val="FFFFFF"/>
        </a:solidFill>
        <a:effectLst/>
      </p:bgPr>
    </p:bg>
    <p:spTree>
      <p:nvGrpSpPr>
        <p:cNvPr id="1" name="Shape 63"/>
        <p:cNvGrpSpPr/>
        <p:nvPr/>
      </p:nvGrpSpPr>
      <p:grpSpPr>
        <a:xfrm>
          <a:off x="0" y="0"/>
          <a:ext cx="0" cy="0"/>
          <a:chOff x="0" y="0"/>
          <a:chExt cx="0" cy="0"/>
        </a:xfrm>
      </p:grpSpPr>
      <p:sp>
        <p:nvSpPr>
          <p:cNvPr id="64" name="Google Shape;64;p15"/>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rot="5400000">
            <a:off x="714198" y="47725"/>
            <a:ext cx="857400" cy="762000"/>
          </a:xfrm>
          <a:prstGeom prst="triangle">
            <a:avLst>
              <a:gd name="adj" fmla="val 50000"/>
            </a:avLst>
          </a:prstGeom>
          <a:solidFill>
            <a:srgbClr val="EAD1D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rot="-5400000" flipH="1">
            <a:off x="928672" y="-166420"/>
            <a:ext cx="428700" cy="762000"/>
          </a:xfrm>
          <a:prstGeom prst="rtTriangle">
            <a:avLst/>
          </a:prstGeom>
          <a:solidFill>
            <a:srgbClr val="EAD1D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txBox="1">
            <a:spLocks noGrp="1"/>
          </p:cNvSpPr>
          <p:nvPr>
            <p:ph type="title"/>
          </p:nvPr>
        </p:nvSpPr>
        <p:spPr>
          <a:xfrm>
            <a:off x="762025" y="1189150"/>
            <a:ext cx="7620000" cy="8574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None/>
              <a:defRPr sz="3600" b="1">
                <a:solidFill>
                  <a:srgbClr val="212121"/>
                </a:solidFill>
              </a:defRPr>
            </a:lvl1pPr>
            <a:lvl2pPr lvl="1" algn="l">
              <a:lnSpc>
                <a:spcPct val="100000"/>
              </a:lnSpc>
              <a:spcBef>
                <a:spcPts val="0"/>
              </a:spcBef>
              <a:spcAft>
                <a:spcPts val="0"/>
              </a:spcAft>
              <a:buNone/>
              <a:defRPr sz="3600" b="1">
                <a:solidFill>
                  <a:srgbClr val="212121"/>
                </a:solidFill>
              </a:defRPr>
            </a:lvl2pPr>
            <a:lvl3pPr lvl="2" algn="l">
              <a:lnSpc>
                <a:spcPct val="100000"/>
              </a:lnSpc>
              <a:spcBef>
                <a:spcPts val="0"/>
              </a:spcBef>
              <a:spcAft>
                <a:spcPts val="0"/>
              </a:spcAft>
              <a:buNone/>
              <a:defRPr sz="3600" b="1">
                <a:solidFill>
                  <a:srgbClr val="212121"/>
                </a:solidFill>
              </a:defRPr>
            </a:lvl3pPr>
            <a:lvl4pPr lvl="3" algn="l">
              <a:lnSpc>
                <a:spcPct val="100000"/>
              </a:lnSpc>
              <a:spcBef>
                <a:spcPts val="0"/>
              </a:spcBef>
              <a:spcAft>
                <a:spcPts val="0"/>
              </a:spcAft>
              <a:buNone/>
              <a:defRPr sz="3600" b="1">
                <a:solidFill>
                  <a:srgbClr val="212121"/>
                </a:solidFill>
              </a:defRPr>
            </a:lvl4pPr>
            <a:lvl5pPr lvl="4" algn="l">
              <a:lnSpc>
                <a:spcPct val="100000"/>
              </a:lnSpc>
              <a:spcBef>
                <a:spcPts val="0"/>
              </a:spcBef>
              <a:spcAft>
                <a:spcPts val="0"/>
              </a:spcAft>
              <a:buNone/>
              <a:defRPr sz="3600" b="1">
                <a:solidFill>
                  <a:srgbClr val="212121"/>
                </a:solidFill>
              </a:defRPr>
            </a:lvl5pPr>
            <a:lvl6pPr lvl="5" algn="l">
              <a:lnSpc>
                <a:spcPct val="100000"/>
              </a:lnSpc>
              <a:spcBef>
                <a:spcPts val="0"/>
              </a:spcBef>
              <a:spcAft>
                <a:spcPts val="0"/>
              </a:spcAft>
              <a:buNone/>
              <a:defRPr sz="3600" b="1">
                <a:solidFill>
                  <a:srgbClr val="212121"/>
                </a:solidFill>
              </a:defRPr>
            </a:lvl6pPr>
            <a:lvl7pPr lvl="6" algn="l">
              <a:lnSpc>
                <a:spcPct val="100000"/>
              </a:lnSpc>
              <a:spcBef>
                <a:spcPts val="0"/>
              </a:spcBef>
              <a:spcAft>
                <a:spcPts val="0"/>
              </a:spcAft>
              <a:buNone/>
              <a:defRPr sz="3600" b="1">
                <a:solidFill>
                  <a:srgbClr val="212121"/>
                </a:solidFill>
              </a:defRPr>
            </a:lvl7pPr>
            <a:lvl8pPr lvl="7" algn="l">
              <a:lnSpc>
                <a:spcPct val="100000"/>
              </a:lnSpc>
              <a:spcBef>
                <a:spcPts val="0"/>
              </a:spcBef>
              <a:spcAft>
                <a:spcPts val="0"/>
              </a:spcAft>
              <a:buNone/>
              <a:defRPr sz="3600" b="1">
                <a:solidFill>
                  <a:srgbClr val="212121"/>
                </a:solidFill>
              </a:defRPr>
            </a:lvl8pPr>
            <a:lvl9pPr lvl="8" algn="l">
              <a:lnSpc>
                <a:spcPct val="100000"/>
              </a:lnSpc>
              <a:spcBef>
                <a:spcPts val="0"/>
              </a:spcBef>
              <a:spcAft>
                <a:spcPts val="0"/>
              </a:spcAft>
              <a:buNone/>
              <a:defRPr sz="3600" b="1">
                <a:solidFill>
                  <a:srgbClr val="212121"/>
                </a:solidFill>
              </a:defRPr>
            </a:lvl9pPr>
          </a:lstStyle>
          <a:p>
            <a:endParaRPr/>
          </a:p>
        </p:txBody>
      </p:sp>
      <p:sp>
        <p:nvSpPr>
          <p:cNvPr id="68" name="Google Shape;68;p15"/>
          <p:cNvSpPr txBox="1">
            <a:spLocks noGrp="1"/>
          </p:cNvSpPr>
          <p:nvPr>
            <p:ph type="body" idx="1"/>
          </p:nvPr>
        </p:nvSpPr>
        <p:spPr>
          <a:xfrm>
            <a:off x="762025" y="2253000"/>
            <a:ext cx="7620000" cy="2334600"/>
          </a:xfrm>
          <a:prstGeom prst="rect">
            <a:avLst/>
          </a:prstGeom>
          <a:noFill/>
        </p:spPr>
        <p:txBody>
          <a:bodyPr spcFirstLastPara="1" wrap="square" lIns="91425" tIns="91425" rIns="91425" bIns="91425" anchor="t" anchorCtr="0">
            <a:noAutofit/>
          </a:bodyPr>
          <a:lstStyle>
            <a:lvl1pPr marL="457200" lvl="0" indent="-355600" algn="l">
              <a:lnSpc>
                <a:spcPct val="115000"/>
              </a:lnSpc>
              <a:spcBef>
                <a:spcPts val="0"/>
              </a:spcBef>
              <a:spcAft>
                <a:spcPts val="0"/>
              </a:spcAft>
              <a:buClr>
                <a:srgbClr val="616161"/>
              </a:buClr>
              <a:buSzPts val="2000"/>
              <a:buChar char="●"/>
              <a:defRPr sz="2000">
                <a:solidFill>
                  <a:srgbClr val="616161"/>
                </a:solidFill>
              </a:defRPr>
            </a:lvl1pPr>
            <a:lvl2pPr marL="914400" lvl="1" indent="-330200" algn="l">
              <a:lnSpc>
                <a:spcPct val="115000"/>
              </a:lnSpc>
              <a:spcBef>
                <a:spcPts val="1600"/>
              </a:spcBef>
              <a:spcAft>
                <a:spcPts val="0"/>
              </a:spcAft>
              <a:buClr>
                <a:srgbClr val="616161"/>
              </a:buClr>
              <a:buSzPts val="1600"/>
              <a:buChar char="○"/>
              <a:defRPr sz="1600">
                <a:solidFill>
                  <a:srgbClr val="616161"/>
                </a:solidFill>
              </a:defRPr>
            </a:lvl2pPr>
            <a:lvl3pPr marL="1371600" lvl="2" indent="-330200" algn="l">
              <a:lnSpc>
                <a:spcPct val="115000"/>
              </a:lnSpc>
              <a:spcBef>
                <a:spcPts val="1600"/>
              </a:spcBef>
              <a:spcAft>
                <a:spcPts val="0"/>
              </a:spcAft>
              <a:buClr>
                <a:srgbClr val="616161"/>
              </a:buClr>
              <a:buSzPts val="1600"/>
              <a:buChar char="■"/>
              <a:defRPr sz="1600">
                <a:solidFill>
                  <a:srgbClr val="616161"/>
                </a:solidFill>
              </a:defRPr>
            </a:lvl3pPr>
            <a:lvl4pPr marL="1828800" lvl="3" indent="-330200" algn="l">
              <a:lnSpc>
                <a:spcPct val="115000"/>
              </a:lnSpc>
              <a:spcBef>
                <a:spcPts val="1600"/>
              </a:spcBef>
              <a:spcAft>
                <a:spcPts val="0"/>
              </a:spcAft>
              <a:buClr>
                <a:srgbClr val="616161"/>
              </a:buClr>
              <a:buSzPts val="1600"/>
              <a:buChar char="●"/>
              <a:defRPr sz="1600">
                <a:solidFill>
                  <a:srgbClr val="616161"/>
                </a:solidFill>
              </a:defRPr>
            </a:lvl4pPr>
            <a:lvl5pPr marL="2286000" lvl="4" indent="-330200" algn="l">
              <a:lnSpc>
                <a:spcPct val="115000"/>
              </a:lnSpc>
              <a:spcBef>
                <a:spcPts val="1600"/>
              </a:spcBef>
              <a:spcAft>
                <a:spcPts val="0"/>
              </a:spcAft>
              <a:buClr>
                <a:srgbClr val="616161"/>
              </a:buClr>
              <a:buSzPts val="1600"/>
              <a:buChar char="○"/>
              <a:defRPr sz="1600">
                <a:solidFill>
                  <a:srgbClr val="616161"/>
                </a:solidFill>
              </a:defRPr>
            </a:lvl5pPr>
            <a:lvl6pPr marL="2743200" lvl="5" indent="-330200" algn="l">
              <a:lnSpc>
                <a:spcPct val="115000"/>
              </a:lnSpc>
              <a:spcBef>
                <a:spcPts val="1600"/>
              </a:spcBef>
              <a:spcAft>
                <a:spcPts val="0"/>
              </a:spcAft>
              <a:buClr>
                <a:srgbClr val="616161"/>
              </a:buClr>
              <a:buSzPts val="1600"/>
              <a:buChar char="■"/>
              <a:defRPr sz="1600">
                <a:solidFill>
                  <a:srgbClr val="616161"/>
                </a:solidFill>
              </a:defRPr>
            </a:lvl6pPr>
            <a:lvl7pPr marL="3200400" lvl="6" indent="-330200" algn="l">
              <a:lnSpc>
                <a:spcPct val="115000"/>
              </a:lnSpc>
              <a:spcBef>
                <a:spcPts val="1600"/>
              </a:spcBef>
              <a:spcAft>
                <a:spcPts val="0"/>
              </a:spcAft>
              <a:buClr>
                <a:srgbClr val="616161"/>
              </a:buClr>
              <a:buSzPts val="1600"/>
              <a:buChar char="●"/>
              <a:defRPr sz="1600">
                <a:solidFill>
                  <a:srgbClr val="616161"/>
                </a:solidFill>
              </a:defRPr>
            </a:lvl7pPr>
            <a:lvl8pPr marL="3657600" lvl="7" indent="-330200" algn="l">
              <a:lnSpc>
                <a:spcPct val="115000"/>
              </a:lnSpc>
              <a:spcBef>
                <a:spcPts val="1600"/>
              </a:spcBef>
              <a:spcAft>
                <a:spcPts val="0"/>
              </a:spcAft>
              <a:buClr>
                <a:srgbClr val="616161"/>
              </a:buClr>
              <a:buSzPts val="1600"/>
              <a:buChar char="○"/>
              <a:defRPr sz="1600">
                <a:solidFill>
                  <a:srgbClr val="616161"/>
                </a:solidFill>
              </a:defRPr>
            </a:lvl8pPr>
            <a:lvl9pPr marL="4114800" lvl="8" indent="-330200" algn="l">
              <a:lnSpc>
                <a:spcPct val="115000"/>
              </a:lnSpc>
              <a:spcBef>
                <a:spcPts val="1600"/>
              </a:spcBef>
              <a:spcAft>
                <a:spcPts val="1600"/>
              </a:spcAft>
              <a:buClr>
                <a:srgbClr val="616161"/>
              </a:buClr>
              <a:buSzPts val="1600"/>
              <a:buChar char="■"/>
              <a:defRPr sz="1600">
                <a:solidFill>
                  <a:srgbClr val="616161"/>
                </a:solidFill>
              </a:defRPr>
            </a:lvl9pPr>
          </a:lstStyle>
          <a:p>
            <a:endParaRPr/>
          </a:p>
        </p:txBody>
      </p:sp>
      <p:sp>
        <p:nvSpPr>
          <p:cNvPr id="69" name="Google Shape;69;p15"/>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lpasset utforming 4">
  <p:cSld name="AUTOLAYOUT_5">
    <p:bg>
      <p:bgPr>
        <a:solidFill>
          <a:srgbClr val="FFFFFF"/>
        </a:solidFill>
        <a:effectLst/>
      </p:bgPr>
    </p:bg>
    <p:spTree>
      <p:nvGrpSpPr>
        <p:cNvPr id="1" name="Shape 70"/>
        <p:cNvGrpSpPr/>
        <p:nvPr/>
      </p:nvGrpSpPr>
      <p:grpSpPr>
        <a:xfrm>
          <a:off x="0" y="0"/>
          <a:ext cx="0" cy="0"/>
          <a:chOff x="0" y="0"/>
          <a:chExt cx="0" cy="0"/>
        </a:xfrm>
      </p:grpSpPr>
      <p:sp>
        <p:nvSpPr>
          <p:cNvPr id="71" name="Google Shape;71;p16"/>
          <p:cNvSpPr/>
          <p:nvPr/>
        </p:nvSpPr>
        <p:spPr>
          <a:xfrm>
            <a:off x="0" y="0"/>
            <a:ext cx="9144000" cy="5143500"/>
          </a:xfrm>
          <a:prstGeom prst="rect">
            <a:avLst/>
          </a:prstGeom>
          <a:solidFill>
            <a:srgbClr val="424E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2" name="Google Shape;72;p16"/>
          <p:cNvCxnSpPr/>
          <p:nvPr/>
        </p:nvCxnSpPr>
        <p:spPr>
          <a:xfrm>
            <a:off x="311700" y="312013"/>
            <a:ext cx="670500" cy="670200"/>
          </a:xfrm>
          <a:prstGeom prst="straightConnector1">
            <a:avLst/>
          </a:prstGeom>
          <a:noFill/>
          <a:ln w="9525" cap="flat" cmpd="sng">
            <a:solidFill>
              <a:srgbClr val="F6F2D2"/>
            </a:solidFill>
            <a:prstDash val="solid"/>
            <a:round/>
            <a:headEnd type="none" w="sm" len="sm"/>
            <a:tailEnd type="none" w="sm" len="sm"/>
          </a:ln>
        </p:spPr>
      </p:cxnSp>
      <p:sp>
        <p:nvSpPr>
          <p:cNvPr id="73" name="Google Shape;73;p16"/>
          <p:cNvSpPr txBox="1">
            <a:spLocks noGrp="1"/>
          </p:cNvSpPr>
          <p:nvPr>
            <p:ph type="title"/>
          </p:nvPr>
        </p:nvSpPr>
        <p:spPr>
          <a:xfrm>
            <a:off x="311700" y="1153900"/>
            <a:ext cx="2655000" cy="858900"/>
          </a:xfrm>
          <a:prstGeom prst="rect">
            <a:avLst/>
          </a:prstGeom>
          <a:noFill/>
        </p:spPr>
        <p:txBody>
          <a:bodyPr spcFirstLastPara="1" wrap="square" lIns="91425" tIns="91425" rIns="91425" bIns="91425" anchor="ctr" anchorCtr="0">
            <a:noAutofit/>
          </a:bodyPr>
          <a:lstStyle>
            <a:lvl1pPr lvl="0" algn="l">
              <a:lnSpc>
                <a:spcPct val="100000"/>
              </a:lnSpc>
              <a:spcBef>
                <a:spcPts val="0"/>
              </a:spcBef>
              <a:spcAft>
                <a:spcPts val="0"/>
              </a:spcAft>
              <a:buNone/>
              <a:defRPr sz="2400" b="1">
                <a:solidFill>
                  <a:srgbClr val="FFFFFF"/>
                </a:solidFill>
              </a:defRPr>
            </a:lvl1pPr>
            <a:lvl2pPr lvl="1" algn="l">
              <a:lnSpc>
                <a:spcPct val="100000"/>
              </a:lnSpc>
              <a:spcBef>
                <a:spcPts val="0"/>
              </a:spcBef>
              <a:spcAft>
                <a:spcPts val="0"/>
              </a:spcAft>
              <a:buNone/>
              <a:defRPr sz="2400" b="1">
                <a:solidFill>
                  <a:srgbClr val="FFFFFF"/>
                </a:solidFill>
              </a:defRPr>
            </a:lvl2pPr>
            <a:lvl3pPr lvl="2" algn="l">
              <a:lnSpc>
                <a:spcPct val="100000"/>
              </a:lnSpc>
              <a:spcBef>
                <a:spcPts val="0"/>
              </a:spcBef>
              <a:spcAft>
                <a:spcPts val="0"/>
              </a:spcAft>
              <a:buNone/>
              <a:defRPr sz="2400" b="1">
                <a:solidFill>
                  <a:srgbClr val="FFFFFF"/>
                </a:solidFill>
              </a:defRPr>
            </a:lvl3pPr>
            <a:lvl4pPr lvl="3" algn="l">
              <a:lnSpc>
                <a:spcPct val="100000"/>
              </a:lnSpc>
              <a:spcBef>
                <a:spcPts val="0"/>
              </a:spcBef>
              <a:spcAft>
                <a:spcPts val="0"/>
              </a:spcAft>
              <a:buNone/>
              <a:defRPr sz="2400" b="1">
                <a:solidFill>
                  <a:srgbClr val="FFFFFF"/>
                </a:solidFill>
              </a:defRPr>
            </a:lvl4pPr>
            <a:lvl5pPr lvl="4" algn="l">
              <a:lnSpc>
                <a:spcPct val="100000"/>
              </a:lnSpc>
              <a:spcBef>
                <a:spcPts val="0"/>
              </a:spcBef>
              <a:spcAft>
                <a:spcPts val="0"/>
              </a:spcAft>
              <a:buNone/>
              <a:defRPr sz="2400" b="1">
                <a:solidFill>
                  <a:srgbClr val="FFFFFF"/>
                </a:solidFill>
              </a:defRPr>
            </a:lvl5pPr>
            <a:lvl6pPr lvl="5" algn="l">
              <a:lnSpc>
                <a:spcPct val="100000"/>
              </a:lnSpc>
              <a:spcBef>
                <a:spcPts val="0"/>
              </a:spcBef>
              <a:spcAft>
                <a:spcPts val="0"/>
              </a:spcAft>
              <a:buNone/>
              <a:defRPr sz="2400" b="1">
                <a:solidFill>
                  <a:srgbClr val="FFFFFF"/>
                </a:solidFill>
              </a:defRPr>
            </a:lvl6pPr>
            <a:lvl7pPr lvl="6" algn="l">
              <a:lnSpc>
                <a:spcPct val="100000"/>
              </a:lnSpc>
              <a:spcBef>
                <a:spcPts val="0"/>
              </a:spcBef>
              <a:spcAft>
                <a:spcPts val="0"/>
              </a:spcAft>
              <a:buNone/>
              <a:defRPr sz="2400" b="1">
                <a:solidFill>
                  <a:srgbClr val="FFFFFF"/>
                </a:solidFill>
              </a:defRPr>
            </a:lvl7pPr>
            <a:lvl8pPr lvl="7" algn="l">
              <a:lnSpc>
                <a:spcPct val="100000"/>
              </a:lnSpc>
              <a:spcBef>
                <a:spcPts val="0"/>
              </a:spcBef>
              <a:spcAft>
                <a:spcPts val="0"/>
              </a:spcAft>
              <a:buNone/>
              <a:defRPr sz="2400" b="1">
                <a:solidFill>
                  <a:srgbClr val="FFFFFF"/>
                </a:solidFill>
              </a:defRPr>
            </a:lvl8pPr>
            <a:lvl9pPr lvl="8" algn="l">
              <a:lnSpc>
                <a:spcPct val="100000"/>
              </a:lnSpc>
              <a:spcBef>
                <a:spcPts val="0"/>
              </a:spcBef>
              <a:spcAft>
                <a:spcPts val="0"/>
              </a:spcAft>
              <a:buNone/>
              <a:defRPr sz="2400" b="1">
                <a:solidFill>
                  <a:srgbClr val="FFFFFF"/>
                </a:solidFill>
              </a:defRPr>
            </a:lvl9pPr>
          </a:lstStyle>
          <a:p>
            <a:endParaRPr/>
          </a:p>
        </p:txBody>
      </p:sp>
      <p:sp>
        <p:nvSpPr>
          <p:cNvPr id="74" name="Google Shape;74;p16"/>
          <p:cNvSpPr txBox="1">
            <a:spLocks noGrp="1"/>
          </p:cNvSpPr>
          <p:nvPr>
            <p:ph type="body" idx="1"/>
          </p:nvPr>
        </p:nvSpPr>
        <p:spPr>
          <a:xfrm>
            <a:off x="311700" y="2022050"/>
            <a:ext cx="2655000" cy="2928300"/>
          </a:xfrm>
          <a:prstGeom prst="rect">
            <a:avLst/>
          </a:prstGeom>
          <a:noFill/>
        </p:spPr>
        <p:txBody>
          <a:bodyPr spcFirstLastPara="1" wrap="square" lIns="91425" tIns="91425" rIns="91425" bIns="91425" anchor="t" anchorCtr="0">
            <a:noAutofit/>
          </a:bodyPr>
          <a:lstStyle>
            <a:lvl1pPr marL="457200" lvl="0" indent="-292100" algn="l">
              <a:lnSpc>
                <a:spcPct val="115000"/>
              </a:lnSpc>
              <a:spcBef>
                <a:spcPts val="0"/>
              </a:spcBef>
              <a:spcAft>
                <a:spcPts val="0"/>
              </a:spcAft>
              <a:buClr>
                <a:srgbClr val="F6F2D2"/>
              </a:buClr>
              <a:buSzPts val="1000"/>
              <a:buChar char="●"/>
              <a:defRPr sz="1000">
                <a:solidFill>
                  <a:srgbClr val="F6F2D2"/>
                </a:solidFill>
              </a:defRPr>
            </a:lvl1pPr>
            <a:lvl2pPr marL="914400" lvl="1" indent="-292100" algn="l">
              <a:lnSpc>
                <a:spcPct val="115000"/>
              </a:lnSpc>
              <a:spcBef>
                <a:spcPts val="1600"/>
              </a:spcBef>
              <a:spcAft>
                <a:spcPts val="0"/>
              </a:spcAft>
              <a:buClr>
                <a:srgbClr val="F6F2D2"/>
              </a:buClr>
              <a:buSzPts val="1000"/>
              <a:buChar char="○"/>
              <a:defRPr sz="1000">
                <a:solidFill>
                  <a:srgbClr val="F6F2D2"/>
                </a:solidFill>
              </a:defRPr>
            </a:lvl2pPr>
            <a:lvl3pPr marL="1371600" lvl="2" indent="-292100" algn="l">
              <a:lnSpc>
                <a:spcPct val="115000"/>
              </a:lnSpc>
              <a:spcBef>
                <a:spcPts val="1600"/>
              </a:spcBef>
              <a:spcAft>
                <a:spcPts val="0"/>
              </a:spcAft>
              <a:buClr>
                <a:srgbClr val="F6F2D2"/>
              </a:buClr>
              <a:buSzPts val="1000"/>
              <a:buChar char="■"/>
              <a:defRPr sz="1000">
                <a:solidFill>
                  <a:srgbClr val="F6F2D2"/>
                </a:solidFill>
              </a:defRPr>
            </a:lvl3pPr>
            <a:lvl4pPr marL="1828800" lvl="3" indent="-292100" algn="l">
              <a:lnSpc>
                <a:spcPct val="115000"/>
              </a:lnSpc>
              <a:spcBef>
                <a:spcPts val="1600"/>
              </a:spcBef>
              <a:spcAft>
                <a:spcPts val="0"/>
              </a:spcAft>
              <a:buClr>
                <a:srgbClr val="F6F2D2"/>
              </a:buClr>
              <a:buSzPts val="1000"/>
              <a:buChar char="●"/>
              <a:defRPr sz="1000">
                <a:solidFill>
                  <a:srgbClr val="F6F2D2"/>
                </a:solidFill>
              </a:defRPr>
            </a:lvl4pPr>
            <a:lvl5pPr marL="2286000" lvl="4" indent="-292100" algn="l">
              <a:lnSpc>
                <a:spcPct val="115000"/>
              </a:lnSpc>
              <a:spcBef>
                <a:spcPts val="1600"/>
              </a:spcBef>
              <a:spcAft>
                <a:spcPts val="0"/>
              </a:spcAft>
              <a:buClr>
                <a:srgbClr val="F6F2D2"/>
              </a:buClr>
              <a:buSzPts val="1000"/>
              <a:buChar char="○"/>
              <a:defRPr sz="1000">
                <a:solidFill>
                  <a:srgbClr val="F6F2D2"/>
                </a:solidFill>
              </a:defRPr>
            </a:lvl5pPr>
            <a:lvl6pPr marL="2743200" lvl="5" indent="-292100" algn="l">
              <a:lnSpc>
                <a:spcPct val="115000"/>
              </a:lnSpc>
              <a:spcBef>
                <a:spcPts val="1600"/>
              </a:spcBef>
              <a:spcAft>
                <a:spcPts val="0"/>
              </a:spcAft>
              <a:buClr>
                <a:srgbClr val="F6F2D2"/>
              </a:buClr>
              <a:buSzPts val="1000"/>
              <a:buChar char="■"/>
              <a:defRPr sz="1000">
                <a:solidFill>
                  <a:srgbClr val="F6F2D2"/>
                </a:solidFill>
              </a:defRPr>
            </a:lvl6pPr>
            <a:lvl7pPr marL="3200400" lvl="6" indent="-292100" algn="l">
              <a:lnSpc>
                <a:spcPct val="115000"/>
              </a:lnSpc>
              <a:spcBef>
                <a:spcPts val="1600"/>
              </a:spcBef>
              <a:spcAft>
                <a:spcPts val="0"/>
              </a:spcAft>
              <a:buClr>
                <a:srgbClr val="F6F2D2"/>
              </a:buClr>
              <a:buSzPts val="1000"/>
              <a:buChar char="●"/>
              <a:defRPr sz="1000">
                <a:solidFill>
                  <a:srgbClr val="F6F2D2"/>
                </a:solidFill>
              </a:defRPr>
            </a:lvl7pPr>
            <a:lvl8pPr marL="3657600" lvl="7" indent="-292100" algn="l">
              <a:lnSpc>
                <a:spcPct val="115000"/>
              </a:lnSpc>
              <a:spcBef>
                <a:spcPts val="1600"/>
              </a:spcBef>
              <a:spcAft>
                <a:spcPts val="0"/>
              </a:spcAft>
              <a:buClr>
                <a:srgbClr val="F6F2D2"/>
              </a:buClr>
              <a:buSzPts val="1000"/>
              <a:buChar char="○"/>
              <a:defRPr sz="1000">
                <a:solidFill>
                  <a:srgbClr val="F6F2D2"/>
                </a:solidFill>
              </a:defRPr>
            </a:lvl8pPr>
            <a:lvl9pPr marL="4114800" lvl="8" indent="-292100" algn="l">
              <a:lnSpc>
                <a:spcPct val="115000"/>
              </a:lnSpc>
              <a:spcBef>
                <a:spcPts val="1600"/>
              </a:spcBef>
              <a:spcAft>
                <a:spcPts val="1600"/>
              </a:spcAft>
              <a:buClr>
                <a:srgbClr val="F6F2D2"/>
              </a:buClr>
              <a:buSzPts val="1000"/>
              <a:buChar char="■"/>
              <a:defRPr sz="1000">
                <a:solidFill>
                  <a:srgbClr val="F6F2D2"/>
                </a:solidFill>
              </a:defRPr>
            </a:lvl9pPr>
          </a:lstStyle>
          <a:p>
            <a:endParaRPr/>
          </a:p>
        </p:txBody>
      </p:sp>
      <p:sp>
        <p:nvSpPr>
          <p:cNvPr id="75" name="Google Shape;75;p16"/>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pload.wikimedia.org/wikipedia/commons/thumb/c/ce/Trondheim_komm.svg/495px-Trondheim_komm.svg.png"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cdn.pixabay.com/photo/2016/12/17/22/06/smiley-1914523_960_720.png"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Google Shape;80;p17" descr="https://upload.wikimedia.org/wikipedia/commons/thumb/c/ce/Trondheim_komm.svg/495px-Trondheim_komm.svg.png">
            <a:hlinkClick r:id="rId3"/>
          </p:cNvPr>
          <p:cNvPicPr preferRelativeResize="0"/>
          <p:nvPr/>
        </p:nvPicPr>
        <p:blipFill rotWithShape="1">
          <a:blip r:embed="rId4">
            <a:alphaModFix/>
          </a:blip>
          <a:srcRect l="4569" r="4578"/>
          <a:stretch/>
        </p:blipFill>
        <p:spPr>
          <a:xfrm>
            <a:off x="0" y="0"/>
            <a:ext cx="2182025" cy="2907900"/>
          </a:xfrm>
          <a:prstGeom prst="rect">
            <a:avLst/>
          </a:prstGeom>
          <a:noFill/>
          <a:ln>
            <a:noFill/>
          </a:ln>
        </p:spPr>
      </p:pic>
      <p:sp>
        <p:nvSpPr>
          <p:cNvPr id="81" name="Google Shape;81;p17"/>
          <p:cNvSpPr txBox="1">
            <a:spLocks noGrp="1"/>
          </p:cNvSpPr>
          <p:nvPr>
            <p:ph type="ctrTitle"/>
          </p:nvPr>
        </p:nvSpPr>
        <p:spPr>
          <a:xfrm>
            <a:off x="2797275" y="1029450"/>
            <a:ext cx="5880000" cy="1398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Brukere med i ansettelser</a:t>
            </a:r>
            <a:endParaRPr/>
          </a:p>
        </p:txBody>
      </p:sp>
      <p:sp>
        <p:nvSpPr>
          <p:cNvPr id="82" name="Google Shape;82;p17"/>
          <p:cNvSpPr txBox="1">
            <a:spLocks noGrp="1"/>
          </p:cNvSpPr>
          <p:nvPr>
            <p:ph type="subTitle" idx="1"/>
          </p:nvPr>
        </p:nvSpPr>
        <p:spPr>
          <a:xfrm>
            <a:off x="4200525" y="2600250"/>
            <a:ext cx="3859500" cy="53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Enhet for rustjenester - Wenche Landbakk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8" name="Google Shape;88;p18"/>
          <p:cNvSpPr txBox="1">
            <a:spLocks noGrp="1"/>
          </p:cNvSpPr>
          <p:nvPr>
            <p:ph type="title"/>
          </p:nvPr>
        </p:nvSpPr>
        <p:spPr>
          <a:xfrm>
            <a:off x="321825" y="694100"/>
            <a:ext cx="2651400" cy="178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Første ansettelse</a:t>
            </a:r>
            <a:endParaRPr/>
          </a:p>
        </p:txBody>
      </p:sp>
      <p:sp>
        <p:nvSpPr>
          <p:cNvPr id="89" name="Google Shape;89;p18"/>
          <p:cNvSpPr txBox="1">
            <a:spLocks noGrp="1"/>
          </p:cNvSpPr>
          <p:nvPr>
            <p:ph type="body" idx="1"/>
          </p:nvPr>
        </p:nvSpPr>
        <p:spPr>
          <a:xfrm>
            <a:off x="321825" y="2506879"/>
            <a:ext cx="2651400" cy="1937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cxnSp>
        <p:nvCxnSpPr>
          <p:cNvPr id="90" name="Google Shape;90;p18"/>
          <p:cNvCxnSpPr/>
          <p:nvPr/>
        </p:nvCxnSpPr>
        <p:spPr>
          <a:xfrm>
            <a:off x="3389100" y="-2"/>
            <a:ext cx="300" cy="5143500"/>
          </a:xfrm>
          <a:prstGeom prst="straightConnector1">
            <a:avLst/>
          </a:prstGeom>
          <a:noFill/>
          <a:ln w="9525" cap="flat" cmpd="sng">
            <a:solidFill>
              <a:srgbClr val="D9D9D9"/>
            </a:solidFill>
            <a:prstDash val="solid"/>
            <a:round/>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762025" y="1189150"/>
            <a:ext cx="76200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no"/>
              <a:t>Prosessen</a:t>
            </a:r>
            <a:endParaRPr/>
          </a:p>
        </p:txBody>
      </p:sp>
      <p:sp>
        <p:nvSpPr>
          <p:cNvPr id="96" name="Google Shape;96;p19"/>
          <p:cNvSpPr txBox="1">
            <a:spLocks noGrp="1"/>
          </p:cNvSpPr>
          <p:nvPr>
            <p:ph type="body" idx="1"/>
          </p:nvPr>
        </p:nvSpPr>
        <p:spPr>
          <a:xfrm>
            <a:off x="762025" y="2253000"/>
            <a:ext cx="7620000" cy="2334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no"/>
              <a:t>Første gangs intervju uten brukerdeltakelse</a:t>
            </a:r>
            <a:endParaRPr/>
          </a:p>
          <a:p>
            <a:pPr marL="457200" lvl="0" indent="-355600" algn="l" rtl="0">
              <a:spcBef>
                <a:spcPts val="0"/>
              </a:spcBef>
              <a:spcAft>
                <a:spcPts val="0"/>
              </a:spcAft>
              <a:buSzPts val="2000"/>
              <a:buChar char="-"/>
            </a:pPr>
            <a:r>
              <a:rPr lang="no"/>
              <a:t>Andre gangs intervju med brukerdeltakelse</a:t>
            </a:r>
            <a:endParaRPr/>
          </a:p>
          <a:p>
            <a:pPr marL="457200" lvl="0" indent="-355600" algn="l" rtl="0">
              <a:spcBef>
                <a:spcPts val="0"/>
              </a:spcBef>
              <a:spcAft>
                <a:spcPts val="0"/>
              </a:spcAft>
              <a:buSzPts val="2000"/>
              <a:buChar char="-"/>
            </a:pPr>
            <a:r>
              <a:rPr lang="no"/>
              <a:t>Umiddelbare tilbakemeldinger fra brukerne etter intervju</a:t>
            </a:r>
            <a:endParaRPr/>
          </a:p>
          <a:p>
            <a:pPr marL="457200" lvl="0" indent="-355600" algn="l" rtl="0">
              <a:spcBef>
                <a:spcPts val="0"/>
              </a:spcBef>
              <a:spcAft>
                <a:spcPts val="0"/>
              </a:spcAft>
              <a:buSzPts val="2000"/>
              <a:buChar char="-"/>
            </a:pPr>
            <a:r>
              <a:rPr lang="no"/>
              <a:t>Brukernes innspill og refleksjoner skal vektlegges høyt (personlig egnethet)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Brukerne sine tilbakemeldinger</a:t>
            </a:r>
            <a:endParaRPr/>
          </a:p>
        </p:txBody>
      </p:sp>
      <p:sp>
        <p:nvSpPr>
          <p:cNvPr id="102" name="Google Shape;102;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no"/>
              <a:t>Varierende tilbakemeldinger. En synes det var skummelt å delta, usikker på hva som var forventningene. Skulle vært brukt mer tid på forberedelsene. </a:t>
            </a:r>
            <a:endParaRPr/>
          </a:p>
          <a:p>
            <a:pPr marL="457200" lvl="0" indent="-342900" algn="l" rtl="0">
              <a:spcBef>
                <a:spcPts val="0"/>
              </a:spcBef>
              <a:spcAft>
                <a:spcPts val="0"/>
              </a:spcAft>
              <a:buSzPts val="1800"/>
              <a:buChar char="-"/>
            </a:pPr>
            <a:r>
              <a:rPr lang="no"/>
              <a:t>bra å få stille spørsmål selv, men viktig med støtte fra ansatte</a:t>
            </a:r>
            <a:endParaRPr/>
          </a:p>
          <a:p>
            <a:pPr marL="457200" lvl="0" indent="-342900" algn="l" rtl="0">
              <a:spcBef>
                <a:spcPts val="0"/>
              </a:spcBef>
              <a:spcAft>
                <a:spcPts val="0"/>
              </a:spcAft>
              <a:buSzPts val="1800"/>
              <a:buChar char="-"/>
            </a:pPr>
            <a:r>
              <a:rPr lang="no"/>
              <a:t>opplevde at meningene ble hørt, brukernes innstilling ble tatt til følge</a:t>
            </a:r>
            <a:endParaRPr/>
          </a:p>
          <a:p>
            <a:pPr marL="457200" lvl="0" indent="-342900" algn="l" rtl="0">
              <a:spcBef>
                <a:spcPts val="0"/>
              </a:spcBef>
              <a:spcAft>
                <a:spcPts val="0"/>
              </a:spcAft>
              <a:buSzPts val="1800"/>
              <a:buChar char="-"/>
            </a:pPr>
            <a:r>
              <a:rPr lang="no"/>
              <a:t>Var en positiv opplevelse.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Søkernes tilbakemeldinger</a:t>
            </a:r>
            <a:endParaRPr/>
          </a:p>
        </p:txBody>
      </p:sp>
      <p:sp>
        <p:nvSpPr>
          <p:cNvPr id="108" name="Google Shape;108;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Positivt at brukerne var med, opplevde brukerne som oppegående og reflekterte med mye livshistorie og erfaringer. Brukerne og ansatte var veldig proffe med solide og reflektere innspill og spørsmål. </a:t>
            </a:r>
            <a:endParaRPr/>
          </a:p>
          <a:p>
            <a:pPr marL="0" lvl="0" indent="0" algn="l" rtl="0">
              <a:spcBef>
                <a:spcPts val="1600"/>
              </a:spcBef>
              <a:spcAft>
                <a:spcPts val="0"/>
              </a:spcAft>
              <a:buNone/>
            </a:pPr>
            <a:r>
              <a:rPr lang="no"/>
              <a:t>Første inntrykket var veldig bra, andregangsintervjuet ble veldig bra med brukerne til stede. </a:t>
            </a:r>
            <a:endParaRPr/>
          </a:p>
          <a:p>
            <a:pPr marL="0" lvl="0" indent="0" algn="l" rtl="0">
              <a:spcBef>
                <a:spcPts val="1600"/>
              </a:spcBef>
              <a:spcAft>
                <a:spcPts val="1600"/>
              </a:spcAft>
              <a:buNone/>
            </a:pPr>
            <a:r>
              <a:rPr lang="no"/>
              <a:t>Et klart ja på å ha de med videre på intervju.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o"/>
              <a:t>Våre erfaringer</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no"/>
              <a:t>Hever kvaliteten på ansettelsen</a:t>
            </a:r>
            <a:endParaRPr/>
          </a:p>
          <a:p>
            <a:pPr marL="457200" lvl="0" indent="-342900" algn="l" rtl="0">
              <a:spcBef>
                <a:spcPts val="0"/>
              </a:spcBef>
              <a:spcAft>
                <a:spcPts val="0"/>
              </a:spcAft>
              <a:buSzPts val="1800"/>
              <a:buChar char="●"/>
            </a:pPr>
            <a:r>
              <a:rPr lang="no"/>
              <a:t>Brukerne var deltakende og engasjerte under intervjuet</a:t>
            </a:r>
            <a:endParaRPr/>
          </a:p>
          <a:p>
            <a:pPr marL="457200" lvl="0" indent="-342900" algn="l" rtl="0">
              <a:spcBef>
                <a:spcPts val="0"/>
              </a:spcBef>
              <a:spcAft>
                <a:spcPts val="0"/>
              </a:spcAft>
              <a:buSzPts val="1800"/>
              <a:buChar char="●"/>
            </a:pPr>
            <a:r>
              <a:rPr lang="no"/>
              <a:t>Brukerne var stolte av tilbudet sitt og formidlet dette til søkerne</a:t>
            </a:r>
            <a:endParaRPr/>
          </a:p>
          <a:p>
            <a:pPr marL="457200" lvl="0" indent="-342900" algn="l" rtl="0">
              <a:spcBef>
                <a:spcPts val="0"/>
              </a:spcBef>
              <a:spcAft>
                <a:spcPts val="0"/>
              </a:spcAft>
              <a:buSzPts val="1800"/>
              <a:buChar char="●"/>
            </a:pPr>
            <a:r>
              <a:rPr lang="no"/>
              <a:t>Samspillet mellom søker og brukerne gav oss viktig informasjon </a:t>
            </a:r>
            <a:endParaRPr/>
          </a:p>
          <a:p>
            <a:pPr marL="457200" lvl="0" indent="-342900" algn="l" rtl="0">
              <a:spcBef>
                <a:spcPts val="0"/>
              </a:spcBef>
              <a:spcAft>
                <a:spcPts val="0"/>
              </a:spcAft>
              <a:buSzPts val="1800"/>
              <a:buChar char="●"/>
            </a:pPr>
            <a:r>
              <a:rPr lang="no"/>
              <a:t>Viktig å begrense antall søkere</a:t>
            </a:r>
            <a:endParaRPr/>
          </a:p>
          <a:p>
            <a:pPr marL="457200" lvl="0" indent="-342900" algn="l" rtl="0">
              <a:spcBef>
                <a:spcPts val="0"/>
              </a:spcBef>
              <a:spcAft>
                <a:spcPts val="0"/>
              </a:spcAft>
              <a:buSzPts val="1800"/>
              <a:buChar char="●"/>
            </a:pPr>
            <a:r>
              <a:rPr lang="no"/>
              <a:t>Viktig å designe intervjuet godt</a:t>
            </a:r>
            <a:endParaRPr/>
          </a:p>
          <a:p>
            <a:pPr marL="457200" lvl="0" indent="-342900" algn="l" rtl="0">
              <a:spcBef>
                <a:spcPts val="0"/>
              </a:spcBef>
              <a:spcAft>
                <a:spcPts val="0"/>
              </a:spcAft>
              <a:buSzPts val="1800"/>
              <a:buChar char="●"/>
            </a:pPr>
            <a:r>
              <a:rPr lang="no"/>
              <a:t>Viktig å forberede brukerne på hva som skal skje</a:t>
            </a:r>
            <a:endParaRPr/>
          </a:p>
          <a:p>
            <a:pPr marL="457200" lvl="0" indent="-342900" algn="l" rtl="0">
              <a:spcBef>
                <a:spcPts val="0"/>
              </a:spcBef>
              <a:spcAft>
                <a:spcPts val="0"/>
              </a:spcAft>
              <a:buSzPts val="1800"/>
              <a:buChar char="●"/>
            </a:pPr>
            <a:r>
              <a:rPr lang="no"/>
              <a:t>Brukernes vurdering SKAL vektlegges høyt</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23" descr="https://cdn.pixabay.com/photo/2016/12/17/22/06/smiley-1914523_960_720.png">
            <a:hlinkClick r:id="rId3"/>
          </p:cNvPr>
          <p:cNvPicPr preferRelativeResize="0"/>
          <p:nvPr/>
        </p:nvPicPr>
        <p:blipFill rotWithShape="1">
          <a:blip r:embed="rId4">
            <a:alphaModFix/>
          </a:blip>
          <a:srcRect t="5830" b="5830"/>
          <a:stretch/>
        </p:blipFill>
        <p:spPr>
          <a:xfrm>
            <a:off x="3278400" y="0"/>
            <a:ext cx="5865607" cy="5143501"/>
          </a:xfrm>
          <a:prstGeom prst="rect">
            <a:avLst/>
          </a:prstGeom>
          <a:noFill/>
          <a:ln>
            <a:noFill/>
          </a:ln>
        </p:spPr>
      </p:pic>
      <p:sp>
        <p:nvSpPr>
          <p:cNvPr id="120" name="Google Shape;120;p23"/>
          <p:cNvSpPr txBox="1">
            <a:spLocks noGrp="1"/>
          </p:cNvSpPr>
          <p:nvPr>
            <p:ph type="title"/>
          </p:nvPr>
        </p:nvSpPr>
        <p:spPr>
          <a:xfrm>
            <a:off x="311700" y="1153900"/>
            <a:ext cx="2966700" cy="31056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1600"/>
              </a:spcAft>
              <a:buClr>
                <a:schemeClr val="dk1"/>
              </a:buClr>
              <a:buSzPts val="1100"/>
              <a:buFont typeface="Arial"/>
              <a:buNone/>
            </a:pPr>
            <a:r>
              <a:rPr lang="no">
                <a:solidFill>
                  <a:srgbClr val="F6F2D2"/>
                </a:solidFill>
              </a:rPr>
              <a:t>Brukerdeltakelse er innført som ny praksis ved ansettelser av fagpersoner i større stillinger.</a:t>
            </a:r>
            <a:r>
              <a:rPr lang="no" sz="1000">
                <a:solidFill>
                  <a:srgbClr val="F6F2D2"/>
                </a:solidFill>
              </a:rPr>
              <a:t>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Skjermfremvisning (16:9)</PresentationFormat>
  <Paragraphs>53</Paragraphs>
  <Slides>7</Slides>
  <Notes>7</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7</vt:i4>
      </vt:variant>
    </vt:vector>
  </HeadingPairs>
  <TitlesOfParts>
    <vt:vector size="9" baseType="lpstr">
      <vt:lpstr>Arial</vt:lpstr>
      <vt:lpstr>Simple Light</vt:lpstr>
      <vt:lpstr>Brukere med i ansettelser</vt:lpstr>
      <vt:lpstr>Første ansettelse</vt:lpstr>
      <vt:lpstr>Prosessen</vt:lpstr>
      <vt:lpstr>Brukerne sine tilbakemeldinger</vt:lpstr>
      <vt:lpstr>Søkernes tilbakemeldinger</vt:lpstr>
      <vt:lpstr>Våre erfaringer</vt:lpstr>
      <vt:lpstr>Brukerdeltakelse er innført som ny praksis ved ansettelser av fagpersoner i større stillinger.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Brukere med i ansettelser</dc:title>
  <cp:lastModifiedBy>Solberg, Ingunn Flakne</cp:lastModifiedBy>
  <cp:revision>1</cp:revision>
  <dcterms:modified xsi:type="dcterms:W3CDTF">2019-10-15T14:37:44Z</dcterms:modified>
</cp:coreProperties>
</file>