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34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45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30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46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207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589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25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5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38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7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04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52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62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0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2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69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3C081-1C73-4E72-8727-6F98F444A8BE}" type="datetimeFigureOut">
              <a:rPr lang="nb-NO" smtClean="0"/>
              <a:t>14.10.2019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A16A5B-F206-4C58-8704-65A2E52CC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05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-1"/>
            <a:ext cx="9787277" cy="691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97" y="-663175"/>
            <a:ext cx="5540203" cy="7836707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-960786"/>
            <a:ext cx="5736944" cy="81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89716" y="4190150"/>
            <a:ext cx="5086081" cy="1325563"/>
          </a:xfrm>
        </p:spPr>
        <p:txBody>
          <a:bodyPr/>
          <a:lstStyle/>
          <a:p>
            <a:r>
              <a:rPr lang="nb-NO" dirty="0" smtClean="0"/>
              <a:t>Beachvolley i </a:t>
            </a:r>
            <a:r>
              <a:rPr lang="nb-NO" dirty="0" err="1" smtClean="0"/>
              <a:t>Storvika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3" y="344554"/>
            <a:ext cx="5137523" cy="3853142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65" y="2439005"/>
            <a:ext cx="5271411" cy="396179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297769" y="1056068"/>
            <a:ext cx="529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>
                <a:solidFill>
                  <a:srgbClr val="92D050"/>
                </a:solidFill>
              </a:rPr>
              <a:t>16. </a:t>
            </a:r>
            <a:r>
              <a:rPr lang="nb-NO" sz="3600" dirty="0" err="1" smtClean="0">
                <a:solidFill>
                  <a:srgbClr val="92D050"/>
                </a:solidFill>
              </a:rPr>
              <a:t>Maikamp</a:t>
            </a:r>
            <a:r>
              <a:rPr lang="nb-NO" sz="3600" dirty="0" smtClean="0">
                <a:solidFill>
                  <a:srgbClr val="92D050"/>
                </a:solidFill>
              </a:rPr>
              <a:t> på Lerkendal</a:t>
            </a:r>
            <a:endParaRPr lang="nb-NO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Tattoodag til inntekt for Knutepunktet på </a:t>
            </a:r>
            <a:r>
              <a:rPr lang="nb-NO" dirty="0" err="1" smtClean="0"/>
              <a:t>Malabares</a:t>
            </a:r>
            <a:r>
              <a:rPr lang="nb-NO" dirty="0" smtClean="0"/>
              <a:t> Tattoo Studio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8" y="2044679"/>
            <a:ext cx="6060147" cy="4545111"/>
          </a:xfrm>
        </p:spPr>
      </p:pic>
    </p:spTree>
    <p:extLst>
      <p:ext uri="{BB962C8B-B14F-4D97-AF65-F5344CB8AC3E}">
        <p14:creationId xmlns:p14="http://schemas.microsoft.com/office/powerpoint/2010/main" val="408124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9452" y="3017949"/>
            <a:ext cx="3121934" cy="356315"/>
          </a:xfrm>
        </p:spPr>
        <p:txBody>
          <a:bodyPr>
            <a:normAutofit/>
          </a:bodyPr>
          <a:lstStyle/>
          <a:p>
            <a:r>
              <a:rPr lang="nb-NO" sz="1600" dirty="0" smtClean="0"/>
              <a:t>Vinnere av Escape </a:t>
            </a:r>
            <a:r>
              <a:rPr lang="nb-NO" sz="1600" dirty="0" err="1" smtClean="0"/>
              <a:t>room</a:t>
            </a:r>
            <a:r>
              <a:rPr lang="nb-NO" sz="1600" dirty="0" smtClean="0"/>
              <a:t> 2018</a:t>
            </a:r>
            <a:endParaRPr lang="nb-NO" sz="16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9" y="202999"/>
            <a:ext cx="3613161" cy="2709871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62" y="790509"/>
            <a:ext cx="3574935" cy="2686787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829577" y="3683357"/>
            <a:ext cx="3696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92D050"/>
                </a:solidFill>
              </a:rPr>
              <a:t>Bowling</a:t>
            </a:r>
            <a:endParaRPr lang="nb-NO" sz="1600" dirty="0">
              <a:solidFill>
                <a:srgbClr val="92D050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1" y="3705896"/>
            <a:ext cx="3958110" cy="296858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4778062" y="4984125"/>
            <a:ext cx="3747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>
                <a:solidFill>
                  <a:srgbClr val="92D050"/>
                </a:solidFill>
              </a:rPr>
              <a:t>Minikonsert med Fridtjof Johansen</a:t>
            </a:r>
            <a:endParaRPr lang="nb-NO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8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6725" y="364902"/>
            <a:ext cx="8596668" cy="1320800"/>
          </a:xfrm>
        </p:spPr>
        <p:txBody>
          <a:bodyPr/>
          <a:lstStyle/>
          <a:p>
            <a:r>
              <a:rPr lang="nb-NO" dirty="0" err="1" smtClean="0"/>
              <a:t>Sommersvaslutningstur</a:t>
            </a:r>
            <a:r>
              <a:rPr lang="nb-NO" dirty="0" smtClean="0"/>
              <a:t> til Sjøbua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5" y="1349220"/>
            <a:ext cx="3690106" cy="4909913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78" y="1735428"/>
            <a:ext cx="5383368" cy="40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9709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30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Fasett</vt:lpstr>
      <vt:lpstr>PowerPoint-presentasjon</vt:lpstr>
      <vt:lpstr>PowerPoint-presentasjon</vt:lpstr>
      <vt:lpstr>Beachvolley i Storvika</vt:lpstr>
      <vt:lpstr>Tattoodag til inntekt for Knutepunktet på Malabares Tattoo Studio</vt:lpstr>
      <vt:lpstr>Vinnere av Escape room 2018</vt:lpstr>
      <vt:lpstr>Sommersvaslutningstur til Sjøbua</vt:lpstr>
    </vt:vector>
  </TitlesOfParts>
  <Company>Værnesregionen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By Bård Foss</dc:creator>
  <cp:lastModifiedBy>By Bård Foss</cp:lastModifiedBy>
  <cp:revision>7</cp:revision>
  <dcterms:created xsi:type="dcterms:W3CDTF">2019-10-07T07:58:02Z</dcterms:created>
  <dcterms:modified xsi:type="dcterms:W3CDTF">2019-10-14T11:11:47Z</dcterms:modified>
</cp:coreProperties>
</file>