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C0AAC-AD45-4BEF-A14D-6B9A2330810D}" v="650" dt="2019-10-14T08:53:3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Kor-bonitas</a:t>
            </a:r>
            <a:r>
              <a:rPr lang="en-US" dirty="0"/>
              <a:t> &amp; band-</a:t>
            </a:r>
            <a:r>
              <a:rPr lang="en-US" dirty="0" err="1"/>
              <a:t>bonitas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pPr algn="ctr"/>
            <a:r>
              <a:rPr lang="en-US" dirty="0" err="1"/>
              <a:t>Musikk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 et </a:t>
            </a:r>
            <a:r>
              <a:rPr lang="en-US" dirty="0" err="1"/>
              <a:t>Lavterskeltilbud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000D-6A62-424C-8D60-17B31BE3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Sitat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en </a:t>
            </a:r>
            <a:r>
              <a:rPr lang="en-US" dirty="0" err="1"/>
              <a:t>deltager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53D7-B3D6-4021-8947-12E2C3F51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"</a:t>
            </a:r>
            <a:r>
              <a:rPr lang="en-US" sz="2800" i="1" dirty="0">
                <a:ea typeface="+mn-lt"/>
                <a:cs typeface="+mn-lt"/>
              </a:rPr>
              <a:t>Ja, </a:t>
            </a:r>
            <a:r>
              <a:rPr lang="en-US" sz="2800" i="1" dirty="0" err="1">
                <a:ea typeface="+mn-lt"/>
                <a:cs typeface="+mn-lt"/>
              </a:rPr>
              <a:t>jeg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skal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ikke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si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så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mye</a:t>
            </a:r>
            <a:r>
              <a:rPr lang="en-US" sz="2800" i="1" dirty="0">
                <a:ea typeface="+mn-lt"/>
                <a:cs typeface="+mn-lt"/>
              </a:rPr>
              <a:t>, men det </a:t>
            </a:r>
            <a:r>
              <a:rPr lang="en-US" sz="2800" i="1" dirty="0" err="1">
                <a:ea typeface="+mn-lt"/>
                <a:cs typeface="+mn-lt"/>
              </a:rPr>
              <a:t>preger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livet</a:t>
            </a:r>
            <a:r>
              <a:rPr lang="en-US" sz="2800" i="1" dirty="0">
                <a:ea typeface="+mn-lt"/>
                <a:cs typeface="+mn-lt"/>
              </a:rPr>
              <a:t> mitt da. Har </a:t>
            </a:r>
            <a:r>
              <a:rPr lang="en-US" sz="2800" i="1" dirty="0" err="1">
                <a:ea typeface="+mn-lt"/>
                <a:cs typeface="+mn-lt"/>
              </a:rPr>
              <a:t>fått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gitaren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ned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fra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veggen</a:t>
            </a:r>
            <a:r>
              <a:rPr lang="en-US" sz="2800" i="1" dirty="0">
                <a:ea typeface="+mn-lt"/>
                <a:cs typeface="+mn-lt"/>
              </a:rPr>
              <a:t>, </a:t>
            </a:r>
            <a:r>
              <a:rPr lang="en-US" sz="2800" i="1" dirty="0" err="1">
                <a:ea typeface="+mn-lt"/>
                <a:cs typeface="+mn-lt"/>
              </a:rPr>
              <a:t>og</a:t>
            </a:r>
            <a:r>
              <a:rPr lang="en-US" sz="2800" i="1" dirty="0">
                <a:ea typeface="+mn-lt"/>
                <a:cs typeface="+mn-lt"/>
              </a:rPr>
              <a:t> det </a:t>
            </a:r>
            <a:r>
              <a:rPr lang="en-US" sz="2800" i="1" dirty="0" err="1">
                <a:ea typeface="+mn-lt"/>
                <a:cs typeface="+mn-lt"/>
              </a:rPr>
              <a:t>preger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hverdagen</a:t>
            </a:r>
            <a:r>
              <a:rPr lang="en-US" sz="2800" i="1" dirty="0">
                <a:ea typeface="+mn-lt"/>
                <a:cs typeface="+mn-lt"/>
              </a:rPr>
              <a:t> min, </a:t>
            </a:r>
            <a:r>
              <a:rPr lang="en-US" sz="2800" i="1" dirty="0" err="1">
                <a:ea typeface="+mn-lt"/>
                <a:cs typeface="+mn-lt"/>
              </a:rPr>
              <a:t>musikken</a:t>
            </a:r>
            <a:r>
              <a:rPr lang="en-US" sz="2800" i="1" dirty="0">
                <a:ea typeface="+mn-lt"/>
                <a:cs typeface="+mn-lt"/>
              </a:rPr>
              <a:t>, </a:t>
            </a:r>
            <a:r>
              <a:rPr lang="en-US" sz="2800" i="1" dirty="0" err="1">
                <a:ea typeface="+mn-lt"/>
                <a:cs typeface="+mn-lt"/>
              </a:rPr>
              <a:t>koret</a:t>
            </a:r>
            <a:r>
              <a:rPr lang="en-US" sz="2800" i="1" dirty="0">
                <a:ea typeface="+mn-lt"/>
                <a:cs typeface="+mn-lt"/>
              </a:rPr>
              <a:t>. Har den </a:t>
            </a:r>
            <a:r>
              <a:rPr lang="en-US" sz="2800" i="1" dirty="0" err="1">
                <a:ea typeface="+mn-lt"/>
                <a:cs typeface="+mn-lt"/>
              </a:rPr>
              <a:t>hengt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på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veggen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i</a:t>
            </a:r>
            <a:r>
              <a:rPr lang="en-US" sz="2800" i="1" dirty="0">
                <a:ea typeface="+mn-lt"/>
                <a:cs typeface="+mn-lt"/>
              </a:rPr>
              <a:t> mange </a:t>
            </a:r>
            <a:r>
              <a:rPr lang="en-US" sz="2800" i="1" dirty="0" err="1">
                <a:ea typeface="+mn-lt"/>
                <a:cs typeface="+mn-lt"/>
              </a:rPr>
              <a:t>år</a:t>
            </a:r>
            <a:r>
              <a:rPr lang="en-US" sz="2800" i="1" dirty="0">
                <a:ea typeface="+mn-lt"/>
                <a:cs typeface="+mn-lt"/>
              </a:rPr>
              <a:t>, </a:t>
            </a:r>
            <a:r>
              <a:rPr lang="en-US" sz="2800" i="1" dirty="0" err="1">
                <a:ea typeface="+mn-lt"/>
                <a:cs typeface="+mn-lt"/>
              </a:rPr>
              <a:t>gitaren</a:t>
            </a:r>
            <a:r>
              <a:rPr lang="en-US" sz="2800" i="1" dirty="0">
                <a:ea typeface="+mn-lt"/>
                <a:cs typeface="+mn-lt"/>
              </a:rPr>
              <a:t>? Ja, det har den </a:t>
            </a:r>
            <a:r>
              <a:rPr lang="en-US" sz="2800" i="1" dirty="0" err="1">
                <a:ea typeface="+mn-lt"/>
                <a:cs typeface="+mn-lt"/>
              </a:rPr>
              <a:t>gjort</a:t>
            </a:r>
            <a:r>
              <a:rPr lang="en-US" sz="2800" i="1" dirty="0">
                <a:ea typeface="+mn-lt"/>
                <a:cs typeface="+mn-lt"/>
              </a:rPr>
              <a:t>. </a:t>
            </a:r>
            <a:r>
              <a:rPr lang="en-US" sz="2800" i="1" dirty="0" err="1">
                <a:ea typeface="+mn-lt"/>
                <a:cs typeface="+mn-lt"/>
              </a:rPr>
              <a:t>Føler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jeg</a:t>
            </a:r>
            <a:r>
              <a:rPr lang="en-US" sz="2800" i="1" dirty="0">
                <a:ea typeface="+mn-lt"/>
                <a:cs typeface="+mn-lt"/>
              </a:rPr>
              <a:t> har </a:t>
            </a:r>
            <a:r>
              <a:rPr lang="en-US" sz="2800" i="1" dirty="0" err="1">
                <a:ea typeface="+mn-lt"/>
                <a:cs typeface="+mn-lt"/>
              </a:rPr>
              <a:t>noe</a:t>
            </a:r>
            <a:r>
              <a:rPr lang="en-US" sz="2800" i="1" dirty="0">
                <a:ea typeface="+mn-lt"/>
                <a:cs typeface="+mn-lt"/>
              </a:rPr>
              <a:t> fast å </a:t>
            </a:r>
            <a:r>
              <a:rPr lang="en-US" sz="2800" i="1" dirty="0" err="1">
                <a:ea typeface="+mn-lt"/>
                <a:cs typeface="+mn-lt"/>
              </a:rPr>
              <a:t>gå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til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og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får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mulighet</a:t>
            </a:r>
            <a:r>
              <a:rPr lang="en-US" sz="2800" i="1" dirty="0">
                <a:ea typeface="+mn-lt"/>
                <a:cs typeface="+mn-lt"/>
              </a:rPr>
              <a:t> </a:t>
            </a:r>
            <a:r>
              <a:rPr lang="en-US" sz="2800" i="1" dirty="0" err="1">
                <a:ea typeface="+mn-lt"/>
                <a:cs typeface="+mn-lt"/>
              </a:rPr>
              <a:t>til</a:t>
            </a:r>
            <a:r>
              <a:rPr lang="en-US" sz="2800" i="1" dirty="0">
                <a:ea typeface="+mn-lt"/>
                <a:cs typeface="+mn-lt"/>
              </a:rPr>
              <a:t> å </a:t>
            </a:r>
            <a:r>
              <a:rPr lang="en-US" sz="2800" i="1" dirty="0" err="1">
                <a:ea typeface="+mn-lt"/>
                <a:cs typeface="+mn-lt"/>
              </a:rPr>
              <a:t>spille</a:t>
            </a:r>
            <a:r>
              <a:rPr lang="en-US" sz="2800" i="1" dirty="0">
                <a:ea typeface="+mn-lt"/>
                <a:cs typeface="+mn-lt"/>
              </a:rPr>
              <a:t>."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7F6D-5F2B-4597-8BE1-C3803224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Sentrale</a:t>
            </a:r>
            <a:r>
              <a:rPr lang="en-US" dirty="0"/>
              <a:t> </a:t>
            </a:r>
            <a:r>
              <a:rPr lang="en-US" dirty="0" err="1"/>
              <a:t>anbefalinger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8496-1B2B-4AAC-A72E-8248A9C6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Musikkterapi</a:t>
            </a:r>
            <a:r>
              <a:rPr lang="en-US" dirty="0">
                <a:ea typeface="+mn-lt"/>
                <a:cs typeface="+mn-lt"/>
              </a:rPr>
              <a:t> har </a:t>
            </a:r>
            <a:r>
              <a:rPr lang="en-US" dirty="0" err="1">
                <a:ea typeface="+mn-lt"/>
                <a:cs typeface="+mn-lt"/>
              </a:rPr>
              <a:t>dokumentert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effekt</a:t>
            </a:r>
            <a:r>
              <a:rPr lang="en-US" dirty="0">
                <a:ea typeface="+mn-lt"/>
                <a:cs typeface="+mn-lt"/>
              </a:rPr>
              <a:t> for å </a:t>
            </a:r>
            <a:r>
              <a:rPr lang="en-US" dirty="0" err="1">
                <a:ea typeface="+mn-lt"/>
                <a:cs typeface="+mn-lt"/>
              </a:rPr>
              <a:t>redusere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symptomer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psykiske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lidelser</a:t>
            </a:r>
            <a:r>
              <a:rPr lang="en-US" dirty="0">
                <a:ea typeface="+mn-lt"/>
                <a:cs typeface="+mn-lt"/>
              </a:rPr>
              <a:t>. I </a:t>
            </a:r>
            <a:r>
              <a:rPr lang="en-US" dirty="0" err="1">
                <a:ea typeface="+mn-lt"/>
                <a:cs typeface="+mn-lt"/>
              </a:rPr>
              <a:t>Nasjonal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faglig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retningslinje</a:t>
            </a:r>
            <a:r>
              <a:rPr lang="en-US" dirty="0">
                <a:ea typeface="+mn-lt"/>
                <a:cs typeface="+mn-lt"/>
              </a:rPr>
              <a:t> for </a:t>
            </a:r>
            <a:r>
              <a:rPr lang="en-US" dirty="0" err="1">
                <a:ea typeface="+mn-lt"/>
                <a:cs typeface="+mn-lt"/>
              </a:rPr>
              <a:t>utredning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behandling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oppfølging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dirty="0" err="1">
                <a:ea typeface="+mn-lt"/>
                <a:cs typeface="+mn-lt"/>
              </a:rPr>
              <a:t>psykose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får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musikkterapi</a:t>
            </a:r>
            <a:r>
              <a:rPr lang="en-US" dirty="0">
                <a:ea typeface="+mn-lt"/>
                <a:cs typeface="+mn-lt"/>
              </a:rPr>
              <a:t> en </a:t>
            </a:r>
            <a:r>
              <a:rPr lang="en-US" dirty="0" err="1">
                <a:ea typeface="+mn-lt"/>
                <a:cs typeface="+mn-lt"/>
              </a:rPr>
              <a:t>sterk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anbefaling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Sannsynligheten</a:t>
            </a:r>
            <a:r>
              <a:rPr lang="en-US" dirty="0">
                <a:ea typeface="+mn-lt"/>
                <a:cs typeface="+mn-lt"/>
              </a:rPr>
              <a:t> for god </a:t>
            </a:r>
            <a:r>
              <a:rPr lang="en-US" dirty="0" err="1">
                <a:ea typeface="+mn-lt"/>
                <a:cs typeface="+mn-lt"/>
              </a:rPr>
              <a:t>effekt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også</a:t>
            </a:r>
            <a:r>
              <a:rPr lang="en-US" dirty="0">
                <a:ea typeface="+mn-lt"/>
                <a:cs typeface="+mn-lt"/>
              </a:rPr>
              <a:t> for </a:t>
            </a:r>
            <a:r>
              <a:rPr lang="en-US" dirty="0" err="1">
                <a:ea typeface="+mn-lt"/>
                <a:cs typeface="+mn-lt"/>
              </a:rPr>
              <a:t>pasienter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skadelig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bruk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rusmiddelavhengighet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vurderes</a:t>
            </a:r>
            <a:r>
              <a:rPr lang="en-US" dirty="0">
                <a:ea typeface="+mn-lt"/>
                <a:cs typeface="+mn-lt"/>
              </a:rPr>
              <a:t> å </a:t>
            </a:r>
            <a:r>
              <a:rPr lang="en-US" dirty="0" err="1">
                <a:ea typeface="+mn-lt"/>
                <a:cs typeface="+mn-lt"/>
              </a:rPr>
              <a:t>være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stede</a:t>
            </a:r>
            <a:r>
              <a:rPr lang="en-US" dirty="0">
                <a:ea typeface="+mn-lt"/>
                <a:cs typeface="+mn-lt"/>
              </a:rPr>
              <a:t>. (</a:t>
            </a:r>
            <a:r>
              <a:rPr lang="en-US" dirty="0" err="1">
                <a:ea typeface="+mn-lt"/>
                <a:cs typeface="+mn-lt"/>
              </a:rPr>
              <a:t>Helsedirektoratet</a:t>
            </a:r>
            <a:r>
              <a:rPr lang="en-US" dirty="0">
                <a:ea typeface="+mn-lt"/>
                <a:cs typeface="+mn-lt"/>
              </a:rPr>
              <a:t> 2013)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Musikk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skape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muligheter</a:t>
            </a:r>
            <a:r>
              <a:rPr lang="en-US" dirty="0">
                <a:ea typeface="+mn-lt"/>
                <a:cs typeface="+mn-lt"/>
              </a:rPr>
              <a:t> for </a:t>
            </a:r>
            <a:r>
              <a:rPr lang="en-US" dirty="0" err="1">
                <a:ea typeface="+mn-lt"/>
                <a:cs typeface="+mn-lt"/>
              </a:rPr>
              <a:t>kommunikasjon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personlig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uttrykk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for å </a:t>
            </a:r>
            <a:r>
              <a:rPr lang="en-US" dirty="0" err="1">
                <a:ea typeface="+mn-lt"/>
                <a:cs typeface="+mn-lt"/>
              </a:rPr>
              <a:t>arbeide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sosial</a:t>
            </a:r>
            <a:r>
              <a:rPr lang="en-US" dirty="0">
                <a:ea typeface="+mn-lt"/>
                <a:cs typeface="+mn-lt"/>
              </a:rPr>
              <a:t> angst, </a:t>
            </a:r>
            <a:r>
              <a:rPr lang="en-US" dirty="0" err="1">
                <a:ea typeface="+mn-lt"/>
                <a:cs typeface="+mn-lt"/>
              </a:rPr>
              <a:t>motivasjon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selvforståelse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rusfrihet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personlig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vekst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Mestringsopplevelser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sentrale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musikkterapien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kvalitativ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forskning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viser</a:t>
            </a:r>
            <a:r>
              <a:rPr lang="en-US" dirty="0">
                <a:ea typeface="+mn-lt"/>
                <a:cs typeface="+mn-lt"/>
              </a:rPr>
              <a:t> at med god </a:t>
            </a:r>
            <a:r>
              <a:rPr lang="en-US" dirty="0" err="1">
                <a:ea typeface="+mn-lt"/>
                <a:cs typeface="+mn-lt"/>
              </a:rPr>
              <a:t>tilrettelegging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oppfølging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</a:t>
            </a:r>
            <a:r>
              <a:rPr lang="en-US" dirty="0">
                <a:ea typeface="+mn-lt"/>
                <a:cs typeface="+mn-lt"/>
              </a:rPr>
              <a:t> mange </a:t>
            </a:r>
            <a:r>
              <a:rPr lang="en-US" dirty="0" err="1">
                <a:ea typeface="+mn-lt"/>
                <a:cs typeface="+mn-lt"/>
              </a:rPr>
              <a:t>brukere</a:t>
            </a:r>
            <a:r>
              <a:rPr lang="en-US" dirty="0">
                <a:ea typeface="+mn-lt"/>
                <a:cs typeface="+mn-lt"/>
              </a:rPr>
              <a:t> ta </a:t>
            </a:r>
            <a:r>
              <a:rPr lang="en-US" dirty="0" err="1">
                <a:ea typeface="+mn-lt"/>
                <a:cs typeface="+mn-lt"/>
              </a:rPr>
              <a:t>musikken</a:t>
            </a:r>
            <a:r>
              <a:rPr lang="en-US" dirty="0">
                <a:ea typeface="+mn-lt"/>
                <a:cs typeface="+mn-lt"/>
              </a:rPr>
              <a:t> med seg </a:t>
            </a:r>
            <a:r>
              <a:rPr lang="en-US" dirty="0" err="1">
                <a:ea typeface="+mn-lt"/>
                <a:cs typeface="+mn-lt"/>
              </a:rPr>
              <a:t>ut</a:t>
            </a:r>
            <a:r>
              <a:rPr lang="en-US" dirty="0">
                <a:ea typeface="+mn-lt"/>
                <a:cs typeface="+mn-lt"/>
              </a:rPr>
              <a:t> av </a:t>
            </a:r>
            <a:r>
              <a:rPr lang="en-US" dirty="0" err="1">
                <a:ea typeface="+mn-lt"/>
                <a:cs typeface="+mn-lt"/>
              </a:rPr>
              <a:t>terapirommet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inn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en </a:t>
            </a:r>
            <a:r>
              <a:rPr lang="en-US" dirty="0" err="1">
                <a:ea typeface="+mn-lt"/>
                <a:cs typeface="+mn-lt"/>
              </a:rPr>
              <a:t>mestringsressurs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hverdagslivet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Helsedirektoratet</a:t>
            </a:r>
            <a:r>
              <a:rPr lang="en-US" dirty="0">
                <a:ea typeface="+mn-lt"/>
                <a:cs typeface="+mn-lt"/>
              </a:rPr>
              <a:t> 2013)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0F76-6415-4CEB-846E-49FB09DA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Følelser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deltagelse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F278-73BE-4750-97FE-F4198AC58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«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fikk</a:t>
            </a:r>
            <a:r>
              <a:rPr lang="en-US" dirty="0"/>
              <a:t> </a:t>
            </a:r>
            <a:r>
              <a:rPr lang="en-US" dirty="0" err="1"/>
              <a:t>vite</a:t>
            </a:r>
            <a:r>
              <a:rPr lang="en-US" dirty="0"/>
              <a:t> det av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var med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koret</a:t>
            </a:r>
            <a:r>
              <a:rPr lang="en-US" dirty="0"/>
              <a:t>. Min </a:t>
            </a:r>
            <a:r>
              <a:rPr lang="en-US" dirty="0" err="1"/>
              <a:t>søster</a:t>
            </a:r>
            <a:r>
              <a:rPr lang="en-US" dirty="0"/>
              <a:t> var med </a:t>
            </a:r>
            <a:r>
              <a:rPr lang="en-US" dirty="0" err="1"/>
              <a:t>og</a:t>
            </a:r>
            <a:r>
              <a:rPr lang="en-US" dirty="0"/>
              <a:t> da </a:t>
            </a:r>
            <a:r>
              <a:rPr lang="en-US" dirty="0" err="1"/>
              <a:t>fikk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lyst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være</a:t>
            </a:r>
            <a:r>
              <a:rPr lang="en-US" dirty="0"/>
              <a:t> med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.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tenkte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at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med å se </a:t>
            </a:r>
            <a:r>
              <a:rPr lang="en-US" dirty="0" err="1"/>
              <a:t>og</a:t>
            </a:r>
            <a:r>
              <a:rPr lang="en-US" dirty="0"/>
              <a:t> det var et </a:t>
            </a:r>
            <a:r>
              <a:rPr lang="en-US" dirty="0" err="1"/>
              <a:t>postitiv</a:t>
            </a:r>
            <a:r>
              <a:rPr lang="en-US" dirty="0"/>
              <a:t> </a:t>
            </a:r>
            <a:r>
              <a:rPr lang="en-US" dirty="0" err="1"/>
              <a:t>opplevelse</a:t>
            </a:r>
            <a:r>
              <a:rPr lang="en-US" dirty="0"/>
              <a:t>. </a:t>
            </a:r>
            <a:r>
              <a:rPr lang="en-US" dirty="0" err="1"/>
              <a:t>Gleden</a:t>
            </a:r>
            <a:r>
              <a:rPr lang="en-US" dirty="0"/>
              <a:t> var </a:t>
            </a:r>
            <a:r>
              <a:rPr lang="en-US" dirty="0" err="1"/>
              <a:t>stor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det var </a:t>
            </a:r>
            <a:r>
              <a:rPr lang="en-US" dirty="0" err="1"/>
              <a:t>artig</a:t>
            </a:r>
            <a:r>
              <a:rPr lang="en-US" dirty="0"/>
              <a:t> å </a:t>
            </a:r>
            <a:r>
              <a:rPr lang="en-US" dirty="0" err="1"/>
              <a:t>syng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det var </a:t>
            </a:r>
            <a:r>
              <a:rPr lang="en-US" dirty="0" err="1"/>
              <a:t>sosialt</a:t>
            </a:r>
            <a:r>
              <a:rPr lang="en-US" dirty="0"/>
              <a:t>. Det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rett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slett</a:t>
            </a:r>
            <a:r>
              <a:rPr lang="en-US" dirty="0"/>
              <a:t> </a:t>
            </a:r>
            <a:r>
              <a:rPr lang="en-US" dirty="0" err="1"/>
              <a:t>kjempebra</a:t>
            </a:r>
            <a:r>
              <a:rPr lang="en-US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01583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1C38-6399-4F81-AD60-35526887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Tankefokus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det å </a:t>
            </a:r>
            <a:r>
              <a:rPr lang="en-US" dirty="0" err="1"/>
              <a:t>flytte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9DCCF-A254-4509-9C63-3B970708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«</a:t>
            </a:r>
            <a:r>
              <a:rPr lang="en-US" i="1" dirty="0" err="1"/>
              <a:t>Jeg</a:t>
            </a:r>
            <a:r>
              <a:rPr lang="en-US" i="1" dirty="0"/>
              <a:t> har en glede </a:t>
            </a:r>
            <a:r>
              <a:rPr lang="en-US" i="1" dirty="0" err="1"/>
              <a:t>når</a:t>
            </a:r>
            <a:r>
              <a:rPr lang="en-US" i="1" dirty="0"/>
              <a:t>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kommer</a:t>
            </a:r>
            <a:r>
              <a:rPr lang="en-US" i="1" dirty="0"/>
              <a:t> </a:t>
            </a:r>
            <a:r>
              <a:rPr lang="en-US" i="1" dirty="0" err="1"/>
              <a:t>på</a:t>
            </a:r>
            <a:r>
              <a:rPr lang="en-US" i="1" dirty="0"/>
              <a:t> </a:t>
            </a:r>
            <a:r>
              <a:rPr lang="en-US" i="1" dirty="0" err="1"/>
              <a:t>øvelsen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glede </a:t>
            </a:r>
            <a:r>
              <a:rPr lang="en-US" i="1" dirty="0" err="1"/>
              <a:t>når</a:t>
            </a:r>
            <a:r>
              <a:rPr lang="en-US" i="1" dirty="0"/>
              <a:t>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ferdig</a:t>
            </a:r>
            <a:r>
              <a:rPr lang="en-US" i="1" dirty="0"/>
              <a:t>. </a:t>
            </a:r>
            <a:r>
              <a:rPr lang="en-US" i="1" dirty="0" err="1"/>
              <a:t>Så</a:t>
            </a:r>
            <a:r>
              <a:rPr lang="en-US" i="1" dirty="0"/>
              <a:t> det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veldig</a:t>
            </a:r>
            <a:r>
              <a:rPr lang="en-US" i="1" dirty="0"/>
              <a:t> </a:t>
            </a:r>
            <a:r>
              <a:rPr lang="en-US" i="1" dirty="0" err="1"/>
              <a:t>greit</a:t>
            </a:r>
            <a:r>
              <a:rPr lang="en-US" i="1" dirty="0"/>
              <a:t> for meg. </a:t>
            </a:r>
            <a:r>
              <a:rPr lang="en-US" i="1" dirty="0" err="1"/>
              <a:t>Endrer</a:t>
            </a:r>
            <a:r>
              <a:rPr lang="en-US" i="1" dirty="0"/>
              <a:t> </a:t>
            </a:r>
            <a:r>
              <a:rPr lang="en-US" i="1" dirty="0" err="1"/>
              <a:t>følelsen</a:t>
            </a:r>
            <a:r>
              <a:rPr lang="en-US" i="1" dirty="0"/>
              <a:t> seg under </a:t>
            </a:r>
            <a:r>
              <a:rPr lang="en-US" i="1" dirty="0" err="1"/>
              <a:t>øvelsen</a:t>
            </a:r>
            <a:r>
              <a:rPr lang="en-US" i="1" dirty="0"/>
              <a:t>? Ja, ja, </a:t>
            </a:r>
            <a:r>
              <a:rPr lang="en-US" i="1" dirty="0" err="1"/>
              <a:t>selvfølgelig</a:t>
            </a:r>
            <a:r>
              <a:rPr lang="en-US" i="1" dirty="0"/>
              <a:t> </a:t>
            </a:r>
            <a:r>
              <a:rPr lang="en-US" i="1" dirty="0" err="1"/>
              <a:t>gjør</a:t>
            </a:r>
            <a:r>
              <a:rPr lang="en-US" i="1" dirty="0"/>
              <a:t> den det. Man </a:t>
            </a:r>
            <a:r>
              <a:rPr lang="en-US" i="1" dirty="0" err="1"/>
              <a:t>blir</a:t>
            </a:r>
            <a:r>
              <a:rPr lang="en-US" i="1" dirty="0"/>
              <a:t> </a:t>
            </a:r>
            <a:r>
              <a:rPr lang="en-US" i="1" dirty="0" err="1"/>
              <a:t>mye</a:t>
            </a:r>
            <a:r>
              <a:rPr lang="en-US" i="1" dirty="0"/>
              <a:t> </a:t>
            </a:r>
            <a:r>
              <a:rPr lang="en-US" i="1" dirty="0" err="1"/>
              <a:t>lettere</a:t>
            </a:r>
            <a:r>
              <a:rPr lang="en-US" i="1" dirty="0"/>
              <a:t> </a:t>
            </a:r>
            <a:r>
              <a:rPr lang="en-US" i="1" dirty="0" err="1"/>
              <a:t>til</a:t>
            </a:r>
            <a:r>
              <a:rPr lang="en-US" i="1" dirty="0"/>
              <a:t> </a:t>
            </a:r>
            <a:r>
              <a:rPr lang="en-US" i="1" dirty="0" err="1"/>
              <a:t>sinns</a:t>
            </a:r>
            <a:r>
              <a:rPr lang="en-US" i="1" dirty="0"/>
              <a:t>. </a:t>
            </a:r>
            <a:r>
              <a:rPr lang="en-US" i="1" dirty="0" err="1"/>
              <a:t>Herlig</a:t>
            </a:r>
            <a:r>
              <a:rPr lang="en-US" i="1" dirty="0"/>
              <a:t>!</a:t>
            </a:r>
            <a:r>
              <a:rPr lang="en-US" dirty="0"/>
              <a:t>»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A3C4-2BFF-4BE5-985D-3BC32645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Relasjoner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vennskap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andre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761F7-226E-49D5-A97B-1AEADC49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«</a:t>
            </a:r>
            <a:r>
              <a:rPr lang="en-US" i="1" dirty="0"/>
              <a:t>Trygg </a:t>
            </a:r>
            <a:r>
              <a:rPr lang="en-US" i="1" dirty="0" err="1"/>
              <a:t>plass</a:t>
            </a:r>
            <a:r>
              <a:rPr lang="en-US" i="1" dirty="0"/>
              <a:t> å </a:t>
            </a:r>
            <a:r>
              <a:rPr lang="en-US" i="1" dirty="0" err="1"/>
              <a:t>komme</a:t>
            </a:r>
            <a:r>
              <a:rPr lang="en-US" i="1" dirty="0"/>
              <a:t> </a:t>
            </a:r>
            <a:r>
              <a:rPr lang="en-US" i="1" dirty="0" err="1"/>
              <a:t>til</a:t>
            </a:r>
            <a:r>
              <a:rPr lang="en-US" i="1" dirty="0"/>
              <a:t>, </a:t>
            </a:r>
            <a:r>
              <a:rPr lang="en-US" i="1" dirty="0" err="1"/>
              <a:t>nye</a:t>
            </a:r>
            <a:r>
              <a:rPr lang="en-US" i="1" dirty="0"/>
              <a:t> </a:t>
            </a:r>
            <a:r>
              <a:rPr lang="en-US" i="1" dirty="0" err="1"/>
              <a:t>bekjentskaper</a:t>
            </a:r>
            <a:r>
              <a:rPr lang="en-US" i="1" dirty="0"/>
              <a:t>. Ja, </a:t>
            </a:r>
            <a:r>
              <a:rPr lang="en-US" i="1" dirty="0" err="1"/>
              <a:t>som</a:t>
            </a:r>
            <a:r>
              <a:rPr lang="en-US" i="1" dirty="0"/>
              <a:t> en </a:t>
            </a:r>
            <a:r>
              <a:rPr lang="en-US" i="1" dirty="0" err="1"/>
              <a:t>stor</a:t>
            </a:r>
            <a:r>
              <a:rPr lang="en-US" i="1" dirty="0"/>
              <a:t> </a:t>
            </a:r>
            <a:r>
              <a:rPr lang="en-US" i="1" dirty="0" err="1"/>
              <a:t>familie</a:t>
            </a:r>
            <a:r>
              <a:rPr lang="en-US" i="1" dirty="0"/>
              <a:t>. </a:t>
            </a:r>
            <a:r>
              <a:rPr lang="en-US" i="1" dirty="0" err="1"/>
              <a:t>Så</a:t>
            </a:r>
            <a:r>
              <a:rPr lang="en-US" i="1" dirty="0"/>
              <a:t> har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fått</a:t>
            </a:r>
            <a:r>
              <a:rPr lang="en-US" i="1" dirty="0"/>
              <a:t> en </a:t>
            </a:r>
            <a:r>
              <a:rPr lang="en-US" i="1" dirty="0" err="1"/>
              <a:t>personlig</a:t>
            </a:r>
            <a:r>
              <a:rPr lang="en-US" i="1" dirty="0"/>
              <a:t> </a:t>
            </a:r>
            <a:r>
              <a:rPr lang="en-US" i="1" dirty="0" err="1"/>
              <a:t>utvikling</a:t>
            </a:r>
            <a:r>
              <a:rPr lang="en-US" i="1" dirty="0"/>
              <a:t> </a:t>
            </a:r>
            <a:r>
              <a:rPr lang="en-US" i="1" dirty="0" err="1"/>
              <a:t>gjennom</a:t>
            </a:r>
            <a:r>
              <a:rPr lang="en-US" i="1" dirty="0"/>
              <a:t> </a:t>
            </a:r>
            <a:r>
              <a:rPr lang="en-US" i="1" dirty="0" err="1"/>
              <a:t>koret</a:t>
            </a:r>
            <a:r>
              <a:rPr lang="en-US" i="1" dirty="0"/>
              <a:t>. Man </a:t>
            </a:r>
            <a:r>
              <a:rPr lang="en-US" i="1" dirty="0" err="1"/>
              <a:t>tørr</a:t>
            </a:r>
            <a:r>
              <a:rPr lang="en-US" i="1" dirty="0"/>
              <a:t> å </a:t>
            </a:r>
            <a:r>
              <a:rPr lang="en-US" i="1" dirty="0" err="1"/>
              <a:t>være</a:t>
            </a:r>
            <a:r>
              <a:rPr lang="en-US" i="1" dirty="0"/>
              <a:t> seg </a:t>
            </a:r>
            <a:r>
              <a:rPr lang="en-US" i="1" dirty="0" err="1"/>
              <a:t>selv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det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veldig</a:t>
            </a:r>
            <a:r>
              <a:rPr lang="en-US" i="1" dirty="0"/>
              <a:t> </a:t>
            </a:r>
            <a:r>
              <a:rPr lang="en-US" i="1" dirty="0" err="1"/>
              <a:t>viktig</a:t>
            </a:r>
            <a:r>
              <a:rPr lang="en-US" i="1" dirty="0"/>
              <a:t>.</a:t>
            </a:r>
            <a:r>
              <a:rPr lang="en-US" dirty="0"/>
              <a:t>»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A8A9-CF57-4FC7-924B-902F9D12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Livskvalitet</a:t>
            </a:r>
            <a:r>
              <a:rPr lang="en-US" dirty="0"/>
              <a:t>, </a:t>
            </a:r>
            <a:r>
              <a:rPr lang="en-US" dirty="0" err="1"/>
              <a:t>mestring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selvtillit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9D9C-191A-46C9-8021-E31DA38C9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«</a:t>
            </a:r>
            <a:r>
              <a:rPr lang="en-US" i="1" dirty="0"/>
              <a:t>For meg handler </a:t>
            </a:r>
            <a:r>
              <a:rPr lang="en-US" i="1" dirty="0" err="1"/>
              <a:t>dette</a:t>
            </a:r>
            <a:r>
              <a:rPr lang="en-US" i="1" dirty="0"/>
              <a:t> om </a:t>
            </a:r>
            <a:r>
              <a:rPr lang="en-US" i="1" dirty="0" err="1"/>
              <a:t>mestring</a:t>
            </a:r>
            <a:r>
              <a:rPr lang="en-US" i="1" dirty="0"/>
              <a:t>. </a:t>
            </a:r>
            <a:r>
              <a:rPr lang="en-US" i="1" dirty="0" err="1"/>
              <a:t>Jeg</a:t>
            </a:r>
            <a:r>
              <a:rPr lang="en-US" i="1" dirty="0"/>
              <a:t> har </a:t>
            </a:r>
            <a:r>
              <a:rPr lang="en-US" i="1" dirty="0" err="1"/>
              <a:t>prøvd</a:t>
            </a:r>
            <a:r>
              <a:rPr lang="en-US" i="1" dirty="0"/>
              <a:t> meg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kor</a:t>
            </a:r>
            <a:r>
              <a:rPr lang="en-US" i="1" dirty="0"/>
              <a:t> for </a:t>
            </a:r>
            <a:r>
              <a:rPr lang="en-US" i="1" dirty="0" err="1"/>
              <a:t>lenge</a:t>
            </a:r>
            <a:r>
              <a:rPr lang="en-US" i="1" dirty="0"/>
              <a:t> </a:t>
            </a:r>
            <a:r>
              <a:rPr lang="en-US" i="1" dirty="0" err="1"/>
              <a:t>siden</a:t>
            </a:r>
            <a:r>
              <a:rPr lang="en-US" i="1" dirty="0"/>
              <a:t> men </a:t>
            </a:r>
            <a:r>
              <a:rPr lang="en-US" i="1" dirty="0" err="1"/>
              <a:t>dette</a:t>
            </a:r>
            <a:r>
              <a:rPr lang="en-US" i="1" dirty="0"/>
              <a:t> </a:t>
            </a:r>
            <a:r>
              <a:rPr lang="en-US" i="1" dirty="0" err="1"/>
              <a:t>koret</a:t>
            </a:r>
            <a:r>
              <a:rPr lang="en-US" i="1" dirty="0"/>
              <a:t> har </a:t>
            </a:r>
            <a:r>
              <a:rPr lang="en-US" i="1" dirty="0" err="1"/>
              <a:t>gitt</a:t>
            </a:r>
            <a:r>
              <a:rPr lang="en-US" i="1" dirty="0"/>
              <a:t> meg </a:t>
            </a:r>
            <a:r>
              <a:rPr lang="en-US" i="1" dirty="0" err="1"/>
              <a:t>mestring</a:t>
            </a:r>
            <a:r>
              <a:rPr lang="en-US" i="1" dirty="0"/>
              <a:t> </a:t>
            </a:r>
            <a:r>
              <a:rPr lang="en-US" i="1" dirty="0" err="1"/>
              <a:t>resten</a:t>
            </a:r>
            <a:r>
              <a:rPr lang="en-US" i="1" dirty="0"/>
              <a:t> av </a:t>
            </a:r>
            <a:r>
              <a:rPr lang="en-US" i="1" dirty="0" err="1"/>
              <a:t>uken</a:t>
            </a:r>
            <a:r>
              <a:rPr lang="en-US" i="1" dirty="0"/>
              <a:t>. </a:t>
            </a:r>
            <a:r>
              <a:rPr lang="en-US" i="1" dirty="0" err="1"/>
              <a:t>Og</a:t>
            </a:r>
            <a:r>
              <a:rPr lang="en-US" i="1" dirty="0"/>
              <a:t> de </a:t>
            </a:r>
            <a:r>
              <a:rPr lang="en-US" i="1" dirty="0" err="1"/>
              <a:t>rundt</a:t>
            </a:r>
            <a:r>
              <a:rPr lang="en-US" i="1" dirty="0"/>
              <a:t> meg vet at </a:t>
            </a:r>
            <a:r>
              <a:rPr lang="en-US" i="1" dirty="0" err="1"/>
              <a:t>på</a:t>
            </a:r>
            <a:r>
              <a:rPr lang="en-US" i="1" dirty="0"/>
              <a:t> </a:t>
            </a:r>
            <a:r>
              <a:rPr lang="en-US" i="1" dirty="0" err="1"/>
              <a:t>torsdager</a:t>
            </a:r>
            <a:r>
              <a:rPr lang="en-US" i="1" dirty="0"/>
              <a:t>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opptatt</a:t>
            </a:r>
            <a:r>
              <a:rPr lang="en-US" i="1" dirty="0"/>
              <a:t> med </a:t>
            </a:r>
            <a:r>
              <a:rPr lang="en-US" i="1" dirty="0" err="1"/>
              <a:t>kor.</a:t>
            </a:r>
            <a:r>
              <a:rPr lang="en-US" i="1" dirty="0"/>
              <a:t> For meg å </a:t>
            </a:r>
            <a:r>
              <a:rPr lang="en-US" i="1" dirty="0" err="1"/>
              <a:t>forplikte</a:t>
            </a:r>
            <a:r>
              <a:rPr lang="en-US" i="1" dirty="0"/>
              <a:t> meg </a:t>
            </a:r>
            <a:r>
              <a:rPr lang="en-US" i="1" dirty="0" err="1"/>
              <a:t>til</a:t>
            </a:r>
            <a:r>
              <a:rPr lang="en-US" i="1" dirty="0"/>
              <a:t> et </a:t>
            </a:r>
            <a:r>
              <a:rPr lang="en-US" i="1" dirty="0" err="1"/>
              <a:t>kor</a:t>
            </a:r>
            <a:r>
              <a:rPr lang="en-US" i="1" dirty="0"/>
              <a:t>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faktisk</a:t>
            </a:r>
            <a:r>
              <a:rPr lang="en-US" i="1" dirty="0"/>
              <a:t> </a:t>
            </a:r>
            <a:r>
              <a:rPr lang="en-US" i="1" dirty="0" err="1"/>
              <a:t>ikke</a:t>
            </a:r>
            <a:r>
              <a:rPr lang="en-US" i="1" dirty="0"/>
              <a:t> </a:t>
            </a:r>
            <a:r>
              <a:rPr lang="en-US" i="1" dirty="0" err="1"/>
              <a:t>negativt</a:t>
            </a:r>
            <a:r>
              <a:rPr lang="en-US" i="1" dirty="0"/>
              <a:t>,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mener</a:t>
            </a:r>
            <a:r>
              <a:rPr lang="en-US" i="1" dirty="0"/>
              <a:t> det </a:t>
            </a:r>
            <a:r>
              <a:rPr lang="en-US" i="1" dirty="0" err="1"/>
              <a:t>positivt</a:t>
            </a:r>
            <a:r>
              <a:rPr lang="en-US" i="1" dirty="0"/>
              <a:t>.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går</a:t>
            </a:r>
            <a:r>
              <a:rPr lang="en-US" i="1" dirty="0"/>
              <a:t> </a:t>
            </a:r>
            <a:r>
              <a:rPr lang="en-US" i="1" dirty="0" err="1"/>
              <a:t>hjemme</a:t>
            </a:r>
            <a:r>
              <a:rPr lang="en-US" i="1" dirty="0"/>
              <a:t> å </a:t>
            </a:r>
            <a:r>
              <a:rPr lang="en-US" i="1" dirty="0" err="1"/>
              <a:t>øver</a:t>
            </a:r>
            <a:r>
              <a:rPr lang="en-US" i="1" dirty="0"/>
              <a:t> </a:t>
            </a:r>
            <a:r>
              <a:rPr lang="en-US" i="1" dirty="0" err="1"/>
              <a:t>på</a:t>
            </a:r>
            <a:r>
              <a:rPr lang="en-US" i="1" dirty="0"/>
              <a:t> </a:t>
            </a:r>
            <a:r>
              <a:rPr lang="en-US" i="1" dirty="0" err="1"/>
              <a:t>stemmene</a:t>
            </a:r>
            <a:r>
              <a:rPr lang="en-US" i="1" dirty="0"/>
              <a:t> mine </a:t>
            </a:r>
            <a:r>
              <a:rPr lang="en-US" i="1" dirty="0" err="1"/>
              <a:t>slik</a:t>
            </a:r>
            <a:r>
              <a:rPr lang="en-US" i="1" dirty="0"/>
              <a:t> at det </a:t>
            </a:r>
            <a:r>
              <a:rPr lang="en-US" i="1" dirty="0" err="1"/>
              <a:t>blir</a:t>
            </a:r>
            <a:r>
              <a:rPr lang="en-US" i="1" dirty="0"/>
              <a:t> </a:t>
            </a:r>
            <a:r>
              <a:rPr lang="en-US" i="1" dirty="0" err="1"/>
              <a:t>så</a:t>
            </a:r>
            <a:r>
              <a:rPr lang="en-US" i="1" dirty="0"/>
              <a:t> bra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mulig</a:t>
            </a:r>
            <a:r>
              <a:rPr lang="en-US" i="1" dirty="0"/>
              <a:t>. </a:t>
            </a:r>
            <a:r>
              <a:rPr lang="en-US" i="1" dirty="0" err="1"/>
              <a:t>Og</a:t>
            </a:r>
            <a:r>
              <a:rPr lang="en-US" i="1" dirty="0"/>
              <a:t> det </a:t>
            </a:r>
            <a:r>
              <a:rPr lang="en-US" i="1" dirty="0" err="1"/>
              <a:t>er</a:t>
            </a:r>
            <a:r>
              <a:rPr lang="en-US" i="1" dirty="0"/>
              <a:t> </a:t>
            </a:r>
            <a:r>
              <a:rPr lang="en-US" i="1" dirty="0" err="1"/>
              <a:t>veldig</a:t>
            </a:r>
            <a:r>
              <a:rPr lang="en-US" i="1" dirty="0"/>
              <a:t> alright </a:t>
            </a:r>
            <a:r>
              <a:rPr lang="en-US" i="1" dirty="0" err="1"/>
              <a:t>resten</a:t>
            </a:r>
            <a:r>
              <a:rPr lang="en-US" i="1" dirty="0"/>
              <a:t> av uke </a:t>
            </a:r>
            <a:r>
              <a:rPr lang="en-US" i="1" dirty="0" err="1"/>
              <a:t>også</a:t>
            </a:r>
            <a:r>
              <a:rPr lang="en-US" i="1" dirty="0"/>
              <a:t>. 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blir</a:t>
            </a:r>
            <a:r>
              <a:rPr lang="en-US" i="1" dirty="0"/>
              <a:t> </a:t>
            </a:r>
            <a:r>
              <a:rPr lang="en-US" i="1" dirty="0" err="1"/>
              <a:t>sliten</a:t>
            </a:r>
            <a:r>
              <a:rPr lang="en-US" i="1" dirty="0"/>
              <a:t> av </a:t>
            </a:r>
            <a:r>
              <a:rPr lang="en-US" i="1" dirty="0" err="1"/>
              <a:t>øvelsene</a:t>
            </a:r>
            <a:r>
              <a:rPr lang="en-US" i="1" dirty="0"/>
              <a:t> men det </a:t>
            </a:r>
            <a:r>
              <a:rPr lang="en-US" i="1" dirty="0" err="1"/>
              <a:t>gir</a:t>
            </a:r>
            <a:r>
              <a:rPr lang="en-US" i="1" dirty="0"/>
              <a:t> meg masse </a:t>
            </a:r>
            <a:r>
              <a:rPr lang="en-US" i="1" dirty="0" err="1"/>
              <a:t>overskudd</a:t>
            </a:r>
            <a:r>
              <a:rPr lang="en-US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493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97DE0-9AEC-4EB2-A717-80D011F3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en-US" sz="2800"/>
              <a:t>Prosjekt musikkvideo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6825-A4A7-4833-89AF-BE3E184BE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en-US" dirty="0" err="1"/>
              <a:t>Egenprodusert</a:t>
            </a:r>
            <a:r>
              <a:rPr lang="en-US" dirty="0"/>
              <a:t> </a:t>
            </a:r>
            <a:r>
              <a:rPr lang="en-US" dirty="0" err="1"/>
              <a:t>låt</a:t>
            </a:r>
            <a:r>
              <a:rPr lang="en-US" dirty="0"/>
              <a:t> </a:t>
            </a:r>
            <a:endParaRPr lang="en-US"/>
          </a:p>
          <a:p>
            <a:r>
              <a:rPr lang="en-US" dirty="0" err="1"/>
              <a:t>Prosjekt</a:t>
            </a:r>
            <a:r>
              <a:rPr lang="en-US" dirty="0"/>
              <a:t> </a:t>
            </a:r>
            <a:r>
              <a:rPr lang="en-US" dirty="0" err="1"/>
              <a:t>fra</a:t>
            </a:r>
            <a:r>
              <a:rPr lang="en-US" dirty="0"/>
              <a:t> August </a:t>
            </a:r>
            <a:r>
              <a:rPr lang="en-US" dirty="0" err="1"/>
              <a:t>til</a:t>
            </a:r>
            <a:r>
              <a:rPr lang="en-US" dirty="0"/>
              <a:t> </a:t>
            </a:r>
            <a:r>
              <a:rPr lang="en-US" dirty="0" err="1"/>
              <a:t>Juni</a:t>
            </a:r>
          </a:p>
          <a:p>
            <a:r>
              <a:rPr lang="en-US" dirty="0" err="1"/>
              <a:t>Idemyldring</a:t>
            </a:r>
            <a:r>
              <a:rPr lang="en-US" dirty="0"/>
              <a:t> med </a:t>
            </a:r>
            <a:r>
              <a:rPr lang="en-US" dirty="0" err="1"/>
              <a:t>kordeltagere</a:t>
            </a:r>
            <a:endParaRPr lang="en-US" dirty="0"/>
          </a:p>
          <a:p>
            <a:r>
              <a:rPr lang="en-US" dirty="0" err="1"/>
              <a:t>Bunnet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 to </a:t>
            </a:r>
            <a:r>
              <a:rPr lang="en-US" dirty="0" err="1"/>
              <a:t>selvskrevne</a:t>
            </a:r>
            <a:r>
              <a:rPr lang="en-US" dirty="0"/>
              <a:t> </a:t>
            </a:r>
            <a:r>
              <a:rPr lang="en-US" dirty="0" err="1"/>
              <a:t>låter</a:t>
            </a:r>
            <a:r>
              <a:rPr lang="en-US" dirty="0"/>
              <a:t>: Hard as a Stone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Vennskap</a:t>
            </a:r>
          </a:p>
          <a:p>
            <a:r>
              <a:rPr lang="en-US" dirty="0" err="1"/>
              <a:t>Førstnevnte</a:t>
            </a:r>
            <a:r>
              <a:rPr lang="en-US" dirty="0"/>
              <a:t> </a:t>
            </a:r>
            <a:r>
              <a:rPr lang="en-US" dirty="0" err="1"/>
              <a:t>ble</a:t>
            </a:r>
            <a:r>
              <a:rPr lang="en-US" dirty="0"/>
              <a:t> det </a:t>
            </a:r>
            <a:r>
              <a:rPr lang="en-US" dirty="0" err="1"/>
              <a:t>laget</a:t>
            </a:r>
            <a:r>
              <a:rPr lang="en-US" dirty="0"/>
              <a:t> </a:t>
            </a:r>
            <a:r>
              <a:rPr lang="en-US" dirty="0" err="1"/>
              <a:t>musikkvideo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, I </a:t>
            </a:r>
            <a:r>
              <a:rPr lang="en-US" dirty="0" err="1"/>
              <a:t>samarbeid</a:t>
            </a:r>
            <a:r>
              <a:rPr lang="en-US" dirty="0"/>
              <a:t> med </a:t>
            </a:r>
            <a:r>
              <a:rPr lang="en-US" dirty="0" err="1"/>
              <a:t>medialinja</a:t>
            </a:r>
            <a:r>
              <a:rPr lang="en-US" dirty="0"/>
              <a:t> Ole Vig</a:t>
            </a:r>
          </a:p>
        </p:txBody>
      </p:sp>
      <p:pic>
        <p:nvPicPr>
          <p:cNvPr id="4" name="Picture 4" descr="A picture containing indoor, table, man, room&#10;&#10;Description generated with very high confidence">
            <a:extLst>
              <a:ext uri="{FF2B5EF4-FFF2-40B4-BE49-F238E27FC236}">
                <a16:creationId xmlns:a16="http://schemas.microsoft.com/office/drawing/2014/main" id="{46889464-A4D4-4804-82BD-86E0C993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73" y="804519"/>
            <a:ext cx="3964038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31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68</TotalTime>
  <Words>450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Kor-bonitas &amp; band-bonitas</vt:lpstr>
      <vt:lpstr>Sitat fra en deltager</vt:lpstr>
      <vt:lpstr>Sentrale anbefalinger</vt:lpstr>
      <vt:lpstr> Følelser gjennom deltagelse i kor</vt:lpstr>
      <vt:lpstr> Tankefokus, og det å flytte fokus </vt:lpstr>
      <vt:lpstr> Relasjoner og vennskap til andre</vt:lpstr>
      <vt:lpstr> Livskvalitet, mestring og selvtillit</vt:lpstr>
      <vt:lpstr>Prosjekt musikkvideo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Teigen Steinar Petersen</dc:creator>
  <cp:lastModifiedBy>Solberg, Ingunn Flakne</cp:lastModifiedBy>
  <cp:revision>131</cp:revision>
  <dcterms:created xsi:type="dcterms:W3CDTF">2016-01-13T19:04:32Z</dcterms:created>
  <dcterms:modified xsi:type="dcterms:W3CDTF">2019-10-22T10:26:16Z</dcterms:modified>
</cp:coreProperties>
</file>