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595" r:id="rId3"/>
    <p:sldId id="513" r:id="rId4"/>
    <p:sldId id="508" r:id="rId5"/>
    <p:sldId id="542" r:id="rId6"/>
    <p:sldId id="514" r:id="rId7"/>
    <p:sldId id="510" r:id="rId8"/>
    <p:sldId id="632" r:id="rId9"/>
    <p:sldId id="633" r:id="rId10"/>
    <p:sldId id="642" r:id="rId11"/>
    <p:sldId id="644" r:id="rId12"/>
    <p:sldId id="543" r:id="rId13"/>
    <p:sldId id="544" r:id="rId14"/>
    <p:sldId id="545" r:id="rId15"/>
    <p:sldId id="546" r:id="rId16"/>
    <p:sldId id="547" r:id="rId17"/>
    <p:sldId id="548" r:id="rId18"/>
    <p:sldId id="549" r:id="rId19"/>
    <p:sldId id="550" r:id="rId20"/>
    <p:sldId id="551" r:id="rId21"/>
    <p:sldId id="552" r:id="rId22"/>
    <p:sldId id="553" r:id="rId23"/>
    <p:sldId id="554" r:id="rId24"/>
    <p:sldId id="555" r:id="rId25"/>
    <p:sldId id="556" r:id="rId26"/>
    <p:sldId id="557" r:id="rId27"/>
    <p:sldId id="558" r:id="rId28"/>
    <p:sldId id="603" r:id="rId29"/>
    <p:sldId id="604" r:id="rId30"/>
    <p:sldId id="605" r:id="rId31"/>
    <p:sldId id="559" r:id="rId32"/>
    <p:sldId id="606" r:id="rId33"/>
    <p:sldId id="609" r:id="rId34"/>
    <p:sldId id="610" r:id="rId35"/>
    <p:sldId id="611" r:id="rId36"/>
    <p:sldId id="612" r:id="rId37"/>
    <p:sldId id="613" r:id="rId38"/>
    <p:sldId id="614" r:id="rId39"/>
    <p:sldId id="615" r:id="rId40"/>
    <p:sldId id="616" r:id="rId41"/>
    <p:sldId id="617" r:id="rId42"/>
    <p:sldId id="618" r:id="rId43"/>
    <p:sldId id="619" r:id="rId44"/>
    <p:sldId id="622" r:id="rId45"/>
    <p:sldId id="623" r:id="rId46"/>
    <p:sldId id="624" r:id="rId47"/>
    <p:sldId id="625" r:id="rId48"/>
    <p:sldId id="626" r:id="rId49"/>
    <p:sldId id="627" r:id="rId50"/>
    <p:sldId id="628" r:id="rId51"/>
    <p:sldId id="629" r:id="rId52"/>
    <p:sldId id="630" r:id="rId53"/>
    <p:sldId id="631" r:id="rId54"/>
    <p:sldId id="620" r:id="rId55"/>
    <p:sldId id="621" r:id="rId56"/>
    <p:sldId id="567" r:id="rId57"/>
    <p:sldId id="568" r:id="rId58"/>
    <p:sldId id="570" r:id="rId59"/>
    <p:sldId id="571" r:id="rId60"/>
    <p:sldId id="572" r:id="rId61"/>
    <p:sldId id="576" r:id="rId62"/>
    <p:sldId id="577" r:id="rId63"/>
    <p:sldId id="578" r:id="rId64"/>
    <p:sldId id="594" r:id="rId65"/>
    <p:sldId id="596" r:id="rId66"/>
    <p:sldId id="597" r:id="rId67"/>
    <p:sldId id="598" r:id="rId68"/>
    <p:sldId id="599" r:id="rId69"/>
    <p:sldId id="584" r:id="rId70"/>
    <p:sldId id="581" r:id="rId71"/>
    <p:sldId id="582" r:id="rId72"/>
    <p:sldId id="600" r:id="rId73"/>
    <p:sldId id="607" r:id="rId74"/>
    <p:sldId id="608" r:id="rId75"/>
    <p:sldId id="601" r:id="rId76"/>
    <p:sldId id="636" r:id="rId77"/>
    <p:sldId id="637" r:id="rId78"/>
    <p:sldId id="602" r:id="rId79"/>
    <p:sldId id="635" r:id="rId80"/>
    <p:sldId id="634" r:id="rId81"/>
    <p:sldId id="541" r:id="rId82"/>
    <p:sldId id="534" r:id="rId83"/>
    <p:sldId id="535" r:id="rId84"/>
    <p:sldId id="536" r:id="rId85"/>
    <p:sldId id="537" r:id="rId86"/>
    <p:sldId id="538" r:id="rId87"/>
    <p:sldId id="539" r:id="rId88"/>
    <p:sldId id="540" r:id="rId89"/>
    <p:sldId id="645" r:id="rId90"/>
    <p:sldId id="646" r:id="rId91"/>
    <p:sldId id="647" r:id="rId92"/>
    <p:sldId id="648" r:id="rId93"/>
    <p:sldId id="638" r:id="rId94"/>
    <p:sldId id="639" r:id="rId95"/>
    <p:sldId id="640" r:id="rId96"/>
    <p:sldId id="641" r:id="rId97"/>
    <p:sldId id="649" r:id="rId98"/>
    <p:sldId id="654" r:id="rId99"/>
    <p:sldId id="650" r:id="rId100"/>
    <p:sldId id="651" r:id="rId101"/>
    <p:sldId id="643" r:id="rId102"/>
    <p:sldId id="652" r:id="rId103"/>
    <p:sldId id="653" r:id="rId104"/>
  </p:sldIdLst>
  <p:sldSz cx="9144000" cy="6858000" type="screen4x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219993"/>
    <a:srgbClr val="2EC4BB"/>
    <a:srgbClr val="7CBCF3"/>
    <a:srgbClr val="6EB8F3"/>
    <a:srgbClr val="498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84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/>
      <dgm:spPr/>
      <dgm:t>
        <a:bodyPr/>
        <a:lstStyle/>
        <a:p>
          <a:r>
            <a:rPr lang="nb-NO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/>
      <dgm:spPr/>
      <dgm:t>
        <a:bodyPr/>
        <a:lstStyle/>
        <a:p>
          <a:r>
            <a:rPr lang="nb-NO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/>
      <dgm:spPr/>
      <dgm:t>
        <a:bodyPr/>
        <a:lstStyle/>
        <a:p>
          <a:r>
            <a:rPr lang="nb-NO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/>
      <dgm:spPr/>
      <dgm:t>
        <a:bodyPr/>
        <a:lstStyle/>
        <a:p>
          <a:r>
            <a:rPr lang="nb-NO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/>
      <dgm:spPr/>
      <dgm:t>
        <a:bodyPr/>
        <a:lstStyle/>
        <a:p>
          <a:r>
            <a:rPr lang="nb-NO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/>
      <dgm:spPr/>
      <dgm:t>
        <a:bodyPr/>
        <a:lstStyle/>
        <a:p>
          <a:r>
            <a:rPr lang="nb-NO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/>
      <dgm:spPr/>
      <dgm:t>
        <a:bodyPr/>
        <a:lstStyle/>
        <a:p>
          <a:r>
            <a:rPr lang="nb-NO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/>
      <dgm:spPr/>
      <dgm:t>
        <a:bodyPr/>
        <a:lstStyle/>
        <a:p>
          <a:r>
            <a:rPr lang="nb-NO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/>
      <dgm:spPr/>
      <dgm:t>
        <a:bodyPr/>
        <a:lstStyle/>
        <a:p>
          <a:r>
            <a:rPr lang="nb-NO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/>
      <dgm:spPr/>
      <dgm:t>
        <a:bodyPr/>
        <a:lstStyle/>
        <a:p>
          <a:r>
            <a:rPr lang="nb-NO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/>
      <dgm:spPr/>
      <dgm:t>
        <a:bodyPr/>
        <a:lstStyle/>
        <a:p>
          <a:r>
            <a:rPr lang="nb-NO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 custLinFactY="-4216" custLinFactNeighborX="733" custLinFactNeighborY="-100000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7FB56572-D6C2-4870-85CB-47BA340D4B31}" type="presOf" srcId="{E5ADD0F3-3D14-4723-84F1-B7D2F082ED36}" destId="{086D4EEE-5856-4CCD-A755-5AABC3D1B1C3}" srcOrd="0" destOrd="0" presId="urn:microsoft.com/office/officeart/2005/8/layout/orgChart1"/>
    <dgm:cxn modelId="{2EF649A0-FBCA-408D-B82C-E2603953A872}" type="presOf" srcId="{51334DF0-F427-4345-95B1-1889CAB9077B}" destId="{7BA73795-A245-467E-BE24-5416FD86209A}" srcOrd="0" destOrd="0" presId="urn:microsoft.com/office/officeart/2005/8/layout/orgChart1"/>
    <dgm:cxn modelId="{C7FDB646-1268-4E62-BDF0-AA4CC0D33E04}" type="presOf" srcId="{52A7B299-987B-4C85-966A-44913F9C8407}" destId="{23F44244-351A-4313-89DA-1D0C8020ABFA}" srcOrd="0" destOrd="0" presId="urn:microsoft.com/office/officeart/2005/8/layout/orgChart1"/>
    <dgm:cxn modelId="{4DC64D90-4397-46EF-B4F4-532550805118}" type="presOf" srcId="{9BF821AB-73D7-46E1-908F-129515DC495D}" destId="{D3CE5028-E662-40F1-9329-CA241092246B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CCE6554-DDE6-4D96-9CB0-23AFD42617D0}" type="presOf" srcId="{209D2B16-0651-4761-AF34-AF11EC34ABAF}" destId="{40EFDCFE-6259-4D34-8B44-87E278B72383}" srcOrd="1" destOrd="0" presId="urn:microsoft.com/office/officeart/2005/8/layout/orgChart1"/>
    <dgm:cxn modelId="{DC00BFDD-7452-4F5D-9D4F-BEEFD99683F9}" type="presOf" srcId="{D6BAF78C-B810-4056-AEF8-944BF2239042}" destId="{A0751396-217E-4E2F-971C-00D04A696A6F}" srcOrd="0" destOrd="0" presId="urn:microsoft.com/office/officeart/2005/8/layout/orgChart1"/>
    <dgm:cxn modelId="{71471552-8A00-4855-B3E0-1E56B0323D38}" type="presOf" srcId="{F7E492C0-D75F-483F-B208-20528FF56183}" destId="{6328F3F3-0744-4439-B2E8-79062AEEC82D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A6AA2BBF-FA59-4E9F-B290-C1B7ED8731E9}" type="presOf" srcId="{86D92570-30BE-4FC6-AB1F-3EF239C7C587}" destId="{222B6181-6608-4696-9457-D00D9C39803B}" srcOrd="0" destOrd="0" presId="urn:microsoft.com/office/officeart/2005/8/layout/orgChart1"/>
    <dgm:cxn modelId="{6F52D8F6-BF7F-47EF-B64E-879B7C741A20}" type="presOf" srcId="{ED5178BE-DB7A-4128-90DE-10D3BAD51C26}" destId="{116F8CE3-A21E-4C42-8A05-643D5FE31379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9426713C-AB8A-4811-A224-FC80404FDD9D}" type="presOf" srcId="{815BE3AE-520C-401A-A055-DEC3D7FE5E42}" destId="{894B5E8F-9592-4CE9-B1C0-6BE0E501D811}" srcOrd="0" destOrd="0" presId="urn:microsoft.com/office/officeart/2005/8/layout/orgChart1"/>
    <dgm:cxn modelId="{31B3135C-007B-4159-920D-9D57FC17266D}" type="presOf" srcId="{08C27CB2-FCF0-4D44-A11A-51AB8C303D76}" destId="{02741DF8-5B19-4907-BB9D-96B32D56E8E3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51F97472-778E-421B-99B8-E66C418E9296}" type="presOf" srcId="{B194E6A4-343B-4897-91E1-32A66AF365E3}" destId="{E051DEF9-EB24-4E61-8DDF-28711B3D1961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B9719B7A-BE06-4E01-A829-D265D8E7392D}" type="presOf" srcId="{CFB979D6-F55C-4C35-8C9E-410527FCC021}" destId="{106B9E69-B0B2-4A80-B430-B387C3F41A3D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73876EB5-BF95-49A3-BF65-143EDCF8B631}" type="presOf" srcId="{0B72B09D-2B6B-491D-84E3-8D273CC5A045}" destId="{4285653A-9C3E-44D9-9A62-C46F51B50CB4}" srcOrd="0" destOrd="0" presId="urn:microsoft.com/office/officeart/2005/8/layout/orgChart1"/>
    <dgm:cxn modelId="{982D41BC-FFE3-42BE-AF4E-DD5792182E8B}" type="presOf" srcId="{66D3B1A6-EC79-4688-9FD8-3631C52892A8}" destId="{1452AAE3-7C60-42E7-B48D-825D20B797F8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59D1CF04-03C6-48A0-8714-FCA32BBB199F}" type="presOf" srcId="{0EBCA0ED-4E9E-47AC-95AD-E5969C27F72B}" destId="{CC92D6C7-2693-49F6-B644-D26F4B67C63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CDE34D88-2E24-45AE-BD30-C201A03986F8}" type="presOf" srcId="{F7E492C0-D75F-483F-B208-20528FF56183}" destId="{612C0F5D-EFC2-4E92-8682-1B086BE24534}" srcOrd="0" destOrd="0" presId="urn:microsoft.com/office/officeart/2005/8/layout/orgChart1"/>
    <dgm:cxn modelId="{55052004-7F8A-41C1-AEDD-9500050B968B}" type="presOf" srcId="{37F786C1-9D59-4051-8EA8-8B35A42D16F5}" destId="{19DAD4F4-BDD1-4B18-A7BA-ED86D65B24AD}" srcOrd="0" destOrd="0" presId="urn:microsoft.com/office/officeart/2005/8/layout/orgChart1"/>
    <dgm:cxn modelId="{B9E95514-159F-4398-8F47-3DD4F7A775D7}" type="presOf" srcId="{99EADA56-EACC-4463-9172-D13F14025A35}" destId="{24AE9095-9813-42A7-BD70-FBFF559B67F0}" srcOrd="0" destOrd="0" presId="urn:microsoft.com/office/officeart/2005/8/layout/orgChart1"/>
    <dgm:cxn modelId="{1A6DB5AF-D121-4267-A8B8-29565889323E}" type="presOf" srcId="{9BF821AB-73D7-46E1-908F-129515DC495D}" destId="{796BCDEB-6F92-4D7F-9368-AAA1090A16E9}" srcOrd="1" destOrd="0" presId="urn:microsoft.com/office/officeart/2005/8/layout/orgChart1"/>
    <dgm:cxn modelId="{3FDCC3E6-64B4-46E1-A3F6-912443B9FAD2}" type="presOf" srcId="{E5ADD0F3-3D14-4723-84F1-B7D2F082ED36}" destId="{C15C84A0-24B0-40D1-BD62-B48FC5B8B2FE}" srcOrd="1" destOrd="0" presId="urn:microsoft.com/office/officeart/2005/8/layout/orgChart1"/>
    <dgm:cxn modelId="{7CC00B03-2C9B-4C98-A5A4-64DD08A99962}" type="presOf" srcId="{209D2B16-0651-4761-AF34-AF11EC34ABAF}" destId="{1C871BB5-62F6-4885-ACD0-7703A22589F8}" srcOrd="0" destOrd="0" presId="urn:microsoft.com/office/officeart/2005/8/layout/orgChart1"/>
    <dgm:cxn modelId="{5419EA79-B3E0-4A92-B2B7-83A59EE4817D}" type="presOf" srcId="{18D177C1-524B-4A5E-BB2A-51D15420D5EC}" destId="{BFF4297D-9DD5-4F82-A9FC-F8971922BE74}" srcOrd="0" destOrd="0" presId="urn:microsoft.com/office/officeart/2005/8/layout/orgChart1"/>
    <dgm:cxn modelId="{1C725FB2-AFA1-4058-818C-1D3595EE5157}" type="presOf" srcId="{BD8BAC0E-89CF-48E6-B661-423D85A2D0A4}" destId="{74913850-F680-4EE9-9C66-538498415C60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9971F76B-EA93-4F0D-9AE4-5E59B390893D}" type="presOf" srcId="{BD8BAC0E-89CF-48E6-B661-423D85A2D0A4}" destId="{54550EDA-FE5B-4D6E-AE5A-37DCEBD432C6}" srcOrd="0" destOrd="0" presId="urn:microsoft.com/office/officeart/2005/8/layout/orgChart1"/>
    <dgm:cxn modelId="{444248BC-3CFD-48AF-9AF9-F54E5C2EA7B8}" type="presOf" srcId="{ED5178BE-DB7A-4128-90DE-10D3BAD51C26}" destId="{0EB445A3-65D6-4932-8805-A0DBA0D91855}" srcOrd="1" destOrd="0" presId="urn:microsoft.com/office/officeart/2005/8/layout/orgChart1"/>
    <dgm:cxn modelId="{5A453F84-5DD7-418F-BAC7-056074901F63}" type="presOf" srcId="{08C27CB2-FCF0-4D44-A11A-51AB8C303D76}" destId="{F4DFE207-A4FE-4A34-BB45-7EE66CAF64F2}" srcOrd="1" destOrd="0" presId="urn:microsoft.com/office/officeart/2005/8/layout/orgChart1"/>
    <dgm:cxn modelId="{9EA8AFA9-8C04-46AF-8277-23FF78BF3A8A}" type="presOf" srcId="{229EED26-B32A-4EAA-9BC7-9172C72B77A4}" destId="{45494B74-3ED4-46BA-AC12-6DB58CD96B6A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5E7FB4C-F210-4E4B-8C80-37079173D134}" type="presOf" srcId="{D6BAF78C-B810-4056-AEF8-944BF2239042}" destId="{795D1D43-E1F6-4FE7-96DC-9DC569EB1645}" srcOrd="1" destOrd="0" presId="urn:microsoft.com/office/officeart/2005/8/layout/orgChart1"/>
    <dgm:cxn modelId="{5AC173B7-315C-452E-96BB-15B8DDE22E2E}" type="presOf" srcId="{99EADA56-EACC-4463-9172-D13F14025A35}" destId="{0C688BC0-7AC1-40D0-BA1A-812F1047DA73}" srcOrd="1" destOrd="0" presId="urn:microsoft.com/office/officeart/2005/8/layout/orgChart1"/>
    <dgm:cxn modelId="{ACE2B4E9-235F-4520-B357-6A9EC50521C8}" type="presOf" srcId="{0EBCA0ED-4E9E-47AC-95AD-E5969C27F72B}" destId="{04901C3C-C9E4-4718-A6DB-6FAFE385C3B5}" srcOrd="0" destOrd="0" presId="urn:microsoft.com/office/officeart/2005/8/layout/orgChart1"/>
    <dgm:cxn modelId="{310D93D2-EC8E-419D-8511-E6EDE0DE1E8D}" type="presOf" srcId="{CFB979D6-F55C-4C35-8C9E-410527FCC021}" destId="{33276428-B538-4463-97EC-AC510A8C1CB9}" srcOrd="0" destOrd="0" presId="urn:microsoft.com/office/officeart/2005/8/layout/orgChart1"/>
    <dgm:cxn modelId="{5F7D6336-86A9-42D6-B743-7B538B198231}" type="presOf" srcId="{754F6713-7476-4A81-8DDB-06AC19D18242}" destId="{EF058589-0EAD-4540-BE50-3525EB86D2D6}" srcOrd="0" destOrd="0" presId="urn:microsoft.com/office/officeart/2005/8/layout/orgChart1"/>
    <dgm:cxn modelId="{1605228E-36CF-4C5B-AC45-24319134015F}" type="presParOf" srcId="{894B5E8F-9592-4CE9-B1C0-6BE0E501D811}" destId="{F6E6FEAD-6DBB-41DF-AA5C-F2D7862E1A0F}" srcOrd="0" destOrd="0" presId="urn:microsoft.com/office/officeart/2005/8/layout/orgChart1"/>
    <dgm:cxn modelId="{0ECD283B-8F18-4974-813A-9C635DB26BEA}" type="presParOf" srcId="{F6E6FEAD-6DBB-41DF-AA5C-F2D7862E1A0F}" destId="{F86EFF71-763B-4D0E-A9F8-B881FD6D4458}" srcOrd="0" destOrd="0" presId="urn:microsoft.com/office/officeart/2005/8/layout/orgChart1"/>
    <dgm:cxn modelId="{FB8997C6-2594-4D52-93DA-B55D8078B609}" type="presParOf" srcId="{F86EFF71-763B-4D0E-A9F8-B881FD6D4458}" destId="{A0751396-217E-4E2F-971C-00D04A696A6F}" srcOrd="0" destOrd="0" presId="urn:microsoft.com/office/officeart/2005/8/layout/orgChart1"/>
    <dgm:cxn modelId="{8C13CD76-D863-4983-8C3B-247C4178E9AE}" type="presParOf" srcId="{F86EFF71-763B-4D0E-A9F8-B881FD6D4458}" destId="{795D1D43-E1F6-4FE7-96DC-9DC569EB1645}" srcOrd="1" destOrd="0" presId="urn:microsoft.com/office/officeart/2005/8/layout/orgChart1"/>
    <dgm:cxn modelId="{5583C73C-1E01-497E-857A-2366694F7435}" type="presParOf" srcId="{F6E6FEAD-6DBB-41DF-AA5C-F2D7862E1A0F}" destId="{60CB6DC7-77D2-4A35-B8A4-2BD19E9716B0}" srcOrd="1" destOrd="0" presId="urn:microsoft.com/office/officeart/2005/8/layout/orgChart1"/>
    <dgm:cxn modelId="{C0B86900-0325-4961-AFED-E57322B2987C}" type="presParOf" srcId="{60CB6DC7-77D2-4A35-B8A4-2BD19E9716B0}" destId="{BFF4297D-9DD5-4F82-A9FC-F8971922BE74}" srcOrd="0" destOrd="0" presId="urn:microsoft.com/office/officeart/2005/8/layout/orgChart1"/>
    <dgm:cxn modelId="{CCF49300-B70F-4CDF-AFC2-ABF215200B67}" type="presParOf" srcId="{60CB6DC7-77D2-4A35-B8A4-2BD19E9716B0}" destId="{09E2E397-B08A-4762-9BC9-CE60F5750A68}" srcOrd="1" destOrd="0" presId="urn:microsoft.com/office/officeart/2005/8/layout/orgChart1"/>
    <dgm:cxn modelId="{FF1DE0E0-F4DF-418E-9468-5F00A327B101}" type="presParOf" srcId="{09E2E397-B08A-4762-9BC9-CE60F5750A68}" destId="{15C1C1EC-DC40-4C3E-83B7-E8E7AA213083}" srcOrd="0" destOrd="0" presId="urn:microsoft.com/office/officeart/2005/8/layout/orgChart1"/>
    <dgm:cxn modelId="{81CE33F4-AA02-46F8-8C77-7C7A474B472D}" type="presParOf" srcId="{15C1C1EC-DC40-4C3E-83B7-E8E7AA213083}" destId="{24AE9095-9813-42A7-BD70-FBFF559B67F0}" srcOrd="0" destOrd="0" presId="urn:microsoft.com/office/officeart/2005/8/layout/orgChart1"/>
    <dgm:cxn modelId="{32BF5B70-71EA-48CE-A33B-702C52CFC467}" type="presParOf" srcId="{15C1C1EC-DC40-4C3E-83B7-E8E7AA213083}" destId="{0C688BC0-7AC1-40D0-BA1A-812F1047DA73}" srcOrd="1" destOrd="0" presId="urn:microsoft.com/office/officeart/2005/8/layout/orgChart1"/>
    <dgm:cxn modelId="{82A2AC6E-E3A8-4D5F-A804-28EDF032F306}" type="presParOf" srcId="{09E2E397-B08A-4762-9BC9-CE60F5750A68}" destId="{24EAD053-ECC4-46B5-B579-69C8FF485C87}" srcOrd="1" destOrd="0" presId="urn:microsoft.com/office/officeart/2005/8/layout/orgChart1"/>
    <dgm:cxn modelId="{F828516B-EB0E-4450-A9C8-EDF7A2304303}" type="presParOf" srcId="{09E2E397-B08A-4762-9BC9-CE60F5750A68}" destId="{98118BC6-806A-4595-8CB0-2425A43BA65B}" srcOrd="2" destOrd="0" presId="urn:microsoft.com/office/officeart/2005/8/layout/orgChart1"/>
    <dgm:cxn modelId="{CE535627-0E23-4616-A88D-EFAAEF2BB830}" type="presParOf" srcId="{60CB6DC7-77D2-4A35-B8A4-2BD19E9716B0}" destId="{7BA73795-A245-467E-BE24-5416FD86209A}" srcOrd="2" destOrd="0" presId="urn:microsoft.com/office/officeart/2005/8/layout/orgChart1"/>
    <dgm:cxn modelId="{B30E498D-492B-41D8-8D6B-19D343452FF0}" type="presParOf" srcId="{60CB6DC7-77D2-4A35-B8A4-2BD19E9716B0}" destId="{586FD9D2-9F0F-4006-B06F-DF280926BC5B}" srcOrd="3" destOrd="0" presId="urn:microsoft.com/office/officeart/2005/8/layout/orgChart1"/>
    <dgm:cxn modelId="{48988FF6-5183-4A4A-8D51-46966AD63015}" type="presParOf" srcId="{586FD9D2-9F0F-4006-B06F-DF280926BC5B}" destId="{E7717D76-D0AF-4227-BE0A-FBDA3922C040}" srcOrd="0" destOrd="0" presId="urn:microsoft.com/office/officeart/2005/8/layout/orgChart1"/>
    <dgm:cxn modelId="{D3C95F06-ADF2-48C8-89EF-7E3587E66254}" type="presParOf" srcId="{E7717D76-D0AF-4227-BE0A-FBDA3922C040}" destId="{33276428-B538-4463-97EC-AC510A8C1CB9}" srcOrd="0" destOrd="0" presId="urn:microsoft.com/office/officeart/2005/8/layout/orgChart1"/>
    <dgm:cxn modelId="{5718862E-31F9-43DE-A19B-0C468075F276}" type="presParOf" srcId="{E7717D76-D0AF-4227-BE0A-FBDA3922C040}" destId="{106B9E69-B0B2-4A80-B430-B387C3F41A3D}" srcOrd="1" destOrd="0" presId="urn:microsoft.com/office/officeart/2005/8/layout/orgChart1"/>
    <dgm:cxn modelId="{AB963325-8145-441E-AFD6-87ED90C57E79}" type="presParOf" srcId="{586FD9D2-9F0F-4006-B06F-DF280926BC5B}" destId="{41F7A624-7041-43D3-BDF2-7749114F50E6}" srcOrd="1" destOrd="0" presId="urn:microsoft.com/office/officeart/2005/8/layout/orgChart1"/>
    <dgm:cxn modelId="{6B43A80F-2241-43EE-A1C4-DAFA102BEF7A}" type="presParOf" srcId="{586FD9D2-9F0F-4006-B06F-DF280926BC5B}" destId="{F7095511-468E-4665-A09D-2B2006ECD36E}" srcOrd="2" destOrd="0" presId="urn:microsoft.com/office/officeart/2005/8/layout/orgChart1"/>
    <dgm:cxn modelId="{01096EA3-9199-4D3D-9F0F-673BAD324F6B}" type="presParOf" srcId="{60CB6DC7-77D2-4A35-B8A4-2BD19E9716B0}" destId="{45494B74-3ED4-46BA-AC12-6DB58CD96B6A}" srcOrd="4" destOrd="0" presId="urn:microsoft.com/office/officeart/2005/8/layout/orgChart1"/>
    <dgm:cxn modelId="{8E2D75A9-BB97-4B67-96C1-CC0B73F3365F}" type="presParOf" srcId="{60CB6DC7-77D2-4A35-B8A4-2BD19E9716B0}" destId="{2BD2F572-E5B2-42F4-B1DA-B2DE90A50116}" srcOrd="5" destOrd="0" presId="urn:microsoft.com/office/officeart/2005/8/layout/orgChart1"/>
    <dgm:cxn modelId="{C224C365-5943-4535-97EE-638D0EBB7E79}" type="presParOf" srcId="{2BD2F572-E5B2-42F4-B1DA-B2DE90A50116}" destId="{4FB94DF8-8996-460D-952E-8570C8BF9E5F}" srcOrd="0" destOrd="0" presId="urn:microsoft.com/office/officeart/2005/8/layout/orgChart1"/>
    <dgm:cxn modelId="{8FC1D12F-65AB-4D88-9110-D0FC740E8BE3}" type="presParOf" srcId="{4FB94DF8-8996-460D-952E-8570C8BF9E5F}" destId="{D3CE5028-E662-40F1-9329-CA241092246B}" srcOrd="0" destOrd="0" presId="urn:microsoft.com/office/officeart/2005/8/layout/orgChart1"/>
    <dgm:cxn modelId="{9E901F02-4866-4297-8A1C-15FA1CCE80BC}" type="presParOf" srcId="{4FB94DF8-8996-460D-952E-8570C8BF9E5F}" destId="{796BCDEB-6F92-4D7F-9368-AAA1090A16E9}" srcOrd="1" destOrd="0" presId="urn:microsoft.com/office/officeart/2005/8/layout/orgChart1"/>
    <dgm:cxn modelId="{23E82117-68F5-49BA-9DE3-28617D693B97}" type="presParOf" srcId="{2BD2F572-E5B2-42F4-B1DA-B2DE90A50116}" destId="{7DD5ECEE-58F8-4608-9226-F38A81E8D15D}" srcOrd="1" destOrd="0" presId="urn:microsoft.com/office/officeart/2005/8/layout/orgChart1"/>
    <dgm:cxn modelId="{1EC33449-C41A-4AA9-AB68-92CAAAC5F850}" type="presParOf" srcId="{2BD2F572-E5B2-42F4-B1DA-B2DE90A50116}" destId="{504DD2A7-B320-4E93-A2C4-D7DA9DED4FD8}" srcOrd="2" destOrd="0" presId="urn:microsoft.com/office/officeart/2005/8/layout/orgChart1"/>
    <dgm:cxn modelId="{FFA6DEA3-D76D-421E-9A48-50D31EA54D32}" type="presParOf" srcId="{60CB6DC7-77D2-4A35-B8A4-2BD19E9716B0}" destId="{23F44244-351A-4313-89DA-1D0C8020ABFA}" srcOrd="6" destOrd="0" presId="urn:microsoft.com/office/officeart/2005/8/layout/orgChart1"/>
    <dgm:cxn modelId="{BCAEE6A1-3E14-4601-BB8D-9C3B9C633ACC}" type="presParOf" srcId="{60CB6DC7-77D2-4A35-B8A4-2BD19E9716B0}" destId="{04D03080-FCDD-435B-9097-DA7E4214C741}" srcOrd="7" destOrd="0" presId="urn:microsoft.com/office/officeart/2005/8/layout/orgChart1"/>
    <dgm:cxn modelId="{146645D8-FE49-405D-B837-2378AE8FBE48}" type="presParOf" srcId="{04D03080-FCDD-435B-9097-DA7E4214C741}" destId="{1893CFF5-D809-477A-AFD5-27E7ACB3559D}" srcOrd="0" destOrd="0" presId="urn:microsoft.com/office/officeart/2005/8/layout/orgChart1"/>
    <dgm:cxn modelId="{6322BCA8-DE31-45A1-9200-CCAAC7A1B4E3}" type="presParOf" srcId="{1893CFF5-D809-477A-AFD5-27E7ACB3559D}" destId="{612C0F5D-EFC2-4E92-8682-1B086BE24534}" srcOrd="0" destOrd="0" presId="urn:microsoft.com/office/officeart/2005/8/layout/orgChart1"/>
    <dgm:cxn modelId="{87AD2374-5591-4195-BEFD-1ADCB13D2C84}" type="presParOf" srcId="{1893CFF5-D809-477A-AFD5-27E7ACB3559D}" destId="{6328F3F3-0744-4439-B2E8-79062AEEC82D}" srcOrd="1" destOrd="0" presId="urn:microsoft.com/office/officeart/2005/8/layout/orgChart1"/>
    <dgm:cxn modelId="{7DB27D9D-BB64-4EEC-A48C-E792190B1B55}" type="presParOf" srcId="{04D03080-FCDD-435B-9097-DA7E4214C741}" destId="{7B18954F-C92F-4A2E-960D-E7B54F3A9750}" srcOrd="1" destOrd="0" presId="urn:microsoft.com/office/officeart/2005/8/layout/orgChart1"/>
    <dgm:cxn modelId="{2F7FA9A9-A9B2-46E3-B3C4-76EEB60ABBAE}" type="presParOf" srcId="{04D03080-FCDD-435B-9097-DA7E4214C741}" destId="{38245F34-9EDB-4FC2-955D-DC7CEC4103C2}" srcOrd="2" destOrd="0" presId="urn:microsoft.com/office/officeart/2005/8/layout/orgChart1"/>
    <dgm:cxn modelId="{9A6F1375-7724-4151-B2B0-061FCEFC4F5B}" type="presParOf" srcId="{60CB6DC7-77D2-4A35-B8A4-2BD19E9716B0}" destId="{1452AAE3-7C60-42E7-B48D-825D20B797F8}" srcOrd="8" destOrd="0" presId="urn:microsoft.com/office/officeart/2005/8/layout/orgChart1"/>
    <dgm:cxn modelId="{F162EE54-E677-469E-9739-B3256606C3A4}" type="presParOf" srcId="{60CB6DC7-77D2-4A35-B8A4-2BD19E9716B0}" destId="{9E45F886-61EF-4A2B-95FB-0CBBAD1FA1AB}" srcOrd="9" destOrd="0" presId="urn:microsoft.com/office/officeart/2005/8/layout/orgChart1"/>
    <dgm:cxn modelId="{AD27F071-CB28-488B-BF31-97929699C8CB}" type="presParOf" srcId="{9E45F886-61EF-4A2B-95FB-0CBBAD1FA1AB}" destId="{CAB04ADC-B21C-4AA2-8AAC-AFD0BD8D6B35}" srcOrd="0" destOrd="0" presId="urn:microsoft.com/office/officeart/2005/8/layout/orgChart1"/>
    <dgm:cxn modelId="{87A5C64E-7E1A-4CB3-90C8-1DE06D293928}" type="presParOf" srcId="{CAB04ADC-B21C-4AA2-8AAC-AFD0BD8D6B35}" destId="{54550EDA-FE5B-4D6E-AE5A-37DCEBD432C6}" srcOrd="0" destOrd="0" presId="urn:microsoft.com/office/officeart/2005/8/layout/orgChart1"/>
    <dgm:cxn modelId="{485D526C-50CD-4191-A4AF-58D29D83C0A0}" type="presParOf" srcId="{CAB04ADC-B21C-4AA2-8AAC-AFD0BD8D6B35}" destId="{74913850-F680-4EE9-9C66-538498415C60}" srcOrd="1" destOrd="0" presId="urn:microsoft.com/office/officeart/2005/8/layout/orgChart1"/>
    <dgm:cxn modelId="{A4BB13B4-15C6-4BCD-AA41-A2CEA76D0087}" type="presParOf" srcId="{9E45F886-61EF-4A2B-95FB-0CBBAD1FA1AB}" destId="{B4E13D2C-B175-46FB-8857-FCF23190FDFA}" srcOrd="1" destOrd="0" presId="urn:microsoft.com/office/officeart/2005/8/layout/orgChart1"/>
    <dgm:cxn modelId="{525F3094-7C00-4B65-B839-D7E644EA335D}" type="presParOf" srcId="{9E45F886-61EF-4A2B-95FB-0CBBAD1FA1AB}" destId="{3CFB4F26-15BB-496E-BD23-D165B45E224C}" srcOrd="2" destOrd="0" presId="urn:microsoft.com/office/officeart/2005/8/layout/orgChart1"/>
    <dgm:cxn modelId="{195F93B1-96F6-4EB4-8A70-CA726C7474C1}" type="presParOf" srcId="{60CB6DC7-77D2-4A35-B8A4-2BD19E9716B0}" destId="{EF058589-0EAD-4540-BE50-3525EB86D2D6}" srcOrd="10" destOrd="0" presId="urn:microsoft.com/office/officeart/2005/8/layout/orgChart1"/>
    <dgm:cxn modelId="{4B2D62E0-C47F-42AA-B519-07C501C6DC00}" type="presParOf" srcId="{60CB6DC7-77D2-4A35-B8A4-2BD19E9716B0}" destId="{EA31937F-D328-4B26-B242-667558808D4D}" srcOrd="11" destOrd="0" presId="urn:microsoft.com/office/officeart/2005/8/layout/orgChart1"/>
    <dgm:cxn modelId="{133C5DF6-40C1-4F2F-94E8-071E1B1C2E79}" type="presParOf" srcId="{EA31937F-D328-4B26-B242-667558808D4D}" destId="{E6C371F6-A193-4C42-8B28-DB711D4C3A43}" srcOrd="0" destOrd="0" presId="urn:microsoft.com/office/officeart/2005/8/layout/orgChart1"/>
    <dgm:cxn modelId="{A9AEFA8D-EBF2-4911-A038-8B4D14461B67}" type="presParOf" srcId="{E6C371F6-A193-4C42-8B28-DB711D4C3A43}" destId="{086D4EEE-5856-4CCD-A755-5AABC3D1B1C3}" srcOrd="0" destOrd="0" presId="urn:microsoft.com/office/officeart/2005/8/layout/orgChart1"/>
    <dgm:cxn modelId="{097B7590-29CC-4E90-AA8D-2E93B619742D}" type="presParOf" srcId="{E6C371F6-A193-4C42-8B28-DB711D4C3A43}" destId="{C15C84A0-24B0-40D1-BD62-B48FC5B8B2FE}" srcOrd="1" destOrd="0" presId="urn:microsoft.com/office/officeart/2005/8/layout/orgChart1"/>
    <dgm:cxn modelId="{00D89FBA-81D0-4CA3-BEE2-A9A07ECC30D8}" type="presParOf" srcId="{EA31937F-D328-4B26-B242-667558808D4D}" destId="{1198569A-A42E-4D95-8E21-978D554A81DC}" srcOrd="1" destOrd="0" presId="urn:microsoft.com/office/officeart/2005/8/layout/orgChart1"/>
    <dgm:cxn modelId="{094BE48D-6AEA-46E0-A50B-CC0F5845DA67}" type="presParOf" srcId="{EA31937F-D328-4B26-B242-667558808D4D}" destId="{EC8AA261-2834-4FC7-92DA-D26E12D1671F}" srcOrd="2" destOrd="0" presId="urn:microsoft.com/office/officeart/2005/8/layout/orgChart1"/>
    <dgm:cxn modelId="{2D52740E-1E1F-48AA-AB10-5D8A2145012F}" type="presParOf" srcId="{60CB6DC7-77D2-4A35-B8A4-2BD19E9716B0}" destId="{19DAD4F4-BDD1-4B18-A7BA-ED86D65B24AD}" srcOrd="12" destOrd="0" presId="urn:microsoft.com/office/officeart/2005/8/layout/orgChart1"/>
    <dgm:cxn modelId="{1E0216C7-21AC-45F8-9113-CBA62D5A577F}" type="presParOf" srcId="{60CB6DC7-77D2-4A35-B8A4-2BD19E9716B0}" destId="{918A67D1-D052-4666-B5F9-11B942AAA1AA}" srcOrd="13" destOrd="0" presId="urn:microsoft.com/office/officeart/2005/8/layout/orgChart1"/>
    <dgm:cxn modelId="{BEACC808-8EA2-4024-83CA-7C86D7423426}" type="presParOf" srcId="{918A67D1-D052-4666-B5F9-11B942AAA1AA}" destId="{D1F81C95-FEA0-4DAF-BB95-9E1EB7849588}" srcOrd="0" destOrd="0" presId="urn:microsoft.com/office/officeart/2005/8/layout/orgChart1"/>
    <dgm:cxn modelId="{08CD31BD-D380-46B5-8221-506DEFDD9181}" type="presParOf" srcId="{D1F81C95-FEA0-4DAF-BB95-9E1EB7849588}" destId="{02741DF8-5B19-4907-BB9D-96B32D56E8E3}" srcOrd="0" destOrd="0" presId="urn:microsoft.com/office/officeart/2005/8/layout/orgChart1"/>
    <dgm:cxn modelId="{3C3F35EF-A228-4A57-A02E-6ABAB361611E}" type="presParOf" srcId="{D1F81C95-FEA0-4DAF-BB95-9E1EB7849588}" destId="{F4DFE207-A4FE-4A34-BB45-7EE66CAF64F2}" srcOrd="1" destOrd="0" presId="urn:microsoft.com/office/officeart/2005/8/layout/orgChart1"/>
    <dgm:cxn modelId="{24AAC616-A6F5-4A74-B3D3-2DE01B7DB35A}" type="presParOf" srcId="{918A67D1-D052-4666-B5F9-11B942AAA1AA}" destId="{7463ABDD-1B05-4C24-913B-A5F30C863DC6}" srcOrd="1" destOrd="0" presId="urn:microsoft.com/office/officeart/2005/8/layout/orgChart1"/>
    <dgm:cxn modelId="{D96E9C18-336A-4776-9FA6-D0736F754176}" type="presParOf" srcId="{918A67D1-D052-4666-B5F9-11B942AAA1AA}" destId="{34DB430E-9ED1-422E-8E1B-809AA8B2AC07}" srcOrd="2" destOrd="0" presId="urn:microsoft.com/office/officeart/2005/8/layout/orgChart1"/>
    <dgm:cxn modelId="{5B00A910-F88C-4365-A041-7C0A70C5EF99}" type="presParOf" srcId="{60CB6DC7-77D2-4A35-B8A4-2BD19E9716B0}" destId="{4285653A-9C3E-44D9-9A62-C46F51B50CB4}" srcOrd="14" destOrd="0" presId="urn:microsoft.com/office/officeart/2005/8/layout/orgChart1"/>
    <dgm:cxn modelId="{764647C9-9DE2-4704-B64B-C4ED05F6C187}" type="presParOf" srcId="{60CB6DC7-77D2-4A35-B8A4-2BD19E9716B0}" destId="{3F7C7A20-0E24-446D-97FB-C9C76AF1DE89}" srcOrd="15" destOrd="0" presId="urn:microsoft.com/office/officeart/2005/8/layout/orgChart1"/>
    <dgm:cxn modelId="{339BEE30-5FB1-4C2D-A5F4-607B761F5B41}" type="presParOf" srcId="{3F7C7A20-0E24-446D-97FB-C9C76AF1DE89}" destId="{B976113F-97B3-4177-9A4E-730F8F84FAB8}" srcOrd="0" destOrd="0" presId="urn:microsoft.com/office/officeart/2005/8/layout/orgChart1"/>
    <dgm:cxn modelId="{FFC6AC76-84F8-4661-9AFB-30D2D6441C44}" type="presParOf" srcId="{B976113F-97B3-4177-9A4E-730F8F84FAB8}" destId="{1C871BB5-62F6-4885-ACD0-7703A22589F8}" srcOrd="0" destOrd="0" presId="urn:microsoft.com/office/officeart/2005/8/layout/orgChart1"/>
    <dgm:cxn modelId="{578B81D0-24CF-4449-AEC8-1899BF9D0847}" type="presParOf" srcId="{B976113F-97B3-4177-9A4E-730F8F84FAB8}" destId="{40EFDCFE-6259-4D34-8B44-87E278B72383}" srcOrd="1" destOrd="0" presId="urn:microsoft.com/office/officeart/2005/8/layout/orgChart1"/>
    <dgm:cxn modelId="{40C14ECC-9AAA-4ADC-9391-54C00B8CBC38}" type="presParOf" srcId="{3F7C7A20-0E24-446D-97FB-C9C76AF1DE89}" destId="{B91B8244-32AD-42A4-92D4-CB4770897114}" srcOrd="1" destOrd="0" presId="urn:microsoft.com/office/officeart/2005/8/layout/orgChart1"/>
    <dgm:cxn modelId="{3565AB09-5305-48AD-A35A-E29F53D7ACC3}" type="presParOf" srcId="{3F7C7A20-0E24-446D-97FB-C9C76AF1DE89}" destId="{1970A3A8-004E-441D-9602-3AE4BFF966BB}" srcOrd="2" destOrd="0" presId="urn:microsoft.com/office/officeart/2005/8/layout/orgChart1"/>
    <dgm:cxn modelId="{BD925CE9-A2BE-4E25-A10E-A4A259E8F554}" type="presParOf" srcId="{60CB6DC7-77D2-4A35-B8A4-2BD19E9716B0}" destId="{E051DEF9-EB24-4E61-8DDF-28711B3D1961}" srcOrd="16" destOrd="0" presId="urn:microsoft.com/office/officeart/2005/8/layout/orgChart1"/>
    <dgm:cxn modelId="{479DAB01-5BF8-4231-94D7-F4A906612EF0}" type="presParOf" srcId="{60CB6DC7-77D2-4A35-B8A4-2BD19E9716B0}" destId="{1790A086-014C-48DB-898D-CAF28D640590}" srcOrd="17" destOrd="0" presId="urn:microsoft.com/office/officeart/2005/8/layout/orgChart1"/>
    <dgm:cxn modelId="{3865A129-9B5D-4AE7-A1C4-1EC9B066EBAA}" type="presParOf" srcId="{1790A086-014C-48DB-898D-CAF28D640590}" destId="{44C7FE0A-DC70-4DAA-AD69-1B9A412EF065}" srcOrd="0" destOrd="0" presId="urn:microsoft.com/office/officeart/2005/8/layout/orgChart1"/>
    <dgm:cxn modelId="{B8C3EE89-8414-49D7-92A1-8FF0E5B61A75}" type="presParOf" srcId="{44C7FE0A-DC70-4DAA-AD69-1B9A412EF065}" destId="{04901C3C-C9E4-4718-A6DB-6FAFE385C3B5}" srcOrd="0" destOrd="0" presId="urn:microsoft.com/office/officeart/2005/8/layout/orgChart1"/>
    <dgm:cxn modelId="{FF0D3B24-A619-448E-8666-F0DB10C9BF4C}" type="presParOf" srcId="{44C7FE0A-DC70-4DAA-AD69-1B9A412EF065}" destId="{CC92D6C7-2693-49F6-B644-D26F4B67C635}" srcOrd="1" destOrd="0" presId="urn:microsoft.com/office/officeart/2005/8/layout/orgChart1"/>
    <dgm:cxn modelId="{A6410C4E-19F8-420A-8833-613B2C62ED71}" type="presParOf" srcId="{1790A086-014C-48DB-898D-CAF28D640590}" destId="{E15BAABB-15F0-4486-ACDD-ECAB66CCEA8C}" srcOrd="1" destOrd="0" presId="urn:microsoft.com/office/officeart/2005/8/layout/orgChart1"/>
    <dgm:cxn modelId="{2991EC0E-5032-4C45-8E59-36712DE3DF61}" type="presParOf" srcId="{1790A086-014C-48DB-898D-CAF28D640590}" destId="{CEB5D3E4-D6D6-4957-9B31-B5C80A35534C}" srcOrd="2" destOrd="0" presId="urn:microsoft.com/office/officeart/2005/8/layout/orgChart1"/>
    <dgm:cxn modelId="{ED7B996F-F679-4360-9A0C-92C60DE6CCFB}" type="presParOf" srcId="{60CB6DC7-77D2-4A35-B8A4-2BD19E9716B0}" destId="{222B6181-6608-4696-9457-D00D9C39803B}" srcOrd="18" destOrd="0" presId="urn:microsoft.com/office/officeart/2005/8/layout/orgChart1"/>
    <dgm:cxn modelId="{38B301EF-9440-4BC8-A400-16BBF8C235D7}" type="presParOf" srcId="{60CB6DC7-77D2-4A35-B8A4-2BD19E9716B0}" destId="{9B40B91E-322C-4AA4-8EA8-780DA6A45BE5}" srcOrd="19" destOrd="0" presId="urn:microsoft.com/office/officeart/2005/8/layout/orgChart1"/>
    <dgm:cxn modelId="{2A0A3E60-8F28-4ECC-A2E6-AFB4F707F958}" type="presParOf" srcId="{9B40B91E-322C-4AA4-8EA8-780DA6A45BE5}" destId="{BDCF7894-B77B-4064-BF1E-A1B44394E03B}" srcOrd="0" destOrd="0" presId="urn:microsoft.com/office/officeart/2005/8/layout/orgChart1"/>
    <dgm:cxn modelId="{B58ACE50-4782-4097-A46B-E67EFC764E35}" type="presParOf" srcId="{BDCF7894-B77B-4064-BF1E-A1B44394E03B}" destId="{116F8CE3-A21E-4C42-8A05-643D5FE31379}" srcOrd="0" destOrd="0" presId="urn:microsoft.com/office/officeart/2005/8/layout/orgChart1"/>
    <dgm:cxn modelId="{EC9C76E0-FBC2-43D3-9D28-E0D4247D1866}" type="presParOf" srcId="{BDCF7894-B77B-4064-BF1E-A1B44394E03B}" destId="{0EB445A3-65D6-4932-8805-A0DBA0D91855}" srcOrd="1" destOrd="0" presId="urn:microsoft.com/office/officeart/2005/8/layout/orgChart1"/>
    <dgm:cxn modelId="{1244A5ED-3CF1-45C7-9E8B-D711E2592CF4}" type="presParOf" srcId="{9B40B91E-322C-4AA4-8EA8-780DA6A45BE5}" destId="{C0D9C6E3-2178-4442-8BD2-1E17CFD69DFB}" srcOrd="1" destOrd="0" presId="urn:microsoft.com/office/officeart/2005/8/layout/orgChart1"/>
    <dgm:cxn modelId="{CC374EB6-0E8E-41D4-B7AA-5B43D289CDDF}" type="presParOf" srcId="{9B40B91E-322C-4AA4-8EA8-780DA6A45BE5}" destId="{BAA5AFA4-0178-4E56-8929-61EBB54BD925}" srcOrd="2" destOrd="0" presId="urn:microsoft.com/office/officeart/2005/8/layout/orgChart1"/>
    <dgm:cxn modelId="{BEB7C574-E048-4B1A-B04C-B6930831860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3E252555-F108-44D1-B2FB-43D1A4FBE2A7}" type="presOf" srcId="{99EADA56-EACC-4463-9172-D13F14025A35}" destId="{0C688BC0-7AC1-40D0-BA1A-812F1047DA73}" srcOrd="1" destOrd="0" presId="urn:microsoft.com/office/officeart/2005/8/layout/orgChart1"/>
    <dgm:cxn modelId="{176420E0-5934-4D11-9A79-F6B8D78A9092}" type="presOf" srcId="{209D2B16-0651-4761-AF34-AF11EC34ABAF}" destId="{40EFDCFE-6259-4D34-8B44-87E278B72383}" srcOrd="1" destOrd="0" presId="urn:microsoft.com/office/officeart/2005/8/layout/orgChart1"/>
    <dgm:cxn modelId="{C1EE9E5E-81CE-49C2-B7CB-0C25D7A4665E}" type="presOf" srcId="{D6BAF78C-B810-4056-AEF8-944BF2239042}" destId="{A0751396-217E-4E2F-971C-00D04A696A6F}" srcOrd="0" destOrd="0" presId="urn:microsoft.com/office/officeart/2005/8/layout/orgChart1"/>
    <dgm:cxn modelId="{2E10F7A9-C2E1-4C0D-B911-A6208BD7D673}" type="presOf" srcId="{9BF821AB-73D7-46E1-908F-129515DC495D}" destId="{D3CE5028-E662-40F1-9329-CA241092246B}" srcOrd="0" destOrd="0" presId="urn:microsoft.com/office/officeart/2005/8/layout/orgChart1"/>
    <dgm:cxn modelId="{EA55817C-82D7-4AB6-BDCF-03D9CCB26A7F}" type="presOf" srcId="{08C27CB2-FCF0-4D44-A11A-51AB8C303D76}" destId="{02741DF8-5B19-4907-BB9D-96B32D56E8E3}" srcOrd="0" destOrd="0" presId="urn:microsoft.com/office/officeart/2005/8/layout/orgChart1"/>
    <dgm:cxn modelId="{C51889EA-E53F-47A3-A343-F072E231FCD1}" type="presOf" srcId="{ED5178BE-DB7A-4128-90DE-10D3BAD51C26}" destId="{116F8CE3-A21E-4C42-8A05-643D5FE31379}" srcOrd="0" destOrd="0" presId="urn:microsoft.com/office/officeart/2005/8/layout/orgChart1"/>
    <dgm:cxn modelId="{BF92D416-6EF6-4D4B-B428-B0C539ADDCAF}" type="presOf" srcId="{0EBCA0ED-4E9E-47AC-95AD-E5969C27F72B}" destId="{CC92D6C7-2693-49F6-B644-D26F4B67C635}" srcOrd="1" destOrd="0" presId="urn:microsoft.com/office/officeart/2005/8/layout/orgChart1"/>
    <dgm:cxn modelId="{1F018391-8646-4A32-B7A4-1C33B1EF964D}" type="presOf" srcId="{51334DF0-F427-4345-95B1-1889CAB9077B}" destId="{7BA73795-A245-467E-BE24-5416FD86209A}" srcOrd="0" destOrd="0" presId="urn:microsoft.com/office/officeart/2005/8/layout/orgChart1"/>
    <dgm:cxn modelId="{5A1D61B5-196D-4ACE-AD27-FABA77E31454}" type="presOf" srcId="{52A7B299-987B-4C85-966A-44913F9C8407}" destId="{23F44244-351A-4313-89DA-1D0C8020ABFA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C45CA0B7-69C8-484C-AC44-98CF151EFBB3}" type="presOf" srcId="{9BF821AB-73D7-46E1-908F-129515DC495D}" destId="{796BCDEB-6F92-4D7F-9368-AAA1090A16E9}" srcOrd="1" destOrd="0" presId="urn:microsoft.com/office/officeart/2005/8/layout/orgChart1"/>
    <dgm:cxn modelId="{DA071C52-9E91-4DD1-8CCE-1A796FC4A110}" type="presOf" srcId="{86D92570-30BE-4FC6-AB1F-3EF239C7C587}" destId="{222B6181-6608-4696-9457-D00D9C39803B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77C5349B-CD65-425F-94E8-99F1DCC7C42E}" type="presOf" srcId="{BD8BAC0E-89CF-48E6-B661-423D85A2D0A4}" destId="{74913850-F680-4EE9-9C66-538498415C60}" srcOrd="1" destOrd="0" presId="urn:microsoft.com/office/officeart/2005/8/layout/orgChart1"/>
    <dgm:cxn modelId="{35A31ACC-CD32-4E92-8466-8F69B7DB018B}" type="presOf" srcId="{E5ADD0F3-3D14-4723-84F1-B7D2F082ED36}" destId="{C15C84A0-24B0-40D1-BD62-B48FC5B8B2FE}" srcOrd="1" destOrd="0" presId="urn:microsoft.com/office/officeart/2005/8/layout/orgChart1"/>
    <dgm:cxn modelId="{D571CB43-D3B9-42F1-9BB0-28AED626262D}" type="presOf" srcId="{229EED26-B32A-4EAA-9BC7-9172C72B77A4}" destId="{45494B74-3ED4-46BA-AC12-6DB58CD96B6A}" srcOrd="0" destOrd="0" presId="urn:microsoft.com/office/officeart/2005/8/layout/orgChart1"/>
    <dgm:cxn modelId="{BAA16E04-D335-430C-AF17-B0A60CE835A3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02AF857B-850C-4C0D-B88A-D4A804199842}" type="presOf" srcId="{0EBCA0ED-4E9E-47AC-95AD-E5969C27F72B}" destId="{04901C3C-C9E4-4718-A6DB-6FAFE385C3B5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4B641C3-9A68-4B41-90AC-7DC5743EFE58}" type="presOf" srcId="{BD8BAC0E-89CF-48E6-B661-423D85A2D0A4}" destId="{54550EDA-FE5B-4D6E-AE5A-37DCEBD432C6}" srcOrd="0" destOrd="0" presId="urn:microsoft.com/office/officeart/2005/8/layout/orgChart1"/>
    <dgm:cxn modelId="{4035A893-D073-4620-9741-7EE7DD7D05F3}" type="presOf" srcId="{CFB979D6-F55C-4C35-8C9E-410527FCC021}" destId="{33276428-B538-4463-97EC-AC510A8C1CB9}" srcOrd="0" destOrd="0" presId="urn:microsoft.com/office/officeart/2005/8/layout/orgChart1"/>
    <dgm:cxn modelId="{94E29CB7-0E9A-449F-AC7F-31601F17AF62}" type="presOf" srcId="{99EADA56-EACC-4463-9172-D13F14025A35}" destId="{24AE9095-9813-42A7-BD70-FBFF559B67F0}" srcOrd="0" destOrd="0" presId="urn:microsoft.com/office/officeart/2005/8/layout/orgChart1"/>
    <dgm:cxn modelId="{2425107E-E441-420F-A0B5-126606017126}" type="presOf" srcId="{F7E492C0-D75F-483F-B208-20528FF56183}" destId="{612C0F5D-EFC2-4E92-8682-1B086BE2453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F70DA51D-6E72-43EF-84F9-08B0AF99A5D6}" type="presOf" srcId="{08C27CB2-FCF0-4D44-A11A-51AB8C303D76}" destId="{F4DFE207-A4FE-4A34-BB45-7EE66CAF64F2}" srcOrd="1" destOrd="0" presId="urn:microsoft.com/office/officeart/2005/8/layout/orgChart1"/>
    <dgm:cxn modelId="{D83380EB-9AAE-4385-A1FE-0F02A4DF5B61}" type="presOf" srcId="{F7E492C0-D75F-483F-B208-20528FF56183}" destId="{6328F3F3-0744-4439-B2E8-79062AEEC82D}" srcOrd="1" destOrd="0" presId="urn:microsoft.com/office/officeart/2005/8/layout/orgChart1"/>
    <dgm:cxn modelId="{F34C9D4E-6950-4C08-9744-C90ED8F0A8FC}" type="presOf" srcId="{ED5178BE-DB7A-4128-90DE-10D3BAD51C26}" destId="{0EB445A3-65D6-4932-8805-A0DBA0D91855}" srcOrd="1" destOrd="0" presId="urn:microsoft.com/office/officeart/2005/8/layout/orgChart1"/>
    <dgm:cxn modelId="{41608A08-0AB5-4B47-A62A-B9F3ACCC1A14}" type="presOf" srcId="{D6BAF78C-B810-4056-AEF8-944BF2239042}" destId="{795D1D43-E1F6-4FE7-96DC-9DC569EB164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8244071F-70BE-4D90-81EE-7368D82BDC89}" type="presOf" srcId="{18D177C1-524B-4A5E-BB2A-51D15420D5EC}" destId="{BFF4297D-9DD5-4F82-A9FC-F8971922BE7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45171B74-9853-4B42-A056-6D6E803B996A}" type="presOf" srcId="{209D2B16-0651-4761-AF34-AF11EC34ABAF}" destId="{1C871BB5-62F6-4885-ACD0-7703A22589F8}" srcOrd="0" destOrd="0" presId="urn:microsoft.com/office/officeart/2005/8/layout/orgChart1"/>
    <dgm:cxn modelId="{8A3B5F0B-10E2-4138-A631-DD114941B548}" type="presOf" srcId="{754F6713-7476-4A81-8DDB-06AC19D18242}" destId="{EF058589-0EAD-4540-BE50-3525EB86D2D6}" srcOrd="0" destOrd="0" presId="urn:microsoft.com/office/officeart/2005/8/layout/orgChart1"/>
    <dgm:cxn modelId="{59AF539E-7D6F-4443-947D-98012AE4E2F6}" type="presOf" srcId="{CFB979D6-F55C-4C35-8C9E-410527FCC021}" destId="{106B9E69-B0B2-4A80-B430-B387C3F41A3D}" srcOrd="1" destOrd="0" presId="urn:microsoft.com/office/officeart/2005/8/layout/orgChart1"/>
    <dgm:cxn modelId="{E50158B7-D38B-4C6C-A291-C0F8BF45CEC9}" type="presOf" srcId="{B194E6A4-343B-4897-91E1-32A66AF365E3}" destId="{E051DEF9-EB24-4E61-8DDF-28711B3D1961}" srcOrd="0" destOrd="0" presId="urn:microsoft.com/office/officeart/2005/8/layout/orgChart1"/>
    <dgm:cxn modelId="{E853A379-253B-406C-9119-2128AAA7C6BE}" type="presOf" srcId="{37F786C1-9D59-4051-8EA8-8B35A42D16F5}" destId="{19DAD4F4-BDD1-4B18-A7BA-ED86D65B24AD}" srcOrd="0" destOrd="0" presId="urn:microsoft.com/office/officeart/2005/8/layout/orgChart1"/>
    <dgm:cxn modelId="{81E34F5C-EBF4-445F-AF68-4A4D73223CE0}" type="presOf" srcId="{66D3B1A6-EC79-4688-9FD8-3631C52892A8}" destId="{1452AAE3-7C60-42E7-B48D-825D20B797F8}" srcOrd="0" destOrd="0" presId="urn:microsoft.com/office/officeart/2005/8/layout/orgChart1"/>
    <dgm:cxn modelId="{0E27FC70-B7A2-4151-91FD-E8735524D0CD}" type="presOf" srcId="{815BE3AE-520C-401A-A055-DEC3D7FE5E42}" destId="{894B5E8F-9592-4CE9-B1C0-6BE0E501D811}" srcOrd="0" destOrd="0" presId="urn:microsoft.com/office/officeart/2005/8/layout/orgChart1"/>
    <dgm:cxn modelId="{526CA996-FD05-4835-847A-4F21DB882560}" type="presOf" srcId="{E5ADD0F3-3D14-4723-84F1-B7D2F082ED36}" destId="{086D4EEE-5856-4CCD-A755-5AABC3D1B1C3}" srcOrd="0" destOrd="0" presId="urn:microsoft.com/office/officeart/2005/8/layout/orgChart1"/>
    <dgm:cxn modelId="{03BFC843-4E74-4F3B-AD91-7D83D5FBB02C}" type="presParOf" srcId="{894B5E8F-9592-4CE9-B1C0-6BE0E501D811}" destId="{F6E6FEAD-6DBB-41DF-AA5C-F2D7862E1A0F}" srcOrd="0" destOrd="0" presId="urn:microsoft.com/office/officeart/2005/8/layout/orgChart1"/>
    <dgm:cxn modelId="{D23F06EF-5B06-468F-9F05-1276A06E8101}" type="presParOf" srcId="{F6E6FEAD-6DBB-41DF-AA5C-F2D7862E1A0F}" destId="{F86EFF71-763B-4D0E-A9F8-B881FD6D4458}" srcOrd="0" destOrd="0" presId="urn:microsoft.com/office/officeart/2005/8/layout/orgChart1"/>
    <dgm:cxn modelId="{6B7F1E2A-1091-41F1-923F-6E6A5A238A0B}" type="presParOf" srcId="{F86EFF71-763B-4D0E-A9F8-B881FD6D4458}" destId="{A0751396-217E-4E2F-971C-00D04A696A6F}" srcOrd="0" destOrd="0" presId="urn:microsoft.com/office/officeart/2005/8/layout/orgChart1"/>
    <dgm:cxn modelId="{AFE121D2-4D1F-423C-90BA-89EA916F049B}" type="presParOf" srcId="{F86EFF71-763B-4D0E-A9F8-B881FD6D4458}" destId="{795D1D43-E1F6-4FE7-96DC-9DC569EB1645}" srcOrd="1" destOrd="0" presId="urn:microsoft.com/office/officeart/2005/8/layout/orgChart1"/>
    <dgm:cxn modelId="{B73EC72B-8A81-42F4-9921-1F4C18250829}" type="presParOf" srcId="{F6E6FEAD-6DBB-41DF-AA5C-F2D7862E1A0F}" destId="{60CB6DC7-77D2-4A35-B8A4-2BD19E9716B0}" srcOrd="1" destOrd="0" presId="urn:microsoft.com/office/officeart/2005/8/layout/orgChart1"/>
    <dgm:cxn modelId="{0B78AEFC-021E-4B20-842F-7E7F466370E6}" type="presParOf" srcId="{60CB6DC7-77D2-4A35-B8A4-2BD19E9716B0}" destId="{BFF4297D-9DD5-4F82-A9FC-F8971922BE74}" srcOrd="0" destOrd="0" presId="urn:microsoft.com/office/officeart/2005/8/layout/orgChart1"/>
    <dgm:cxn modelId="{244B0277-CF65-4B7C-A7BF-3E4E6B222703}" type="presParOf" srcId="{60CB6DC7-77D2-4A35-B8A4-2BD19E9716B0}" destId="{09E2E397-B08A-4762-9BC9-CE60F5750A68}" srcOrd="1" destOrd="0" presId="urn:microsoft.com/office/officeart/2005/8/layout/orgChart1"/>
    <dgm:cxn modelId="{FCD7C8AF-4B18-4CD8-89CE-1520CCD311F3}" type="presParOf" srcId="{09E2E397-B08A-4762-9BC9-CE60F5750A68}" destId="{15C1C1EC-DC40-4C3E-83B7-E8E7AA213083}" srcOrd="0" destOrd="0" presId="urn:microsoft.com/office/officeart/2005/8/layout/orgChart1"/>
    <dgm:cxn modelId="{47A8563D-4DE0-4B9D-938D-29AC84933791}" type="presParOf" srcId="{15C1C1EC-DC40-4C3E-83B7-E8E7AA213083}" destId="{24AE9095-9813-42A7-BD70-FBFF559B67F0}" srcOrd="0" destOrd="0" presId="urn:microsoft.com/office/officeart/2005/8/layout/orgChart1"/>
    <dgm:cxn modelId="{BA94912B-D582-4D38-8D58-70A0A8BC1788}" type="presParOf" srcId="{15C1C1EC-DC40-4C3E-83B7-E8E7AA213083}" destId="{0C688BC0-7AC1-40D0-BA1A-812F1047DA73}" srcOrd="1" destOrd="0" presId="urn:microsoft.com/office/officeart/2005/8/layout/orgChart1"/>
    <dgm:cxn modelId="{E89E5DF2-7FC2-4B05-993F-552852704B5B}" type="presParOf" srcId="{09E2E397-B08A-4762-9BC9-CE60F5750A68}" destId="{24EAD053-ECC4-46B5-B579-69C8FF485C87}" srcOrd="1" destOrd="0" presId="urn:microsoft.com/office/officeart/2005/8/layout/orgChart1"/>
    <dgm:cxn modelId="{26A5F4A0-A9A0-4E03-833D-A3498126ED66}" type="presParOf" srcId="{09E2E397-B08A-4762-9BC9-CE60F5750A68}" destId="{98118BC6-806A-4595-8CB0-2425A43BA65B}" srcOrd="2" destOrd="0" presId="urn:microsoft.com/office/officeart/2005/8/layout/orgChart1"/>
    <dgm:cxn modelId="{7940672A-5A78-4B02-9DE9-38E82EF265F8}" type="presParOf" srcId="{60CB6DC7-77D2-4A35-B8A4-2BD19E9716B0}" destId="{7BA73795-A245-467E-BE24-5416FD86209A}" srcOrd="2" destOrd="0" presId="urn:microsoft.com/office/officeart/2005/8/layout/orgChart1"/>
    <dgm:cxn modelId="{70F75B1E-E1D8-41FB-B4EB-9458614A01D2}" type="presParOf" srcId="{60CB6DC7-77D2-4A35-B8A4-2BD19E9716B0}" destId="{586FD9D2-9F0F-4006-B06F-DF280926BC5B}" srcOrd="3" destOrd="0" presId="urn:microsoft.com/office/officeart/2005/8/layout/orgChart1"/>
    <dgm:cxn modelId="{C33916D3-71F7-4C8D-A4DD-DDD148E48163}" type="presParOf" srcId="{586FD9D2-9F0F-4006-B06F-DF280926BC5B}" destId="{E7717D76-D0AF-4227-BE0A-FBDA3922C040}" srcOrd="0" destOrd="0" presId="urn:microsoft.com/office/officeart/2005/8/layout/orgChart1"/>
    <dgm:cxn modelId="{5139CC75-3197-4419-86AF-986E7EBF54AA}" type="presParOf" srcId="{E7717D76-D0AF-4227-BE0A-FBDA3922C040}" destId="{33276428-B538-4463-97EC-AC510A8C1CB9}" srcOrd="0" destOrd="0" presId="urn:microsoft.com/office/officeart/2005/8/layout/orgChart1"/>
    <dgm:cxn modelId="{28BCCA73-C796-4E88-A59F-C5865140E5A6}" type="presParOf" srcId="{E7717D76-D0AF-4227-BE0A-FBDA3922C040}" destId="{106B9E69-B0B2-4A80-B430-B387C3F41A3D}" srcOrd="1" destOrd="0" presId="urn:microsoft.com/office/officeart/2005/8/layout/orgChart1"/>
    <dgm:cxn modelId="{4FEF092D-461B-4DE6-B373-5A8C2559597D}" type="presParOf" srcId="{586FD9D2-9F0F-4006-B06F-DF280926BC5B}" destId="{41F7A624-7041-43D3-BDF2-7749114F50E6}" srcOrd="1" destOrd="0" presId="urn:microsoft.com/office/officeart/2005/8/layout/orgChart1"/>
    <dgm:cxn modelId="{CA26CFCB-842F-405A-BF83-5EDF32B9DF24}" type="presParOf" srcId="{586FD9D2-9F0F-4006-B06F-DF280926BC5B}" destId="{F7095511-468E-4665-A09D-2B2006ECD36E}" srcOrd="2" destOrd="0" presId="urn:microsoft.com/office/officeart/2005/8/layout/orgChart1"/>
    <dgm:cxn modelId="{B190D211-937D-4494-B9A6-D594A099BAFD}" type="presParOf" srcId="{60CB6DC7-77D2-4A35-B8A4-2BD19E9716B0}" destId="{45494B74-3ED4-46BA-AC12-6DB58CD96B6A}" srcOrd="4" destOrd="0" presId="urn:microsoft.com/office/officeart/2005/8/layout/orgChart1"/>
    <dgm:cxn modelId="{654A36BB-CA60-411B-A62C-1F8AFAA490F1}" type="presParOf" srcId="{60CB6DC7-77D2-4A35-B8A4-2BD19E9716B0}" destId="{2BD2F572-E5B2-42F4-B1DA-B2DE90A50116}" srcOrd="5" destOrd="0" presId="urn:microsoft.com/office/officeart/2005/8/layout/orgChart1"/>
    <dgm:cxn modelId="{A9D816B3-C5E9-438A-96DF-16ACC4D0E3A8}" type="presParOf" srcId="{2BD2F572-E5B2-42F4-B1DA-B2DE90A50116}" destId="{4FB94DF8-8996-460D-952E-8570C8BF9E5F}" srcOrd="0" destOrd="0" presId="urn:microsoft.com/office/officeart/2005/8/layout/orgChart1"/>
    <dgm:cxn modelId="{0918D789-7CBC-4E98-8D61-24114E48F549}" type="presParOf" srcId="{4FB94DF8-8996-460D-952E-8570C8BF9E5F}" destId="{D3CE5028-E662-40F1-9329-CA241092246B}" srcOrd="0" destOrd="0" presId="urn:microsoft.com/office/officeart/2005/8/layout/orgChart1"/>
    <dgm:cxn modelId="{691EF5D0-F94C-4A12-BCB7-043495FE9FB8}" type="presParOf" srcId="{4FB94DF8-8996-460D-952E-8570C8BF9E5F}" destId="{796BCDEB-6F92-4D7F-9368-AAA1090A16E9}" srcOrd="1" destOrd="0" presId="urn:microsoft.com/office/officeart/2005/8/layout/orgChart1"/>
    <dgm:cxn modelId="{B5C127FB-B4E2-4936-B3C0-F8A1D9CEC0FE}" type="presParOf" srcId="{2BD2F572-E5B2-42F4-B1DA-B2DE90A50116}" destId="{7DD5ECEE-58F8-4608-9226-F38A81E8D15D}" srcOrd="1" destOrd="0" presId="urn:microsoft.com/office/officeart/2005/8/layout/orgChart1"/>
    <dgm:cxn modelId="{B87CCC69-01A4-4CE5-A1F8-F9CCF8D529C7}" type="presParOf" srcId="{2BD2F572-E5B2-42F4-B1DA-B2DE90A50116}" destId="{504DD2A7-B320-4E93-A2C4-D7DA9DED4FD8}" srcOrd="2" destOrd="0" presId="urn:microsoft.com/office/officeart/2005/8/layout/orgChart1"/>
    <dgm:cxn modelId="{1060EBE7-F090-4271-9CAE-129E872F12C4}" type="presParOf" srcId="{60CB6DC7-77D2-4A35-B8A4-2BD19E9716B0}" destId="{23F44244-351A-4313-89DA-1D0C8020ABFA}" srcOrd="6" destOrd="0" presId="urn:microsoft.com/office/officeart/2005/8/layout/orgChart1"/>
    <dgm:cxn modelId="{AC6B8DEB-F2F3-42F2-9A4F-D1B1655C1F5D}" type="presParOf" srcId="{60CB6DC7-77D2-4A35-B8A4-2BD19E9716B0}" destId="{04D03080-FCDD-435B-9097-DA7E4214C741}" srcOrd="7" destOrd="0" presId="urn:microsoft.com/office/officeart/2005/8/layout/orgChart1"/>
    <dgm:cxn modelId="{5DD7290C-3C13-4730-85D3-19E69078C992}" type="presParOf" srcId="{04D03080-FCDD-435B-9097-DA7E4214C741}" destId="{1893CFF5-D809-477A-AFD5-27E7ACB3559D}" srcOrd="0" destOrd="0" presId="urn:microsoft.com/office/officeart/2005/8/layout/orgChart1"/>
    <dgm:cxn modelId="{FC7FE058-D004-4FBE-B2E3-209B124AF9EC}" type="presParOf" srcId="{1893CFF5-D809-477A-AFD5-27E7ACB3559D}" destId="{612C0F5D-EFC2-4E92-8682-1B086BE24534}" srcOrd="0" destOrd="0" presId="urn:microsoft.com/office/officeart/2005/8/layout/orgChart1"/>
    <dgm:cxn modelId="{DE79C27C-805B-4960-874D-3061AC37C9A8}" type="presParOf" srcId="{1893CFF5-D809-477A-AFD5-27E7ACB3559D}" destId="{6328F3F3-0744-4439-B2E8-79062AEEC82D}" srcOrd="1" destOrd="0" presId="urn:microsoft.com/office/officeart/2005/8/layout/orgChart1"/>
    <dgm:cxn modelId="{F71A8A1B-984D-466F-81E5-0D61D85BB1CF}" type="presParOf" srcId="{04D03080-FCDD-435B-9097-DA7E4214C741}" destId="{7B18954F-C92F-4A2E-960D-E7B54F3A9750}" srcOrd="1" destOrd="0" presId="urn:microsoft.com/office/officeart/2005/8/layout/orgChart1"/>
    <dgm:cxn modelId="{34366D53-EBB3-4855-9D09-8B7AD8E5EFF8}" type="presParOf" srcId="{04D03080-FCDD-435B-9097-DA7E4214C741}" destId="{38245F34-9EDB-4FC2-955D-DC7CEC4103C2}" srcOrd="2" destOrd="0" presId="urn:microsoft.com/office/officeart/2005/8/layout/orgChart1"/>
    <dgm:cxn modelId="{F56FC0FB-E2B3-42F3-9D64-30BACBAEB65B}" type="presParOf" srcId="{60CB6DC7-77D2-4A35-B8A4-2BD19E9716B0}" destId="{1452AAE3-7C60-42E7-B48D-825D20B797F8}" srcOrd="8" destOrd="0" presId="urn:microsoft.com/office/officeart/2005/8/layout/orgChart1"/>
    <dgm:cxn modelId="{63E3CB21-2E86-4565-9C53-CAF496F5A7B2}" type="presParOf" srcId="{60CB6DC7-77D2-4A35-B8A4-2BD19E9716B0}" destId="{9E45F886-61EF-4A2B-95FB-0CBBAD1FA1AB}" srcOrd="9" destOrd="0" presId="urn:microsoft.com/office/officeart/2005/8/layout/orgChart1"/>
    <dgm:cxn modelId="{3FB8FD50-9562-459E-9444-C82287542D04}" type="presParOf" srcId="{9E45F886-61EF-4A2B-95FB-0CBBAD1FA1AB}" destId="{CAB04ADC-B21C-4AA2-8AAC-AFD0BD8D6B35}" srcOrd="0" destOrd="0" presId="urn:microsoft.com/office/officeart/2005/8/layout/orgChart1"/>
    <dgm:cxn modelId="{976FCC0C-B569-4FD6-81E9-555D7D8364CD}" type="presParOf" srcId="{CAB04ADC-B21C-4AA2-8AAC-AFD0BD8D6B35}" destId="{54550EDA-FE5B-4D6E-AE5A-37DCEBD432C6}" srcOrd="0" destOrd="0" presId="urn:microsoft.com/office/officeart/2005/8/layout/orgChart1"/>
    <dgm:cxn modelId="{1D7CB795-7251-485E-9864-24ECFA14C767}" type="presParOf" srcId="{CAB04ADC-B21C-4AA2-8AAC-AFD0BD8D6B35}" destId="{74913850-F680-4EE9-9C66-538498415C60}" srcOrd="1" destOrd="0" presId="urn:microsoft.com/office/officeart/2005/8/layout/orgChart1"/>
    <dgm:cxn modelId="{8156C24A-8880-49B4-880C-19FCA745B8C6}" type="presParOf" srcId="{9E45F886-61EF-4A2B-95FB-0CBBAD1FA1AB}" destId="{B4E13D2C-B175-46FB-8857-FCF23190FDFA}" srcOrd="1" destOrd="0" presId="urn:microsoft.com/office/officeart/2005/8/layout/orgChart1"/>
    <dgm:cxn modelId="{788F6F20-4455-455B-AD27-0BA71CA086DA}" type="presParOf" srcId="{9E45F886-61EF-4A2B-95FB-0CBBAD1FA1AB}" destId="{3CFB4F26-15BB-496E-BD23-D165B45E224C}" srcOrd="2" destOrd="0" presId="urn:microsoft.com/office/officeart/2005/8/layout/orgChart1"/>
    <dgm:cxn modelId="{C66B42F5-7906-4B71-9B6B-C328A13709DD}" type="presParOf" srcId="{60CB6DC7-77D2-4A35-B8A4-2BD19E9716B0}" destId="{EF058589-0EAD-4540-BE50-3525EB86D2D6}" srcOrd="10" destOrd="0" presId="urn:microsoft.com/office/officeart/2005/8/layout/orgChart1"/>
    <dgm:cxn modelId="{664E40F4-992E-46DA-A8F9-076C589EF777}" type="presParOf" srcId="{60CB6DC7-77D2-4A35-B8A4-2BD19E9716B0}" destId="{EA31937F-D328-4B26-B242-667558808D4D}" srcOrd="11" destOrd="0" presId="urn:microsoft.com/office/officeart/2005/8/layout/orgChart1"/>
    <dgm:cxn modelId="{7AD9BC2D-0593-4C3B-BBA4-2EF3B2D55B2E}" type="presParOf" srcId="{EA31937F-D328-4B26-B242-667558808D4D}" destId="{E6C371F6-A193-4C42-8B28-DB711D4C3A43}" srcOrd="0" destOrd="0" presId="urn:microsoft.com/office/officeart/2005/8/layout/orgChart1"/>
    <dgm:cxn modelId="{CE34C2F1-43E6-4CE9-A5A6-BE77CC1636E2}" type="presParOf" srcId="{E6C371F6-A193-4C42-8B28-DB711D4C3A43}" destId="{086D4EEE-5856-4CCD-A755-5AABC3D1B1C3}" srcOrd="0" destOrd="0" presId="urn:microsoft.com/office/officeart/2005/8/layout/orgChart1"/>
    <dgm:cxn modelId="{BDC1DD11-3178-4221-A953-4B5C20AD2755}" type="presParOf" srcId="{E6C371F6-A193-4C42-8B28-DB711D4C3A43}" destId="{C15C84A0-24B0-40D1-BD62-B48FC5B8B2FE}" srcOrd="1" destOrd="0" presId="urn:microsoft.com/office/officeart/2005/8/layout/orgChart1"/>
    <dgm:cxn modelId="{D551C988-0BEC-4978-B0CB-5AF9A2ED42E1}" type="presParOf" srcId="{EA31937F-D328-4B26-B242-667558808D4D}" destId="{1198569A-A42E-4D95-8E21-978D554A81DC}" srcOrd="1" destOrd="0" presId="urn:microsoft.com/office/officeart/2005/8/layout/orgChart1"/>
    <dgm:cxn modelId="{BCBC4922-EF73-4DA5-9661-8D2DFEF5C648}" type="presParOf" srcId="{EA31937F-D328-4B26-B242-667558808D4D}" destId="{EC8AA261-2834-4FC7-92DA-D26E12D1671F}" srcOrd="2" destOrd="0" presId="urn:microsoft.com/office/officeart/2005/8/layout/orgChart1"/>
    <dgm:cxn modelId="{D2AC418A-F3B0-4E1E-9FE5-7B1C9C170194}" type="presParOf" srcId="{60CB6DC7-77D2-4A35-B8A4-2BD19E9716B0}" destId="{19DAD4F4-BDD1-4B18-A7BA-ED86D65B24AD}" srcOrd="12" destOrd="0" presId="urn:microsoft.com/office/officeart/2005/8/layout/orgChart1"/>
    <dgm:cxn modelId="{7F615E96-CB4B-427B-80B9-7935D11693B3}" type="presParOf" srcId="{60CB6DC7-77D2-4A35-B8A4-2BD19E9716B0}" destId="{918A67D1-D052-4666-B5F9-11B942AAA1AA}" srcOrd="13" destOrd="0" presId="urn:microsoft.com/office/officeart/2005/8/layout/orgChart1"/>
    <dgm:cxn modelId="{BDBF2B9A-CC2D-470D-AF90-325EE55E845A}" type="presParOf" srcId="{918A67D1-D052-4666-B5F9-11B942AAA1AA}" destId="{D1F81C95-FEA0-4DAF-BB95-9E1EB7849588}" srcOrd="0" destOrd="0" presId="urn:microsoft.com/office/officeart/2005/8/layout/orgChart1"/>
    <dgm:cxn modelId="{63367771-A52D-4237-A2E1-D50DCBF070EE}" type="presParOf" srcId="{D1F81C95-FEA0-4DAF-BB95-9E1EB7849588}" destId="{02741DF8-5B19-4907-BB9D-96B32D56E8E3}" srcOrd="0" destOrd="0" presId="urn:microsoft.com/office/officeart/2005/8/layout/orgChart1"/>
    <dgm:cxn modelId="{9F34C890-0810-46D1-9145-747B68146A78}" type="presParOf" srcId="{D1F81C95-FEA0-4DAF-BB95-9E1EB7849588}" destId="{F4DFE207-A4FE-4A34-BB45-7EE66CAF64F2}" srcOrd="1" destOrd="0" presId="urn:microsoft.com/office/officeart/2005/8/layout/orgChart1"/>
    <dgm:cxn modelId="{B88884F4-E11F-4CE3-9060-0A9E89259FB7}" type="presParOf" srcId="{918A67D1-D052-4666-B5F9-11B942AAA1AA}" destId="{7463ABDD-1B05-4C24-913B-A5F30C863DC6}" srcOrd="1" destOrd="0" presId="urn:microsoft.com/office/officeart/2005/8/layout/orgChart1"/>
    <dgm:cxn modelId="{32C372B1-DCDB-44A8-9747-03A836913405}" type="presParOf" srcId="{918A67D1-D052-4666-B5F9-11B942AAA1AA}" destId="{34DB430E-9ED1-422E-8E1B-809AA8B2AC07}" srcOrd="2" destOrd="0" presId="urn:microsoft.com/office/officeart/2005/8/layout/orgChart1"/>
    <dgm:cxn modelId="{B4C80B47-3E1F-422E-A013-DFEC18AEF588}" type="presParOf" srcId="{60CB6DC7-77D2-4A35-B8A4-2BD19E9716B0}" destId="{4285653A-9C3E-44D9-9A62-C46F51B50CB4}" srcOrd="14" destOrd="0" presId="urn:microsoft.com/office/officeart/2005/8/layout/orgChart1"/>
    <dgm:cxn modelId="{B1C2C1CF-9196-43B0-8634-44715727D984}" type="presParOf" srcId="{60CB6DC7-77D2-4A35-B8A4-2BD19E9716B0}" destId="{3F7C7A20-0E24-446D-97FB-C9C76AF1DE89}" srcOrd="15" destOrd="0" presId="urn:microsoft.com/office/officeart/2005/8/layout/orgChart1"/>
    <dgm:cxn modelId="{B04B2C69-372A-4A51-99F1-3F8E49CDE46A}" type="presParOf" srcId="{3F7C7A20-0E24-446D-97FB-C9C76AF1DE89}" destId="{B976113F-97B3-4177-9A4E-730F8F84FAB8}" srcOrd="0" destOrd="0" presId="urn:microsoft.com/office/officeart/2005/8/layout/orgChart1"/>
    <dgm:cxn modelId="{5BCF8DCF-F902-4F2E-A493-40EC5008C50D}" type="presParOf" srcId="{B976113F-97B3-4177-9A4E-730F8F84FAB8}" destId="{1C871BB5-62F6-4885-ACD0-7703A22589F8}" srcOrd="0" destOrd="0" presId="urn:microsoft.com/office/officeart/2005/8/layout/orgChart1"/>
    <dgm:cxn modelId="{66DB8C43-9C88-403B-8C10-DD90CC826097}" type="presParOf" srcId="{B976113F-97B3-4177-9A4E-730F8F84FAB8}" destId="{40EFDCFE-6259-4D34-8B44-87E278B72383}" srcOrd="1" destOrd="0" presId="urn:microsoft.com/office/officeart/2005/8/layout/orgChart1"/>
    <dgm:cxn modelId="{F4AB34B4-A081-4C5C-884B-BCD14414BFF7}" type="presParOf" srcId="{3F7C7A20-0E24-446D-97FB-C9C76AF1DE89}" destId="{B91B8244-32AD-42A4-92D4-CB4770897114}" srcOrd="1" destOrd="0" presId="urn:microsoft.com/office/officeart/2005/8/layout/orgChart1"/>
    <dgm:cxn modelId="{12E8F965-1740-4598-8899-1206A7EEB854}" type="presParOf" srcId="{3F7C7A20-0E24-446D-97FB-C9C76AF1DE89}" destId="{1970A3A8-004E-441D-9602-3AE4BFF966BB}" srcOrd="2" destOrd="0" presId="urn:microsoft.com/office/officeart/2005/8/layout/orgChart1"/>
    <dgm:cxn modelId="{FC358808-D316-4670-BD78-825FD1E1090D}" type="presParOf" srcId="{60CB6DC7-77D2-4A35-B8A4-2BD19E9716B0}" destId="{E051DEF9-EB24-4E61-8DDF-28711B3D1961}" srcOrd="16" destOrd="0" presId="urn:microsoft.com/office/officeart/2005/8/layout/orgChart1"/>
    <dgm:cxn modelId="{480EBABD-7DEF-452A-9769-60F6D728DA03}" type="presParOf" srcId="{60CB6DC7-77D2-4A35-B8A4-2BD19E9716B0}" destId="{1790A086-014C-48DB-898D-CAF28D640590}" srcOrd="17" destOrd="0" presId="urn:microsoft.com/office/officeart/2005/8/layout/orgChart1"/>
    <dgm:cxn modelId="{9E73AFE2-E721-4EA8-8423-167F7BABBA24}" type="presParOf" srcId="{1790A086-014C-48DB-898D-CAF28D640590}" destId="{44C7FE0A-DC70-4DAA-AD69-1B9A412EF065}" srcOrd="0" destOrd="0" presId="urn:microsoft.com/office/officeart/2005/8/layout/orgChart1"/>
    <dgm:cxn modelId="{1750C6FF-BB2E-4426-B08E-EBE2B7E22990}" type="presParOf" srcId="{44C7FE0A-DC70-4DAA-AD69-1B9A412EF065}" destId="{04901C3C-C9E4-4718-A6DB-6FAFE385C3B5}" srcOrd="0" destOrd="0" presId="urn:microsoft.com/office/officeart/2005/8/layout/orgChart1"/>
    <dgm:cxn modelId="{7E50E583-D8E1-413E-AF91-CCD4A367695C}" type="presParOf" srcId="{44C7FE0A-DC70-4DAA-AD69-1B9A412EF065}" destId="{CC92D6C7-2693-49F6-B644-D26F4B67C635}" srcOrd="1" destOrd="0" presId="urn:microsoft.com/office/officeart/2005/8/layout/orgChart1"/>
    <dgm:cxn modelId="{34E77CCB-B487-4A7A-93E8-80588432CCFB}" type="presParOf" srcId="{1790A086-014C-48DB-898D-CAF28D640590}" destId="{E15BAABB-15F0-4486-ACDD-ECAB66CCEA8C}" srcOrd="1" destOrd="0" presId="urn:microsoft.com/office/officeart/2005/8/layout/orgChart1"/>
    <dgm:cxn modelId="{4A2B57C4-0228-4A03-851D-BBF127FED761}" type="presParOf" srcId="{1790A086-014C-48DB-898D-CAF28D640590}" destId="{CEB5D3E4-D6D6-4957-9B31-B5C80A35534C}" srcOrd="2" destOrd="0" presId="urn:microsoft.com/office/officeart/2005/8/layout/orgChart1"/>
    <dgm:cxn modelId="{42610C27-D637-4F77-8AF7-C01574DC6DE1}" type="presParOf" srcId="{60CB6DC7-77D2-4A35-B8A4-2BD19E9716B0}" destId="{222B6181-6608-4696-9457-D00D9C39803B}" srcOrd="18" destOrd="0" presId="urn:microsoft.com/office/officeart/2005/8/layout/orgChart1"/>
    <dgm:cxn modelId="{496978E0-E74D-4ACD-B599-41A3A79A2796}" type="presParOf" srcId="{60CB6DC7-77D2-4A35-B8A4-2BD19E9716B0}" destId="{9B40B91E-322C-4AA4-8EA8-780DA6A45BE5}" srcOrd="19" destOrd="0" presId="urn:microsoft.com/office/officeart/2005/8/layout/orgChart1"/>
    <dgm:cxn modelId="{7E563DCD-0A32-4768-AC5E-3A289EED4A7C}" type="presParOf" srcId="{9B40B91E-322C-4AA4-8EA8-780DA6A45BE5}" destId="{BDCF7894-B77B-4064-BF1E-A1B44394E03B}" srcOrd="0" destOrd="0" presId="urn:microsoft.com/office/officeart/2005/8/layout/orgChart1"/>
    <dgm:cxn modelId="{7FC180EC-16BC-497A-9E6D-36F61D1FAF58}" type="presParOf" srcId="{BDCF7894-B77B-4064-BF1E-A1B44394E03B}" destId="{116F8CE3-A21E-4C42-8A05-643D5FE31379}" srcOrd="0" destOrd="0" presId="urn:microsoft.com/office/officeart/2005/8/layout/orgChart1"/>
    <dgm:cxn modelId="{68DA6C9E-792D-4176-A023-1F92CC490DCE}" type="presParOf" srcId="{BDCF7894-B77B-4064-BF1E-A1B44394E03B}" destId="{0EB445A3-65D6-4932-8805-A0DBA0D91855}" srcOrd="1" destOrd="0" presId="urn:microsoft.com/office/officeart/2005/8/layout/orgChart1"/>
    <dgm:cxn modelId="{EA8718A7-49B2-4A30-88E2-6D74D8926A0B}" type="presParOf" srcId="{9B40B91E-322C-4AA4-8EA8-780DA6A45BE5}" destId="{C0D9C6E3-2178-4442-8BD2-1E17CFD69DFB}" srcOrd="1" destOrd="0" presId="urn:microsoft.com/office/officeart/2005/8/layout/orgChart1"/>
    <dgm:cxn modelId="{DA82AB32-D102-4A1D-942A-29FE0445759E}" type="presParOf" srcId="{9B40B91E-322C-4AA4-8EA8-780DA6A45BE5}" destId="{BAA5AFA4-0178-4E56-8929-61EBB54BD925}" srcOrd="2" destOrd="0" presId="urn:microsoft.com/office/officeart/2005/8/layout/orgChart1"/>
    <dgm:cxn modelId="{C54B20F2-F56D-4DF0-BE9C-91E8280D9C7C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7552EAEB-FD4B-4334-BE75-88CF63E224BC}" type="presOf" srcId="{CFB979D6-F55C-4C35-8C9E-410527FCC021}" destId="{33276428-B538-4463-97EC-AC510A8C1CB9}" srcOrd="0" destOrd="0" presId="urn:microsoft.com/office/officeart/2005/8/layout/orgChart1"/>
    <dgm:cxn modelId="{209F454B-61A7-41E5-80C3-DC50E8A72E67}" type="presOf" srcId="{D6BAF78C-B810-4056-AEF8-944BF2239042}" destId="{A0751396-217E-4E2F-971C-00D04A696A6F}" srcOrd="0" destOrd="0" presId="urn:microsoft.com/office/officeart/2005/8/layout/orgChart1"/>
    <dgm:cxn modelId="{837D3669-1B55-49E9-AF38-BB5DB6F58A95}" type="presOf" srcId="{0B72B09D-2B6B-491D-84E3-8D273CC5A045}" destId="{4285653A-9C3E-44D9-9A62-C46F51B50CB4}" srcOrd="0" destOrd="0" presId="urn:microsoft.com/office/officeart/2005/8/layout/orgChart1"/>
    <dgm:cxn modelId="{48E723F2-8C96-45AD-A048-B8789D397C92}" type="presOf" srcId="{0EBCA0ED-4E9E-47AC-95AD-E5969C27F72B}" destId="{CC92D6C7-2693-49F6-B644-D26F4B67C635}" srcOrd="1" destOrd="0" presId="urn:microsoft.com/office/officeart/2005/8/layout/orgChart1"/>
    <dgm:cxn modelId="{84330FDF-1B80-4AD3-AB27-86E2E69A8562}" type="presOf" srcId="{BD8BAC0E-89CF-48E6-B661-423D85A2D0A4}" destId="{54550EDA-FE5B-4D6E-AE5A-37DCEBD432C6}" srcOrd="0" destOrd="0" presId="urn:microsoft.com/office/officeart/2005/8/layout/orgChart1"/>
    <dgm:cxn modelId="{4B483A56-895F-4E1E-99C1-4CC79EB5C19F}" type="presOf" srcId="{209D2B16-0651-4761-AF34-AF11EC34ABAF}" destId="{40EFDCFE-6259-4D34-8B44-87E278B72383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EC0F1FC3-3E25-4E46-AA1B-FBF5884FA3A7}" type="presOf" srcId="{9BF821AB-73D7-46E1-908F-129515DC495D}" destId="{D3CE5028-E662-40F1-9329-CA241092246B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1858C69F-436A-4C67-AF62-CCA214181CD8}" type="presOf" srcId="{B194E6A4-343B-4897-91E1-32A66AF365E3}" destId="{E051DEF9-EB24-4E61-8DDF-28711B3D1961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54D6C024-4A1F-475A-A598-6D8FA17B5BE6}" type="presOf" srcId="{86D92570-30BE-4FC6-AB1F-3EF239C7C587}" destId="{222B6181-6608-4696-9457-D00D9C39803B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F951F72C-BA0C-43B3-9330-F6D2518AEB3A}" type="presOf" srcId="{08C27CB2-FCF0-4D44-A11A-51AB8C303D76}" destId="{F4DFE207-A4FE-4A34-BB45-7EE66CAF64F2}" srcOrd="1" destOrd="0" presId="urn:microsoft.com/office/officeart/2005/8/layout/orgChart1"/>
    <dgm:cxn modelId="{3A2EB9E4-CACB-4F27-9F31-CD3CE075773D}" type="presOf" srcId="{F7E492C0-D75F-483F-B208-20528FF56183}" destId="{612C0F5D-EFC2-4E92-8682-1B086BE2453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F6EB44A-50CD-4323-A5AB-D69B8F2F9AA5}" type="presOf" srcId="{0EBCA0ED-4E9E-47AC-95AD-E5969C27F72B}" destId="{04901C3C-C9E4-4718-A6DB-6FAFE385C3B5}" srcOrd="0" destOrd="0" presId="urn:microsoft.com/office/officeart/2005/8/layout/orgChart1"/>
    <dgm:cxn modelId="{52450B84-C0BD-444A-9B10-60F829BDF996}" type="presOf" srcId="{754F6713-7476-4A81-8DDB-06AC19D18242}" destId="{EF058589-0EAD-4540-BE50-3525EB86D2D6}" srcOrd="0" destOrd="0" presId="urn:microsoft.com/office/officeart/2005/8/layout/orgChart1"/>
    <dgm:cxn modelId="{60CA8BF8-0B84-4452-954D-D9906A509348}" type="presOf" srcId="{E5ADD0F3-3D14-4723-84F1-B7D2F082ED36}" destId="{086D4EEE-5856-4CCD-A755-5AABC3D1B1C3}" srcOrd="0" destOrd="0" presId="urn:microsoft.com/office/officeart/2005/8/layout/orgChart1"/>
    <dgm:cxn modelId="{7A73692A-FCE0-47F3-B484-0B99FD879FBB}" type="presOf" srcId="{229EED26-B32A-4EAA-9BC7-9172C72B77A4}" destId="{45494B74-3ED4-46BA-AC12-6DB58CD96B6A}" srcOrd="0" destOrd="0" presId="urn:microsoft.com/office/officeart/2005/8/layout/orgChart1"/>
    <dgm:cxn modelId="{203CF0C8-7A9C-443D-AA9A-D17ED1795FA0}" type="presOf" srcId="{D6BAF78C-B810-4056-AEF8-944BF2239042}" destId="{795D1D43-E1F6-4FE7-96DC-9DC569EB164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DBF186F1-78D6-432F-968F-8C5B57F75373}" type="presOf" srcId="{209D2B16-0651-4761-AF34-AF11EC34ABAF}" destId="{1C871BB5-62F6-4885-ACD0-7703A22589F8}" srcOrd="0" destOrd="0" presId="urn:microsoft.com/office/officeart/2005/8/layout/orgChart1"/>
    <dgm:cxn modelId="{20D90E40-1A52-4AF7-A9A2-2D09CFEF2E98}" type="presOf" srcId="{F7E492C0-D75F-483F-B208-20528FF56183}" destId="{6328F3F3-0744-4439-B2E8-79062AEEC82D}" srcOrd="1" destOrd="0" presId="urn:microsoft.com/office/officeart/2005/8/layout/orgChart1"/>
    <dgm:cxn modelId="{A06215AB-A93D-4BC3-BC6C-F23882581868}" type="presOf" srcId="{51334DF0-F427-4345-95B1-1889CAB9077B}" destId="{7BA73795-A245-467E-BE24-5416FD86209A}" srcOrd="0" destOrd="0" presId="urn:microsoft.com/office/officeart/2005/8/layout/orgChart1"/>
    <dgm:cxn modelId="{00DDCA1E-4923-40A4-9EEA-DF818AFF12A9}" type="presOf" srcId="{37F786C1-9D59-4051-8EA8-8B35A42D16F5}" destId="{19DAD4F4-BDD1-4B18-A7BA-ED86D65B24AD}" srcOrd="0" destOrd="0" presId="urn:microsoft.com/office/officeart/2005/8/layout/orgChart1"/>
    <dgm:cxn modelId="{85DA6303-3464-4D35-A360-E704F99E30E5}" type="presOf" srcId="{66D3B1A6-EC79-4688-9FD8-3631C52892A8}" destId="{1452AAE3-7C60-42E7-B48D-825D20B797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5B489561-0065-4784-953A-D68307477B34}" type="presOf" srcId="{52A7B299-987B-4C85-966A-44913F9C8407}" destId="{23F44244-351A-4313-89DA-1D0C8020ABFA}" srcOrd="0" destOrd="0" presId="urn:microsoft.com/office/officeart/2005/8/layout/orgChart1"/>
    <dgm:cxn modelId="{E5AE475D-5B2C-4241-B14F-47C3F05F4E3F}" type="presOf" srcId="{ED5178BE-DB7A-4128-90DE-10D3BAD51C26}" destId="{116F8CE3-A21E-4C42-8A05-643D5FE31379}" srcOrd="0" destOrd="0" presId="urn:microsoft.com/office/officeart/2005/8/layout/orgChart1"/>
    <dgm:cxn modelId="{17AF0F07-1F09-4B86-B30D-6A304E89CD73}" type="presOf" srcId="{BD8BAC0E-89CF-48E6-B661-423D85A2D0A4}" destId="{74913850-F680-4EE9-9C66-538498415C60}" srcOrd="1" destOrd="0" presId="urn:microsoft.com/office/officeart/2005/8/layout/orgChart1"/>
    <dgm:cxn modelId="{D37EF36A-BAAB-45B4-BD57-F607F81679A0}" type="presOf" srcId="{CFB979D6-F55C-4C35-8C9E-410527FCC021}" destId="{106B9E69-B0B2-4A80-B430-B387C3F41A3D}" srcOrd="1" destOrd="0" presId="urn:microsoft.com/office/officeart/2005/8/layout/orgChart1"/>
    <dgm:cxn modelId="{2504EB84-0DC1-441D-A0AB-B9B3785D717B}" type="presOf" srcId="{E5ADD0F3-3D14-4723-84F1-B7D2F082ED36}" destId="{C15C84A0-24B0-40D1-BD62-B48FC5B8B2FE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70FC0B10-4091-4829-922A-C030DD32E7E9}" type="presOf" srcId="{ED5178BE-DB7A-4128-90DE-10D3BAD51C26}" destId="{0EB445A3-65D6-4932-8805-A0DBA0D91855}" srcOrd="1" destOrd="0" presId="urn:microsoft.com/office/officeart/2005/8/layout/orgChart1"/>
    <dgm:cxn modelId="{CA825CBC-BE17-4D16-B126-5E1F4C7C2007}" type="presOf" srcId="{9BF821AB-73D7-46E1-908F-129515DC495D}" destId="{796BCDEB-6F92-4D7F-9368-AAA1090A16E9}" srcOrd="1" destOrd="0" presId="urn:microsoft.com/office/officeart/2005/8/layout/orgChart1"/>
    <dgm:cxn modelId="{1E77FCCF-E18B-4572-B9F4-743959B78136}" type="presOf" srcId="{815BE3AE-520C-401A-A055-DEC3D7FE5E42}" destId="{894B5E8F-9592-4CE9-B1C0-6BE0E501D811}" srcOrd="0" destOrd="0" presId="urn:microsoft.com/office/officeart/2005/8/layout/orgChart1"/>
    <dgm:cxn modelId="{73AB85B9-D1E1-4438-8502-93480F632798}" type="presOf" srcId="{99EADA56-EACC-4463-9172-D13F14025A35}" destId="{24AE9095-9813-42A7-BD70-FBFF559B67F0}" srcOrd="0" destOrd="0" presId="urn:microsoft.com/office/officeart/2005/8/layout/orgChart1"/>
    <dgm:cxn modelId="{8F733F73-4D61-441C-A20E-5ACCA8B60987}" type="presOf" srcId="{08C27CB2-FCF0-4D44-A11A-51AB8C303D76}" destId="{02741DF8-5B19-4907-BB9D-96B32D56E8E3}" srcOrd="0" destOrd="0" presId="urn:microsoft.com/office/officeart/2005/8/layout/orgChart1"/>
    <dgm:cxn modelId="{D7201331-3352-473D-AB02-5804A13A3E4A}" type="presOf" srcId="{99EADA56-EACC-4463-9172-D13F14025A35}" destId="{0C688BC0-7AC1-40D0-BA1A-812F1047DA73}" srcOrd="1" destOrd="0" presId="urn:microsoft.com/office/officeart/2005/8/layout/orgChart1"/>
    <dgm:cxn modelId="{B9ED0CB7-822E-479F-BA7E-789B7AA2544E}" type="presOf" srcId="{18D177C1-524B-4A5E-BB2A-51D15420D5EC}" destId="{BFF4297D-9DD5-4F82-A9FC-F8971922BE74}" srcOrd="0" destOrd="0" presId="urn:microsoft.com/office/officeart/2005/8/layout/orgChart1"/>
    <dgm:cxn modelId="{32D1A1DF-3513-4741-A0AA-3C0E04E17723}" type="presParOf" srcId="{894B5E8F-9592-4CE9-B1C0-6BE0E501D811}" destId="{F6E6FEAD-6DBB-41DF-AA5C-F2D7862E1A0F}" srcOrd="0" destOrd="0" presId="urn:microsoft.com/office/officeart/2005/8/layout/orgChart1"/>
    <dgm:cxn modelId="{A89AC77E-02AD-4D2F-942A-FA40040CACE2}" type="presParOf" srcId="{F6E6FEAD-6DBB-41DF-AA5C-F2D7862E1A0F}" destId="{F86EFF71-763B-4D0E-A9F8-B881FD6D4458}" srcOrd="0" destOrd="0" presId="urn:microsoft.com/office/officeart/2005/8/layout/orgChart1"/>
    <dgm:cxn modelId="{2BDA7A8E-6033-44FB-B383-9517AAF842E5}" type="presParOf" srcId="{F86EFF71-763B-4D0E-A9F8-B881FD6D4458}" destId="{A0751396-217E-4E2F-971C-00D04A696A6F}" srcOrd="0" destOrd="0" presId="urn:microsoft.com/office/officeart/2005/8/layout/orgChart1"/>
    <dgm:cxn modelId="{43421E05-6FAC-4535-856A-7963A4A03110}" type="presParOf" srcId="{F86EFF71-763B-4D0E-A9F8-B881FD6D4458}" destId="{795D1D43-E1F6-4FE7-96DC-9DC569EB1645}" srcOrd="1" destOrd="0" presId="urn:microsoft.com/office/officeart/2005/8/layout/orgChart1"/>
    <dgm:cxn modelId="{8811B057-7D0F-40C6-96EC-94CD6EE96E0F}" type="presParOf" srcId="{F6E6FEAD-6DBB-41DF-AA5C-F2D7862E1A0F}" destId="{60CB6DC7-77D2-4A35-B8A4-2BD19E9716B0}" srcOrd="1" destOrd="0" presId="urn:microsoft.com/office/officeart/2005/8/layout/orgChart1"/>
    <dgm:cxn modelId="{949E836B-90D5-455F-97B9-5335F93EBD73}" type="presParOf" srcId="{60CB6DC7-77D2-4A35-B8A4-2BD19E9716B0}" destId="{BFF4297D-9DD5-4F82-A9FC-F8971922BE74}" srcOrd="0" destOrd="0" presId="urn:microsoft.com/office/officeart/2005/8/layout/orgChart1"/>
    <dgm:cxn modelId="{CDDAE18F-BDAA-478C-9559-D96955E8D577}" type="presParOf" srcId="{60CB6DC7-77D2-4A35-B8A4-2BD19E9716B0}" destId="{09E2E397-B08A-4762-9BC9-CE60F5750A68}" srcOrd="1" destOrd="0" presId="urn:microsoft.com/office/officeart/2005/8/layout/orgChart1"/>
    <dgm:cxn modelId="{A30C0E09-313A-42FB-B0AA-3337357280E3}" type="presParOf" srcId="{09E2E397-B08A-4762-9BC9-CE60F5750A68}" destId="{15C1C1EC-DC40-4C3E-83B7-E8E7AA213083}" srcOrd="0" destOrd="0" presId="urn:microsoft.com/office/officeart/2005/8/layout/orgChart1"/>
    <dgm:cxn modelId="{241C6237-63D1-4A45-A703-D61A0485935F}" type="presParOf" srcId="{15C1C1EC-DC40-4C3E-83B7-E8E7AA213083}" destId="{24AE9095-9813-42A7-BD70-FBFF559B67F0}" srcOrd="0" destOrd="0" presId="urn:microsoft.com/office/officeart/2005/8/layout/orgChart1"/>
    <dgm:cxn modelId="{E97CBE31-3EBF-4553-AED5-994702290148}" type="presParOf" srcId="{15C1C1EC-DC40-4C3E-83B7-E8E7AA213083}" destId="{0C688BC0-7AC1-40D0-BA1A-812F1047DA73}" srcOrd="1" destOrd="0" presId="urn:microsoft.com/office/officeart/2005/8/layout/orgChart1"/>
    <dgm:cxn modelId="{05456205-2705-4685-AD3F-A054734C20AE}" type="presParOf" srcId="{09E2E397-B08A-4762-9BC9-CE60F5750A68}" destId="{24EAD053-ECC4-46B5-B579-69C8FF485C87}" srcOrd="1" destOrd="0" presId="urn:microsoft.com/office/officeart/2005/8/layout/orgChart1"/>
    <dgm:cxn modelId="{0627B661-3692-4E9E-92D6-35FCDE9F6D67}" type="presParOf" srcId="{09E2E397-B08A-4762-9BC9-CE60F5750A68}" destId="{98118BC6-806A-4595-8CB0-2425A43BA65B}" srcOrd="2" destOrd="0" presId="urn:microsoft.com/office/officeart/2005/8/layout/orgChart1"/>
    <dgm:cxn modelId="{8029A574-0E54-4D4C-A59F-5C83C57FEE2A}" type="presParOf" srcId="{60CB6DC7-77D2-4A35-B8A4-2BD19E9716B0}" destId="{7BA73795-A245-467E-BE24-5416FD86209A}" srcOrd="2" destOrd="0" presId="urn:microsoft.com/office/officeart/2005/8/layout/orgChart1"/>
    <dgm:cxn modelId="{DB96132E-97B1-4B92-806D-06C28C1B07E1}" type="presParOf" srcId="{60CB6DC7-77D2-4A35-B8A4-2BD19E9716B0}" destId="{586FD9D2-9F0F-4006-B06F-DF280926BC5B}" srcOrd="3" destOrd="0" presId="urn:microsoft.com/office/officeart/2005/8/layout/orgChart1"/>
    <dgm:cxn modelId="{F6D03919-2B7F-4EAC-8588-B3E2844A5C9A}" type="presParOf" srcId="{586FD9D2-9F0F-4006-B06F-DF280926BC5B}" destId="{E7717D76-D0AF-4227-BE0A-FBDA3922C040}" srcOrd="0" destOrd="0" presId="urn:microsoft.com/office/officeart/2005/8/layout/orgChart1"/>
    <dgm:cxn modelId="{F23178AA-FFA7-400E-8121-0FE459F69A1C}" type="presParOf" srcId="{E7717D76-D0AF-4227-BE0A-FBDA3922C040}" destId="{33276428-B538-4463-97EC-AC510A8C1CB9}" srcOrd="0" destOrd="0" presId="urn:microsoft.com/office/officeart/2005/8/layout/orgChart1"/>
    <dgm:cxn modelId="{52471110-8356-4299-B9BD-68BBEDDD46E3}" type="presParOf" srcId="{E7717D76-D0AF-4227-BE0A-FBDA3922C040}" destId="{106B9E69-B0B2-4A80-B430-B387C3F41A3D}" srcOrd="1" destOrd="0" presId="urn:microsoft.com/office/officeart/2005/8/layout/orgChart1"/>
    <dgm:cxn modelId="{4334CFB3-7AA7-4154-807D-AA6F69C85F8C}" type="presParOf" srcId="{586FD9D2-9F0F-4006-B06F-DF280926BC5B}" destId="{41F7A624-7041-43D3-BDF2-7749114F50E6}" srcOrd="1" destOrd="0" presId="urn:microsoft.com/office/officeart/2005/8/layout/orgChart1"/>
    <dgm:cxn modelId="{E8534BFC-8CDC-4244-860C-3E3498F5F503}" type="presParOf" srcId="{586FD9D2-9F0F-4006-B06F-DF280926BC5B}" destId="{F7095511-468E-4665-A09D-2B2006ECD36E}" srcOrd="2" destOrd="0" presId="urn:microsoft.com/office/officeart/2005/8/layout/orgChart1"/>
    <dgm:cxn modelId="{FA6F00D6-D333-4BAE-9224-C3666EE742C3}" type="presParOf" srcId="{60CB6DC7-77D2-4A35-B8A4-2BD19E9716B0}" destId="{45494B74-3ED4-46BA-AC12-6DB58CD96B6A}" srcOrd="4" destOrd="0" presId="urn:microsoft.com/office/officeart/2005/8/layout/orgChart1"/>
    <dgm:cxn modelId="{C8281A2B-32C6-43E3-8098-F06BD84B25B8}" type="presParOf" srcId="{60CB6DC7-77D2-4A35-B8A4-2BD19E9716B0}" destId="{2BD2F572-E5B2-42F4-B1DA-B2DE90A50116}" srcOrd="5" destOrd="0" presId="urn:microsoft.com/office/officeart/2005/8/layout/orgChart1"/>
    <dgm:cxn modelId="{04304FA9-80B2-4A84-B466-6C11A56E5F81}" type="presParOf" srcId="{2BD2F572-E5B2-42F4-B1DA-B2DE90A50116}" destId="{4FB94DF8-8996-460D-952E-8570C8BF9E5F}" srcOrd="0" destOrd="0" presId="urn:microsoft.com/office/officeart/2005/8/layout/orgChart1"/>
    <dgm:cxn modelId="{F1E6FBB9-BF3F-42EB-BAA1-4B5AA5E9083A}" type="presParOf" srcId="{4FB94DF8-8996-460D-952E-8570C8BF9E5F}" destId="{D3CE5028-E662-40F1-9329-CA241092246B}" srcOrd="0" destOrd="0" presId="urn:microsoft.com/office/officeart/2005/8/layout/orgChart1"/>
    <dgm:cxn modelId="{4668D548-5D19-42DF-A8DB-BD6EFB3A0044}" type="presParOf" srcId="{4FB94DF8-8996-460D-952E-8570C8BF9E5F}" destId="{796BCDEB-6F92-4D7F-9368-AAA1090A16E9}" srcOrd="1" destOrd="0" presId="urn:microsoft.com/office/officeart/2005/8/layout/orgChart1"/>
    <dgm:cxn modelId="{CE3F4C19-BA49-4434-BF63-ABAABC000B43}" type="presParOf" srcId="{2BD2F572-E5B2-42F4-B1DA-B2DE90A50116}" destId="{7DD5ECEE-58F8-4608-9226-F38A81E8D15D}" srcOrd="1" destOrd="0" presId="urn:microsoft.com/office/officeart/2005/8/layout/orgChart1"/>
    <dgm:cxn modelId="{556011C6-969F-4904-B39B-559A8997E3F3}" type="presParOf" srcId="{2BD2F572-E5B2-42F4-B1DA-B2DE90A50116}" destId="{504DD2A7-B320-4E93-A2C4-D7DA9DED4FD8}" srcOrd="2" destOrd="0" presId="urn:microsoft.com/office/officeart/2005/8/layout/orgChart1"/>
    <dgm:cxn modelId="{9594BE26-70CE-418A-BB93-46A5286A640C}" type="presParOf" srcId="{60CB6DC7-77D2-4A35-B8A4-2BD19E9716B0}" destId="{23F44244-351A-4313-89DA-1D0C8020ABFA}" srcOrd="6" destOrd="0" presId="urn:microsoft.com/office/officeart/2005/8/layout/orgChart1"/>
    <dgm:cxn modelId="{9D87C80B-4F8C-43FB-A4B7-81849EE64ABC}" type="presParOf" srcId="{60CB6DC7-77D2-4A35-B8A4-2BD19E9716B0}" destId="{04D03080-FCDD-435B-9097-DA7E4214C741}" srcOrd="7" destOrd="0" presId="urn:microsoft.com/office/officeart/2005/8/layout/orgChart1"/>
    <dgm:cxn modelId="{85460EA7-B583-4912-B68F-7F67B5268282}" type="presParOf" srcId="{04D03080-FCDD-435B-9097-DA7E4214C741}" destId="{1893CFF5-D809-477A-AFD5-27E7ACB3559D}" srcOrd="0" destOrd="0" presId="urn:microsoft.com/office/officeart/2005/8/layout/orgChart1"/>
    <dgm:cxn modelId="{C28A985E-5335-4691-A1FD-DBC3B2AA7F5C}" type="presParOf" srcId="{1893CFF5-D809-477A-AFD5-27E7ACB3559D}" destId="{612C0F5D-EFC2-4E92-8682-1B086BE24534}" srcOrd="0" destOrd="0" presId="urn:microsoft.com/office/officeart/2005/8/layout/orgChart1"/>
    <dgm:cxn modelId="{5DC12444-5C9F-4F0F-8718-9AEBEF4D4AED}" type="presParOf" srcId="{1893CFF5-D809-477A-AFD5-27E7ACB3559D}" destId="{6328F3F3-0744-4439-B2E8-79062AEEC82D}" srcOrd="1" destOrd="0" presId="urn:microsoft.com/office/officeart/2005/8/layout/orgChart1"/>
    <dgm:cxn modelId="{EDB87AD4-CE47-427E-9979-C25A9F682961}" type="presParOf" srcId="{04D03080-FCDD-435B-9097-DA7E4214C741}" destId="{7B18954F-C92F-4A2E-960D-E7B54F3A9750}" srcOrd="1" destOrd="0" presId="urn:microsoft.com/office/officeart/2005/8/layout/orgChart1"/>
    <dgm:cxn modelId="{41140F54-C2F4-4849-973C-010276E20BC8}" type="presParOf" srcId="{04D03080-FCDD-435B-9097-DA7E4214C741}" destId="{38245F34-9EDB-4FC2-955D-DC7CEC4103C2}" srcOrd="2" destOrd="0" presId="urn:microsoft.com/office/officeart/2005/8/layout/orgChart1"/>
    <dgm:cxn modelId="{96B62792-8F82-43D6-9060-DB4A10F35C68}" type="presParOf" srcId="{60CB6DC7-77D2-4A35-B8A4-2BD19E9716B0}" destId="{1452AAE3-7C60-42E7-B48D-825D20B797F8}" srcOrd="8" destOrd="0" presId="urn:microsoft.com/office/officeart/2005/8/layout/orgChart1"/>
    <dgm:cxn modelId="{DA2F0FD5-935C-443E-9630-7B0C291A9D54}" type="presParOf" srcId="{60CB6DC7-77D2-4A35-B8A4-2BD19E9716B0}" destId="{9E45F886-61EF-4A2B-95FB-0CBBAD1FA1AB}" srcOrd="9" destOrd="0" presId="urn:microsoft.com/office/officeart/2005/8/layout/orgChart1"/>
    <dgm:cxn modelId="{BB1B5747-5F8C-4353-8433-567E15B31677}" type="presParOf" srcId="{9E45F886-61EF-4A2B-95FB-0CBBAD1FA1AB}" destId="{CAB04ADC-B21C-4AA2-8AAC-AFD0BD8D6B35}" srcOrd="0" destOrd="0" presId="urn:microsoft.com/office/officeart/2005/8/layout/orgChart1"/>
    <dgm:cxn modelId="{D483C4F7-C308-457F-961C-10A67EF8694D}" type="presParOf" srcId="{CAB04ADC-B21C-4AA2-8AAC-AFD0BD8D6B35}" destId="{54550EDA-FE5B-4D6E-AE5A-37DCEBD432C6}" srcOrd="0" destOrd="0" presId="urn:microsoft.com/office/officeart/2005/8/layout/orgChart1"/>
    <dgm:cxn modelId="{1E152C10-11AC-427C-9BD8-DC2FB5163B56}" type="presParOf" srcId="{CAB04ADC-B21C-4AA2-8AAC-AFD0BD8D6B35}" destId="{74913850-F680-4EE9-9C66-538498415C60}" srcOrd="1" destOrd="0" presId="urn:microsoft.com/office/officeart/2005/8/layout/orgChart1"/>
    <dgm:cxn modelId="{CD1E5298-FB8D-448C-A26B-32E63AF15C3B}" type="presParOf" srcId="{9E45F886-61EF-4A2B-95FB-0CBBAD1FA1AB}" destId="{B4E13D2C-B175-46FB-8857-FCF23190FDFA}" srcOrd="1" destOrd="0" presId="urn:microsoft.com/office/officeart/2005/8/layout/orgChart1"/>
    <dgm:cxn modelId="{9FD5E612-95D4-4C1F-AFA2-9EA88903CDE0}" type="presParOf" srcId="{9E45F886-61EF-4A2B-95FB-0CBBAD1FA1AB}" destId="{3CFB4F26-15BB-496E-BD23-D165B45E224C}" srcOrd="2" destOrd="0" presId="urn:microsoft.com/office/officeart/2005/8/layout/orgChart1"/>
    <dgm:cxn modelId="{BC046D2E-344C-4B40-AC21-1191D68528F3}" type="presParOf" srcId="{60CB6DC7-77D2-4A35-B8A4-2BD19E9716B0}" destId="{EF058589-0EAD-4540-BE50-3525EB86D2D6}" srcOrd="10" destOrd="0" presId="urn:microsoft.com/office/officeart/2005/8/layout/orgChart1"/>
    <dgm:cxn modelId="{60A0D9F6-F487-405F-88FD-5FBEDE87DB28}" type="presParOf" srcId="{60CB6DC7-77D2-4A35-B8A4-2BD19E9716B0}" destId="{EA31937F-D328-4B26-B242-667558808D4D}" srcOrd="11" destOrd="0" presId="urn:microsoft.com/office/officeart/2005/8/layout/orgChart1"/>
    <dgm:cxn modelId="{085BDBD5-C770-4BA5-9D30-FA74570290A9}" type="presParOf" srcId="{EA31937F-D328-4B26-B242-667558808D4D}" destId="{E6C371F6-A193-4C42-8B28-DB711D4C3A43}" srcOrd="0" destOrd="0" presId="urn:microsoft.com/office/officeart/2005/8/layout/orgChart1"/>
    <dgm:cxn modelId="{9D0DE38C-1F7E-4149-ADD8-30E4879AC48B}" type="presParOf" srcId="{E6C371F6-A193-4C42-8B28-DB711D4C3A43}" destId="{086D4EEE-5856-4CCD-A755-5AABC3D1B1C3}" srcOrd="0" destOrd="0" presId="urn:microsoft.com/office/officeart/2005/8/layout/orgChart1"/>
    <dgm:cxn modelId="{B462CE7B-F99B-48BA-B338-4BFE17D96A22}" type="presParOf" srcId="{E6C371F6-A193-4C42-8B28-DB711D4C3A43}" destId="{C15C84A0-24B0-40D1-BD62-B48FC5B8B2FE}" srcOrd="1" destOrd="0" presId="urn:microsoft.com/office/officeart/2005/8/layout/orgChart1"/>
    <dgm:cxn modelId="{797BDBE1-1962-47A8-AA9F-5B3817480DB9}" type="presParOf" srcId="{EA31937F-D328-4B26-B242-667558808D4D}" destId="{1198569A-A42E-4D95-8E21-978D554A81DC}" srcOrd="1" destOrd="0" presId="urn:microsoft.com/office/officeart/2005/8/layout/orgChart1"/>
    <dgm:cxn modelId="{1B1CBAE4-05B3-4287-A6E0-3B56D338496E}" type="presParOf" srcId="{EA31937F-D328-4B26-B242-667558808D4D}" destId="{EC8AA261-2834-4FC7-92DA-D26E12D1671F}" srcOrd="2" destOrd="0" presId="urn:microsoft.com/office/officeart/2005/8/layout/orgChart1"/>
    <dgm:cxn modelId="{C1E21EE9-3A29-4589-A95F-98309EAADD47}" type="presParOf" srcId="{60CB6DC7-77D2-4A35-B8A4-2BD19E9716B0}" destId="{19DAD4F4-BDD1-4B18-A7BA-ED86D65B24AD}" srcOrd="12" destOrd="0" presId="urn:microsoft.com/office/officeart/2005/8/layout/orgChart1"/>
    <dgm:cxn modelId="{D2D23558-BC5F-4C4A-B155-7BC3A92EB511}" type="presParOf" srcId="{60CB6DC7-77D2-4A35-B8A4-2BD19E9716B0}" destId="{918A67D1-D052-4666-B5F9-11B942AAA1AA}" srcOrd="13" destOrd="0" presId="urn:microsoft.com/office/officeart/2005/8/layout/orgChart1"/>
    <dgm:cxn modelId="{5E9F776F-B3DA-4CDA-9A8F-2BAFFBA9281D}" type="presParOf" srcId="{918A67D1-D052-4666-B5F9-11B942AAA1AA}" destId="{D1F81C95-FEA0-4DAF-BB95-9E1EB7849588}" srcOrd="0" destOrd="0" presId="urn:microsoft.com/office/officeart/2005/8/layout/orgChart1"/>
    <dgm:cxn modelId="{415A7078-1187-429C-9BE5-45B96B755376}" type="presParOf" srcId="{D1F81C95-FEA0-4DAF-BB95-9E1EB7849588}" destId="{02741DF8-5B19-4907-BB9D-96B32D56E8E3}" srcOrd="0" destOrd="0" presId="urn:microsoft.com/office/officeart/2005/8/layout/orgChart1"/>
    <dgm:cxn modelId="{69961C8E-98FB-46F6-B149-182E2313BB0A}" type="presParOf" srcId="{D1F81C95-FEA0-4DAF-BB95-9E1EB7849588}" destId="{F4DFE207-A4FE-4A34-BB45-7EE66CAF64F2}" srcOrd="1" destOrd="0" presId="urn:microsoft.com/office/officeart/2005/8/layout/orgChart1"/>
    <dgm:cxn modelId="{ABEE07CF-6FB7-4007-B330-8B17B8EDA295}" type="presParOf" srcId="{918A67D1-D052-4666-B5F9-11B942AAA1AA}" destId="{7463ABDD-1B05-4C24-913B-A5F30C863DC6}" srcOrd="1" destOrd="0" presId="urn:microsoft.com/office/officeart/2005/8/layout/orgChart1"/>
    <dgm:cxn modelId="{B83043EC-2310-4CCB-A232-7ED0A891635C}" type="presParOf" srcId="{918A67D1-D052-4666-B5F9-11B942AAA1AA}" destId="{34DB430E-9ED1-422E-8E1B-809AA8B2AC07}" srcOrd="2" destOrd="0" presId="urn:microsoft.com/office/officeart/2005/8/layout/orgChart1"/>
    <dgm:cxn modelId="{FCFF14DF-7372-4BE0-9AA8-E0E73709801C}" type="presParOf" srcId="{60CB6DC7-77D2-4A35-B8A4-2BD19E9716B0}" destId="{4285653A-9C3E-44D9-9A62-C46F51B50CB4}" srcOrd="14" destOrd="0" presId="urn:microsoft.com/office/officeart/2005/8/layout/orgChart1"/>
    <dgm:cxn modelId="{C8313BA8-4A05-408F-B050-E6FE15239DE6}" type="presParOf" srcId="{60CB6DC7-77D2-4A35-B8A4-2BD19E9716B0}" destId="{3F7C7A20-0E24-446D-97FB-C9C76AF1DE89}" srcOrd="15" destOrd="0" presId="urn:microsoft.com/office/officeart/2005/8/layout/orgChart1"/>
    <dgm:cxn modelId="{06609538-91EF-4F1E-85F5-2FE4C3BB1E80}" type="presParOf" srcId="{3F7C7A20-0E24-446D-97FB-C9C76AF1DE89}" destId="{B976113F-97B3-4177-9A4E-730F8F84FAB8}" srcOrd="0" destOrd="0" presId="urn:microsoft.com/office/officeart/2005/8/layout/orgChart1"/>
    <dgm:cxn modelId="{C6F28EFD-9EFE-4363-9802-24568EA65D09}" type="presParOf" srcId="{B976113F-97B3-4177-9A4E-730F8F84FAB8}" destId="{1C871BB5-62F6-4885-ACD0-7703A22589F8}" srcOrd="0" destOrd="0" presId="urn:microsoft.com/office/officeart/2005/8/layout/orgChart1"/>
    <dgm:cxn modelId="{DD82CA0F-7B0B-4F7B-94BA-859ECE6FEAF9}" type="presParOf" srcId="{B976113F-97B3-4177-9A4E-730F8F84FAB8}" destId="{40EFDCFE-6259-4D34-8B44-87E278B72383}" srcOrd="1" destOrd="0" presId="urn:microsoft.com/office/officeart/2005/8/layout/orgChart1"/>
    <dgm:cxn modelId="{2D018BDE-86F5-4589-A70B-A7E334C0473F}" type="presParOf" srcId="{3F7C7A20-0E24-446D-97FB-C9C76AF1DE89}" destId="{B91B8244-32AD-42A4-92D4-CB4770897114}" srcOrd="1" destOrd="0" presId="urn:microsoft.com/office/officeart/2005/8/layout/orgChart1"/>
    <dgm:cxn modelId="{1A8E3F39-8A2F-41C4-89DC-2463A105E319}" type="presParOf" srcId="{3F7C7A20-0E24-446D-97FB-C9C76AF1DE89}" destId="{1970A3A8-004E-441D-9602-3AE4BFF966BB}" srcOrd="2" destOrd="0" presId="urn:microsoft.com/office/officeart/2005/8/layout/orgChart1"/>
    <dgm:cxn modelId="{07B54B95-359C-4370-8767-B81012425ABF}" type="presParOf" srcId="{60CB6DC7-77D2-4A35-B8A4-2BD19E9716B0}" destId="{E051DEF9-EB24-4E61-8DDF-28711B3D1961}" srcOrd="16" destOrd="0" presId="urn:microsoft.com/office/officeart/2005/8/layout/orgChart1"/>
    <dgm:cxn modelId="{7B71A845-EE0F-4D67-B7A8-3ABF48F7C137}" type="presParOf" srcId="{60CB6DC7-77D2-4A35-B8A4-2BD19E9716B0}" destId="{1790A086-014C-48DB-898D-CAF28D640590}" srcOrd="17" destOrd="0" presId="urn:microsoft.com/office/officeart/2005/8/layout/orgChart1"/>
    <dgm:cxn modelId="{359767DE-094F-4885-A6BC-35587655ED65}" type="presParOf" srcId="{1790A086-014C-48DB-898D-CAF28D640590}" destId="{44C7FE0A-DC70-4DAA-AD69-1B9A412EF065}" srcOrd="0" destOrd="0" presId="urn:microsoft.com/office/officeart/2005/8/layout/orgChart1"/>
    <dgm:cxn modelId="{35407113-5A6B-4D59-AB5B-57D1F7025134}" type="presParOf" srcId="{44C7FE0A-DC70-4DAA-AD69-1B9A412EF065}" destId="{04901C3C-C9E4-4718-A6DB-6FAFE385C3B5}" srcOrd="0" destOrd="0" presId="urn:microsoft.com/office/officeart/2005/8/layout/orgChart1"/>
    <dgm:cxn modelId="{ADC7B489-5F50-4744-BC99-313445B2AA43}" type="presParOf" srcId="{44C7FE0A-DC70-4DAA-AD69-1B9A412EF065}" destId="{CC92D6C7-2693-49F6-B644-D26F4B67C635}" srcOrd="1" destOrd="0" presId="urn:microsoft.com/office/officeart/2005/8/layout/orgChart1"/>
    <dgm:cxn modelId="{ACBCE8B4-6521-447F-8309-85E8B679DE39}" type="presParOf" srcId="{1790A086-014C-48DB-898D-CAF28D640590}" destId="{E15BAABB-15F0-4486-ACDD-ECAB66CCEA8C}" srcOrd="1" destOrd="0" presId="urn:microsoft.com/office/officeart/2005/8/layout/orgChart1"/>
    <dgm:cxn modelId="{3A7259B2-A403-4875-8548-AB6DF2BD5AEB}" type="presParOf" srcId="{1790A086-014C-48DB-898D-CAF28D640590}" destId="{CEB5D3E4-D6D6-4957-9B31-B5C80A35534C}" srcOrd="2" destOrd="0" presId="urn:microsoft.com/office/officeart/2005/8/layout/orgChart1"/>
    <dgm:cxn modelId="{0B48811E-8DA5-4076-8079-93A556A9EC51}" type="presParOf" srcId="{60CB6DC7-77D2-4A35-B8A4-2BD19E9716B0}" destId="{222B6181-6608-4696-9457-D00D9C39803B}" srcOrd="18" destOrd="0" presId="urn:microsoft.com/office/officeart/2005/8/layout/orgChart1"/>
    <dgm:cxn modelId="{4AF74ED2-3789-44A7-AD56-6C3B898D05A9}" type="presParOf" srcId="{60CB6DC7-77D2-4A35-B8A4-2BD19E9716B0}" destId="{9B40B91E-322C-4AA4-8EA8-780DA6A45BE5}" srcOrd="19" destOrd="0" presId="urn:microsoft.com/office/officeart/2005/8/layout/orgChart1"/>
    <dgm:cxn modelId="{D2A99694-AB95-4AF0-A581-E004DE912284}" type="presParOf" srcId="{9B40B91E-322C-4AA4-8EA8-780DA6A45BE5}" destId="{BDCF7894-B77B-4064-BF1E-A1B44394E03B}" srcOrd="0" destOrd="0" presId="urn:microsoft.com/office/officeart/2005/8/layout/orgChart1"/>
    <dgm:cxn modelId="{46206C0B-2CDD-4563-892A-E9F72EF19099}" type="presParOf" srcId="{BDCF7894-B77B-4064-BF1E-A1B44394E03B}" destId="{116F8CE3-A21E-4C42-8A05-643D5FE31379}" srcOrd="0" destOrd="0" presId="urn:microsoft.com/office/officeart/2005/8/layout/orgChart1"/>
    <dgm:cxn modelId="{909F65B6-DD57-40B9-B298-27B876EE2610}" type="presParOf" srcId="{BDCF7894-B77B-4064-BF1E-A1B44394E03B}" destId="{0EB445A3-65D6-4932-8805-A0DBA0D91855}" srcOrd="1" destOrd="0" presId="urn:microsoft.com/office/officeart/2005/8/layout/orgChart1"/>
    <dgm:cxn modelId="{DDD3DDE3-7687-416F-A378-E02F65F2BA5E}" type="presParOf" srcId="{9B40B91E-322C-4AA4-8EA8-780DA6A45BE5}" destId="{C0D9C6E3-2178-4442-8BD2-1E17CFD69DFB}" srcOrd="1" destOrd="0" presId="urn:microsoft.com/office/officeart/2005/8/layout/orgChart1"/>
    <dgm:cxn modelId="{52EAFBBE-8A98-4D82-90BB-C5C0E127A31B}" type="presParOf" srcId="{9B40B91E-322C-4AA4-8EA8-780DA6A45BE5}" destId="{BAA5AFA4-0178-4E56-8929-61EBB54BD925}" srcOrd="2" destOrd="0" presId="urn:microsoft.com/office/officeart/2005/8/layout/orgChart1"/>
    <dgm:cxn modelId="{4ECFFD5E-1F7B-42E8-B1FD-C13C1BB9F0B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411C8BB8-2783-4EC9-A602-A7A55EEBA4FA}" type="presOf" srcId="{52A7B299-987B-4C85-966A-44913F9C8407}" destId="{23F44244-351A-4313-89DA-1D0C8020ABFA}" srcOrd="0" destOrd="0" presId="urn:microsoft.com/office/officeart/2005/8/layout/orgChart1"/>
    <dgm:cxn modelId="{92CAF443-BE2A-4763-97A1-4AFBCC8756C7}" type="presOf" srcId="{BD8BAC0E-89CF-48E6-B661-423D85A2D0A4}" destId="{74913850-F680-4EE9-9C66-538498415C60}" srcOrd="1" destOrd="0" presId="urn:microsoft.com/office/officeart/2005/8/layout/orgChart1"/>
    <dgm:cxn modelId="{53078ADD-9DAA-4B7B-AD5A-7118DB6303CD}" type="presOf" srcId="{9BF821AB-73D7-46E1-908F-129515DC495D}" destId="{796BCDEB-6F92-4D7F-9368-AAA1090A16E9}" srcOrd="1" destOrd="0" presId="urn:microsoft.com/office/officeart/2005/8/layout/orgChart1"/>
    <dgm:cxn modelId="{5F63616B-7E01-4AEF-9A29-E6BD94F44B93}" type="presOf" srcId="{37F786C1-9D59-4051-8EA8-8B35A42D16F5}" destId="{19DAD4F4-BDD1-4B18-A7BA-ED86D65B24AD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AC832C67-E015-4D92-8F78-278DF9B0E6E5}" type="presOf" srcId="{08C27CB2-FCF0-4D44-A11A-51AB8C303D76}" destId="{F4DFE207-A4FE-4A34-BB45-7EE66CAF64F2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CBCED438-92E5-4362-B02B-B9D52439B47B}" type="presOf" srcId="{BD8BAC0E-89CF-48E6-B661-423D85A2D0A4}" destId="{54550EDA-FE5B-4D6E-AE5A-37DCEBD432C6}" srcOrd="0" destOrd="0" presId="urn:microsoft.com/office/officeart/2005/8/layout/orgChart1"/>
    <dgm:cxn modelId="{1870C086-12DC-45B2-957B-C5B9C959FC01}" type="presOf" srcId="{66D3B1A6-EC79-4688-9FD8-3631C52892A8}" destId="{1452AAE3-7C60-42E7-B48D-825D20B797F8}" srcOrd="0" destOrd="0" presId="urn:microsoft.com/office/officeart/2005/8/layout/orgChart1"/>
    <dgm:cxn modelId="{9CADFB33-1DE3-43D2-949A-C6DBF5BA3E55}" type="presOf" srcId="{9BF821AB-73D7-46E1-908F-129515DC495D}" destId="{D3CE5028-E662-40F1-9329-CA241092246B}" srcOrd="0" destOrd="0" presId="urn:microsoft.com/office/officeart/2005/8/layout/orgChart1"/>
    <dgm:cxn modelId="{84211A23-70D1-42B2-8203-8E82ABE5BD0E}" type="presOf" srcId="{F7E492C0-D75F-483F-B208-20528FF56183}" destId="{612C0F5D-EFC2-4E92-8682-1B086BE24534}" srcOrd="0" destOrd="0" presId="urn:microsoft.com/office/officeart/2005/8/layout/orgChart1"/>
    <dgm:cxn modelId="{9C752BF1-1345-48F9-8F02-A729320B0B5D}" type="presOf" srcId="{815BE3AE-520C-401A-A055-DEC3D7FE5E42}" destId="{894B5E8F-9592-4CE9-B1C0-6BE0E501D811}" srcOrd="0" destOrd="0" presId="urn:microsoft.com/office/officeart/2005/8/layout/orgChart1"/>
    <dgm:cxn modelId="{2F339973-0143-4B2C-BB19-EB2E4E1A324B}" type="presOf" srcId="{E5ADD0F3-3D14-4723-84F1-B7D2F082ED36}" destId="{C15C84A0-24B0-40D1-BD62-B48FC5B8B2FE}" srcOrd="1" destOrd="0" presId="urn:microsoft.com/office/officeart/2005/8/layout/orgChart1"/>
    <dgm:cxn modelId="{83E17F68-9186-48C1-B51A-55EDA770A055}" type="presOf" srcId="{209D2B16-0651-4761-AF34-AF11EC34ABAF}" destId="{40EFDCFE-6259-4D34-8B44-87E278B72383}" srcOrd="1" destOrd="0" presId="urn:microsoft.com/office/officeart/2005/8/layout/orgChart1"/>
    <dgm:cxn modelId="{393F7EE5-08CE-40AE-B230-6C74E5C738CF}" type="presOf" srcId="{209D2B16-0651-4761-AF34-AF11EC34ABAF}" destId="{1C871BB5-62F6-4885-ACD0-7703A22589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D1D7FB59-6A39-465E-A2E9-399CDEA12DFA}" type="presOf" srcId="{08C27CB2-FCF0-4D44-A11A-51AB8C303D76}" destId="{02741DF8-5B19-4907-BB9D-96B32D56E8E3}" srcOrd="0" destOrd="0" presId="urn:microsoft.com/office/officeart/2005/8/layout/orgChart1"/>
    <dgm:cxn modelId="{94420F3F-2EB8-469D-A9C2-8200627FC047}" type="presOf" srcId="{CFB979D6-F55C-4C35-8C9E-410527FCC021}" destId="{33276428-B538-4463-97EC-AC510A8C1CB9}" srcOrd="0" destOrd="0" presId="urn:microsoft.com/office/officeart/2005/8/layout/orgChart1"/>
    <dgm:cxn modelId="{8CF0FF47-417A-4CBF-BE1B-731D779F045D}" type="presOf" srcId="{0EBCA0ED-4E9E-47AC-95AD-E5969C27F72B}" destId="{CC92D6C7-2693-49F6-B644-D26F4B67C635}" srcOrd="1" destOrd="0" presId="urn:microsoft.com/office/officeart/2005/8/layout/orgChart1"/>
    <dgm:cxn modelId="{21BD3904-DE79-443D-9083-CF599054BF37}" type="presOf" srcId="{51334DF0-F427-4345-95B1-1889CAB9077B}" destId="{7BA73795-A245-467E-BE24-5416FD86209A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9AB408D2-5CE0-4AEE-B15F-0358C31EE15B}" type="presOf" srcId="{B194E6A4-343B-4897-91E1-32A66AF365E3}" destId="{E051DEF9-EB24-4E61-8DDF-28711B3D1961}" srcOrd="0" destOrd="0" presId="urn:microsoft.com/office/officeart/2005/8/layout/orgChart1"/>
    <dgm:cxn modelId="{44A51CF0-B3D1-4094-AE7C-4DFD1C22515F}" type="presOf" srcId="{18D177C1-524B-4A5E-BB2A-51D15420D5EC}" destId="{BFF4297D-9DD5-4F82-A9FC-F8971922BE74}" srcOrd="0" destOrd="0" presId="urn:microsoft.com/office/officeart/2005/8/layout/orgChart1"/>
    <dgm:cxn modelId="{8EC987AC-8EF5-4BA7-9AD4-9A8216105E6E}" type="presOf" srcId="{F7E492C0-D75F-483F-B208-20528FF56183}" destId="{6328F3F3-0744-4439-B2E8-79062AEEC82D}" srcOrd="1" destOrd="0" presId="urn:microsoft.com/office/officeart/2005/8/layout/orgChart1"/>
    <dgm:cxn modelId="{9D178F89-7C6B-4E64-99C1-B7687068B3D0}" type="presOf" srcId="{99EADA56-EACC-4463-9172-D13F14025A35}" destId="{0C688BC0-7AC1-40D0-BA1A-812F1047DA73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5F7D1125-FEB7-4BBF-A859-6166BD5CC567}" type="presOf" srcId="{86D92570-30BE-4FC6-AB1F-3EF239C7C587}" destId="{222B6181-6608-4696-9457-D00D9C39803B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6EBFF743-3978-4950-BB68-3C8468DAA0AB}" type="presOf" srcId="{D6BAF78C-B810-4056-AEF8-944BF2239042}" destId="{A0751396-217E-4E2F-971C-00D04A696A6F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7FD1200D-B6E8-47EA-AF97-560478D77CFB}" type="presOf" srcId="{ED5178BE-DB7A-4128-90DE-10D3BAD51C26}" destId="{116F8CE3-A21E-4C42-8A05-643D5FE31379}" srcOrd="0" destOrd="0" presId="urn:microsoft.com/office/officeart/2005/8/layout/orgChart1"/>
    <dgm:cxn modelId="{B801981B-F536-44F7-AE6F-B553AEC91418}" type="presOf" srcId="{E5ADD0F3-3D14-4723-84F1-B7D2F082ED36}" destId="{086D4EEE-5856-4CCD-A755-5AABC3D1B1C3}" srcOrd="0" destOrd="0" presId="urn:microsoft.com/office/officeart/2005/8/layout/orgChart1"/>
    <dgm:cxn modelId="{ADBF1134-FE40-48F1-A0A8-BC0317502E38}" type="presOf" srcId="{99EADA56-EACC-4463-9172-D13F14025A35}" destId="{24AE9095-9813-42A7-BD70-FBFF559B67F0}" srcOrd="0" destOrd="0" presId="urn:microsoft.com/office/officeart/2005/8/layout/orgChart1"/>
    <dgm:cxn modelId="{2E08E8F1-04BE-47B0-AB18-8CD2399F27DB}" type="presOf" srcId="{0EBCA0ED-4E9E-47AC-95AD-E5969C27F72B}" destId="{04901C3C-C9E4-4718-A6DB-6FAFE385C3B5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7B902C17-B145-44F9-BCD5-E278D429A2F9}" type="presOf" srcId="{229EED26-B32A-4EAA-9BC7-9172C72B77A4}" destId="{45494B74-3ED4-46BA-AC12-6DB58CD96B6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D60CE185-DA33-40FA-8431-2D0C23DE7D51}" type="presOf" srcId="{D6BAF78C-B810-4056-AEF8-944BF2239042}" destId="{795D1D43-E1F6-4FE7-96DC-9DC569EB1645}" srcOrd="1" destOrd="0" presId="urn:microsoft.com/office/officeart/2005/8/layout/orgChart1"/>
    <dgm:cxn modelId="{E3E8E075-B962-4DD9-9BF0-D03CED92D9D9}" type="presOf" srcId="{754F6713-7476-4A81-8DDB-06AC19D18242}" destId="{EF058589-0EAD-4540-BE50-3525EB86D2D6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61D8D762-E623-4C67-99F6-C01CCE030A19}" type="presOf" srcId="{0B72B09D-2B6B-491D-84E3-8D273CC5A045}" destId="{4285653A-9C3E-44D9-9A62-C46F51B50CB4}" srcOrd="0" destOrd="0" presId="urn:microsoft.com/office/officeart/2005/8/layout/orgChart1"/>
    <dgm:cxn modelId="{F1F13C98-CB81-4843-B272-EF18D9E83A04}" type="presOf" srcId="{CFB979D6-F55C-4C35-8C9E-410527FCC021}" destId="{106B9E69-B0B2-4A80-B430-B387C3F41A3D}" srcOrd="1" destOrd="0" presId="urn:microsoft.com/office/officeart/2005/8/layout/orgChart1"/>
    <dgm:cxn modelId="{8627592E-B73B-4C50-B61E-E1129D5CD80A}" type="presOf" srcId="{ED5178BE-DB7A-4128-90DE-10D3BAD51C26}" destId="{0EB445A3-65D6-4932-8805-A0DBA0D91855}" srcOrd="1" destOrd="0" presId="urn:microsoft.com/office/officeart/2005/8/layout/orgChart1"/>
    <dgm:cxn modelId="{5154C447-7333-424D-BD50-CD981F32A553}" type="presParOf" srcId="{894B5E8F-9592-4CE9-B1C0-6BE0E501D811}" destId="{F6E6FEAD-6DBB-41DF-AA5C-F2D7862E1A0F}" srcOrd="0" destOrd="0" presId="urn:microsoft.com/office/officeart/2005/8/layout/orgChart1"/>
    <dgm:cxn modelId="{15171C89-372A-462A-A360-9EC883EE7CF1}" type="presParOf" srcId="{F6E6FEAD-6DBB-41DF-AA5C-F2D7862E1A0F}" destId="{F86EFF71-763B-4D0E-A9F8-B881FD6D4458}" srcOrd="0" destOrd="0" presId="urn:microsoft.com/office/officeart/2005/8/layout/orgChart1"/>
    <dgm:cxn modelId="{7CBD1EBF-EC43-4840-9DDB-7D1F674774CF}" type="presParOf" srcId="{F86EFF71-763B-4D0E-A9F8-B881FD6D4458}" destId="{A0751396-217E-4E2F-971C-00D04A696A6F}" srcOrd="0" destOrd="0" presId="urn:microsoft.com/office/officeart/2005/8/layout/orgChart1"/>
    <dgm:cxn modelId="{14CBC48B-9EC9-4DF9-B7F6-B256952443A8}" type="presParOf" srcId="{F86EFF71-763B-4D0E-A9F8-B881FD6D4458}" destId="{795D1D43-E1F6-4FE7-96DC-9DC569EB1645}" srcOrd="1" destOrd="0" presId="urn:microsoft.com/office/officeart/2005/8/layout/orgChart1"/>
    <dgm:cxn modelId="{8C630EEB-D07D-4CD7-B2CD-C737149E31D7}" type="presParOf" srcId="{F6E6FEAD-6DBB-41DF-AA5C-F2D7862E1A0F}" destId="{60CB6DC7-77D2-4A35-B8A4-2BD19E9716B0}" srcOrd="1" destOrd="0" presId="urn:microsoft.com/office/officeart/2005/8/layout/orgChart1"/>
    <dgm:cxn modelId="{0E4C1E30-9912-41BD-B0FC-758E83AEC458}" type="presParOf" srcId="{60CB6DC7-77D2-4A35-B8A4-2BD19E9716B0}" destId="{BFF4297D-9DD5-4F82-A9FC-F8971922BE74}" srcOrd="0" destOrd="0" presId="urn:microsoft.com/office/officeart/2005/8/layout/orgChart1"/>
    <dgm:cxn modelId="{6F07A586-E7AC-41C9-8056-5D77EF2D4A74}" type="presParOf" srcId="{60CB6DC7-77D2-4A35-B8A4-2BD19E9716B0}" destId="{09E2E397-B08A-4762-9BC9-CE60F5750A68}" srcOrd="1" destOrd="0" presId="urn:microsoft.com/office/officeart/2005/8/layout/orgChart1"/>
    <dgm:cxn modelId="{051C70C2-FA7B-4646-9411-B9880B2600BD}" type="presParOf" srcId="{09E2E397-B08A-4762-9BC9-CE60F5750A68}" destId="{15C1C1EC-DC40-4C3E-83B7-E8E7AA213083}" srcOrd="0" destOrd="0" presId="urn:microsoft.com/office/officeart/2005/8/layout/orgChart1"/>
    <dgm:cxn modelId="{29A9CBB3-C954-479F-B407-E480B669B791}" type="presParOf" srcId="{15C1C1EC-DC40-4C3E-83B7-E8E7AA213083}" destId="{24AE9095-9813-42A7-BD70-FBFF559B67F0}" srcOrd="0" destOrd="0" presId="urn:microsoft.com/office/officeart/2005/8/layout/orgChart1"/>
    <dgm:cxn modelId="{48D45C5A-9352-48E8-AB08-FE27BBF43BB5}" type="presParOf" srcId="{15C1C1EC-DC40-4C3E-83B7-E8E7AA213083}" destId="{0C688BC0-7AC1-40D0-BA1A-812F1047DA73}" srcOrd="1" destOrd="0" presId="urn:microsoft.com/office/officeart/2005/8/layout/orgChart1"/>
    <dgm:cxn modelId="{9B12E0CE-48DC-4600-84DD-1B5D3F97C83E}" type="presParOf" srcId="{09E2E397-B08A-4762-9BC9-CE60F5750A68}" destId="{24EAD053-ECC4-46B5-B579-69C8FF485C87}" srcOrd="1" destOrd="0" presId="urn:microsoft.com/office/officeart/2005/8/layout/orgChart1"/>
    <dgm:cxn modelId="{5BA9A12F-938A-4EB9-8A39-184FACD0355B}" type="presParOf" srcId="{09E2E397-B08A-4762-9BC9-CE60F5750A68}" destId="{98118BC6-806A-4595-8CB0-2425A43BA65B}" srcOrd="2" destOrd="0" presId="urn:microsoft.com/office/officeart/2005/8/layout/orgChart1"/>
    <dgm:cxn modelId="{B703D0A5-3953-49F6-AF43-F221B875F81D}" type="presParOf" srcId="{60CB6DC7-77D2-4A35-B8A4-2BD19E9716B0}" destId="{7BA73795-A245-467E-BE24-5416FD86209A}" srcOrd="2" destOrd="0" presId="urn:microsoft.com/office/officeart/2005/8/layout/orgChart1"/>
    <dgm:cxn modelId="{9255D089-3084-4ADD-8DAC-0D84A947954D}" type="presParOf" srcId="{60CB6DC7-77D2-4A35-B8A4-2BD19E9716B0}" destId="{586FD9D2-9F0F-4006-B06F-DF280926BC5B}" srcOrd="3" destOrd="0" presId="urn:microsoft.com/office/officeart/2005/8/layout/orgChart1"/>
    <dgm:cxn modelId="{867E62DD-7E12-4A3A-9484-8A7FAA75A720}" type="presParOf" srcId="{586FD9D2-9F0F-4006-B06F-DF280926BC5B}" destId="{E7717D76-D0AF-4227-BE0A-FBDA3922C040}" srcOrd="0" destOrd="0" presId="urn:microsoft.com/office/officeart/2005/8/layout/orgChart1"/>
    <dgm:cxn modelId="{E3FF7EC9-36FD-45B7-9809-3D91796A0FF5}" type="presParOf" srcId="{E7717D76-D0AF-4227-BE0A-FBDA3922C040}" destId="{33276428-B538-4463-97EC-AC510A8C1CB9}" srcOrd="0" destOrd="0" presId="urn:microsoft.com/office/officeart/2005/8/layout/orgChart1"/>
    <dgm:cxn modelId="{A4466A18-E73C-4A42-8F8A-21FD7B8C5F36}" type="presParOf" srcId="{E7717D76-D0AF-4227-BE0A-FBDA3922C040}" destId="{106B9E69-B0B2-4A80-B430-B387C3F41A3D}" srcOrd="1" destOrd="0" presId="urn:microsoft.com/office/officeart/2005/8/layout/orgChart1"/>
    <dgm:cxn modelId="{F53AC8AB-DF2A-4984-919D-A64D75650006}" type="presParOf" srcId="{586FD9D2-9F0F-4006-B06F-DF280926BC5B}" destId="{41F7A624-7041-43D3-BDF2-7749114F50E6}" srcOrd="1" destOrd="0" presId="urn:microsoft.com/office/officeart/2005/8/layout/orgChart1"/>
    <dgm:cxn modelId="{919E9634-4B64-4224-9F17-79119BFF944F}" type="presParOf" srcId="{586FD9D2-9F0F-4006-B06F-DF280926BC5B}" destId="{F7095511-468E-4665-A09D-2B2006ECD36E}" srcOrd="2" destOrd="0" presId="urn:microsoft.com/office/officeart/2005/8/layout/orgChart1"/>
    <dgm:cxn modelId="{68D0B199-BCC9-472E-A97B-A4EE3D38B526}" type="presParOf" srcId="{60CB6DC7-77D2-4A35-B8A4-2BD19E9716B0}" destId="{45494B74-3ED4-46BA-AC12-6DB58CD96B6A}" srcOrd="4" destOrd="0" presId="urn:microsoft.com/office/officeart/2005/8/layout/orgChart1"/>
    <dgm:cxn modelId="{16506AF2-6EBB-4B9A-B452-19B15004DAB2}" type="presParOf" srcId="{60CB6DC7-77D2-4A35-B8A4-2BD19E9716B0}" destId="{2BD2F572-E5B2-42F4-B1DA-B2DE90A50116}" srcOrd="5" destOrd="0" presId="urn:microsoft.com/office/officeart/2005/8/layout/orgChart1"/>
    <dgm:cxn modelId="{8E2C9E04-887C-4D4B-8571-3215030BF145}" type="presParOf" srcId="{2BD2F572-E5B2-42F4-B1DA-B2DE90A50116}" destId="{4FB94DF8-8996-460D-952E-8570C8BF9E5F}" srcOrd="0" destOrd="0" presId="urn:microsoft.com/office/officeart/2005/8/layout/orgChart1"/>
    <dgm:cxn modelId="{C2D187C2-ABE2-4DDF-A04A-33792D280BFC}" type="presParOf" srcId="{4FB94DF8-8996-460D-952E-8570C8BF9E5F}" destId="{D3CE5028-E662-40F1-9329-CA241092246B}" srcOrd="0" destOrd="0" presId="urn:microsoft.com/office/officeart/2005/8/layout/orgChart1"/>
    <dgm:cxn modelId="{2AC91EA4-0D79-4657-9433-839BCBBC0898}" type="presParOf" srcId="{4FB94DF8-8996-460D-952E-8570C8BF9E5F}" destId="{796BCDEB-6F92-4D7F-9368-AAA1090A16E9}" srcOrd="1" destOrd="0" presId="urn:microsoft.com/office/officeart/2005/8/layout/orgChart1"/>
    <dgm:cxn modelId="{4314DDF4-4A5E-4562-AAEE-2D33C5826480}" type="presParOf" srcId="{2BD2F572-E5B2-42F4-B1DA-B2DE90A50116}" destId="{7DD5ECEE-58F8-4608-9226-F38A81E8D15D}" srcOrd="1" destOrd="0" presId="urn:microsoft.com/office/officeart/2005/8/layout/orgChart1"/>
    <dgm:cxn modelId="{4CC0DF90-0731-41BF-9AB9-C2B481416C9A}" type="presParOf" srcId="{2BD2F572-E5B2-42F4-B1DA-B2DE90A50116}" destId="{504DD2A7-B320-4E93-A2C4-D7DA9DED4FD8}" srcOrd="2" destOrd="0" presId="urn:microsoft.com/office/officeart/2005/8/layout/orgChart1"/>
    <dgm:cxn modelId="{0D0D4644-12F6-492A-ACCA-5A75A399F22C}" type="presParOf" srcId="{60CB6DC7-77D2-4A35-B8A4-2BD19E9716B0}" destId="{23F44244-351A-4313-89DA-1D0C8020ABFA}" srcOrd="6" destOrd="0" presId="urn:microsoft.com/office/officeart/2005/8/layout/orgChart1"/>
    <dgm:cxn modelId="{E44757FC-1448-4043-BDFD-EC33AAF2D1A4}" type="presParOf" srcId="{60CB6DC7-77D2-4A35-B8A4-2BD19E9716B0}" destId="{04D03080-FCDD-435B-9097-DA7E4214C741}" srcOrd="7" destOrd="0" presId="urn:microsoft.com/office/officeart/2005/8/layout/orgChart1"/>
    <dgm:cxn modelId="{94F5B672-8933-420B-82DD-6AD83F45151D}" type="presParOf" srcId="{04D03080-FCDD-435B-9097-DA7E4214C741}" destId="{1893CFF5-D809-477A-AFD5-27E7ACB3559D}" srcOrd="0" destOrd="0" presId="urn:microsoft.com/office/officeart/2005/8/layout/orgChart1"/>
    <dgm:cxn modelId="{AB43E51F-ED47-4E85-824A-016F7D6D7333}" type="presParOf" srcId="{1893CFF5-D809-477A-AFD5-27E7ACB3559D}" destId="{612C0F5D-EFC2-4E92-8682-1B086BE24534}" srcOrd="0" destOrd="0" presId="urn:microsoft.com/office/officeart/2005/8/layout/orgChart1"/>
    <dgm:cxn modelId="{A6103C13-5F5B-4B2E-BBD9-D90DA215E900}" type="presParOf" srcId="{1893CFF5-D809-477A-AFD5-27E7ACB3559D}" destId="{6328F3F3-0744-4439-B2E8-79062AEEC82D}" srcOrd="1" destOrd="0" presId="urn:microsoft.com/office/officeart/2005/8/layout/orgChart1"/>
    <dgm:cxn modelId="{EA585E41-C6B5-4C91-9046-3359B0E6345A}" type="presParOf" srcId="{04D03080-FCDD-435B-9097-DA7E4214C741}" destId="{7B18954F-C92F-4A2E-960D-E7B54F3A9750}" srcOrd="1" destOrd="0" presId="urn:microsoft.com/office/officeart/2005/8/layout/orgChart1"/>
    <dgm:cxn modelId="{90835677-22BC-41BA-87FA-7D2D218DC40B}" type="presParOf" srcId="{04D03080-FCDD-435B-9097-DA7E4214C741}" destId="{38245F34-9EDB-4FC2-955D-DC7CEC4103C2}" srcOrd="2" destOrd="0" presId="urn:microsoft.com/office/officeart/2005/8/layout/orgChart1"/>
    <dgm:cxn modelId="{ACB67BF0-05CD-4A8B-B580-AB72F58D1CA7}" type="presParOf" srcId="{60CB6DC7-77D2-4A35-B8A4-2BD19E9716B0}" destId="{1452AAE3-7C60-42E7-B48D-825D20B797F8}" srcOrd="8" destOrd="0" presId="urn:microsoft.com/office/officeart/2005/8/layout/orgChart1"/>
    <dgm:cxn modelId="{72C3F1E3-3591-4CC9-986E-52C2D68C69B7}" type="presParOf" srcId="{60CB6DC7-77D2-4A35-B8A4-2BD19E9716B0}" destId="{9E45F886-61EF-4A2B-95FB-0CBBAD1FA1AB}" srcOrd="9" destOrd="0" presId="urn:microsoft.com/office/officeart/2005/8/layout/orgChart1"/>
    <dgm:cxn modelId="{360CA8FE-8021-445B-A72E-96B0567D67B8}" type="presParOf" srcId="{9E45F886-61EF-4A2B-95FB-0CBBAD1FA1AB}" destId="{CAB04ADC-B21C-4AA2-8AAC-AFD0BD8D6B35}" srcOrd="0" destOrd="0" presId="urn:microsoft.com/office/officeart/2005/8/layout/orgChart1"/>
    <dgm:cxn modelId="{12D06943-6CE2-4F38-B182-C6ADB25A54CF}" type="presParOf" srcId="{CAB04ADC-B21C-4AA2-8AAC-AFD0BD8D6B35}" destId="{54550EDA-FE5B-4D6E-AE5A-37DCEBD432C6}" srcOrd="0" destOrd="0" presId="urn:microsoft.com/office/officeart/2005/8/layout/orgChart1"/>
    <dgm:cxn modelId="{F4480AD9-6B3C-4D70-B53F-08DEF4DBAD1B}" type="presParOf" srcId="{CAB04ADC-B21C-4AA2-8AAC-AFD0BD8D6B35}" destId="{74913850-F680-4EE9-9C66-538498415C60}" srcOrd="1" destOrd="0" presId="urn:microsoft.com/office/officeart/2005/8/layout/orgChart1"/>
    <dgm:cxn modelId="{F00A5337-E79F-43DB-8179-C8B169175AE4}" type="presParOf" srcId="{9E45F886-61EF-4A2B-95FB-0CBBAD1FA1AB}" destId="{B4E13D2C-B175-46FB-8857-FCF23190FDFA}" srcOrd="1" destOrd="0" presId="urn:microsoft.com/office/officeart/2005/8/layout/orgChart1"/>
    <dgm:cxn modelId="{AB92CEFC-AD34-4081-8BBB-79CFFCCE9F23}" type="presParOf" srcId="{9E45F886-61EF-4A2B-95FB-0CBBAD1FA1AB}" destId="{3CFB4F26-15BB-496E-BD23-D165B45E224C}" srcOrd="2" destOrd="0" presId="urn:microsoft.com/office/officeart/2005/8/layout/orgChart1"/>
    <dgm:cxn modelId="{57D59864-DE13-4927-BD05-BDF78E1E539B}" type="presParOf" srcId="{60CB6DC7-77D2-4A35-B8A4-2BD19E9716B0}" destId="{EF058589-0EAD-4540-BE50-3525EB86D2D6}" srcOrd="10" destOrd="0" presId="urn:microsoft.com/office/officeart/2005/8/layout/orgChart1"/>
    <dgm:cxn modelId="{605C2874-18BD-48FD-B864-AD6569C95791}" type="presParOf" srcId="{60CB6DC7-77D2-4A35-B8A4-2BD19E9716B0}" destId="{EA31937F-D328-4B26-B242-667558808D4D}" srcOrd="11" destOrd="0" presId="urn:microsoft.com/office/officeart/2005/8/layout/orgChart1"/>
    <dgm:cxn modelId="{45AA8D7B-BD33-4A70-B476-975E1B405BB0}" type="presParOf" srcId="{EA31937F-D328-4B26-B242-667558808D4D}" destId="{E6C371F6-A193-4C42-8B28-DB711D4C3A43}" srcOrd="0" destOrd="0" presId="urn:microsoft.com/office/officeart/2005/8/layout/orgChart1"/>
    <dgm:cxn modelId="{B5951043-1E84-4958-9EA4-E4E0BF1DB889}" type="presParOf" srcId="{E6C371F6-A193-4C42-8B28-DB711D4C3A43}" destId="{086D4EEE-5856-4CCD-A755-5AABC3D1B1C3}" srcOrd="0" destOrd="0" presId="urn:microsoft.com/office/officeart/2005/8/layout/orgChart1"/>
    <dgm:cxn modelId="{03613BF2-9690-4866-8786-809E4E6E20B9}" type="presParOf" srcId="{E6C371F6-A193-4C42-8B28-DB711D4C3A43}" destId="{C15C84A0-24B0-40D1-BD62-B48FC5B8B2FE}" srcOrd="1" destOrd="0" presId="urn:microsoft.com/office/officeart/2005/8/layout/orgChart1"/>
    <dgm:cxn modelId="{93BA0D33-516E-459A-8441-05D213FB72F6}" type="presParOf" srcId="{EA31937F-D328-4B26-B242-667558808D4D}" destId="{1198569A-A42E-4D95-8E21-978D554A81DC}" srcOrd="1" destOrd="0" presId="urn:microsoft.com/office/officeart/2005/8/layout/orgChart1"/>
    <dgm:cxn modelId="{130B5761-8956-4263-A98D-D6C63ED20BD5}" type="presParOf" srcId="{EA31937F-D328-4B26-B242-667558808D4D}" destId="{EC8AA261-2834-4FC7-92DA-D26E12D1671F}" srcOrd="2" destOrd="0" presId="urn:microsoft.com/office/officeart/2005/8/layout/orgChart1"/>
    <dgm:cxn modelId="{98040CD9-3CC5-4C95-AEA8-6FB993944251}" type="presParOf" srcId="{60CB6DC7-77D2-4A35-B8A4-2BD19E9716B0}" destId="{19DAD4F4-BDD1-4B18-A7BA-ED86D65B24AD}" srcOrd="12" destOrd="0" presId="urn:microsoft.com/office/officeart/2005/8/layout/orgChart1"/>
    <dgm:cxn modelId="{3B43EDD4-983B-47BD-977E-0D941B637D7F}" type="presParOf" srcId="{60CB6DC7-77D2-4A35-B8A4-2BD19E9716B0}" destId="{918A67D1-D052-4666-B5F9-11B942AAA1AA}" srcOrd="13" destOrd="0" presId="urn:microsoft.com/office/officeart/2005/8/layout/orgChart1"/>
    <dgm:cxn modelId="{179BC1EF-7602-46FA-A509-1214C56F383C}" type="presParOf" srcId="{918A67D1-D052-4666-B5F9-11B942AAA1AA}" destId="{D1F81C95-FEA0-4DAF-BB95-9E1EB7849588}" srcOrd="0" destOrd="0" presId="urn:microsoft.com/office/officeart/2005/8/layout/orgChart1"/>
    <dgm:cxn modelId="{353F8681-5CCC-443F-873D-DF47C31E9DEC}" type="presParOf" srcId="{D1F81C95-FEA0-4DAF-BB95-9E1EB7849588}" destId="{02741DF8-5B19-4907-BB9D-96B32D56E8E3}" srcOrd="0" destOrd="0" presId="urn:microsoft.com/office/officeart/2005/8/layout/orgChart1"/>
    <dgm:cxn modelId="{B3D2EAA0-60E1-4DCE-A25E-DF8CAFE14B17}" type="presParOf" srcId="{D1F81C95-FEA0-4DAF-BB95-9E1EB7849588}" destId="{F4DFE207-A4FE-4A34-BB45-7EE66CAF64F2}" srcOrd="1" destOrd="0" presId="urn:microsoft.com/office/officeart/2005/8/layout/orgChart1"/>
    <dgm:cxn modelId="{44466FFE-A8E4-46C1-AD4E-6EE823DFE786}" type="presParOf" srcId="{918A67D1-D052-4666-B5F9-11B942AAA1AA}" destId="{7463ABDD-1B05-4C24-913B-A5F30C863DC6}" srcOrd="1" destOrd="0" presId="urn:microsoft.com/office/officeart/2005/8/layout/orgChart1"/>
    <dgm:cxn modelId="{D01BAD86-D6D8-4FEA-9191-318FEB2D8DBC}" type="presParOf" srcId="{918A67D1-D052-4666-B5F9-11B942AAA1AA}" destId="{34DB430E-9ED1-422E-8E1B-809AA8B2AC07}" srcOrd="2" destOrd="0" presId="urn:microsoft.com/office/officeart/2005/8/layout/orgChart1"/>
    <dgm:cxn modelId="{1843C120-A665-473C-9AEE-18EC803AAB7A}" type="presParOf" srcId="{60CB6DC7-77D2-4A35-B8A4-2BD19E9716B0}" destId="{4285653A-9C3E-44D9-9A62-C46F51B50CB4}" srcOrd="14" destOrd="0" presId="urn:microsoft.com/office/officeart/2005/8/layout/orgChart1"/>
    <dgm:cxn modelId="{16BD48B4-C847-4EBC-9203-9F92A0499820}" type="presParOf" srcId="{60CB6DC7-77D2-4A35-B8A4-2BD19E9716B0}" destId="{3F7C7A20-0E24-446D-97FB-C9C76AF1DE89}" srcOrd="15" destOrd="0" presId="urn:microsoft.com/office/officeart/2005/8/layout/orgChart1"/>
    <dgm:cxn modelId="{C2940A00-332D-4FBA-90F6-76002B2FB4C0}" type="presParOf" srcId="{3F7C7A20-0E24-446D-97FB-C9C76AF1DE89}" destId="{B976113F-97B3-4177-9A4E-730F8F84FAB8}" srcOrd="0" destOrd="0" presId="urn:microsoft.com/office/officeart/2005/8/layout/orgChart1"/>
    <dgm:cxn modelId="{AF40A3DD-8F4C-4CC3-8E7E-DE04262577CE}" type="presParOf" srcId="{B976113F-97B3-4177-9A4E-730F8F84FAB8}" destId="{1C871BB5-62F6-4885-ACD0-7703A22589F8}" srcOrd="0" destOrd="0" presId="urn:microsoft.com/office/officeart/2005/8/layout/orgChart1"/>
    <dgm:cxn modelId="{54118BBE-1792-4684-9F5C-7A829C668202}" type="presParOf" srcId="{B976113F-97B3-4177-9A4E-730F8F84FAB8}" destId="{40EFDCFE-6259-4D34-8B44-87E278B72383}" srcOrd="1" destOrd="0" presId="urn:microsoft.com/office/officeart/2005/8/layout/orgChart1"/>
    <dgm:cxn modelId="{3CF7F75F-F47A-4B1A-9602-DFAEADE58B3E}" type="presParOf" srcId="{3F7C7A20-0E24-446D-97FB-C9C76AF1DE89}" destId="{B91B8244-32AD-42A4-92D4-CB4770897114}" srcOrd="1" destOrd="0" presId="urn:microsoft.com/office/officeart/2005/8/layout/orgChart1"/>
    <dgm:cxn modelId="{C4C15485-230E-4F2D-B0E8-C2B54155EDBF}" type="presParOf" srcId="{3F7C7A20-0E24-446D-97FB-C9C76AF1DE89}" destId="{1970A3A8-004E-441D-9602-3AE4BFF966BB}" srcOrd="2" destOrd="0" presId="urn:microsoft.com/office/officeart/2005/8/layout/orgChart1"/>
    <dgm:cxn modelId="{4374C1B6-0C46-4A2D-8629-9D6F7C260149}" type="presParOf" srcId="{60CB6DC7-77D2-4A35-B8A4-2BD19E9716B0}" destId="{E051DEF9-EB24-4E61-8DDF-28711B3D1961}" srcOrd="16" destOrd="0" presId="urn:microsoft.com/office/officeart/2005/8/layout/orgChart1"/>
    <dgm:cxn modelId="{5B095DC4-05A0-4018-90B8-4A1307EC9B77}" type="presParOf" srcId="{60CB6DC7-77D2-4A35-B8A4-2BD19E9716B0}" destId="{1790A086-014C-48DB-898D-CAF28D640590}" srcOrd="17" destOrd="0" presId="urn:microsoft.com/office/officeart/2005/8/layout/orgChart1"/>
    <dgm:cxn modelId="{07DB5F40-9594-4181-A6DD-3F02250860D8}" type="presParOf" srcId="{1790A086-014C-48DB-898D-CAF28D640590}" destId="{44C7FE0A-DC70-4DAA-AD69-1B9A412EF065}" srcOrd="0" destOrd="0" presId="urn:microsoft.com/office/officeart/2005/8/layout/orgChart1"/>
    <dgm:cxn modelId="{EA87AE43-EE6E-4126-8E39-FBB4B2F95281}" type="presParOf" srcId="{44C7FE0A-DC70-4DAA-AD69-1B9A412EF065}" destId="{04901C3C-C9E4-4718-A6DB-6FAFE385C3B5}" srcOrd="0" destOrd="0" presId="urn:microsoft.com/office/officeart/2005/8/layout/orgChart1"/>
    <dgm:cxn modelId="{08147C6E-C9B3-46C1-8E2B-D01B11AF9FD3}" type="presParOf" srcId="{44C7FE0A-DC70-4DAA-AD69-1B9A412EF065}" destId="{CC92D6C7-2693-49F6-B644-D26F4B67C635}" srcOrd="1" destOrd="0" presId="urn:microsoft.com/office/officeart/2005/8/layout/orgChart1"/>
    <dgm:cxn modelId="{4A6E89AD-9EE3-4237-BDE2-6BC0F7107AB7}" type="presParOf" srcId="{1790A086-014C-48DB-898D-CAF28D640590}" destId="{E15BAABB-15F0-4486-ACDD-ECAB66CCEA8C}" srcOrd="1" destOrd="0" presId="urn:microsoft.com/office/officeart/2005/8/layout/orgChart1"/>
    <dgm:cxn modelId="{A469BF6C-C153-4AA0-8CB5-10268200DFBB}" type="presParOf" srcId="{1790A086-014C-48DB-898D-CAF28D640590}" destId="{CEB5D3E4-D6D6-4957-9B31-B5C80A35534C}" srcOrd="2" destOrd="0" presId="urn:microsoft.com/office/officeart/2005/8/layout/orgChart1"/>
    <dgm:cxn modelId="{931F1ECA-E010-4613-84AE-3E075650AB43}" type="presParOf" srcId="{60CB6DC7-77D2-4A35-B8A4-2BD19E9716B0}" destId="{222B6181-6608-4696-9457-D00D9C39803B}" srcOrd="18" destOrd="0" presId="urn:microsoft.com/office/officeart/2005/8/layout/orgChart1"/>
    <dgm:cxn modelId="{872010EE-2003-46D2-909B-B2F02B6C9AD1}" type="presParOf" srcId="{60CB6DC7-77D2-4A35-B8A4-2BD19E9716B0}" destId="{9B40B91E-322C-4AA4-8EA8-780DA6A45BE5}" srcOrd="19" destOrd="0" presId="urn:microsoft.com/office/officeart/2005/8/layout/orgChart1"/>
    <dgm:cxn modelId="{468401BD-A12B-4B4C-9010-337AE747B8B5}" type="presParOf" srcId="{9B40B91E-322C-4AA4-8EA8-780DA6A45BE5}" destId="{BDCF7894-B77B-4064-BF1E-A1B44394E03B}" srcOrd="0" destOrd="0" presId="urn:microsoft.com/office/officeart/2005/8/layout/orgChart1"/>
    <dgm:cxn modelId="{6F39F257-EF21-4624-ABC9-0AD3B9A76A3E}" type="presParOf" srcId="{BDCF7894-B77B-4064-BF1E-A1B44394E03B}" destId="{116F8CE3-A21E-4C42-8A05-643D5FE31379}" srcOrd="0" destOrd="0" presId="urn:microsoft.com/office/officeart/2005/8/layout/orgChart1"/>
    <dgm:cxn modelId="{14D44C23-7343-483D-A45A-9B20163B1B30}" type="presParOf" srcId="{BDCF7894-B77B-4064-BF1E-A1B44394E03B}" destId="{0EB445A3-65D6-4932-8805-A0DBA0D91855}" srcOrd="1" destOrd="0" presId="urn:microsoft.com/office/officeart/2005/8/layout/orgChart1"/>
    <dgm:cxn modelId="{A83ED57F-362D-4F12-9D32-F490B0CD8D87}" type="presParOf" srcId="{9B40B91E-322C-4AA4-8EA8-780DA6A45BE5}" destId="{C0D9C6E3-2178-4442-8BD2-1E17CFD69DFB}" srcOrd="1" destOrd="0" presId="urn:microsoft.com/office/officeart/2005/8/layout/orgChart1"/>
    <dgm:cxn modelId="{0FB2B703-E6C3-4144-B6EF-AF67ED7045F9}" type="presParOf" srcId="{9B40B91E-322C-4AA4-8EA8-780DA6A45BE5}" destId="{BAA5AFA4-0178-4E56-8929-61EBB54BD925}" srcOrd="2" destOrd="0" presId="urn:microsoft.com/office/officeart/2005/8/layout/orgChart1"/>
    <dgm:cxn modelId="{38D3D0D0-DFFC-47C7-97A1-23991F0166C1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A229FF7-2FB3-4641-B3F7-31F8AE572939}" type="presOf" srcId="{E5ADD0F3-3D14-4723-84F1-B7D2F082ED36}" destId="{C15C84A0-24B0-40D1-BD62-B48FC5B8B2FE}" srcOrd="1" destOrd="0" presId="urn:microsoft.com/office/officeart/2005/8/layout/orgChart1"/>
    <dgm:cxn modelId="{39AA2DBF-B112-45E1-A44A-55645BA87DB8}" type="presOf" srcId="{9BF821AB-73D7-46E1-908F-129515DC495D}" destId="{796BCDEB-6F92-4D7F-9368-AAA1090A16E9}" srcOrd="1" destOrd="0" presId="urn:microsoft.com/office/officeart/2005/8/layout/orgChart1"/>
    <dgm:cxn modelId="{85186F5D-D1E4-4445-8FB1-171AA1157FC5}" type="presOf" srcId="{51334DF0-F427-4345-95B1-1889CAB9077B}" destId="{7BA73795-A245-467E-BE24-5416FD86209A}" srcOrd="0" destOrd="0" presId="urn:microsoft.com/office/officeart/2005/8/layout/orgChart1"/>
    <dgm:cxn modelId="{351501D6-FF0D-475A-9514-1C22C148D51D}" type="presOf" srcId="{0EBCA0ED-4E9E-47AC-95AD-E5969C27F72B}" destId="{04901C3C-C9E4-4718-A6DB-6FAFE385C3B5}" srcOrd="0" destOrd="0" presId="urn:microsoft.com/office/officeart/2005/8/layout/orgChart1"/>
    <dgm:cxn modelId="{FC06C300-AE7B-4996-B852-48121440AC46}" type="presOf" srcId="{99EADA56-EACC-4463-9172-D13F14025A35}" destId="{24AE9095-9813-42A7-BD70-FBFF559B67F0}" srcOrd="0" destOrd="0" presId="urn:microsoft.com/office/officeart/2005/8/layout/orgChart1"/>
    <dgm:cxn modelId="{747ABF3A-3BEC-4033-9605-5A0FBAFC4861}" type="presOf" srcId="{ED5178BE-DB7A-4128-90DE-10D3BAD51C26}" destId="{0EB445A3-65D6-4932-8805-A0DBA0D91855}" srcOrd="1" destOrd="0" presId="urn:microsoft.com/office/officeart/2005/8/layout/orgChart1"/>
    <dgm:cxn modelId="{95F01B96-FC58-4E94-9761-24F0194E7546}" type="presOf" srcId="{66D3B1A6-EC79-4688-9FD8-3631C52892A8}" destId="{1452AAE3-7C60-42E7-B48D-825D20B797F8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9C09237B-3BE6-490F-9B8D-9268762C5FB3}" type="presOf" srcId="{229EED26-B32A-4EAA-9BC7-9172C72B77A4}" destId="{45494B74-3ED4-46BA-AC12-6DB58CD96B6A}" srcOrd="0" destOrd="0" presId="urn:microsoft.com/office/officeart/2005/8/layout/orgChart1"/>
    <dgm:cxn modelId="{0EF11629-A508-4020-98B0-230E5E122F33}" type="presOf" srcId="{52A7B299-987B-4C85-966A-44913F9C8407}" destId="{23F44244-351A-4313-89DA-1D0C8020ABFA}" srcOrd="0" destOrd="0" presId="urn:microsoft.com/office/officeart/2005/8/layout/orgChart1"/>
    <dgm:cxn modelId="{CB2E621B-CA94-471E-A3D3-F12CEE9950C6}" type="presOf" srcId="{F7E492C0-D75F-483F-B208-20528FF56183}" destId="{6328F3F3-0744-4439-B2E8-79062AEEC82D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A214882-5F7D-4649-9A31-848FB37A398D}" type="presOf" srcId="{99EADA56-EACC-4463-9172-D13F14025A35}" destId="{0C688BC0-7AC1-40D0-BA1A-812F1047DA73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0FC3F4B5-B66C-4333-83C9-5FD06A7616C8}" type="presOf" srcId="{209D2B16-0651-4761-AF34-AF11EC34ABAF}" destId="{1C871BB5-62F6-4885-ACD0-7703A22589F8}" srcOrd="0" destOrd="0" presId="urn:microsoft.com/office/officeart/2005/8/layout/orgChart1"/>
    <dgm:cxn modelId="{A7CBD9E0-1388-4CDD-AF24-92BD85EF7AF0}" type="presOf" srcId="{BD8BAC0E-89CF-48E6-B661-423D85A2D0A4}" destId="{74913850-F680-4EE9-9C66-538498415C60}" srcOrd="1" destOrd="0" presId="urn:microsoft.com/office/officeart/2005/8/layout/orgChart1"/>
    <dgm:cxn modelId="{4CA87C1B-CB51-4FB9-B697-C0741342AC8E}" type="presOf" srcId="{18D177C1-524B-4A5E-BB2A-51D15420D5EC}" destId="{BFF4297D-9DD5-4F82-A9FC-F8971922BE74}" srcOrd="0" destOrd="0" presId="urn:microsoft.com/office/officeart/2005/8/layout/orgChart1"/>
    <dgm:cxn modelId="{EB9C97DA-6126-4E46-AA17-FE6A7DE0314B}" type="presOf" srcId="{D6BAF78C-B810-4056-AEF8-944BF2239042}" destId="{795D1D43-E1F6-4FE7-96DC-9DC569EB164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20FAEE10-AC34-48CE-90F0-D13ED42D9B1C}" type="presOf" srcId="{D6BAF78C-B810-4056-AEF8-944BF2239042}" destId="{A0751396-217E-4E2F-971C-00D04A696A6F}" srcOrd="0" destOrd="0" presId="urn:microsoft.com/office/officeart/2005/8/layout/orgChart1"/>
    <dgm:cxn modelId="{8BEA2366-335D-4DB8-8EFF-45D93CF7FC0B}" type="presOf" srcId="{F7E492C0-D75F-483F-B208-20528FF56183}" destId="{612C0F5D-EFC2-4E92-8682-1B086BE24534}" srcOrd="0" destOrd="0" presId="urn:microsoft.com/office/officeart/2005/8/layout/orgChart1"/>
    <dgm:cxn modelId="{2B0557A1-92BA-4B0E-962B-F3179E51843A}" type="presOf" srcId="{08C27CB2-FCF0-4D44-A11A-51AB8C303D76}" destId="{02741DF8-5B19-4907-BB9D-96B32D56E8E3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5E18A1E5-6CB0-4F18-B2E6-F7261D7BBFC1}" type="presOf" srcId="{754F6713-7476-4A81-8DDB-06AC19D18242}" destId="{EF058589-0EAD-4540-BE50-3525EB86D2D6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9155EF6-4856-4ADC-9FC7-4AFE928F2D89}" type="presOf" srcId="{9BF821AB-73D7-46E1-908F-129515DC495D}" destId="{D3CE5028-E662-40F1-9329-CA241092246B}" srcOrd="0" destOrd="0" presId="urn:microsoft.com/office/officeart/2005/8/layout/orgChart1"/>
    <dgm:cxn modelId="{1DFF613D-3BAC-4784-84CE-8FFEFFBA1AFC}" type="presOf" srcId="{815BE3AE-520C-401A-A055-DEC3D7FE5E42}" destId="{894B5E8F-9592-4CE9-B1C0-6BE0E501D811}" srcOrd="0" destOrd="0" presId="urn:microsoft.com/office/officeart/2005/8/layout/orgChart1"/>
    <dgm:cxn modelId="{6756EAE2-3299-4E1C-A8D0-2DEFF866DBC8}" type="presOf" srcId="{37F786C1-9D59-4051-8EA8-8B35A42D16F5}" destId="{19DAD4F4-BDD1-4B18-A7BA-ED86D65B24AD}" srcOrd="0" destOrd="0" presId="urn:microsoft.com/office/officeart/2005/8/layout/orgChart1"/>
    <dgm:cxn modelId="{8CADC26E-AC6E-4C73-B628-EE2D1466E9BF}" type="presOf" srcId="{08C27CB2-FCF0-4D44-A11A-51AB8C303D76}" destId="{F4DFE207-A4FE-4A34-BB45-7EE66CAF64F2}" srcOrd="1" destOrd="0" presId="urn:microsoft.com/office/officeart/2005/8/layout/orgChart1"/>
    <dgm:cxn modelId="{CDB670C1-25D3-4534-B2AB-8641959BBE28}" type="presOf" srcId="{ED5178BE-DB7A-4128-90DE-10D3BAD51C26}" destId="{116F8CE3-A21E-4C42-8A05-643D5FE31379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88C8A2C3-C087-40E4-A3ED-1FEAE34DAAD2}" type="presOf" srcId="{BD8BAC0E-89CF-48E6-B661-423D85A2D0A4}" destId="{54550EDA-FE5B-4D6E-AE5A-37DCEBD432C6}" srcOrd="0" destOrd="0" presId="urn:microsoft.com/office/officeart/2005/8/layout/orgChart1"/>
    <dgm:cxn modelId="{BA700220-0B0F-4734-B831-174D3B452492}" type="presOf" srcId="{0B72B09D-2B6B-491D-84E3-8D273CC5A045}" destId="{4285653A-9C3E-44D9-9A62-C46F51B50CB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4D7BB77E-442A-4E00-A6DA-1797D39009A2}" type="presOf" srcId="{86D92570-30BE-4FC6-AB1F-3EF239C7C587}" destId="{222B6181-6608-4696-9457-D00D9C39803B}" srcOrd="0" destOrd="0" presId="urn:microsoft.com/office/officeart/2005/8/layout/orgChart1"/>
    <dgm:cxn modelId="{6EBB2693-94EB-4457-84D4-315482B57A8D}" type="presOf" srcId="{CFB979D6-F55C-4C35-8C9E-410527FCC021}" destId="{33276428-B538-4463-97EC-AC510A8C1CB9}" srcOrd="0" destOrd="0" presId="urn:microsoft.com/office/officeart/2005/8/layout/orgChart1"/>
    <dgm:cxn modelId="{E1327C0B-5723-4F35-BDA5-124427835292}" type="presOf" srcId="{209D2B16-0651-4761-AF34-AF11EC34ABAF}" destId="{40EFDCFE-6259-4D34-8B44-87E278B72383}" srcOrd="1" destOrd="0" presId="urn:microsoft.com/office/officeart/2005/8/layout/orgChart1"/>
    <dgm:cxn modelId="{ABA09371-B1CE-4703-BCEE-D50A757AB88A}" type="presOf" srcId="{0EBCA0ED-4E9E-47AC-95AD-E5969C27F72B}" destId="{CC92D6C7-2693-49F6-B644-D26F4B67C635}" srcOrd="1" destOrd="0" presId="urn:microsoft.com/office/officeart/2005/8/layout/orgChart1"/>
    <dgm:cxn modelId="{7A272AE6-B472-488C-8FBE-1E2F59F4D887}" type="presOf" srcId="{E5ADD0F3-3D14-4723-84F1-B7D2F082ED36}" destId="{086D4EEE-5856-4CCD-A755-5AABC3D1B1C3}" srcOrd="0" destOrd="0" presId="urn:microsoft.com/office/officeart/2005/8/layout/orgChart1"/>
    <dgm:cxn modelId="{269F14A4-E4F6-46DC-8702-859F965EC131}" type="presOf" srcId="{B194E6A4-343B-4897-91E1-32A66AF365E3}" destId="{E051DEF9-EB24-4E61-8DDF-28711B3D1961}" srcOrd="0" destOrd="0" presId="urn:microsoft.com/office/officeart/2005/8/layout/orgChart1"/>
    <dgm:cxn modelId="{3373B432-AB50-478E-A505-0A60DBD901EC}" type="presOf" srcId="{CFB979D6-F55C-4C35-8C9E-410527FCC021}" destId="{106B9E69-B0B2-4A80-B430-B387C3F41A3D}" srcOrd="1" destOrd="0" presId="urn:microsoft.com/office/officeart/2005/8/layout/orgChart1"/>
    <dgm:cxn modelId="{CC4961D6-9EED-4F4B-9E00-64EFB4B9FEC1}" type="presParOf" srcId="{894B5E8F-9592-4CE9-B1C0-6BE0E501D811}" destId="{F6E6FEAD-6DBB-41DF-AA5C-F2D7862E1A0F}" srcOrd="0" destOrd="0" presId="urn:microsoft.com/office/officeart/2005/8/layout/orgChart1"/>
    <dgm:cxn modelId="{3136410D-8F35-4FFB-B023-958FEEDF3F9F}" type="presParOf" srcId="{F6E6FEAD-6DBB-41DF-AA5C-F2D7862E1A0F}" destId="{F86EFF71-763B-4D0E-A9F8-B881FD6D4458}" srcOrd="0" destOrd="0" presId="urn:microsoft.com/office/officeart/2005/8/layout/orgChart1"/>
    <dgm:cxn modelId="{8BD3F560-EFD7-432F-8714-A4176F876E3A}" type="presParOf" srcId="{F86EFF71-763B-4D0E-A9F8-B881FD6D4458}" destId="{A0751396-217E-4E2F-971C-00D04A696A6F}" srcOrd="0" destOrd="0" presId="urn:microsoft.com/office/officeart/2005/8/layout/orgChart1"/>
    <dgm:cxn modelId="{2B135290-4284-450B-A61C-54AB8B18834E}" type="presParOf" srcId="{F86EFF71-763B-4D0E-A9F8-B881FD6D4458}" destId="{795D1D43-E1F6-4FE7-96DC-9DC569EB1645}" srcOrd="1" destOrd="0" presId="urn:microsoft.com/office/officeart/2005/8/layout/orgChart1"/>
    <dgm:cxn modelId="{3206FDE4-D41B-40C5-A937-057047B79844}" type="presParOf" srcId="{F6E6FEAD-6DBB-41DF-AA5C-F2D7862E1A0F}" destId="{60CB6DC7-77D2-4A35-B8A4-2BD19E9716B0}" srcOrd="1" destOrd="0" presId="urn:microsoft.com/office/officeart/2005/8/layout/orgChart1"/>
    <dgm:cxn modelId="{82DE5323-4405-4C61-A2E9-B647B50AB67F}" type="presParOf" srcId="{60CB6DC7-77D2-4A35-B8A4-2BD19E9716B0}" destId="{BFF4297D-9DD5-4F82-A9FC-F8971922BE74}" srcOrd="0" destOrd="0" presId="urn:microsoft.com/office/officeart/2005/8/layout/orgChart1"/>
    <dgm:cxn modelId="{A6C0ED8D-1679-49F6-AEF5-00FB5BD39D6D}" type="presParOf" srcId="{60CB6DC7-77D2-4A35-B8A4-2BD19E9716B0}" destId="{09E2E397-B08A-4762-9BC9-CE60F5750A68}" srcOrd="1" destOrd="0" presId="urn:microsoft.com/office/officeart/2005/8/layout/orgChart1"/>
    <dgm:cxn modelId="{9F288B97-1096-420A-9A15-63CC7FA5C8A2}" type="presParOf" srcId="{09E2E397-B08A-4762-9BC9-CE60F5750A68}" destId="{15C1C1EC-DC40-4C3E-83B7-E8E7AA213083}" srcOrd="0" destOrd="0" presId="urn:microsoft.com/office/officeart/2005/8/layout/orgChart1"/>
    <dgm:cxn modelId="{E14837B9-27EB-4CE7-BE69-12C29BB448DE}" type="presParOf" srcId="{15C1C1EC-DC40-4C3E-83B7-E8E7AA213083}" destId="{24AE9095-9813-42A7-BD70-FBFF559B67F0}" srcOrd="0" destOrd="0" presId="urn:microsoft.com/office/officeart/2005/8/layout/orgChart1"/>
    <dgm:cxn modelId="{03748591-B003-4ABE-9C3F-883F656C8D1F}" type="presParOf" srcId="{15C1C1EC-DC40-4C3E-83B7-E8E7AA213083}" destId="{0C688BC0-7AC1-40D0-BA1A-812F1047DA73}" srcOrd="1" destOrd="0" presId="urn:microsoft.com/office/officeart/2005/8/layout/orgChart1"/>
    <dgm:cxn modelId="{EB06581B-9B4B-4A71-81EF-7262290E1476}" type="presParOf" srcId="{09E2E397-B08A-4762-9BC9-CE60F5750A68}" destId="{24EAD053-ECC4-46B5-B579-69C8FF485C87}" srcOrd="1" destOrd="0" presId="urn:microsoft.com/office/officeart/2005/8/layout/orgChart1"/>
    <dgm:cxn modelId="{A7D4FC81-AFD5-462F-B652-E1922D4BC452}" type="presParOf" srcId="{09E2E397-B08A-4762-9BC9-CE60F5750A68}" destId="{98118BC6-806A-4595-8CB0-2425A43BA65B}" srcOrd="2" destOrd="0" presId="urn:microsoft.com/office/officeart/2005/8/layout/orgChart1"/>
    <dgm:cxn modelId="{9CE11B3A-6403-404A-81D9-05B5EA573D7D}" type="presParOf" srcId="{60CB6DC7-77D2-4A35-B8A4-2BD19E9716B0}" destId="{7BA73795-A245-467E-BE24-5416FD86209A}" srcOrd="2" destOrd="0" presId="urn:microsoft.com/office/officeart/2005/8/layout/orgChart1"/>
    <dgm:cxn modelId="{C41DC8C9-67E9-4C0B-94D3-97267D1E1DDD}" type="presParOf" srcId="{60CB6DC7-77D2-4A35-B8A4-2BD19E9716B0}" destId="{586FD9D2-9F0F-4006-B06F-DF280926BC5B}" srcOrd="3" destOrd="0" presId="urn:microsoft.com/office/officeart/2005/8/layout/orgChart1"/>
    <dgm:cxn modelId="{54F79DB4-366F-4A36-ABE1-6BF83AF3F74D}" type="presParOf" srcId="{586FD9D2-9F0F-4006-B06F-DF280926BC5B}" destId="{E7717D76-D0AF-4227-BE0A-FBDA3922C040}" srcOrd="0" destOrd="0" presId="urn:microsoft.com/office/officeart/2005/8/layout/orgChart1"/>
    <dgm:cxn modelId="{67AA8B9E-9AF5-4C48-AD20-58B2C3458DC5}" type="presParOf" srcId="{E7717D76-D0AF-4227-BE0A-FBDA3922C040}" destId="{33276428-B538-4463-97EC-AC510A8C1CB9}" srcOrd="0" destOrd="0" presId="urn:microsoft.com/office/officeart/2005/8/layout/orgChart1"/>
    <dgm:cxn modelId="{6D95E3FF-EE7E-4022-95BF-EDBF12AE5DB4}" type="presParOf" srcId="{E7717D76-D0AF-4227-BE0A-FBDA3922C040}" destId="{106B9E69-B0B2-4A80-B430-B387C3F41A3D}" srcOrd="1" destOrd="0" presId="urn:microsoft.com/office/officeart/2005/8/layout/orgChart1"/>
    <dgm:cxn modelId="{FD0AD301-E645-429E-8379-A7CBC2B97503}" type="presParOf" srcId="{586FD9D2-9F0F-4006-B06F-DF280926BC5B}" destId="{41F7A624-7041-43D3-BDF2-7749114F50E6}" srcOrd="1" destOrd="0" presId="urn:microsoft.com/office/officeart/2005/8/layout/orgChart1"/>
    <dgm:cxn modelId="{6FE952F3-C63A-4B9D-98B2-73F2ABB00ED9}" type="presParOf" srcId="{586FD9D2-9F0F-4006-B06F-DF280926BC5B}" destId="{F7095511-468E-4665-A09D-2B2006ECD36E}" srcOrd="2" destOrd="0" presId="urn:microsoft.com/office/officeart/2005/8/layout/orgChart1"/>
    <dgm:cxn modelId="{C6ACD587-E2D5-4532-90EC-78E871A475B0}" type="presParOf" srcId="{60CB6DC7-77D2-4A35-B8A4-2BD19E9716B0}" destId="{45494B74-3ED4-46BA-AC12-6DB58CD96B6A}" srcOrd="4" destOrd="0" presId="urn:microsoft.com/office/officeart/2005/8/layout/orgChart1"/>
    <dgm:cxn modelId="{9DA1271D-52B9-4FEE-8080-A3A2FE76636D}" type="presParOf" srcId="{60CB6DC7-77D2-4A35-B8A4-2BD19E9716B0}" destId="{2BD2F572-E5B2-42F4-B1DA-B2DE90A50116}" srcOrd="5" destOrd="0" presId="urn:microsoft.com/office/officeart/2005/8/layout/orgChart1"/>
    <dgm:cxn modelId="{7A27D7B5-FB24-4DAD-93D9-04303D9CAF3B}" type="presParOf" srcId="{2BD2F572-E5B2-42F4-B1DA-B2DE90A50116}" destId="{4FB94DF8-8996-460D-952E-8570C8BF9E5F}" srcOrd="0" destOrd="0" presId="urn:microsoft.com/office/officeart/2005/8/layout/orgChart1"/>
    <dgm:cxn modelId="{2276A606-3301-428C-A24A-163DB749C5CC}" type="presParOf" srcId="{4FB94DF8-8996-460D-952E-8570C8BF9E5F}" destId="{D3CE5028-E662-40F1-9329-CA241092246B}" srcOrd="0" destOrd="0" presId="urn:microsoft.com/office/officeart/2005/8/layout/orgChart1"/>
    <dgm:cxn modelId="{FC6CE9C5-4A8D-4958-95E0-6B65B47F9117}" type="presParOf" srcId="{4FB94DF8-8996-460D-952E-8570C8BF9E5F}" destId="{796BCDEB-6F92-4D7F-9368-AAA1090A16E9}" srcOrd="1" destOrd="0" presId="urn:microsoft.com/office/officeart/2005/8/layout/orgChart1"/>
    <dgm:cxn modelId="{FB7CD87F-CE09-424F-B522-CB3289D488F7}" type="presParOf" srcId="{2BD2F572-E5B2-42F4-B1DA-B2DE90A50116}" destId="{7DD5ECEE-58F8-4608-9226-F38A81E8D15D}" srcOrd="1" destOrd="0" presId="urn:microsoft.com/office/officeart/2005/8/layout/orgChart1"/>
    <dgm:cxn modelId="{D45F96DF-A2BA-43A1-8346-8149A5813AA7}" type="presParOf" srcId="{2BD2F572-E5B2-42F4-B1DA-B2DE90A50116}" destId="{504DD2A7-B320-4E93-A2C4-D7DA9DED4FD8}" srcOrd="2" destOrd="0" presId="urn:microsoft.com/office/officeart/2005/8/layout/orgChart1"/>
    <dgm:cxn modelId="{22D97367-09D9-4589-9D83-491D92E1D370}" type="presParOf" srcId="{60CB6DC7-77D2-4A35-B8A4-2BD19E9716B0}" destId="{23F44244-351A-4313-89DA-1D0C8020ABFA}" srcOrd="6" destOrd="0" presId="urn:microsoft.com/office/officeart/2005/8/layout/orgChart1"/>
    <dgm:cxn modelId="{1CD1421A-E232-4F89-8710-AA4DCFA17879}" type="presParOf" srcId="{60CB6DC7-77D2-4A35-B8A4-2BD19E9716B0}" destId="{04D03080-FCDD-435B-9097-DA7E4214C741}" srcOrd="7" destOrd="0" presId="urn:microsoft.com/office/officeart/2005/8/layout/orgChart1"/>
    <dgm:cxn modelId="{08B7A062-A220-4CB7-AF21-2D5603F64CF4}" type="presParOf" srcId="{04D03080-FCDD-435B-9097-DA7E4214C741}" destId="{1893CFF5-D809-477A-AFD5-27E7ACB3559D}" srcOrd="0" destOrd="0" presId="urn:microsoft.com/office/officeart/2005/8/layout/orgChart1"/>
    <dgm:cxn modelId="{BE3902BB-3493-4526-809D-E6F04EBBBAB0}" type="presParOf" srcId="{1893CFF5-D809-477A-AFD5-27E7ACB3559D}" destId="{612C0F5D-EFC2-4E92-8682-1B086BE24534}" srcOrd="0" destOrd="0" presId="urn:microsoft.com/office/officeart/2005/8/layout/orgChart1"/>
    <dgm:cxn modelId="{32EF8468-CBEF-42A9-ACFD-2BC2A1147B6D}" type="presParOf" srcId="{1893CFF5-D809-477A-AFD5-27E7ACB3559D}" destId="{6328F3F3-0744-4439-B2E8-79062AEEC82D}" srcOrd="1" destOrd="0" presId="urn:microsoft.com/office/officeart/2005/8/layout/orgChart1"/>
    <dgm:cxn modelId="{34C4A35A-FB13-4D90-8B76-2EBD071F5007}" type="presParOf" srcId="{04D03080-FCDD-435B-9097-DA7E4214C741}" destId="{7B18954F-C92F-4A2E-960D-E7B54F3A9750}" srcOrd="1" destOrd="0" presId="urn:microsoft.com/office/officeart/2005/8/layout/orgChart1"/>
    <dgm:cxn modelId="{02C811FB-ACA0-4EE8-8B37-7B04795958FB}" type="presParOf" srcId="{04D03080-FCDD-435B-9097-DA7E4214C741}" destId="{38245F34-9EDB-4FC2-955D-DC7CEC4103C2}" srcOrd="2" destOrd="0" presId="urn:microsoft.com/office/officeart/2005/8/layout/orgChart1"/>
    <dgm:cxn modelId="{DAB4F9F3-9A2B-46C9-AB48-550AE993E6AA}" type="presParOf" srcId="{60CB6DC7-77D2-4A35-B8A4-2BD19E9716B0}" destId="{1452AAE3-7C60-42E7-B48D-825D20B797F8}" srcOrd="8" destOrd="0" presId="urn:microsoft.com/office/officeart/2005/8/layout/orgChart1"/>
    <dgm:cxn modelId="{FA6A0F42-A8CE-4E0E-B645-0F1121611DBD}" type="presParOf" srcId="{60CB6DC7-77D2-4A35-B8A4-2BD19E9716B0}" destId="{9E45F886-61EF-4A2B-95FB-0CBBAD1FA1AB}" srcOrd="9" destOrd="0" presId="urn:microsoft.com/office/officeart/2005/8/layout/orgChart1"/>
    <dgm:cxn modelId="{D6B4B4BD-C306-4353-A32F-1387B47BDC31}" type="presParOf" srcId="{9E45F886-61EF-4A2B-95FB-0CBBAD1FA1AB}" destId="{CAB04ADC-B21C-4AA2-8AAC-AFD0BD8D6B35}" srcOrd="0" destOrd="0" presId="urn:microsoft.com/office/officeart/2005/8/layout/orgChart1"/>
    <dgm:cxn modelId="{8D609B27-1429-4B94-B639-56DEC9B940E5}" type="presParOf" srcId="{CAB04ADC-B21C-4AA2-8AAC-AFD0BD8D6B35}" destId="{54550EDA-FE5B-4D6E-AE5A-37DCEBD432C6}" srcOrd="0" destOrd="0" presId="urn:microsoft.com/office/officeart/2005/8/layout/orgChart1"/>
    <dgm:cxn modelId="{8A69D984-4501-4214-8AD6-21635D701A29}" type="presParOf" srcId="{CAB04ADC-B21C-4AA2-8AAC-AFD0BD8D6B35}" destId="{74913850-F680-4EE9-9C66-538498415C60}" srcOrd="1" destOrd="0" presId="urn:microsoft.com/office/officeart/2005/8/layout/orgChart1"/>
    <dgm:cxn modelId="{22146B84-A02E-4180-90E3-CCB3D8EA0FFC}" type="presParOf" srcId="{9E45F886-61EF-4A2B-95FB-0CBBAD1FA1AB}" destId="{B4E13D2C-B175-46FB-8857-FCF23190FDFA}" srcOrd="1" destOrd="0" presId="urn:microsoft.com/office/officeart/2005/8/layout/orgChart1"/>
    <dgm:cxn modelId="{91475DD2-8549-46AB-9325-2C5A40B417EC}" type="presParOf" srcId="{9E45F886-61EF-4A2B-95FB-0CBBAD1FA1AB}" destId="{3CFB4F26-15BB-496E-BD23-D165B45E224C}" srcOrd="2" destOrd="0" presId="urn:microsoft.com/office/officeart/2005/8/layout/orgChart1"/>
    <dgm:cxn modelId="{9E04462D-2796-4AE2-8D08-64FD83858A64}" type="presParOf" srcId="{60CB6DC7-77D2-4A35-B8A4-2BD19E9716B0}" destId="{EF058589-0EAD-4540-BE50-3525EB86D2D6}" srcOrd="10" destOrd="0" presId="urn:microsoft.com/office/officeart/2005/8/layout/orgChart1"/>
    <dgm:cxn modelId="{5FCF60CD-5566-47DF-A1F0-924962173373}" type="presParOf" srcId="{60CB6DC7-77D2-4A35-B8A4-2BD19E9716B0}" destId="{EA31937F-D328-4B26-B242-667558808D4D}" srcOrd="11" destOrd="0" presId="urn:microsoft.com/office/officeart/2005/8/layout/orgChart1"/>
    <dgm:cxn modelId="{2F5B2D41-6497-475E-93DC-D634BE4A3B72}" type="presParOf" srcId="{EA31937F-D328-4B26-B242-667558808D4D}" destId="{E6C371F6-A193-4C42-8B28-DB711D4C3A43}" srcOrd="0" destOrd="0" presId="urn:microsoft.com/office/officeart/2005/8/layout/orgChart1"/>
    <dgm:cxn modelId="{CD1067A9-A80E-43DD-996B-EA1DEBE57DDB}" type="presParOf" srcId="{E6C371F6-A193-4C42-8B28-DB711D4C3A43}" destId="{086D4EEE-5856-4CCD-A755-5AABC3D1B1C3}" srcOrd="0" destOrd="0" presId="urn:microsoft.com/office/officeart/2005/8/layout/orgChart1"/>
    <dgm:cxn modelId="{45E0E3DE-291D-4599-B81E-2F5947E7645B}" type="presParOf" srcId="{E6C371F6-A193-4C42-8B28-DB711D4C3A43}" destId="{C15C84A0-24B0-40D1-BD62-B48FC5B8B2FE}" srcOrd="1" destOrd="0" presId="urn:microsoft.com/office/officeart/2005/8/layout/orgChart1"/>
    <dgm:cxn modelId="{B2A679CD-56C0-4632-BDC8-F02CE6A72DDA}" type="presParOf" srcId="{EA31937F-D328-4B26-B242-667558808D4D}" destId="{1198569A-A42E-4D95-8E21-978D554A81DC}" srcOrd="1" destOrd="0" presId="urn:microsoft.com/office/officeart/2005/8/layout/orgChart1"/>
    <dgm:cxn modelId="{583DD7B1-6F97-491A-AC96-24B7F3A7438B}" type="presParOf" srcId="{EA31937F-D328-4B26-B242-667558808D4D}" destId="{EC8AA261-2834-4FC7-92DA-D26E12D1671F}" srcOrd="2" destOrd="0" presId="urn:microsoft.com/office/officeart/2005/8/layout/orgChart1"/>
    <dgm:cxn modelId="{D9FD773D-1B5E-4215-ADE6-D7F1E206E925}" type="presParOf" srcId="{60CB6DC7-77D2-4A35-B8A4-2BD19E9716B0}" destId="{19DAD4F4-BDD1-4B18-A7BA-ED86D65B24AD}" srcOrd="12" destOrd="0" presId="urn:microsoft.com/office/officeart/2005/8/layout/orgChart1"/>
    <dgm:cxn modelId="{3050CF6F-4910-4231-8A94-7B8B9DE40950}" type="presParOf" srcId="{60CB6DC7-77D2-4A35-B8A4-2BD19E9716B0}" destId="{918A67D1-D052-4666-B5F9-11B942AAA1AA}" srcOrd="13" destOrd="0" presId="urn:microsoft.com/office/officeart/2005/8/layout/orgChart1"/>
    <dgm:cxn modelId="{9E6144AE-7F23-4274-A269-04219ACC2B50}" type="presParOf" srcId="{918A67D1-D052-4666-B5F9-11B942AAA1AA}" destId="{D1F81C95-FEA0-4DAF-BB95-9E1EB7849588}" srcOrd="0" destOrd="0" presId="urn:microsoft.com/office/officeart/2005/8/layout/orgChart1"/>
    <dgm:cxn modelId="{449DBFB8-F5DD-448C-A3C2-F5D2683C4B0F}" type="presParOf" srcId="{D1F81C95-FEA0-4DAF-BB95-9E1EB7849588}" destId="{02741DF8-5B19-4907-BB9D-96B32D56E8E3}" srcOrd="0" destOrd="0" presId="urn:microsoft.com/office/officeart/2005/8/layout/orgChart1"/>
    <dgm:cxn modelId="{57BA6576-CC93-4BBD-AE3D-D4E784D99F96}" type="presParOf" srcId="{D1F81C95-FEA0-4DAF-BB95-9E1EB7849588}" destId="{F4DFE207-A4FE-4A34-BB45-7EE66CAF64F2}" srcOrd="1" destOrd="0" presId="urn:microsoft.com/office/officeart/2005/8/layout/orgChart1"/>
    <dgm:cxn modelId="{50835C2A-D305-4F7F-9FA2-BA7A29124764}" type="presParOf" srcId="{918A67D1-D052-4666-B5F9-11B942AAA1AA}" destId="{7463ABDD-1B05-4C24-913B-A5F30C863DC6}" srcOrd="1" destOrd="0" presId="urn:microsoft.com/office/officeart/2005/8/layout/orgChart1"/>
    <dgm:cxn modelId="{794E8AB1-3592-4A99-AD44-EE27E4C20AD2}" type="presParOf" srcId="{918A67D1-D052-4666-B5F9-11B942AAA1AA}" destId="{34DB430E-9ED1-422E-8E1B-809AA8B2AC07}" srcOrd="2" destOrd="0" presId="urn:microsoft.com/office/officeart/2005/8/layout/orgChart1"/>
    <dgm:cxn modelId="{F85BF2B4-5CD5-4EB2-B2E7-6AA561C6EE17}" type="presParOf" srcId="{60CB6DC7-77D2-4A35-B8A4-2BD19E9716B0}" destId="{4285653A-9C3E-44D9-9A62-C46F51B50CB4}" srcOrd="14" destOrd="0" presId="urn:microsoft.com/office/officeart/2005/8/layout/orgChart1"/>
    <dgm:cxn modelId="{811617EB-582F-43F3-9EC6-75B4E239F800}" type="presParOf" srcId="{60CB6DC7-77D2-4A35-B8A4-2BD19E9716B0}" destId="{3F7C7A20-0E24-446D-97FB-C9C76AF1DE89}" srcOrd="15" destOrd="0" presId="urn:microsoft.com/office/officeart/2005/8/layout/orgChart1"/>
    <dgm:cxn modelId="{F63F1D6A-E90E-4156-8186-62F0424027CA}" type="presParOf" srcId="{3F7C7A20-0E24-446D-97FB-C9C76AF1DE89}" destId="{B976113F-97B3-4177-9A4E-730F8F84FAB8}" srcOrd="0" destOrd="0" presId="urn:microsoft.com/office/officeart/2005/8/layout/orgChart1"/>
    <dgm:cxn modelId="{2567116A-5863-47BE-B905-F60DAA894461}" type="presParOf" srcId="{B976113F-97B3-4177-9A4E-730F8F84FAB8}" destId="{1C871BB5-62F6-4885-ACD0-7703A22589F8}" srcOrd="0" destOrd="0" presId="urn:microsoft.com/office/officeart/2005/8/layout/orgChart1"/>
    <dgm:cxn modelId="{AAA57CFB-3CC9-43CE-98F1-E53DCA71D0BA}" type="presParOf" srcId="{B976113F-97B3-4177-9A4E-730F8F84FAB8}" destId="{40EFDCFE-6259-4D34-8B44-87E278B72383}" srcOrd="1" destOrd="0" presId="urn:microsoft.com/office/officeart/2005/8/layout/orgChart1"/>
    <dgm:cxn modelId="{681AD272-8134-4DB8-A874-DFB547A69EC0}" type="presParOf" srcId="{3F7C7A20-0E24-446D-97FB-C9C76AF1DE89}" destId="{B91B8244-32AD-42A4-92D4-CB4770897114}" srcOrd="1" destOrd="0" presId="urn:microsoft.com/office/officeart/2005/8/layout/orgChart1"/>
    <dgm:cxn modelId="{5C851512-35FD-4E27-BBAB-5E40D5D0D13C}" type="presParOf" srcId="{3F7C7A20-0E24-446D-97FB-C9C76AF1DE89}" destId="{1970A3A8-004E-441D-9602-3AE4BFF966BB}" srcOrd="2" destOrd="0" presId="urn:microsoft.com/office/officeart/2005/8/layout/orgChart1"/>
    <dgm:cxn modelId="{545E6876-6044-494A-829E-C74756F8C120}" type="presParOf" srcId="{60CB6DC7-77D2-4A35-B8A4-2BD19E9716B0}" destId="{E051DEF9-EB24-4E61-8DDF-28711B3D1961}" srcOrd="16" destOrd="0" presId="urn:microsoft.com/office/officeart/2005/8/layout/orgChart1"/>
    <dgm:cxn modelId="{F67D4C44-209C-40B1-A684-CEC3721E4190}" type="presParOf" srcId="{60CB6DC7-77D2-4A35-B8A4-2BD19E9716B0}" destId="{1790A086-014C-48DB-898D-CAF28D640590}" srcOrd="17" destOrd="0" presId="urn:microsoft.com/office/officeart/2005/8/layout/orgChart1"/>
    <dgm:cxn modelId="{B95B3036-3E69-4B24-BACF-70A0098583BE}" type="presParOf" srcId="{1790A086-014C-48DB-898D-CAF28D640590}" destId="{44C7FE0A-DC70-4DAA-AD69-1B9A412EF065}" srcOrd="0" destOrd="0" presId="urn:microsoft.com/office/officeart/2005/8/layout/orgChart1"/>
    <dgm:cxn modelId="{4BB96DF0-9EED-4783-A539-F91068073AA3}" type="presParOf" srcId="{44C7FE0A-DC70-4DAA-AD69-1B9A412EF065}" destId="{04901C3C-C9E4-4718-A6DB-6FAFE385C3B5}" srcOrd="0" destOrd="0" presId="urn:microsoft.com/office/officeart/2005/8/layout/orgChart1"/>
    <dgm:cxn modelId="{2E2E8B4F-79FC-422E-969D-BD4BA2267E33}" type="presParOf" srcId="{44C7FE0A-DC70-4DAA-AD69-1B9A412EF065}" destId="{CC92D6C7-2693-49F6-B644-D26F4B67C635}" srcOrd="1" destOrd="0" presId="urn:microsoft.com/office/officeart/2005/8/layout/orgChart1"/>
    <dgm:cxn modelId="{28248CB1-A05A-4ABD-B5A3-FC15DBBB3009}" type="presParOf" srcId="{1790A086-014C-48DB-898D-CAF28D640590}" destId="{E15BAABB-15F0-4486-ACDD-ECAB66CCEA8C}" srcOrd="1" destOrd="0" presId="urn:microsoft.com/office/officeart/2005/8/layout/orgChart1"/>
    <dgm:cxn modelId="{9C325CF2-2105-4F72-BC92-56F495F2ACC7}" type="presParOf" srcId="{1790A086-014C-48DB-898D-CAF28D640590}" destId="{CEB5D3E4-D6D6-4957-9B31-B5C80A35534C}" srcOrd="2" destOrd="0" presId="urn:microsoft.com/office/officeart/2005/8/layout/orgChart1"/>
    <dgm:cxn modelId="{5F25B449-26B0-4632-83B0-00CBFA6FD3E3}" type="presParOf" srcId="{60CB6DC7-77D2-4A35-B8A4-2BD19E9716B0}" destId="{222B6181-6608-4696-9457-D00D9C39803B}" srcOrd="18" destOrd="0" presId="urn:microsoft.com/office/officeart/2005/8/layout/orgChart1"/>
    <dgm:cxn modelId="{5CF89E9D-ADC5-40FB-A8B2-2AE79562FF5A}" type="presParOf" srcId="{60CB6DC7-77D2-4A35-B8A4-2BD19E9716B0}" destId="{9B40B91E-322C-4AA4-8EA8-780DA6A45BE5}" srcOrd="19" destOrd="0" presId="urn:microsoft.com/office/officeart/2005/8/layout/orgChart1"/>
    <dgm:cxn modelId="{74E5322E-0D60-4F90-8EE9-9088B72A2434}" type="presParOf" srcId="{9B40B91E-322C-4AA4-8EA8-780DA6A45BE5}" destId="{BDCF7894-B77B-4064-BF1E-A1B44394E03B}" srcOrd="0" destOrd="0" presId="urn:microsoft.com/office/officeart/2005/8/layout/orgChart1"/>
    <dgm:cxn modelId="{B5F905BC-C6B0-4397-B9F2-4B9580E49886}" type="presParOf" srcId="{BDCF7894-B77B-4064-BF1E-A1B44394E03B}" destId="{116F8CE3-A21E-4C42-8A05-643D5FE31379}" srcOrd="0" destOrd="0" presId="urn:microsoft.com/office/officeart/2005/8/layout/orgChart1"/>
    <dgm:cxn modelId="{93B68057-E7E0-40E2-A911-CFE848EDCC78}" type="presParOf" srcId="{BDCF7894-B77B-4064-BF1E-A1B44394E03B}" destId="{0EB445A3-65D6-4932-8805-A0DBA0D91855}" srcOrd="1" destOrd="0" presId="urn:microsoft.com/office/officeart/2005/8/layout/orgChart1"/>
    <dgm:cxn modelId="{4BDE7E4A-1883-4A77-9190-E844368C44B2}" type="presParOf" srcId="{9B40B91E-322C-4AA4-8EA8-780DA6A45BE5}" destId="{C0D9C6E3-2178-4442-8BD2-1E17CFD69DFB}" srcOrd="1" destOrd="0" presId="urn:microsoft.com/office/officeart/2005/8/layout/orgChart1"/>
    <dgm:cxn modelId="{34F15C9F-39AD-4DEA-835D-DB6B3AC187F5}" type="presParOf" srcId="{9B40B91E-322C-4AA4-8EA8-780DA6A45BE5}" destId="{BAA5AFA4-0178-4E56-8929-61EBB54BD925}" srcOrd="2" destOrd="0" presId="urn:microsoft.com/office/officeart/2005/8/layout/orgChart1"/>
    <dgm:cxn modelId="{89498708-D0F8-4C54-812F-2C48A4F02BE8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09F2692-E616-4E3E-BA55-D3D63927D29E}" type="presOf" srcId="{51334DF0-F427-4345-95B1-1889CAB9077B}" destId="{7BA73795-A245-467E-BE24-5416FD86209A}" srcOrd="0" destOrd="0" presId="urn:microsoft.com/office/officeart/2005/8/layout/orgChart1"/>
    <dgm:cxn modelId="{25A1E810-02CA-4ED7-9387-DE3A18C7C6D0}" type="presOf" srcId="{754F6713-7476-4A81-8DDB-06AC19D18242}" destId="{EF058589-0EAD-4540-BE50-3525EB86D2D6}" srcOrd="0" destOrd="0" presId="urn:microsoft.com/office/officeart/2005/8/layout/orgChart1"/>
    <dgm:cxn modelId="{FC9472DA-D16E-4918-93D2-7F5D112BFA1D}" type="presOf" srcId="{08C27CB2-FCF0-4D44-A11A-51AB8C303D76}" destId="{F4DFE207-A4FE-4A34-BB45-7EE66CAF64F2}" srcOrd="1" destOrd="0" presId="urn:microsoft.com/office/officeart/2005/8/layout/orgChart1"/>
    <dgm:cxn modelId="{01BDE177-F4D1-48DF-A640-7DEBADF08A34}" type="presOf" srcId="{F7E492C0-D75F-483F-B208-20528FF56183}" destId="{6328F3F3-0744-4439-B2E8-79062AEEC82D}" srcOrd="1" destOrd="0" presId="urn:microsoft.com/office/officeart/2005/8/layout/orgChart1"/>
    <dgm:cxn modelId="{32913A39-D757-4371-8378-68E3803F0EBD}" type="presOf" srcId="{209D2B16-0651-4761-AF34-AF11EC34ABAF}" destId="{1C871BB5-62F6-4885-ACD0-7703A22589F8}" srcOrd="0" destOrd="0" presId="urn:microsoft.com/office/officeart/2005/8/layout/orgChart1"/>
    <dgm:cxn modelId="{A840498B-7064-422E-BE7A-A8BDA188769C}" type="presOf" srcId="{52A7B299-987B-4C85-966A-44913F9C8407}" destId="{23F44244-351A-4313-89DA-1D0C8020ABFA}" srcOrd="0" destOrd="0" presId="urn:microsoft.com/office/officeart/2005/8/layout/orgChart1"/>
    <dgm:cxn modelId="{533B2D69-2C2D-4C59-A78C-DAB8513B8F43}" type="presOf" srcId="{66D3B1A6-EC79-4688-9FD8-3631C52892A8}" destId="{1452AAE3-7C60-42E7-B48D-825D20B797F8}" srcOrd="0" destOrd="0" presId="urn:microsoft.com/office/officeart/2005/8/layout/orgChart1"/>
    <dgm:cxn modelId="{96B87AC7-F7F4-4346-8003-0C7DDB814655}" type="presOf" srcId="{BD8BAC0E-89CF-48E6-B661-423D85A2D0A4}" destId="{54550EDA-FE5B-4D6E-AE5A-37DCEBD432C6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73564C35-235E-48A7-BCB2-C2CF9285D1B5}" type="presOf" srcId="{B194E6A4-343B-4897-91E1-32A66AF365E3}" destId="{E051DEF9-EB24-4E61-8DDF-28711B3D1961}" srcOrd="0" destOrd="0" presId="urn:microsoft.com/office/officeart/2005/8/layout/orgChart1"/>
    <dgm:cxn modelId="{D18A99D3-DDED-411E-9624-05D029051EB5}" type="presOf" srcId="{37F786C1-9D59-4051-8EA8-8B35A42D16F5}" destId="{19DAD4F4-BDD1-4B18-A7BA-ED86D65B24AD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CF81F1A9-9640-4F1F-82BE-B6A1C7314D6A}" type="presOf" srcId="{D6BAF78C-B810-4056-AEF8-944BF2239042}" destId="{795D1D43-E1F6-4FE7-96DC-9DC569EB1645}" srcOrd="1" destOrd="0" presId="urn:microsoft.com/office/officeart/2005/8/layout/orgChart1"/>
    <dgm:cxn modelId="{911C41A5-2E04-4263-AC4F-6A5975CFD20A}" type="presOf" srcId="{9BF821AB-73D7-46E1-908F-129515DC495D}" destId="{D3CE5028-E662-40F1-9329-CA241092246B}" srcOrd="0" destOrd="0" presId="urn:microsoft.com/office/officeart/2005/8/layout/orgChart1"/>
    <dgm:cxn modelId="{B9855810-364F-44E4-81F3-831E05B69CAE}" type="presOf" srcId="{0EBCA0ED-4E9E-47AC-95AD-E5969C27F72B}" destId="{04901C3C-C9E4-4718-A6DB-6FAFE385C3B5}" srcOrd="0" destOrd="0" presId="urn:microsoft.com/office/officeart/2005/8/layout/orgChart1"/>
    <dgm:cxn modelId="{FB50F325-F1F2-40F6-88C4-6E37C3767F21}" type="presOf" srcId="{D6BAF78C-B810-4056-AEF8-944BF2239042}" destId="{A0751396-217E-4E2F-971C-00D04A696A6F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24FFD1C-2F54-46A1-825A-6E620EB4ADCC}" type="presOf" srcId="{ED5178BE-DB7A-4128-90DE-10D3BAD51C26}" destId="{0EB445A3-65D6-4932-8805-A0DBA0D91855}" srcOrd="1" destOrd="0" presId="urn:microsoft.com/office/officeart/2005/8/layout/orgChart1"/>
    <dgm:cxn modelId="{EF0E9D6B-2D75-4FB6-B17F-5ED93CF028A5}" type="presOf" srcId="{0EBCA0ED-4E9E-47AC-95AD-E5969C27F72B}" destId="{CC92D6C7-2693-49F6-B644-D26F4B67C635}" srcOrd="1" destOrd="0" presId="urn:microsoft.com/office/officeart/2005/8/layout/orgChart1"/>
    <dgm:cxn modelId="{C9B00C27-AF61-4FCA-810F-1E833985B025}" type="presOf" srcId="{99EADA56-EACC-4463-9172-D13F14025A35}" destId="{24AE9095-9813-42A7-BD70-FBFF559B67F0}" srcOrd="0" destOrd="0" presId="urn:microsoft.com/office/officeart/2005/8/layout/orgChart1"/>
    <dgm:cxn modelId="{354EAA4F-79C5-4B33-86A6-84EF3F0212FA}" type="presOf" srcId="{CFB979D6-F55C-4C35-8C9E-410527FCC021}" destId="{33276428-B538-4463-97EC-AC510A8C1CB9}" srcOrd="0" destOrd="0" presId="urn:microsoft.com/office/officeart/2005/8/layout/orgChart1"/>
    <dgm:cxn modelId="{A81647B7-C963-4247-92EC-C2824BBCA6AE}" type="presOf" srcId="{18D177C1-524B-4A5E-BB2A-51D15420D5EC}" destId="{BFF4297D-9DD5-4F82-A9FC-F8971922BE7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A097D29D-7378-41E3-982E-37E6EC8D44D0}" type="presOf" srcId="{99EADA56-EACC-4463-9172-D13F14025A35}" destId="{0C688BC0-7AC1-40D0-BA1A-812F1047DA73}" srcOrd="1" destOrd="0" presId="urn:microsoft.com/office/officeart/2005/8/layout/orgChart1"/>
    <dgm:cxn modelId="{A9BBAF3D-A7B6-423F-AD2C-97AC5C2FE01C}" type="presOf" srcId="{E5ADD0F3-3D14-4723-84F1-B7D2F082ED36}" destId="{C15C84A0-24B0-40D1-BD62-B48FC5B8B2FE}" srcOrd="1" destOrd="0" presId="urn:microsoft.com/office/officeart/2005/8/layout/orgChart1"/>
    <dgm:cxn modelId="{0A8B2DEE-DFD9-4706-849D-2EB18028EAC3}" type="presOf" srcId="{F7E492C0-D75F-483F-B208-20528FF56183}" destId="{612C0F5D-EFC2-4E92-8682-1B086BE24534}" srcOrd="0" destOrd="0" presId="urn:microsoft.com/office/officeart/2005/8/layout/orgChart1"/>
    <dgm:cxn modelId="{906D6C7B-505B-4A2B-ADFE-E165A9C1A570}" type="presOf" srcId="{9BF821AB-73D7-46E1-908F-129515DC495D}" destId="{796BCDEB-6F92-4D7F-9368-AAA1090A16E9}" srcOrd="1" destOrd="0" presId="urn:microsoft.com/office/officeart/2005/8/layout/orgChart1"/>
    <dgm:cxn modelId="{13E6D9C1-0CF1-40C3-B73A-F5458127FC84}" type="presOf" srcId="{0B72B09D-2B6B-491D-84E3-8D273CC5A045}" destId="{4285653A-9C3E-44D9-9A62-C46F51B50CB4}" srcOrd="0" destOrd="0" presId="urn:microsoft.com/office/officeart/2005/8/layout/orgChart1"/>
    <dgm:cxn modelId="{493A18FB-1237-4EDD-9AAC-989426F07037}" type="presOf" srcId="{CFB979D6-F55C-4C35-8C9E-410527FCC021}" destId="{106B9E69-B0B2-4A80-B430-B387C3F41A3D}" srcOrd="1" destOrd="0" presId="urn:microsoft.com/office/officeart/2005/8/layout/orgChart1"/>
    <dgm:cxn modelId="{F28458B5-21BC-409A-9B53-AB70F6A41407}" type="presOf" srcId="{209D2B16-0651-4761-AF34-AF11EC34ABAF}" destId="{40EFDCFE-6259-4D34-8B44-87E278B72383}" srcOrd="1" destOrd="0" presId="urn:microsoft.com/office/officeart/2005/8/layout/orgChart1"/>
    <dgm:cxn modelId="{25D53C6D-80E0-42E4-9265-B7A6D923EB90}" type="presOf" srcId="{BD8BAC0E-89CF-48E6-B661-423D85A2D0A4}" destId="{74913850-F680-4EE9-9C66-538498415C60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8221AF3-2C89-464C-A048-407D5D158DF0}" type="presOf" srcId="{08C27CB2-FCF0-4D44-A11A-51AB8C303D76}" destId="{02741DF8-5B19-4907-BB9D-96B32D56E8E3}" srcOrd="0" destOrd="0" presId="urn:microsoft.com/office/officeart/2005/8/layout/orgChart1"/>
    <dgm:cxn modelId="{35389F74-F110-49DF-A729-90B55D3A5975}" type="presOf" srcId="{815BE3AE-520C-401A-A055-DEC3D7FE5E42}" destId="{894B5E8F-9592-4CE9-B1C0-6BE0E501D811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19106302-96C7-4E3F-966B-A650C3388D53}" type="presOf" srcId="{229EED26-B32A-4EAA-9BC7-9172C72B77A4}" destId="{45494B74-3ED4-46BA-AC12-6DB58CD96B6A}" srcOrd="0" destOrd="0" presId="urn:microsoft.com/office/officeart/2005/8/layout/orgChart1"/>
    <dgm:cxn modelId="{0FC8A5F1-3C63-4FF5-9319-0367A4471853}" type="presOf" srcId="{E5ADD0F3-3D14-4723-84F1-B7D2F082ED36}" destId="{086D4EEE-5856-4CCD-A755-5AABC3D1B1C3}" srcOrd="0" destOrd="0" presId="urn:microsoft.com/office/officeart/2005/8/layout/orgChart1"/>
    <dgm:cxn modelId="{3213D206-34EE-4745-B2D0-E949EBCF126B}" type="presOf" srcId="{ED5178BE-DB7A-4128-90DE-10D3BAD51C26}" destId="{116F8CE3-A21E-4C42-8A05-643D5FE31379}" srcOrd="0" destOrd="0" presId="urn:microsoft.com/office/officeart/2005/8/layout/orgChart1"/>
    <dgm:cxn modelId="{449A3F53-4B92-486F-BC69-DB9A794381E4}" type="presOf" srcId="{86D92570-30BE-4FC6-AB1F-3EF239C7C587}" destId="{222B6181-6608-4696-9457-D00D9C39803B}" srcOrd="0" destOrd="0" presId="urn:microsoft.com/office/officeart/2005/8/layout/orgChart1"/>
    <dgm:cxn modelId="{B9027BA6-A4F2-4F58-BAE2-919B91B4C259}" type="presParOf" srcId="{894B5E8F-9592-4CE9-B1C0-6BE0E501D811}" destId="{F6E6FEAD-6DBB-41DF-AA5C-F2D7862E1A0F}" srcOrd="0" destOrd="0" presId="urn:microsoft.com/office/officeart/2005/8/layout/orgChart1"/>
    <dgm:cxn modelId="{A461767A-41C2-4448-AC1D-118B79EBCCC9}" type="presParOf" srcId="{F6E6FEAD-6DBB-41DF-AA5C-F2D7862E1A0F}" destId="{F86EFF71-763B-4D0E-A9F8-B881FD6D4458}" srcOrd="0" destOrd="0" presId="urn:microsoft.com/office/officeart/2005/8/layout/orgChart1"/>
    <dgm:cxn modelId="{4E0BD6BC-4F4A-4E54-A8DC-42DAFE4DF3B9}" type="presParOf" srcId="{F86EFF71-763B-4D0E-A9F8-B881FD6D4458}" destId="{A0751396-217E-4E2F-971C-00D04A696A6F}" srcOrd="0" destOrd="0" presId="urn:microsoft.com/office/officeart/2005/8/layout/orgChart1"/>
    <dgm:cxn modelId="{FAA68204-BD1B-4834-83B9-269A03D64A08}" type="presParOf" srcId="{F86EFF71-763B-4D0E-A9F8-B881FD6D4458}" destId="{795D1D43-E1F6-4FE7-96DC-9DC569EB1645}" srcOrd="1" destOrd="0" presId="urn:microsoft.com/office/officeart/2005/8/layout/orgChart1"/>
    <dgm:cxn modelId="{0198A4E7-1E1A-42B0-881D-7C775E5EF3DD}" type="presParOf" srcId="{F6E6FEAD-6DBB-41DF-AA5C-F2D7862E1A0F}" destId="{60CB6DC7-77D2-4A35-B8A4-2BD19E9716B0}" srcOrd="1" destOrd="0" presId="urn:microsoft.com/office/officeart/2005/8/layout/orgChart1"/>
    <dgm:cxn modelId="{FEA43E2C-DFDA-452D-A0E2-16290644B28F}" type="presParOf" srcId="{60CB6DC7-77D2-4A35-B8A4-2BD19E9716B0}" destId="{BFF4297D-9DD5-4F82-A9FC-F8971922BE74}" srcOrd="0" destOrd="0" presId="urn:microsoft.com/office/officeart/2005/8/layout/orgChart1"/>
    <dgm:cxn modelId="{0C3A840C-2274-442C-953D-BBE163301D5A}" type="presParOf" srcId="{60CB6DC7-77D2-4A35-B8A4-2BD19E9716B0}" destId="{09E2E397-B08A-4762-9BC9-CE60F5750A68}" srcOrd="1" destOrd="0" presId="urn:microsoft.com/office/officeart/2005/8/layout/orgChart1"/>
    <dgm:cxn modelId="{3F9AEE33-3C68-4DD6-B712-3BDE23BDEDD9}" type="presParOf" srcId="{09E2E397-B08A-4762-9BC9-CE60F5750A68}" destId="{15C1C1EC-DC40-4C3E-83B7-E8E7AA213083}" srcOrd="0" destOrd="0" presId="urn:microsoft.com/office/officeart/2005/8/layout/orgChart1"/>
    <dgm:cxn modelId="{8A64B993-0DF0-4AD5-A982-62E357185E9C}" type="presParOf" srcId="{15C1C1EC-DC40-4C3E-83B7-E8E7AA213083}" destId="{24AE9095-9813-42A7-BD70-FBFF559B67F0}" srcOrd="0" destOrd="0" presId="urn:microsoft.com/office/officeart/2005/8/layout/orgChart1"/>
    <dgm:cxn modelId="{4F5F9919-7371-499A-8205-F93C31BD3798}" type="presParOf" srcId="{15C1C1EC-DC40-4C3E-83B7-E8E7AA213083}" destId="{0C688BC0-7AC1-40D0-BA1A-812F1047DA73}" srcOrd="1" destOrd="0" presId="urn:microsoft.com/office/officeart/2005/8/layout/orgChart1"/>
    <dgm:cxn modelId="{3C9B7E56-42CD-4BD6-AF31-1A7957020EAD}" type="presParOf" srcId="{09E2E397-B08A-4762-9BC9-CE60F5750A68}" destId="{24EAD053-ECC4-46B5-B579-69C8FF485C87}" srcOrd="1" destOrd="0" presId="urn:microsoft.com/office/officeart/2005/8/layout/orgChart1"/>
    <dgm:cxn modelId="{532BDC79-4952-41DA-880F-3228910C6A7E}" type="presParOf" srcId="{09E2E397-B08A-4762-9BC9-CE60F5750A68}" destId="{98118BC6-806A-4595-8CB0-2425A43BA65B}" srcOrd="2" destOrd="0" presId="urn:microsoft.com/office/officeart/2005/8/layout/orgChart1"/>
    <dgm:cxn modelId="{C52E9D54-C026-4D76-BAD5-03AC4B351DD6}" type="presParOf" srcId="{60CB6DC7-77D2-4A35-B8A4-2BD19E9716B0}" destId="{7BA73795-A245-467E-BE24-5416FD86209A}" srcOrd="2" destOrd="0" presId="urn:microsoft.com/office/officeart/2005/8/layout/orgChart1"/>
    <dgm:cxn modelId="{318B99A3-98E3-4531-BFD8-C31791527858}" type="presParOf" srcId="{60CB6DC7-77D2-4A35-B8A4-2BD19E9716B0}" destId="{586FD9D2-9F0F-4006-B06F-DF280926BC5B}" srcOrd="3" destOrd="0" presId="urn:microsoft.com/office/officeart/2005/8/layout/orgChart1"/>
    <dgm:cxn modelId="{0F72B5D3-97A4-4C56-A7E6-1B11F80923AE}" type="presParOf" srcId="{586FD9D2-9F0F-4006-B06F-DF280926BC5B}" destId="{E7717D76-D0AF-4227-BE0A-FBDA3922C040}" srcOrd="0" destOrd="0" presId="urn:microsoft.com/office/officeart/2005/8/layout/orgChart1"/>
    <dgm:cxn modelId="{B3C8D9AA-64E4-4608-A7CE-38BBF7BEC0A7}" type="presParOf" srcId="{E7717D76-D0AF-4227-BE0A-FBDA3922C040}" destId="{33276428-B538-4463-97EC-AC510A8C1CB9}" srcOrd="0" destOrd="0" presId="urn:microsoft.com/office/officeart/2005/8/layout/orgChart1"/>
    <dgm:cxn modelId="{10B90390-576D-4B4B-A320-4FB24C27AD3D}" type="presParOf" srcId="{E7717D76-D0AF-4227-BE0A-FBDA3922C040}" destId="{106B9E69-B0B2-4A80-B430-B387C3F41A3D}" srcOrd="1" destOrd="0" presId="urn:microsoft.com/office/officeart/2005/8/layout/orgChart1"/>
    <dgm:cxn modelId="{6AEB4047-6961-43E9-828F-F6C11D5125F1}" type="presParOf" srcId="{586FD9D2-9F0F-4006-B06F-DF280926BC5B}" destId="{41F7A624-7041-43D3-BDF2-7749114F50E6}" srcOrd="1" destOrd="0" presId="urn:microsoft.com/office/officeart/2005/8/layout/orgChart1"/>
    <dgm:cxn modelId="{D5C22752-F8E8-403E-8744-B67E1A9FF37C}" type="presParOf" srcId="{586FD9D2-9F0F-4006-B06F-DF280926BC5B}" destId="{F7095511-468E-4665-A09D-2B2006ECD36E}" srcOrd="2" destOrd="0" presId="urn:microsoft.com/office/officeart/2005/8/layout/orgChart1"/>
    <dgm:cxn modelId="{1ABADFA3-AC9A-4107-A791-6380B882A411}" type="presParOf" srcId="{60CB6DC7-77D2-4A35-B8A4-2BD19E9716B0}" destId="{45494B74-3ED4-46BA-AC12-6DB58CD96B6A}" srcOrd="4" destOrd="0" presId="urn:microsoft.com/office/officeart/2005/8/layout/orgChart1"/>
    <dgm:cxn modelId="{48BD43D0-AA99-4024-9E5A-ADDE776856E5}" type="presParOf" srcId="{60CB6DC7-77D2-4A35-B8A4-2BD19E9716B0}" destId="{2BD2F572-E5B2-42F4-B1DA-B2DE90A50116}" srcOrd="5" destOrd="0" presId="urn:microsoft.com/office/officeart/2005/8/layout/orgChart1"/>
    <dgm:cxn modelId="{F3C70093-C946-4D5C-8B41-C331AA2E8516}" type="presParOf" srcId="{2BD2F572-E5B2-42F4-B1DA-B2DE90A50116}" destId="{4FB94DF8-8996-460D-952E-8570C8BF9E5F}" srcOrd="0" destOrd="0" presId="urn:microsoft.com/office/officeart/2005/8/layout/orgChart1"/>
    <dgm:cxn modelId="{E90AD6D0-A1F6-45C9-A0E1-3D5C734893AA}" type="presParOf" srcId="{4FB94DF8-8996-460D-952E-8570C8BF9E5F}" destId="{D3CE5028-E662-40F1-9329-CA241092246B}" srcOrd="0" destOrd="0" presId="urn:microsoft.com/office/officeart/2005/8/layout/orgChart1"/>
    <dgm:cxn modelId="{3EC39945-1F7E-4095-95A7-14A57B3A00D2}" type="presParOf" srcId="{4FB94DF8-8996-460D-952E-8570C8BF9E5F}" destId="{796BCDEB-6F92-4D7F-9368-AAA1090A16E9}" srcOrd="1" destOrd="0" presId="urn:microsoft.com/office/officeart/2005/8/layout/orgChart1"/>
    <dgm:cxn modelId="{B9C54B75-29F8-4CC0-B470-C7C2B6AC36AB}" type="presParOf" srcId="{2BD2F572-E5B2-42F4-B1DA-B2DE90A50116}" destId="{7DD5ECEE-58F8-4608-9226-F38A81E8D15D}" srcOrd="1" destOrd="0" presId="urn:microsoft.com/office/officeart/2005/8/layout/orgChart1"/>
    <dgm:cxn modelId="{5C24532E-95CE-4A13-ABC3-1731322909BA}" type="presParOf" srcId="{2BD2F572-E5B2-42F4-B1DA-B2DE90A50116}" destId="{504DD2A7-B320-4E93-A2C4-D7DA9DED4FD8}" srcOrd="2" destOrd="0" presId="urn:microsoft.com/office/officeart/2005/8/layout/orgChart1"/>
    <dgm:cxn modelId="{66995C7A-9FAE-49B2-BDC3-7B0B2C6B8A57}" type="presParOf" srcId="{60CB6DC7-77D2-4A35-B8A4-2BD19E9716B0}" destId="{23F44244-351A-4313-89DA-1D0C8020ABFA}" srcOrd="6" destOrd="0" presId="urn:microsoft.com/office/officeart/2005/8/layout/orgChart1"/>
    <dgm:cxn modelId="{ABB2DBE8-B98A-45AB-804C-71EA7F071063}" type="presParOf" srcId="{60CB6DC7-77D2-4A35-B8A4-2BD19E9716B0}" destId="{04D03080-FCDD-435B-9097-DA7E4214C741}" srcOrd="7" destOrd="0" presId="urn:microsoft.com/office/officeart/2005/8/layout/orgChart1"/>
    <dgm:cxn modelId="{0FD5243E-6C1A-4456-B68F-A4D9EC18F589}" type="presParOf" srcId="{04D03080-FCDD-435B-9097-DA7E4214C741}" destId="{1893CFF5-D809-477A-AFD5-27E7ACB3559D}" srcOrd="0" destOrd="0" presId="urn:microsoft.com/office/officeart/2005/8/layout/orgChart1"/>
    <dgm:cxn modelId="{C2F9CB65-4DA1-46A8-BFAF-200C806759DF}" type="presParOf" srcId="{1893CFF5-D809-477A-AFD5-27E7ACB3559D}" destId="{612C0F5D-EFC2-4E92-8682-1B086BE24534}" srcOrd="0" destOrd="0" presId="urn:microsoft.com/office/officeart/2005/8/layout/orgChart1"/>
    <dgm:cxn modelId="{DED2CB20-9723-4148-B5A9-F010A8D20243}" type="presParOf" srcId="{1893CFF5-D809-477A-AFD5-27E7ACB3559D}" destId="{6328F3F3-0744-4439-B2E8-79062AEEC82D}" srcOrd="1" destOrd="0" presId="urn:microsoft.com/office/officeart/2005/8/layout/orgChart1"/>
    <dgm:cxn modelId="{CB1162ED-77E2-44F7-BFCD-A991B58D46D4}" type="presParOf" srcId="{04D03080-FCDD-435B-9097-DA7E4214C741}" destId="{7B18954F-C92F-4A2E-960D-E7B54F3A9750}" srcOrd="1" destOrd="0" presId="urn:microsoft.com/office/officeart/2005/8/layout/orgChart1"/>
    <dgm:cxn modelId="{2AD65BB5-1A34-45D6-A02B-BB9EB3BA4E91}" type="presParOf" srcId="{04D03080-FCDD-435B-9097-DA7E4214C741}" destId="{38245F34-9EDB-4FC2-955D-DC7CEC4103C2}" srcOrd="2" destOrd="0" presId="urn:microsoft.com/office/officeart/2005/8/layout/orgChart1"/>
    <dgm:cxn modelId="{1D670B23-FF79-4945-A975-40D246A35B0E}" type="presParOf" srcId="{60CB6DC7-77D2-4A35-B8A4-2BD19E9716B0}" destId="{1452AAE3-7C60-42E7-B48D-825D20B797F8}" srcOrd="8" destOrd="0" presId="urn:microsoft.com/office/officeart/2005/8/layout/orgChart1"/>
    <dgm:cxn modelId="{683F0049-0A92-4394-AE44-29BE40C38F3F}" type="presParOf" srcId="{60CB6DC7-77D2-4A35-B8A4-2BD19E9716B0}" destId="{9E45F886-61EF-4A2B-95FB-0CBBAD1FA1AB}" srcOrd="9" destOrd="0" presId="urn:microsoft.com/office/officeart/2005/8/layout/orgChart1"/>
    <dgm:cxn modelId="{B3275BB4-39F6-4E28-B78C-ADA9EEEC54EB}" type="presParOf" srcId="{9E45F886-61EF-4A2B-95FB-0CBBAD1FA1AB}" destId="{CAB04ADC-B21C-4AA2-8AAC-AFD0BD8D6B35}" srcOrd="0" destOrd="0" presId="urn:microsoft.com/office/officeart/2005/8/layout/orgChart1"/>
    <dgm:cxn modelId="{16175C2C-4FCF-49B1-A02D-12AAA9661F38}" type="presParOf" srcId="{CAB04ADC-B21C-4AA2-8AAC-AFD0BD8D6B35}" destId="{54550EDA-FE5B-4D6E-AE5A-37DCEBD432C6}" srcOrd="0" destOrd="0" presId="urn:microsoft.com/office/officeart/2005/8/layout/orgChart1"/>
    <dgm:cxn modelId="{ED7B4B1D-54B0-4EAD-99DB-82888FFD3EF0}" type="presParOf" srcId="{CAB04ADC-B21C-4AA2-8AAC-AFD0BD8D6B35}" destId="{74913850-F680-4EE9-9C66-538498415C60}" srcOrd="1" destOrd="0" presId="urn:microsoft.com/office/officeart/2005/8/layout/orgChart1"/>
    <dgm:cxn modelId="{A5297344-18E1-47B7-9A02-0FA95A9F7E8F}" type="presParOf" srcId="{9E45F886-61EF-4A2B-95FB-0CBBAD1FA1AB}" destId="{B4E13D2C-B175-46FB-8857-FCF23190FDFA}" srcOrd="1" destOrd="0" presId="urn:microsoft.com/office/officeart/2005/8/layout/orgChart1"/>
    <dgm:cxn modelId="{F7434612-D81E-40D8-8391-DED3BAD942A6}" type="presParOf" srcId="{9E45F886-61EF-4A2B-95FB-0CBBAD1FA1AB}" destId="{3CFB4F26-15BB-496E-BD23-D165B45E224C}" srcOrd="2" destOrd="0" presId="urn:microsoft.com/office/officeart/2005/8/layout/orgChart1"/>
    <dgm:cxn modelId="{EC3AE41D-DAE7-4E1B-AD0F-C0895B29CBB5}" type="presParOf" srcId="{60CB6DC7-77D2-4A35-B8A4-2BD19E9716B0}" destId="{EF058589-0EAD-4540-BE50-3525EB86D2D6}" srcOrd="10" destOrd="0" presId="urn:microsoft.com/office/officeart/2005/8/layout/orgChart1"/>
    <dgm:cxn modelId="{33F464C5-53EB-49BF-BA51-3FB52C6E1333}" type="presParOf" srcId="{60CB6DC7-77D2-4A35-B8A4-2BD19E9716B0}" destId="{EA31937F-D328-4B26-B242-667558808D4D}" srcOrd="11" destOrd="0" presId="urn:microsoft.com/office/officeart/2005/8/layout/orgChart1"/>
    <dgm:cxn modelId="{3F018116-BD48-41F5-8DE0-8B963EE86FD4}" type="presParOf" srcId="{EA31937F-D328-4B26-B242-667558808D4D}" destId="{E6C371F6-A193-4C42-8B28-DB711D4C3A43}" srcOrd="0" destOrd="0" presId="urn:microsoft.com/office/officeart/2005/8/layout/orgChart1"/>
    <dgm:cxn modelId="{79E303EA-D88C-453A-AE93-ABAF78E30FE1}" type="presParOf" srcId="{E6C371F6-A193-4C42-8B28-DB711D4C3A43}" destId="{086D4EEE-5856-4CCD-A755-5AABC3D1B1C3}" srcOrd="0" destOrd="0" presId="urn:microsoft.com/office/officeart/2005/8/layout/orgChart1"/>
    <dgm:cxn modelId="{C4EB94CD-1573-4B76-92E8-5A888A8FC35E}" type="presParOf" srcId="{E6C371F6-A193-4C42-8B28-DB711D4C3A43}" destId="{C15C84A0-24B0-40D1-BD62-B48FC5B8B2FE}" srcOrd="1" destOrd="0" presId="urn:microsoft.com/office/officeart/2005/8/layout/orgChart1"/>
    <dgm:cxn modelId="{F2311F23-1985-446C-9F1A-FA739CE7FF3F}" type="presParOf" srcId="{EA31937F-D328-4B26-B242-667558808D4D}" destId="{1198569A-A42E-4D95-8E21-978D554A81DC}" srcOrd="1" destOrd="0" presId="urn:microsoft.com/office/officeart/2005/8/layout/orgChart1"/>
    <dgm:cxn modelId="{241502BE-1EDC-4825-A7AD-19E7F3B469C3}" type="presParOf" srcId="{EA31937F-D328-4B26-B242-667558808D4D}" destId="{EC8AA261-2834-4FC7-92DA-D26E12D1671F}" srcOrd="2" destOrd="0" presId="urn:microsoft.com/office/officeart/2005/8/layout/orgChart1"/>
    <dgm:cxn modelId="{F689053F-8342-4D31-BA04-3E41FC9031D8}" type="presParOf" srcId="{60CB6DC7-77D2-4A35-B8A4-2BD19E9716B0}" destId="{19DAD4F4-BDD1-4B18-A7BA-ED86D65B24AD}" srcOrd="12" destOrd="0" presId="urn:microsoft.com/office/officeart/2005/8/layout/orgChart1"/>
    <dgm:cxn modelId="{06547DC0-F3D0-4DAB-8505-9C50D394571C}" type="presParOf" srcId="{60CB6DC7-77D2-4A35-B8A4-2BD19E9716B0}" destId="{918A67D1-D052-4666-B5F9-11B942AAA1AA}" srcOrd="13" destOrd="0" presId="urn:microsoft.com/office/officeart/2005/8/layout/orgChart1"/>
    <dgm:cxn modelId="{2E771498-AA4E-41F1-8E4E-6604D6D45EFD}" type="presParOf" srcId="{918A67D1-D052-4666-B5F9-11B942AAA1AA}" destId="{D1F81C95-FEA0-4DAF-BB95-9E1EB7849588}" srcOrd="0" destOrd="0" presId="urn:microsoft.com/office/officeart/2005/8/layout/orgChart1"/>
    <dgm:cxn modelId="{13C12141-5402-4E8D-9FC3-96888B0AB44B}" type="presParOf" srcId="{D1F81C95-FEA0-4DAF-BB95-9E1EB7849588}" destId="{02741DF8-5B19-4907-BB9D-96B32D56E8E3}" srcOrd="0" destOrd="0" presId="urn:microsoft.com/office/officeart/2005/8/layout/orgChart1"/>
    <dgm:cxn modelId="{AB6A1519-139D-4D0A-B123-292CAC224109}" type="presParOf" srcId="{D1F81C95-FEA0-4DAF-BB95-9E1EB7849588}" destId="{F4DFE207-A4FE-4A34-BB45-7EE66CAF64F2}" srcOrd="1" destOrd="0" presId="urn:microsoft.com/office/officeart/2005/8/layout/orgChart1"/>
    <dgm:cxn modelId="{E884F5FC-C7C3-4D65-8374-50A24856FAC6}" type="presParOf" srcId="{918A67D1-D052-4666-B5F9-11B942AAA1AA}" destId="{7463ABDD-1B05-4C24-913B-A5F30C863DC6}" srcOrd="1" destOrd="0" presId="urn:microsoft.com/office/officeart/2005/8/layout/orgChart1"/>
    <dgm:cxn modelId="{69638CDD-B2C5-4170-AF48-273408C72C9A}" type="presParOf" srcId="{918A67D1-D052-4666-B5F9-11B942AAA1AA}" destId="{34DB430E-9ED1-422E-8E1B-809AA8B2AC07}" srcOrd="2" destOrd="0" presId="urn:microsoft.com/office/officeart/2005/8/layout/orgChart1"/>
    <dgm:cxn modelId="{DD16A312-7B11-4492-ACC1-1560A7188348}" type="presParOf" srcId="{60CB6DC7-77D2-4A35-B8A4-2BD19E9716B0}" destId="{4285653A-9C3E-44D9-9A62-C46F51B50CB4}" srcOrd="14" destOrd="0" presId="urn:microsoft.com/office/officeart/2005/8/layout/orgChart1"/>
    <dgm:cxn modelId="{95AE82F9-B8F4-4F09-8628-D524B37E5011}" type="presParOf" srcId="{60CB6DC7-77D2-4A35-B8A4-2BD19E9716B0}" destId="{3F7C7A20-0E24-446D-97FB-C9C76AF1DE89}" srcOrd="15" destOrd="0" presId="urn:microsoft.com/office/officeart/2005/8/layout/orgChart1"/>
    <dgm:cxn modelId="{D2A1A980-468D-44F6-AF87-E532B07E8AB0}" type="presParOf" srcId="{3F7C7A20-0E24-446D-97FB-C9C76AF1DE89}" destId="{B976113F-97B3-4177-9A4E-730F8F84FAB8}" srcOrd="0" destOrd="0" presId="urn:microsoft.com/office/officeart/2005/8/layout/orgChart1"/>
    <dgm:cxn modelId="{3ACCB7D0-342E-4DAE-ACD1-C945C15FAC69}" type="presParOf" srcId="{B976113F-97B3-4177-9A4E-730F8F84FAB8}" destId="{1C871BB5-62F6-4885-ACD0-7703A22589F8}" srcOrd="0" destOrd="0" presId="urn:microsoft.com/office/officeart/2005/8/layout/orgChart1"/>
    <dgm:cxn modelId="{96D8F8C6-BED3-4CCC-97FD-79473862B610}" type="presParOf" srcId="{B976113F-97B3-4177-9A4E-730F8F84FAB8}" destId="{40EFDCFE-6259-4D34-8B44-87E278B72383}" srcOrd="1" destOrd="0" presId="urn:microsoft.com/office/officeart/2005/8/layout/orgChart1"/>
    <dgm:cxn modelId="{2FE7A1F3-F13B-4114-AD35-0EFE990569F6}" type="presParOf" srcId="{3F7C7A20-0E24-446D-97FB-C9C76AF1DE89}" destId="{B91B8244-32AD-42A4-92D4-CB4770897114}" srcOrd="1" destOrd="0" presId="urn:microsoft.com/office/officeart/2005/8/layout/orgChart1"/>
    <dgm:cxn modelId="{46E2E552-060E-4299-AA12-11408EAF5BBA}" type="presParOf" srcId="{3F7C7A20-0E24-446D-97FB-C9C76AF1DE89}" destId="{1970A3A8-004E-441D-9602-3AE4BFF966BB}" srcOrd="2" destOrd="0" presId="urn:microsoft.com/office/officeart/2005/8/layout/orgChart1"/>
    <dgm:cxn modelId="{F90ABF29-7CC9-4BA5-B954-7D714ABCBCC1}" type="presParOf" srcId="{60CB6DC7-77D2-4A35-B8A4-2BD19E9716B0}" destId="{E051DEF9-EB24-4E61-8DDF-28711B3D1961}" srcOrd="16" destOrd="0" presId="urn:microsoft.com/office/officeart/2005/8/layout/orgChart1"/>
    <dgm:cxn modelId="{1DEC9DED-F74C-41E4-A02B-F020B586A98C}" type="presParOf" srcId="{60CB6DC7-77D2-4A35-B8A4-2BD19E9716B0}" destId="{1790A086-014C-48DB-898D-CAF28D640590}" srcOrd="17" destOrd="0" presId="urn:microsoft.com/office/officeart/2005/8/layout/orgChart1"/>
    <dgm:cxn modelId="{9C98BC62-6812-4BD8-9A56-716A6F383165}" type="presParOf" srcId="{1790A086-014C-48DB-898D-CAF28D640590}" destId="{44C7FE0A-DC70-4DAA-AD69-1B9A412EF065}" srcOrd="0" destOrd="0" presId="urn:microsoft.com/office/officeart/2005/8/layout/orgChart1"/>
    <dgm:cxn modelId="{0109CA5A-AEF6-401C-8A40-A041ED082778}" type="presParOf" srcId="{44C7FE0A-DC70-4DAA-AD69-1B9A412EF065}" destId="{04901C3C-C9E4-4718-A6DB-6FAFE385C3B5}" srcOrd="0" destOrd="0" presId="urn:microsoft.com/office/officeart/2005/8/layout/orgChart1"/>
    <dgm:cxn modelId="{E9D75596-462D-4051-885C-9C2BEF4C9FB2}" type="presParOf" srcId="{44C7FE0A-DC70-4DAA-AD69-1B9A412EF065}" destId="{CC92D6C7-2693-49F6-B644-D26F4B67C635}" srcOrd="1" destOrd="0" presId="urn:microsoft.com/office/officeart/2005/8/layout/orgChart1"/>
    <dgm:cxn modelId="{6DB27AE6-E1D9-4499-81AC-7586450BCB18}" type="presParOf" srcId="{1790A086-014C-48DB-898D-CAF28D640590}" destId="{E15BAABB-15F0-4486-ACDD-ECAB66CCEA8C}" srcOrd="1" destOrd="0" presId="urn:microsoft.com/office/officeart/2005/8/layout/orgChart1"/>
    <dgm:cxn modelId="{F6775479-AC5E-49B2-BA50-D54C8884EC72}" type="presParOf" srcId="{1790A086-014C-48DB-898D-CAF28D640590}" destId="{CEB5D3E4-D6D6-4957-9B31-B5C80A35534C}" srcOrd="2" destOrd="0" presId="urn:microsoft.com/office/officeart/2005/8/layout/orgChart1"/>
    <dgm:cxn modelId="{AA2F9115-FF59-4E19-B3C9-0038F860BCFA}" type="presParOf" srcId="{60CB6DC7-77D2-4A35-B8A4-2BD19E9716B0}" destId="{222B6181-6608-4696-9457-D00D9C39803B}" srcOrd="18" destOrd="0" presId="urn:microsoft.com/office/officeart/2005/8/layout/orgChart1"/>
    <dgm:cxn modelId="{1F744328-5D85-45BA-9E8E-FCC98AEDD2F4}" type="presParOf" srcId="{60CB6DC7-77D2-4A35-B8A4-2BD19E9716B0}" destId="{9B40B91E-322C-4AA4-8EA8-780DA6A45BE5}" srcOrd="19" destOrd="0" presId="urn:microsoft.com/office/officeart/2005/8/layout/orgChart1"/>
    <dgm:cxn modelId="{1C81BBF6-473F-4A3C-A13B-841353206892}" type="presParOf" srcId="{9B40B91E-322C-4AA4-8EA8-780DA6A45BE5}" destId="{BDCF7894-B77B-4064-BF1E-A1B44394E03B}" srcOrd="0" destOrd="0" presId="urn:microsoft.com/office/officeart/2005/8/layout/orgChart1"/>
    <dgm:cxn modelId="{E47B9AB4-FB2E-4BE4-AD13-00F4BD6B9730}" type="presParOf" srcId="{BDCF7894-B77B-4064-BF1E-A1B44394E03B}" destId="{116F8CE3-A21E-4C42-8A05-643D5FE31379}" srcOrd="0" destOrd="0" presId="urn:microsoft.com/office/officeart/2005/8/layout/orgChart1"/>
    <dgm:cxn modelId="{B7756D0B-BAC3-456B-B519-C8DC0A592B31}" type="presParOf" srcId="{BDCF7894-B77B-4064-BF1E-A1B44394E03B}" destId="{0EB445A3-65D6-4932-8805-A0DBA0D91855}" srcOrd="1" destOrd="0" presId="urn:microsoft.com/office/officeart/2005/8/layout/orgChart1"/>
    <dgm:cxn modelId="{6370E6B4-40F2-4DBC-9CFB-048A7050070E}" type="presParOf" srcId="{9B40B91E-322C-4AA4-8EA8-780DA6A45BE5}" destId="{C0D9C6E3-2178-4442-8BD2-1E17CFD69DFB}" srcOrd="1" destOrd="0" presId="urn:microsoft.com/office/officeart/2005/8/layout/orgChart1"/>
    <dgm:cxn modelId="{BBA2552E-364C-45BC-BFB6-3770513009DA}" type="presParOf" srcId="{9B40B91E-322C-4AA4-8EA8-780DA6A45BE5}" destId="{BAA5AFA4-0178-4E56-8929-61EBB54BD925}" srcOrd="2" destOrd="0" presId="urn:microsoft.com/office/officeart/2005/8/layout/orgChart1"/>
    <dgm:cxn modelId="{5ADA3CFC-300C-4004-AAC3-58BF2D9DF4D0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F0355B26-D0B9-4146-BD76-20ED137F2D9E}" type="presOf" srcId="{D6BAF78C-B810-4056-AEF8-944BF2239042}" destId="{795D1D43-E1F6-4FE7-96DC-9DC569EB1645}" srcOrd="1" destOrd="0" presId="urn:microsoft.com/office/officeart/2005/8/layout/orgChart1"/>
    <dgm:cxn modelId="{FD1008D6-BE09-49CF-BE90-62B42D8C4CB2}" type="presOf" srcId="{0EBCA0ED-4E9E-47AC-95AD-E5969C27F72B}" destId="{04901C3C-C9E4-4718-A6DB-6FAFE385C3B5}" srcOrd="0" destOrd="0" presId="urn:microsoft.com/office/officeart/2005/8/layout/orgChart1"/>
    <dgm:cxn modelId="{1ADD42AB-0574-4534-B11E-1C20B31AE6AD}" type="presOf" srcId="{99EADA56-EACC-4463-9172-D13F14025A35}" destId="{24AE9095-9813-42A7-BD70-FBFF559B67F0}" srcOrd="0" destOrd="0" presId="urn:microsoft.com/office/officeart/2005/8/layout/orgChart1"/>
    <dgm:cxn modelId="{6EB85300-6EC7-4FB6-B256-118B685CACF7}" type="presOf" srcId="{37F786C1-9D59-4051-8EA8-8B35A42D16F5}" destId="{19DAD4F4-BDD1-4B18-A7BA-ED86D65B24AD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A6FB98CD-7F1B-4AE4-A692-C8A8FE40E72E}" type="presOf" srcId="{ED5178BE-DB7A-4128-90DE-10D3BAD51C26}" destId="{0EB445A3-65D6-4932-8805-A0DBA0D91855}" srcOrd="1" destOrd="0" presId="urn:microsoft.com/office/officeart/2005/8/layout/orgChart1"/>
    <dgm:cxn modelId="{C449A62A-0A39-415B-90AF-9D85FD856F94}" type="presOf" srcId="{0EBCA0ED-4E9E-47AC-95AD-E5969C27F72B}" destId="{CC92D6C7-2693-49F6-B644-D26F4B67C635}" srcOrd="1" destOrd="0" presId="urn:microsoft.com/office/officeart/2005/8/layout/orgChart1"/>
    <dgm:cxn modelId="{5C50646E-EB69-4270-8285-5F0D2679BB61}" type="presOf" srcId="{08C27CB2-FCF0-4D44-A11A-51AB8C303D76}" destId="{F4DFE207-A4FE-4A34-BB45-7EE66CAF64F2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09080C32-02B4-4251-A870-F84C7EA11C9B}" type="presOf" srcId="{CFB979D6-F55C-4C35-8C9E-410527FCC021}" destId="{106B9E69-B0B2-4A80-B430-B387C3F41A3D}" srcOrd="1" destOrd="0" presId="urn:microsoft.com/office/officeart/2005/8/layout/orgChart1"/>
    <dgm:cxn modelId="{EF84D3DB-AB25-4D4C-9FC2-D5AFC5CE4B62}" type="presOf" srcId="{9BF821AB-73D7-46E1-908F-129515DC495D}" destId="{D3CE5028-E662-40F1-9329-CA241092246B}" srcOrd="0" destOrd="0" presId="urn:microsoft.com/office/officeart/2005/8/layout/orgChart1"/>
    <dgm:cxn modelId="{ABF7254F-69AE-4984-ACFF-15F7068E48FD}" type="presOf" srcId="{F7E492C0-D75F-483F-B208-20528FF56183}" destId="{6328F3F3-0744-4439-B2E8-79062AEEC82D}" srcOrd="1" destOrd="0" presId="urn:microsoft.com/office/officeart/2005/8/layout/orgChart1"/>
    <dgm:cxn modelId="{CAE90875-AA0E-4627-AB5E-3452F21BB575}" type="presOf" srcId="{66D3B1A6-EC79-4688-9FD8-3631C52892A8}" destId="{1452AAE3-7C60-42E7-B48D-825D20B797F8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855209A0-0ED6-4526-8B23-CB41425DC1BC}" type="presOf" srcId="{0B72B09D-2B6B-491D-84E3-8D273CC5A045}" destId="{4285653A-9C3E-44D9-9A62-C46F51B50CB4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2909D3E9-8AE6-4250-8B59-D704DC9EDE63}" type="presOf" srcId="{9BF821AB-73D7-46E1-908F-129515DC495D}" destId="{796BCDEB-6F92-4D7F-9368-AAA1090A16E9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6FF1935E-AB83-43C7-864C-3F9073A8D501}" type="presOf" srcId="{08C27CB2-FCF0-4D44-A11A-51AB8C303D76}" destId="{02741DF8-5B19-4907-BB9D-96B32D56E8E3}" srcOrd="0" destOrd="0" presId="urn:microsoft.com/office/officeart/2005/8/layout/orgChart1"/>
    <dgm:cxn modelId="{C8DB48C4-3129-4FD8-8532-ED3A258CFDAA}" type="presOf" srcId="{ED5178BE-DB7A-4128-90DE-10D3BAD51C26}" destId="{116F8CE3-A21E-4C42-8A05-643D5FE31379}" srcOrd="0" destOrd="0" presId="urn:microsoft.com/office/officeart/2005/8/layout/orgChart1"/>
    <dgm:cxn modelId="{0EB15129-DD15-4B30-B522-FFB859CFF3B3}" type="presOf" srcId="{F7E492C0-D75F-483F-B208-20528FF56183}" destId="{612C0F5D-EFC2-4E92-8682-1B086BE2453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7DCF64D1-283A-45CA-927A-613212760A2C}" type="presOf" srcId="{815BE3AE-520C-401A-A055-DEC3D7FE5E42}" destId="{894B5E8F-9592-4CE9-B1C0-6BE0E501D811}" srcOrd="0" destOrd="0" presId="urn:microsoft.com/office/officeart/2005/8/layout/orgChart1"/>
    <dgm:cxn modelId="{11A8F495-9E53-453A-A7AE-6D26EDF22E23}" type="presOf" srcId="{754F6713-7476-4A81-8DDB-06AC19D18242}" destId="{EF058589-0EAD-4540-BE50-3525EB86D2D6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25A520D-BAFD-4017-A4A2-C6F8C47D2EE9}" type="presOf" srcId="{E5ADD0F3-3D14-4723-84F1-B7D2F082ED36}" destId="{086D4EEE-5856-4CCD-A755-5AABC3D1B1C3}" srcOrd="0" destOrd="0" presId="urn:microsoft.com/office/officeart/2005/8/layout/orgChart1"/>
    <dgm:cxn modelId="{BDFB2B4D-8802-4F13-9DE1-0ECB4D276AAE}" type="presOf" srcId="{B194E6A4-343B-4897-91E1-32A66AF365E3}" destId="{E051DEF9-EB24-4E61-8DDF-28711B3D1961}" srcOrd="0" destOrd="0" presId="urn:microsoft.com/office/officeart/2005/8/layout/orgChart1"/>
    <dgm:cxn modelId="{12CAACC1-5204-4E7A-80F5-DEFD40E7FA1D}" type="presOf" srcId="{86D92570-30BE-4FC6-AB1F-3EF239C7C587}" destId="{222B6181-6608-4696-9457-D00D9C39803B}" srcOrd="0" destOrd="0" presId="urn:microsoft.com/office/officeart/2005/8/layout/orgChart1"/>
    <dgm:cxn modelId="{8AC13491-CCC2-4045-9B91-A89FD586793F}" type="presOf" srcId="{209D2B16-0651-4761-AF34-AF11EC34ABAF}" destId="{40EFDCFE-6259-4D34-8B44-87E278B72383}" srcOrd="1" destOrd="0" presId="urn:microsoft.com/office/officeart/2005/8/layout/orgChart1"/>
    <dgm:cxn modelId="{E96CD0E5-A5DB-4285-B0DD-D37CDC20A615}" type="presOf" srcId="{D6BAF78C-B810-4056-AEF8-944BF2239042}" destId="{A0751396-217E-4E2F-971C-00D04A696A6F}" srcOrd="0" destOrd="0" presId="urn:microsoft.com/office/officeart/2005/8/layout/orgChart1"/>
    <dgm:cxn modelId="{087326EA-663F-4684-9C93-CB2790647791}" type="presOf" srcId="{229EED26-B32A-4EAA-9BC7-9172C72B77A4}" destId="{45494B74-3ED4-46BA-AC12-6DB58CD96B6A}" srcOrd="0" destOrd="0" presId="urn:microsoft.com/office/officeart/2005/8/layout/orgChart1"/>
    <dgm:cxn modelId="{7AEE9A75-8E20-4191-B257-9A90FC70095C}" type="presOf" srcId="{52A7B299-987B-4C85-966A-44913F9C8407}" destId="{23F44244-351A-4313-89DA-1D0C8020ABFA}" srcOrd="0" destOrd="0" presId="urn:microsoft.com/office/officeart/2005/8/layout/orgChart1"/>
    <dgm:cxn modelId="{38F557A3-E204-4DCE-81F7-66C552214879}" type="presOf" srcId="{CFB979D6-F55C-4C35-8C9E-410527FCC021}" destId="{33276428-B538-4463-97EC-AC510A8C1CB9}" srcOrd="0" destOrd="0" presId="urn:microsoft.com/office/officeart/2005/8/layout/orgChart1"/>
    <dgm:cxn modelId="{756BFC36-D804-4431-9B94-C9DE54E6F941}" type="presOf" srcId="{99EADA56-EACC-4463-9172-D13F14025A35}" destId="{0C688BC0-7AC1-40D0-BA1A-812F1047DA73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9686F469-A14A-42CB-A3FA-B46F9ECF9522}" type="presOf" srcId="{18D177C1-524B-4A5E-BB2A-51D15420D5EC}" destId="{BFF4297D-9DD5-4F82-A9FC-F8971922BE7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7BCEFDA4-D958-43E0-80FD-AF8C64CA2FC1}" type="presOf" srcId="{E5ADD0F3-3D14-4723-84F1-B7D2F082ED36}" destId="{C15C84A0-24B0-40D1-BD62-B48FC5B8B2FE}" srcOrd="1" destOrd="0" presId="urn:microsoft.com/office/officeart/2005/8/layout/orgChart1"/>
    <dgm:cxn modelId="{0E44A697-2240-4859-B5B7-91090F48BB2F}" type="presOf" srcId="{51334DF0-F427-4345-95B1-1889CAB9077B}" destId="{7BA73795-A245-467E-BE24-5416FD86209A}" srcOrd="0" destOrd="0" presId="urn:microsoft.com/office/officeart/2005/8/layout/orgChart1"/>
    <dgm:cxn modelId="{AD8B1A2D-A72D-4268-BEB0-52028326005A}" type="presOf" srcId="{BD8BAC0E-89CF-48E6-B661-423D85A2D0A4}" destId="{74913850-F680-4EE9-9C66-538498415C60}" srcOrd="1" destOrd="0" presId="urn:microsoft.com/office/officeart/2005/8/layout/orgChart1"/>
    <dgm:cxn modelId="{1E9D4190-F8D3-424D-AADD-47EE38069B33}" type="presOf" srcId="{BD8BAC0E-89CF-48E6-B661-423D85A2D0A4}" destId="{54550EDA-FE5B-4D6E-AE5A-37DCEBD432C6}" srcOrd="0" destOrd="0" presId="urn:microsoft.com/office/officeart/2005/8/layout/orgChart1"/>
    <dgm:cxn modelId="{8C4AA09F-DDF7-4D88-8ED5-0AE0331F1593}" type="presOf" srcId="{209D2B16-0651-4761-AF34-AF11EC34ABAF}" destId="{1C871BB5-62F6-4885-ACD0-7703A22589F8}" srcOrd="0" destOrd="0" presId="urn:microsoft.com/office/officeart/2005/8/layout/orgChart1"/>
    <dgm:cxn modelId="{7819B475-AD57-4D2D-9559-863C92CB0897}" type="presParOf" srcId="{894B5E8F-9592-4CE9-B1C0-6BE0E501D811}" destId="{F6E6FEAD-6DBB-41DF-AA5C-F2D7862E1A0F}" srcOrd="0" destOrd="0" presId="urn:microsoft.com/office/officeart/2005/8/layout/orgChart1"/>
    <dgm:cxn modelId="{F1571EE4-6D5A-4ECF-9B1B-90FB0E391137}" type="presParOf" srcId="{F6E6FEAD-6DBB-41DF-AA5C-F2D7862E1A0F}" destId="{F86EFF71-763B-4D0E-A9F8-B881FD6D4458}" srcOrd="0" destOrd="0" presId="urn:microsoft.com/office/officeart/2005/8/layout/orgChart1"/>
    <dgm:cxn modelId="{5329C1F3-2281-4A61-AFB7-170393CA1F68}" type="presParOf" srcId="{F86EFF71-763B-4D0E-A9F8-B881FD6D4458}" destId="{A0751396-217E-4E2F-971C-00D04A696A6F}" srcOrd="0" destOrd="0" presId="urn:microsoft.com/office/officeart/2005/8/layout/orgChart1"/>
    <dgm:cxn modelId="{558B6748-DC29-4130-932E-AF2D26C34956}" type="presParOf" srcId="{F86EFF71-763B-4D0E-A9F8-B881FD6D4458}" destId="{795D1D43-E1F6-4FE7-96DC-9DC569EB1645}" srcOrd="1" destOrd="0" presId="urn:microsoft.com/office/officeart/2005/8/layout/orgChart1"/>
    <dgm:cxn modelId="{D86AD308-9B9A-40C5-A312-A69D632539B7}" type="presParOf" srcId="{F6E6FEAD-6DBB-41DF-AA5C-F2D7862E1A0F}" destId="{60CB6DC7-77D2-4A35-B8A4-2BD19E9716B0}" srcOrd="1" destOrd="0" presId="urn:microsoft.com/office/officeart/2005/8/layout/orgChart1"/>
    <dgm:cxn modelId="{2C0499E7-826C-4C06-8704-640A77EE5AE9}" type="presParOf" srcId="{60CB6DC7-77D2-4A35-B8A4-2BD19E9716B0}" destId="{BFF4297D-9DD5-4F82-A9FC-F8971922BE74}" srcOrd="0" destOrd="0" presId="urn:microsoft.com/office/officeart/2005/8/layout/orgChart1"/>
    <dgm:cxn modelId="{132A7048-1F8E-4568-A08F-AF1B843D4A38}" type="presParOf" srcId="{60CB6DC7-77D2-4A35-B8A4-2BD19E9716B0}" destId="{09E2E397-B08A-4762-9BC9-CE60F5750A68}" srcOrd="1" destOrd="0" presId="urn:microsoft.com/office/officeart/2005/8/layout/orgChart1"/>
    <dgm:cxn modelId="{ED1A93FC-569C-442D-94E3-549B8EB55373}" type="presParOf" srcId="{09E2E397-B08A-4762-9BC9-CE60F5750A68}" destId="{15C1C1EC-DC40-4C3E-83B7-E8E7AA213083}" srcOrd="0" destOrd="0" presId="urn:microsoft.com/office/officeart/2005/8/layout/orgChart1"/>
    <dgm:cxn modelId="{9B975D4D-FAC9-469D-9F72-381E12413011}" type="presParOf" srcId="{15C1C1EC-DC40-4C3E-83B7-E8E7AA213083}" destId="{24AE9095-9813-42A7-BD70-FBFF559B67F0}" srcOrd="0" destOrd="0" presId="urn:microsoft.com/office/officeart/2005/8/layout/orgChart1"/>
    <dgm:cxn modelId="{FF944B8D-DDE7-4732-991F-C88486292438}" type="presParOf" srcId="{15C1C1EC-DC40-4C3E-83B7-E8E7AA213083}" destId="{0C688BC0-7AC1-40D0-BA1A-812F1047DA73}" srcOrd="1" destOrd="0" presId="urn:microsoft.com/office/officeart/2005/8/layout/orgChart1"/>
    <dgm:cxn modelId="{54783B1A-52FD-44FE-86FD-958A5D1D2A84}" type="presParOf" srcId="{09E2E397-B08A-4762-9BC9-CE60F5750A68}" destId="{24EAD053-ECC4-46B5-B579-69C8FF485C87}" srcOrd="1" destOrd="0" presId="urn:microsoft.com/office/officeart/2005/8/layout/orgChart1"/>
    <dgm:cxn modelId="{B67AE7A7-A551-4310-A18E-E3B5376A3B45}" type="presParOf" srcId="{09E2E397-B08A-4762-9BC9-CE60F5750A68}" destId="{98118BC6-806A-4595-8CB0-2425A43BA65B}" srcOrd="2" destOrd="0" presId="urn:microsoft.com/office/officeart/2005/8/layout/orgChart1"/>
    <dgm:cxn modelId="{B19DFE95-18E4-4341-9CDB-2378A7AE5F86}" type="presParOf" srcId="{60CB6DC7-77D2-4A35-B8A4-2BD19E9716B0}" destId="{7BA73795-A245-467E-BE24-5416FD86209A}" srcOrd="2" destOrd="0" presId="urn:microsoft.com/office/officeart/2005/8/layout/orgChart1"/>
    <dgm:cxn modelId="{2FB59E3E-1B1C-4ACB-871E-7395F3BF1093}" type="presParOf" srcId="{60CB6DC7-77D2-4A35-B8A4-2BD19E9716B0}" destId="{586FD9D2-9F0F-4006-B06F-DF280926BC5B}" srcOrd="3" destOrd="0" presId="urn:microsoft.com/office/officeart/2005/8/layout/orgChart1"/>
    <dgm:cxn modelId="{A1C68ED6-A23F-4C78-B184-61B6E35B49AE}" type="presParOf" srcId="{586FD9D2-9F0F-4006-B06F-DF280926BC5B}" destId="{E7717D76-D0AF-4227-BE0A-FBDA3922C040}" srcOrd="0" destOrd="0" presId="urn:microsoft.com/office/officeart/2005/8/layout/orgChart1"/>
    <dgm:cxn modelId="{5297FF2A-8984-4277-899E-AB73542632B6}" type="presParOf" srcId="{E7717D76-D0AF-4227-BE0A-FBDA3922C040}" destId="{33276428-B538-4463-97EC-AC510A8C1CB9}" srcOrd="0" destOrd="0" presId="urn:microsoft.com/office/officeart/2005/8/layout/orgChart1"/>
    <dgm:cxn modelId="{D2159770-88AF-4A14-8943-F8C056D8218E}" type="presParOf" srcId="{E7717D76-D0AF-4227-BE0A-FBDA3922C040}" destId="{106B9E69-B0B2-4A80-B430-B387C3F41A3D}" srcOrd="1" destOrd="0" presId="urn:microsoft.com/office/officeart/2005/8/layout/orgChart1"/>
    <dgm:cxn modelId="{E6EC304B-07E0-492A-AA3D-437BADF16F13}" type="presParOf" srcId="{586FD9D2-9F0F-4006-B06F-DF280926BC5B}" destId="{41F7A624-7041-43D3-BDF2-7749114F50E6}" srcOrd="1" destOrd="0" presId="urn:microsoft.com/office/officeart/2005/8/layout/orgChart1"/>
    <dgm:cxn modelId="{E842D14D-9D7C-4A4B-B847-1D8C0BC515AC}" type="presParOf" srcId="{586FD9D2-9F0F-4006-B06F-DF280926BC5B}" destId="{F7095511-468E-4665-A09D-2B2006ECD36E}" srcOrd="2" destOrd="0" presId="urn:microsoft.com/office/officeart/2005/8/layout/orgChart1"/>
    <dgm:cxn modelId="{C8E2CBFF-0A3B-47FA-B89A-6BDA54618923}" type="presParOf" srcId="{60CB6DC7-77D2-4A35-B8A4-2BD19E9716B0}" destId="{45494B74-3ED4-46BA-AC12-6DB58CD96B6A}" srcOrd="4" destOrd="0" presId="urn:microsoft.com/office/officeart/2005/8/layout/orgChart1"/>
    <dgm:cxn modelId="{6BB87381-FF31-4314-8FDD-CBE387AADA61}" type="presParOf" srcId="{60CB6DC7-77D2-4A35-B8A4-2BD19E9716B0}" destId="{2BD2F572-E5B2-42F4-B1DA-B2DE90A50116}" srcOrd="5" destOrd="0" presId="urn:microsoft.com/office/officeart/2005/8/layout/orgChart1"/>
    <dgm:cxn modelId="{E5F3857C-2693-42EC-99BE-D665C4047D06}" type="presParOf" srcId="{2BD2F572-E5B2-42F4-B1DA-B2DE90A50116}" destId="{4FB94DF8-8996-460D-952E-8570C8BF9E5F}" srcOrd="0" destOrd="0" presId="urn:microsoft.com/office/officeart/2005/8/layout/orgChart1"/>
    <dgm:cxn modelId="{E25F4AA5-3C32-4C8B-873D-469CE6111516}" type="presParOf" srcId="{4FB94DF8-8996-460D-952E-8570C8BF9E5F}" destId="{D3CE5028-E662-40F1-9329-CA241092246B}" srcOrd="0" destOrd="0" presId="urn:microsoft.com/office/officeart/2005/8/layout/orgChart1"/>
    <dgm:cxn modelId="{338DF44B-BC2F-4EDD-BDCA-6047057B7E7B}" type="presParOf" srcId="{4FB94DF8-8996-460D-952E-8570C8BF9E5F}" destId="{796BCDEB-6F92-4D7F-9368-AAA1090A16E9}" srcOrd="1" destOrd="0" presId="urn:microsoft.com/office/officeart/2005/8/layout/orgChart1"/>
    <dgm:cxn modelId="{5A09BF2A-3946-43CC-A8B1-F35676CC348C}" type="presParOf" srcId="{2BD2F572-E5B2-42F4-B1DA-B2DE90A50116}" destId="{7DD5ECEE-58F8-4608-9226-F38A81E8D15D}" srcOrd="1" destOrd="0" presId="urn:microsoft.com/office/officeart/2005/8/layout/orgChart1"/>
    <dgm:cxn modelId="{60EBBD6F-6F7C-4365-8A73-5F9DB95CB8A1}" type="presParOf" srcId="{2BD2F572-E5B2-42F4-B1DA-B2DE90A50116}" destId="{504DD2A7-B320-4E93-A2C4-D7DA9DED4FD8}" srcOrd="2" destOrd="0" presId="urn:microsoft.com/office/officeart/2005/8/layout/orgChart1"/>
    <dgm:cxn modelId="{ED1E7E53-8F25-4203-961A-D8D869D2A3B2}" type="presParOf" srcId="{60CB6DC7-77D2-4A35-B8A4-2BD19E9716B0}" destId="{23F44244-351A-4313-89DA-1D0C8020ABFA}" srcOrd="6" destOrd="0" presId="urn:microsoft.com/office/officeart/2005/8/layout/orgChart1"/>
    <dgm:cxn modelId="{FFE07AFF-2581-40FB-BE5A-1729224D30E9}" type="presParOf" srcId="{60CB6DC7-77D2-4A35-B8A4-2BD19E9716B0}" destId="{04D03080-FCDD-435B-9097-DA7E4214C741}" srcOrd="7" destOrd="0" presId="urn:microsoft.com/office/officeart/2005/8/layout/orgChart1"/>
    <dgm:cxn modelId="{FC73533E-4EC3-4F73-AAF1-7AE0D57663BD}" type="presParOf" srcId="{04D03080-FCDD-435B-9097-DA7E4214C741}" destId="{1893CFF5-D809-477A-AFD5-27E7ACB3559D}" srcOrd="0" destOrd="0" presId="urn:microsoft.com/office/officeart/2005/8/layout/orgChart1"/>
    <dgm:cxn modelId="{12B94AB2-48E6-4942-A991-9823D259698F}" type="presParOf" srcId="{1893CFF5-D809-477A-AFD5-27E7ACB3559D}" destId="{612C0F5D-EFC2-4E92-8682-1B086BE24534}" srcOrd="0" destOrd="0" presId="urn:microsoft.com/office/officeart/2005/8/layout/orgChart1"/>
    <dgm:cxn modelId="{96C975B9-EFA8-4C36-A2FC-9CB1ABDB49F2}" type="presParOf" srcId="{1893CFF5-D809-477A-AFD5-27E7ACB3559D}" destId="{6328F3F3-0744-4439-B2E8-79062AEEC82D}" srcOrd="1" destOrd="0" presId="urn:microsoft.com/office/officeart/2005/8/layout/orgChart1"/>
    <dgm:cxn modelId="{D7FFAF55-B162-4196-87CC-A22CBBE54D3A}" type="presParOf" srcId="{04D03080-FCDD-435B-9097-DA7E4214C741}" destId="{7B18954F-C92F-4A2E-960D-E7B54F3A9750}" srcOrd="1" destOrd="0" presId="urn:microsoft.com/office/officeart/2005/8/layout/orgChart1"/>
    <dgm:cxn modelId="{A91B86B5-0FD8-4E9C-A5F4-E845E0D4F770}" type="presParOf" srcId="{04D03080-FCDD-435B-9097-DA7E4214C741}" destId="{38245F34-9EDB-4FC2-955D-DC7CEC4103C2}" srcOrd="2" destOrd="0" presId="urn:microsoft.com/office/officeart/2005/8/layout/orgChart1"/>
    <dgm:cxn modelId="{B96D341A-B490-4C6B-913B-8703F4196FB9}" type="presParOf" srcId="{60CB6DC7-77D2-4A35-B8A4-2BD19E9716B0}" destId="{1452AAE3-7C60-42E7-B48D-825D20B797F8}" srcOrd="8" destOrd="0" presId="urn:microsoft.com/office/officeart/2005/8/layout/orgChart1"/>
    <dgm:cxn modelId="{3B6F52D1-9FCB-429F-B246-1E019CA1941A}" type="presParOf" srcId="{60CB6DC7-77D2-4A35-B8A4-2BD19E9716B0}" destId="{9E45F886-61EF-4A2B-95FB-0CBBAD1FA1AB}" srcOrd="9" destOrd="0" presId="urn:microsoft.com/office/officeart/2005/8/layout/orgChart1"/>
    <dgm:cxn modelId="{3D547071-01F4-44FD-9582-1FEB40358E61}" type="presParOf" srcId="{9E45F886-61EF-4A2B-95FB-0CBBAD1FA1AB}" destId="{CAB04ADC-B21C-4AA2-8AAC-AFD0BD8D6B35}" srcOrd="0" destOrd="0" presId="urn:microsoft.com/office/officeart/2005/8/layout/orgChart1"/>
    <dgm:cxn modelId="{E0C24B9B-8952-4AF1-BD33-FF25970A130A}" type="presParOf" srcId="{CAB04ADC-B21C-4AA2-8AAC-AFD0BD8D6B35}" destId="{54550EDA-FE5B-4D6E-AE5A-37DCEBD432C6}" srcOrd="0" destOrd="0" presId="urn:microsoft.com/office/officeart/2005/8/layout/orgChart1"/>
    <dgm:cxn modelId="{0F43CBA4-63A8-4955-9667-DBE3C9DA6C17}" type="presParOf" srcId="{CAB04ADC-B21C-4AA2-8AAC-AFD0BD8D6B35}" destId="{74913850-F680-4EE9-9C66-538498415C60}" srcOrd="1" destOrd="0" presId="urn:microsoft.com/office/officeart/2005/8/layout/orgChart1"/>
    <dgm:cxn modelId="{4BB79462-C22A-4AB0-903B-0C08FB6A7C12}" type="presParOf" srcId="{9E45F886-61EF-4A2B-95FB-0CBBAD1FA1AB}" destId="{B4E13D2C-B175-46FB-8857-FCF23190FDFA}" srcOrd="1" destOrd="0" presId="urn:microsoft.com/office/officeart/2005/8/layout/orgChart1"/>
    <dgm:cxn modelId="{226E6D35-4322-4AFE-B845-2A0E0226D8B0}" type="presParOf" srcId="{9E45F886-61EF-4A2B-95FB-0CBBAD1FA1AB}" destId="{3CFB4F26-15BB-496E-BD23-D165B45E224C}" srcOrd="2" destOrd="0" presId="urn:microsoft.com/office/officeart/2005/8/layout/orgChart1"/>
    <dgm:cxn modelId="{8DAA12FC-F375-4651-AF31-B4E90B4C41D0}" type="presParOf" srcId="{60CB6DC7-77D2-4A35-B8A4-2BD19E9716B0}" destId="{EF058589-0EAD-4540-BE50-3525EB86D2D6}" srcOrd="10" destOrd="0" presId="urn:microsoft.com/office/officeart/2005/8/layout/orgChart1"/>
    <dgm:cxn modelId="{E9F5CA9E-4E9F-4489-949A-7496F1D14286}" type="presParOf" srcId="{60CB6DC7-77D2-4A35-B8A4-2BD19E9716B0}" destId="{EA31937F-D328-4B26-B242-667558808D4D}" srcOrd="11" destOrd="0" presId="urn:microsoft.com/office/officeart/2005/8/layout/orgChart1"/>
    <dgm:cxn modelId="{5F178ED5-0D6C-444E-BDDB-8C88E48E19A5}" type="presParOf" srcId="{EA31937F-D328-4B26-B242-667558808D4D}" destId="{E6C371F6-A193-4C42-8B28-DB711D4C3A43}" srcOrd="0" destOrd="0" presId="urn:microsoft.com/office/officeart/2005/8/layout/orgChart1"/>
    <dgm:cxn modelId="{C2A5802D-E671-4464-A5C7-DA67CE18C720}" type="presParOf" srcId="{E6C371F6-A193-4C42-8B28-DB711D4C3A43}" destId="{086D4EEE-5856-4CCD-A755-5AABC3D1B1C3}" srcOrd="0" destOrd="0" presId="urn:microsoft.com/office/officeart/2005/8/layout/orgChart1"/>
    <dgm:cxn modelId="{97BD6335-528A-41B4-BDE0-334C6AAD137F}" type="presParOf" srcId="{E6C371F6-A193-4C42-8B28-DB711D4C3A43}" destId="{C15C84A0-24B0-40D1-BD62-B48FC5B8B2FE}" srcOrd="1" destOrd="0" presId="urn:microsoft.com/office/officeart/2005/8/layout/orgChart1"/>
    <dgm:cxn modelId="{05BD709E-B4B2-4E68-A8D8-1E4C4ED22EA0}" type="presParOf" srcId="{EA31937F-D328-4B26-B242-667558808D4D}" destId="{1198569A-A42E-4D95-8E21-978D554A81DC}" srcOrd="1" destOrd="0" presId="urn:microsoft.com/office/officeart/2005/8/layout/orgChart1"/>
    <dgm:cxn modelId="{30F08211-1206-4371-9EF4-DB5198BAC7A0}" type="presParOf" srcId="{EA31937F-D328-4B26-B242-667558808D4D}" destId="{EC8AA261-2834-4FC7-92DA-D26E12D1671F}" srcOrd="2" destOrd="0" presId="urn:microsoft.com/office/officeart/2005/8/layout/orgChart1"/>
    <dgm:cxn modelId="{9D3EB457-9E6A-4DE9-815F-7BF7201966AE}" type="presParOf" srcId="{60CB6DC7-77D2-4A35-B8A4-2BD19E9716B0}" destId="{19DAD4F4-BDD1-4B18-A7BA-ED86D65B24AD}" srcOrd="12" destOrd="0" presId="urn:microsoft.com/office/officeart/2005/8/layout/orgChart1"/>
    <dgm:cxn modelId="{DA560759-D51A-46C1-A9DF-FBECA273CF33}" type="presParOf" srcId="{60CB6DC7-77D2-4A35-B8A4-2BD19E9716B0}" destId="{918A67D1-D052-4666-B5F9-11B942AAA1AA}" srcOrd="13" destOrd="0" presId="urn:microsoft.com/office/officeart/2005/8/layout/orgChart1"/>
    <dgm:cxn modelId="{C3E1A79D-8F71-41EE-BAAE-341145FB5823}" type="presParOf" srcId="{918A67D1-D052-4666-B5F9-11B942AAA1AA}" destId="{D1F81C95-FEA0-4DAF-BB95-9E1EB7849588}" srcOrd="0" destOrd="0" presId="urn:microsoft.com/office/officeart/2005/8/layout/orgChart1"/>
    <dgm:cxn modelId="{A633B285-82B7-4039-BD09-B37D3789C40C}" type="presParOf" srcId="{D1F81C95-FEA0-4DAF-BB95-9E1EB7849588}" destId="{02741DF8-5B19-4907-BB9D-96B32D56E8E3}" srcOrd="0" destOrd="0" presId="urn:microsoft.com/office/officeart/2005/8/layout/orgChart1"/>
    <dgm:cxn modelId="{3A6A8523-EEB0-4779-9480-AC41F0A1B086}" type="presParOf" srcId="{D1F81C95-FEA0-4DAF-BB95-9E1EB7849588}" destId="{F4DFE207-A4FE-4A34-BB45-7EE66CAF64F2}" srcOrd="1" destOrd="0" presId="urn:microsoft.com/office/officeart/2005/8/layout/orgChart1"/>
    <dgm:cxn modelId="{3704452E-E8D3-4717-94AC-BD551FB410A1}" type="presParOf" srcId="{918A67D1-D052-4666-B5F9-11B942AAA1AA}" destId="{7463ABDD-1B05-4C24-913B-A5F30C863DC6}" srcOrd="1" destOrd="0" presId="urn:microsoft.com/office/officeart/2005/8/layout/orgChart1"/>
    <dgm:cxn modelId="{AB8F4FFD-C98E-41CD-A509-DCE748580937}" type="presParOf" srcId="{918A67D1-D052-4666-B5F9-11B942AAA1AA}" destId="{34DB430E-9ED1-422E-8E1B-809AA8B2AC07}" srcOrd="2" destOrd="0" presId="urn:microsoft.com/office/officeart/2005/8/layout/orgChart1"/>
    <dgm:cxn modelId="{4D3C0FEE-C16D-4540-9D9B-1FE94F3C8C73}" type="presParOf" srcId="{60CB6DC7-77D2-4A35-B8A4-2BD19E9716B0}" destId="{4285653A-9C3E-44D9-9A62-C46F51B50CB4}" srcOrd="14" destOrd="0" presId="urn:microsoft.com/office/officeart/2005/8/layout/orgChart1"/>
    <dgm:cxn modelId="{970BC7C3-291C-4174-912F-4ED4329F0787}" type="presParOf" srcId="{60CB6DC7-77D2-4A35-B8A4-2BD19E9716B0}" destId="{3F7C7A20-0E24-446D-97FB-C9C76AF1DE89}" srcOrd="15" destOrd="0" presId="urn:microsoft.com/office/officeart/2005/8/layout/orgChart1"/>
    <dgm:cxn modelId="{562A2000-F46D-4072-B3CF-E1914783C821}" type="presParOf" srcId="{3F7C7A20-0E24-446D-97FB-C9C76AF1DE89}" destId="{B976113F-97B3-4177-9A4E-730F8F84FAB8}" srcOrd="0" destOrd="0" presId="urn:microsoft.com/office/officeart/2005/8/layout/orgChart1"/>
    <dgm:cxn modelId="{6CFCCD21-FD73-4FEC-968B-02E2A98AD4EE}" type="presParOf" srcId="{B976113F-97B3-4177-9A4E-730F8F84FAB8}" destId="{1C871BB5-62F6-4885-ACD0-7703A22589F8}" srcOrd="0" destOrd="0" presId="urn:microsoft.com/office/officeart/2005/8/layout/orgChart1"/>
    <dgm:cxn modelId="{3FB58BDF-DCA1-41DB-8450-8D3F45CE77AF}" type="presParOf" srcId="{B976113F-97B3-4177-9A4E-730F8F84FAB8}" destId="{40EFDCFE-6259-4D34-8B44-87E278B72383}" srcOrd="1" destOrd="0" presId="urn:microsoft.com/office/officeart/2005/8/layout/orgChart1"/>
    <dgm:cxn modelId="{81E1FFC6-753A-450D-9BDF-8F0A187F7500}" type="presParOf" srcId="{3F7C7A20-0E24-446D-97FB-C9C76AF1DE89}" destId="{B91B8244-32AD-42A4-92D4-CB4770897114}" srcOrd="1" destOrd="0" presId="urn:microsoft.com/office/officeart/2005/8/layout/orgChart1"/>
    <dgm:cxn modelId="{A0541BB5-EDB8-4A05-B3B8-5157D8E2F738}" type="presParOf" srcId="{3F7C7A20-0E24-446D-97FB-C9C76AF1DE89}" destId="{1970A3A8-004E-441D-9602-3AE4BFF966BB}" srcOrd="2" destOrd="0" presId="urn:microsoft.com/office/officeart/2005/8/layout/orgChart1"/>
    <dgm:cxn modelId="{1D8BD6AF-132B-4163-B135-191837F7FAA4}" type="presParOf" srcId="{60CB6DC7-77D2-4A35-B8A4-2BD19E9716B0}" destId="{E051DEF9-EB24-4E61-8DDF-28711B3D1961}" srcOrd="16" destOrd="0" presId="urn:microsoft.com/office/officeart/2005/8/layout/orgChart1"/>
    <dgm:cxn modelId="{2AA95909-6F18-4A1A-9FA1-FC3AC424EA39}" type="presParOf" srcId="{60CB6DC7-77D2-4A35-B8A4-2BD19E9716B0}" destId="{1790A086-014C-48DB-898D-CAF28D640590}" srcOrd="17" destOrd="0" presId="urn:microsoft.com/office/officeart/2005/8/layout/orgChart1"/>
    <dgm:cxn modelId="{1D4F2CC9-C6AA-4179-AAC8-AA07FBB4D66D}" type="presParOf" srcId="{1790A086-014C-48DB-898D-CAF28D640590}" destId="{44C7FE0A-DC70-4DAA-AD69-1B9A412EF065}" srcOrd="0" destOrd="0" presId="urn:microsoft.com/office/officeart/2005/8/layout/orgChart1"/>
    <dgm:cxn modelId="{93F7BDE0-3BB5-49B6-935C-A69C804E3A38}" type="presParOf" srcId="{44C7FE0A-DC70-4DAA-AD69-1B9A412EF065}" destId="{04901C3C-C9E4-4718-A6DB-6FAFE385C3B5}" srcOrd="0" destOrd="0" presId="urn:microsoft.com/office/officeart/2005/8/layout/orgChart1"/>
    <dgm:cxn modelId="{70E1D78F-D59E-4F81-A639-ABE11763AC2E}" type="presParOf" srcId="{44C7FE0A-DC70-4DAA-AD69-1B9A412EF065}" destId="{CC92D6C7-2693-49F6-B644-D26F4B67C635}" srcOrd="1" destOrd="0" presId="urn:microsoft.com/office/officeart/2005/8/layout/orgChart1"/>
    <dgm:cxn modelId="{66C058F0-FFB9-41FA-AB14-08BDDB0337F0}" type="presParOf" srcId="{1790A086-014C-48DB-898D-CAF28D640590}" destId="{E15BAABB-15F0-4486-ACDD-ECAB66CCEA8C}" srcOrd="1" destOrd="0" presId="urn:microsoft.com/office/officeart/2005/8/layout/orgChart1"/>
    <dgm:cxn modelId="{E4ABD0BF-234B-4052-8DBF-CC3D39D37FB3}" type="presParOf" srcId="{1790A086-014C-48DB-898D-CAF28D640590}" destId="{CEB5D3E4-D6D6-4957-9B31-B5C80A35534C}" srcOrd="2" destOrd="0" presId="urn:microsoft.com/office/officeart/2005/8/layout/orgChart1"/>
    <dgm:cxn modelId="{F0DAE6BE-CD46-4320-BE96-5D27BFC40367}" type="presParOf" srcId="{60CB6DC7-77D2-4A35-B8A4-2BD19E9716B0}" destId="{222B6181-6608-4696-9457-D00D9C39803B}" srcOrd="18" destOrd="0" presId="urn:microsoft.com/office/officeart/2005/8/layout/orgChart1"/>
    <dgm:cxn modelId="{2ABFCACA-93DA-40DE-AD3C-5CE9A4DD0B29}" type="presParOf" srcId="{60CB6DC7-77D2-4A35-B8A4-2BD19E9716B0}" destId="{9B40B91E-322C-4AA4-8EA8-780DA6A45BE5}" srcOrd="19" destOrd="0" presId="urn:microsoft.com/office/officeart/2005/8/layout/orgChart1"/>
    <dgm:cxn modelId="{D97E2259-3CC5-4A40-A766-FA0729484D14}" type="presParOf" srcId="{9B40B91E-322C-4AA4-8EA8-780DA6A45BE5}" destId="{BDCF7894-B77B-4064-BF1E-A1B44394E03B}" srcOrd="0" destOrd="0" presId="urn:microsoft.com/office/officeart/2005/8/layout/orgChart1"/>
    <dgm:cxn modelId="{4ED0705A-1105-4CD2-980A-D8E7954AEF96}" type="presParOf" srcId="{BDCF7894-B77B-4064-BF1E-A1B44394E03B}" destId="{116F8CE3-A21E-4C42-8A05-643D5FE31379}" srcOrd="0" destOrd="0" presId="urn:microsoft.com/office/officeart/2005/8/layout/orgChart1"/>
    <dgm:cxn modelId="{2ECBDA80-4460-48F2-9060-4C79E8D61BD6}" type="presParOf" srcId="{BDCF7894-B77B-4064-BF1E-A1B44394E03B}" destId="{0EB445A3-65D6-4932-8805-A0DBA0D91855}" srcOrd="1" destOrd="0" presId="urn:microsoft.com/office/officeart/2005/8/layout/orgChart1"/>
    <dgm:cxn modelId="{6AB8EAE3-7A3C-4C7E-B264-00A60E82D229}" type="presParOf" srcId="{9B40B91E-322C-4AA4-8EA8-780DA6A45BE5}" destId="{C0D9C6E3-2178-4442-8BD2-1E17CFD69DFB}" srcOrd="1" destOrd="0" presId="urn:microsoft.com/office/officeart/2005/8/layout/orgChart1"/>
    <dgm:cxn modelId="{47C1F8A7-A32B-4437-9F8F-AFD5F41F6910}" type="presParOf" srcId="{9B40B91E-322C-4AA4-8EA8-780DA6A45BE5}" destId="{BAA5AFA4-0178-4E56-8929-61EBB54BD925}" srcOrd="2" destOrd="0" presId="urn:microsoft.com/office/officeart/2005/8/layout/orgChart1"/>
    <dgm:cxn modelId="{352CCC6A-42C3-4CCB-9AA2-662E9303F8EE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5C2D452-46D9-4B59-8389-01BD572EB96F}" type="presOf" srcId="{52A7B299-987B-4C85-966A-44913F9C8407}" destId="{23F44244-351A-4313-89DA-1D0C8020ABFA}" srcOrd="0" destOrd="0" presId="urn:microsoft.com/office/officeart/2005/8/layout/orgChart1"/>
    <dgm:cxn modelId="{43633602-8A99-4E3A-BE8E-0A71AC80671A}" type="presOf" srcId="{815BE3AE-520C-401A-A055-DEC3D7FE5E42}" destId="{894B5E8F-9592-4CE9-B1C0-6BE0E501D811}" srcOrd="0" destOrd="0" presId="urn:microsoft.com/office/officeart/2005/8/layout/orgChart1"/>
    <dgm:cxn modelId="{D8E0AE6A-EC62-45C6-8D13-E148B703A1B8}" type="presOf" srcId="{ED5178BE-DB7A-4128-90DE-10D3BAD51C26}" destId="{116F8CE3-A21E-4C42-8A05-643D5FE31379}" srcOrd="0" destOrd="0" presId="urn:microsoft.com/office/officeart/2005/8/layout/orgChart1"/>
    <dgm:cxn modelId="{029E88FE-EBE1-4983-8687-38A9E244AB17}" type="presOf" srcId="{ED5178BE-DB7A-4128-90DE-10D3BAD51C26}" destId="{0EB445A3-65D6-4932-8805-A0DBA0D91855}" srcOrd="1" destOrd="0" presId="urn:microsoft.com/office/officeart/2005/8/layout/orgChart1"/>
    <dgm:cxn modelId="{07E381FF-B119-42F3-AC52-C26AF20A6BAF}" type="presOf" srcId="{F7E492C0-D75F-483F-B208-20528FF56183}" destId="{612C0F5D-EFC2-4E92-8682-1B086BE24534}" srcOrd="0" destOrd="0" presId="urn:microsoft.com/office/officeart/2005/8/layout/orgChart1"/>
    <dgm:cxn modelId="{F755694A-EC50-4EE9-A0F0-AEC52BCF4384}" type="presOf" srcId="{D6BAF78C-B810-4056-AEF8-944BF2239042}" destId="{A0751396-217E-4E2F-971C-00D04A696A6F}" srcOrd="0" destOrd="0" presId="urn:microsoft.com/office/officeart/2005/8/layout/orgChart1"/>
    <dgm:cxn modelId="{5DA32B72-7F2F-490D-BDE4-86AC06F5EACB}" type="presOf" srcId="{9BF821AB-73D7-46E1-908F-129515DC495D}" destId="{796BCDEB-6F92-4D7F-9368-AAA1090A16E9}" srcOrd="1" destOrd="0" presId="urn:microsoft.com/office/officeart/2005/8/layout/orgChart1"/>
    <dgm:cxn modelId="{88132CB2-B358-42A8-9958-38BC9588AF00}" type="presOf" srcId="{209D2B16-0651-4761-AF34-AF11EC34ABAF}" destId="{1C871BB5-62F6-4885-ACD0-7703A22589F8}" srcOrd="0" destOrd="0" presId="urn:microsoft.com/office/officeart/2005/8/layout/orgChart1"/>
    <dgm:cxn modelId="{78F40BD4-DF37-4F63-81E1-95754B0AA0F1}" type="presOf" srcId="{9BF821AB-73D7-46E1-908F-129515DC495D}" destId="{D3CE5028-E662-40F1-9329-CA241092246B}" srcOrd="0" destOrd="0" presId="urn:microsoft.com/office/officeart/2005/8/layout/orgChart1"/>
    <dgm:cxn modelId="{1A4450E1-E167-4E64-833B-84322A53237D}" type="presOf" srcId="{E5ADD0F3-3D14-4723-84F1-B7D2F082ED36}" destId="{086D4EEE-5856-4CCD-A755-5AABC3D1B1C3}" srcOrd="0" destOrd="0" presId="urn:microsoft.com/office/officeart/2005/8/layout/orgChart1"/>
    <dgm:cxn modelId="{5B7BE868-19D0-4CA6-87BE-27954CC2BA45}" type="presOf" srcId="{86D92570-30BE-4FC6-AB1F-3EF239C7C587}" destId="{222B6181-6608-4696-9457-D00D9C39803B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0AB16F5-7501-48A3-8E51-A045B646896C}" type="presOf" srcId="{D6BAF78C-B810-4056-AEF8-944BF2239042}" destId="{795D1D43-E1F6-4FE7-96DC-9DC569EB1645}" srcOrd="1" destOrd="0" presId="urn:microsoft.com/office/officeart/2005/8/layout/orgChart1"/>
    <dgm:cxn modelId="{AC33B386-C949-4551-97CD-AFD220C110BB}" type="presOf" srcId="{0EBCA0ED-4E9E-47AC-95AD-E5969C27F72B}" destId="{CC92D6C7-2693-49F6-B644-D26F4B67C635}" srcOrd="1" destOrd="0" presId="urn:microsoft.com/office/officeart/2005/8/layout/orgChart1"/>
    <dgm:cxn modelId="{9C231E95-2B50-41CA-BBAF-27E88E9FEBE8}" type="presOf" srcId="{E5ADD0F3-3D14-4723-84F1-B7D2F082ED36}" destId="{C15C84A0-24B0-40D1-BD62-B48FC5B8B2FE}" srcOrd="1" destOrd="0" presId="urn:microsoft.com/office/officeart/2005/8/layout/orgChart1"/>
    <dgm:cxn modelId="{71EEF7B6-6E59-4229-88F7-D3C9121F4F48}" type="presOf" srcId="{18D177C1-524B-4A5E-BB2A-51D15420D5EC}" destId="{BFF4297D-9DD5-4F82-A9FC-F8971922BE7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77AF97E2-7F30-4FC0-95FE-102C6D653FB2}" type="presOf" srcId="{0B72B09D-2B6B-491D-84E3-8D273CC5A045}" destId="{4285653A-9C3E-44D9-9A62-C46F51B50CB4}" srcOrd="0" destOrd="0" presId="urn:microsoft.com/office/officeart/2005/8/layout/orgChart1"/>
    <dgm:cxn modelId="{9240020B-F75E-4E47-A8B4-6AAE61C677C5}" type="presOf" srcId="{CFB979D6-F55C-4C35-8C9E-410527FCC021}" destId="{106B9E69-B0B2-4A80-B430-B387C3F41A3D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2760995-6073-43B6-9F77-1C3AE38C2E56}" type="presOf" srcId="{37F786C1-9D59-4051-8EA8-8B35A42D16F5}" destId="{19DAD4F4-BDD1-4B18-A7BA-ED86D65B24AD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1210F870-B30F-40AB-885F-0B9576D39628}" type="presOf" srcId="{08C27CB2-FCF0-4D44-A11A-51AB8C303D76}" destId="{F4DFE207-A4FE-4A34-BB45-7EE66CAF64F2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1C14A554-1812-456B-AA0D-21F9CAF2C45E}" type="presOf" srcId="{229EED26-B32A-4EAA-9BC7-9172C72B77A4}" destId="{45494B74-3ED4-46BA-AC12-6DB58CD96B6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D58C63F9-99BB-47E6-A415-A5F624BB6812}" type="presOf" srcId="{209D2B16-0651-4761-AF34-AF11EC34ABAF}" destId="{40EFDCFE-6259-4D34-8B44-87E278B72383}" srcOrd="1" destOrd="0" presId="urn:microsoft.com/office/officeart/2005/8/layout/orgChart1"/>
    <dgm:cxn modelId="{58D7E0F0-0937-4EB8-8CCE-79F6559FF6E6}" type="presOf" srcId="{0EBCA0ED-4E9E-47AC-95AD-E5969C27F72B}" destId="{04901C3C-C9E4-4718-A6DB-6FAFE385C3B5}" srcOrd="0" destOrd="0" presId="urn:microsoft.com/office/officeart/2005/8/layout/orgChart1"/>
    <dgm:cxn modelId="{B929E1CE-2DCB-4CC0-A10C-B21400EE9964}" type="presOf" srcId="{CFB979D6-F55C-4C35-8C9E-410527FCC021}" destId="{33276428-B538-4463-97EC-AC510A8C1CB9}" srcOrd="0" destOrd="0" presId="urn:microsoft.com/office/officeart/2005/8/layout/orgChart1"/>
    <dgm:cxn modelId="{7914E7E9-6D55-4E3B-8614-DE452AB68692}" type="presOf" srcId="{B194E6A4-343B-4897-91E1-32A66AF365E3}" destId="{E051DEF9-EB24-4E61-8DDF-28711B3D1961}" srcOrd="0" destOrd="0" presId="urn:microsoft.com/office/officeart/2005/8/layout/orgChart1"/>
    <dgm:cxn modelId="{BB4CBB5D-C271-4367-97EE-BD801809FFAF}" type="presOf" srcId="{51334DF0-F427-4345-95B1-1889CAB9077B}" destId="{7BA73795-A245-467E-BE24-5416FD86209A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5C438128-4AC7-4F73-A5B6-FF0BBB88B08E}" type="presOf" srcId="{08C27CB2-FCF0-4D44-A11A-51AB8C303D76}" destId="{02741DF8-5B19-4907-BB9D-96B32D56E8E3}" srcOrd="0" destOrd="0" presId="urn:microsoft.com/office/officeart/2005/8/layout/orgChart1"/>
    <dgm:cxn modelId="{4DE31D54-039F-4373-9140-9115B7E7424D}" type="presOf" srcId="{99EADA56-EACC-4463-9172-D13F14025A35}" destId="{24AE9095-9813-42A7-BD70-FBFF559B67F0}" srcOrd="0" destOrd="0" presId="urn:microsoft.com/office/officeart/2005/8/layout/orgChart1"/>
    <dgm:cxn modelId="{AB2EDFCC-68AB-418B-AB37-3A1B8674BEBD}" type="presOf" srcId="{66D3B1A6-EC79-4688-9FD8-3631C52892A8}" destId="{1452AAE3-7C60-42E7-B48D-825D20B797F8}" srcOrd="0" destOrd="0" presId="urn:microsoft.com/office/officeart/2005/8/layout/orgChart1"/>
    <dgm:cxn modelId="{B745DBAC-691E-489C-8572-E2895B13B4D4}" type="presOf" srcId="{BD8BAC0E-89CF-48E6-B661-423D85A2D0A4}" destId="{74913850-F680-4EE9-9C66-538498415C60}" srcOrd="1" destOrd="0" presId="urn:microsoft.com/office/officeart/2005/8/layout/orgChart1"/>
    <dgm:cxn modelId="{E9C7E4FA-8FEC-4FB6-814E-9911BD583E95}" type="presOf" srcId="{99EADA56-EACC-4463-9172-D13F14025A35}" destId="{0C688BC0-7AC1-40D0-BA1A-812F1047DA73}" srcOrd="1" destOrd="0" presId="urn:microsoft.com/office/officeart/2005/8/layout/orgChart1"/>
    <dgm:cxn modelId="{ED22F1C3-3E6A-4A74-B83E-BC76D6AE6240}" type="presOf" srcId="{754F6713-7476-4A81-8DDB-06AC19D18242}" destId="{EF058589-0EAD-4540-BE50-3525EB86D2D6}" srcOrd="0" destOrd="0" presId="urn:microsoft.com/office/officeart/2005/8/layout/orgChart1"/>
    <dgm:cxn modelId="{4780F773-1648-4B8A-A354-99314DCDB164}" type="presOf" srcId="{F7E492C0-D75F-483F-B208-20528FF56183}" destId="{6328F3F3-0744-4439-B2E8-79062AEEC82D}" srcOrd="1" destOrd="0" presId="urn:microsoft.com/office/officeart/2005/8/layout/orgChart1"/>
    <dgm:cxn modelId="{D18F7C1E-90BE-41C3-9847-F693796634B9}" type="presOf" srcId="{BD8BAC0E-89CF-48E6-B661-423D85A2D0A4}" destId="{54550EDA-FE5B-4D6E-AE5A-37DCEBD432C6}" srcOrd="0" destOrd="0" presId="urn:microsoft.com/office/officeart/2005/8/layout/orgChart1"/>
    <dgm:cxn modelId="{77F88CBC-71A6-449F-A8E3-1CD20FF173A4}" type="presParOf" srcId="{894B5E8F-9592-4CE9-B1C0-6BE0E501D811}" destId="{F6E6FEAD-6DBB-41DF-AA5C-F2D7862E1A0F}" srcOrd="0" destOrd="0" presId="urn:microsoft.com/office/officeart/2005/8/layout/orgChart1"/>
    <dgm:cxn modelId="{D943A73F-D772-48FC-8100-01BC1F7CC183}" type="presParOf" srcId="{F6E6FEAD-6DBB-41DF-AA5C-F2D7862E1A0F}" destId="{F86EFF71-763B-4D0E-A9F8-B881FD6D4458}" srcOrd="0" destOrd="0" presId="urn:microsoft.com/office/officeart/2005/8/layout/orgChart1"/>
    <dgm:cxn modelId="{6EC77528-97F3-4CD9-B22A-1C173CFF38BC}" type="presParOf" srcId="{F86EFF71-763B-4D0E-A9F8-B881FD6D4458}" destId="{A0751396-217E-4E2F-971C-00D04A696A6F}" srcOrd="0" destOrd="0" presId="urn:microsoft.com/office/officeart/2005/8/layout/orgChart1"/>
    <dgm:cxn modelId="{E8D307B7-9329-4354-8626-96D111A2FD7A}" type="presParOf" srcId="{F86EFF71-763B-4D0E-A9F8-B881FD6D4458}" destId="{795D1D43-E1F6-4FE7-96DC-9DC569EB1645}" srcOrd="1" destOrd="0" presId="urn:microsoft.com/office/officeart/2005/8/layout/orgChart1"/>
    <dgm:cxn modelId="{A4FF15C4-3DCC-4AEB-B74F-58E5E329683D}" type="presParOf" srcId="{F6E6FEAD-6DBB-41DF-AA5C-F2D7862E1A0F}" destId="{60CB6DC7-77D2-4A35-B8A4-2BD19E9716B0}" srcOrd="1" destOrd="0" presId="urn:microsoft.com/office/officeart/2005/8/layout/orgChart1"/>
    <dgm:cxn modelId="{0213573A-67B5-4443-A338-4E9475D2D312}" type="presParOf" srcId="{60CB6DC7-77D2-4A35-B8A4-2BD19E9716B0}" destId="{BFF4297D-9DD5-4F82-A9FC-F8971922BE74}" srcOrd="0" destOrd="0" presId="urn:microsoft.com/office/officeart/2005/8/layout/orgChart1"/>
    <dgm:cxn modelId="{CF197A1E-97E1-4E41-B22F-694FE393B069}" type="presParOf" srcId="{60CB6DC7-77D2-4A35-B8A4-2BD19E9716B0}" destId="{09E2E397-B08A-4762-9BC9-CE60F5750A68}" srcOrd="1" destOrd="0" presId="urn:microsoft.com/office/officeart/2005/8/layout/orgChart1"/>
    <dgm:cxn modelId="{425697AD-BBBB-46D0-969E-5D3E174C1764}" type="presParOf" srcId="{09E2E397-B08A-4762-9BC9-CE60F5750A68}" destId="{15C1C1EC-DC40-4C3E-83B7-E8E7AA213083}" srcOrd="0" destOrd="0" presId="urn:microsoft.com/office/officeart/2005/8/layout/orgChart1"/>
    <dgm:cxn modelId="{E9B5EA22-1AD9-47FB-A716-D4B8DD13A9A7}" type="presParOf" srcId="{15C1C1EC-DC40-4C3E-83B7-E8E7AA213083}" destId="{24AE9095-9813-42A7-BD70-FBFF559B67F0}" srcOrd="0" destOrd="0" presId="urn:microsoft.com/office/officeart/2005/8/layout/orgChart1"/>
    <dgm:cxn modelId="{80E1847F-523C-4B63-A8EB-FDD5CFB40C7D}" type="presParOf" srcId="{15C1C1EC-DC40-4C3E-83B7-E8E7AA213083}" destId="{0C688BC0-7AC1-40D0-BA1A-812F1047DA73}" srcOrd="1" destOrd="0" presId="urn:microsoft.com/office/officeart/2005/8/layout/orgChart1"/>
    <dgm:cxn modelId="{2D1EA059-A048-4072-8DEA-EAE158CC9A5A}" type="presParOf" srcId="{09E2E397-B08A-4762-9BC9-CE60F5750A68}" destId="{24EAD053-ECC4-46B5-B579-69C8FF485C87}" srcOrd="1" destOrd="0" presId="urn:microsoft.com/office/officeart/2005/8/layout/orgChart1"/>
    <dgm:cxn modelId="{E6A3146E-08DA-4024-8376-1A5FFF753667}" type="presParOf" srcId="{09E2E397-B08A-4762-9BC9-CE60F5750A68}" destId="{98118BC6-806A-4595-8CB0-2425A43BA65B}" srcOrd="2" destOrd="0" presId="urn:microsoft.com/office/officeart/2005/8/layout/orgChart1"/>
    <dgm:cxn modelId="{1933052F-6B55-4CBE-936E-9F0A578C6376}" type="presParOf" srcId="{60CB6DC7-77D2-4A35-B8A4-2BD19E9716B0}" destId="{7BA73795-A245-467E-BE24-5416FD86209A}" srcOrd="2" destOrd="0" presId="urn:microsoft.com/office/officeart/2005/8/layout/orgChart1"/>
    <dgm:cxn modelId="{2D2A4719-749C-4303-A99B-CE9263E3B0F9}" type="presParOf" srcId="{60CB6DC7-77D2-4A35-B8A4-2BD19E9716B0}" destId="{586FD9D2-9F0F-4006-B06F-DF280926BC5B}" srcOrd="3" destOrd="0" presId="urn:microsoft.com/office/officeart/2005/8/layout/orgChart1"/>
    <dgm:cxn modelId="{ECD93A91-C7FA-42A2-9522-98FA72B30C1C}" type="presParOf" srcId="{586FD9D2-9F0F-4006-B06F-DF280926BC5B}" destId="{E7717D76-D0AF-4227-BE0A-FBDA3922C040}" srcOrd="0" destOrd="0" presId="urn:microsoft.com/office/officeart/2005/8/layout/orgChart1"/>
    <dgm:cxn modelId="{DD9B5385-2C25-473B-8C39-D53203DB3D88}" type="presParOf" srcId="{E7717D76-D0AF-4227-BE0A-FBDA3922C040}" destId="{33276428-B538-4463-97EC-AC510A8C1CB9}" srcOrd="0" destOrd="0" presId="urn:microsoft.com/office/officeart/2005/8/layout/orgChart1"/>
    <dgm:cxn modelId="{602065C4-F075-4706-BF36-EE514119197F}" type="presParOf" srcId="{E7717D76-D0AF-4227-BE0A-FBDA3922C040}" destId="{106B9E69-B0B2-4A80-B430-B387C3F41A3D}" srcOrd="1" destOrd="0" presId="urn:microsoft.com/office/officeart/2005/8/layout/orgChart1"/>
    <dgm:cxn modelId="{9D816B20-B5DB-4067-9383-F999DF51A439}" type="presParOf" srcId="{586FD9D2-9F0F-4006-B06F-DF280926BC5B}" destId="{41F7A624-7041-43D3-BDF2-7749114F50E6}" srcOrd="1" destOrd="0" presId="urn:microsoft.com/office/officeart/2005/8/layout/orgChart1"/>
    <dgm:cxn modelId="{3FCE3F2F-6DC9-4607-8EAD-29A0ACC25E90}" type="presParOf" srcId="{586FD9D2-9F0F-4006-B06F-DF280926BC5B}" destId="{F7095511-468E-4665-A09D-2B2006ECD36E}" srcOrd="2" destOrd="0" presId="urn:microsoft.com/office/officeart/2005/8/layout/orgChart1"/>
    <dgm:cxn modelId="{8D1D8DF4-649E-4AA2-AB11-9C8F3C8A4E28}" type="presParOf" srcId="{60CB6DC7-77D2-4A35-B8A4-2BD19E9716B0}" destId="{45494B74-3ED4-46BA-AC12-6DB58CD96B6A}" srcOrd="4" destOrd="0" presId="urn:microsoft.com/office/officeart/2005/8/layout/orgChart1"/>
    <dgm:cxn modelId="{EE94382D-C456-4ED4-AC76-A0C699A8437D}" type="presParOf" srcId="{60CB6DC7-77D2-4A35-B8A4-2BD19E9716B0}" destId="{2BD2F572-E5B2-42F4-B1DA-B2DE90A50116}" srcOrd="5" destOrd="0" presId="urn:microsoft.com/office/officeart/2005/8/layout/orgChart1"/>
    <dgm:cxn modelId="{2216484D-63AD-424A-8E16-D753F9208A27}" type="presParOf" srcId="{2BD2F572-E5B2-42F4-B1DA-B2DE90A50116}" destId="{4FB94DF8-8996-460D-952E-8570C8BF9E5F}" srcOrd="0" destOrd="0" presId="urn:microsoft.com/office/officeart/2005/8/layout/orgChart1"/>
    <dgm:cxn modelId="{3FAEED8A-49B4-4AAD-ADAB-25FD1D97CDCC}" type="presParOf" srcId="{4FB94DF8-8996-460D-952E-8570C8BF9E5F}" destId="{D3CE5028-E662-40F1-9329-CA241092246B}" srcOrd="0" destOrd="0" presId="urn:microsoft.com/office/officeart/2005/8/layout/orgChart1"/>
    <dgm:cxn modelId="{0E954153-624D-43EC-896B-6FA106380C37}" type="presParOf" srcId="{4FB94DF8-8996-460D-952E-8570C8BF9E5F}" destId="{796BCDEB-6F92-4D7F-9368-AAA1090A16E9}" srcOrd="1" destOrd="0" presId="urn:microsoft.com/office/officeart/2005/8/layout/orgChart1"/>
    <dgm:cxn modelId="{7088C32B-A06E-4890-AE03-35279FD2B0F6}" type="presParOf" srcId="{2BD2F572-E5B2-42F4-B1DA-B2DE90A50116}" destId="{7DD5ECEE-58F8-4608-9226-F38A81E8D15D}" srcOrd="1" destOrd="0" presId="urn:microsoft.com/office/officeart/2005/8/layout/orgChart1"/>
    <dgm:cxn modelId="{78492803-7393-4A5C-BB5A-1447B6317302}" type="presParOf" srcId="{2BD2F572-E5B2-42F4-B1DA-B2DE90A50116}" destId="{504DD2A7-B320-4E93-A2C4-D7DA9DED4FD8}" srcOrd="2" destOrd="0" presId="urn:microsoft.com/office/officeart/2005/8/layout/orgChart1"/>
    <dgm:cxn modelId="{DFDCC0E6-E32A-4270-81AD-926CC4C2ACBC}" type="presParOf" srcId="{60CB6DC7-77D2-4A35-B8A4-2BD19E9716B0}" destId="{23F44244-351A-4313-89DA-1D0C8020ABFA}" srcOrd="6" destOrd="0" presId="urn:microsoft.com/office/officeart/2005/8/layout/orgChart1"/>
    <dgm:cxn modelId="{490E43EC-95FF-48FB-9E52-AE4E5C1013F1}" type="presParOf" srcId="{60CB6DC7-77D2-4A35-B8A4-2BD19E9716B0}" destId="{04D03080-FCDD-435B-9097-DA7E4214C741}" srcOrd="7" destOrd="0" presId="urn:microsoft.com/office/officeart/2005/8/layout/orgChart1"/>
    <dgm:cxn modelId="{393A6FF7-15C6-46FF-BFF7-420C198E0439}" type="presParOf" srcId="{04D03080-FCDD-435B-9097-DA7E4214C741}" destId="{1893CFF5-D809-477A-AFD5-27E7ACB3559D}" srcOrd="0" destOrd="0" presId="urn:microsoft.com/office/officeart/2005/8/layout/orgChart1"/>
    <dgm:cxn modelId="{726FFAA6-D493-4601-87DB-2909F127DC61}" type="presParOf" srcId="{1893CFF5-D809-477A-AFD5-27E7ACB3559D}" destId="{612C0F5D-EFC2-4E92-8682-1B086BE24534}" srcOrd="0" destOrd="0" presId="urn:microsoft.com/office/officeart/2005/8/layout/orgChart1"/>
    <dgm:cxn modelId="{07710038-2151-4028-BBDE-8CD088772935}" type="presParOf" srcId="{1893CFF5-D809-477A-AFD5-27E7ACB3559D}" destId="{6328F3F3-0744-4439-B2E8-79062AEEC82D}" srcOrd="1" destOrd="0" presId="urn:microsoft.com/office/officeart/2005/8/layout/orgChart1"/>
    <dgm:cxn modelId="{393433A1-4EF7-4A46-AC52-97707DA48F08}" type="presParOf" srcId="{04D03080-FCDD-435B-9097-DA7E4214C741}" destId="{7B18954F-C92F-4A2E-960D-E7B54F3A9750}" srcOrd="1" destOrd="0" presId="urn:microsoft.com/office/officeart/2005/8/layout/orgChart1"/>
    <dgm:cxn modelId="{0AF3EA04-C287-4527-89F0-28D7A964A8C1}" type="presParOf" srcId="{04D03080-FCDD-435B-9097-DA7E4214C741}" destId="{38245F34-9EDB-4FC2-955D-DC7CEC4103C2}" srcOrd="2" destOrd="0" presId="urn:microsoft.com/office/officeart/2005/8/layout/orgChart1"/>
    <dgm:cxn modelId="{568EAD2B-77DE-412C-BDD0-9994AF114BFB}" type="presParOf" srcId="{60CB6DC7-77D2-4A35-B8A4-2BD19E9716B0}" destId="{1452AAE3-7C60-42E7-B48D-825D20B797F8}" srcOrd="8" destOrd="0" presId="urn:microsoft.com/office/officeart/2005/8/layout/orgChart1"/>
    <dgm:cxn modelId="{9A32F2E3-66B8-4610-9026-EBB5DE17907A}" type="presParOf" srcId="{60CB6DC7-77D2-4A35-B8A4-2BD19E9716B0}" destId="{9E45F886-61EF-4A2B-95FB-0CBBAD1FA1AB}" srcOrd="9" destOrd="0" presId="urn:microsoft.com/office/officeart/2005/8/layout/orgChart1"/>
    <dgm:cxn modelId="{65AA4CA7-5700-4B87-A846-BAA7B192C3BA}" type="presParOf" srcId="{9E45F886-61EF-4A2B-95FB-0CBBAD1FA1AB}" destId="{CAB04ADC-B21C-4AA2-8AAC-AFD0BD8D6B35}" srcOrd="0" destOrd="0" presId="urn:microsoft.com/office/officeart/2005/8/layout/orgChart1"/>
    <dgm:cxn modelId="{3D27E138-222A-440A-B261-3DCCAB48162A}" type="presParOf" srcId="{CAB04ADC-B21C-4AA2-8AAC-AFD0BD8D6B35}" destId="{54550EDA-FE5B-4D6E-AE5A-37DCEBD432C6}" srcOrd="0" destOrd="0" presId="urn:microsoft.com/office/officeart/2005/8/layout/orgChart1"/>
    <dgm:cxn modelId="{03A2A457-A4CE-47B0-A66E-178329ED7200}" type="presParOf" srcId="{CAB04ADC-B21C-4AA2-8AAC-AFD0BD8D6B35}" destId="{74913850-F680-4EE9-9C66-538498415C60}" srcOrd="1" destOrd="0" presId="urn:microsoft.com/office/officeart/2005/8/layout/orgChart1"/>
    <dgm:cxn modelId="{942D73D6-CD5A-423C-95D3-CE0789B3FD90}" type="presParOf" srcId="{9E45F886-61EF-4A2B-95FB-0CBBAD1FA1AB}" destId="{B4E13D2C-B175-46FB-8857-FCF23190FDFA}" srcOrd="1" destOrd="0" presId="urn:microsoft.com/office/officeart/2005/8/layout/orgChart1"/>
    <dgm:cxn modelId="{A79587A3-B916-44B3-B393-36424423F695}" type="presParOf" srcId="{9E45F886-61EF-4A2B-95FB-0CBBAD1FA1AB}" destId="{3CFB4F26-15BB-496E-BD23-D165B45E224C}" srcOrd="2" destOrd="0" presId="urn:microsoft.com/office/officeart/2005/8/layout/orgChart1"/>
    <dgm:cxn modelId="{6DFBA721-BB84-4D58-A823-42DF84B492D1}" type="presParOf" srcId="{60CB6DC7-77D2-4A35-B8A4-2BD19E9716B0}" destId="{EF058589-0EAD-4540-BE50-3525EB86D2D6}" srcOrd="10" destOrd="0" presId="urn:microsoft.com/office/officeart/2005/8/layout/orgChart1"/>
    <dgm:cxn modelId="{7AC78230-5962-4365-B616-D7760F98B870}" type="presParOf" srcId="{60CB6DC7-77D2-4A35-B8A4-2BD19E9716B0}" destId="{EA31937F-D328-4B26-B242-667558808D4D}" srcOrd="11" destOrd="0" presId="urn:microsoft.com/office/officeart/2005/8/layout/orgChart1"/>
    <dgm:cxn modelId="{D6753C91-1786-489F-8B02-4CFA362B246C}" type="presParOf" srcId="{EA31937F-D328-4B26-B242-667558808D4D}" destId="{E6C371F6-A193-4C42-8B28-DB711D4C3A43}" srcOrd="0" destOrd="0" presId="urn:microsoft.com/office/officeart/2005/8/layout/orgChart1"/>
    <dgm:cxn modelId="{4BDD9B29-05F1-48AE-BC66-4329D5692238}" type="presParOf" srcId="{E6C371F6-A193-4C42-8B28-DB711D4C3A43}" destId="{086D4EEE-5856-4CCD-A755-5AABC3D1B1C3}" srcOrd="0" destOrd="0" presId="urn:microsoft.com/office/officeart/2005/8/layout/orgChart1"/>
    <dgm:cxn modelId="{5EE8CE9B-7D06-4C7C-9713-10BFE76A45BB}" type="presParOf" srcId="{E6C371F6-A193-4C42-8B28-DB711D4C3A43}" destId="{C15C84A0-24B0-40D1-BD62-B48FC5B8B2FE}" srcOrd="1" destOrd="0" presId="urn:microsoft.com/office/officeart/2005/8/layout/orgChart1"/>
    <dgm:cxn modelId="{7748F651-3FFC-4D0A-AE1C-59137FE01F11}" type="presParOf" srcId="{EA31937F-D328-4B26-B242-667558808D4D}" destId="{1198569A-A42E-4D95-8E21-978D554A81DC}" srcOrd="1" destOrd="0" presId="urn:microsoft.com/office/officeart/2005/8/layout/orgChart1"/>
    <dgm:cxn modelId="{F05725E3-A45E-4A5F-AAEF-0847ECAC8C1E}" type="presParOf" srcId="{EA31937F-D328-4B26-B242-667558808D4D}" destId="{EC8AA261-2834-4FC7-92DA-D26E12D1671F}" srcOrd="2" destOrd="0" presId="urn:microsoft.com/office/officeart/2005/8/layout/orgChart1"/>
    <dgm:cxn modelId="{C44A4B00-2BD3-4C50-84D6-C6C676207A06}" type="presParOf" srcId="{60CB6DC7-77D2-4A35-B8A4-2BD19E9716B0}" destId="{19DAD4F4-BDD1-4B18-A7BA-ED86D65B24AD}" srcOrd="12" destOrd="0" presId="urn:microsoft.com/office/officeart/2005/8/layout/orgChart1"/>
    <dgm:cxn modelId="{5C721452-C8F2-4FCD-BA54-3B03F800C3F9}" type="presParOf" srcId="{60CB6DC7-77D2-4A35-B8A4-2BD19E9716B0}" destId="{918A67D1-D052-4666-B5F9-11B942AAA1AA}" srcOrd="13" destOrd="0" presId="urn:microsoft.com/office/officeart/2005/8/layout/orgChart1"/>
    <dgm:cxn modelId="{7434466E-2598-45F8-8C0F-14693DA5BC70}" type="presParOf" srcId="{918A67D1-D052-4666-B5F9-11B942AAA1AA}" destId="{D1F81C95-FEA0-4DAF-BB95-9E1EB7849588}" srcOrd="0" destOrd="0" presId="urn:microsoft.com/office/officeart/2005/8/layout/orgChart1"/>
    <dgm:cxn modelId="{9B7894E2-452C-4715-921C-F05606C8CFD1}" type="presParOf" srcId="{D1F81C95-FEA0-4DAF-BB95-9E1EB7849588}" destId="{02741DF8-5B19-4907-BB9D-96B32D56E8E3}" srcOrd="0" destOrd="0" presId="urn:microsoft.com/office/officeart/2005/8/layout/orgChart1"/>
    <dgm:cxn modelId="{06EFF1E0-D899-4533-A528-A65DABD3D827}" type="presParOf" srcId="{D1F81C95-FEA0-4DAF-BB95-9E1EB7849588}" destId="{F4DFE207-A4FE-4A34-BB45-7EE66CAF64F2}" srcOrd="1" destOrd="0" presId="urn:microsoft.com/office/officeart/2005/8/layout/orgChart1"/>
    <dgm:cxn modelId="{C648F5A2-B8BD-4BD6-8A3D-98BAF111C27E}" type="presParOf" srcId="{918A67D1-D052-4666-B5F9-11B942AAA1AA}" destId="{7463ABDD-1B05-4C24-913B-A5F30C863DC6}" srcOrd="1" destOrd="0" presId="urn:microsoft.com/office/officeart/2005/8/layout/orgChart1"/>
    <dgm:cxn modelId="{D4D13FEB-52D8-4BD2-9A24-CEF7972ADA3B}" type="presParOf" srcId="{918A67D1-D052-4666-B5F9-11B942AAA1AA}" destId="{34DB430E-9ED1-422E-8E1B-809AA8B2AC07}" srcOrd="2" destOrd="0" presId="urn:microsoft.com/office/officeart/2005/8/layout/orgChart1"/>
    <dgm:cxn modelId="{1FC70834-6F05-4DDD-9475-9CB72FC8AFEC}" type="presParOf" srcId="{60CB6DC7-77D2-4A35-B8A4-2BD19E9716B0}" destId="{4285653A-9C3E-44D9-9A62-C46F51B50CB4}" srcOrd="14" destOrd="0" presId="urn:microsoft.com/office/officeart/2005/8/layout/orgChart1"/>
    <dgm:cxn modelId="{8347C6FE-F80B-46C5-9D2E-15473645863A}" type="presParOf" srcId="{60CB6DC7-77D2-4A35-B8A4-2BD19E9716B0}" destId="{3F7C7A20-0E24-446D-97FB-C9C76AF1DE89}" srcOrd="15" destOrd="0" presId="urn:microsoft.com/office/officeart/2005/8/layout/orgChart1"/>
    <dgm:cxn modelId="{2CA99B19-6C15-467C-A2AB-461C482E0C1B}" type="presParOf" srcId="{3F7C7A20-0E24-446D-97FB-C9C76AF1DE89}" destId="{B976113F-97B3-4177-9A4E-730F8F84FAB8}" srcOrd="0" destOrd="0" presId="urn:microsoft.com/office/officeart/2005/8/layout/orgChart1"/>
    <dgm:cxn modelId="{518B54B4-9A22-49A0-93DA-36865C122E6B}" type="presParOf" srcId="{B976113F-97B3-4177-9A4E-730F8F84FAB8}" destId="{1C871BB5-62F6-4885-ACD0-7703A22589F8}" srcOrd="0" destOrd="0" presId="urn:microsoft.com/office/officeart/2005/8/layout/orgChart1"/>
    <dgm:cxn modelId="{FB11FA4F-7657-4FED-9C6A-2D540C2BFC01}" type="presParOf" srcId="{B976113F-97B3-4177-9A4E-730F8F84FAB8}" destId="{40EFDCFE-6259-4D34-8B44-87E278B72383}" srcOrd="1" destOrd="0" presId="urn:microsoft.com/office/officeart/2005/8/layout/orgChart1"/>
    <dgm:cxn modelId="{57D01967-A2ED-44D0-90F1-306ECBFC90D7}" type="presParOf" srcId="{3F7C7A20-0E24-446D-97FB-C9C76AF1DE89}" destId="{B91B8244-32AD-42A4-92D4-CB4770897114}" srcOrd="1" destOrd="0" presId="urn:microsoft.com/office/officeart/2005/8/layout/orgChart1"/>
    <dgm:cxn modelId="{6F9B107D-39B6-4A9A-BBBB-603068FD36D5}" type="presParOf" srcId="{3F7C7A20-0E24-446D-97FB-C9C76AF1DE89}" destId="{1970A3A8-004E-441D-9602-3AE4BFF966BB}" srcOrd="2" destOrd="0" presId="urn:microsoft.com/office/officeart/2005/8/layout/orgChart1"/>
    <dgm:cxn modelId="{94BA4167-0075-4A2C-B7DC-7D3FC1D5EFE6}" type="presParOf" srcId="{60CB6DC7-77D2-4A35-B8A4-2BD19E9716B0}" destId="{E051DEF9-EB24-4E61-8DDF-28711B3D1961}" srcOrd="16" destOrd="0" presId="urn:microsoft.com/office/officeart/2005/8/layout/orgChart1"/>
    <dgm:cxn modelId="{D37BC8B0-DC7E-430F-994F-A4F0D94BD96D}" type="presParOf" srcId="{60CB6DC7-77D2-4A35-B8A4-2BD19E9716B0}" destId="{1790A086-014C-48DB-898D-CAF28D640590}" srcOrd="17" destOrd="0" presId="urn:microsoft.com/office/officeart/2005/8/layout/orgChart1"/>
    <dgm:cxn modelId="{03A372A4-19A7-47D8-A590-F205E881BBA8}" type="presParOf" srcId="{1790A086-014C-48DB-898D-CAF28D640590}" destId="{44C7FE0A-DC70-4DAA-AD69-1B9A412EF065}" srcOrd="0" destOrd="0" presId="urn:microsoft.com/office/officeart/2005/8/layout/orgChart1"/>
    <dgm:cxn modelId="{8D9D413C-CA2E-4B82-AF24-54DE8B33E898}" type="presParOf" srcId="{44C7FE0A-DC70-4DAA-AD69-1B9A412EF065}" destId="{04901C3C-C9E4-4718-A6DB-6FAFE385C3B5}" srcOrd="0" destOrd="0" presId="urn:microsoft.com/office/officeart/2005/8/layout/orgChart1"/>
    <dgm:cxn modelId="{4B179D2A-C0E2-4A5C-8EDA-D873CC2F3E7D}" type="presParOf" srcId="{44C7FE0A-DC70-4DAA-AD69-1B9A412EF065}" destId="{CC92D6C7-2693-49F6-B644-D26F4B67C635}" srcOrd="1" destOrd="0" presId="urn:microsoft.com/office/officeart/2005/8/layout/orgChart1"/>
    <dgm:cxn modelId="{99EA5975-3DBB-4FEB-A21B-9FAF0A43DA41}" type="presParOf" srcId="{1790A086-014C-48DB-898D-CAF28D640590}" destId="{E15BAABB-15F0-4486-ACDD-ECAB66CCEA8C}" srcOrd="1" destOrd="0" presId="urn:microsoft.com/office/officeart/2005/8/layout/orgChart1"/>
    <dgm:cxn modelId="{05F904F4-F70B-4424-9CCD-2B715D86F6C3}" type="presParOf" srcId="{1790A086-014C-48DB-898D-CAF28D640590}" destId="{CEB5D3E4-D6D6-4957-9B31-B5C80A35534C}" srcOrd="2" destOrd="0" presId="urn:microsoft.com/office/officeart/2005/8/layout/orgChart1"/>
    <dgm:cxn modelId="{9404C032-B31A-4860-846C-5CC3DF9067D5}" type="presParOf" srcId="{60CB6DC7-77D2-4A35-B8A4-2BD19E9716B0}" destId="{222B6181-6608-4696-9457-D00D9C39803B}" srcOrd="18" destOrd="0" presId="urn:microsoft.com/office/officeart/2005/8/layout/orgChart1"/>
    <dgm:cxn modelId="{C93FC6F6-8DB1-4771-AA56-54B44DD82E58}" type="presParOf" srcId="{60CB6DC7-77D2-4A35-B8A4-2BD19E9716B0}" destId="{9B40B91E-322C-4AA4-8EA8-780DA6A45BE5}" srcOrd="19" destOrd="0" presId="urn:microsoft.com/office/officeart/2005/8/layout/orgChart1"/>
    <dgm:cxn modelId="{81CF48EA-3FEF-4273-B14C-CFF8B32906DD}" type="presParOf" srcId="{9B40B91E-322C-4AA4-8EA8-780DA6A45BE5}" destId="{BDCF7894-B77B-4064-BF1E-A1B44394E03B}" srcOrd="0" destOrd="0" presId="urn:microsoft.com/office/officeart/2005/8/layout/orgChart1"/>
    <dgm:cxn modelId="{5899E346-3482-4ED6-9BC1-0572CDEB2890}" type="presParOf" srcId="{BDCF7894-B77B-4064-BF1E-A1B44394E03B}" destId="{116F8CE3-A21E-4C42-8A05-643D5FE31379}" srcOrd="0" destOrd="0" presId="urn:microsoft.com/office/officeart/2005/8/layout/orgChart1"/>
    <dgm:cxn modelId="{65684F5D-A126-43C3-98EF-0A91F9CAD34E}" type="presParOf" srcId="{BDCF7894-B77B-4064-BF1E-A1B44394E03B}" destId="{0EB445A3-65D6-4932-8805-A0DBA0D91855}" srcOrd="1" destOrd="0" presId="urn:microsoft.com/office/officeart/2005/8/layout/orgChart1"/>
    <dgm:cxn modelId="{A0FFC905-400F-4664-A7A3-430E8468DA63}" type="presParOf" srcId="{9B40B91E-322C-4AA4-8EA8-780DA6A45BE5}" destId="{C0D9C6E3-2178-4442-8BD2-1E17CFD69DFB}" srcOrd="1" destOrd="0" presId="urn:microsoft.com/office/officeart/2005/8/layout/orgChart1"/>
    <dgm:cxn modelId="{2C53847C-F80D-4ED4-B003-0F120B9028E2}" type="presParOf" srcId="{9B40B91E-322C-4AA4-8EA8-780DA6A45BE5}" destId="{BAA5AFA4-0178-4E56-8929-61EBB54BD925}" srcOrd="2" destOrd="0" presId="urn:microsoft.com/office/officeart/2005/8/layout/orgChart1"/>
    <dgm:cxn modelId="{4CA3EBBF-3806-484D-A48D-A8F27F6E3AB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C4214A57-DFD0-4E19-A1EE-D31F00ADE364}" type="presOf" srcId="{ED5178BE-DB7A-4128-90DE-10D3BAD51C26}" destId="{0EB445A3-65D6-4932-8805-A0DBA0D91855}" srcOrd="1" destOrd="0" presId="urn:microsoft.com/office/officeart/2005/8/layout/orgChart1"/>
    <dgm:cxn modelId="{7D2C4D11-AB11-4506-904F-2C1E1F2DA155}" type="presOf" srcId="{52A7B299-987B-4C85-966A-44913F9C8407}" destId="{23F44244-351A-4313-89DA-1D0C8020ABFA}" srcOrd="0" destOrd="0" presId="urn:microsoft.com/office/officeart/2005/8/layout/orgChart1"/>
    <dgm:cxn modelId="{84076D5E-A01F-4A27-8235-4733FBF82E7C}" type="presOf" srcId="{0EBCA0ED-4E9E-47AC-95AD-E5969C27F72B}" destId="{04901C3C-C9E4-4718-A6DB-6FAFE385C3B5}" srcOrd="0" destOrd="0" presId="urn:microsoft.com/office/officeart/2005/8/layout/orgChart1"/>
    <dgm:cxn modelId="{FBBE3AB6-89C6-4062-861F-2EC2B2D88CA9}" type="presOf" srcId="{08C27CB2-FCF0-4D44-A11A-51AB8C303D76}" destId="{F4DFE207-A4FE-4A34-BB45-7EE66CAF64F2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5243BC56-0423-4129-B92B-052B275D8F3C}" type="presOf" srcId="{229EED26-B32A-4EAA-9BC7-9172C72B77A4}" destId="{45494B74-3ED4-46BA-AC12-6DB58CD96B6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1FF1446D-54B5-43F8-8C75-00DDD317C6E9}" type="presOf" srcId="{815BE3AE-520C-401A-A055-DEC3D7FE5E42}" destId="{894B5E8F-9592-4CE9-B1C0-6BE0E501D811}" srcOrd="0" destOrd="0" presId="urn:microsoft.com/office/officeart/2005/8/layout/orgChart1"/>
    <dgm:cxn modelId="{B5CE0BB7-917E-4D35-8E72-F198C2F58F86}" type="presOf" srcId="{0EBCA0ED-4E9E-47AC-95AD-E5969C27F72B}" destId="{CC92D6C7-2693-49F6-B644-D26F4B67C635}" srcOrd="1" destOrd="0" presId="urn:microsoft.com/office/officeart/2005/8/layout/orgChart1"/>
    <dgm:cxn modelId="{8B125ED8-023C-4F5B-B4AE-2978C7B2BF47}" type="presOf" srcId="{51334DF0-F427-4345-95B1-1889CAB9077B}" destId="{7BA73795-A245-467E-BE24-5416FD86209A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EAA546A2-064B-4BE5-AC9A-FCA3919CF8B6}" type="presOf" srcId="{F7E492C0-D75F-483F-B208-20528FF56183}" destId="{6328F3F3-0744-4439-B2E8-79062AEEC82D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B392EE97-31B5-4FB8-A55F-C8A2042188C5}" type="presOf" srcId="{209D2B16-0651-4761-AF34-AF11EC34ABAF}" destId="{1C871BB5-62F6-4885-ACD0-7703A22589F8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6BD63036-3561-42D5-9E99-0134CDFEED77}" type="presOf" srcId="{9BF821AB-73D7-46E1-908F-129515DC495D}" destId="{D3CE5028-E662-40F1-9329-CA241092246B}" srcOrd="0" destOrd="0" presId="urn:microsoft.com/office/officeart/2005/8/layout/orgChart1"/>
    <dgm:cxn modelId="{331D6ACE-FE20-4CCD-B530-1D0E39D1A266}" type="presOf" srcId="{D6BAF78C-B810-4056-AEF8-944BF2239042}" destId="{A0751396-217E-4E2F-971C-00D04A696A6F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8F046E97-D9DF-4AA0-9A32-249FEDA98F19}" type="presOf" srcId="{66D3B1A6-EC79-4688-9FD8-3631C52892A8}" destId="{1452AAE3-7C60-42E7-B48D-825D20B797F8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E5D0E172-FD58-4808-98A0-91B4ACEBEA62}" type="presOf" srcId="{754F6713-7476-4A81-8DDB-06AC19D18242}" destId="{EF058589-0EAD-4540-BE50-3525EB86D2D6}" srcOrd="0" destOrd="0" presId="urn:microsoft.com/office/officeart/2005/8/layout/orgChart1"/>
    <dgm:cxn modelId="{9C80F24F-CE15-4D73-8E8C-2B8A49492E7D}" type="presOf" srcId="{BD8BAC0E-89CF-48E6-B661-423D85A2D0A4}" destId="{54550EDA-FE5B-4D6E-AE5A-37DCEBD432C6}" srcOrd="0" destOrd="0" presId="urn:microsoft.com/office/officeart/2005/8/layout/orgChart1"/>
    <dgm:cxn modelId="{75F3330C-83CF-4566-A49C-912FCD8160F2}" type="presOf" srcId="{86D92570-30BE-4FC6-AB1F-3EF239C7C587}" destId="{222B6181-6608-4696-9457-D00D9C39803B}" srcOrd="0" destOrd="0" presId="urn:microsoft.com/office/officeart/2005/8/layout/orgChart1"/>
    <dgm:cxn modelId="{488AC003-7A95-4682-895B-610FC239B8BF}" type="presOf" srcId="{F7E492C0-D75F-483F-B208-20528FF56183}" destId="{612C0F5D-EFC2-4E92-8682-1B086BE2453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791975F3-63A8-441A-9562-EEF60DA20707}" type="presOf" srcId="{08C27CB2-FCF0-4D44-A11A-51AB8C303D76}" destId="{02741DF8-5B19-4907-BB9D-96B32D56E8E3}" srcOrd="0" destOrd="0" presId="urn:microsoft.com/office/officeart/2005/8/layout/orgChart1"/>
    <dgm:cxn modelId="{A676702B-AFF5-43DC-8F3B-0D759513B7A3}" type="presOf" srcId="{0B72B09D-2B6B-491D-84E3-8D273CC5A045}" destId="{4285653A-9C3E-44D9-9A62-C46F51B50CB4}" srcOrd="0" destOrd="0" presId="urn:microsoft.com/office/officeart/2005/8/layout/orgChart1"/>
    <dgm:cxn modelId="{BE2BDF6F-08BA-4D87-96FD-B4F2BDB28A85}" type="presOf" srcId="{9BF821AB-73D7-46E1-908F-129515DC495D}" destId="{796BCDEB-6F92-4D7F-9368-AAA1090A16E9}" srcOrd="1" destOrd="0" presId="urn:microsoft.com/office/officeart/2005/8/layout/orgChart1"/>
    <dgm:cxn modelId="{CC610A66-0444-47CE-B383-A6F55DAD9BED}" type="presOf" srcId="{ED5178BE-DB7A-4128-90DE-10D3BAD51C26}" destId="{116F8CE3-A21E-4C42-8A05-643D5FE31379}" srcOrd="0" destOrd="0" presId="urn:microsoft.com/office/officeart/2005/8/layout/orgChart1"/>
    <dgm:cxn modelId="{E4A55F35-0617-4BAF-9AB9-2990BA6BE950}" type="presOf" srcId="{37F786C1-9D59-4051-8EA8-8B35A42D16F5}" destId="{19DAD4F4-BDD1-4B18-A7BA-ED86D65B24AD}" srcOrd="0" destOrd="0" presId="urn:microsoft.com/office/officeart/2005/8/layout/orgChart1"/>
    <dgm:cxn modelId="{B002E436-C8FC-41CC-9DAB-F8A338930671}" type="presOf" srcId="{E5ADD0F3-3D14-4723-84F1-B7D2F082ED36}" destId="{C15C84A0-24B0-40D1-BD62-B48FC5B8B2FE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9A7ACAE3-5D9D-4EB1-954C-47B46FD61214}" type="presOf" srcId="{CFB979D6-F55C-4C35-8C9E-410527FCC021}" destId="{106B9E69-B0B2-4A80-B430-B387C3F41A3D}" srcOrd="1" destOrd="0" presId="urn:microsoft.com/office/officeart/2005/8/layout/orgChart1"/>
    <dgm:cxn modelId="{1AE2E2E1-44F1-4FC6-A232-A8F72BF86EE0}" type="presOf" srcId="{18D177C1-524B-4A5E-BB2A-51D15420D5EC}" destId="{BFF4297D-9DD5-4F82-A9FC-F8971922BE7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A1C941A0-9E9B-4FAC-B926-FA70BC4B717D}" type="presOf" srcId="{99EADA56-EACC-4463-9172-D13F14025A35}" destId="{0C688BC0-7AC1-40D0-BA1A-812F1047DA73}" srcOrd="1" destOrd="0" presId="urn:microsoft.com/office/officeart/2005/8/layout/orgChart1"/>
    <dgm:cxn modelId="{BD58D0B8-6987-4FBA-98EC-E90C444FE593}" type="presOf" srcId="{E5ADD0F3-3D14-4723-84F1-B7D2F082ED36}" destId="{086D4EEE-5856-4CCD-A755-5AABC3D1B1C3}" srcOrd="0" destOrd="0" presId="urn:microsoft.com/office/officeart/2005/8/layout/orgChart1"/>
    <dgm:cxn modelId="{D5ECA86B-3D6B-4629-8414-4C86913FA53C}" type="presOf" srcId="{CFB979D6-F55C-4C35-8C9E-410527FCC021}" destId="{33276428-B538-4463-97EC-AC510A8C1CB9}" srcOrd="0" destOrd="0" presId="urn:microsoft.com/office/officeart/2005/8/layout/orgChart1"/>
    <dgm:cxn modelId="{E6E8D878-AE19-4F1B-9520-301999B4956B}" type="presOf" srcId="{D6BAF78C-B810-4056-AEF8-944BF2239042}" destId="{795D1D43-E1F6-4FE7-96DC-9DC569EB1645}" srcOrd="1" destOrd="0" presId="urn:microsoft.com/office/officeart/2005/8/layout/orgChart1"/>
    <dgm:cxn modelId="{1B5F4DF0-0164-4DEF-A2E1-74DED5C83E3B}" type="presOf" srcId="{BD8BAC0E-89CF-48E6-B661-423D85A2D0A4}" destId="{74913850-F680-4EE9-9C66-538498415C60}" srcOrd="1" destOrd="0" presId="urn:microsoft.com/office/officeart/2005/8/layout/orgChart1"/>
    <dgm:cxn modelId="{4610F59A-8860-457E-A411-F76BF1A8C543}" type="presOf" srcId="{99EADA56-EACC-4463-9172-D13F14025A35}" destId="{24AE9095-9813-42A7-BD70-FBFF559B67F0}" srcOrd="0" destOrd="0" presId="urn:microsoft.com/office/officeart/2005/8/layout/orgChart1"/>
    <dgm:cxn modelId="{31D054F9-6D1A-4B1D-A240-6575FA5C2198}" type="presOf" srcId="{209D2B16-0651-4761-AF34-AF11EC34ABAF}" destId="{40EFDCFE-6259-4D34-8B44-87E278B72383}" srcOrd="1" destOrd="0" presId="urn:microsoft.com/office/officeart/2005/8/layout/orgChart1"/>
    <dgm:cxn modelId="{DF2E59CC-D4A8-4F5C-AEAC-6313D4C3CDC5}" type="presOf" srcId="{B194E6A4-343B-4897-91E1-32A66AF365E3}" destId="{E051DEF9-EB24-4E61-8DDF-28711B3D1961}" srcOrd="0" destOrd="0" presId="urn:microsoft.com/office/officeart/2005/8/layout/orgChart1"/>
    <dgm:cxn modelId="{12C5B918-B9DF-47F7-BDD9-4A0A2923D386}" type="presParOf" srcId="{894B5E8F-9592-4CE9-B1C0-6BE0E501D811}" destId="{F6E6FEAD-6DBB-41DF-AA5C-F2D7862E1A0F}" srcOrd="0" destOrd="0" presId="urn:microsoft.com/office/officeart/2005/8/layout/orgChart1"/>
    <dgm:cxn modelId="{AFCD8318-9238-44FA-A31C-0365F7F072D4}" type="presParOf" srcId="{F6E6FEAD-6DBB-41DF-AA5C-F2D7862E1A0F}" destId="{F86EFF71-763B-4D0E-A9F8-B881FD6D4458}" srcOrd="0" destOrd="0" presId="urn:microsoft.com/office/officeart/2005/8/layout/orgChart1"/>
    <dgm:cxn modelId="{9D2A307E-0D38-4C29-AA91-2768B082B71B}" type="presParOf" srcId="{F86EFF71-763B-4D0E-A9F8-B881FD6D4458}" destId="{A0751396-217E-4E2F-971C-00D04A696A6F}" srcOrd="0" destOrd="0" presId="urn:microsoft.com/office/officeart/2005/8/layout/orgChart1"/>
    <dgm:cxn modelId="{3A3C8594-9501-43BE-8519-0FCB692BC901}" type="presParOf" srcId="{F86EFF71-763B-4D0E-A9F8-B881FD6D4458}" destId="{795D1D43-E1F6-4FE7-96DC-9DC569EB1645}" srcOrd="1" destOrd="0" presId="urn:microsoft.com/office/officeart/2005/8/layout/orgChart1"/>
    <dgm:cxn modelId="{55D29453-AEDA-4D82-BA0A-1494EDDF35C7}" type="presParOf" srcId="{F6E6FEAD-6DBB-41DF-AA5C-F2D7862E1A0F}" destId="{60CB6DC7-77D2-4A35-B8A4-2BD19E9716B0}" srcOrd="1" destOrd="0" presId="urn:microsoft.com/office/officeart/2005/8/layout/orgChart1"/>
    <dgm:cxn modelId="{28392D70-8060-44C7-AA11-B07881CF4F2A}" type="presParOf" srcId="{60CB6DC7-77D2-4A35-B8A4-2BD19E9716B0}" destId="{BFF4297D-9DD5-4F82-A9FC-F8971922BE74}" srcOrd="0" destOrd="0" presId="urn:microsoft.com/office/officeart/2005/8/layout/orgChart1"/>
    <dgm:cxn modelId="{818E8422-8CA5-40F8-AABD-7E3EFAFD8B9C}" type="presParOf" srcId="{60CB6DC7-77D2-4A35-B8A4-2BD19E9716B0}" destId="{09E2E397-B08A-4762-9BC9-CE60F5750A68}" srcOrd="1" destOrd="0" presId="urn:microsoft.com/office/officeart/2005/8/layout/orgChart1"/>
    <dgm:cxn modelId="{37022BAF-A7EC-4A34-8055-14857322D5D7}" type="presParOf" srcId="{09E2E397-B08A-4762-9BC9-CE60F5750A68}" destId="{15C1C1EC-DC40-4C3E-83B7-E8E7AA213083}" srcOrd="0" destOrd="0" presId="urn:microsoft.com/office/officeart/2005/8/layout/orgChart1"/>
    <dgm:cxn modelId="{068385D4-D0AE-4DDE-8358-92F6D72125B0}" type="presParOf" srcId="{15C1C1EC-DC40-4C3E-83B7-E8E7AA213083}" destId="{24AE9095-9813-42A7-BD70-FBFF559B67F0}" srcOrd="0" destOrd="0" presId="urn:microsoft.com/office/officeart/2005/8/layout/orgChart1"/>
    <dgm:cxn modelId="{A9A9BE8D-B64D-40BF-975E-646C59F4FFA1}" type="presParOf" srcId="{15C1C1EC-DC40-4C3E-83B7-E8E7AA213083}" destId="{0C688BC0-7AC1-40D0-BA1A-812F1047DA73}" srcOrd="1" destOrd="0" presId="urn:microsoft.com/office/officeart/2005/8/layout/orgChart1"/>
    <dgm:cxn modelId="{551A766A-21A7-4D27-8E0D-45BEAFA70CD5}" type="presParOf" srcId="{09E2E397-B08A-4762-9BC9-CE60F5750A68}" destId="{24EAD053-ECC4-46B5-B579-69C8FF485C87}" srcOrd="1" destOrd="0" presId="urn:microsoft.com/office/officeart/2005/8/layout/orgChart1"/>
    <dgm:cxn modelId="{46CD25A8-6AE8-4EDB-9903-063755B3FC7E}" type="presParOf" srcId="{09E2E397-B08A-4762-9BC9-CE60F5750A68}" destId="{98118BC6-806A-4595-8CB0-2425A43BA65B}" srcOrd="2" destOrd="0" presId="urn:microsoft.com/office/officeart/2005/8/layout/orgChart1"/>
    <dgm:cxn modelId="{B4BEAE39-828B-4405-A5EB-A21928CCF2DB}" type="presParOf" srcId="{60CB6DC7-77D2-4A35-B8A4-2BD19E9716B0}" destId="{7BA73795-A245-467E-BE24-5416FD86209A}" srcOrd="2" destOrd="0" presId="urn:microsoft.com/office/officeart/2005/8/layout/orgChart1"/>
    <dgm:cxn modelId="{3F13622F-7559-48FC-8BA3-9DD1D49997DE}" type="presParOf" srcId="{60CB6DC7-77D2-4A35-B8A4-2BD19E9716B0}" destId="{586FD9D2-9F0F-4006-B06F-DF280926BC5B}" srcOrd="3" destOrd="0" presId="urn:microsoft.com/office/officeart/2005/8/layout/orgChart1"/>
    <dgm:cxn modelId="{F611CDBC-9B07-40EB-95BE-EDF3ACF4E031}" type="presParOf" srcId="{586FD9D2-9F0F-4006-B06F-DF280926BC5B}" destId="{E7717D76-D0AF-4227-BE0A-FBDA3922C040}" srcOrd="0" destOrd="0" presId="urn:microsoft.com/office/officeart/2005/8/layout/orgChart1"/>
    <dgm:cxn modelId="{EFE5DE0F-A65C-468C-AA69-DFCA921C2EBE}" type="presParOf" srcId="{E7717D76-D0AF-4227-BE0A-FBDA3922C040}" destId="{33276428-B538-4463-97EC-AC510A8C1CB9}" srcOrd="0" destOrd="0" presId="urn:microsoft.com/office/officeart/2005/8/layout/orgChart1"/>
    <dgm:cxn modelId="{CA54BC52-E0DB-4999-972B-D60FA5609ACD}" type="presParOf" srcId="{E7717D76-D0AF-4227-BE0A-FBDA3922C040}" destId="{106B9E69-B0B2-4A80-B430-B387C3F41A3D}" srcOrd="1" destOrd="0" presId="urn:microsoft.com/office/officeart/2005/8/layout/orgChart1"/>
    <dgm:cxn modelId="{7781258C-2DB4-469C-8276-FB7898A0526B}" type="presParOf" srcId="{586FD9D2-9F0F-4006-B06F-DF280926BC5B}" destId="{41F7A624-7041-43D3-BDF2-7749114F50E6}" srcOrd="1" destOrd="0" presId="urn:microsoft.com/office/officeart/2005/8/layout/orgChart1"/>
    <dgm:cxn modelId="{DFD11370-F901-4E35-9B7C-08959AA62584}" type="presParOf" srcId="{586FD9D2-9F0F-4006-B06F-DF280926BC5B}" destId="{F7095511-468E-4665-A09D-2B2006ECD36E}" srcOrd="2" destOrd="0" presId="urn:microsoft.com/office/officeart/2005/8/layout/orgChart1"/>
    <dgm:cxn modelId="{7AAB46FD-E067-48B3-86CE-5D9A812BD634}" type="presParOf" srcId="{60CB6DC7-77D2-4A35-B8A4-2BD19E9716B0}" destId="{45494B74-3ED4-46BA-AC12-6DB58CD96B6A}" srcOrd="4" destOrd="0" presId="urn:microsoft.com/office/officeart/2005/8/layout/orgChart1"/>
    <dgm:cxn modelId="{72CA4B46-FDE3-49B1-A8B7-875E105937DC}" type="presParOf" srcId="{60CB6DC7-77D2-4A35-B8A4-2BD19E9716B0}" destId="{2BD2F572-E5B2-42F4-B1DA-B2DE90A50116}" srcOrd="5" destOrd="0" presId="urn:microsoft.com/office/officeart/2005/8/layout/orgChart1"/>
    <dgm:cxn modelId="{1EC10329-EAEC-4F65-963D-4A06225872B7}" type="presParOf" srcId="{2BD2F572-E5B2-42F4-B1DA-B2DE90A50116}" destId="{4FB94DF8-8996-460D-952E-8570C8BF9E5F}" srcOrd="0" destOrd="0" presId="urn:microsoft.com/office/officeart/2005/8/layout/orgChart1"/>
    <dgm:cxn modelId="{0EA082B1-604F-4E3F-B72B-682B712B263C}" type="presParOf" srcId="{4FB94DF8-8996-460D-952E-8570C8BF9E5F}" destId="{D3CE5028-E662-40F1-9329-CA241092246B}" srcOrd="0" destOrd="0" presId="urn:microsoft.com/office/officeart/2005/8/layout/orgChart1"/>
    <dgm:cxn modelId="{776821DE-2C1C-4583-9268-5DEEC233F7F1}" type="presParOf" srcId="{4FB94DF8-8996-460D-952E-8570C8BF9E5F}" destId="{796BCDEB-6F92-4D7F-9368-AAA1090A16E9}" srcOrd="1" destOrd="0" presId="urn:microsoft.com/office/officeart/2005/8/layout/orgChart1"/>
    <dgm:cxn modelId="{7CDF4EFD-FDEA-4680-A037-77778787DA06}" type="presParOf" srcId="{2BD2F572-E5B2-42F4-B1DA-B2DE90A50116}" destId="{7DD5ECEE-58F8-4608-9226-F38A81E8D15D}" srcOrd="1" destOrd="0" presId="urn:microsoft.com/office/officeart/2005/8/layout/orgChart1"/>
    <dgm:cxn modelId="{C4E788A6-2C84-4491-BEA9-939234D47B6A}" type="presParOf" srcId="{2BD2F572-E5B2-42F4-B1DA-B2DE90A50116}" destId="{504DD2A7-B320-4E93-A2C4-D7DA9DED4FD8}" srcOrd="2" destOrd="0" presId="urn:microsoft.com/office/officeart/2005/8/layout/orgChart1"/>
    <dgm:cxn modelId="{FE92D61A-D2E8-4C78-95E1-E57FB2652908}" type="presParOf" srcId="{60CB6DC7-77D2-4A35-B8A4-2BD19E9716B0}" destId="{23F44244-351A-4313-89DA-1D0C8020ABFA}" srcOrd="6" destOrd="0" presId="urn:microsoft.com/office/officeart/2005/8/layout/orgChart1"/>
    <dgm:cxn modelId="{039C67B2-4BF2-46DA-BCF8-98A691F0ECFA}" type="presParOf" srcId="{60CB6DC7-77D2-4A35-B8A4-2BD19E9716B0}" destId="{04D03080-FCDD-435B-9097-DA7E4214C741}" srcOrd="7" destOrd="0" presId="urn:microsoft.com/office/officeart/2005/8/layout/orgChart1"/>
    <dgm:cxn modelId="{C81B22F4-78B1-4157-961E-5042F9E4F7EA}" type="presParOf" srcId="{04D03080-FCDD-435B-9097-DA7E4214C741}" destId="{1893CFF5-D809-477A-AFD5-27E7ACB3559D}" srcOrd="0" destOrd="0" presId="urn:microsoft.com/office/officeart/2005/8/layout/orgChart1"/>
    <dgm:cxn modelId="{0A750E33-DB8E-4993-BC35-19ECC8A0FE89}" type="presParOf" srcId="{1893CFF5-D809-477A-AFD5-27E7ACB3559D}" destId="{612C0F5D-EFC2-4E92-8682-1B086BE24534}" srcOrd="0" destOrd="0" presId="urn:microsoft.com/office/officeart/2005/8/layout/orgChart1"/>
    <dgm:cxn modelId="{B3DD140F-722C-4FFB-97C7-6C3DE649B50D}" type="presParOf" srcId="{1893CFF5-D809-477A-AFD5-27E7ACB3559D}" destId="{6328F3F3-0744-4439-B2E8-79062AEEC82D}" srcOrd="1" destOrd="0" presId="urn:microsoft.com/office/officeart/2005/8/layout/orgChart1"/>
    <dgm:cxn modelId="{B31EBA3D-D79B-45F4-A938-D69DB2FA5EBA}" type="presParOf" srcId="{04D03080-FCDD-435B-9097-DA7E4214C741}" destId="{7B18954F-C92F-4A2E-960D-E7B54F3A9750}" srcOrd="1" destOrd="0" presId="urn:microsoft.com/office/officeart/2005/8/layout/orgChart1"/>
    <dgm:cxn modelId="{9F6426B0-507D-4E3B-A6FA-041E6225A65A}" type="presParOf" srcId="{04D03080-FCDD-435B-9097-DA7E4214C741}" destId="{38245F34-9EDB-4FC2-955D-DC7CEC4103C2}" srcOrd="2" destOrd="0" presId="urn:microsoft.com/office/officeart/2005/8/layout/orgChart1"/>
    <dgm:cxn modelId="{D6432158-3D07-4B63-BFFD-B468C2BCD74B}" type="presParOf" srcId="{60CB6DC7-77D2-4A35-B8A4-2BD19E9716B0}" destId="{1452AAE3-7C60-42E7-B48D-825D20B797F8}" srcOrd="8" destOrd="0" presId="urn:microsoft.com/office/officeart/2005/8/layout/orgChart1"/>
    <dgm:cxn modelId="{A8042DE6-DF28-470C-AB23-96DED4F6D739}" type="presParOf" srcId="{60CB6DC7-77D2-4A35-B8A4-2BD19E9716B0}" destId="{9E45F886-61EF-4A2B-95FB-0CBBAD1FA1AB}" srcOrd="9" destOrd="0" presId="urn:microsoft.com/office/officeart/2005/8/layout/orgChart1"/>
    <dgm:cxn modelId="{0450CA8D-6FA8-4519-9366-41CE125BF082}" type="presParOf" srcId="{9E45F886-61EF-4A2B-95FB-0CBBAD1FA1AB}" destId="{CAB04ADC-B21C-4AA2-8AAC-AFD0BD8D6B35}" srcOrd="0" destOrd="0" presId="urn:microsoft.com/office/officeart/2005/8/layout/orgChart1"/>
    <dgm:cxn modelId="{1C031185-E5EF-44F4-B380-4B1C060D152F}" type="presParOf" srcId="{CAB04ADC-B21C-4AA2-8AAC-AFD0BD8D6B35}" destId="{54550EDA-FE5B-4D6E-AE5A-37DCEBD432C6}" srcOrd="0" destOrd="0" presId="urn:microsoft.com/office/officeart/2005/8/layout/orgChart1"/>
    <dgm:cxn modelId="{E1BFA3DC-1BA3-4819-9048-D57E8F8119B7}" type="presParOf" srcId="{CAB04ADC-B21C-4AA2-8AAC-AFD0BD8D6B35}" destId="{74913850-F680-4EE9-9C66-538498415C60}" srcOrd="1" destOrd="0" presId="urn:microsoft.com/office/officeart/2005/8/layout/orgChart1"/>
    <dgm:cxn modelId="{6F992376-8F71-4E3B-BD4B-0098C42898D8}" type="presParOf" srcId="{9E45F886-61EF-4A2B-95FB-0CBBAD1FA1AB}" destId="{B4E13D2C-B175-46FB-8857-FCF23190FDFA}" srcOrd="1" destOrd="0" presId="urn:microsoft.com/office/officeart/2005/8/layout/orgChart1"/>
    <dgm:cxn modelId="{2B3A9220-AC7A-4855-8F7D-5186AA63F605}" type="presParOf" srcId="{9E45F886-61EF-4A2B-95FB-0CBBAD1FA1AB}" destId="{3CFB4F26-15BB-496E-BD23-D165B45E224C}" srcOrd="2" destOrd="0" presId="urn:microsoft.com/office/officeart/2005/8/layout/orgChart1"/>
    <dgm:cxn modelId="{1C88027E-3BEA-44FC-BB1F-56478F30BFDC}" type="presParOf" srcId="{60CB6DC7-77D2-4A35-B8A4-2BD19E9716B0}" destId="{EF058589-0EAD-4540-BE50-3525EB86D2D6}" srcOrd="10" destOrd="0" presId="urn:microsoft.com/office/officeart/2005/8/layout/orgChart1"/>
    <dgm:cxn modelId="{991DDA8A-8DF9-4106-8DBD-8BD9B6C093DA}" type="presParOf" srcId="{60CB6DC7-77D2-4A35-B8A4-2BD19E9716B0}" destId="{EA31937F-D328-4B26-B242-667558808D4D}" srcOrd="11" destOrd="0" presId="urn:microsoft.com/office/officeart/2005/8/layout/orgChart1"/>
    <dgm:cxn modelId="{CBE74C3B-2C8F-4C3A-992A-0829327C7F63}" type="presParOf" srcId="{EA31937F-D328-4B26-B242-667558808D4D}" destId="{E6C371F6-A193-4C42-8B28-DB711D4C3A43}" srcOrd="0" destOrd="0" presId="urn:microsoft.com/office/officeart/2005/8/layout/orgChart1"/>
    <dgm:cxn modelId="{239A6F99-F3D9-4DCD-BDBA-DA156F2198F8}" type="presParOf" srcId="{E6C371F6-A193-4C42-8B28-DB711D4C3A43}" destId="{086D4EEE-5856-4CCD-A755-5AABC3D1B1C3}" srcOrd="0" destOrd="0" presId="urn:microsoft.com/office/officeart/2005/8/layout/orgChart1"/>
    <dgm:cxn modelId="{2AD6293F-85E4-4ADF-A1E8-84B9B05EB035}" type="presParOf" srcId="{E6C371F6-A193-4C42-8B28-DB711D4C3A43}" destId="{C15C84A0-24B0-40D1-BD62-B48FC5B8B2FE}" srcOrd="1" destOrd="0" presId="urn:microsoft.com/office/officeart/2005/8/layout/orgChart1"/>
    <dgm:cxn modelId="{E1E8A9B0-CD88-4B84-A0E5-6F3917504EB6}" type="presParOf" srcId="{EA31937F-D328-4B26-B242-667558808D4D}" destId="{1198569A-A42E-4D95-8E21-978D554A81DC}" srcOrd="1" destOrd="0" presId="urn:microsoft.com/office/officeart/2005/8/layout/orgChart1"/>
    <dgm:cxn modelId="{11BFC3EA-6CD3-4951-A558-B318BB9ED73A}" type="presParOf" srcId="{EA31937F-D328-4B26-B242-667558808D4D}" destId="{EC8AA261-2834-4FC7-92DA-D26E12D1671F}" srcOrd="2" destOrd="0" presId="urn:microsoft.com/office/officeart/2005/8/layout/orgChart1"/>
    <dgm:cxn modelId="{3781156B-21B0-4D23-8BFB-21F359247310}" type="presParOf" srcId="{60CB6DC7-77D2-4A35-B8A4-2BD19E9716B0}" destId="{19DAD4F4-BDD1-4B18-A7BA-ED86D65B24AD}" srcOrd="12" destOrd="0" presId="urn:microsoft.com/office/officeart/2005/8/layout/orgChart1"/>
    <dgm:cxn modelId="{08C28BAD-F180-4058-A930-1BA180E4BFFE}" type="presParOf" srcId="{60CB6DC7-77D2-4A35-B8A4-2BD19E9716B0}" destId="{918A67D1-D052-4666-B5F9-11B942AAA1AA}" srcOrd="13" destOrd="0" presId="urn:microsoft.com/office/officeart/2005/8/layout/orgChart1"/>
    <dgm:cxn modelId="{9FAB300C-5076-4542-B10F-3847A1131CD4}" type="presParOf" srcId="{918A67D1-D052-4666-B5F9-11B942AAA1AA}" destId="{D1F81C95-FEA0-4DAF-BB95-9E1EB7849588}" srcOrd="0" destOrd="0" presId="urn:microsoft.com/office/officeart/2005/8/layout/orgChart1"/>
    <dgm:cxn modelId="{42CF5A94-165F-43E4-8F3A-B779843178BA}" type="presParOf" srcId="{D1F81C95-FEA0-4DAF-BB95-9E1EB7849588}" destId="{02741DF8-5B19-4907-BB9D-96B32D56E8E3}" srcOrd="0" destOrd="0" presId="urn:microsoft.com/office/officeart/2005/8/layout/orgChart1"/>
    <dgm:cxn modelId="{16C0B9AA-2D4F-477D-9018-AD874C357864}" type="presParOf" srcId="{D1F81C95-FEA0-4DAF-BB95-9E1EB7849588}" destId="{F4DFE207-A4FE-4A34-BB45-7EE66CAF64F2}" srcOrd="1" destOrd="0" presId="urn:microsoft.com/office/officeart/2005/8/layout/orgChart1"/>
    <dgm:cxn modelId="{F8CB5986-58B7-4BE8-883D-E1195AE1AD20}" type="presParOf" srcId="{918A67D1-D052-4666-B5F9-11B942AAA1AA}" destId="{7463ABDD-1B05-4C24-913B-A5F30C863DC6}" srcOrd="1" destOrd="0" presId="urn:microsoft.com/office/officeart/2005/8/layout/orgChart1"/>
    <dgm:cxn modelId="{AE82930E-4E6D-4327-9268-D13F1DF1A3EA}" type="presParOf" srcId="{918A67D1-D052-4666-B5F9-11B942AAA1AA}" destId="{34DB430E-9ED1-422E-8E1B-809AA8B2AC07}" srcOrd="2" destOrd="0" presId="urn:microsoft.com/office/officeart/2005/8/layout/orgChart1"/>
    <dgm:cxn modelId="{AAD43F0F-AF94-40E2-894B-08ECCD9C935A}" type="presParOf" srcId="{60CB6DC7-77D2-4A35-B8A4-2BD19E9716B0}" destId="{4285653A-9C3E-44D9-9A62-C46F51B50CB4}" srcOrd="14" destOrd="0" presId="urn:microsoft.com/office/officeart/2005/8/layout/orgChart1"/>
    <dgm:cxn modelId="{A14D27E0-D249-44BE-836D-E93AE60A5DE4}" type="presParOf" srcId="{60CB6DC7-77D2-4A35-B8A4-2BD19E9716B0}" destId="{3F7C7A20-0E24-446D-97FB-C9C76AF1DE89}" srcOrd="15" destOrd="0" presId="urn:microsoft.com/office/officeart/2005/8/layout/orgChart1"/>
    <dgm:cxn modelId="{59D45278-2FC7-412B-B7CB-70B855B2AE61}" type="presParOf" srcId="{3F7C7A20-0E24-446D-97FB-C9C76AF1DE89}" destId="{B976113F-97B3-4177-9A4E-730F8F84FAB8}" srcOrd="0" destOrd="0" presId="urn:microsoft.com/office/officeart/2005/8/layout/orgChart1"/>
    <dgm:cxn modelId="{950A9DA7-A634-4E86-9C3E-2982A032627C}" type="presParOf" srcId="{B976113F-97B3-4177-9A4E-730F8F84FAB8}" destId="{1C871BB5-62F6-4885-ACD0-7703A22589F8}" srcOrd="0" destOrd="0" presId="urn:microsoft.com/office/officeart/2005/8/layout/orgChart1"/>
    <dgm:cxn modelId="{3C934A3E-4B5D-4812-9A24-3448DD4882BE}" type="presParOf" srcId="{B976113F-97B3-4177-9A4E-730F8F84FAB8}" destId="{40EFDCFE-6259-4D34-8B44-87E278B72383}" srcOrd="1" destOrd="0" presId="urn:microsoft.com/office/officeart/2005/8/layout/orgChart1"/>
    <dgm:cxn modelId="{37C4B003-8F7F-4523-BA59-2E6A829E3A1C}" type="presParOf" srcId="{3F7C7A20-0E24-446D-97FB-C9C76AF1DE89}" destId="{B91B8244-32AD-42A4-92D4-CB4770897114}" srcOrd="1" destOrd="0" presId="urn:microsoft.com/office/officeart/2005/8/layout/orgChart1"/>
    <dgm:cxn modelId="{5AAB45FB-C4D3-4E12-8D2C-A436B2854D17}" type="presParOf" srcId="{3F7C7A20-0E24-446D-97FB-C9C76AF1DE89}" destId="{1970A3A8-004E-441D-9602-3AE4BFF966BB}" srcOrd="2" destOrd="0" presId="urn:microsoft.com/office/officeart/2005/8/layout/orgChart1"/>
    <dgm:cxn modelId="{9D7E17F5-6A77-45B6-9C8C-1AEBB24442FA}" type="presParOf" srcId="{60CB6DC7-77D2-4A35-B8A4-2BD19E9716B0}" destId="{E051DEF9-EB24-4E61-8DDF-28711B3D1961}" srcOrd="16" destOrd="0" presId="urn:microsoft.com/office/officeart/2005/8/layout/orgChart1"/>
    <dgm:cxn modelId="{B89A9222-1588-4FD4-A8F7-E0B9AA53206C}" type="presParOf" srcId="{60CB6DC7-77D2-4A35-B8A4-2BD19E9716B0}" destId="{1790A086-014C-48DB-898D-CAF28D640590}" srcOrd="17" destOrd="0" presId="urn:microsoft.com/office/officeart/2005/8/layout/orgChart1"/>
    <dgm:cxn modelId="{32E1F280-927F-40CB-8224-8F46DDDBB454}" type="presParOf" srcId="{1790A086-014C-48DB-898D-CAF28D640590}" destId="{44C7FE0A-DC70-4DAA-AD69-1B9A412EF065}" srcOrd="0" destOrd="0" presId="urn:microsoft.com/office/officeart/2005/8/layout/orgChart1"/>
    <dgm:cxn modelId="{373FF1F2-A87E-45F9-AFCD-5D1FE31578CA}" type="presParOf" srcId="{44C7FE0A-DC70-4DAA-AD69-1B9A412EF065}" destId="{04901C3C-C9E4-4718-A6DB-6FAFE385C3B5}" srcOrd="0" destOrd="0" presId="urn:microsoft.com/office/officeart/2005/8/layout/orgChart1"/>
    <dgm:cxn modelId="{1D860955-6E3C-4251-BF0D-86126B9AC146}" type="presParOf" srcId="{44C7FE0A-DC70-4DAA-AD69-1B9A412EF065}" destId="{CC92D6C7-2693-49F6-B644-D26F4B67C635}" srcOrd="1" destOrd="0" presId="urn:microsoft.com/office/officeart/2005/8/layout/orgChart1"/>
    <dgm:cxn modelId="{A4D5CDAE-BA14-45CE-9929-AFF36BBF3395}" type="presParOf" srcId="{1790A086-014C-48DB-898D-CAF28D640590}" destId="{E15BAABB-15F0-4486-ACDD-ECAB66CCEA8C}" srcOrd="1" destOrd="0" presId="urn:microsoft.com/office/officeart/2005/8/layout/orgChart1"/>
    <dgm:cxn modelId="{DEB5D532-CC98-4A4D-97FE-9BA96718AFEC}" type="presParOf" srcId="{1790A086-014C-48DB-898D-CAF28D640590}" destId="{CEB5D3E4-D6D6-4957-9B31-B5C80A35534C}" srcOrd="2" destOrd="0" presId="urn:microsoft.com/office/officeart/2005/8/layout/orgChart1"/>
    <dgm:cxn modelId="{2AC1DB92-8850-4C50-BA87-C759901A38F9}" type="presParOf" srcId="{60CB6DC7-77D2-4A35-B8A4-2BD19E9716B0}" destId="{222B6181-6608-4696-9457-D00D9C39803B}" srcOrd="18" destOrd="0" presId="urn:microsoft.com/office/officeart/2005/8/layout/orgChart1"/>
    <dgm:cxn modelId="{00AD9338-9F56-4250-A027-970B337145C8}" type="presParOf" srcId="{60CB6DC7-77D2-4A35-B8A4-2BD19E9716B0}" destId="{9B40B91E-322C-4AA4-8EA8-780DA6A45BE5}" srcOrd="19" destOrd="0" presId="urn:microsoft.com/office/officeart/2005/8/layout/orgChart1"/>
    <dgm:cxn modelId="{F5FF671D-23CE-418D-B099-F37F2E952DCE}" type="presParOf" srcId="{9B40B91E-322C-4AA4-8EA8-780DA6A45BE5}" destId="{BDCF7894-B77B-4064-BF1E-A1B44394E03B}" srcOrd="0" destOrd="0" presId="urn:microsoft.com/office/officeart/2005/8/layout/orgChart1"/>
    <dgm:cxn modelId="{0A7D5F82-1554-4CE3-8555-9D4A0F98C062}" type="presParOf" srcId="{BDCF7894-B77B-4064-BF1E-A1B44394E03B}" destId="{116F8CE3-A21E-4C42-8A05-643D5FE31379}" srcOrd="0" destOrd="0" presId="urn:microsoft.com/office/officeart/2005/8/layout/orgChart1"/>
    <dgm:cxn modelId="{5381D7EF-9C29-43C4-AC1B-D0EB989D82EB}" type="presParOf" srcId="{BDCF7894-B77B-4064-BF1E-A1B44394E03B}" destId="{0EB445A3-65D6-4932-8805-A0DBA0D91855}" srcOrd="1" destOrd="0" presId="urn:microsoft.com/office/officeart/2005/8/layout/orgChart1"/>
    <dgm:cxn modelId="{00ADB425-AA62-480E-B983-1B7653120351}" type="presParOf" srcId="{9B40B91E-322C-4AA4-8EA8-780DA6A45BE5}" destId="{C0D9C6E3-2178-4442-8BD2-1E17CFD69DFB}" srcOrd="1" destOrd="0" presId="urn:microsoft.com/office/officeart/2005/8/layout/orgChart1"/>
    <dgm:cxn modelId="{217AF743-B8FE-4D1C-83DA-94E4863C7991}" type="presParOf" srcId="{9B40B91E-322C-4AA4-8EA8-780DA6A45BE5}" destId="{BAA5AFA4-0178-4E56-8929-61EBB54BD925}" srcOrd="2" destOrd="0" presId="urn:microsoft.com/office/officeart/2005/8/layout/orgChart1"/>
    <dgm:cxn modelId="{F7D127D2-64AB-4DC8-9A54-B7B9981B3B87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F18E35A8-0DE2-4F13-874B-82038EFB43F0}" type="presOf" srcId="{18D177C1-524B-4A5E-BB2A-51D15420D5EC}" destId="{BFF4297D-9DD5-4F82-A9FC-F8971922BE74}" srcOrd="0" destOrd="0" presId="urn:microsoft.com/office/officeart/2005/8/layout/orgChart1"/>
    <dgm:cxn modelId="{D7AD1A62-01CC-4F67-9871-546BBA31FB37}" type="presOf" srcId="{E5ADD0F3-3D14-4723-84F1-B7D2F082ED36}" destId="{C15C84A0-24B0-40D1-BD62-B48FC5B8B2FE}" srcOrd="1" destOrd="0" presId="urn:microsoft.com/office/officeart/2005/8/layout/orgChart1"/>
    <dgm:cxn modelId="{999B9688-48D2-4F8F-8DFB-23CD8B751630}" type="presOf" srcId="{BD8BAC0E-89CF-48E6-B661-423D85A2D0A4}" destId="{74913850-F680-4EE9-9C66-538498415C60}" srcOrd="1" destOrd="0" presId="urn:microsoft.com/office/officeart/2005/8/layout/orgChart1"/>
    <dgm:cxn modelId="{A5287E43-FDED-4A7B-B172-BBC9A79897FB}" type="presOf" srcId="{CFB979D6-F55C-4C35-8C9E-410527FCC021}" destId="{106B9E69-B0B2-4A80-B430-B387C3F41A3D}" srcOrd="1" destOrd="0" presId="urn:microsoft.com/office/officeart/2005/8/layout/orgChart1"/>
    <dgm:cxn modelId="{BD2E1631-CD98-4442-A179-485C470C5846}" type="presOf" srcId="{52A7B299-987B-4C85-966A-44913F9C8407}" destId="{23F44244-351A-4313-89DA-1D0C8020ABFA}" srcOrd="0" destOrd="0" presId="urn:microsoft.com/office/officeart/2005/8/layout/orgChart1"/>
    <dgm:cxn modelId="{4643A932-4CCA-41DA-B558-1B8D906DADE8}" type="presOf" srcId="{209D2B16-0651-4761-AF34-AF11EC34ABAF}" destId="{40EFDCFE-6259-4D34-8B44-87E278B72383}" srcOrd="1" destOrd="0" presId="urn:microsoft.com/office/officeart/2005/8/layout/orgChart1"/>
    <dgm:cxn modelId="{0828619B-1C08-44AF-9B28-C0DCA1D6440B}" type="presOf" srcId="{0B72B09D-2B6B-491D-84E3-8D273CC5A045}" destId="{4285653A-9C3E-44D9-9A62-C46F51B50CB4}" srcOrd="0" destOrd="0" presId="urn:microsoft.com/office/officeart/2005/8/layout/orgChart1"/>
    <dgm:cxn modelId="{1322D8AB-ECAC-445B-AC28-41F2CA0254E5}" type="presOf" srcId="{86D92570-30BE-4FC6-AB1F-3EF239C7C587}" destId="{222B6181-6608-4696-9457-D00D9C39803B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13ABA7D5-B8C6-4B97-9248-3D0CAF838289}" type="presOf" srcId="{D6BAF78C-B810-4056-AEF8-944BF2239042}" destId="{A0751396-217E-4E2F-971C-00D04A696A6F}" srcOrd="0" destOrd="0" presId="urn:microsoft.com/office/officeart/2005/8/layout/orgChart1"/>
    <dgm:cxn modelId="{65215234-DBB6-4345-BF43-72F04D081395}" type="presOf" srcId="{BD8BAC0E-89CF-48E6-B661-423D85A2D0A4}" destId="{54550EDA-FE5B-4D6E-AE5A-37DCEBD432C6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3A3F0665-6294-4504-8F16-BED0E1BE4316}" type="presOf" srcId="{ED5178BE-DB7A-4128-90DE-10D3BAD51C26}" destId="{0EB445A3-65D6-4932-8805-A0DBA0D9185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AD42742A-7090-476B-B982-2939ED8B0C36}" type="presOf" srcId="{229EED26-B32A-4EAA-9BC7-9172C72B77A4}" destId="{45494B74-3ED4-46BA-AC12-6DB58CD96B6A}" srcOrd="0" destOrd="0" presId="urn:microsoft.com/office/officeart/2005/8/layout/orgChart1"/>
    <dgm:cxn modelId="{F75DF78C-3AB2-4F22-AA20-3FAF1F45DABE}" type="presOf" srcId="{08C27CB2-FCF0-4D44-A11A-51AB8C303D76}" destId="{02741DF8-5B19-4907-BB9D-96B32D56E8E3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2682C20-10FB-4151-921E-FB76076B8B3B}" type="presOf" srcId="{99EADA56-EACC-4463-9172-D13F14025A35}" destId="{24AE9095-9813-42A7-BD70-FBFF559B67F0}" srcOrd="0" destOrd="0" presId="urn:microsoft.com/office/officeart/2005/8/layout/orgChart1"/>
    <dgm:cxn modelId="{FFAE0B89-F244-4A7A-9DA8-E2C9BDD796E6}" type="presOf" srcId="{08C27CB2-FCF0-4D44-A11A-51AB8C303D76}" destId="{F4DFE207-A4FE-4A34-BB45-7EE66CAF64F2}" srcOrd="1" destOrd="0" presId="urn:microsoft.com/office/officeart/2005/8/layout/orgChart1"/>
    <dgm:cxn modelId="{355F37C2-6EFF-4F96-9D31-C5D6D455FAE4}" type="presOf" srcId="{ED5178BE-DB7A-4128-90DE-10D3BAD51C26}" destId="{116F8CE3-A21E-4C42-8A05-643D5FE31379}" srcOrd="0" destOrd="0" presId="urn:microsoft.com/office/officeart/2005/8/layout/orgChart1"/>
    <dgm:cxn modelId="{1E4C572C-8082-47D1-88C0-54C9D673FD7F}" type="presOf" srcId="{B194E6A4-343B-4897-91E1-32A66AF365E3}" destId="{E051DEF9-EB24-4E61-8DDF-28711B3D1961}" srcOrd="0" destOrd="0" presId="urn:microsoft.com/office/officeart/2005/8/layout/orgChart1"/>
    <dgm:cxn modelId="{1F334736-70CF-421F-B92C-75C573FD82A0}" type="presOf" srcId="{9BF821AB-73D7-46E1-908F-129515DC495D}" destId="{D3CE5028-E662-40F1-9329-CA241092246B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A4203E8E-2989-4DC1-8035-7F2496C065A6}" type="presOf" srcId="{F7E492C0-D75F-483F-B208-20528FF56183}" destId="{6328F3F3-0744-4439-B2E8-79062AEEC82D}" srcOrd="1" destOrd="0" presId="urn:microsoft.com/office/officeart/2005/8/layout/orgChart1"/>
    <dgm:cxn modelId="{22DACF4D-4499-4E0D-9E71-7BB7B05C9442}" type="presOf" srcId="{CFB979D6-F55C-4C35-8C9E-410527FCC021}" destId="{33276428-B538-4463-97EC-AC510A8C1CB9}" srcOrd="0" destOrd="0" presId="urn:microsoft.com/office/officeart/2005/8/layout/orgChart1"/>
    <dgm:cxn modelId="{270C2EBC-5F41-465F-B794-9240EF6CEE8B}" type="presOf" srcId="{E5ADD0F3-3D14-4723-84F1-B7D2F082ED36}" destId="{086D4EEE-5856-4CCD-A755-5AABC3D1B1C3}" srcOrd="0" destOrd="0" presId="urn:microsoft.com/office/officeart/2005/8/layout/orgChart1"/>
    <dgm:cxn modelId="{0D4FB7BF-ABB8-4D79-9B0E-C768620DAC15}" type="presOf" srcId="{D6BAF78C-B810-4056-AEF8-944BF2239042}" destId="{795D1D43-E1F6-4FE7-96DC-9DC569EB1645}" srcOrd="1" destOrd="0" presId="urn:microsoft.com/office/officeart/2005/8/layout/orgChart1"/>
    <dgm:cxn modelId="{0C7490C7-55C3-44B0-8EFA-1C26CE982EA2}" type="presOf" srcId="{9BF821AB-73D7-46E1-908F-129515DC495D}" destId="{796BCDEB-6F92-4D7F-9368-AAA1090A16E9}" srcOrd="1" destOrd="0" presId="urn:microsoft.com/office/officeart/2005/8/layout/orgChart1"/>
    <dgm:cxn modelId="{44E495E5-EB34-421B-A9B5-2A23D9E7D8D7}" type="presOf" srcId="{815BE3AE-520C-401A-A055-DEC3D7FE5E42}" destId="{894B5E8F-9592-4CE9-B1C0-6BE0E501D811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85C90E38-AC7F-47D8-8FAD-026B5A281396}" type="presOf" srcId="{0EBCA0ED-4E9E-47AC-95AD-E5969C27F72B}" destId="{CC92D6C7-2693-49F6-B644-D26F4B67C635}" srcOrd="1" destOrd="0" presId="urn:microsoft.com/office/officeart/2005/8/layout/orgChart1"/>
    <dgm:cxn modelId="{D15E668E-8CBE-49AD-BF69-C2BCE3C8CE8A}" type="presOf" srcId="{66D3B1A6-EC79-4688-9FD8-3631C52892A8}" destId="{1452AAE3-7C60-42E7-B48D-825D20B797F8}" srcOrd="0" destOrd="0" presId="urn:microsoft.com/office/officeart/2005/8/layout/orgChart1"/>
    <dgm:cxn modelId="{EDBC79EA-6755-4171-ADAB-E8D3F907FA0A}" type="presOf" srcId="{51334DF0-F427-4345-95B1-1889CAB9077B}" destId="{7BA73795-A245-467E-BE24-5416FD86209A}" srcOrd="0" destOrd="0" presId="urn:microsoft.com/office/officeart/2005/8/layout/orgChart1"/>
    <dgm:cxn modelId="{709CC91D-FC0D-4297-9D69-CA225CDD78E3}" type="presOf" srcId="{99EADA56-EACC-4463-9172-D13F14025A35}" destId="{0C688BC0-7AC1-40D0-BA1A-812F1047DA7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F709898E-2AF7-481F-B598-48E833EC4F76}" type="presOf" srcId="{0EBCA0ED-4E9E-47AC-95AD-E5969C27F72B}" destId="{04901C3C-C9E4-4718-A6DB-6FAFE385C3B5}" srcOrd="0" destOrd="0" presId="urn:microsoft.com/office/officeart/2005/8/layout/orgChart1"/>
    <dgm:cxn modelId="{FA4CF3B6-0580-4A6C-8D93-8559E855BEC4}" type="presOf" srcId="{F7E492C0-D75F-483F-B208-20528FF56183}" destId="{612C0F5D-EFC2-4E92-8682-1B086BE24534}" srcOrd="0" destOrd="0" presId="urn:microsoft.com/office/officeart/2005/8/layout/orgChart1"/>
    <dgm:cxn modelId="{D0E09FA2-1D6A-47F9-B3B4-174FDAC99225}" type="presOf" srcId="{209D2B16-0651-4761-AF34-AF11EC34ABAF}" destId="{1C871BB5-62F6-4885-ACD0-7703A22589F8}" srcOrd="0" destOrd="0" presId="urn:microsoft.com/office/officeart/2005/8/layout/orgChart1"/>
    <dgm:cxn modelId="{6FAB2F59-E529-4BC1-8323-9E86CDCEE986}" type="presOf" srcId="{37F786C1-9D59-4051-8EA8-8B35A42D16F5}" destId="{19DAD4F4-BDD1-4B18-A7BA-ED86D65B24AD}" srcOrd="0" destOrd="0" presId="urn:microsoft.com/office/officeart/2005/8/layout/orgChart1"/>
    <dgm:cxn modelId="{64476ABD-0BCD-48F0-ABF1-FDF4D60D6908}" type="presOf" srcId="{754F6713-7476-4A81-8DDB-06AC19D18242}" destId="{EF058589-0EAD-4540-BE50-3525EB86D2D6}" srcOrd="0" destOrd="0" presId="urn:microsoft.com/office/officeart/2005/8/layout/orgChart1"/>
    <dgm:cxn modelId="{1610D511-B709-4676-A689-325DEB9E2B40}" type="presParOf" srcId="{894B5E8F-9592-4CE9-B1C0-6BE0E501D811}" destId="{F6E6FEAD-6DBB-41DF-AA5C-F2D7862E1A0F}" srcOrd="0" destOrd="0" presId="urn:microsoft.com/office/officeart/2005/8/layout/orgChart1"/>
    <dgm:cxn modelId="{66EEBAFA-4DDD-412B-ABE1-3AA1F47D125A}" type="presParOf" srcId="{F6E6FEAD-6DBB-41DF-AA5C-F2D7862E1A0F}" destId="{F86EFF71-763B-4D0E-A9F8-B881FD6D4458}" srcOrd="0" destOrd="0" presId="urn:microsoft.com/office/officeart/2005/8/layout/orgChart1"/>
    <dgm:cxn modelId="{27F91F9B-C453-4FBB-B10F-12F1EDF21C76}" type="presParOf" srcId="{F86EFF71-763B-4D0E-A9F8-B881FD6D4458}" destId="{A0751396-217E-4E2F-971C-00D04A696A6F}" srcOrd="0" destOrd="0" presId="urn:microsoft.com/office/officeart/2005/8/layout/orgChart1"/>
    <dgm:cxn modelId="{28E25355-C813-461D-A4DD-D71A9D947A1D}" type="presParOf" srcId="{F86EFF71-763B-4D0E-A9F8-B881FD6D4458}" destId="{795D1D43-E1F6-4FE7-96DC-9DC569EB1645}" srcOrd="1" destOrd="0" presId="urn:microsoft.com/office/officeart/2005/8/layout/orgChart1"/>
    <dgm:cxn modelId="{911FF74D-B3CA-4A58-9B80-38707AB9BA1E}" type="presParOf" srcId="{F6E6FEAD-6DBB-41DF-AA5C-F2D7862E1A0F}" destId="{60CB6DC7-77D2-4A35-B8A4-2BD19E9716B0}" srcOrd="1" destOrd="0" presId="urn:microsoft.com/office/officeart/2005/8/layout/orgChart1"/>
    <dgm:cxn modelId="{9094CAC3-0F3C-4BF0-87C9-FB9EA3E4F77E}" type="presParOf" srcId="{60CB6DC7-77D2-4A35-B8A4-2BD19E9716B0}" destId="{BFF4297D-9DD5-4F82-A9FC-F8971922BE74}" srcOrd="0" destOrd="0" presId="urn:microsoft.com/office/officeart/2005/8/layout/orgChart1"/>
    <dgm:cxn modelId="{D40D1D9C-250C-4E73-8312-78EEE748AEB0}" type="presParOf" srcId="{60CB6DC7-77D2-4A35-B8A4-2BD19E9716B0}" destId="{09E2E397-B08A-4762-9BC9-CE60F5750A68}" srcOrd="1" destOrd="0" presId="urn:microsoft.com/office/officeart/2005/8/layout/orgChart1"/>
    <dgm:cxn modelId="{021AA185-0A38-4882-8350-6B88732E142F}" type="presParOf" srcId="{09E2E397-B08A-4762-9BC9-CE60F5750A68}" destId="{15C1C1EC-DC40-4C3E-83B7-E8E7AA213083}" srcOrd="0" destOrd="0" presId="urn:microsoft.com/office/officeart/2005/8/layout/orgChart1"/>
    <dgm:cxn modelId="{16B5A255-B205-486C-816B-8130A92E7A39}" type="presParOf" srcId="{15C1C1EC-DC40-4C3E-83B7-E8E7AA213083}" destId="{24AE9095-9813-42A7-BD70-FBFF559B67F0}" srcOrd="0" destOrd="0" presId="urn:microsoft.com/office/officeart/2005/8/layout/orgChart1"/>
    <dgm:cxn modelId="{6BD36DC5-F3ED-41E6-8282-520C32E11684}" type="presParOf" srcId="{15C1C1EC-DC40-4C3E-83B7-E8E7AA213083}" destId="{0C688BC0-7AC1-40D0-BA1A-812F1047DA73}" srcOrd="1" destOrd="0" presId="urn:microsoft.com/office/officeart/2005/8/layout/orgChart1"/>
    <dgm:cxn modelId="{45AB7070-F7C9-41B4-8542-3F5C25D56C11}" type="presParOf" srcId="{09E2E397-B08A-4762-9BC9-CE60F5750A68}" destId="{24EAD053-ECC4-46B5-B579-69C8FF485C87}" srcOrd="1" destOrd="0" presId="urn:microsoft.com/office/officeart/2005/8/layout/orgChart1"/>
    <dgm:cxn modelId="{DF88BBDE-3123-43AE-B542-6C0D235E2F60}" type="presParOf" srcId="{09E2E397-B08A-4762-9BC9-CE60F5750A68}" destId="{98118BC6-806A-4595-8CB0-2425A43BA65B}" srcOrd="2" destOrd="0" presId="urn:microsoft.com/office/officeart/2005/8/layout/orgChart1"/>
    <dgm:cxn modelId="{C11AE7DF-8C10-4D86-9D5E-75BF41AB5D3E}" type="presParOf" srcId="{60CB6DC7-77D2-4A35-B8A4-2BD19E9716B0}" destId="{7BA73795-A245-467E-BE24-5416FD86209A}" srcOrd="2" destOrd="0" presId="urn:microsoft.com/office/officeart/2005/8/layout/orgChart1"/>
    <dgm:cxn modelId="{40FA561B-A8B3-48D9-BD1A-55E5ECB083F2}" type="presParOf" srcId="{60CB6DC7-77D2-4A35-B8A4-2BD19E9716B0}" destId="{586FD9D2-9F0F-4006-B06F-DF280926BC5B}" srcOrd="3" destOrd="0" presId="urn:microsoft.com/office/officeart/2005/8/layout/orgChart1"/>
    <dgm:cxn modelId="{082AE497-B675-48A2-80A7-72FC7428D2F4}" type="presParOf" srcId="{586FD9D2-9F0F-4006-B06F-DF280926BC5B}" destId="{E7717D76-D0AF-4227-BE0A-FBDA3922C040}" srcOrd="0" destOrd="0" presId="urn:microsoft.com/office/officeart/2005/8/layout/orgChart1"/>
    <dgm:cxn modelId="{05CEA575-C36E-4F96-810B-4D2AEA11C471}" type="presParOf" srcId="{E7717D76-D0AF-4227-BE0A-FBDA3922C040}" destId="{33276428-B538-4463-97EC-AC510A8C1CB9}" srcOrd="0" destOrd="0" presId="urn:microsoft.com/office/officeart/2005/8/layout/orgChart1"/>
    <dgm:cxn modelId="{C7AC1235-2472-400F-8A5A-DD523AA7ACAC}" type="presParOf" srcId="{E7717D76-D0AF-4227-BE0A-FBDA3922C040}" destId="{106B9E69-B0B2-4A80-B430-B387C3F41A3D}" srcOrd="1" destOrd="0" presId="urn:microsoft.com/office/officeart/2005/8/layout/orgChart1"/>
    <dgm:cxn modelId="{0469039F-D93A-45E1-8D37-63F2DAF9B8C1}" type="presParOf" srcId="{586FD9D2-9F0F-4006-B06F-DF280926BC5B}" destId="{41F7A624-7041-43D3-BDF2-7749114F50E6}" srcOrd="1" destOrd="0" presId="urn:microsoft.com/office/officeart/2005/8/layout/orgChart1"/>
    <dgm:cxn modelId="{7D87D708-E7DE-4ECE-BA22-20CB036F5324}" type="presParOf" srcId="{586FD9D2-9F0F-4006-B06F-DF280926BC5B}" destId="{F7095511-468E-4665-A09D-2B2006ECD36E}" srcOrd="2" destOrd="0" presId="urn:microsoft.com/office/officeart/2005/8/layout/orgChart1"/>
    <dgm:cxn modelId="{B8760749-D356-4DFF-8B7B-8439C59CB3C1}" type="presParOf" srcId="{60CB6DC7-77D2-4A35-B8A4-2BD19E9716B0}" destId="{45494B74-3ED4-46BA-AC12-6DB58CD96B6A}" srcOrd="4" destOrd="0" presId="urn:microsoft.com/office/officeart/2005/8/layout/orgChart1"/>
    <dgm:cxn modelId="{DA9DCFAF-B946-405B-8DD5-294029D1ED12}" type="presParOf" srcId="{60CB6DC7-77D2-4A35-B8A4-2BD19E9716B0}" destId="{2BD2F572-E5B2-42F4-B1DA-B2DE90A50116}" srcOrd="5" destOrd="0" presId="urn:microsoft.com/office/officeart/2005/8/layout/orgChart1"/>
    <dgm:cxn modelId="{2630254E-2093-4476-BC7D-3F7C8357E314}" type="presParOf" srcId="{2BD2F572-E5B2-42F4-B1DA-B2DE90A50116}" destId="{4FB94DF8-8996-460D-952E-8570C8BF9E5F}" srcOrd="0" destOrd="0" presId="urn:microsoft.com/office/officeart/2005/8/layout/orgChart1"/>
    <dgm:cxn modelId="{C8C57759-5726-4CC4-9921-ABC68A3C7813}" type="presParOf" srcId="{4FB94DF8-8996-460D-952E-8570C8BF9E5F}" destId="{D3CE5028-E662-40F1-9329-CA241092246B}" srcOrd="0" destOrd="0" presId="urn:microsoft.com/office/officeart/2005/8/layout/orgChart1"/>
    <dgm:cxn modelId="{73AF93D0-D0E5-4EB9-92E2-6293E9855ADF}" type="presParOf" srcId="{4FB94DF8-8996-460D-952E-8570C8BF9E5F}" destId="{796BCDEB-6F92-4D7F-9368-AAA1090A16E9}" srcOrd="1" destOrd="0" presId="urn:microsoft.com/office/officeart/2005/8/layout/orgChart1"/>
    <dgm:cxn modelId="{5096437E-B6EF-4BFB-A121-4A03F3ADC210}" type="presParOf" srcId="{2BD2F572-E5B2-42F4-B1DA-B2DE90A50116}" destId="{7DD5ECEE-58F8-4608-9226-F38A81E8D15D}" srcOrd="1" destOrd="0" presId="urn:microsoft.com/office/officeart/2005/8/layout/orgChart1"/>
    <dgm:cxn modelId="{3EA06909-BA31-4775-983C-CF5766DB8B84}" type="presParOf" srcId="{2BD2F572-E5B2-42F4-B1DA-B2DE90A50116}" destId="{504DD2A7-B320-4E93-A2C4-D7DA9DED4FD8}" srcOrd="2" destOrd="0" presId="urn:microsoft.com/office/officeart/2005/8/layout/orgChart1"/>
    <dgm:cxn modelId="{3A971747-9794-445E-BFCB-9FD212AB3CDF}" type="presParOf" srcId="{60CB6DC7-77D2-4A35-B8A4-2BD19E9716B0}" destId="{23F44244-351A-4313-89DA-1D0C8020ABFA}" srcOrd="6" destOrd="0" presId="urn:microsoft.com/office/officeart/2005/8/layout/orgChart1"/>
    <dgm:cxn modelId="{BD1CFA56-2770-4A29-97AF-C499A0D93334}" type="presParOf" srcId="{60CB6DC7-77D2-4A35-B8A4-2BD19E9716B0}" destId="{04D03080-FCDD-435B-9097-DA7E4214C741}" srcOrd="7" destOrd="0" presId="urn:microsoft.com/office/officeart/2005/8/layout/orgChart1"/>
    <dgm:cxn modelId="{24589E8F-62F4-4CDF-91BA-907615ACB909}" type="presParOf" srcId="{04D03080-FCDD-435B-9097-DA7E4214C741}" destId="{1893CFF5-D809-477A-AFD5-27E7ACB3559D}" srcOrd="0" destOrd="0" presId="urn:microsoft.com/office/officeart/2005/8/layout/orgChart1"/>
    <dgm:cxn modelId="{2F58E4FA-9923-4479-AD46-EB8C3A014F4E}" type="presParOf" srcId="{1893CFF5-D809-477A-AFD5-27E7ACB3559D}" destId="{612C0F5D-EFC2-4E92-8682-1B086BE24534}" srcOrd="0" destOrd="0" presId="urn:microsoft.com/office/officeart/2005/8/layout/orgChart1"/>
    <dgm:cxn modelId="{E832BFBC-09FC-408B-80AC-2E2ED743909D}" type="presParOf" srcId="{1893CFF5-D809-477A-AFD5-27E7ACB3559D}" destId="{6328F3F3-0744-4439-B2E8-79062AEEC82D}" srcOrd="1" destOrd="0" presId="urn:microsoft.com/office/officeart/2005/8/layout/orgChart1"/>
    <dgm:cxn modelId="{9732D7C2-7CFB-4A0C-8FF2-A3C6E7654F13}" type="presParOf" srcId="{04D03080-FCDD-435B-9097-DA7E4214C741}" destId="{7B18954F-C92F-4A2E-960D-E7B54F3A9750}" srcOrd="1" destOrd="0" presId="urn:microsoft.com/office/officeart/2005/8/layout/orgChart1"/>
    <dgm:cxn modelId="{E0282930-BD02-4F9A-9598-4C40E4D9BBF7}" type="presParOf" srcId="{04D03080-FCDD-435B-9097-DA7E4214C741}" destId="{38245F34-9EDB-4FC2-955D-DC7CEC4103C2}" srcOrd="2" destOrd="0" presId="urn:microsoft.com/office/officeart/2005/8/layout/orgChart1"/>
    <dgm:cxn modelId="{F2CDE963-106B-48FF-955A-43A8E8919A5C}" type="presParOf" srcId="{60CB6DC7-77D2-4A35-B8A4-2BD19E9716B0}" destId="{1452AAE3-7C60-42E7-B48D-825D20B797F8}" srcOrd="8" destOrd="0" presId="urn:microsoft.com/office/officeart/2005/8/layout/orgChart1"/>
    <dgm:cxn modelId="{DDD8A936-3D13-4831-80CD-6CBDABAF6385}" type="presParOf" srcId="{60CB6DC7-77D2-4A35-B8A4-2BD19E9716B0}" destId="{9E45F886-61EF-4A2B-95FB-0CBBAD1FA1AB}" srcOrd="9" destOrd="0" presId="urn:microsoft.com/office/officeart/2005/8/layout/orgChart1"/>
    <dgm:cxn modelId="{D5D47AF1-8C89-417A-AAEE-0734984C3E86}" type="presParOf" srcId="{9E45F886-61EF-4A2B-95FB-0CBBAD1FA1AB}" destId="{CAB04ADC-B21C-4AA2-8AAC-AFD0BD8D6B35}" srcOrd="0" destOrd="0" presId="urn:microsoft.com/office/officeart/2005/8/layout/orgChart1"/>
    <dgm:cxn modelId="{5CB79C2D-F6F5-48BC-B15D-92A11BAA2B95}" type="presParOf" srcId="{CAB04ADC-B21C-4AA2-8AAC-AFD0BD8D6B35}" destId="{54550EDA-FE5B-4D6E-AE5A-37DCEBD432C6}" srcOrd="0" destOrd="0" presId="urn:microsoft.com/office/officeart/2005/8/layout/orgChart1"/>
    <dgm:cxn modelId="{4B42FFD5-51E0-4196-8F72-02E183DF6E25}" type="presParOf" srcId="{CAB04ADC-B21C-4AA2-8AAC-AFD0BD8D6B35}" destId="{74913850-F680-4EE9-9C66-538498415C60}" srcOrd="1" destOrd="0" presId="urn:microsoft.com/office/officeart/2005/8/layout/orgChart1"/>
    <dgm:cxn modelId="{94A10123-1FA2-4300-BE41-8E53C1BB354F}" type="presParOf" srcId="{9E45F886-61EF-4A2B-95FB-0CBBAD1FA1AB}" destId="{B4E13D2C-B175-46FB-8857-FCF23190FDFA}" srcOrd="1" destOrd="0" presId="urn:microsoft.com/office/officeart/2005/8/layout/orgChart1"/>
    <dgm:cxn modelId="{C13D8490-DDA2-40E0-8841-EECEA997C432}" type="presParOf" srcId="{9E45F886-61EF-4A2B-95FB-0CBBAD1FA1AB}" destId="{3CFB4F26-15BB-496E-BD23-D165B45E224C}" srcOrd="2" destOrd="0" presId="urn:microsoft.com/office/officeart/2005/8/layout/orgChart1"/>
    <dgm:cxn modelId="{20DFC167-FDDD-47CF-93A8-8FFA6C990B99}" type="presParOf" srcId="{60CB6DC7-77D2-4A35-B8A4-2BD19E9716B0}" destId="{EF058589-0EAD-4540-BE50-3525EB86D2D6}" srcOrd="10" destOrd="0" presId="urn:microsoft.com/office/officeart/2005/8/layout/orgChart1"/>
    <dgm:cxn modelId="{55650072-1B63-4CF4-8B32-1BC3C6DAC4FD}" type="presParOf" srcId="{60CB6DC7-77D2-4A35-B8A4-2BD19E9716B0}" destId="{EA31937F-D328-4B26-B242-667558808D4D}" srcOrd="11" destOrd="0" presId="urn:microsoft.com/office/officeart/2005/8/layout/orgChart1"/>
    <dgm:cxn modelId="{39E7F587-DA0D-4313-BFBB-7FFDE686BD46}" type="presParOf" srcId="{EA31937F-D328-4B26-B242-667558808D4D}" destId="{E6C371F6-A193-4C42-8B28-DB711D4C3A43}" srcOrd="0" destOrd="0" presId="urn:microsoft.com/office/officeart/2005/8/layout/orgChart1"/>
    <dgm:cxn modelId="{89B361BB-24CC-4636-B118-C256C8D0B313}" type="presParOf" srcId="{E6C371F6-A193-4C42-8B28-DB711D4C3A43}" destId="{086D4EEE-5856-4CCD-A755-5AABC3D1B1C3}" srcOrd="0" destOrd="0" presId="urn:microsoft.com/office/officeart/2005/8/layout/orgChart1"/>
    <dgm:cxn modelId="{65897695-9EB9-452C-996C-B7D8DD733914}" type="presParOf" srcId="{E6C371F6-A193-4C42-8B28-DB711D4C3A43}" destId="{C15C84A0-24B0-40D1-BD62-B48FC5B8B2FE}" srcOrd="1" destOrd="0" presId="urn:microsoft.com/office/officeart/2005/8/layout/orgChart1"/>
    <dgm:cxn modelId="{B4608B90-A1AE-4D34-A61A-B4C6D0EBBB31}" type="presParOf" srcId="{EA31937F-D328-4B26-B242-667558808D4D}" destId="{1198569A-A42E-4D95-8E21-978D554A81DC}" srcOrd="1" destOrd="0" presId="urn:microsoft.com/office/officeart/2005/8/layout/orgChart1"/>
    <dgm:cxn modelId="{72F1D38C-B8C5-4C0F-BE4D-D4B467A15F01}" type="presParOf" srcId="{EA31937F-D328-4B26-B242-667558808D4D}" destId="{EC8AA261-2834-4FC7-92DA-D26E12D1671F}" srcOrd="2" destOrd="0" presId="urn:microsoft.com/office/officeart/2005/8/layout/orgChart1"/>
    <dgm:cxn modelId="{1C81FC70-587A-44D5-BCC8-72FA69C25670}" type="presParOf" srcId="{60CB6DC7-77D2-4A35-B8A4-2BD19E9716B0}" destId="{19DAD4F4-BDD1-4B18-A7BA-ED86D65B24AD}" srcOrd="12" destOrd="0" presId="urn:microsoft.com/office/officeart/2005/8/layout/orgChart1"/>
    <dgm:cxn modelId="{062854C0-DC90-4938-AC5F-BB88F5F54684}" type="presParOf" srcId="{60CB6DC7-77D2-4A35-B8A4-2BD19E9716B0}" destId="{918A67D1-D052-4666-B5F9-11B942AAA1AA}" srcOrd="13" destOrd="0" presId="urn:microsoft.com/office/officeart/2005/8/layout/orgChart1"/>
    <dgm:cxn modelId="{1C0E3B18-F395-42C0-8287-402F359ACD34}" type="presParOf" srcId="{918A67D1-D052-4666-B5F9-11B942AAA1AA}" destId="{D1F81C95-FEA0-4DAF-BB95-9E1EB7849588}" srcOrd="0" destOrd="0" presId="urn:microsoft.com/office/officeart/2005/8/layout/orgChart1"/>
    <dgm:cxn modelId="{2B6C82C4-C8F8-4B7C-AE08-9447B9CBF260}" type="presParOf" srcId="{D1F81C95-FEA0-4DAF-BB95-9E1EB7849588}" destId="{02741DF8-5B19-4907-BB9D-96B32D56E8E3}" srcOrd="0" destOrd="0" presId="urn:microsoft.com/office/officeart/2005/8/layout/orgChart1"/>
    <dgm:cxn modelId="{BDCC7E8B-79D9-4D86-9A8E-58D6CA3DD9A7}" type="presParOf" srcId="{D1F81C95-FEA0-4DAF-BB95-9E1EB7849588}" destId="{F4DFE207-A4FE-4A34-BB45-7EE66CAF64F2}" srcOrd="1" destOrd="0" presId="urn:microsoft.com/office/officeart/2005/8/layout/orgChart1"/>
    <dgm:cxn modelId="{4B8FEFCE-7267-4519-A89D-7ABD331C9DC7}" type="presParOf" srcId="{918A67D1-D052-4666-B5F9-11B942AAA1AA}" destId="{7463ABDD-1B05-4C24-913B-A5F30C863DC6}" srcOrd="1" destOrd="0" presId="urn:microsoft.com/office/officeart/2005/8/layout/orgChart1"/>
    <dgm:cxn modelId="{957B00E7-2577-40F2-98C9-9E761BB7E39C}" type="presParOf" srcId="{918A67D1-D052-4666-B5F9-11B942AAA1AA}" destId="{34DB430E-9ED1-422E-8E1B-809AA8B2AC07}" srcOrd="2" destOrd="0" presId="urn:microsoft.com/office/officeart/2005/8/layout/orgChart1"/>
    <dgm:cxn modelId="{38019F63-2F63-497C-83FC-031C1849CEAF}" type="presParOf" srcId="{60CB6DC7-77D2-4A35-B8A4-2BD19E9716B0}" destId="{4285653A-9C3E-44D9-9A62-C46F51B50CB4}" srcOrd="14" destOrd="0" presId="urn:microsoft.com/office/officeart/2005/8/layout/orgChart1"/>
    <dgm:cxn modelId="{D829AAA1-45A6-44F4-886E-B3D2324B9478}" type="presParOf" srcId="{60CB6DC7-77D2-4A35-B8A4-2BD19E9716B0}" destId="{3F7C7A20-0E24-446D-97FB-C9C76AF1DE89}" srcOrd="15" destOrd="0" presId="urn:microsoft.com/office/officeart/2005/8/layout/orgChart1"/>
    <dgm:cxn modelId="{AEAE5F73-60AA-436E-8DED-2CA34092D4A7}" type="presParOf" srcId="{3F7C7A20-0E24-446D-97FB-C9C76AF1DE89}" destId="{B976113F-97B3-4177-9A4E-730F8F84FAB8}" srcOrd="0" destOrd="0" presId="urn:microsoft.com/office/officeart/2005/8/layout/orgChart1"/>
    <dgm:cxn modelId="{4F873373-3B54-4049-A4DA-B22354CA3F78}" type="presParOf" srcId="{B976113F-97B3-4177-9A4E-730F8F84FAB8}" destId="{1C871BB5-62F6-4885-ACD0-7703A22589F8}" srcOrd="0" destOrd="0" presId="urn:microsoft.com/office/officeart/2005/8/layout/orgChart1"/>
    <dgm:cxn modelId="{D478C884-71C1-4A4C-92B6-2C692216B9CC}" type="presParOf" srcId="{B976113F-97B3-4177-9A4E-730F8F84FAB8}" destId="{40EFDCFE-6259-4D34-8B44-87E278B72383}" srcOrd="1" destOrd="0" presId="urn:microsoft.com/office/officeart/2005/8/layout/orgChart1"/>
    <dgm:cxn modelId="{CC576FBC-A2B8-42EB-AD38-2A0DB231C999}" type="presParOf" srcId="{3F7C7A20-0E24-446D-97FB-C9C76AF1DE89}" destId="{B91B8244-32AD-42A4-92D4-CB4770897114}" srcOrd="1" destOrd="0" presId="urn:microsoft.com/office/officeart/2005/8/layout/orgChart1"/>
    <dgm:cxn modelId="{C13877DE-6CDE-46DD-9292-E36B00A08694}" type="presParOf" srcId="{3F7C7A20-0E24-446D-97FB-C9C76AF1DE89}" destId="{1970A3A8-004E-441D-9602-3AE4BFF966BB}" srcOrd="2" destOrd="0" presId="urn:microsoft.com/office/officeart/2005/8/layout/orgChart1"/>
    <dgm:cxn modelId="{09F48A90-6212-4A63-BA01-6B2EE319C408}" type="presParOf" srcId="{60CB6DC7-77D2-4A35-B8A4-2BD19E9716B0}" destId="{E051DEF9-EB24-4E61-8DDF-28711B3D1961}" srcOrd="16" destOrd="0" presId="urn:microsoft.com/office/officeart/2005/8/layout/orgChart1"/>
    <dgm:cxn modelId="{F0008925-DE48-4B99-B80C-C68D9EDA3F53}" type="presParOf" srcId="{60CB6DC7-77D2-4A35-B8A4-2BD19E9716B0}" destId="{1790A086-014C-48DB-898D-CAF28D640590}" srcOrd="17" destOrd="0" presId="urn:microsoft.com/office/officeart/2005/8/layout/orgChart1"/>
    <dgm:cxn modelId="{259019A5-E055-45C1-85DA-49F059B5AA13}" type="presParOf" srcId="{1790A086-014C-48DB-898D-CAF28D640590}" destId="{44C7FE0A-DC70-4DAA-AD69-1B9A412EF065}" srcOrd="0" destOrd="0" presId="urn:microsoft.com/office/officeart/2005/8/layout/orgChart1"/>
    <dgm:cxn modelId="{BD9EFB3F-02ED-4078-9995-040F6FA89F73}" type="presParOf" srcId="{44C7FE0A-DC70-4DAA-AD69-1B9A412EF065}" destId="{04901C3C-C9E4-4718-A6DB-6FAFE385C3B5}" srcOrd="0" destOrd="0" presId="urn:microsoft.com/office/officeart/2005/8/layout/orgChart1"/>
    <dgm:cxn modelId="{F59ED183-09AB-41C4-B2D9-0E8489CE75D4}" type="presParOf" srcId="{44C7FE0A-DC70-4DAA-AD69-1B9A412EF065}" destId="{CC92D6C7-2693-49F6-B644-D26F4B67C635}" srcOrd="1" destOrd="0" presId="urn:microsoft.com/office/officeart/2005/8/layout/orgChart1"/>
    <dgm:cxn modelId="{DA38A407-592E-4665-A01E-AB871DD35206}" type="presParOf" srcId="{1790A086-014C-48DB-898D-CAF28D640590}" destId="{E15BAABB-15F0-4486-ACDD-ECAB66CCEA8C}" srcOrd="1" destOrd="0" presId="urn:microsoft.com/office/officeart/2005/8/layout/orgChart1"/>
    <dgm:cxn modelId="{26C577D7-D670-4A00-B49A-2C4914F20A5C}" type="presParOf" srcId="{1790A086-014C-48DB-898D-CAF28D640590}" destId="{CEB5D3E4-D6D6-4957-9B31-B5C80A35534C}" srcOrd="2" destOrd="0" presId="urn:microsoft.com/office/officeart/2005/8/layout/orgChart1"/>
    <dgm:cxn modelId="{21FB6395-6121-402A-A4C0-6B3E66BFC4F1}" type="presParOf" srcId="{60CB6DC7-77D2-4A35-B8A4-2BD19E9716B0}" destId="{222B6181-6608-4696-9457-D00D9C39803B}" srcOrd="18" destOrd="0" presId="urn:microsoft.com/office/officeart/2005/8/layout/orgChart1"/>
    <dgm:cxn modelId="{DAD94239-12EB-4860-9128-7CD08ECB2C62}" type="presParOf" srcId="{60CB6DC7-77D2-4A35-B8A4-2BD19E9716B0}" destId="{9B40B91E-322C-4AA4-8EA8-780DA6A45BE5}" srcOrd="19" destOrd="0" presId="urn:microsoft.com/office/officeart/2005/8/layout/orgChart1"/>
    <dgm:cxn modelId="{0494B4FD-DAC8-44FD-94C4-CF28F955DAC6}" type="presParOf" srcId="{9B40B91E-322C-4AA4-8EA8-780DA6A45BE5}" destId="{BDCF7894-B77B-4064-BF1E-A1B44394E03B}" srcOrd="0" destOrd="0" presId="urn:microsoft.com/office/officeart/2005/8/layout/orgChart1"/>
    <dgm:cxn modelId="{DEDBFE06-EFD9-40A9-AFF3-245F58A6E70A}" type="presParOf" srcId="{BDCF7894-B77B-4064-BF1E-A1B44394E03B}" destId="{116F8CE3-A21E-4C42-8A05-643D5FE31379}" srcOrd="0" destOrd="0" presId="urn:microsoft.com/office/officeart/2005/8/layout/orgChart1"/>
    <dgm:cxn modelId="{1143B9F3-16E1-4FA8-9F07-B75F471210CE}" type="presParOf" srcId="{BDCF7894-B77B-4064-BF1E-A1B44394E03B}" destId="{0EB445A3-65D6-4932-8805-A0DBA0D91855}" srcOrd="1" destOrd="0" presId="urn:microsoft.com/office/officeart/2005/8/layout/orgChart1"/>
    <dgm:cxn modelId="{16E80D15-63C3-47C0-B553-6D5145CAA573}" type="presParOf" srcId="{9B40B91E-322C-4AA4-8EA8-780DA6A45BE5}" destId="{C0D9C6E3-2178-4442-8BD2-1E17CFD69DFB}" srcOrd="1" destOrd="0" presId="urn:microsoft.com/office/officeart/2005/8/layout/orgChart1"/>
    <dgm:cxn modelId="{1C421BB9-AD81-42A2-954D-306B4151791C}" type="presParOf" srcId="{9B40B91E-322C-4AA4-8EA8-780DA6A45BE5}" destId="{BAA5AFA4-0178-4E56-8929-61EBB54BD925}" srcOrd="2" destOrd="0" presId="urn:microsoft.com/office/officeart/2005/8/layout/orgChart1"/>
    <dgm:cxn modelId="{C5D7BC72-E824-48BF-8396-D98FE7EC6AB9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CBDFA2A3-E0FB-44A4-976F-CD2D1165BA77}" type="presOf" srcId="{F7E492C0-D75F-483F-B208-20528FF56183}" destId="{612C0F5D-EFC2-4E92-8682-1B086BE24534}" srcOrd="0" destOrd="0" presId="urn:microsoft.com/office/officeart/2005/8/layout/orgChart1"/>
    <dgm:cxn modelId="{7DD4C539-1999-4951-B8FC-459DE244AC3B}" type="presOf" srcId="{08C27CB2-FCF0-4D44-A11A-51AB8C303D76}" destId="{F4DFE207-A4FE-4A34-BB45-7EE66CAF64F2}" srcOrd="1" destOrd="0" presId="urn:microsoft.com/office/officeart/2005/8/layout/orgChart1"/>
    <dgm:cxn modelId="{6F90ED97-694B-44A7-8020-9B16B2921B58}" type="presOf" srcId="{51334DF0-F427-4345-95B1-1889CAB9077B}" destId="{7BA73795-A245-467E-BE24-5416FD86209A}" srcOrd="0" destOrd="0" presId="urn:microsoft.com/office/officeart/2005/8/layout/orgChart1"/>
    <dgm:cxn modelId="{8866A1FD-2C02-494A-B864-BBFAD5B448AB}" type="presOf" srcId="{CFB979D6-F55C-4C35-8C9E-410527FCC021}" destId="{106B9E69-B0B2-4A80-B430-B387C3F41A3D}" srcOrd="1" destOrd="0" presId="urn:microsoft.com/office/officeart/2005/8/layout/orgChart1"/>
    <dgm:cxn modelId="{57711760-8CE0-4983-BC16-5791EFCE9800}" type="presOf" srcId="{ED5178BE-DB7A-4128-90DE-10D3BAD51C26}" destId="{0EB445A3-65D6-4932-8805-A0DBA0D91855}" srcOrd="1" destOrd="0" presId="urn:microsoft.com/office/officeart/2005/8/layout/orgChart1"/>
    <dgm:cxn modelId="{2982FC18-083E-42CB-88CE-062379C9C30A}" type="presOf" srcId="{BD8BAC0E-89CF-48E6-B661-423D85A2D0A4}" destId="{54550EDA-FE5B-4D6E-AE5A-37DCEBD432C6}" srcOrd="0" destOrd="0" presId="urn:microsoft.com/office/officeart/2005/8/layout/orgChart1"/>
    <dgm:cxn modelId="{1CEB2B1D-2843-441A-8481-8DD6FBD64040}" type="presOf" srcId="{F7E492C0-D75F-483F-B208-20528FF56183}" destId="{6328F3F3-0744-4439-B2E8-79062AEEC82D}" srcOrd="1" destOrd="0" presId="urn:microsoft.com/office/officeart/2005/8/layout/orgChart1"/>
    <dgm:cxn modelId="{430D2B8F-A797-4189-AB0D-AD0F509E14E0}" type="presOf" srcId="{99EADA56-EACC-4463-9172-D13F14025A35}" destId="{0C688BC0-7AC1-40D0-BA1A-812F1047DA73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E6A82121-2A8F-4CA5-B021-EAF9709F3595}" type="presOf" srcId="{9BF821AB-73D7-46E1-908F-129515DC495D}" destId="{D3CE5028-E662-40F1-9329-CA241092246B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D5A42CC2-6424-436D-A3D4-FCA7A46AB67D}" type="presOf" srcId="{E5ADD0F3-3D14-4723-84F1-B7D2F082ED36}" destId="{C15C84A0-24B0-40D1-BD62-B48FC5B8B2FE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B4108363-AB37-41D0-BEF7-CF7184EC0500}" type="presOf" srcId="{37F786C1-9D59-4051-8EA8-8B35A42D16F5}" destId="{19DAD4F4-BDD1-4B18-A7BA-ED86D65B24AD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F7FA26AB-BC69-411E-8ADE-D9366BB30FD7}" type="presOf" srcId="{66D3B1A6-EC79-4688-9FD8-3631C52892A8}" destId="{1452AAE3-7C60-42E7-B48D-825D20B797F8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633156C2-1AE6-4C41-ADA7-E9FB38125432}" type="presOf" srcId="{18D177C1-524B-4A5E-BB2A-51D15420D5EC}" destId="{BFF4297D-9DD5-4F82-A9FC-F8971922BE74}" srcOrd="0" destOrd="0" presId="urn:microsoft.com/office/officeart/2005/8/layout/orgChart1"/>
    <dgm:cxn modelId="{55CEDE10-888F-405C-A68D-A27101BDBDC9}" type="presOf" srcId="{815BE3AE-520C-401A-A055-DEC3D7FE5E42}" destId="{894B5E8F-9592-4CE9-B1C0-6BE0E501D811}" srcOrd="0" destOrd="0" presId="urn:microsoft.com/office/officeart/2005/8/layout/orgChart1"/>
    <dgm:cxn modelId="{79A4BCBC-FA1C-4813-8D61-070146B46CA8}" type="presOf" srcId="{ED5178BE-DB7A-4128-90DE-10D3BAD51C26}" destId="{116F8CE3-A21E-4C42-8A05-643D5FE31379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A02AFA53-1188-4E6B-8CB0-9E1418B84D04}" type="presOf" srcId="{D6BAF78C-B810-4056-AEF8-944BF2239042}" destId="{A0751396-217E-4E2F-971C-00D04A696A6F}" srcOrd="0" destOrd="0" presId="urn:microsoft.com/office/officeart/2005/8/layout/orgChart1"/>
    <dgm:cxn modelId="{4ABAB815-9250-4C9A-974E-6FF6D8907FC6}" type="presOf" srcId="{209D2B16-0651-4761-AF34-AF11EC34ABAF}" destId="{40EFDCFE-6259-4D34-8B44-87E278B72383}" srcOrd="1" destOrd="0" presId="urn:microsoft.com/office/officeart/2005/8/layout/orgChart1"/>
    <dgm:cxn modelId="{1E6906B3-77CC-4140-9AE5-442AEE9203C2}" type="presOf" srcId="{D6BAF78C-B810-4056-AEF8-944BF2239042}" destId="{795D1D43-E1F6-4FE7-96DC-9DC569EB164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14134FB-CB70-411F-845E-83A7F5D60D46}" type="presOf" srcId="{BD8BAC0E-89CF-48E6-B661-423D85A2D0A4}" destId="{74913850-F680-4EE9-9C66-538498415C60}" srcOrd="1" destOrd="0" presId="urn:microsoft.com/office/officeart/2005/8/layout/orgChart1"/>
    <dgm:cxn modelId="{9AC1AD58-F84B-4137-BD54-A228B0946B04}" type="presOf" srcId="{754F6713-7476-4A81-8DDB-06AC19D18242}" destId="{EF058589-0EAD-4540-BE50-3525EB86D2D6}" srcOrd="0" destOrd="0" presId="urn:microsoft.com/office/officeart/2005/8/layout/orgChart1"/>
    <dgm:cxn modelId="{949F176B-EC1A-4A90-8BE1-521B92DFCC94}" type="presOf" srcId="{CFB979D6-F55C-4C35-8C9E-410527FCC021}" destId="{33276428-B538-4463-97EC-AC510A8C1CB9}" srcOrd="0" destOrd="0" presId="urn:microsoft.com/office/officeart/2005/8/layout/orgChart1"/>
    <dgm:cxn modelId="{6CD5EBB6-B9BA-47C6-85C5-BABEAE6FDDBA}" type="presOf" srcId="{0B72B09D-2B6B-491D-84E3-8D273CC5A045}" destId="{4285653A-9C3E-44D9-9A62-C46F51B50CB4}" srcOrd="0" destOrd="0" presId="urn:microsoft.com/office/officeart/2005/8/layout/orgChart1"/>
    <dgm:cxn modelId="{8D079451-44BD-4D6E-8B39-DA7B58F31A41}" type="presOf" srcId="{B194E6A4-343B-4897-91E1-32A66AF365E3}" destId="{E051DEF9-EB24-4E61-8DDF-28711B3D1961}" srcOrd="0" destOrd="0" presId="urn:microsoft.com/office/officeart/2005/8/layout/orgChart1"/>
    <dgm:cxn modelId="{3E2BB7F1-53E8-442F-BDAD-F7FF2F15E345}" type="presOf" srcId="{0EBCA0ED-4E9E-47AC-95AD-E5969C27F72B}" destId="{CC92D6C7-2693-49F6-B644-D26F4B67C635}" srcOrd="1" destOrd="0" presId="urn:microsoft.com/office/officeart/2005/8/layout/orgChart1"/>
    <dgm:cxn modelId="{50232D63-7B10-4D6D-A004-1DE1EEF83A51}" type="presOf" srcId="{229EED26-B32A-4EAA-9BC7-9172C72B77A4}" destId="{45494B74-3ED4-46BA-AC12-6DB58CD96B6A}" srcOrd="0" destOrd="0" presId="urn:microsoft.com/office/officeart/2005/8/layout/orgChart1"/>
    <dgm:cxn modelId="{3B05FFBE-E104-4CD1-9176-6B71DF2D933F}" type="presOf" srcId="{0EBCA0ED-4E9E-47AC-95AD-E5969C27F72B}" destId="{04901C3C-C9E4-4718-A6DB-6FAFE385C3B5}" srcOrd="0" destOrd="0" presId="urn:microsoft.com/office/officeart/2005/8/layout/orgChart1"/>
    <dgm:cxn modelId="{9F409B91-0FDF-4E14-BC62-E370FA941552}" type="presOf" srcId="{08C27CB2-FCF0-4D44-A11A-51AB8C303D76}" destId="{02741DF8-5B19-4907-BB9D-96B32D56E8E3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759C36B-9C21-4EB2-B40D-79E1D58074BD}" type="presOf" srcId="{99EADA56-EACC-4463-9172-D13F14025A35}" destId="{24AE9095-9813-42A7-BD70-FBFF559B67F0}" srcOrd="0" destOrd="0" presId="urn:microsoft.com/office/officeart/2005/8/layout/orgChart1"/>
    <dgm:cxn modelId="{031283C3-6F5F-469C-8888-2FE29AC6854A}" type="presOf" srcId="{52A7B299-987B-4C85-966A-44913F9C8407}" destId="{23F44244-351A-4313-89DA-1D0C8020ABFA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C4EA729A-F5A6-4FA4-A8AE-ABB52A855B77}" type="presOf" srcId="{E5ADD0F3-3D14-4723-84F1-B7D2F082ED36}" destId="{086D4EEE-5856-4CCD-A755-5AABC3D1B1C3}" srcOrd="0" destOrd="0" presId="urn:microsoft.com/office/officeart/2005/8/layout/orgChart1"/>
    <dgm:cxn modelId="{3A3F5246-6A4E-4A4A-9C51-AABD22A07E13}" type="presOf" srcId="{86D92570-30BE-4FC6-AB1F-3EF239C7C587}" destId="{222B6181-6608-4696-9457-D00D9C39803B}" srcOrd="0" destOrd="0" presId="urn:microsoft.com/office/officeart/2005/8/layout/orgChart1"/>
    <dgm:cxn modelId="{8DD017AD-292A-457F-8F26-A372C30C89CC}" type="presOf" srcId="{9BF821AB-73D7-46E1-908F-129515DC495D}" destId="{796BCDEB-6F92-4D7F-9368-AAA1090A16E9}" srcOrd="1" destOrd="0" presId="urn:microsoft.com/office/officeart/2005/8/layout/orgChart1"/>
    <dgm:cxn modelId="{97F6E5E2-5543-4B54-A61C-BF8EBCC846AD}" type="presOf" srcId="{209D2B16-0651-4761-AF34-AF11EC34ABAF}" destId="{1C871BB5-62F6-4885-ACD0-7703A22589F8}" srcOrd="0" destOrd="0" presId="urn:microsoft.com/office/officeart/2005/8/layout/orgChart1"/>
    <dgm:cxn modelId="{5BDFB5EF-8FFF-4C1F-A98B-91A4693281B0}" type="presParOf" srcId="{894B5E8F-9592-4CE9-B1C0-6BE0E501D811}" destId="{F6E6FEAD-6DBB-41DF-AA5C-F2D7862E1A0F}" srcOrd="0" destOrd="0" presId="urn:microsoft.com/office/officeart/2005/8/layout/orgChart1"/>
    <dgm:cxn modelId="{FF272ADB-F44D-45C8-80DB-335492F9B28F}" type="presParOf" srcId="{F6E6FEAD-6DBB-41DF-AA5C-F2D7862E1A0F}" destId="{F86EFF71-763B-4D0E-A9F8-B881FD6D4458}" srcOrd="0" destOrd="0" presId="urn:microsoft.com/office/officeart/2005/8/layout/orgChart1"/>
    <dgm:cxn modelId="{C332CFB9-0C17-4C95-8567-824349D26CC2}" type="presParOf" srcId="{F86EFF71-763B-4D0E-A9F8-B881FD6D4458}" destId="{A0751396-217E-4E2F-971C-00D04A696A6F}" srcOrd="0" destOrd="0" presId="urn:microsoft.com/office/officeart/2005/8/layout/orgChart1"/>
    <dgm:cxn modelId="{67CC9BFA-25F1-4586-BE8E-074E50BFF52A}" type="presParOf" srcId="{F86EFF71-763B-4D0E-A9F8-B881FD6D4458}" destId="{795D1D43-E1F6-4FE7-96DC-9DC569EB1645}" srcOrd="1" destOrd="0" presId="urn:microsoft.com/office/officeart/2005/8/layout/orgChart1"/>
    <dgm:cxn modelId="{F77DABF6-EAFD-4B3C-92AE-C3D0D22CB551}" type="presParOf" srcId="{F6E6FEAD-6DBB-41DF-AA5C-F2D7862E1A0F}" destId="{60CB6DC7-77D2-4A35-B8A4-2BD19E9716B0}" srcOrd="1" destOrd="0" presId="urn:microsoft.com/office/officeart/2005/8/layout/orgChart1"/>
    <dgm:cxn modelId="{CDDD98B6-2752-4DC9-AE0B-36ED86179CB0}" type="presParOf" srcId="{60CB6DC7-77D2-4A35-B8A4-2BD19E9716B0}" destId="{BFF4297D-9DD5-4F82-A9FC-F8971922BE74}" srcOrd="0" destOrd="0" presId="urn:microsoft.com/office/officeart/2005/8/layout/orgChart1"/>
    <dgm:cxn modelId="{C3D89BCE-FC06-427E-8D50-7F0BA9C22A3B}" type="presParOf" srcId="{60CB6DC7-77D2-4A35-B8A4-2BD19E9716B0}" destId="{09E2E397-B08A-4762-9BC9-CE60F5750A68}" srcOrd="1" destOrd="0" presId="urn:microsoft.com/office/officeart/2005/8/layout/orgChart1"/>
    <dgm:cxn modelId="{4C766EE1-0F11-412F-B270-A8B28090789D}" type="presParOf" srcId="{09E2E397-B08A-4762-9BC9-CE60F5750A68}" destId="{15C1C1EC-DC40-4C3E-83B7-E8E7AA213083}" srcOrd="0" destOrd="0" presId="urn:microsoft.com/office/officeart/2005/8/layout/orgChart1"/>
    <dgm:cxn modelId="{E12C5249-3394-4E0D-870A-AA01FF7E82BE}" type="presParOf" srcId="{15C1C1EC-DC40-4C3E-83B7-E8E7AA213083}" destId="{24AE9095-9813-42A7-BD70-FBFF559B67F0}" srcOrd="0" destOrd="0" presId="urn:microsoft.com/office/officeart/2005/8/layout/orgChart1"/>
    <dgm:cxn modelId="{38A61725-6571-4865-B75E-8BD4AD43F696}" type="presParOf" srcId="{15C1C1EC-DC40-4C3E-83B7-E8E7AA213083}" destId="{0C688BC0-7AC1-40D0-BA1A-812F1047DA73}" srcOrd="1" destOrd="0" presId="urn:microsoft.com/office/officeart/2005/8/layout/orgChart1"/>
    <dgm:cxn modelId="{742B6434-CB49-4D96-AFA8-5C8504310CD6}" type="presParOf" srcId="{09E2E397-B08A-4762-9BC9-CE60F5750A68}" destId="{24EAD053-ECC4-46B5-B579-69C8FF485C87}" srcOrd="1" destOrd="0" presId="urn:microsoft.com/office/officeart/2005/8/layout/orgChart1"/>
    <dgm:cxn modelId="{B99A47D6-430B-47D3-ACEB-80277402BB1D}" type="presParOf" srcId="{09E2E397-B08A-4762-9BC9-CE60F5750A68}" destId="{98118BC6-806A-4595-8CB0-2425A43BA65B}" srcOrd="2" destOrd="0" presId="urn:microsoft.com/office/officeart/2005/8/layout/orgChart1"/>
    <dgm:cxn modelId="{7963C44D-5F2A-46A4-AEB8-6564958E1266}" type="presParOf" srcId="{60CB6DC7-77D2-4A35-B8A4-2BD19E9716B0}" destId="{7BA73795-A245-467E-BE24-5416FD86209A}" srcOrd="2" destOrd="0" presId="urn:microsoft.com/office/officeart/2005/8/layout/orgChart1"/>
    <dgm:cxn modelId="{35F78256-FEF0-4E31-8510-3D011A4D1B53}" type="presParOf" srcId="{60CB6DC7-77D2-4A35-B8A4-2BD19E9716B0}" destId="{586FD9D2-9F0F-4006-B06F-DF280926BC5B}" srcOrd="3" destOrd="0" presId="urn:microsoft.com/office/officeart/2005/8/layout/orgChart1"/>
    <dgm:cxn modelId="{78A55E50-6B2A-4D7E-878E-46A46E2FF46A}" type="presParOf" srcId="{586FD9D2-9F0F-4006-B06F-DF280926BC5B}" destId="{E7717D76-D0AF-4227-BE0A-FBDA3922C040}" srcOrd="0" destOrd="0" presId="urn:microsoft.com/office/officeart/2005/8/layout/orgChart1"/>
    <dgm:cxn modelId="{9EA4A95B-9B2F-428A-B4C9-EF7E85D7B8DB}" type="presParOf" srcId="{E7717D76-D0AF-4227-BE0A-FBDA3922C040}" destId="{33276428-B538-4463-97EC-AC510A8C1CB9}" srcOrd="0" destOrd="0" presId="urn:microsoft.com/office/officeart/2005/8/layout/orgChart1"/>
    <dgm:cxn modelId="{3FA8FBB2-09C6-47CC-8EC8-FCF68938C370}" type="presParOf" srcId="{E7717D76-D0AF-4227-BE0A-FBDA3922C040}" destId="{106B9E69-B0B2-4A80-B430-B387C3F41A3D}" srcOrd="1" destOrd="0" presId="urn:microsoft.com/office/officeart/2005/8/layout/orgChart1"/>
    <dgm:cxn modelId="{DD6378F8-9F65-4793-BFAE-03913C4F25E2}" type="presParOf" srcId="{586FD9D2-9F0F-4006-B06F-DF280926BC5B}" destId="{41F7A624-7041-43D3-BDF2-7749114F50E6}" srcOrd="1" destOrd="0" presId="urn:microsoft.com/office/officeart/2005/8/layout/orgChart1"/>
    <dgm:cxn modelId="{C1B0CDC5-9BF7-4BD8-A85F-80DE6E48F8B6}" type="presParOf" srcId="{586FD9D2-9F0F-4006-B06F-DF280926BC5B}" destId="{F7095511-468E-4665-A09D-2B2006ECD36E}" srcOrd="2" destOrd="0" presId="urn:microsoft.com/office/officeart/2005/8/layout/orgChart1"/>
    <dgm:cxn modelId="{32E0476A-5D21-42EE-8AA2-C7CE93D94D5D}" type="presParOf" srcId="{60CB6DC7-77D2-4A35-B8A4-2BD19E9716B0}" destId="{45494B74-3ED4-46BA-AC12-6DB58CD96B6A}" srcOrd="4" destOrd="0" presId="urn:microsoft.com/office/officeart/2005/8/layout/orgChart1"/>
    <dgm:cxn modelId="{09144845-5B77-4734-AC2F-01A8F6D0060E}" type="presParOf" srcId="{60CB6DC7-77D2-4A35-B8A4-2BD19E9716B0}" destId="{2BD2F572-E5B2-42F4-B1DA-B2DE90A50116}" srcOrd="5" destOrd="0" presId="urn:microsoft.com/office/officeart/2005/8/layout/orgChart1"/>
    <dgm:cxn modelId="{E80EA6D1-7AC8-439F-9205-5487B6BC4BC7}" type="presParOf" srcId="{2BD2F572-E5B2-42F4-B1DA-B2DE90A50116}" destId="{4FB94DF8-8996-460D-952E-8570C8BF9E5F}" srcOrd="0" destOrd="0" presId="urn:microsoft.com/office/officeart/2005/8/layout/orgChart1"/>
    <dgm:cxn modelId="{4DA9777B-C819-4BAD-BACC-96B4FD73A2D0}" type="presParOf" srcId="{4FB94DF8-8996-460D-952E-8570C8BF9E5F}" destId="{D3CE5028-E662-40F1-9329-CA241092246B}" srcOrd="0" destOrd="0" presId="urn:microsoft.com/office/officeart/2005/8/layout/orgChart1"/>
    <dgm:cxn modelId="{70FF099D-2CB4-44B6-8E6D-F0CB418FFFC2}" type="presParOf" srcId="{4FB94DF8-8996-460D-952E-8570C8BF9E5F}" destId="{796BCDEB-6F92-4D7F-9368-AAA1090A16E9}" srcOrd="1" destOrd="0" presId="urn:microsoft.com/office/officeart/2005/8/layout/orgChart1"/>
    <dgm:cxn modelId="{23FE5EA2-87DA-428D-8602-3F3932D33E1B}" type="presParOf" srcId="{2BD2F572-E5B2-42F4-B1DA-B2DE90A50116}" destId="{7DD5ECEE-58F8-4608-9226-F38A81E8D15D}" srcOrd="1" destOrd="0" presId="urn:microsoft.com/office/officeart/2005/8/layout/orgChart1"/>
    <dgm:cxn modelId="{28EA975E-3173-4540-922F-35E31AF07628}" type="presParOf" srcId="{2BD2F572-E5B2-42F4-B1DA-B2DE90A50116}" destId="{504DD2A7-B320-4E93-A2C4-D7DA9DED4FD8}" srcOrd="2" destOrd="0" presId="urn:microsoft.com/office/officeart/2005/8/layout/orgChart1"/>
    <dgm:cxn modelId="{34D92D0D-2E62-4D04-B6C0-573A6EB49FDB}" type="presParOf" srcId="{60CB6DC7-77D2-4A35-B8A4-2BD19E9716B0}" destId="{23F44244-351A-4313-89DA-1D0C8020ABFA}" srcOrd="6" destOrd="0" presId="urn:microsoft.com/office/officeart/2005/8/layout/orgChart1"/>
    <dgm:cxn modelId="{A2AF2ED6-F89F-451A-A54E-37D5167D3AD5}" type="presParOf" srcId="{60CB6DC7-77D2-4A35-B8A4-2BD19E9716B0}" destId="{04D03080-FCDD-435B-9097-DA7E4214C741}" srcOrd="7" destOrd="0" presId="urn:microsoft.com/office/officeart/2005/8/layout/orgChart1"/>
    <dgm:cxn modelId="{FDB62880-C634-4173-82CC-AAC021EA2147}" type="presParOf" srcId="{04D03080-FCDD-435B-9097-DA7E4214C741}" destId="{1893CFF5-D809-477A-AFD5-27E7ACB3559D}" srcOrd="0" destOrd="0" presId="urn:microsoft.com/office/officeart/2005/8/layout/orgChart1"/>
    <dgm:cxn modelId="{EEC3FE1C-8A56-4AE4-83D8-5AAEA7C66750}" type="presParOf" srcId="{1893CFF5-D809-477A-AFD5-27E7ACB3559D}" destId="{612C0F5D-EFC2-4E92-8682-1B086BE24534}" srcOrd="0" destOrd="0" presId="urn:microsoft.com/office/officeart/2005/8/layout/orgChart1"/>
    <dgm:cxn modelId="{09032173-C740-464E-A669-5A7FBB353B7B}" type="presParOf" srcId="{1893CFF5-D809-477A-AFD5-27E7ACB3559D}" destId="{6328F3F3-0744-4439-B2E8-79062AEEC82D}" srcOrd="1" destOrd="0" presId="urn:microsoft.com/office/officeart/2005/8/layout/orgChart1"/>
    <dgm:cxn modelId="{4894E915-12E7-438A-A3B4-96921E665DE3}" type="presParOf" srcId="{04D03080-FCDD-435B-9097-DA7E4214C741}" destId="{7B18954F-C92F-4A2E-960D-E7B54F3A9750}" srcOrd="1" destOrd="0" presId="urn:microsoft.com/office/officeart/2005/8/layout/orgChart1"/>
    <dgm:cxn modelId="{50530AE1-350E-4E7C-9276-DCA979D954F5}" type="presParOf" srcId="{04D03080-FCDD-435B-9097-DA7E4214C741}" destId="{38245F34-9EDB-4FC2-955D-DC7CEC4103C2}" srcOrd="2" destOrd="0" presId="urn:microsoft.com/office/officeart/2005/8/layout/orgChart1"/>
    <dgm:cxn modelId="{A59B46B1-6D19-4BAA-A45E-1779C29C4C68}" type="presParOf" srcId="{60CB6DC7-77D2-4A35-B8A4-2BD19E9716B0}" destId="{1452AAE3-7C60-42E7-B48D-825D20B797F8}" srcOrd="8" destOrd="0" presId="urn:microsoft.com/office/officeart/2005/8/layout/orgChart1"/>
    <dgm:cxn modelId="{07F50546-3240-49B8-B8DD-EFA9C23F2180}" type="presParOf" srcId="{60CB6DC7-77D2-4A35-B8A4-2BD19E9716B0}" destId="{9E45F886-61EF-4A2B-95FB-0CBBAD1FA1AB}" srcOrd="9" destOrd="0" presId="urn:microsoft.com/office/officeart/2005/8/layout/orgChart1"/>
    <dgm:cxn modelId="{EFD47B6E-D21D-4CB5-A6FB-612432CC0535}" type="presParOf" srcId="{9E45F886-61EF-4A2B-95FB-0CBBAD1FA1AB}" destId="{CAB04ADC-B21C-4AA2-8AAC-AFD0BD8D6B35}" srcOrd="0" destOrd="0" presId="urn:microsoft.com/office/officeart/2005/8/layout/orgChart1"/>
    <dgm:cxn modelId="{E74C292B-D0C4-4630-92C7-7A843BE6E358}" type="presParOf" srcId="{CAB04ADC-B21C-4AA2-8AAC-AFD0BD8D6B35}" destId="{54550EDA-FE5B-4D6E-AE5A-37DCEBD432C6}" srcOrd="0" destOrd="0" presId="urn:microsoft.com/office/officeart/2005/8/layout/orgChart1"/>
    <dgm:cxn modelId="{89ED5E9D-B75D-4711-8306-C71D3366CE76}" type="presParOf" srcId="{CAB04ADC-B21C-4AA2-8AAC-AFD0BD8D6B35}" destId="{74913850-F680-4EE9-9C66-538498415C60}" srcOrd="1" destOrd="0" presId="urn:microsoft.com/office/officeart/2005/8/layout/orgChart1"/>
    <dgm:cxn modelId="{BA3301AD-1F0E-49DE-8E82-135E6AC769F9}" type="presParOf" srcId="{9E45F886-61EF-4A2B-95FB-0CBBAD1FA1AB}" destId="{B4E13D2C-B175-46FB-8857-FCF23190FDFA}" srcOrd="1" destOrd="0" presId="urn:microsoft.com/office/officeart/2005/8/layout/orgChart1"/>
    <dgm:cxn modelId="{E258182B-D8BA-41FB-B33C-AEEBB6CBE897}" type="presParOf" srcId="{9E45F886-61EF-4A2B-95FB-0CBBAD1FA1AB}" destId="{3CFB4F26-15BB-496E-BD23-D165B45E224C}" srcOrd="2" destOrd="0" presId="urn:microsoft.com/office/officeart/2005/8/layout/orgChart1"/>
    <dgm:cxn modelId="{37B9B91A-87DC-41B5-8788-7927F6D75E96}" type="presParOf" srcId="{60CB6DC7-77D2-4A35-B8A4-2BD19E9716B0}" destId="{EF058589-0EAD-4540-BE50-3525EB86D2D6}" srcOrd="10" destOrd="0" presId="urn:microsoft.com/office/officeart/2005/8/layout/orgChart1"/>
    <dgm:cxn modelId="{44ADD2B6-F671-45DD-B867-AE96B54BA9FF}" type="presParOf" srcId="{60CB6DC7-77D2-4A35-B8A4-2BD19E9716B0}" destId="{EA31937F-D328-4B26-B242-667558808D4D}" srcOrd="11" destOrd="0" presId="urn:microsoft.com/office/officeart/2005/8/layout/orgChart1"/>
    <dgm:cxn modelId="{57211BF7-4087-4FA0-A6D7-F28B93A2BAC7}" type="presParOf" srcId="{EA31937F-D328-4B26-B242-667558808D4D}" destId="{E6C371F6-A193-4C42-8B28-DB711D4C3A43}" srcOrd="0" destOrd="0" presId="urn:microsoft.com/office/officeart/2005/8/layout/orgChart1"/>
    <dgm:cxn modelId="{4D644739-E13E-4BCE-8720-6D42DC345894}" type="presParOf" srcId="{E6C371F6-A193-4C42-8B28-DB711D4C3A43}" destId="{086D4EEE-5856-4CCD-A755-5AABC3D1B1C3}" srcOrd="0" destOrd="0" presId="urn:microsoft.com/office/officeart/2005/8/layout/orgChart1"/>
    <dgm:cxn modelId="{180F18D2-2D8A-462A-8178-901B3DD935D4}" type="presParOf" srcId="{E6C371F6-A193-4C42-8B28-DB711D4C3A43}" destId="{C15C84A0-24B0-40D1-BD62-B48FC5B8B2FE}" srcOrd="1" destOrd="0" presId="urn:microsoft.com/office/officeart/2005/8/layout/orgChart1"/>
    <dgm:cxn modelId="{7B23B12E-657A-4CCC-9595-86BDE9AEF0F8}" type="presParOf" srcId="{EA31937F-D328-4B26-B242-667558808D4D}" destId="{1198569A-A42E-4D95-8E21-978D554A81DC}" srcOrd="1" destOrd="0" presId="urn:microsoft.com/office/officeart/2005/8/layout/orgChart1"/>
    <dgm:cxn modelId="{C173E1B7-8CB9-4441-8663-151863D4A417}" type="presParOf" srcId="{EA31937F-D328-4B26-B242-667558808D4D}" destId="{EC8AA261-2834-4FC7-92DA-D26E12D1671F}" srcOrd="2" destOrd="0" presId="urn:microsoft.com/office/officeart/2005/8/layout/orgChart1"/>
    <dgm:cxn modelId="{4F614259-27EB-4D3B-9F1D-06DE04CC0007}" type="presParOf" srcId="{60CB6DC7-77D2-4A35-B8A4-2BD19E9716B0}" destId="{19DAD4F4-BDD1-4B18-A7BA-ED86D65B24AD}" srcOrd="12" destOrd="0" presId="urn:microsoft.com/office/officeart/2005/8/layout/orgChart1"/>
    <dgm:cxn modelId="{33FD62E7-DF95-4175-8405-A58FFC10D216}" type="presParOf" srcId="{60CB6DC7-77D2-4A35-B8A4-2BD19E9716B0}" destId="{918A67D1-D052-4666-B5F9-11B942AAA1AA}" srcOrd="13" destOrd="0" presId="urn:microsoft.com/office/officeart/2005/8/layout/orgChart1"/>
    <dgm:cxn modelId="{ED0203DD-B743-4924-8AC4-38B7CCF19156}" type="presParOf" srcId="{918A67D1-D052-4666-B5F9-11B942AAA1AA}" destId="{D1F81C95-FEA0-4DAF-BB95-9E1EB7849588}" srcOrd="0" destOrd="0" presId="urn:microsoft.com/office/officeart/2005/8/layout/orgChart1"/>
    <dgm:cxn modelId="{B985D4BE-A18B-46C3-AC5F-E03CFC9B03CA}" type="presParOf" srcId="{D1F81C95-FEA0-4DAF-BB95-9E1EB7849588}" destId="{02741DF8-5B19-4907-BB9D-96B32D56E8E3}" srcOrd="0" destOrd="0" presId="urn:microsoft.com/office/officeart/2005/8/layout/orgChart1"/>
    <dgm:cxn modelId="{0C1AD6FC-40C7-4E0F-8CA2-8D6115DA18B0}" type="presParOf" srcId="{D1F81C95-FEA0-4DAF-BB95-9E1EB7849588}" destId="{F4DFE207-A4FE-4A34-BB45-7EE66CAF64F2}" srcOrd="1" destOrd="0" presId="urn:microsoft.com/office/officeart/2005/8/layout/orgChart1"/>
    <dgm:cxn modelId="{8DD693F8-AB32-43AE-86DC-8980DBF59626}" type="presParOf" srcId="{918A67D1-D052-4666-B5F9-11B942AAA1AA}" destId="{7463ABDD-1B05-4C24-913B-A5F30C863DC6}" srcOrd="1" destOrd="0" presId="urn:microsoft.com/office/officeart/2005/8/layout/orgChart1"/>
    <dgm:cxn modelId="{88BC9641-4636-4BA9-9B04-9E829B8F840A}" type="presParOf" srcId="{918A67D1-D052-4666-B5F9-11B942AAA1AA}" destId="{34DB430E-9ED1-422E-8E1B-809AA8B2AC07}" srcOrd="2" destOrd="0" presId="urn:microsoft.com/office/officeart/2005/8/layout/orgChart1"/>
    <dgm:cxn modelId="{CCB3614C-A67A-4E3B-A5E3-EAC3E13C51D8}" type="presParOf" srcId="{60CB6DC7-77D2-4A35-B8A4-2BD19E9716B0}" destId="{4285653A-9C3E-44D9-9A62-C46F51B50CB4}" srcOrd="14" destOrd="0" presId="urn:microsoft.com/office/officeart/2005/8/layout/orgChart1"/>
    <dgm:cxn modelId="{26D5BE0C-146D-4F9F-BCC2-338D84A1C816}" type="presParOf" srcId="{60CB6DC7-77D2-4A35-B8A4-2BD19E9716B0}" destId="{3F7C7A20-0E24-446D-97FB-C9C76AF1DE89}" srcOrd="15" destOrd="0" presId="urn:microsoft.com/office/officeart/2005/8/layout/orgChart1"/>
    <dgm:cxn modelId="{A7CDE2D5-7D37-4325-9A2B-AC0C24BDFD4C}" type="presParOf" srcId="{3F7C7A20-0E24-446D-97FB-C9C76AF1DE89}" destId="{B976113F-97B3-4177-9A4E-730F8F84FAB8}" srcOrd="0" destOrd="0" presId="urn:microsoft.com/office/officeart/2005/8/layout/orgChart1"/>
    <dgm:cxn modelId="{E7FAA312-7428-46BE-B4CB-52098F1747C1}" type="presParOf" srcId="{B976113F-97B3-4177-9A4E-730F8F84FAB8}" destId="{1C871BB5-62F6-4885-ACD0-7703A22589F8}" srcOrd="0" destOrd="0" presId="urn:microsoft.com/office/officeart/2005/8/layout/orgChart1"/>
    <dgm:cxn modelId="{F1119873-A0E8-44E6-A3F4-30BA5310C760}" type="presParOf" srcId="{B976113F-97B3-4177-9A4E-730F8F84FAB8}" destId="{40EFDCFE-6259-4D34-8B44-87E278B72383}" srcOrd="1" destOrd="0" presId="urn:microsoft.com/office/officeart/2005/8/layout/orgChart1"/>
    <dgm:cxn modelId="{384B1942-DD5C-42A1-90B1-EBE737952053}" type="presParOf" srcId="{3F7C7A20-0E24-446D-97FB-C9C76AF1DE89}" destId="{B91B8244-32AD-42A4-92D4-CB4770897114}" srcOrd="1" destOrd="0" presId="urn:microsoft.com/office/officeart/2005/8/layout/orgChart1"/>
    <dgm:cxn modelId="{0C52065F-65BE-4CB8-ADD7-9045FA49E2E8}" type="presParOf" srcId="{3F7C7A20-0E24-446D-97FB-C9C76AF1DE89}" destId="{1970A3A8-004E-441D-9602-3AE4BFF966BB}" srcOrd="2" destOrd="0" presId="urn:microsoft.com/office/officeart/2005/8/layout/orgChart1"/>
    <dgm:cxn modelId="{544E62E1-47CD-4062-8EDD-AF7F46572D6C}" type="presParOf" srcId="{60CB6DC7-77D2-4A35-B8A4-2BD19E9716B0}" destId="{E051DEF9-EB24-4E61-8DDF-28711B3D1961}" srcOrd="16" destOrd="0" presId="urn:microsoft.com/office/officeart/2005/8/layout/orgChart1"/>
    <dgm:cxn modelId="{802E8CC4-D8BD-4D33-BE05-66982EC16337}" type="presParOf" srcId="{60CB6DC7-77D2-4A35-B8A4-2BD19E9716B0}" destId="{1790A086-014C-48DB-898D-CAF28D640590}" srcOrd="17" destOrd="0" presId="urn:microsoft.com/office/officeart/2005/8/layout/orgChart1"/>
    <dgm:cxn modelId="{39ADC9C8-DB92-47F9-B8FF-A75EE2F2285F}" type="presParOf" srcId="{1790A086-014C-48DB-898D-CAF28D640590}" destId="{44C7FE0A-DC70-4DAA-AD69-1B9A412EF065}" srcOrd="0" destOrd="0" presId="urn:microsoft.com/office/officeart/2005/8/layout/orgChart1"/>
    <dgm:cxn modelId="{89E3EFB0-72C9-4900-BA5C-EDCFD3CE146C}" type="presParOf" srcId="{44C7FE0A-DC70-4DAA-AD69-1B9A412EF065}" destId="{04901C3C-C9E4-4718-A6DB-6FAFE385C3B5}" srcOrd="0" destOrd="0" presId="urn:microsoft.com/office/officeart/2005/8/layout/orgChart1"/>
    <dgm:cxn modelId="{79C84994-D004-4D59-A12D-B4C332646FE2}" type="presParOf" srcId="{44C7FE0A-DC70-4DAA-AD69-1B9A412EF065}" destId="{CC92D6C7-2693-49F6-B644-D26F4B67C635}" srcOrd="1" destOrd="0" presId="urn:microsoft.com/office/officeart/2005/8/layout/orgChart1"/>
    <dgm:cxn modelId="{3DB2D648-4C5A-40E6-9D1E-AC84A4942622}" type="presParOf" srcId="{1790A086-014C-48DB-898D-CAF28D640590}" destId="{E15BAABB-15F0-4486-ACDD-ECAB66CCEA8C}" srcOrd="1" destOrd="0" presId="urn:microsoft.com/office/officeart/2005/8/layout/orgChart1"/>
    <dgm:cxn modelId="{A422F48B-93E7-404E-AEA5-D21CF60A42FB}" type="presParOf" srcId="{1790A086-014C-48DB-898D-CAF28D640590}" destId="{CEB5D3E4-D6D6-4957-9B31-B5C80A35534C}" srcOrd="2" destOrd="0" presId="urn:microsoft.com/office/officeart/2005/8/layout/orgChart1"/>
    <dgm:cxn modelId="{3AB82D4F-0C64-4DA2-B9A0-B4260EC993D4}" type="presParOf" srcId="{60CB6DC7-77D2-4A35-B8A4-2BD19E9716B0}" destId="{222B6181-6608-4696-9457-D00D9C39803B}" srcOrd="18" destOrd="0" presId="urn:microsoft.com/office/officeart/2005/8/layout/orgChart1"/>
    <dgm:cxn modelId="{AE485539-532E-4EAE-AB13-B278362A3ECD}" type="presParOf" srcId="{60CB6DC7-77D2-4A35-B8A4-2BD19E9716B0}" destId="{9B40B91E-322C-4AA4-8EA8-780DA6A45BE5}" srcOrd="19" destOrd="0" presId="urn:microsoft.com/office/officeart/2005/8/layout/orgChart1"/>
    <dgm:cxn modelId="{0DD681A4-089E-4C2A-A770-82D917BF14F8}" type="presParOf" srcId="{9B40B91E-322C-4AA4-8EA8-780DA6A45BE5}" destId="{BDCF7894-B77B-4064-BF1E-A1B44394E03B}" srcOrd="0" destOrd="0" presId="urn:microsoft.com/office/officeart/2005/8/layout/orgChart1"/>
    <dgm:cxn modelId="{7925E823-F9DE-46A6-9131-6B8E7B792AED}" type="presParOf" srcId="{BDCF7894-B77B-4064-BF1E-A1B44394E03B}" destId="{116F8CE3-A21E-4C42-8A05-643D5FE31379}" srcOrd="0" destOrd="0" presId="urn:microsoft.com/office/officeart/2005/8/layout/orgChart1"/>
    <dgm:cxn modelId="{2654B587-73B4-4820-9428-BF00DF255CC6}" type="presParOf" srcId="{BDCF7894-B77B-4064-BF1E-A1B44394E03B}" destId="{0EB445A3-65D6-4932-8805-A0DBA0D91855}" srcOrd="1" destOrd="0" presId="urn:microsoft.com/office/officeart/2005/8/layout/orgChart1"/>
    <dgm:cxn modelId="{2B6EE2F2-6FFE-4914-BBE5-1CC1A39D07A5}" type="presParOf" srcId="{9B40B91E-322C-4AA4-8EA8-780DA6A45BE5}" destId="{C0D9C6E3-2178-4442-8BD2-1E17CFD69DFB}" srcOrd="1" destOrd="0" presId="urn:microsoft.com/office/officeart/2005/8/layout/orgChart1"/>
    <dgm:cxn modelId="{CA334B31-7126-4DEB-8F14-10CAD0A5848F}" type="presParOf" srcId="{9B40B91E-322C-4AA4-8EA8-780DA6A45BE5}" destId="{BAA5AFA4-0178-4E56-8929-61EBB54BD925}" srcOrd="2" destOrd="0" presId="urn:microsoft.com/office/officeart/2005/8/layout/orgChart1"/>
    <dgm:cxn modelId="{AD2BE088-AB84-49D9-A156-E6CB78C098F3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66960B64-8938-477B-9538-5075E191C144}" type="presOf" srcId="{0EBCA0ED-4E9E-47AC-95AD-E5969C27F72B}" destId="{04901C3C-C9E4-4718-A6DB-6FAFE385C3B5}" srcOrd="0" destOrd="0" presId="urn:microsoft.com/office/officeart/2005/8/layout/orgChart1"/>
    <dgm:cxn modelId="{621BF91F-D3A5-41DA-A59F-04DC2E8CE145}" type="presOf" srcId="{99EADA56-EACC-4463-9172-D13F14025A35}" destId="{24AE9095-9813-42A7-BD70-FBFF559B67F0}" srcOrd="0" destOrd="0" presId="urn:microsoft.com/office/officeart/2005/8/layout/orgChart1"/>
    <dgm:cxn modelId="{229D80EB-91F8-4A82-B2B9-184781A41352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A0511EBE-7D37-4926-8E33-1CB995C88417}" type="presOf" srcId="{18D177C1-524B-4A5E-BB2A-51D15420D5EC}" destId="{BFF4297D-9DD5-4F82-A9FC-F8971922BE7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BCC5D44F-7FE5-4517-BC29-2DA49FE2D023}" type="presOf" srcId="{37F786C1-9D59-4051-8EA8-8B35A42D16F5}" destId="{19DAD4F4-BDD1-4B18-A7BA-ED86D65B24AD}" srcOrd="0" destOrd="0" presId="urn:microsoft.com/office/officeart/2005/8/layout/orgChart1"/>
    <dgm:cxn modelId="{E8E4F38D-25E7-4F32-A950-BC2F78FFD32D}" type="presOf" srcId="{ED5178BE-DB7A-4128-90DE-10D3BAD51C26}" destId="{116F8CE3-A21E-4C42-8A05-643D5FE31379}" srcOrd="0" destOrd="0" presId="urn:microsoft.com/office/officeart/2005/8/layout/orgChart1"/>
    <dgm:cxn modelId="{58ED2925-00D7-4CB8-A63E-AC7BB6D3C67D}" type="presOf" srcId="{209D2B16-0651-4761-AF34-AF11EC34ABAF}" destId="{40EFDCFE-6259-4D34-8B44-87E278B72383}" srcOrd="1" destOrd="0" presId="urn:microsoft.com/office/officeart/2005/8/layout/orgChart1"/>
    <dgm:cxn modelId="{195D1DDE-439B-4594-90B9-44D5D07EC755}" type="presOf" srcId="{CFB979D6-F55C-4C35-8C9E-410527FCC021}" destId="{106B9E69-B0B2-4A80-B430-B387C3F41A3D}" srcOrd="1" destOrd="0" presId="urn:microsoft.com/office/officeart/2005/8/layout/orgChart1"/>
    <dgm:cxn modelId="{D6A68D71-A790-4E51-B78B-C75DB79026D8}" type="presOf" srcId="{F7E492C0-D75F-483F-B208-20528FF56183}" destId="{6328F3F3-0744-4439-B2E8-79062AEEC82D}" srcOrd="1" destOrd="0" presId="urn:microsoft.com/office/officeart/2005/8/layout/orgChart1"/>
    <dgm:cxn modelId="{F0BCFD11-ACDF-45B2-991B-BC00113E010E}" type="presOf" srcId="{D6BAF78C-B810-4056-AEF8-944BF2239042}" destId="{795D1D43-E1F6-4FE7-96DC-9DC569EB1645}" srcOrd="1" destOrd="0" presId="urn:microsoft.com/office/officeart/2005/8/layout/orgChart1"/>
    <dgm:cxn modelId="{644D3E72-0152-422B-B7E7-F8342B2FC4C1}" type="presOf" srcId="{754F6713-7476-4A81-8DDB-06AC19D18242}" destId="{EF058589-0EAD-4540-BE50-3525EB86D2D6}" srcOrd="0" destOrd="0" presId="urn:microsoft.com/office/officeart/2005/8/layout/orgChart1"/>
    <dgm:cxn modelId="{F5837BD3-BB50-408B-9114-FBCD3DF4FCDA}" type="presOf" srcId="{9BF821AB-73D7-46E1-908F-129515DC495D}" destId="{796BCDEB-6F92-4D7F-9368-AAA1090A16E9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2C6258B-B754-417F-B6D2-3B44D066F4EE}" type="presOf" srcId="{9BF821AB-73D7-46E1-908F-129515DC495D}" destId="{D3CE5028-E662-40F1-9329-CA241092246B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392CD9A-67FF-4D82-B260-75D93A8BC2D3}" type="presOf" srcId="{0EBCA0ED-4E9E-47AC-95AD-E5969C27F72B}" destId="{CC92D6C7-2693-49F6-B644-D26F4B67C635}" srcOrd="1" destOrd="0" presId="urn:microsoft.com/office/officeart/2005/8/layout/orgChart1"/>
    <dgm:cxn modelId="{E987EA2C-F9CB-496B-A33E-57218D0735BE}" type="presOf" srcId="{08C27CB2-FCF0-4D44-A11A-51AB8C303D76}" destId="{F4DFE207-A4FE-4A34-BB45-7EE66CAF64F2}" srcOrd="1" destOrd="0" presId="urn:microsoft.com/office/officeart/2005/8/layout/orgChart1"/>
    <dgm:cxn modelId="{7E59D560-F9A7-4A8C-8D53-94221C0AF9FA}" type="presOf" srcId="{52A7B299-987B-4C85-966A-44913F9C8407}" destId="{23F44244-351A-4313-89DA-1D0C8020ABFA}" srcOrd="0" destOrd="0" presId="urn:microsoft.com/office/officeart/2005/8/layout/orgChart1"/>
    <dgm:cxn modelId="{8407EE14-455B-4D33-B18C-BE2C595C4FF5}" type="presOf" srcId="{B194E6A4-343B-4897-91E1-32A66AF365E3}" destId="{E051DEF9-EB24-4E61-8DDF-28711B3D1961}" srcOrd="0" destOrd="0" presId="urn:microsoft.com/office/officeart/2005/8/layout/orgChart1"/>
    <dgm:cxn modelId="{93A702E3-8352-4894-94C8-5AF08704809A}" type="presOf" srcId="{86D92570-30BE-4FC6-AB1F-3EF239C7C587}" destId="{222B6181-6608-4696-9457-D00D9C39803B}" srcOrd="0" destOrd="0" presId="urn:microsoft.com/office/officeart/2005/8/layout/orgChart1"/>
    <dgm:cxn modelId="{18C82996-3C8E-4315-BA84-801249905B7B}" type="presOf" srcId="{08C27CB2-FCF0-4D44-A11A-51AB8C303D76}" destId="{02741DF8-5B19-4907-BB9D-96B32D56E8E3}" srcOrd="0" destOrd="0" presId="urn:microsoft.com/office/officeart/2005/8/layout/orgChart1"/>
    <dgm:cxn modelId="{CA2DAD58-F1DC-4244-890C-FBCAF47695CC}" type="presOf" srcId="{F7E492C0-D75F-483F-B208-20528FF56183}" destId="{612C0F5D-EFC2-4E92-8682-1B086BE24534}" srcOrd="0" destOrd="0" presId="urn:microsoft.com/office/officeart/2005/8/layout/orgChart1"/>
    <dgm:cxn modelId="{6582E6AE-8184-47BE-AE34-2280A436B7CA}" type="presOf" srcId="{ED5178BE-DB7A-4128-90DE-10D3BAD51C26}" destId="{0EB445A3-65D6-4932-8805-A0DBA0D91855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BC8C64DD-58F9-43DB-889C-9A0F785BC25D}" type="presOf" srcId="{CFB979D6-F55C-4C35-8C9E-410527FCC021}" destId="{33276428-B538-4463-97EC-AC510A8C1CB9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6A29B000-993C-4295-91B1-2EBF14465297}" type="presOf" srcId="{66D3B1A6-EC79-4688-9FD8-3631C52892A8}" destId="{1452AAE3-7C60-42E7-B48D-825D20B797F8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4A5ACEEF-E3D8-47DC-B732-A7B3470322D2}" type="presOf" srcId="{51334DF0-F427-4345-95B1-1889CAB9077B}" destId="{7BA73795-A245-467E-BE24-5416FD86209A}" srcOrd="0" destOrd="0" presId="urn:microsoft.com/office/officeart/2005/8/layout/orgChart1"/>
    <dgm:cxn modelId="{776D1D59-4C45-46D8-91B5-E4E4475F3BA7}" type="presOf" srcId="{D6BAF78C-B810-4056-AEF8-944BF2239042}" destId="{A0751396-217E-4E2F-971C-00D04A696A6F}" srcOrd="0" destOrd="0" presId="urn:microsoft.com/office/officeart/2005/8/layout/orgChart1"/>
    <dgm:cxn modelId="{63DA33E9-7D19-4D7B-BBBD-71F542135C84}" type="presOf" srcId="{BD8BAC0E-89CF-48E6-B661-423D85A2D0A4}" destId="{54550EDA-FE5B-4D6E-AE5A-37DCEBD432C6}" srcOrd="0" destOrd="0" presId="urn:microsoft.com/office/officeart/2005/8/layout/orgChart1"/>
    <dgm:cxn modelId="{DC055807-D2C1-490F-92AE-8D05ABA40A4C}" type="presOf" srcId="{209D2B16-0651-4761-AF34-AF11EC34ABAF}" destId="{1C871BB5-62F6-4885-ACD0-7703A22589F8}" srcOrd="0" destOrd="0" presId="urn:microsoft.com/office/officeart/2005/8/layout/orgChart1"/>
    <dgm:cxn modelId="{6F4366C0-C3C9-44FB-A812-67D259B5DB7B}" type="presOf" srcId="{E5ADD0F3-3D14-4723-84F1-B7D2F082ED36}" destId="{086D4EEE-5856-4CCD-A755-5AABC3D1B1C3}" srcOrd="0" destOrd="0" presId="urn:microsoft.com/office/officeart/2005/8/layout/orgChart1"/>
    <dgm:cxn modelId="{21A1292D-C9A6-4117-90E2-9D5F5CC5B928}" type="presOf" srcId="{BD8BAC0E-89CF-48E6-B661-423D85A2D0A4}" destId="{74913850-F680-4EE9-9C66-538498415C60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DEA40CD9-1788-476A-BB24-B709894DD224}" type="presOf" srcId="{99EADA56-EACC-4463-9172-D13F14025A35}" destId="{0C688BC0-7AC1-40D0-BA1A-812F1047DA73}" srcOrd="1" destOrd="0" presId="urn:microsoft.com/office/officeart/2005/8/layout/orgChart1"/>
    <dgm:cxn modelId="{86CDDEB6-0C0F-40E5-923E-546D5626B964}" type="presOf" srcId="{815BE3AE-520C-401A-A055-DEC3D7FE5E42}" destId="{894B5E8F-9592-4CE9-B1C0-6BE0E501D811}" srcOrd="0" destOrd="0" presId="urn:microsoft.com/office/officeart/2005/8/layout/orgChart1"/>
    <dgm:cxn modelId="{D4200EE0-E095-4EEE-96D2-BA1CD4C848C6}" type="presOf" srcId="{E5ADD0F3-3D14-4723-84F1-B7D2F082ED36}" destId="{C15C84A0-24B0-40D1-BD62-B48FC5B8B2FE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E275693E-4C9E-46C7-A855-32CE103AACFF}" type="presOf" srcId="{229EED26-B32A-4EAA-9BC7-9172C72B77A4}" destId="{45494B74-3ED4-46BA-AC12-6DB58CD96B6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920E1A70-60EC-43AB-B4E8-03F9E2530E4A}" type="presParOf" srcId="{894B5E8F-9592-4CE9-B1C0-6BE0E501D811}" destId="{F6E6FEAD-6DBB-41DF-AA5C-F2D7862E1A0F}" srcOrd="0" destOrd="0" presId="urn:microsoft.com/office/officeart/2005/8/layout/orgChart1"/>
    <dgm:cxn modelId="{654B316D-DF8A-4073-B4C5-59EC3D35714E}" type="presParOf" srcId="{F6E6FEAD-6DBB-41DF-AA5C-F2D7862E1A0F}" destId="{F86EFF71-763B-4D0E-A9F8-B881FD6D4458}" srcOrd="0" destOrd="0" presId="urn:microsoft.com/office/officeart/2005/8/layout/orgChart1"/>
    <dgm:cxn modelId="{5183EF47-A16E-482E-9411-6E3374AACF9E}" type="presParOf" srcId="{F86EFF71-763B-4D0E-A9F8-B881FD6D4458}" destId="{A0751396-217E-4E2F-971C-00D04A696A6F}" srcOrd="0" destOrd="0" presId="urn:microsoft.com/office/officeart/2005/8/layout/orgChart1"/>
    <dgm:cxn modelId="{2B384F19-E1BC-4CE0-80B8-A88BB18F5E8C}" type="presParOf" srcId="{F86EFF71-763B-4D0E-A9F8-B881FD6D4458}" destId="{795D1D43-E1F6-4FE7-96DC-9DC569EB1645}" srcOrd="1" destOrd="0" presId="urn:microsoft.com/office/officeart/2005/8/layout/orgChart1"/>
    <dgm:cxn modelId="{20ABC9B6-D60F-44E2-9485-06E13FAB0F0A}" type="presParOf" srcId="{F6E6FEAD-6DBB-41DF-AA5C-F2D7862E1A0F}" destId="{60CB6DC7-77D2-4A35-B8A4-2BD19E9716B0}" srcOrd="1" destOrd="0" presId="urn:microsoft.com/office/officeart/2005/8/layout/orgChart1"/>
    <dgm:cxn modelId="{5AAA8EF5-FD25-4E59-8AE8-BB0A2684C26F}" type="presParOf" srcId="{60CB6DC7-77D2-4A35-B8A4-2BD19E9716B0}" destId="{BFF4297D-9DD5-4F82-A9FC-F8971922BE74}" srcOrd="0" destOrd="0" presId="urn:microsoft.com/office/officeart/2005/8/layout/orgChart1"/>
    <dgm:cxn modelId="{5FB63B6B-A490-4A9C-99FE-E478E1DDA0B5}" type="presParOf" srcId="{60CB6DC7-77D2-4A35-B8A4-2BD19E9716B0}" destId="{09E2E397-B08A-4762-9BC9-CE60F5750A68}" srcOrd="1" destOrd="0" presId="urn:microsoft.com/office/officeart/2005/8/layout/orgChart1"/>
    <dgm:cxn modelId="{492E34A4-ABD7-4655-BF25-C37120167CD9}" type="presParOf" srcId="{09E2E397-B08A-4762-9BC9-CE60F5750A68}" destId="{15C1C1EC-DC40-4C3E-83B7-E8E7AA213083}" srcOrd="0" destOrd="0" presId="urn:microsoft.com/office/officeart/2005/8/layout/orgChart1"/>
    <dgm:cxn modelId="{8EEE7DC6-3148-4726-A285-71BE0343B5E3}" type="presParOf" srcId="{15C1C1EC-DC40-4C3E-83B7-E8E7AA213083}" destId="{24AE9095-9813-42A7-BD70-FBFF559B67F0}" srcOrd="0" destOrd="0" presId="urn:microsoft.com/office/officeart/2005/8/layout/orgChart1"/>
    <dgm:cxn modelId="{FAFFB2EF-9F79-4E9F-8DD8-ECB5EF603333}" type="presParOf" srcId="{15C1C1EC-DC40-4C3E-83B7-E8E7AA213083}" destId="{0C688BC0-7AC1-40D0-BA1A-812F1047DA73}" srcOrd="1" destOrd="0" presId="urn:microsoft.com/office/officeart/2005/8/layout/orgChart1"/>
    <dgm:cxn modelId="{121291AC-AEBE-4E71-91E0-450D744F6679}" type="presParOf" srcId="{09E2E397-B08A-4762-9BC9-CE60F5750A68}" destId="{24EAD053-ECC4-46B5-B579-69C8FF485C87}" srcOrd="1" destOrd="0" presId="urn:microsoft.com/office/officeart/2005/8/layout/orgChart1"/>
    <dgm:cxn modelId="{263E0BA9-1E79-4B7E-8A58-EB31D9052B63}" type="presParOf" srcId="{09E2E397-B08A-4762-9BC9-CE60F5750A68}" destId="{98118BC6-806A-4595-8CB0-2425A43BA65B}" srcOrd="2" destOrd="0" presId="urn:microsoft.com/office/officeart/2005/8/layout/orgChart1"/>
    <dgm:cxn modelId="{3FF63C26-9BB8-4C38-A7DD-3DA658657719}" type="presParOf" srcId="{60CB6DC7-77D2-4A35-B8A4-2BD19E9716B0}" destId="{7BA73795-A245-467E-BE24-5416FD86209A}" srcOrd="2" destOrd="0" presId="urn:microsoft.com/office/officeart/2005/8/layout/orgChart1"/>
    <dgm:cxn modelId="{E1216004-1B57-43F8-9441-34B253AFDE25}" type="presParOf" srcId="{60CB6DC7-77D2-4A35-B8A4-2BD19E9716B0}" destId="{586FD9D2-9F0F-4006-B06F-DF280926BC5B}" srcOrd="3" destOrd="0" presId="urn:microsoft.com/office/officeart/2005/8/layout/orgChart1"/>
    <dgm:cxn modelId="{B7D43839-F317-4936-BF2D-EA9C51F66664}" type="presParOf" srcId="{586FD9D2-9F0F-4006-B06F-DF280926BC5B}" destId="{E7717D76-D0AF-4227-BE0A-FBDA3922C040}" srcOrd="0" destOrd="0" presId="urn:microsoft.com/office/officeart/2005/8/layout/orgChart1"/>
    <dgm:cxn modelId="{93678047-8C85-4DAE-BAB1-6D5437E5EBFF}" type="presParOf" srcId="{E7717D76-D0AF-4227-BE0A-FBDA3922C040}" destId="{33276428-B538-4463-97EC-AC510A8C1CB9}" srcOrd="0" destOrd="0" presId="urn:microsoft.com/office/officeart/2005/8/layout/orgChart1"/>
    <dgm:cxn modelId="{67542801-36B4-4610-8BF8-36D31E62A83A}" type="presParOf" srcId="{E7717D76-D0AF-4227-BE0A-FBDA3922C040}" destId="{106B9E69-B0B2-4A80-B430-B387C3F41A3D}" srcOrd="1" destOrd="0" presId="urn:microsoft.com/office/officeart/2005/8/layout/orgChart1"/>
    <dgm:cxn modelId="{47DC05AE-C70F-4567-ACCA-E8D9F6A557B7}" type="presParOf" srcId="{586FD9D2-9F0F-4006-B06F-DF280926BC5B}" destId="{41F7A624-7041-43D3-BDF2-7749114F50E6}" srcOrd="1" destOrd="0" presId="urn:microsoft.com/office/officeart/2005/8/layout/orgChart1"/>
    <dgm:cxn modelId="{19D643F4-5986-4B7C-B72D-4B67DF6EA7DB}" type="presParOf" srcId="{586FD9D2-9F0F-4006-B06F-DF280926BC5B}" destId="{F7095511-468E-4665-A09D-2B2006ECD36E}" srcOrd="2" destOrd="0" presId="urn:microsoft.com/office/officeart/2005/8/layout/orgChart1"/>
    <dgm:cxn modelId="{FB17A0B8-CA56-4764-9EA3-812BAF30AC84}" type="presParOf" srcId="{60CB6DC7-77D2-4A35-B8A4-2BD19E9716B0}" destId="{45494B74-3ED4-46BA-AC12-6DB58CD96B6A}" srcOrd="4" destOrd="0" presId="urn:microsoft.com/office/officeart/2005/8/layout/orgChart1"/>
    <dgm:cxn modelId="{FC76A44E-E559-450C-B7B3-0B35234E9A90}" type="presParOf" srcId="{60CB6DC7-77D2-4A35-B8A4-2BD19E9716B0}" destId="{2BD2F572-E5B2-42F4-B1DA-B2DE90A50116}" srcOrd="5" destOrd="0" presId="urn:microsoft.com/office/officeart/2005/8/layout/orgChart1"/>
    <dgm:cxn modelId="{FD3BD0FE-401C-481F-BDE9-38AF81EF4611}" type="presParOf" srcId="{2BD2F572-E5B2-42F4-B1DA-B2DE90A50116}" destId="{4FB94DF8-8996-460D-952E-8570C8BF9E5F}" srcOrd="0" destOrd="0" presId="urn:microsoft.com/office/officeart/2005/8/layout/orgChart1"/>
    <dgm:cxn modelId="{C41F9E8F-1A6A-43B7-B641-C41003777A5C}" type="presParOf" srcId="{4FB94DF8-8996-460D-952E-8570C8BF9E5F}" destId="{D3CE5028-E662-40F1-9329-CA241092246B}" srcOrd="0" destOrd="0" presId="urn:microsoft.com/office/officeart/2005/8/layout/orgChart1"/>
    <dgm:cxn modelId="{2EB074D5-3C28-4756-9D18-D06EC2EFF910}" type="presParOf" srcId="{4FB94DF8-8996-460D-952E-8570C8BF9E5F}" destId="{796BCDEB-6F92-4D7F-9368-AAA1090A16E9}" srcOrd="1" destOrd="0" presId="urn:microsoft.com/office/officeart/2005/8/layout/orgChart1"/>
    <dgm:cxn modelId="{81430B85-D35E-4531-987F-8DCDC0BAB2BC}" type="presParOf" srcId="{2BD2F572-E5B2-42F4-B1DA-B2DE90A50116}" destId="{7DD5ECEE-58F8-4608-9226-F38A81E8D15D}" srcOrd="1" destOrd="0" presId="urn:microsoft.com/office/officeart/2005/8/layout/orgChart1"/>
    <dgm:cxn modelId="{49339333-BBC1-4122-A340-BE05F8E9129C}" type="presParOf" srcId="{2BD2F572-E5B2-42F4-B1DA-B2DE90A50116}" destId="{504DD2A7-B320-4E93-A2C4-D7DA9DED4FD8}" srcOrd="2" destOrd="0" presId="urn:microsoft.com/office/officeart/2005/8/layout/orgChart1"/>
    <dgm:cxn modelId="{1B42E0C9-2960-49D0-BA4D-491BEAB829F6}" type="presParOf" srcId="{60CB6DC7-77D2-4A35-B8A4-2BD19E9716B0}" destId="{23F44244-351A-4313-89DA-1D0C8020ABFA}" srcOrd="6" destOrd="0" presId="urn:microsoft.com/office/officeart/2005/8/layout/orgChart1"/>
    <dgm:cxn modelId="{F8489D3C-87B5-42B1-8F4B-F4185854320D}" type="presParOf" srcId="{60CB6DC7-77D2-4A35-B8A4-2BD19E9716B0}" destId="{04D03080-FCDD-435B-9097-DA7E4214C741}" srcOrd="7" destOrd="0" presId="urn:microsoft.com/office/officeart/2005/8/layout/orgChart1"/>
    <dgm:cxn modelId="{9A186BF3-A7A7-48B7-899B-ABA36354CB9A}" type="presParOf" srcId="{04D03080-FCDD-435B-9097-DA7E4214C741}" destId="{1893CFF5-D809-477A-AFD5-27E7ACB3559D}" srcOrd="0" destOrd="0" presId="urn:microsoft.com/office/officeart/2005/8/layout/orgChart1"/>
    <dgm:cxn modelId="{6509CB44-11C3-4FEB-A3FD-0FA8D503F0D5}" type="presParOf" srcId="{1893CFF5-D809-477A-AFD5-27E7ACB3559D}" destId="{612C0F5D-EFC2-4E92-8682-1B086BE24534}" srcOrd="0" destOrd="0" presId="urn:microsoft.com/office/officeart/2005/8/layout/orgChart1"/>
    <dgm:cxn modelId="{77791039-7F62-484D-9B81-B4D339D34F25}" type="presParOf" srcId="{1893CFF5-D809-477A-AFD5-27E7ACB3559D}" destId="{6328F3F3-0744-4439-B2E8-79062AEEC82D}" srcOrd="1" destOrd="0" presId="urn:microsoft.com/office/officeart/2005/8/layout/orgChart1"/>
    <dgm:cxn modelId="{343F6F02-F4E5-4A0C-A780-36B08DFA9171}" type="presParOf" srcId="{04D03080-FCDD-435B-9097-DA7E4214C741}" destId="{7B18954F-C92F-4A2E-960D-E7B54F3A9750}" srcOrd="1" destOrd="0" presId="urn:microsoft.com/office/officeart/2005/8/layout/orgChart1"/>
    <dgm:cxn modelId="{41B6A7AA-1F40-4A87-9793-F36DBA13794F}" type="presParOf" srcId="{04D03080-FCDD-435B-9097-DA7E4214C741}" destId="{38245F34-9EDB-4FC2-955D-DC7CEC4103C2}" srcOrd="2" destOrd="0" presId="urn:microsoft.com/office/officeart/2005/8/layout/orgChart1"/>
    <dgm:cxn modelId="{0BE30981-8087-4E3F-94EF-5924236D243D}" type="presParOf" srcId="{60CB6DC7-77D2-4A35-B8A4-2BD19E9716B0}" destId="{1452AAE3-7C60-42E7-B48D-825D20B797F8}" srcOrd="8" destOrd="0" presId="urn:microsoft.com/office/officeart/2005/8/layout/orgChart1"/>
    <dgm:cxn modelId="{F61924BC-5075-4021-BFA8-9BE506792BDD}" type="presParOf" srcId="{60CB6DC7-77D2-4A35-B8A4-2BD19E9716B0}" destId="{9E45F886-61EF-4A2B-95FB-0CBBAD1FA1AB}" srcOrd="9" destOrd="0" presId="urn:microsoft.com/office/officeart/2005/8/layout/orgChart1"/>
    <dgm:cxn modelId="{5612063F-A87E-4EA6-A0C0-A1C8BD687FD8}" type="presParOf" srcId="{9E45F886-61EF-4A2B-95FB-0CBBAD1FA1AB}" destId="{CAB04ADC-B21C-4AA2-8AAC-AFD0BD8D6B35}" srcOrd="0" destOrd="0" presId="urn:microsoft.com/office/officeart/2005/8/layout/orgChart1"/>
    <dgm:cxn modelId="{40BE1465-D6B5-4B36-B656-EFDB5099D465}" type="presParOf" srcId="{CAB04ADC-B21C-4AA2-8AAC-AFD0BD8D6B35}" destId="{54550EDA-FE5B-4D6E-AE5A-37DCEBD432C6}" srcOrd="0" destOrd="0" presId="urn:microsoft.com/office/officeart/2005/8/layout/orgChart1"/>
    <dgm:cxn modelId="{47F536EE-9E23-420E-860A-092D5A0C3C36}" type="presParOf" srcId="{CAB04ADC-B21C-4AA2-8AAC-AFD0BD8D6B35}" destId="{74913850-F680-4EE9-9C66-538498415C60}" srcOrd="1" destOrd="0" presId="urn:microsoft.com/office/officeart/2005/8/layout/orgChart1"/>
    <dgm:cxn modelId="{CC7D6CDA-1F4B-4C53-B86E-AA00DE8DFA9E}" type="presParOf" srcId="{9E45F886-61EF-4A2B-95FB-0CBBAD1FA1AB}" destId="{B4E13D2C-B175-46FB-8857-FCF23190FDFA}" srcOrd="1" destOrd="0" presId="urn:microsoft.com/office/officeart/2005/8/layout/orgChart1"/>
    <dgm:cxn modelId="{A69F1802-B433-4916-9617-A353A31CFAC7}" type="presParOf" srcId="{9E45F886-61EF-4A2B-95FB-0CBBAD1FA1AB}" destId="{3CFB4F26-15BB-496E-BD23-D165B45E224C}" srcOrd="2" destOrd="0" presId="urn:microsoft.com/office/officeart/2005/8/layout/orgChart1"/>
    <dgm:cxn modelId="{0576342B-4343-49F7-B4E1-20FB825CE3A2}" type="presParOf" srcId="{60CB6DC7-77D2-4A35-B8A4-2BD19E9716B0}" destId="{EF058589-0EAD-4540-BE50-3525EB86D2D6}" srcOrd="10" destOrd="0" presId="urn:microsoft.com/office/officeart/2005/8/layout/orgChart1"/>
    <dgm:cxn modelId="{61FCDBCE-8D01-4500-96F8-7AB56083D7B6}" type="presParOf" srcId="{60CB6DC7-77D2-4A35-B8A4-2BD19E9716B0}" destId="{EA31937F-D328-4B26-B242-667558808D4D}" srcOrd="11" destOrd="0" presId="urn:microsoft.com/office/officeart/2005/8/layout/orgChart1"/>
    <dgm:cxn modelId="{DC96AE80-B94C-43DF-BE87-74187868B288}" type="presParOf" srcId="{EA31937F-D328-4B26-B242-667558808D4D}" destId="{E6C371F6-A193-4C42-8B28-DB711D4C3A43}" srcOrd="0" destOrd="0" presId="urn:microsoft.com/office/officeart/2005/8/layout/orgChart1"/>
    <dgm:cxn modelId="{02EEB5E1-CBF4-4510-AA30-F03AEE3B7245}" type="presParOf" srcId="{E6C371F6-A193-4C42-8B28-DB711D4C3A43}" destId="{086D4EEE-5856-4CCD-A755-5AABC3D1B1C3}" srcOrd="0" destOrd="0" presId="urn:microsoft.com/office/officeart/2005/8/layout/orgChart1"/>
    <dgm:cxn modelId="{4C6976F7-4058-4BFD-A832-7D2FDB691997}" type="presParOf" srcId="{E6C371F6-A193-4C42-8B28-DB711D4C3A43}" destId="{C15C84A0-24B0-40D1-BD62-B48FC5B8B2FE}" srcOrd="1" destOrd="0" presId="urn:microsoft.com/office/officeart/2005/8/layout/orgChart1"/>
    <dgm:cxn modelId="{9E73DF60-3FF9-40B2-81A8-EEEB58818D57}" type="presParOf" srcId="{EA31937F-D328-4B26-B242-667558808D4D}" destId="{1198569A-A42E-4D95-8E21-978D554A81DC}" srcOrd="1" destOrd="0" presId="urn:microsoft.com/office/officeart/2005/8/layout/orgChart1"/>
    <dgm:cxn modelId="{46C77DFD-9FAF-4754-96D4-A5428C01CDBE}" type="presParOf" srcId="{EA31937F-D328-4B26-B242-667558808D4D}" destId="{EC8AA261-2834-4FC7-92DA-D26E12D1671F}" srcOrd="2" destOrd="0" presId="urn:microsoft.com/office/officeart/2005/8/layout/orgChart1"/>
    <dgm:cxn modelId="{8BE7A7E4-FE2E-49E2-8137-4C803E163E0E}" type="presParOf" srcId="{60CB6DC7-77D2-4A35-B8A4-2BD19E9716B0}" destId="{19DAD4F4-BDD1-4B18-A7BA-ED86D65B24AD}" srcOrd="12" destOrd="0" presId="urn:microsoft.com/office/officeart/2005/8/layout/orgChart1"/>
    <dgm:cxn modelId="{03EF870E-1ABA-4FC9-8E7E-B40687C7C1F8}" type="presParOf" srcId="{60CB6DC7-77D2-4A35-B8A4-2BD19E9716B0}" destId="{918A67D1-D052-4666-B5F9-11B942AAA1AA}" srcOrd="13" destOrd="0" presId="urn:microsoft.com/office/officeart/2005/8/layout/orgChart1"/>
    <dgm:cxn modelId="{E3AB0FBB-E6C1-4F7E-AC76-2D73276E26BB}" type="presParOf" srcId="{918A67D1-D052-4666-B5F9-11B942AAA1AA}" destId="{D1F81C95-FEA0-4DAF-BB95-9E1EB7849588}" srcOrd="0" destOrd="0" presId="urn:microsoft.com/office/officeart/2005/8/layout/orgChart1"/>
    <dgm:cxn modelId="{42C904FD-B8E2-4E41-AC25-A0B8567DF283}" type="presParOf" srcId="{D1F81C95-FEA0-4DAF-BB95-9E1EB7849588}" destId="{02741DF8-5B19-4907-BB9D-96B32D56E8E3}" srcOrd="0" destOrd="0" presId="urn:microsoft.com/office/officeart/2005/8/layout/orgChart1"/>
    <dgm:cxn modelId="{761CBBE5-A4F9-4599-B16B-96C2ECD48603}" type="presParOf" srcId="{D1F81C95-FEA0-4DAF-BB95-9E1EB7849588}" destId="{F4DFE207-A4FE-4A34-BB45-7EE66CAF64F2}" srcOrd="1" destOrd="0" presId="urn:microsoft.com/office/officeart/2005/8/layout/orgChart1"/>
    <dgm:cxn modelId="{64933CAB-E55D-45F9-9EE5-10443B95B14B}" type="presParOf" srcId="{918A67D1-D052-4666-B5F9-11B942AAA1AA}" destId="{7463ABDD-1B05-4C24-913B-A5F30C863DC6}" srcOrd="1" destOrd="0" presId="urn:microsoft.com/office/officeart/2005/8/layout/orgChart1"/>
    <dgm:cxn modelId="{82F9C0F1-AE06-4BFC-8680-294E87C5D171}" type="presParOf" srcId="{918A67D1-D052-4666-B5F9-11B942AAA1AA}" destId="{34DB430E-9ED1-422E-8E1B-809AA8B2AC07}" srcOrd="2" destOrd="0" presId="urn:microsoft.com/office/officeart/2005/8/layout/orgChart1"/>
    <dgm:cxn modelId="{48D33EC4-C85C-4938-BEFD-E08C66C8EA9D}" type="presParOf" srcId="{60CB6DC7-77D2-4A35-B8A4-2BD19E9716B0}" destId="{4285653A-9C3E-44D9-9A62-C46F51B50CB4}" srcOrd="14" destOrd="0" presId="urn:microsoft.com/office/officeart/2005/8/layout/orgChart1"/>
    <dgm:cxn modelId="{F1D4C797-4DD3-4EBB-8FAE-232270018430}" type="presParOf" srcId="{60CB6DC7-77D2-4A35-B8A4-2BD19E9716B0}" destId="{3F7C7A20-0E24-446D-97FB-C9C76AF1DE89}" srcOrd="15" destOrd="0" presId="urn:microsoft.com/office/officeart/2005/8/layout/orgChart1"/>
    <dgm:cxn modelId="{DD2A15A4-3A41-4F2B-A640-C482DCF64DC5}" type="presParOf" srcId="{3F7C7A20-0E24-446D-97FB-C9C76AF1DE89}" destId="{B976113F-97B3-4177-9A4E-730F8F84FAB8}" srcOrd="0" destOrd="0" presId="urn:microsoft.com/office/officeart/2005/8/layout/orgChart1"/>
    <dgm:cxn modelId="{6AA591BD-E544-4C6E-B2BB-29B1941BF314}" type="presParOf" srcId="{B976113F-97B3-4177-9A4E-730F8F84FAB8}" destId="{1C871BB5-62F6-4885-ACD0-7703A22589F8}" srcOrd="0" destOrd="0" presId="urn:microsoft.com/office/officeart/2005/8/layout/orgChart1"/>
    <dgm:cxn modelId="{059BE339-03DC-4546-A11C-CE6C236062E6}" type="presParOf" srcId="{B976113F-97B3-4177-9A4E-730F8F84FAB8}" destId="{40EFDCFE-6259-4D34-8B44-87E278B72383}" srcOrd="1" destOrd="0" presId="urn:microsoft.com/office/officeart/2005/8/layout/orgChart1"/>
    <dgm:cxn modelId="{5B806DE5-8711-48E5-9CA3-1B61816911FD}" type="presParOf" srcId="{3F7C7A20-0E24-446D-97FB-C9C76AF1DE89}" destId="{B91B8244-32AD-42A4-92D4-CB4770897114}" srcOrd="1" destOrd="0" presId="urn:microsoft.com/office/officeart/2005/8/layout/orgChart1"/>
    <dgm:cxn modelId="{FE2F659C-64EB-4CBF-AF0F-1D7FA2BB6115}" type="presParOf" srcId="{3F7C7A20-0E24-446D-97FB-C9C76AF1DE89}" destId="{1970A3A8-004E-441D-9602-3AE4BFF966BB}" srcOrd="2" destOrd="0" presId="urn:microsoft.com/office/officeart/2005/8/layout/orgChart1"/>
    <dgm:cxn modelId="{C9889DF9-CB19-4266-B0CB-AF65FC508D9E}" type="presParOf" srcId="{60CB6DC7-77D2-4A35-B8A4-2BD19E9716B0}" destId="{E051DEF9-EB24-4E61-8DDF-28711B3D1961}" srcOrd="16" destOrd="0" presId="urn:microsoft.com/office/officeart/2005/8/layout/orgChart1"/>
    <dgm:cxn modelId="{BE3F1D17-3052-4236-A45F-7050A6456B32}" type="presParOf" srcId="{60CB6DC7-77D2-4A35-B8A4-2BD19E9716B0}" destId="{1790A086-014C-48DB-898D-CAF28D640590}" srcOrd="17" destOrd="0" presId="urn:microsoft.com/office/officeart/2005/8/layout/orgChart1"/>
    <dgm:cxn modelId="{FA0F3454-CFE6-4894-BF3A-30D70BB4D3B1}" type="presParOf" srcId="{1790A086-014C-48DB-898D-CAF28D640590}" destId="{44C7FE0A-DC70-4DAA-AD69-1B9A412EF065}" srcOrd="0" destOrd="0" presId="urn:microsoft.com/office/officeart/2005/8/layout/orgChart1"/>
    <dgm:cxn modelId="{AC5CD762-A949-42F7-B633-C49E69EED3E7}" type="presParOf" srcId="{44C7FE0A-DC70-4DAA-AD69-1B9A412EF065}" destId="{04901C3C-C9E4-4718-A6DB-6FAFE385C3B5}" srcOrd="0" destOrd="0" presId="urn:microsoft.com/office/officeart/2005/8/layout/orgChart1"/>
    <dgm:cxn modelId="{42E346BF-7982-43B8-BAC9-5ABCCB3796BC}" type="presParOf" srcId="{44C7FE0A-DC70-4DAA-AD69-1B9A412EF065}" destId="{CC92D6C7-2693-49F6-B644-D26F4B67C635}" srcOrd="1" destOrd="0" presId="urn:microsoft.com/office/officeart/2005/8/layout/orgChart1"/>
    <dgm:cxn modelId="{9EBADFAC-D38C-4111-866C-51EDE4B836E9}" type="presParOf" srcId="{1790A086-014C-48DB-898D-CAF28D640590}" destId="{E15BAABB-15F0-4486-ACDD-ECAB66CCEA8C}" srcOrd="1" destOrd="0" presId="urn:microsoft.com/office/officeart/2005/8/layout/orgChart1"/>
    <dgm:cxn modelId="{7DFFC48D-7968-49CA-AFAC-3E5EF694E78E}" type="presParOf" srcId="{1790A086-014C-48DB-898D-CAF28D640590}" destId="{CEB5D3E4-D6D6-4957-9B31-B5C80A35534C}" srcOrd="2" destOrd="0" presId="urn:microsoft.com/office/officeart/2005/8/layout/orgChart1"/>
    <dgm:cxn modelId="{81190054-E44B-4E3F-A460-D43B6E2F30B7}" type="presParOf" srcId="{60CB6DC7-77D2-4A35-B8A4-2BD19E9716B0}" destId="{222B6181-6608-4696-9457-D00D9C39803B}" srcOrd="18" destOrd="0" presId="urn:microsoft.com/office/officeart/2005/8/layout/orgChart1"/>
    <dgm:cxn modelId="{E0E0D754-6A6D-4FDC-8BF2-E76DE0DA5B14}" type="presParOf" srcId="{60CB6DC7-77D2-4A35-B8A4-2BD19E9716B0}" destId="{9B40B91E-322C-4AA4-8EA8-780DA6A45BE5}" srcOrd="19" destOrd="0" presId="urn:microsoft.com/office/officeart/2005/8/layout/orgChart1"/>
    <dgm:cxn modelId="{D6F3D2CA-FCD2-4D8A-8A28-2A1AECB13BF3}" type="presParOf" srcId="{9B40B91E-322C-4AA4-8EA8-780DA6A45BE5}" destId="{BDCF7894-B77B-4064-BF1E-A1B44394E03B}" srcOrd="0" destOrd="0" presId="urn:microsoft.com/office/officeart/2005/8/layout/orgChart1"/>
    <dgm:cxn modelId="{9F97024D-0B01-4CF7-B2E4-0018549D8BCC}" type="presParOf" srcId="{BDCF7894-B77B-4064-BF1E-A1B44394E03B}" destId="{116F8CE3-A21E-4C42-8A05-643D5FE31379}" srcOrd="0" destOrd="0" presId="urn:microsoft.com/office/officeart/2005/8/layout/orgChart1"/>
    <dgm:cxn modelId="{52B4475A-09E4-4576-8888-13DD54AE9D88}" type="presParOf" srcId="{BDCF7894-B77B-4064-BF1E-A1B44394E03B}" destId="{0EB445A3-65D6-4932-8805-A0DBA0D91855}" srcOrd="1" destOrd="0" presId="urn:microsoft.com/office/officeart/2005/8/layout/orgChart1"/>
    <dgm:cxn modelId="{01DC1CB3-DEFA-45AC-ADDB-6C56F84BD3A4}" type="presParOf" srcId="{9B40B91E-322C-4AA4-8EA8-780DA6A45BE5}" destId="{C0D9C6E3-2178-4442-8BD2-1E17CFD69DFB}" srcOrd="1" destOrd="0" presId="urn:microsoft.com/office/officeart/2005/8/layout/orgChart1"/>
    <dgm:cxn modelId="{8A0B94B2-240C-4A73-A4F9-DD1107CAF58A}" type="presParOf" srcId="{9B40B91E-322C-4AA4-8EA8-780DA6A45BE5}" destId="{BAA5AFA4-0178-4E56-8929-61EBB54BD925}" srcOrd="2" destOrd="0" presId="urn:microsoft.com/office/officeart/2005/8/layout/orgChart1"/>
    <dgm:cxn modelId="{71617901-885B-4E35-AEE7-F5C4B18382BB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28751946-42C1-4A4B-964C-B14B72207D5C}" type="presOf" srcId="{99EADA56-EACC-4463-9172-D13F14025A35}" destId="{24AE9095-9813-42A7-BD70-FBFF559B67F0}" srcOrd="0" destOrd="0" presId="urn:microsoft.com/office/officeart/2005/8/layout/orgChart1"/>
    <dgm:cxn modelId="{C87CFE63-C167-4954-BD36-369C73A9F19A}" type="presOf" srcId="{ED5178BE-DB7A-4128-90DE-10D3BAD51C26}" destId="{116F8CE3-A21E-4C42-8A05-643D5FE31379}" srcOrd="0" destOrd="0" presId="urn:microsoft.com/office/officeart/2005/8/layout/orgChart1"/>
    <dgm:cxn modelId="{49C7EA1F-CDC5-4F12-90AB-FFF6C3857346}" type="presOf" srcId="{37F786C1-9D59-4051-8EA8-8B35A42D16F5}" destId="{19DAD4F4-BDD1-4B18-A7BA-ED86D65B24AD}" srcOrd="0" destOrd="0" presId="urn:microsoft.com/office/officeart/2005/8/layout/orgChart1"/>
    <dgm:cxn modelId="{EC515DB0-085B-42D2-AC9A-7EFEFB310657}" type="presOf" srcId="{209D2B16-0651-4761-AF34-AF11EC34ABAF}" destId="{1C871BB5-62F6-4885-ACD0-7703A22589F8}" srcOrd="0" destOrd="0" presId="urn:microsoft.com/office/officeart/2005/8/layout/orgChart1"/>
    <dgm:cxn modelId="{2E9D14B6-A5CF-4712-85DC-EE3F18CEA458}" type="presOf" srcId="{08C27CB2-FCF0-4D44-A11A-51AB8C303D76}" destId="{02741DF8-5B19-4907-BB9D-96B32D56E8E3}" srcOrd="0" destOrd="0" presId="urn:microsoft.com/office/officeart/2005/8/layout/orgChart1"/>
    <dgm:cxn modelId="{D0362385-0261-4993-99B4-46C7FC3E4A1F}" type="presOf" srcId="{CFB979D6-F55C-4C35-8C9E-410527FCC021}" destId="{106B9E69-B0B2-4A80-B430-B387C3F41A3D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9CFE0CF7-5D5B-4BC0-BCB3-96A3EA17EC22}" type="presOf" srcId="{18D177C1-524B-4A5E-BB2A-51D15420D5EC}" destId="{BFF4297D-9DD5-4F82-A9FC-F8971922BE74}" srcOrd="0" destOrd="0" presId="urn:microsoft.com/office/officeart/2005/8/layout/orgChart1"/>
    <dgm:cxn modelId="{9E458356-72CB-445B-B48E-8C5F4941CDF5}" type="presOf" srcId="{E5ADD0F3-3D14-4723-84F1-B7D2F082ED36}" destId="{C15C84A0-24B0-40D1-BD62-B48FC5B8B2FE}" srcOrd="1" destOrd="0" presId="urn:microsoft.com/office/officeart/2005/8/layout/orgChart1"/>
    <dgm:cxn modelId="{B8FC33F4-8BAC-4C51-B144-97EC09E577A8}" type="presOf" srcId="{08C27CB2-FCF0-4D44-A11A-51AB8C303D76}" destId="{F4DFE207-A4FE-4A34-BB45-7EE66CAF64F2}" srcOrd="1" destOrd="0" presId="urn:microsoft.com/office/officeart/2005/8/layout/orgChart1"/>
    <dgm:cxn modelId="{F5799081-F27F-46CD-AD3F-3EC41D3214AA}" type="presOf" srcId="{99EADA56-EACC-4463-9172-D13F14025A35}" destId="{0C688BC0-7AC1-40D0-BA1A-812F1047DA73}" srcOrd="1" destOrd="0" presId="urn:microsoft.com/office/officeart/2005/8/layout/orgChart1"/>
    <dgm:cxn modelId="{B4E21EAD-2F90-448E-8BAF-5666E3586537}" type="presOf" srcId="{0B72B09D-2B6B-491D-84E3-8D273CC5A045}" destId="{4285653A-9C3E-44D9-9A62-C46F51B50CB4}" srcOrd="0" destOrd="0" presId="urn:microsoft.com/office/officeart/2005/8/layout/orgChart1"/>
    <dgm:cxn modelId="{D9627F8E-0F0A-4DD0-938B-000F52E9257B}" type="presOf" srcId="{E5ADD0F3-3D14-4723-84F1-B7D2F082ED36}" destId="{086D4EEE-5856-4CCD-A755-5AABC3D1B1C3}" srcOrd="0" destOrd="0" presId="urn:microsoft.com/office/officeart/2005/8/layout/orgChart1"/>
    <dgm:cxn modelId="{02006826-049B-4D39-A9C3-A44AEEBD201B}" type="presOf" srcId="{0EBCA0ED-4E9E-47AC-95AD-E5969C27F72B}" destId="{CC92D6C7-2693-49F6-B644-D26F4B67C63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BC4F639E-E7F1-4089-A69E-D26A320B4BF6}" type="presOf" srcId="{209D2B16-0651-4761-AF34-AF11EC34ABAF}" destId="{40EFDCFE-6259-4D34-8B44-87E278B72383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7E3610D9-17BE-4742-92ED-5C6421E51D0F}" type="presOf" srcId="{754F6713-7476-4A81-8DDB-06AC19D18242}" destId="{EF058589-0EAD-4540-BE50-3525EB86D2D6}" srcOrd="0" destOrd="0" presId="urn:microsoft.com/office/officeart/2005/8/layout/orgChart1"/>
    <dgm:cxn modelId="{C62EF2BF-C602-4D4C-BF17-19ED1CD05A5F}" type="presOf" srcId="{ED5178BE-DB7A-4128-90DE-10D3BAD51C26}" destId="{0EB445A3-65D6-4932-8805-A0DBA0D9185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46BF5C6D-BC7E-4F0B-BD13-54B7EF342D2E}" type="presOf" srcId="{9BF821AB-73D7-46E1-908F-129515DC495D}" destId="{796BCDEB-6F92-4D7F-9368-AAA1090A16E9}" srcOrd="1" destOrd="0" presId="urn:microsoft.com/office/officeart/2005/8/layout/orgChart1"/>
    <dgm:cxn modelId="{3AEAC291-53FF-472B-A68D-9EC52DE0CCCB}" type="presOf" srcId="{86D92570-30BE-4FC6-AB1F-3EF239C7C587}" destId="{222B6181-6608-4696-9457-D00D9C39803B}" srcOrd="0" destOrd="0" presId="urn:microsoft.com/office/officeart/2005/8/layout/orgChart1"/>
    <dgm:cxn modelId="{85908E02-6564-4887-B6DC-E98416A93FFA}" type="presOf" srcId="{F7E492C0-D75F-483F-B208-20528FF56183}" destId="{6328F3F3-0744-4439-B2E8-79062AEEC82D}" srcOrd="1" destOrd="0" presId="urn:microsoft.com/office/officeart/2005/8/layout/orgChart1"/>
    <dgm:cxn modelId="{3A619FAA-B8DB-45F7-A498-87E0B6452073}" type="presOf" srcId="{D6BAF78C-B810-4056-AEF8-944BF2239042}" destId="{795D1D43-E1F6-4FE7-96DC-9DC569EB1645}" srcOrd="1" destOrd="0" presId="urn:microsoft.com/office/officeart/2005/8/layout/orgChart1"/>
    <dgm:cxn modelId="{9E0EB582-B5F9-4161-82D1-542A7B79CAD2}" type="presOf" srcId="{F7E492C0-D75F-483F-B208-20528FF56183}" destId="{612C0F5D-EFC2-4E92-8682-1B086BE24534}" srcOrd="0" destOrd="0" presId="urn:microsoft.com/office/officeart/2005/8/layout/orgChart1"/>
    <dgm:cxn modelId="{47B54FF1-82A1-4477-AF13-A74F445EC728}" type="presOf" srcId="{CFB979D6-F55C-4C35-8C9E-410527FCC021}" destId="{33276428-B538-4463-97EC-AC510A8C1CB9}" srcOrd="0" destOrd="0" presId="urn:microsoft.com/office/officeart/2005/8/layout/orgChart1"/>
    <dgm:cxn modelId="{D49C316B-5310-43B2-8222-FEF5F513C829}" type="presOf" srcId="{51334DF0-F427-4345-95B1-1889CAB9077B}" destId="{7BA73795-A245-467E-BE24-5416FD86209A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2DA6B76D-66D8-4D57-B4EF-118F4F4D81E3}" type="presOf" srcId="{BD8BAC0E-89CF-48E6-B661-423D85A2D0A4}" destId="{74913850-F680-4EE9-9C66-538498415C60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811D8E2A-116A-4322-B1A3-0F6E0F873F2A}" type="presOf" srcId="{52A7B299-987B-4C85-966A-44913F9C8407}" destId="{23F44244-351A-4313-89DA-1D0C8020ABFA}" srcOrd="0" destOrd="0" presId="urn:microsoft.com/office/officeart/2005/8/layout/orgChart1"/>
    <dgm:cxn modelId="{BACBC4B1-9DAB-4EDE-9F67-CBD18F7CA4E0}" type="presOf" srcId="{66D3B1A6-EC79-4688-9FD8-3631C52892A8}" destId="{1452AAE3-7C60-42E7-B48D-825D20B797F8}" srcOrd="0" destOrd="0" presId="urn:microsoft.com/office/officeart/2005/8/layout/orgChart1"/>
    <dgm:cxn modelId="{0C45CB0C-E529-40A5-A8E2-8003D0F3483A}" type="presOf" srcId="{815BE3AE-520C-401A-A055-DEC3D7FE5E42}" destId="{894B5E8F-9592-4CE9-B1C0-6BE0E501D811}" srcOrd="0" destOrd="0" presId="urn:microsoft.com/office/officeart/2005/8/layout/orgChart1"/>
    <dgm:cxn modelId="{214FF682-4C88-4B26-B41B-715E93683BC6}" type="presOf" srcId="{9BF821AB-73D7-46E1-908F-129515DC495D}" destId="{D3CE5028-E662-40F1-9329-CA241092246B}" srcOrd="0" destOrd="0" presId="urn:microsoft.com/office/officeart/2005/8/layout/orgChart1"/>
    <dgm:cxn modelId="{169CB6FD-C718-403B-A94A-3DDCC7C341C8}" type="presOf" srcId="{0EBCA0ED-4E9E-47AC-95AD-E5969C27F72B}" destId="{04901C3C-C9E4-4718-A6DB-6FAFE385C3B5}" srcOrd="0" destOrd="0" presId="urn:microsoft.com/office/officeart/2005/8/layout/orgChart1"/>
    <dgm:cxn modelId="{D8D40A70-FCD6-4FFD-A914-527D356005B9}" type="presOf" srcId="{D6BAF78C-B810-4056-AEF8-944BF2239042}" destId="{A0751396-217E-4E2F-971C-00D04A696A6F}" srcOrd="0" destOrd="0" presId="urn:microsoft.com/office/officeart/2005/8/layout/orgChart1"/>
    <dgm:cxn modelId="{CD4A22B6-4A6E-4184-BDBD-E0D4124A978D}" type="presOf" srcId="{B194E6A4-343B-4897-91E1-32A66AF365E3}" destId="{E051DEF9-EB24-4E61-8DDF-28711B3D1961}" srcOrd="0" destOrd="0" presId="urn:microsoft.com/office/officeart/2005/8/layout/orgChart1"/>
    <dgm:cxn modelId="{BDD860E4-DEB1-4F09-857A-C4182E735FE2}" type="presOf" srcId="{BD8BAC0E-89CF-48E6-B661-423D85A2D0A4}" destId="{54550EDA-FE5B-4D6E-AE5A-37DCEBD432C6}" srcOrd="0" destOrd="0" presId="urn:microsoft.com/office/officeart/2005/8/layout/orgChart1"/>
    <dgm:cxn modelId="{130D9B5C-6246-43FC-B550-3822C9DF27E6}" type="presOf" srcId="{229EED26-B32A-4EAA-9BC7-9172C72B77A4}" destId="{45494B74-3ED4-46BA-AC12-6DB58CD96B6A}" srcOrd="0" destOrd="0" presId="urn:microsoft.com/office/officeart/2005/8/layout/orgChart1"/>
    <dgm:cxn modelId="{089EAED6-F5AB-44E9-A68C-41FAE268C1DB}" type="presParOf" srcId="{894B5E8F-9592-4CE9-B1C0-6BE0E501D811}" destId="{F6E6FEAD-6DBB-41DF-AA5C-F2D7862E1A0F}" srcOrd="0" destOrd="0" presId="urn:microsoft.com/office/officeart/2005/8/layout/orgChart1"/>
    <dgm:cxn modelId="{5888583C-C1FB-4A5C-9730-72173EC5EA76}" type="presParOf" srcId="{F6E6FEAD-6DBB-41DF-AA5C-F2D7862E1A0F}" destId="{F86EFF71-763B-4D0E-A9F8-B881FD6D4458}" srcOrd="0" destOrd="0" presId="urn:microsoft.com/office/officeart/2005/8/layout/orgChart1"/>
    <dgm:cxn modelId="{353D9111-941D-4417-B5A2-359659E5933A}" type="presParOf" srcId="{F86EFF71-763B-4D0E-A9F8-B881FD6D4458}" destId="{A0751396-217E-4E2F-971C-00D04A696A6F}" srcOrd="0" destOrd="0" presId="urn:microsoft.com/office/officeart/2005/8/layout/orgChart1"/>
    <dgm:cxn modelId="{16899790-3D10-4684-8CA9-5FDC21252329}" type="presParOf" srcId="{F86EFF71-763B-4D0E-A9F8-B881FD6D4458}" destId="{795D1D43-E1F6-4FE7-96DC-9DC569EB1645}" srcOrd="1" destOrd="0" presId="urn:microsoft.com/office/officeart/2005/8/layout/orgChart1"/>
    <dgm:cxn modelId="{D1D3922A-A345-4DE7-AD0D-795E6F14BE87}" type="presParOf" srcId="{F6E6FEAD-6DBB-41DF-AA5C-F2D7862E1A0F}" destId="{60CB6DC7-77D2-4A35-B8A4-2BD19E9716B0}" srcOrd="1" destOrd="0" presId="urn:microsoft.com/office/officeart/2005/8/layout/orgChart1"/>
    <dgm:cxn modelId="{4B578A1B-6D54-4D23-BBBD-1FA30FCF4BED}" type="presParOf" srcId="{60CB6DC7-77D2-4A35-B8A4-2BD19E9716B0}" destId="{BFF4297D-9DD5-4F82-A9FC-F8971922BE74}" srcOrd="0" destOrd="0" presId="urn:microsoft.com/office/officeart/2005/8/layout/orgChart1"/>
    <dgm:cxn modelId="{6819D8D9-F556-47D0-853E-34876EDEE64B}" type="presParOf" srcId="{60CB6DC7-77D2-4A35-B8A4-2BD19E9716B0}" destId="{09E2E397-B08A-4762-9BC9-CE60F5750A68}" srcOrd="1" destOrd="0" presId="urn:microsoft.com/office/officeart/2005/8/layout/orgChart1"/>
    <dgm:cxn modelId="{90AB8FC3-A689-43EE-A9CE-01FDE4C71C2D}" type="presParOf" srcId="{09E2E397-B08A-4762-9BC9-CE60F5750A68}" destId="{15C1C1EC-DC40-4C3E-83B7-E8E7AA213083}" srcOrd="0" destOrd="0" presId="urn:microsoft.com/office/officeart/2005/8/layout/orgChart1"/>
    <dgm:cxn modelId="{40712C68-818A-472A-9432-962147C7E254}" type="presParOf" srcId="{15C1C1EC-DC40-4C3E-83B7-E8E7AA213083}" destId="{24AE9095-9813-42A7-BD70-FBFF559B67F0}" srcOrd="0" destOrd="0" presId="urn:microsoft.com/office/officeart/2005/8/layout/orgChart1"/>
    <dgm:cxn modelId="{4155DA10-05C0-458A-837B-71FDE5FE2576}" type="presParOf" srcId="{15C1C1EC-DC40-4C3E-83B7-E8E7AA213083}" destId="{0C688BC0-7AC1-40D0-BA1A-812F1047DA73}" srcOrd="1" destOrd="0" presId="urn:microsoft.com/office/officeart/2005/8/layout/orgChart1"/>
    <dgm:cxn modelId="{5314B3AD-3950-458E-9F42-353822CB4773}" type="presParOf" srcId="{09E2E397-B08A-4762-9BC9-CE60F5750A68}" destId="{24EAD053-ECC4-46B5-B579-69C8FF485C87}" srcOrd="1" destOrd="0" presId="urn:microsoft.com/office/officeart/2005/8/layout/orgChart1"/>
    <dgm:cxn modelId="{46B16AA1-454B-42BE-A23E-4B7284CC12D4}" type="presParOf" srcId="{09E2E397-B08A-4762-9BC9-CE60F5750A68}" destId="{98118BC6-806A-4595-8CB0-2425A43BA65B}" srcOrd="2" destOrd="0" presId="urn:microsoft.com/office/officeart/2005/8/layout/orgChart1"/>
    <dgm:cxn modelId="{2A3678F0-4089-4A0E-BA6E-8F228EA653C8}" type="presParOf" srcId="{60CB6DC7-77D2-4A35-B8A4-2BD19E9716B0}" destId="{7BA73795-A245-467E-BE24-5416FD86209A}" srcOrd="2" destOrd="0" presId="urn:microsoft.com/office/officeart/2005/8/layout/orgChart1"/>
    <dgm:cxn modelId="{6C9200E2-0F3A-430C-91A6-C1086175185F}" type="presParOf" srcId="{60CB6DC7-77D2-4A35-B8A4-2BD19E9716B0}" destId="{586FD9D2-9F0F-4006-B06F-DF280926BC5B}" srcOrd="3" destOrd="0" presId="urn:microsoft.com/office/officeart/2005/8/layout/orgChart1"/>
    <dgm:cxn modelId="{2AE0C47D-AE34-4A16-9EF9-20099A29C02B}" type="presParOf" srcId="{586FD9D2-9F0F-4006-B06F-DF280926BC5B}" destId="{E7717D76-D0AF-4227-BE0A-FBDA3922C040}" srcOrd="0" destOrd="0" presId="urn:microsoft.com/office/officeart/2005/8/layout/orgChart1"/>
    <dgm:cxn modelId="{D0E2C22E-7ED6-4303-ADAF-E6FBB4757B08}" type="presParOf" srcId="{E7717D76-D0AF-4227-BE0A-FBDA3922C040}" destId="{33276428-B538-4463-97EC-AC510A8C1CB9}" srcOrd="0" destOrd="0" presId="urn:microsoft.com/office/officeart/2005/8/layout/orgChart1"/>
    <dgm:cxn modelId="{6AB4D5AF-B294-4EC8-B5D9-7919FA029E17}" type="presParOf" srcId="{E7717D76-D0AF-4227-BE0A-FBDA3922C040}" destId="{106B9E69-B0B2-4A80-B430-B387C3F41A3D}" srcOrd="1" destOrd="0" presId="urn:microsoft.com/office/officeart/2005/8/layout/orgChart1"/>
    <dgm:cxn modelId="{37DA6FBA-247A-43DB-A1B9-28C6741F5934}" type="presParOf" srcId="{586FD9D2-9F0F-4006-B06F-DF280926BC5B}" destId="{41F7A624-7041-43D3-BDF2-7749114F50E6}" srcOrd="1" destOrd="0" presId="urn:microsoft.com/office/officeart/2005/8/layout/orgChart1"/>
    <dgm:cxn modelId="{E40FCD6D-370C-4765-A568-134C766D7CE1}" type="presParOf" srcId="{586FD9D2-9F0F-4006-B06F-DF280926BC5B}" destId="{F7095511-468E-4665-A09D-2B2006ECD36E}" srcOrd="2" destOrd="0" presId="urn:microsoft.com/office/officeart/2005/8/layout/orgChart1"/>
    <dgm:cxn modelId="{94BEF02E-314F-4229-A2F3-995A600A85FD}" type="presParOf" srcId="{60CB6DC7-77D2-4A35-B8A4-2BD19E9716B0}" destId="{45494B74-3ED4-46BA-AC12-6DB58CD96B6A}" srcOrd="4" destOrd="0" presId="urn:microsoft.com/office/officeart/2005/8/layout/orgChart1"/>
    <dgm:cxn modelId="{DB5C00E7-2420-4337-BECB-E8C24668D785}" type="presParOf" srcId="{60CB6DC7-77D2-4A35-B8A4-2BD19E9716B0}" destId="{2BD2F572-E5B2-42F4-B1DA-B2DE90A50116}" srcOrd="5" destOrd="0" presId="urn:microsoft.com/office/officeart/2005/8/layout/orgChart1"/>
    <dgm:cxn modelId="{E313F3A3-502D-4C32-A7FE-42DA6A3BAEBA}" type="presParOf" srcId="{2BD2F572-E5B2-42F4-B1DA-B2DE90A50116}" destId="{4FB94DF8-8996-460D-952E-8570C8BF9E5F}" srcOrd="0" destOrd="0" presId="urn:microsoft.com/office/officeart/2005/8/layout/orgChart1"/>
    <dgm:cxn modelId="{205BBE75-48EA-4EEB-A193-540094922288}" type="presParOf" srcId="{4FB94DF8-8996-460D-952E-8570C8BF9E5F}" destId="{D3CE5028-E662-40F1-9329-CA241092246B}" srcOrd="0" destOrd="0" presId="urn:microsoft.com/office/officeart/2005/8/layout/orgChart1"/>
    <dgm:cxn modelId="{9955F8A3-3AD2-489E-9756-D978770AE3DF}" type="presParOf" srcId="{4FB94DF8-8996-460D-952E-8570C8BF9E5F}" destId="{796BCDEB-6F92-4D7F-9368-AAA1090A16E9}" srcOrd="1" destOrd="0" presId="urn:microsoft.com/office/officeart/2005/8/layout/orgChart1"/>
    <dgm:cxn modelId="{4807F573-BFAF-4687-B39E-6A1507B3278E}" type="presParOf" srcId="{2BD2F572-E5B2-42F4-B1DA-B2DE90A50116}" destId="{7DD5ECEE-58F8-4608-9226-F38A81E8D15D}" srcOrd="1" destOrd="0" presId="urn:microsoft.com/office/officeart/2005/8/layout/orgChart1"/>
    <dgm:cxn modelId="{5EB1EB8C-ABD0-48BC-B1DE-90DAFDDBA9C2}" type="presParOf" srcId="{2BD2F572-E5B2-42F4-B1DA-B2DE90A50116}" destId="{504DD2A7-B320-4E93-A2C4-D7DA9DED4FD8}" srcOrd="2" destOrd="0" presId="urn:microsoft.com/office/officeart/2005/8/layout/orgChart1"/>
    <dgm:cxn modelId="{20E09470-8A3E-4EBD-B99D-1A865A2260FB}" type="presParOf" srcId="{60CB6DC7-77D2-4A35-B8A4-2BD19E9716B0}" destId="{23F44244-351A-4313-89DA-1D0C8020ABFA}" srcOrd="6" destOrd="0" presId="urn:microsoft.com/office/officeart/2005/8/layout/orgChart1"/>
    <dgm:cxn modelId="{96FBC268-279A-454E-8541-07652E3A488C}" type="presParOf" srcId="{60CB6DC7-77D2-4A35-B8A4-2BD19E9716B0}" destId="{04D03080-FCDD-435B-9097-DA7E4214C741}" srcOrd="7" destOrd="0" presId="urn:microsoft.com/office/officeart/2005/8/layout/orgChart1"/>
    <dgm:cxn modelId="{6240D525-642D-496A-BDA7-0EECC89144CE}" type="presParOf" srcId="{04D03080-FCDD-435B-9097-DA7E4214C741}" destId="{1893CFF5-D809-477A-AFD5-27E7ACB3559D}" srcOrd="0" destOrd="0" presId="urn:microsoft.com/office/officeart/2005/8/layout/orgChart1"/>
    <dgm:cxn modelId="{42DC0BD3-4C26-4194-946E-59AF1F15F34E}" type="presParOf" srcId="{1893CFF5-D809-477A-AFD5-27E7ACB3559D}" destId="{612C0F5D-EFC2-4E92-8682-1B086BE24534}" srcOrd="0" destOrd="0" presId="urn:microsoft.com/office/officeart/2005/8/layout/orgChart1"/>
    <dgm:cxn modelId="{4B37C318-7E70-4D44-9985-7B1342A8A084}" type="presParOf" srcId="{1893CFF5-D809-477A-AFD5-27E7ACB3559D}" destId="{6328F3F3-0744-4439-B2E8-79062AEEC82D}" srcOrd="1" destOrd="0" presId="urn:microsoft.com/office/officeart/2005/8/layout/orgChart1"/>
    <dgm:cxn modelId="{70763328-1A00-40ED-98F4-0DDEB515BD4A}" type="presParOf" srcId="{04D03080-FCDD-435B-9097-DA7E4214C741}" destId="{7B18954F-C92F-4A2E-960D-E7B54F3A9750}" srcOrd="1" destOrd="0" presId="urn:microsoft.com/office/officeart/2005/8/layout/orgChart1"/>
    <dgm:cxn modelId="{49AD2798-A151-4440-8340-30290970EEB6}" type="presParOf" srcId="{04D03080-FCDD-435B-9097-DA7E4214C741}" destId="{38245F34-9EDB-4FC2-955D-DC7CEC4103C2}" srcOrd="2" destOrd="0" presId="urn:microsoft.com/office/officeart/2005/8/layout/orgChart1"/>
    <dgm:cxn modelId="{30035920-4C24-457F-A455-196D88BA03F5}" type="presParOf" srcId="{60CB6DC7-77D2-4A35-B8A4-2BD19E9716B0}" destId="{1452AAE3-7C60-42E7-B48D-825D20B797F8}" srcOrd="8" destOrd="0" presId="urn:microsoft.com/office/officeart/2005/8/layout/orgChart1"/>
    <dgm:cxn modelId="{AE4B52F9-5FA8-41CD-A2C1-36450DD202CB}" type="presParOf" srcId="{60CB6DC7-77D2-4A35-B8A4-2BD19E9716B0}" destId="{9E45F886-61EF-4A2B-95FB-0CBBAD1FA1AB}" srcOrd="9" destOrd="0" presId="urn:microsoft.com/office/officeart/2005/8/layout/orgChart1"/>
    <dgm:cxn modelId="{032DF3A2-3A7E-490E-966D-E1D6D7C2122E}" type="presParOf" srcId="{9E45F886-61EF-4A2B-95FB-0CBBAD1FA1AB}" destId="{CAB04ADC-B21C-4AA2-8AAC-AFD0BD8D6B35}" srcOrd="0" destOrd="0" presId="urn:microsoft.com/office/officeart/2005/8/layout/orgChart1"/>
    <dgm:cxn modelId="{9FB12C10-C04F-4F8F-B304-0477F058A6AA}" type="presParOf" srcId="{CAB04ADC-B21C-4AA2-8AAC-AFD0BD8D6B35}" destId="{54550EDA-FE5B-4D6E-AE5A-37DCEBD432C6}" srcOrd="0" destOrd="0" presId="urn:microsoft.com/office/officeart/2005/8/layout/orgChart1"/>
    <dgm:cxn modelId="{8752871E-99C6-48F8-9D81-C83C856DC5FA}" type="presParOf" srcId="{CAB04ADC-B21C-4AA2-8AAC-AFD0BD8D6B35}" destId="{74913850-F680-4EE9-9C66-538498415C60}" srcOrd="1" destOrd="0" presId="urn:microsoft.com/office/officeart/2005/8/layout/orgChart1"/>
    <dgm:cxn modelId="{A7324847-45B1-429B-8C0F-E4D92990EA9B}" type="presParOf" srcId="{9E45F886-61EF-4A2B-95FB-0CBBAD1FA1AB}" destId="{B4E13D2C-B175-46FB-8857-FCF23190FDFA}" srcOrd="1" destOrd="0" presId="urn:microsoft.com/office/officeart/2005/8/layout/orgChart1"/>
    <dgm:cxn modelId="{464E9499-0B42-44E5-A9B1-9040D6A6E2F1}" type="presParOf" srcId="{9E45F886-61EF-4A2B-95FB-0CBBAD1FA1AB}" destId="{3CFB4F26-15BB-496E-BD23-D165B45E224C}" srcOrd="2" destOrd="0" presId="urn:microsoft.com/office/officeart/2005/8/layout/orgChart1"/>
    <dgm:cxn modelId="{2E332EAE-A83A-4F31-97CB-BEA6EA492B01}" type="presParOf" srcId="{60CB6DC7-77D2-4A35-B8A4-2BD19E9716B0}" destId="{EF058589-0EAD-4540-BE50-3525EB86D2D6}" srcOrd="10" destOrd="0" presId="urn:microsoft.com/office/officeart/2005/8/layout/orgChart1"/>
    <dgm:cxn modelId="{4FE3BC5B-854E-4E6E-B81A-2ED7A608D96C}" type="presParOf" srcId="{60CB6DC7-77D2-4A35-B8A4-2BD19E9716B0}" destId="{EA31937F-D328-4B26-B242-667558808D4D}" srcOrd="11" destOrd="0" presId="urn:microsoft.com/office/officeart/2005/8/layout/orgChart1"/>
    <dgm:cxn modelId="{CFD10A4F-E4E4-4757-8132-17A8CC7C2506}" type="presParOf" srcId="{EA31937F-D328-4B26-B242-667558808D4D}" destId="{E6C371F6-A193-4C42-8B28-DB711D4C3A43}" srcOrd="0" destOrd="0" presId="urn:microsoft.com/office/officeart/2005/8/layout/orgChart1"/>
    <dgm:cxn modelId="{E5C12908-EA0B-4A7B-A6EB-EF0D5580F8C5}" type="presParOf" srcId="{E6C371F6-A193-4C42-8B28-DB711D4C3A43}" destId="{086D4EEE-5856-4CCD-A755-5AABC3D1B1C3}" srcOrd="0" destOrd="0" presId="urn:microsoft.com/office/officeart/2005/8/layout/orgChart1"/>
    <dgm:cxn modelId="{2B54E1B5-0824-46E4-899B-7AB10D4F801B}" type="presParOf" srcId="{E6C371F6-A193-4C42-8B28-DB711D4C3A43}" destId="{C15C84A0-24B0-40D1-BD62-B48FC5B8B2FE}" srcOrd="1" destOrd="0" presId="urn:microsoft.com/office/officeart/2005/8/layout/orgChart1"/>
    <dgm:cxn modelId="{282F2E6E-B5B5-4124-839B-AC9AEE2DBAAC}" type="presParOf" srcId="{EA31937F-D328-4B26-B242-667558808D4D}" destId="{1198569A-A42E-4D95-8E21-978D554A81DC}" srcOrd="1" destOrd="0" presId="urn:microsoft.com/office/officeart/2005/8/layout/orgChart1"/>
    <dgm:cxn modelId="{C09803D2-D489-49BF-A31B-5C920F883B7F}" type="presParOf" srcId="{EA31937F-D328-4B26-B242-667558808D4D}" destId="{EC8AA261-2834-4FC7-92DA-D26E12D1671F}" srcOrd="2" destOrd="0" presId="urn:microsoft.com/office/officeart/2005/8/layout/orgChart1"/>
    <dgm:cxn modelId="{EFDC6B7A-10C8-46B5-870B-53FBD79E2547}" type="presParOf" srcId="{60CB6DC7-77D2-4A35-B8A4-2BD19E9716B0}" destId="{19DAD4F4-BDD1-4B18-A7BA-ED86D65B24AD}" srcOrd="12" destOrd="0" presId="urn:microsoft.com/office/officeart/2005/8/layout/orgChart1"/>
    <dgm:cxn modelId="{BD42B2CA-3EE6-4F5A-875F-4561381BA7A6}" type="presParOf" srcId="{60CB6DC7-77D2-4A35-B8A4-2BD19E9716B0}" destId="{918A67D1-D052-4666-B5F9-11B942AAA1AA}" srcOrd="13" destOrd="0" presId="urn:microsoft.com/office/officeart/2005/8/layout/orgChart1"/>
    <dgm:cxn modelId="{CE5C416B-0E8E-4101-97CD-66213BC2EEDE}" type="presParOf" srcId="{918A67D1-D052-4666-B5F9-11B942AAA1AA}" destId="{D1F81C95-FEA0-4DAF-BB95-9E1EB7849588}" srcOrd="0" destOrd="0" presId="urn:microsoft.com/office/officeart/2005/8/layout/orgChart1"/>
    <dgm:cxn modelId="{6BB9E228-14E8-4A30-B505-363D67374831}" type="presParOf" srcId="{D1F81C95-FEA0-4DAF-BB95-9E1EB7849588}" destId="{02741DF8-5B19-4907-BB9D-96B32D56E8E3}" srcOrd="0" destOrd="0" presId="urn:microsoft.com/office/officeart/2005/8/layout/orgChart1"/>
    <dgm:cxn modelId="{FB2C5CA4-7D94-40DF-957B-D1283123290E}" type="presParOf" srcId="{D1F81C95-FEA0-4DAF-BB95-9E1EB7849588}" destId="{F4DFE207-A4FE-4A34-BB45-7EE66CAF64F2}" srcOrd="1" destOrd="0" presId="urn:microsoft.com/office/officeart/2005/8/layout/orgChart1"/>
    <dgm:cxn modelId="{06825611-EA74-45B4-8671-1DD10B5C8EBB}" type="presParOf" srcId="{918A67D1-D052-4666-B5F9-11B942AAA1AA}" destId="{7463ABDD-1B05-4C24-913B-A5F30C863DC6}" srcOrd="1" destOrd="0" presId="urn:microsoft.com/office/officeart/2005/8/layout/orgChart1"/>
    <dgm:cxn modelId="{34F454F5-77DF-4068-BD96-C2C483B8F903}" type="presParOf" srcId="{918A67D1-D052-4666-B5F9-11B942AAA1AA}" destId="{34DB430E-9ED1-422E-8E1B-809AA8B2AC07}" srcOrd="2" destOrd="0" presId="urn:microsoft.com/office/officeart/2005/8/layout/orgChart1"/>
    <dgm:cxn modelId="{D824D1B4-D35D-42B8-B9E3-6AE21522EC82}" type="presParOf" srcId="{60CB6DC7-77D2-4A35-B8A4-2BD19E9716B0}" destId="{4285653A-9C3E-44D9-9A62-C46F51B50CB4}" srcOrd="14" destOrd="0" presId="urn:microsoft.com/office/officeart/2005/8/layout/orgChart1"/>
    <dgm:cxn modelId="{1D6EC47A-745A-4064-9FF1-C110ADDE1099}" type="presParOf" srcId="{60CB6DC7-77D2-4A35-B8A4-2BD19E9716B0}" destId="{3F7C7A20-0E24-446D-97FB-C9C76AF1DE89}" srcOrd="15" destOrd="0" presId="urn:microsoft.com/office/officeart/2005/8/layout/orgChart1"/>
    <dgm:cxn modelId="{B1B6ADDE-F4BC-4687-82E2-F3FAC33EB0BF}" type="presParOf" srcId="{3F7C7A20-0E24-446D-97FB-C9C76AF1DE89}" destId="{B976113F-97B3-4177-9A4E-730F8F84FAB8}" srcOrd="0" destOrd="0" presId="urn:microsoft.com/office/officeart/2005/8/layout/orgChart1"/>
    <dgm:cxn modelId="{CD811F25-74F6-47CA-AB14-B67605D39B03}" type="presParOf" srcId="{B976113F-97B3-4177-9A4E-730F8F84FAB8}" destId="{1C871BB5-62F6-4885-ACD0-7703A22589F8}" srcOrd="0" destOrd="0" presId="urn:microsoft.com/office/officeart/2005/8/layout/orgChart1"/>
    <dgm:cxn modelId="{72B1B6ED-DDE0-42B8-A3F4-CFD9A345598A}" type="presParOf" srcId="{B976113F-97B3-4177-9A4E-730F8F84FAB8}" destId="{40EFDCFE-6259-4D34-8B44-87E278B72383}" srcOrd="1" destOrd="0" presId="urn:microsoft.com/office/officeart/2005/8/layout/orgChart1"/>
    <dgm:cxn modelId="{63786AA9-128C-4C8A-A721-D7AC0E489A0E}" type="presParOf" srcId="{3F7C7A20-0E24-446D-97FB-C9C76AF1DE89}" destId="{B91B8244-32AD-42A4-92D4-CB4770897114}" srcOrd="1" destOrd="0" presId="urn:microsoft.com/office/officeart/2005/8/layout/orgChart1"/>
    <dgm:cxn modelId="{39BDDEB5-CAEF-431D-BD4C-AE4AAC2E36FC}" type="presParOf" srcId="{3F7C7A20-0E24-446D-97FB-C9C76AF1DE89}" destId="{1970A3A8-004E-441D-9602-3AE4BFF966BB}" srcOrd="2" destOrd="0" presId="urn:microsoft.com/office/officeart/2005/8/layout/orgChart1"/>
    <dgm:cxn modelId="{B113670D-0FA6-4217-8651-F60B985F6326}" type="presParOf" srcId="{60CB6DC7-77D2-4A35-B8A4-2BD19E9716B0}" destId="{E051DEF9-EB24-4E61-8DDF-28711B3D1961}" srcOrd="16" destOrd="0" presId="urn:microsoft.com/office/officeart/2005/8/layout/orgChart1"/>
    <dgm:cxn modelId="{1FC8C8BD-E233-45A7-8D37-24C4ADFC5A51}" type="presParOf" srcId="{60CB6DC7-77D2-4A35-B8A4-2BD19E9716B0}" destId="{1790A086-014C-48DB-898D-CAF28D640590}" srcOrd="17" destOrd="0" presId="urn:microsoft.com/office/officeart/2005/8/layout/orgChart1"/>
    <dgm:cxn modelId="{44ADD451-F248-49B3-B687-4DD69681CD9D}" type="presParOf" srcId="{1790A086-014C-48DB-898D-CAF28D640590}" destId="{44C7FE0A-DC70-4DAA-AD69-1B9A412EF065}" srcOrd="0" destOrd="0" presId="urn:microsoft.com/office/officeart/2005/8/layout/orgChart1"/>
    <dgm:cxn modelId="{4AD3B7CF-FAAD-44BC-9564-E183DC428217}" type="presParOf" srcId="{44C7FE0A-DC70-4DAA-AD69-1B9A412EF065}" destId="{04901C3C-C9E4-4718-A6DB-6FAFE385C3B5}" srcOrd="0" destOrd="0" presId="urn:microsoft.com/office/officeart/2005/8/layout/orgChart1"/>
    <dgm:cxn modelId="{F90C2D39-0AB3-4B1F-8AD5-45CE7A3511C0}" type="presParOf" srcId="{44C7FE0A-DC70-4DAA-AD69-1B9A412EF065}" destId="{CC92D6C7-2693-49F6-B644-D26F4B67C635}" srcOrd="1" destOrd="0" presId="urn:microsoft.com/office/officeart/2005/8/layout/orgChart1"/>
    <dgm:cxn modelId="{1BCB50ED-B19C-4AA9-9226-6D40A22A60E1}" type="presParOf" srcId="{1790A086-014C-48DB-898D-CAF28D640590}" destId="{E15BAABB-15F0-4486-ACDD-ECAB66CCEA8C}" srcOrd="1" destOrd="0" presId="urn:microsoft.com/office/officeart/2005/8/layout/orgChart1"/>
    <dgm:cxn modelId="{841736A0-6FD0-43BA-B321-32638894944A}" type="presParOf" srcId="{1790A086-014C-48DB-898D-CAF28D640590}" destId="{CEB5D3E4-D6D6-4957-9B31-B5C80A35534C}" srcOrd="2" destOrd="0" presId="urn:microsoft.com/office/officeart/2005/8/layout/orgChart1"/>
    <dgm:cxn modelId="{40928BEF-2928-4CAB-95D3-CCED408DC119}" type="presParOf" srcId="{60CB6DC7-77D2-4A35-B8A4-2BD19E9716B0}" destId="{222B6181-6608-4696-9457-D00D9C39803B}" srcOrd="18" destOrd="0" presId="urn:microsoft.com/office/officeart/2005/8/layout/orgChart1"/>
    <dgm:cxn modelId="{211DA89D-13D1-415E-B82B-181E0386FF6B}" type="presParOf" srcId="{60CB6DC7-77D2-4A35-B8A4-2BD19E9716B0}" destId="{9B40B91E-322C-4AA4-8EA8-780DA6A45BE5}" srcOrd="19" destOrd="0" presId="urn:microsoft.com/office/officeart/2005/8/layout/orgChart1"/>
    <dgm:cxn modelId="{883D1159-BEAA-4067-9781-2A6A35DA9331}" type="presParOf" srcId="{9B40B91E-322C-4AA4-8EA8-780DA6A45BE5}" destId="{BDCF7894-B77B-4064-BF1E-A1B44394E03B}" srcOrd="0" destOrd="0" presId="urn:microsoft.com/office/officeart/2005/8/layout/orgChart1"/>
    <dgm:cxn modelId="{EFFD40B1-73DB-4167-9D40-AFD384E45465}" type="presParOf" srcId="{BDCF7894-B77B-4064-BF1E-A1B44394E03B}" destId="{116F8CE3-A21E-4C42-8A05-643D5FE31379}" srcOrd="0" destOrd="0" presId="urn:microsoft.com/office/officeart/2005/8/layout/orgChart1"/>
    <dgm:cxn modelId="{0F8EE8CD-4855-4D7F-BD49-C9D561DC2893}" type="presParOf" srcId="{BDCF7894-B77B-4064-BF1E-A1B44394E03B}" destId="{0EB445A3-65D6-4932-8805-A0DBA0D91855}" srcOrd="1" destOrd="0" presId="urn:microsoft.com/office/officeart/2005/8/layout/orgChart1"/>
    <dgm:cxn modelId="{3457FE83-8186-4890-8F1E-22D7C70BD483}" type="presParOf" srcId="{9B40B91E-322C-4AA4-8EA8-780DA6A45BE5}" destId="{C0D9C6E3-2178-4442-8BD2-1E17CFD69DFB}" srcOrd="1" destOrd="0" presId="urn:microsoft.com/office/officeart/2005/8/layout/orgChart1"/>
    <dgm:cxn modelId="{5612C676-ED8D-4F9A-9EDE-4BA5ED8503D5}" type="presParOf" srcId="{9B40B91E-322C-4AA4-8EA8-780DA6A45BE5}" destId="{BAA5AFA4-0178-4E56-8929-61EBB54BD925}" srcOrd="2" destOrd="0" presId="urn:microsoft.com/office/officeart/2005/8/layout/orgChart1"/>
    <dgm:cxn modelId="{373C03A5-CFC8-425A-8E17-738D3C66C2C0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088C138E-C295-4E74-9C4F-7DFBC454D0F7}" type="presOf" srcId="{99EADA56-EACC-4463-9172-D13F14025A35}" destId="{0C688BC0-7AC1-40D0-BA1A-812F1047DA73}" srcOrd="1" destOrd="0" presId="urn:microsoft.com/office/officeart/2005/8/layout/orgChart1"/>
    <dgm:cxn modelId="{99C0D3A5-952F-46CE-8767-7FCB10A131CA}" type="presOf" srcId="{D6BAF78C-B810-4056-AEF8-944BF2239042}" destId="{A0751396-217E-4E2F-971C-00D04A696A6F}" srcOrd="0" destOrd="0" presId="urn:microsoft.com/office/officeart/2005/8/layout/orgChart1"/>
    <dgm:cxn modelId="{6C54A809-006E-499C-9AB1-A78B84E1D583}" type="presOf" srcId="{08C27CB2-FCF0-4D44-A11A-51AB8C303D76}" destId="{02741DF8-5B19-4907-BB9D-96B32D56E8E3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4089371D-53C2-4184-B8B7-03BA7F740B14}" type="presOf" srcId="{F7E492C0-D75F-483F-B208-20528FF56183}" destId="{6328F3F3-0744-4439-B2E8-79062AEEC82D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B1252CA0-5070-40ED-BEE1-D420FB01F3D0}" type="presOf" srcId="{D6BAF78C-B810-4056-AEF8-944BF2239042}" destId="{795D1D43-E1F6-4FE7-96DC-9DC569EB1645}" srcOrd="1" destOrd="0" presId="urn:microsoft.com/office/officeart/2005/8/layout/orgChart1"/>
    <dgm:cxn modelId="{F0D91E79-330B-47B0-9E71-361A5CBAB1B6}" type="presOf" srcId="{86D92570-30BE-4FC6-AB1F-3EF239C7C587}" destId="{222B6181-6608-4696-9457-D00D9C39803B}" srcOrd="0" destOrd="0" presId="urn:microsoft.com/office/officeart/2005/8/layout/orgChart1"/>
    <dgm:cxn modelId="{27370D2E-56AF-4E3C-B1B3-68934AC41344}" type="presOf" srcId="{18D177C1-524B-4A5E-BB2A-51D15420D5EC}" destId="{BFF4297D-9DD5-4F82-A9FC-F8971922BE7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09F13B60-BEE7-4DAE-A4D7-7A88D8DF3AD4}" type="presOf" srcId="{209D2B16-0651-4761-AF34-AF11EC34ABAF}" destId="{1C871BB5-62F6-4885-ACD0-7703A22589F8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E1A19444-4369-4CAE-9FEB-B0344D3EAD3F}" type="presOf" srcId="{99EADA56-EACC-4463-9172-D13F14025A35}" destId="{24AE9095-9813-42A7-BD70-FBFF559B67F0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C595A8FF-CA0D-429C-A2EE-18D63B3DCE3C}" type="presOf" srcId="{CFB979D6-F55C-4C35-8C9E-410527FCC021}" destId="{33276428-B538-4463-97EC-AC510A8C1CB9}" srcOrd="0" destOrd="0" presId="urn:microsoft.com/office/officeart/2005/8/layout/orgChart1"/>
    <dgm:cxn modelId="{5C7EFE2C-1F5E-42D5-AF2B-033B2A79CFD9}" type="presOf" srcId="{0EBCA0ED-4E9E-47AC-95AD-E5969C27F72B}" destId="{CC92D6C7-2693-49F6-B644-D26F4B67C63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B5F0ECF0-524C-49E7-BD4D-5AAD8BC00C88}" type="presOf" srcId="{66D3B1A6-EC79-4688-9FD8-3631C52892A8}" destId="{1452AAE3-7C60-42E7-B48D-825D20B797F8}" srcOrd="0" destOrd="0" presId="urn:microsoft.com/office/officeart/2005/8/layout/orgChart1"/>
    <dgm:cxn modelId="{C52650E4-3A7B-4289-8B64-C41244754FE8}" type="presOf" srcId="{9BF821AB-73D7-46E1-908F-129515DC495D}" destId="{796BCDEB-6F92-4D7F-9368-AAA1090A16E9}" srcOrd="1" destOrd="0" presId="urn:microsoft.com/office/officeart/2005/8/layout/orgChart1"/>
    <dgm:cxn modelId="{77703B5D-3789-4865-92D1-F0F7E1CA3BF5}" type="presOf" srcId="{9BF821AB-73D7-46E1-908F-129515DC495D}" destId="{D3CE5028-E662-40F1-9329-CA241092246B}" srcOrd="0" destOrd="0" presId="urn:microsoft.com/office/officeart/2005/8/layout/orgChart1"/>
    <dgm:cxn modelId="{59F93BE8-8A56-4B7D-8022-A5F0538190FD}" type="presOf" srcId="{229EED26-B32A-4EAA-9BC7-9172C72B77A4}" destId="{45494B74-3ED4-46BA-AC12-6DB58CD96B6A}" srcOrd="0" destOrd="0" presId="urn:microsoft.com/office/officeart/2005/8/layout/orgChart1"/>
    <dgm:cxn modelId="{D72201E4-0C72-4131-8AC1-E8F688A116BB}" type="presOf" srcId="{754F6713-7476-4A81-8DDB-06AC19D18242}" destId="{EF058589-0EAD-4540-BE50-3525EB86D2D6}" srcOrd="0" destOrd="0" presId="urn:microsoft.com/office/officeart/2005/8/layout/orgChart1"/>
    <dgm:cxn modelId="{15ED828F-C4E4-47DF-88BD-C7149EB39123}" type="presOf" srcId="{ED5178BE-DB7A-4128-90DE-10D3BAD51C26}" destId="{0EB445A3-65D6-4932-8805-A0DBA0D91855}" srcOrd="1" destOrd="0" presId="urn:microsoft.com/office/officeart/2005/8/layout/orgChart1"/>
    <dgm:cxn modelId="{C7AD0192-AC0F-4A7F-BC5F-BFFF169EBA18}" type="presOf" srcId="{B194E6A4-343B-4897-91E1-32A66AF365E3}" destId="{E051DEF9-EB24-4E61-8DDF-28711B3D1961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0187B37-40D0-426F-9573-7E2ED1620AFF}" type="presOf" srcId="{E5ADD0F3-3D14-4723-84F1-B7D2F082ED36}" destId="{C15C84A0-24B0-40D1-BD62-B48FC5B8B2FE}" srcOrd="1" destOrd="0" presId="urn:microsoft.com/office/officeart/2005/8/layout/orgChart1"/>
    <dgm:cxn modelId="{740D21C7-0EBA-4CF3-BC92-6E175F80EC5B}" type="presOf" srcId="{08C27CB2-FCF0-4D44-A11A-51AB8C303D76}" destId="{F4DFE207-A4FE-4A34-BB45-7EE66CAF64F2}" srcOrd="1" destOrd="0" presId="urn:microsoft.com/office/officeart/2005/8/layout/orgChart1"/>
    <dgm:cxn modelId="{82C2E485-B7A7-4C43-9021-457E72CE43B8}" type="presOf" srcId="{209D2B16-0651-4761-AF34-AF11EC34ABAF}" destId="{40EFDCFE-6259-4D34-8B44-87E278B72383}" srcOrd="1" destOrd="0" presId="urn:microsoft.com/office/officeart/2005/8/layout/orgChart1"/>
    <dgm:cxn modelId="{2228D747-EBD9-4AA9-B046-C10EC97427E8}" type="presOf" srcId="{ED5178BE-DB7A-4128-90DE-10D3BAD51C26}" destId="{116F8CE3-A21E-4C42-8A05-643D5FE31379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42E96B50-F723-498E-A179-8881A2EDC263}" type="presOf" srcId="{0B72B09D-2B6B-491D-84E3-8D273CC5A045}" destId="{4285653A-9C3E-44D9-9A62-C46F51B50CB4}" srcOrd="0" destOrd="0" presId="urn:microsoft.com/office/officeart/2005/8/layout/orgChart1"/>
    <dgm:cxn modelId="{730AE552-CFA1-4743-A92B-2AE137849E15}" type="presOf" srcId="{815BE3AE-520C-401A-A055-DEC3D7FE5E42}" destId="{894B5E8F-9592-4CE9-B1C0-6BE0E501D811}" srcOrd="0" destOrd="0" presId="urn:microsoft.com/office/officeart/2005/8/layout/orgChart1"/>
    <dgm:cxn modelId="{67EFBAAC-D3EC-4A61-B14D-AB952977CC72}" type="presOf" srcId="{51334DF0-F427-4345-95B1-1889CAB9077B}" destId="{7BA73795-A245-467E-BE24-5416FD86209A}" srcOrd="0" destOrd="0" presId="urn:microsoft.com/office/officeart/2005/8/layout/orgChart1"/>
    <dgm:cxn modelId="{E06B3479-39E3-48B8-85A4-2F7A5CFAF996}" type="presOf" srcId="{E5ADD0F3-3D14-4723-84F1-B7D2F082ED36}" destId="{086D4EEE-5856-4CCD-A755-5AABC3D1B1C3}" srcOrd="0" destOrd="0" presId="urn:microsoft.com/office/officeart/2005/8/layout/orgChart1"/>
    <dgm:cxn modelId="{4B9D3564-8B59-4489-9057-09BE3653F736}" type="presOf" srcId="{37F786C1-9D59-4051-8EA8-8B35A42D16F5}" destId="{19DAD4F4-BDD1-4B18-A7BA-ED86D65B24AD}" srcOrd="0" destOrd="0" presId="urn:microsoft.com/office/officeart/2005/8/layout/orgChart1"/>
    <dgm:cxn modelId="{469155E9-4607-4CFC-AE60-3203E8E6ED2B}" type="presOf" srcId="{52A7B299-987B-4C85-966A-44913F9C8407}" destId="{23F44244-351A-4313-89DA-1D0C8020ABFA}" srcOrd="0" destOrd="0" presId="urn:microsoft.com/office/officeart/2005/8/layout/orgChart1"/>
    <dgm:cxn modelId="{532F56A4-9C67-4DE8-A074-66143B28446E}" type="presOf" srcId="{CFB979D6-F55C-4C35-8C9E-410527FCC021}" destId="{106B9E69-B0B2-4A80-B430-B387C3F41A3D}" srcOrd="1" destOrd="0" presId="urn:microsoft.com/office/officeart/2005/8/layout/orgChart1"/>
    <dgm:cxn modelId="{0DF4AE61-DB7C-42B2-9CAD-6101E17C4241}" type="presOf" srcId="{F7E492C0-D75F-483F-B208-20528FF56183}" destId="{612C0F5D-EFC2-4E92-8682-1B086BE24534}" srcOrd="0" destOrd="0" presId="urn:microsoft.com/office/officeart/2005/8/layout/orgChart1"/>
    <dgm:cxn modelId="{F67D14C0-46AE-401A-8385-194DCC298071}" type="presOf" srcId="{BD8BAC0E-89CF-48E6-B661-423D85A2D0A4}" destId="{74913850-F680-4EE9-9C66-538498415C60}" srcOrd="1" destOrd="0" presId="urn:microsoft.com/office/officeart/2005/8/layout/orgChart1"/>
    <dgm:cxn modelId="{514BCC4B-4525-428A-8893-D014914FBBC6}" type="presOf" srcId="{0EBCA0ED-4E9E-47AC-95AD-E5969C27F72B}" destId="{04901C3C-C9E4-4718-A6DB-6FAFE385C3B5}" srcOrd="0" destOrd="0" presId="urn:microsoft.com/office/officeart/2005/8/layout/orgChart1"/>
    <dgm:cxn modelId="{C8B5648A-FFF7-47E7-8A75-86D1CAF113F5}" type="presOf" srcId="{BD8BAC0E-89CF-48E6-B661-423D85A2D0A4}" destId="{54550EDA-FE5B-4D6E-AE5A-37DCEBD432C6}" srcOrd="0" destOrd="0" presId="urn:microsoft.com/office/officeart/2005/8/layout/orgChart1"/>
    <dgm:cxn modelId="{69074A07-B3AC-4468-AD1F-A2494C3A61B6}" type="presParOf" srcId="{894B5E8F-9592-4CE9-B1C0-6BE0E501D811}" destId="{F6E6FEAD-6DBB-41DF-AA5C-F2D7862E1A0F}" srcOrd="0" destOrd="0" presId="urn:microsoft.com/office/officeart/2005/8/layout/orgChart1"/>
    <dgm:cxn modelId="{33FB6ACC-9FDD-485F-89EA-2B84EE2C1FE5}" type="presParOf" srcId="{F6E6FEAD-6DBB-41DF-AA5C-F2D7862E1A0F}" destId="{F86EFF71-763B-4D0E-A9F8-B881FD6D4458}" srcOrd="0" destOrd="0" presId="urn:microsoft.com/office/officeart/2005/8/layout/orgChart1"/>
    <dgm:cxn modelId="{09591674-EAE6-453F-AD75-409734C565D5}" type="presParOf" srcId="{F86EFF71-763B-4D0E-A9F8-B881FD6D4458}" destId="{A0751396-217E-4E2F-971C-00D04A696A6F}" srcOrd="0" destOrd="0" presId="urn:microsoft.com/office/officeart/2005/8/layout/orgChart1"/>
    <dgm:cxn modelId="{C01BE097-35BA-4F2A-A6FE-8DD155DF5289}" type="presParOf" srcId="{F86EFF71-763B-4D0E-A9F8-B881FD6D4458}" destId="{795D1D43-E1F6-4FE7-96DC-9DC569EB1645}" srcOrd="1" destOrd="0" presId="urn:microsoft.com/office/officeart/2005/8/layout/orgChart1"/>
    <dgm:cxn modelId="{FECF11D4-9D75-4361-AA5F-9247F2F0C649}" type="presParOf" srcId="{F6E6FEAD-6DBB-41DF-AA5C-F2D7862E1A0F}" destId="{60CB6DC7-77D2-4A35-B8A4-2BD19E9716B0}" srcOrd="1" destOrd="0" presId="urn:microsoft.com/office/officeart/2005/8/layout/orgChart1"/>
    <dgm:cxn modelId="{5758B549-C0DA-4B47-8AD2-DD2B310DBC5D}" type="presParOf" srcId="{60CB6DC7-77D2-4A35-B8A4-2BD19E9716B0}" destId="{BFF4297D-9DD5-4F82-A9FC-F8971922BE74}" srcOrd="0" destOrd="0" presId="urn:microsoft.com/office/officeart/2005/8/layout/orgChart1"/>
    <dgm:cxn modelId="{FDA0A5AF-0F0C-44DF-BA9D-21D45E35E66C}" type="presParOf" srcId="{60CB6DC7-77D2-4A35-B8A4-2BD19E9716B0}" destId="{09E2E397-B08A-4762-9BC9-CE60F5750A68}" srcOrd="1" destOrd="0" presId="urn:microsoft.com/office/officeart/2005/8/layout/orgChart1"/>
    <dgm:cxn modelId="{C064E464-52A5-4660-8D47-BC770C79E06F}" type="presParOf" srcId="{09E2E397-B08A-4762-9BC9-CE60F5750A68}" destId="{15C1C1EC-DC40-4C3E-83B7-E8E7AA213083}" srcOrd="0" destOrd="0" presId="urn:microsoft.com/office/officeart/2005/8/layout/orgChart1"/>
    <dgm:cxn modelId="{95CFE8BF-AC28-401B-8A3E-5AEFAB19260B}" type="presParOf" srcId="{15C1C1EC-DC40-4C3E-83B7-E8E7AA213083}" destId="{24AE9095-9813-42A7-BD70-FBFF559B67F0}" srcOrd="0" destOrd="0" presId="urn:microsoft.com/office/officeart/2005/8/layout/orgChart1"/>
    <dgm:cxn modelId="{291919B8-27D0-40FC-A49F-463F80456CDD}" type="presParOf" srcId="{15C1C1EC-DC40-4C3E-83B7-E8E7AA213083}" destId="{0C688BC0-7AC1-40D0-BA1A-812F1047DA73}" srcOrd="1" destOrd="0" presId="urn:microsoft.com/office/officeart/2005/8/layout/orgChart1"/>
    <dgm:cxn modelId="{77606F59-8BD7-466E-AAE9-B3B8542DD82B}" type="presParOf" srcId="{09E2E397-B08A-4762-9BC9-CE60F5750A68}" destId="{24EAD053-ECC4-46B5-B579-69C8FF485C87}" srcOrd="1" destOrd="0" presId="urn:microsoft.com/office/officeart/2005/8/layout/orgChart1"/>
    <dgm:cxn modelId="{72451C00-3010-4E38-A250-D34250717BF7}" type="presParOf" srcId="{09E2E397-B08A-4762-9BC9-CE60F5750A68}" destId="{98118BC6-806A-4595-8CB0-2425A43BA65B}" srcOrd="2" destOrd="0" presId="urn:microsoft.com/office/officeart/2005/8/layout/orgChart1"/>
    <dgm:cxn modelId="{1F5F5E40-08FC-48F2-9E9E-276272111062}" type="presParOf" srcId="{60CB6DC7-77D2-4A35-B8A4-2BD19E9716B0}" destId="{7BA73795-A245-467E-BE24-5416FD86209A}" srcOrd="2" destOrd="0" presId="urn:microsoft.com/office/officeart/2005/8/layout/orgChart1"/>
    <dgm:cxn modelId="{22750FBC-8351-479D-A2EA-ADE8B794A943}" type="presParOf" srcId="{60CB6DC7-77D2-4A35-B8A4-2BD19E9716B0}" destId="{586FD9D2-9F0F-4006-B06F-DF280926BC5B}" srcOrd="3" destOrd="0" presId="urn:microsoft.com/office/officeart/2005/8/layout/orgChart1"/>
    <dgm:cxn modelId="{CE71CF8A-6ACC-4CB4-BE9D-748181C1517E}" type="presParOf" srcId="{586FD9D2-9F0F-4006-B06F-DF280926BC5B}" destId="{E7717D76-D0AF-4227-BE0A-FBDA3922C040}" srcOrd="0" destOrd="0" presId="urn:microsoft.com/office/officeart/2005/8/layout/orgChart1"/>
    <dgm:cxn modelId="{2FE656ED-44C4-41C4-A460-AB60366B1BC7}" type="presParOf" srcId="{E7717D76-D0AF-4227-BE0A-FBDA3922C040}" destId="{33276428-B538-4463-97EC-AC510A8C1CB9}" srcOrd="0" destOrd="0" presId="urn:microsoft.com/office/officeart/2005/8/layout/orgChart1"/>
    <dgm:cxn modelId="{FD3F9328-56CB-46CD-BA3B-40763DDCCC3E}" type="presParOf" srcId="{E7717D76-D0AF-4227-BE0A-FBDA3922C040}" destId="{106B9E69-B0B2-4A80-B430-B387C3F41A3D}" srcOrd="1" destOrd="0" presId="urn:microsoft.com/office/officeart/2005/8/layout/orgChart1"/>
    <dgm:cxn modelId="{57EA8AC3-DFAC-431D-8304-1E3A7757378D}" type="presParOf" srcId="{586FD9D2-9F0F-4006-B06F-DF280926BC5B}" destId="{41F7A624-7041-43D3-BDF2-7749114F50E6}" srcOrd="1" destOrd="0" presId="urn:microsoft.com/office/officeart/2005/8/layout/orgChart1"/>
    <dgm:cxn modelId="{C8F0AD48-69A7-4124-B5C1-536C68CD3131}" type="presParOf" srcId="{586FD9D2-9F0F-4006-B06F-DF280926BC5B}" destId="{F7095511-468E-4665-A09D-2B2006ECD36E}" srcOrd="2" destOrd="0" presId="urn:microsoft.com/office/officeart/2005/8/layout/orgChart1"/>
    <dgm:cxn modelId="{F5A52562-AFC5-4995-9DA6-886ED3BB291D}" type="presParOf" srcId="{60CB6DC7-77D2-4A35-B8A4-2BD19E9716B0}" destId="{45494B74-3ED4-46BA-AC12-6DB58CD96B6A}" srcOrd="4" destOrd="0" presId="urn:microsoft.com/office/officeart/2005/8/layout/orgChart1"/>
    <dgm:cxn modelId="{B23BDF20-74F7-46BA-AC14-A3DFFFDC1F7B}" type="presParOf" srcId="{60CB6DC7-77D2-4A35-B8A4-2BD19E9716B0}" destId="{2BD2F572-E5B2-42F4-B1DA-B2DE90A50116}" srcOrd="5" destOrd="0" presId="urn:microsoft.com/office/officeart/2005/8/layout/orgChart1"/>
    <dgm:cxn modelId="{52D59B14-171C-4ADD-BB8B-2FD755318C0F}" type="presParOf" srcId="{2BD2F572-E5B2-42F4-B1DA-B2DE90A50116}" destId="{4FB94DF8-8996-460D-952E-8570C8BF9E5F}" srcOrd="0" destOrd="0" presId="urn:microsoft.com/office/officeart/2005/8/layout/orgChart1"/>
    <dgm:cxn modelId="{A758F780-0978-4EF4-818B-8BAFC62A36B3}" type="presParOf" srcId="{4FB94DF8-8996-460D-952E-8570C8BF9E5F}" destId="{D3CE5028-E662-40F1-9329-CA241092246B}" srcOrd="0" destOrd="0" presId="urn:microsoft.com/office/officeart/2005/8/layout/orgChart1"/>
    <dgm:cxn modelId="{557651B4-6012-402F-BFC4-7A7CCE9E7C91}" type="presParOf" srcId="{4FB94DF8-8996-460D-952E-8570C8BF9E5F}" destId="{796BCDEB-6F92-4D7F-9368-AAA1090A16E9}" srcOrd="1" destOrd="0" presId="urn:microsoft.com/office/officeart/2005/8/layout/orgChart1"/>
    <dgm:cxn modelId="{ABFAD001-2B53-452C-9BD8-8B6AA7B81CAF}" type="presParOf" srcId="{2BD2F572-E5B2-42F4-B1DA-B2DE90A50116}" destId="{7DD5ECEE-58F8-4608-9226-F38A81E8D15D}" srcOrd="1" destOrd="0" presId="urn:microsoft.com/office/officeart/2005/8/layout/orgChart1"/>
    <dgm:cxn modelId="{EDDF0F4C-0A0C-4EE8-8B40-7FB1B055C9FD}" type="presParOf" srcId="{2BD2F572-E5B2-42F4-B1DA-B2DE90A50116}" destId="{504DD2A7-B320-4E93-A2C4-D7DA9DED4FD8}" srcOrd="2" destOrd="0" presId="urn:microsoft.com/office/officeart/2005/8/layout/orgChart1"/>
    <dgm:cxn modelId="{099D6818-F657-4EFF-80CD-D5060D6534D1}" type="presParOf" srcId="{60CB6DC7-77D2-4A35-B8A4-2BD19E9716B0}" destId="{23F44244-351A-4313-89DA-1D0C8020ABFA}" srcOrd="6" destOrd="0" presId="urn:microsoft.com/office/officeart/2005/8/layout/orgChart1"/>
    <dgm:cxn modelId="{668FC6C1-E4C6-4C7F-A1A1-1A4F642AFC32}" type="presParOf" srcId="{60CB6DC7-77D2-4A35-B8A4-2BD19E9716B0}" destId="{04D03080-FCDD-435B-9097-DA7E4214C741}" srcOrd="7" destOrd="0" presId="urn:microsoft.com/office/officeart/2005/8/layout/orgChart1"/>
    <dgm:cxn modelId="{3A4496B2-D53A-488A-A0E3-3AF64E213DF7}" type="presParOf" srcId="{04D03080-FCDD-435B-9097-DA7E4214C741}" destId="{1893CFF5-D809-477A-AFD5-27E7ACB3559D}" srcOrd="0" destOrd="0" presId="urn:microsoft.com/office/officeart/2005/8/layout/orgChart1"/>
    <dgm:cxn modelId="{066D1B8C-0AC7-4B5B-80F0-0A90D6E9BE03}" type="presParOf" srcId="{1893CFF5-D809-477A-AFD5-27E7ACB3559D}" destId="{612C0F5D-EFC2-4E92-8682-1B086BE24534}" srcOrd="0" destOrd="0" presId="urn:microsoft.com/office/officeart/2005/8/layout/orgChart1"/>
    <dgm:cxn modelId="{A3689E79-D4FA-4532-996F-8E7E30EE1591}" type="presParOf" srcId="{1893CFF5-D809-477A-AFD5-27E7ACB3559D}" destId="{6328F3F3-0744-4439-B2E8-79062AEEC82D}" srcOrd="1" destOrd="0" presId="urn:microsoft.com/office/officeart/2005/8/layout/orgChart1"/>
    <dgm:cxn modelId="{563FBCE4-3F35-4AD3-8543-651822AA68AF}" type="presParOf" srcId="{04D03080-FCDD-435B-9097-DA7E4214C741}" destId="{7B18954F-C92F-4A2E-960D-E7B54F3A9750}" srcOrd="1" destOrd="0" presId="urn:microsoft.com/office/officeart/2005/8/layout/orgChart1"/>
    <dgm:cxn modelId="{208DF078-3823-4BA2-9E47-12D6CD98CC15}" type="presParOf" srcId="{04D03080-FCDD-435B-9097-DA7E4214C741}" destId="{38245F34-9EDB-4FC2-955D-DC7CEC4103C2}" srcOrd="2" destOrd="0" presId="urn:microsoft.com/office/officeart/2005/8/layout/orgChart1"/>
    <dgm:cxn modelId="{3B5904BD-9FFE-4378-B825-36FF7B707A72}" type="presParOf" srcId="{60CB6DC7-77D2-4A35-B8A4-2BD19E9716B0}" destId="{1452AAE3-7C60-42E7-B48D-825D20B797F8}" srcOrd="8" destOrd="0" presId="urn:microsoft.com/office/officeart/2005/8/layout/orgChart1"/>
    <dgm:cxn modelId="{A13CEEBD-5A4F-47F5-A0DA-DD471D9968FD}" type="presParOf" srcId="{60CB6DC7-77D2-4A35-B8A4-2BD19E9716B0}" destId="{9E45F886-61EF-4A2B-95FB-0CBBAD1FA1AB}" srcOrd="9" destOrd="0" presId="urn:microsoft.com/office/officeart/2005/8/layout/orgChart1"/>
    <dgm:cxn modelId="{4DC12F18-B4A4-42A0-B6F8-8914017DB1FF}" type="presParOf" srcId="{9E45F886-61EF-4A2B-95FB-0CBBAD1FA1AB}" destId="{CAB04ADC-B21C-4AA2-8AAC-AFD0BD8D6B35}" srcOrd="0" destOrd="0" presId="urn:microsoft.com/office/officeart/2005/8/layout/orgChart1"/>
    <dgm:cxn modelId="{ABB71410-1FBA-44B3-B9A1-F73790CFCF5F}" type="presParOf" srcId="{CAB04ADC-B21C-4AA2-8AAC-AFD0BD8D6B35}" destId="{54550EDA-FE5B-4D6E-AE5A-37DCEBD432C6}" srcOrd="0" destOrd="0" presId="urn:microsoft.com/office/officeart/2005/8/layout/orgChart1"/>
    <dgm:cxn modelId="{E186DF8F-5095-48DA-A352-262895226671}" type="presParOf" srcId="{CAB04ADC-B21C-4AA2-8AAC-AFD0BD8D6B35}" destId="{74913850-F680-4EE9-9C66-538498415C60}" srcOrd="1" destOrd="0" presId="urn:microsoft.com/office/officeart/2005/8/layout/orgChart1"/>
    <dgm:cxn modelId="{6FF44C76-2D87-4419-9F56-C8DC58AB4FB8}" type="presParOf" srcId="{9E45F886-61EF-4A2B-95FB-0CBBAD1FA1AB}" destId="{B4E13D2C-B175-46FB-8857-FCF23190FDFA}" srcOrd="1" destOrd="0" presId="urn:microsoft.com/office/officeart/2005/8/layout/orgChart1"/>
    <dgm:cxn modelId="{2EA59BEC-62BD-48E1-990D-5365610A033D}" type="presParOf" srcId="{9E45F886-61EF-4A2B-95FB-0CBBAD1FA1AB}" destId="{3CFB4F26-15BB-496E-BD23-D165B45E224C}" srcOrd="2" destOrd="0" presId="urn:microsoft.com/office/officeart/2005/8/layout/orgChart1"/>
    <dgm:cxn modelId="{28B4F479-65AB-4D98-976F-7DF1D69F8C73}" type="presParOf" srcId="{60CB6DC7-77D2-4A35-B8A4-2BD19E9716B0}" destId="{EF058589-0EAD-4540-BE50-3525EB86D2D6}" srcOrd="10" destOrd="0" presId="urn:microsoft.com/office/officeart/2005/8/layout/orgChart1"/>
    <dgm:cxn modelId="{E842FC09-6607-4765-A826-BE12DDA4FEA5}" type="presParOf" srcId="{60CB6DC7-77D2-4A35-B8A4-2BD19E9716B0}" destId="{EA31937F-D328-4B26-B242-667558808D4D}" srcOrd="11" destOrd="0" presId="urn:microsoft.com/office/officeart/2005/8/layout/orgChart1"/>
    <dgm:cxn modelId="{0FF542FA-7FCC-4894-BB13-D3E17CBE4A8C}" type="presParOf" srcId="{EA31937F-D328-4B26-B242-667558808D4D}" destId="{E6C371F6-A193-4C42-8B28-DB711D4C3A43}" srcOrd="0" destOrd="0" presId="urn:microsoft.com/office/officeart/2005/8/layout/orgChart1"/>
    <dgm:cxn modelId="{C29C47C4-237F-4D85-9F83-DFCEE32715C1}" type="presParOf" srcId="{E6C371F6-A193-4C42-8B28-DB711D4C3A43}" destId="{086D4EEE-5856-4CCD-A755-5AABC3D1B1C3}" srcOrd="0" destOrd="0" presId="urn:microsoft.com/office/officeart/2005/8/layout/orgChart1"/>
    <dgm:cxn modelId="{35EEF431-8BF0-4ABD-AB35-38FDABA02E90}" type="presParOf" srcId="{E6C371F6-A193-4C42-8B28-DB711D4C3A43}" destId="{C15C84A0-24B0-40D1-BD62-B48FC5B8B2FE}" srcOrd="1" destOrd="0" presId="urn:microsoft.com/office/officeart/2005/8/layout/orgChart1"/>
    <dgm:cxn modelId="{627A3A58-3CF6-481E-92B2-1403D304B6F0}" type="presParOf" srcId="{EA31937F-D328-4B26-B242-667558808D4D}" destId="{1198569A-A42E-4D95-8E21-978D554A81DC}" srcOrd="1" destOrd="0" presId="urn:microsoft.com/office/officeart/2005/8/layout/orgChart1"/>
    <dgm:cxn modelId="{0A653A2E-6B08-43D9-B747-68565C48EC51}" type="presParOf" srcId="{EA31937F-D328-4B26-B242-667558808D4D}" destId="{EC8AA261-2834-4FC7-92DA-D26E12D1671F}" srcOrd="2" destOrd="0" presId="urn:microsoft.com/office/officeart/2005/8/layout/orgChart1"/>
    <dgm:cxn modelId="{696607C7-ED6C-41EF-872E-45BD455E5FD6}" type="presParOf" srcId="{60CB6DC7-77D2-4A35-B8A4-2BD19E9716B0}" destId="{19DAD4F4-BDD1-4B18-A7BA-ED86D65B24AD}" srcOrd="12" destOrd="0" presId="urn:microsoft.com/office/officeart/2005/8/layout/orgChart1"/>
    <dgm:cxn modelId="{6F66F50D-34D3-43B5-975C-E5749530A809}" type="presParOf" srcId="{60CB6DC7-77D2-4A35-B8A4-2BD19E9716B0}" destId="{918A67D1-D052-4666-B5F9-11B942AAA1AA}" srcOrd="13" destOrd="0" presId="urn:microsoft.com/office/officeart/2005/8/layout/orgChart1"/>
    <dgm:cxn modelId="{FE94F4D8-8156-4B5A-8CD2-EAA1E5EDAF12}" type="presParOf" srcId="{918A67D1-D052-4666-B5F9-11B942AAA1AA}" destId="{D1F81C95-FEA0-4DAF-BB95-9E1EB7849588}" srcOrd="0" destOrd="0" presId="urn:microsoft.com/office/officeart/2005/8/layout/orgChart1"/>
    <dgm:cxn modelId="{B8F4A914-9D30-46EF-B883-22E47676EDDB}" type="presParOf" srcId="{D1F81C95-FEA0-4DAF-BB95-9E1EB7849588}" destId="{02741DF8-5B19-4907-BB9D-96B32D56E8E3}" srcOrd="0" destOrd="0" presId="urn:microsoft.com/office/officeart/2005/8/layout/orgChart1"/>
    <dgm:cxn modelId="{826B9AE8-AF0C-468D-B641-48D076B6A25C}" type="presParOf" srcId="{D1F81C95-FEA0-4DAF-BB95-9E1EB7849588}" destId="{F4DFE207-A4FE-4A34-BB45-7EE66CAF64F2}" srcOrd="1" destOrd="0" presId="urn:microsoft.com/office/officeart/2005/8/layout/orgChart1"/>
    <dgm:cxn modelId="{A113F378-6C39-424D-B4FE-2E5D8F35ED10}" type="presParOf" srcId="{918A67D1-D052-4666-B5F9-11B942AAA1AA}" destId="{7463ABDD-1B05-4C24-913B-A5F30C863DC6}" srcOrd="1" destOrd="0" presId="urn:microsoft.com/office/officeart/2005/8/layout/orgChart1"/>
    <dgm:cxn modelId="{BC2BB0A9-7F73-438D-8C60-8879F855B952}" type="presParOf" srcId="{918A67D1-D052-4666-B5F9-11B942AAA1AA}" destId="{34DB430E-9ED1-422E-8E1B-809AA8B2AC07}" srcOrd="2" destOrd="0" presId="urn:microsoft.com/office/officeart/2005/8/layout/orgChart1"/>
    <dgm:cxn modelId="{D8461CCA-80AA-44A2-8F17-9147CF39626D}" type="presParOf" srcId="{60CB6DC7-77D2-4A35-B8A4-2BD19E9716B0}" destId="{4285653A-9C3E-44D9-9A62-C46F51B50CB4}" srcOrd="14" destOrd="0" presId="urn:microsoft.com/office/officeart/2005/8/layout/orgChart1"/>
    <dgm:cxn modelId="{9259ADF2-281E-4BB5-A82F-8BFFBCCEAF0A}" type="presParOf" srcId="{60CB6DC7-77D2-4A35-B8A4-2BD19E9716B0}" destId="{3F7C7A20-0E24-446D-97FB-C9C76AF1DE89}" srcOrd="15" destOrd="0" presId="urn:microsoft.com/office/officeart/2005/8/layout/orgChart1"/>
    <dgm:cxn modelId="{49518D97-C473-41E7-AEA4-325AB48D3326}" type="presParOf" srcId="{3F7C7A20-0E24-446D-97FB-C9C76AF1DE89}" destId="{B976113F-97B3-4177-9A4E-730F8F84FAB8}" srcOrd="0" destOrd="0" presId="urn:microsoft.com/office/officeart/2005/8/layout/orgChart1"/>
    <dgm:cxn modelId="{27820DEE-620C-4B5D-8091-39DC0D9FF957}" type="presParOf" srcId="{B976113F-97B3-4177-9A4E-730F8F84FAB8}" destId="{1C871BB5-62F6-4885-ACD0-7703A22589F8}" srcOrd="0" destOrd="0" presId="urn:microsoft.com/office/officeart/2005/8/layout/orgChart1"/>
    <dgm:cxn modelId="{BEFBEFA3-5DAD-43A7-A61E-596A8B5072A3}" type="presParOf" srcId="{B976113F-97B3-4177-9A4E-730F8F84FAB8}" destId="{40EFDCFE-6259-4D34-8B44-87E278B72383}" srcOrd="1" destOrd="0" presId="urn:microsoft.com/office/officeart/2005/8/layout/orgChart1"/>
    <dgm:cxn modelId="{26619140-A3BD-46E5-9A7E-B00BC0CFFF2E}" type="presParOf" srcId="{3F7C7A20-0E24-446D-97FB-C9C76AF1DE89}" destId="{B91B8244-32AD-42A4-92D4-CB4770897114}" srcOrd="1" destOrd="0" presId="urn:microsoft.com/office/officeart/2005/8/layout/orgChart1"/>
    <dgm:cxn modelId="{DA99BE1B-9651-4F8D-8731-907969D3E2B2}" type="presParOf" srcId="{3F7C7A20-0E24-446D-97FB-C9C76AF1DE89}" destId="{1970A3A8-004E-441D-9602-3AE4BFF966BB}" srcOrd="2" destOrd="0" presId="urn:microsoft.com/office/officeart/2005/8/layout/orgChart1"/>
    <dgm:cxn modelId="{8DB02DE7-D3FD-438F-BDA3-25BD92CCD72B}" type="presParOf" srcId="{60CB6DC7-77D2-4A35-B8A4-2BD19E9716B0}" destId="{E051DEF9-EB24-4E61-8DDF-28711B3D1961}" srcOrd="16" destOrd="0" presId="urn:microsoft.com/office/officeart/2005/8/layout/orgChart1"/>
    <dgm:cxn modelId="{E290E6CD-10F0-4883-A0B8-0B4B63459352}" type="presParOf" srcId="{60CB6DC7-77D2-4A35-B8A4-2BD19E9716B0}" destId="{1790A086-014C-48DB-898D-CAF28D640590}" srcOrd="17" destOrd="0" presId="urn:microsoft.com/office/officeart/2005/8/layout/orgChart1"/>
    <dgm:cxn modelId="{8D2313E7-D1A1-40B1-9B31-23A9088CEC56}" type="presParOf" srcId="{1790A086-014C-48DB-898D-CAF28D640590}" destId="{44C7FE0A-DC70-4DAA-AD69-1B9A412EF065}" srcOrd="0" destOrd="0" presId="urn:microsoft.com/office/officeart/2005/8/layout/orgChart1"/>
    <dgm:cxn modelId="{16E1B7E5-AD9A-492D-B18A-2A6C61F8CB62}" type="presParOf" srcId="{44C7FE0A-DC70-4DAA-AD69-1B9A412EF065}" destId="{04901C3C-C9E4-4718-A6DB-6FAFE385C3B5}" srcOrd="0" destOrd="0" presId="urn:microsoft.com/office/officeart/2005/8/layout/orgChart1"/>
    <dgm:cxn modelId="{F1599906-B19A-42EA-9DB0-7653DA182C1B}" type="presParOf" srcId="{44C7FE0A-DC70-4DAA-AD69-1B9A412EF065}" destId="{CC92D6C7-2693-49F6-B644-D26F4B67C635}" srcOrd="1" destOrd="0" presId="urn:microsoft.com/office/officeart/2005/8/layout/orgChart1"/>
    <dgm:cxn modelId="{1F4F8455-DEF1-4A4A-A28E-636BA0DE6C64}" type="presParOf" srcId="{1790A086-014C-48DB-898D-CAF28D640590}" destId="{E15BAABB-15F0-4486-ACDD-ECAB66CCEA8C}" srcOrd="1" destOrd="0" presId="urn:microsoft.com/office/officeart/2005/8/layout/orgChart1"/>
    <dgm:cxn modelId="{311AF7AE-2190-44E4-A9CB-8C1041CD259C}" type="presParOf" srcId="{1790A086-014C-48DB-898D-CAF28D640590}" destId="{CEB5D3E4-D6D6-4957-9B31-B5C80A35534C}" srcOrd="2" destOrd="0" presId="urn:microsoft.com/office/officeart/2005/8/layout/orgChart1"/>
    <dgm:cxn modelId="{0ED6D9E3-7CAF-4954-811A-EC833F8B7550}" type="presParOf" srcId="{60CB6DC7-77D2-4A35-B8A4-2BD19E9716B0}" destId="{222B6181-6608-4696-9457-D00D9C39803B}" srcOrd="18" destOrd="0" presId="urn:microsoft.com/office/officeart/2005/8/layout/orgChart1"/>
    <dgm:cxn modelId="{D76DF96E-543F-4829-94B1-65CD7A8CD83A}" type="presParOf" srcId="{60CB6DC7-77D2-4A35-B8A4-2BD19E9716B0}" destId="{9B40B91E-322C-4AA4-8EA8-780DA6A45BE5}" srcOrd="19" destOrd="0" presId="urn:microsoft.com/office/officeart/2005/8/layout/orgChart1"/>
    <dgm:cxn modelId="{D465F1E1-55F6-4D96-9048-543C17EC0F8D}" type="presParOf" srcId="{9B40B91E-322C-4AA4-8EA8-780DA6A45BE5}" destId="{BDCF7894-B77B-4064-BF1E-A1B44394E03B}" srcOrd="0" destOrd="0" presId="urn:microsoft.com/office/officeart/2005/8/layout/orgChart1"/>
    <dgm:cxn modelId="{674D8F86-55DE-4D63-987F-73D325F1FE89}" type="presParOf" srcId="{BDCF7894-B77B-4064-BF1E-A1B44394E03B}" destId="{116F8CE3-A21E-4C42-8A05-643D5FE31379}" srcOrd="0" destOrd="0" presId="urn:microsoft.com/office/officeart/2005/8/layout/orgChart1"/>
    <dgm:cxn modelId="{FEA0EEC0-92B2-4B93-877B-EEC965EC9185}" type="presParOf" srcId="{BDCF7894-B77B-4064-BF1E-A1B44394E03B}" destId="{0EB445A3-65D6-4932-8805-A0DBA0D91855}" srcOrd="1" destOrd="0" presId="urn:microsoft.com/office/officeart/2005/8/layout/orgChart1"/>
    <dgm:cxn modelId="{B7DC829D-370B-4B73-A3A8-AB0E0D46E1D2}" type="presParOf" srcId="{9B40B91E-322C-4AA4-8EA8-780DA6A45BE5}" destId="{C0D9C6E3-2178-4442-8BD2-1E17CFD69DFB}" srcOrd="1" destOrd="0" presId="urn:microsoft.com/office/officeart/2005/8/layout/orgChart1"/>
    <dgm:cxn modelId="{45FCE72B-C62D-41CA-AB52-519A311B1C81}" type="presParOf" srcId="{9B40B91E-322C-4AA4-8EA8-780DA6A45BE5}" destId="{BAA5AFA4-0178-4E56-8929-61EBB54BD925}" srcOrd="2" destOrd="0" presId="urn:microsoft.com/office/officeart/2005/8/layout/orgChart1"/>
    <dgm:cxn modelId="{319ABB7F-88F2-4798-A2A7-5E75074C603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6F6A5FB1-8363-4A07-95D8-CCBF8398E45E}" type="presOf" srcId="{209D2B16-0651-4761-AF34-AF11EC34ABAF}" destId="{1C871BB5-62F6-4885-ACD0-7703A22589F8}" srcOrd="0" destOrd="0" presId="urn:microsoft.com/office/officeart/2005/8/layout/orgChart1"/>
    <dgm:cxn modelId="{48043758-4730-4610-A198-9963E2202847}" type="presOf" srcId="{86D92570-30BE-4FC6-AB1F-3EF239C7C587}" destId="{222B6181-6608-4696-9457-D00D9C39803B}" srcOrd="0" destOrd="0" presId="urn:microsoft.com/office/officeart/2005/8/layout/orgChart1"/>
    <dgm:cxn modelId="{4662AB4D-ED63-422B-9392-2C26DADFAF84}" type="presOf" srcId="{D6BAF78C-B810-4056-AEF8-944BF2239042}" destId="{A0751396-217E-4E2F-971C-00D04A696A6F}" srcOrd="0" destOrd="0" presId="urn:microsoft.com/office/officeart/2005/8/layout/orgChart1"/>
    <dgm:cxn modelId="{3D0C941A-D310-46AA-92E0-1F2FCE4EEE0B}" type="presOf" srcId="{99EADA56-EACC-4463-9172-D13F14025A35}" destId="{24AE9095-9813-42A7-BD70-FBFF559B67F0}" srcOrd="0" destOrd="0" presId="urn:microsoft.com/office/officeart/2005/8/layout/orgChart1"/>
    <dgm:cxn modelId="{489F3DE3-8493-426D-B7CA-67E0483FBC2C}" type="presOf" srcId="{E5ADD0F3-3D14-4723-84F1-B7D2F082ED36}" destId="{086D4EEE-5856-4CCD-A755-5AABC3D1B1C3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A3F8A96E-C299-47EB-870A-7CFEC2E56E1C}" type="presOf" srcId="{229EED26-B32A-4EAA-9BC7-9172C72B77A4}" destId="{45494B74-3ED4-46BA-AC12-6DB58CD96B6A}" srcOrd="0" destOrd="0" presId="urn:microsoft.com/office/officeart/2005/8/layout/orgChart1"/>
    <dgm:cxn modelId="{DF4E99FC-DC67-4996-BD7B-C2731767DC57}" type="presOf" srcId="{E5ADD0F3-3D14-4723-84F1-B7D2F082ED36}" destId="{C15C84A0-24B0-40D1-BD62-B48FC5B8B2FE}" srcOrd="1" destOrd="0" presId="urn:microsoft.com/office/officeart/2005/8/layout/orgChart1"/>
    <dgm:cxn modelId="{196FE0BB-6D82-432E-8641-6E151E653686}" type="presOf" srcId="{66D3B1A6-EC79-4688-9FD8-3631C52892A8}" destId="{1452AAE3-7C60-42E7-B48D-825D20B797F8}" srcOrd="0" destOrd="0" presId="urn:microsoft.com/office/officeart/2005/8/layout/orgChart1"/>
    <dgm:cxn modelId="{2FBC9AC8-AD26-41CD-928D-AFCD74F1195C}" type="presOf" srcId="{51334DF0-F427-4345-95B1-1889CAB9077B}" destId="{7BA73795-A245-467E-BE24-5416FD86209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C4601F86-0FB0-443F-99D4-22E581336B4D}" type="presOf" srcId="{754F6713-7476-4A81-8DDB-06AC19D18242}" destId="{EF058589-0EAD-4540-BE50-3525EB86D2D6}" srcOrd="0" destOrd="0" presId="urn:microsoft.com/office/officeart/2005/8/layout/orgChart1"/>
    <dgm:cxn modelId="{17488330-BF85-494A-A390-DC22A057702F}" type="presOf" srcId="{815BE3AE-520C-401A-A055-DEC3D7FE5E42}" destId="{894B5E8F-9592-4CE9-B1C0-6BE0E501D811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EBD9163F-06E2-4811-AA6F-F0A7A6F26D36}" type="presOf" srcId="{9BF821AB-73D7-46E1-908F-129515DC495D}" destId="{D3CE5028-E662-40F1-9329-CA241092246B}" srcOrd="0" destOrd="0" presId="urn:microsoft.com/office/officeart/2005/8/layout/orgChart1"/>
    <dgm:cxn modelId="{45469DD0-DF58-4E41-9BA2-9DFF209EF365}" type="presOf" srcId="{18D177C1-524B-4A5E-BB2A-51D15420D5EC}" destId="{BFF4297D-9DD5-4F82-A9FC-F8971922BE7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BA4385D5-9AB7-41F1-BCF3-1F4132175C7A}" type="presOf" srcId="{B194E6A4-343B-4897-91E1-32A66AF365E3}" destId="{E051DEF9-EB24-4E61-8DDF-28711B3D1961}" srcOrd="0" destOrd="0" presId="urn:microsoft.com/office/officeart/2005/8/layout/orgChart1"/>
    <dgm:cxn modelId="{11B26493-2A55-4827-859B-5F9EE0FE9D1A}" type="presOf" srcId="{0EBCA0ED-4E9E-47AC-95AD-E5969C27F72B}" destId="{CC92D6C7-2693-49F6-B644-D26F4B67C63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0F7DE57B-7E95-4D46-8739-BA54ECE0D1DB}" type="presOf" srcId="{CFB979D6-F55C-4C35-8C9E-410527FCC021}" destId="{33276428-B538-4463-97EC-AC510A8C1CB9}" srcOrd="0" destOrd="0" presId="urn:microsoft.com/office/officeart/2005/8/layout/orgChart1"/>
    <dgm:cxn modelId="{B69782A7-75CC-4DA7-9EC1-71DA7A9C7018}" type="presOf" srcId="{ED5178BE-DB7A-4128-90DE-10D3BAD51C26}" destId="{0EB445A3-65D6-4932-8805-A0DBA0D91855}" srcOrd="1" destOrd="0" presId="urn:microsoft.com/office/officeart/2005/8/layout/orgChart1"/>
    <dgm:cxn modelId="{7E38331D-4946-4C21-863D-C64435094AC9}" type="presOf" srcId="{99EADA56-EACC-4463-9172-D13F14025A35}" destId="{0C688BC0-7AC1-40D0-BA1A-812F1047DA73}" srcOrd="1" destOrd="0" presId="urn:microsoft.com/office/officeart/2005/8/layout/orgChart1"/>
    <dgm:cxn modelId="{76FCEB77-57EA-4795-A4A3-71E64DFF9BEA}" type="presOf" srcId="{BD8BAC0E-89CF-48E6-B661-423D85A2D0A4}" destId="{54550EDA-FE5B-4D6E-AE5A-37DCEBD432C6}" srcOrd="0" destOrd="0" presId="urn:microsoft.com/office/officeart/2005/8/layout/orgChart1"/>
    <dgm:cxn modelId="{9651768A-5FB3-40E2-B059-7959EEC24C98}" type="presOf" srcId="{0EBCA0ED-4E9E-47AC-95AD-E5969C27F72B}" destId="{04901C3C-C9E4-4718-A6DB-6FAFE385C3B5}" srcOrd="0" destOrd="0" presId="urn:microsoft.com/office/officeart/2005/8/layout/orgChart1"/>
    <dgm:cxn modelId="{7125CAF4-1081-4C2F-9715-41945F8373C4}" type="presOf" srcId="{BD8BAC0E-89CF-48E6-B661-423D85A2D0A4}" destId="{74913850-F680-4EE9-9C66-538498415C60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5D30259B-18EE-4482-94B5-94C7E626BA44}" type="presOf" srcId="{08C27CB2-FCF0-4D44-A11A-51AB8C303D76}" destId="{02741DF8-5B19-4907-BB9D-96B32D56E8E3}" srcOrd="0" destOrd="0" presId="urn:microsoft.com/office/officeart/2005/8/layout/orgChart1"/>
    <dgm:cxn modelId="{F15FED4E-8C05-4DDD-8643-06D16FC81EF2}" type="presOf" srcId="{0B72B09D-2B6B-491D-84E3-8D273CC5A045}" destId="{4285653A-9C3E-44D9-9A62-C46F51B50CB4}" srcOrd="0" destOrd="0" presId="urn:microsoft.com/office/officeart/2005/8/layout/orgChart1"/>
    <dgm:cxn modelId="{35865779-B1FA-4ADB-91B4-4D3C344F16E9}" type="presOf" srcId="{37F786C1-9D59-4051-8EA8-8B35A42D16F5}" destId="{19DAD4F4-BDD1-4B18-A7BA-ED86D65B24AD}" srcOrd="0" destOrd="0" presId="urn:microsoft.com/office/officeart/2005/8/layout/orgChart1"/>
    <dgm:cxn modelId="{23E8F5FC-6782-4F98-9C77-5A022A223482}" type="presOf" srcId="{209D2B16-0651-4761-AF34-AF11EC34ABAF}" destId="{40EFDCFE-6259-4D34-8B44-87E278B7238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5D378490-D3C2-4886-B0F0-49CBE118D4CF}" type="presOf" srcId="{CFB979D6-F55C-4C35-8C9E-410527FCC021}" destId="{106B9E69-B0B2-4A80-B430-B387C3F41A3D}" srcOrd="1" destOrd="0" presId="urn:microsoft.com/office/officeart/2005/8/layout/orgChart1"/>
    <dgm:cxn modelId="{B63443D8-D11C-4590-A344-F1DA7567277F}" type="presOf" srcId="{F7E492C0-D75F-483F-B208-20528FF56183}" destId="{6328F3F3-0744-4439-B2E8-79062AEEC82D}" srcOrd="1" destOrd="0" presId="urn:microsoft.com/office/officeart/2005/8/layout/orgChart1"/>
    <dgm:cxn modelId="{4EDDA601-34B1-4558-8802-B7C93250AE52}" type="presOf" srcId="{ED5178BE-DB7A-4128-90DE-10D3BAD51C26}" destId="{116F8CE3-A21E-4C42-8A05-643D5FE31379}" srcOrd="0" destOrd="0" presId="urn:microsoft.com/office/officeart/2005/8/layout/orgChart1"/>
    <dgm:cxn modelId="{B7EA4529-B5B9-4978-9815-91F8849F5735}" type="presOf" srcId="{F7E492C0-D75F-483F-B208-20528FF56183}" destId="{612C0F5D-EFC2-4E92-8682-1B086BE24534}" srcOrd="0" destOrd="0" presId="urn:microsoft.com/office/officeart/2005/8/layout/orgChart1"/>
    <dgm:cxn modelId="{59F9D0B1-D3C4-4C90-AC43-0A739388998C}" type="presOf" srcId="{52A7B299-987B-4C85-966A-44913F9C8407}" destId="{23F44244-351A-4313-89DA-1D0C8020ABFA}" srcOrd="0" destOrd="0" presId="urn:microsoft.com/office/officeart/2005/8/layout/orgChart1"/>
    <dgm:cxn modelId="{13E9944B-D40E-4644-BCC3-540AF99CED1D}" type="presOf" srcId="{08C27CB2-FCF0-4D44-A11A-51AB8C303D76}" destId="{F4DFE207-A4FE-4A34-BB45-7EE66CAF64F2}" srcOrd="1" destOrd="0" presId="urn:microsoft.com/office/officeart/2005/8/layout/orgChart1"/>
    <dgm:cxn modelId="{0995B55C-5A58-4FBB-9B0E-60414C7E5FF9}" type="presOf" srcId="{D6BAF78C-B810-4056-AEF8-944BF2239042}" destId="{795D1D43-E1F6-4FE7-96DC-9DC569EB1645}" srcOrd="1" destOrd="0" presId="urn:microsoft.com/office/officeart/2005/8/layout/orgChart1"/>
    <dgm:cxn modelId="{46B1379C-3A28-4AF5-8807-F3568BE7458A}" type="presOf" srcId="{9BF821AB-73D7-46E1-908F-129515DC495D}" destId="{796BCDEB-6F92-4D7F-9368-AAA1090A16E9}" srcOrd="1" destOrd="0" presId="urn:microsoft.com/office/officeart/2005/8/layout/orgChart1"/>
    <dgm:cxn modelId="{C6A95CFB-A21C-4830-8E3A-6B213F81667F}" type="presParOf" srcId="{894B5E8F-9592-4CE9-B1C0-6BE0E501D811}" destId="{F6E6FEAD-6DBB-41DF-AA5C-F2D7862E1A0F}" srcOrd="0" destOrd="0" presId="urn:microsoft.com/office/officeart/2005/8/layout/orgChart1"/>
    <dgm:cxn modelId="{272B1845-5DE5-499C-A01F-F86A2F1943C2}" type="presParOf" srcId="{F6E6FEAD-6DBB-41DF-AA5C-F2D7862E1A0F}" destId="{F86EFF71-763B-4D0E-A9F8-B881FD6D4458}" srcOrd="0" destOrd="0" presId="urn:microsoft.com/office/officeart/2005/8/layout/orgChart1"/>
    <dgm:cxn modelId="{8F7D17DC-DFC5-4537-88D4-A92036604996}" type="presParOf" srcId="{F86EFF71-763B-4D0E-A9F8-B881FD6D4458}" destId="{A0751396-217E-4E2F-971C-00D04A696A6F}" srcOrd="0" destOrd="0" presId="urn:microsoft.com/office/officeart/2005/8/layout/orgChart1"/>
    <dgm:cxn modelId="{BCB86C7D-EEB4-4C93-8DB6-E908F27FC64C}" type="presParOf" srcId="{F86EFF71-763B-4D0E-A9F8-B881FD6D4458}" destId="{795D1D43-E1F6-4FE7-96DC-9DC569EB1645}" srcOrd="1" destOrd="0" presId="urn:microsoft.com/office/officeart/2005/8/layout/orgChart1"/>
    <dgm:cxn modelId="{CD17BAA1-09CD-42A7-AFB6-2C4D2EFF9D16}" type="presParOf" srcId="{F6E6FEAD-6DBB-41DF-AA5C-F2D7862E1A0F}" destId="{60CB6DC7-77D2-4A35-B8A4-2BD19E9716B0}" srcOrd="1" destOrd="0" presId="urn:microsoft.com/office/officeart/2005/8/layout/orgChart1"/>
    <dgm:cxn modelId="{9B606663-E6FA-43EC-8969-9415422B7941}" type="presParOf" srcId="{60CB6DC7-77D2-4A35-B8A4-2BD19E9716B0}" destId="{BFF4297D-9DD5-4F82-A9FC-F8971922BE74}" srcOrd="0" destOrd="0" presId="urn:microsoft.com/office/officeart/2005/8/layout/orgChart1"/>
    <dgm:cxn modelId="{0CCE9ED4-8E28-4F6E-92A6-52D2638A63FE}" type="presParOf" srcId="{60CB6DC7-77D2-4A35-B8A4-2BD19E9716B0}" destId="{09E2E397-B08A-4762-9BC9-CE60F5750A68}" srcOrd="1" destOrd="0" presId="urn:microsoft.com/office/officeart/2005/8/layout/orgChart1"/>
    <dgm:cxn modelId="{BF5642E3-B058-4E6B-9F92-7F49C7BD9076}" type="presParOf" srcId="{09E2E397-B08A-4762-9BC9-CE60F5750A68}" destId="{15C1C1EC-DC40-4C3E-83B7-E8E7AA213083}" srcOrd="0" destOrd="0" presId="urn:microsoft.com/office/officeart/2005/8/layout/orgChart1"/>
    <dgm:cxn modelId="{0AB2002E-3134-493D-9743-4F426DF40B5C}" type="presParOf" srcId="{15C1C1EC-DC40-4C3E-83B7-E8E7AA213083}" destId="{24AE9095-9813-42A7-BD70-FBFF559B67F0}" srcOrd="0" destOrd="0" presId="urn:microsoft.com/office/officeart/2005/8/layout/orgChart1"/>
    <dgm:cxn modelId="{5E856503-5266-41AF-A849-F57ABA678BA0}" type="presParOf" srcId="{15C1C1EC-DC40-4C3E-83B7-E8E7AA213083}" destId="{0C688BC0-7AC1-40D0-BA1A-812F1047DA73}" srcOrd="1" destOrd="0" presId="urn:microsoft.com/office/officeart/2005/8/layout/orgChart1"/>
    <dgm:cxn modelId="{D02765BB-78C8-434A-9DAC-374B2C65DF32}" type="presParOf" srcId="{09E2E397-B08A-4762-9BC9-CE60F5750A68}" destId="{24EAD053-ECC4-46B5-B579-69C8FF485C87}" srcOrd="1" destOrd="0" presId="urn:microsoft.com/office/officeart/2005/8/layout/orgChart1"/>
    <dgm:cxn modelId="{5C5973B6-D6D3-40E3-8019-0EF5B956908B}" type="presParOf" srcId="{09E2E397-B08A-4762-9BC9-CE60F5750A68}" destId="{98118BC6-806A-4595-8CB0-2425A43BA65B}" srcOrd="2" destOrd="0" presId="urn:microsoft.com/office/officeart/2005/8/layout/orgChart1"/>
    <dgm:cxn modelId="{E8160B74-BE2C-4684-A29B-10690C795E0E}" type="presParOf" srcId="{60CB6DC7-77D2-4A35-B8A4-2BD19E9716B0}" destId="{7BA73795-A245-467E-BE24-5416FD86209A}" srcOrd="2" destOrd="0" presId="urn:microsoft.com/office/officeart/2005/8/layout/orgChart1"/>
    <dgm:cxn modelId="{D809490F-FD3A-4728-8682-315057C8C197}" type="presParOf" srcId="{60CB6DC7-77D2-4A35-B8A4-2BD19E9716B0}" destId="{586FD9D2-9F0F-4006-B06F-DF280926BC5B}" srcOrd="3" destOrd="0" presId="urn:microsoft.com/office/officeart/2005/8/layout/orgChart1"/>
    <dgm:cxn modelId="{68F0B78A-B6A0-434C-BF97-81134D030EE6}" type="presParOf" srcId="{586FD9D2-9F0F-4006-B06F-DF280926BC5B}" destId="{E7717D76-D0AF-4227-BE0A-FBDA3922C040}" srcOrd="0" destOrd="0" presId="urn:microsoft.com/office/officeart/2005/8/layout/orgChart1"/>
    <dgm:cxn modelId="{2F879A95-D790-4D96-B30C-E2321CC310AB}" type="presParOf" srcId="{E7717D76-D0AF-4227-BE0A-FBDA3922C040}" destId="{33276428-B538-4463-97EC-AC510A8C1CB9}" srcOrd="0" destOrd="0" presId="urn:microsoft.com/office/officeart/2005/8/layout/orgChart1"/>
    <dgm:cxn modelId="{05E9424B-C179-4EC7-8AD2-FDA0C6C8B5DF}" type="presParOf" srcId="{E7717D76-D0AF-4227-BE0A-FBDA3922C040}" destId="{106B9E69-B0B2-4A80-B430-B387C3F41A3D}" srcOrd="1" destOrd="0" presId="urn:microsoft.com/office/officeart/2005/8/layout/orgChart1"/>
    <dgm:cxn modelId="{749608FF-A725-45BE-93A0-319F990C264D}" type="presParOf" srcId="{586FD9D2-9F0F-4006-B06F-DF280926BC5B}" destId="{41F7A624-7041-43D3-BDF2-7749114F50E6}" srcOrd="1" destOrd="0" presId="urn:microsoft.com/office/officeart/2005/8/layout/orgChart1"/>
    <dgm:cxn modelId="{53FB0B08-7A89-4C58-AA53-3208DACAE9C1}" type="presParOf" srcId="{586FD9D2-9F0F-4006-B06F-DF280926BC5B}" destId="{F7095511-468E-4665-A09D-2B2006ECD36E}" srcOrd="2" destOrd="0" presId="urn:microsoft.com/office/officeart/2005/8/layout/orgChart1"/>
    <dgm:cxn modelId="{D82AC933-D7AD-4C26-958B-F6AA51AEE253}" type="presParOf" srcId="{60CB6DC7-77D2-4A35-B8A4-2BD19E9716B0}" destId="{45494B74-3ED4-46BA-AC12-6DB58CD96B6A}" srcOrd="4" destOrd="0" presId="urn:microsoft.com/office/officeart/2005/8/layout/orgChart1"/>
    <dgm:cxn modelId="{7055F515-758E-42D8-B6F3-A72227650D47}" type="presParOf" srcId="{60CB6DC7-77D2-4A35-B8A4-2BD19E9716B0}" destId="{2BD2F572-E5B2-42F4-B1DA-B2DE90A50116}" srcOrd="5" destOrd="0" presId="urn:microsoft.com/office/officeart/2005/8/layout/orgChart1"/>
    <dgm:cxn modelId="{5F70685D-E558-489F-8CB1-4F339990A15A}" type="presParOf" srcId="{2BD2F572-E5B2-42F4-B1DA-B2DE90A50116}" destId="{4FB94DF8-8996-460D-952E-8570C8BF9E5F}" srcOrd="0" destOrd="0" presId="urn:microsoft.com/office/officeart/2005/8/layout/orgChart1"/>
    <dgm:cxn modelId="{31238A97-E719-44E5-B3B3-06C55888C806}" type="presParOf" srcId="{4FB94DF8-8996-460D-952E-8570C8BF9E5F}" destId="{D3CE5028-E662-40F1-9329-CA241092246B}" srcOrd="0" destOrd="0" presId="urn:microsoft.com/office/officeart/2005/8/layout/orgChart1"/>
    <dgm:cxn modelId="{CF80B0E8-1519-46C2-8BBB-C8C31F7D1CF1}" type="presParOf" srcId="{4FB94DF8-8996-460D-952E-8570C8BF9E5F}" destId="{796BCDEB-6F92-4D7F-9368-AAA1090A16E9}" srcOrd="1" destOrd="0" presId="urn:microsoft.com/office/officeart/2005/8/layout/orgChart1"/>
    <dgm:cxn modelId="{EF6EDFD9-9B69-4C28-A877-A4347BE9A2DC}" type="presParOf" srcId="{2BD2F572-E5B2-42F4-B1DA-B2DE90A50116}" destId="{7DD5ECEE-58F8-4608-9226-F38A81E8D15D}" srcOrd="1" destOrd="0" presId="urn:microsoft.com/office/officeart/2005/8/layout/orgChart1"/>
    <dgm:cxn modelId="{132E1144-F538-43F1-ABCF-FDA775DE1703}" type="presParOf" srcId="{2BD2F572-E5B2-42F4-B1DA-B2DE90A50116}" destId="{504DD2A7-B320-4E93-A2C4-D7DA9DED4FD8}" srcOrd="2" destOrd="0" presId="urn:microsoft.com/office/officeart/2005/8/layout/orgChart1"/>
    <dgm:cxn modelId="{EF61EAC1-2506-47D1-9DFE-01356538D9FC}" type="presParOf" srcId="{60CB6DC7-77D2-4A35-B8A4-2BD19E9716B0}" destId="{23F44244-351A-4313-89DA-1D0C8020ABFA}" srcOrd="6" destOrd="0" presId="urn:microsoft.com/office/officeart/2005/8/layout/orgChart1"/>
    <dgm:cxn modelId="{0921B484-ABF4-4FE9-9F27-1248B587AC60}" type="presParOf" srcId="{60CB6DC7-77D2-4A35-B8A4-2BD19E9716B0}" destId="{04D03080-FCDD-435B-9097-DA7E4214C741}" srcOrd="7" destOrd="0" presId="urn:microsoft.com/office/officeart/2005/8/layout/orgChart1"/>
    <dgm:cxn modelId="{B423ACF3-5E33-429B-8DAB-06EC096B84E7}" type="presParOf" srcId="{04D03080-FCDD-435B-9097-DA7E4214C741}" destId="{1893CFF5-D809-477A-AFD5-27E7ACB3559D}" srcOrd="0" destOrd="0" presId="urn:microsoft.com/office/officeart/2005/8/layout/orgChart1"/>
    <dgm:cxn modelId="{89BE500E-B9C4-4A6F-9391-16753FCC9AFA}" type="presParOf" srcId="{1893CFF5-D809-477A-AFD5-27E7ACB3559D}" destId="{612C0F5D-EFC2-4E92-8682-1B086BE24534}" srcOrd="0" destOrd="0" presId="urn:microsoft.com/office/officeart/2005/8/layout/orgChart1"/>
    <dgm:cxn modelId="{80BB0DAA-45EE-43C1-9415-BABBF8285982}" type="presParOf" srcId="{1893CFF5-D809-477A-AFD5-27E7ACB3559D}" destId="{6328F3F3-0744-4439-B2E8-79062AEEC82D}" srcOrd="1" destOrd="0" presId="urn:microsoft.com/office/officeart/2005/8/layout/orgChart1"/>
    <dgm:cxn modelId="{F4D5EA75-3E50-4479-9BD3-D723A1E9D72E}" type="presParOf" srcId="{04D03080-FCDD-435B-9097-DA7E4214C741}" destId="{7B18954F-C92F-4A2E-960D-E7B54F3A9750}" srcOrd="1" destOrd="0" presId="urn:microsoft.com/office/officeart/2005/8/layout/orgChart1"/>
    <dgm:cxn modelId="{77CDFF3E-A5D9-496A-8C3C-CE30BC8CBE5D}" type="presParOf" srcId="{04D03080-FCDD-435B-9097-DA7E4214C741}" destId="{38245F34-9EDB-4FC2-955D-DC7CEC4103C2}" srcOrd="2" destOrd="0" presId="urn:microsoft.com/office/officeart/2005/8/layout/orgChart1"/>
    <dgm:cxn modelId="{B131F8C6-6EBA-44B5-9F83-DCDC96F5E85B}" type="presParOf" srcId="{60CB6DC7-77D2-4A35-B8A4-2BD19E9716B0}" destId="{1452AAE3-7C60-42E7-B48D-825D20B797F8}" srcOrd="8" destOrd="0" presId="urn:microsoft.com/office/officeart/2005/8/layout/orgChart1"/>
    <dgm:cxn modelId="{051BB41A-521C-4EAC-B33C-B56424E768F4}" type="presParOf" srcId="{60CB6DC7-77D2-4A35-B8A4-2BD19E9716B0}" destId="{9E45F886-61EF-4A2B-95FB-0CBBAD1FA1AB}" srcOrd="9" destOrd="0" presId="urn:microsoft.com/office/officeart/2005/8/layout/orgChart1"/>
    <dgm:cxn modelId="{2056AB00-BBE2-4BDD-BA2C-42CD0A996DEB}" type="presParOf" srcId="{9E45F886-61EF-4A2B-95FB-0CBBAD1FA1AB}" destId="{CAB04ADC-B21C-4AA2-8AAC-AFD0BD8D6B35}" srcOrd="0" destOrd="0" presId="urn:microsoft.com/office/officeart/2005/8/layout/orgChart1"/>
    <dgm:cxn modelId="{A533CCD6-734D-432C-8998-41AB0A05C860}" type="presParOf" srcId="{CAB04ADC-B21C-4AA2-8AAC-AFD0BD8D6B35}" destId="{54550EDA-FE5B-4D6E-AE5A-37DCEBD432C6}" srcOrd="0" destOrd="0" presId="urn:microsoft.com/office/officeart/2005/8/layout/orgChart1"/>
    <dgm:cxn modelId="{A17465F0-8717-44C1-9644-E3B582E86FE3}" type="presParOf" srcId="{CAB04ADC-B21C-4AA2-8AAC-AFD0BD8D6B35}" destId="{74913850-F680-4EE9-9C66-538498415C60}" srcOrd="1" destOrd="0" presId="urn:microsoft.com/office/officeart/2005/8/layout/orgChart1"/>
    <dgm:cxn modelId="{5F622155-D047-41E9-BA9B-8D60D7E793BD}" type="presParOf" srcId="{9E45F886-61EF-4A2B-95FB-0CBBAD1FA1AB}" destId="{B4E13D2C-B175-46FB-8857-FCF23190FDFA}" srcOrd="1" destOrd="0" presId="urn:microsoft.com/office/officeart/2005/8/layout/orgChart1"/>
    <dgm:cxn modelId="{974FAEDD-9C35-4D49-A530-B8E63B5483B7}" type="presParOf" srcId="{9E45F886-61EF-4A2B-95FB-0CBBAD1FA1AB}" destId="{3CFB4F26-15BB-496E-BD23-D165B45E224C}" srcOrd="2" destOrd="0" presId="urn:microsoft.com/office/officeart/2005/8/layout/orgChart1"/>
    <dgm:cxn modelId="{43EDDDC3-70DF-43A2-841C-1F76AD701A77}" type="presParOf" srcId="{60CB6DC7-77D2-4A35-B8A4-2BD19E9716B0}" destId="{EF058589-0EAD-4540-BE50-3525EB86D2D6}" srcOrd="10" destOrd="0" presId="urn:microsoft.com/office/officeart/2005/8/layout/orgChart1"/>
    <dgm:cxn modelId="{EF55A6C7-0DA1-486D-9E76-46F1264126CE}" type="presParOf" srcId="{60CB6DC7-77D2-4A35-B8A4-2BD19E9716B0}" destId="{EA31937F-D328-4B26-B242-667558808D4D}" srcOrd="11" destOrd="0" presId="urn:microsoft.com/office/officeart/2005/8/layout/orgChart1"/>
    <dgm:cxn modelId="{1C34F857-28D0-4F4D-868B-E16739D00C24}" type="presParOf" srcId="{EA31937F-D328-4B26-B242-667558808D4D}" destId="{E6C371F6-A193-4C42-8B28-DB711D4C3A43}" srcOrd="0" destOrd="0" presId="urn:microsoft.com/office/officeart/2005/8/layout/orgChart1"/>
    <dgm:cxn modelId="{25009EF2-F482-42F6-A7DD-4B6A42949903}" type="presParOf" srcId="{E6C371F6-A193-4C42-8B28-DB711D4C3A43}" destId="{086D4EEE-5856-4CCD-A755-5AABC3D1B1C3}" srcOrd="0" destOrd="0" presId="urn:microsoft.com/office/officeart/2005/8/layout/orgChart1"/>
    <dgm:cxn modelId="{556F0EF0-92A7-48D2-98F8-AF3FC097ED42}" type="presParOf" srcId="{E6C371F6-A193-4C42-8B28-DB711D4C3A43}" destId="{C15C84A0-24B0-40D1-BD62-B48FC5B8B2FE}" srcOrd="1" destOrd="0" presId="urn:microsoft.com/office/officeart/2005/8/layout/orgChart1"/>
    <dgm:cxn modelId="{282802AC-491F-44B9-8060-7BFF48136514}" type="presParOf" srcId="{EA31937F-D328-4B26-B242-667558808D4D}" destId="{1198569A-A42E-4D95-8E21-978D554A81DC}" srcOrd="1" destOrd="0" presId="urn:microsoft.com/office/officeart/2005/8/layout/orgChart1"/>
    <dgm:cxn modelId="{C88B4EC0-B934-4D3C-A5CB-F939C4F7990C}" type="presParOf" srcId="{EA31937F-D328-4B26-B242-667558808D4D}" destId="{EC8AA261-2834-4FC7-92DA-D26E12D1671F}" srcOrd="2" destOrd="0" presId="urn:microsoft.com/office/officeart/2005/8/layout/orgChart1"/>
    <dgm:cxn modelId="{798D3669-C36D-45E6-BB03-A9B7440DB913}" type="presParOf" srcId="{60CB6DC7-77D2-4A35-B8A4-2BD19E9716B0}" destId="{19DAD4F4-BDD1-4B18-A7BA-ED86D65B24AD}" srcOrd="12" destOrd="0" presId="urn:microsoft.com/office/officeart/2005/8/layout/orgChart1"/>
    <dgm:cxn modelId="{6B4EB4CD-2829-48A9-AB9D-05CFCC23FC8E}" type="presParOf" srcId="{60CB6DC7-77D2-4A35-B8A4-2BD19E9716B0}" destId="{918A67D1-D052-4666-B5F9-11B942AAA1AA}" srcOrd="13" destOrd="0" presId="urn:microsoft.com/office/officeart/2005/8/layout/orgChart1"/>
    <dgm:cxn modelId="{DBF4A657-589D-4B61-8080-82C6439ADE60}" type="presParOf" srcId="{918A67D1-D052-4666-B5F9-11B942AAA1AA}" destId="{D1F81C95-FEA0-4DAF-BB95-9E1EB7849588}" srcOrd="0" destOrd="0" presId="urn:microsoft.com/office/officeart/2005/8/layout/orgChart1"/>
    <dgm:cxn modelId="{1E81037E-2113-415A-8F73-87A9EEA18B3D}" type="presParOf" srcId="{D1F81C95-FEA0-4DAF-BB95-9E1EB7849588}" destId="{02741DF8-5B19-4907-BB9D-96B32D56E8E3}" srcOrd="0" destOrd="0" presId="urn:microsoft.com/office/officeart/2005/8/layout/orgChart1"/>
    <dgm:cxn modelId="{E1E9C4CF-FFEC-4A26-9B2D-BA477FD5A356}" type="presParOf" srcId="{D1F81C95-FEA0-4DAF-BB95-9E1EB7849588}" destId="{F4DFE207-A4FE-4A34-BB45-7EE66CAF64F2}" srcOrd="1" destOrd="0" presId="urn:microsoft.com/office/officeart/2005/8/layout/orgChart1"/>
    <dgm:cxn modelId="{3DF4C48F-8291-4177-9DCC-FDC68F8BF288}" type="presParOf" srcId="{918A67D1-D052-4666-B5F9-11B942AAA1AA}" destId="{7463ABDD-1B05-4C24-913B-A5F30C863DC6}" srcOrd="1" destOrd="0" presId="urn:microsoft.com/office/officeart/2005/8/layout/orgChart1"/>
    <dgm:cxn modelId="{648B9F07-4933-4328-8157-7D24E98D6F52}" type="presParOf" srcId="{918A67D1-D052-4666-B5F9-11B942AAA1AA}" destId="{34DB430E-9ED1-422E-8E1B-809AA8B2AC07}" srcOrd="2" destOrd="0" presId="urn:microsoft.com/office/officeart/2005/8/layout/orgChart1"/>
    <dgm:cxn modelId="{C3AEA253-94FA-447F-98AB-DB368B1F84E0}" type="presParOf" srcId="{60CB6DC7-77D2-4A35-B8A4-2BD19E9716B0}" destId="{4285653A-9C3E-44D9-9A62-C46F51B50CB4}" srcOrd="14" destOrd="0" presId="urn:microsoft.com/office/officeart/2005/8/layout/orgChart1"/>
    <dgm:cxn modelId="{F342F8D7-3CA5-4DA5-BF01-DC7EB02829DF}" type="presParOf" srcId="{60CB6DC7-77D2-4A35-B8A4-2BD19E9716B0}" destId="{3F7C7A20-0E24-446D-97FB-C9C76AF1DE89}" srcOrd="15" destOrd="0" presId="urn:microsoft.com/office/officeart/2005/8/layout/orgChart1"/>
    <dgm:cxn modelId="{636E1CB0-148C-45DE-B2DD-774C1B03009D}" type="presParOf" srcId="{3F7C7A20-0E24-446D-97FB-C9C76AF1DE89}" destId="{B976113F-97B3-4177-9A4E-730F8F84FAB8}" srcOrd="0" destOrd="0" presId="urn:microsoft.com/office/officeart/2005/8/layout/orgChart1"/>
    <dgm:cxn modelId="{F1317601-1956-4D33-8F1C-FD65C5272543}" type="presParOf" srcId="{B976113F-97B3-4177-9A4E-730F8F84FAB8}" destId="{1C871BB5-62F6-4885-ACD0-7703A22589F8}" srcOrd="0" destOrd="0" presId="urn:microsoft.com/office/officeart/2005/8/layout/orgChart1"/>
    <dgm:cxn modelId="{9E4332DF-8731-4EB2-A23D-0FF005244AAF}" type="presParOf" srcId="{B976113F-97B3-4177-9A4E-730F8F84FAB8}" destId="{40EFDCFE-6259-4D34-8B44-87E278B72383}" srcOrd="1" destOrd="0" presId="urn:microsoft.com/office/officeart/2005/8/layout/orgChart1"/>
    <dgm:cxn modelId="{780DF9FA-720D-4430-993B-06C2645FDA0B}" type="presParOf" srcId="{3F7C7A20-0E24-446D-97FB-C9C76AF1DE89}" destId="{B91B8244-32AD-42A4-92D4-CB4770897114}" srcOrd="1" destOrd="0" presId="urn:microsoft.com/office/officeart/2005/8/layout/orgChart1"/>
    <dgm:cxn modelId="{0B10503F-1605-43CD-977C-DC3765256685}" type="presParOf" srcId="{3F7C7A20-0E24-446D-97FB-C9C76AF1DE89}" destId="{1970A3A8-004E-441D-9602-3AE4BFF966BB}" srcOrd="2" destOrd="0" presId="urn:microsoft.com/office/officeart/2005/8/layout/orgChart1"/>
    <dgm:cxn modelId="{8CAD810E-85C0-4789-B17D-8A0BCC03E7E7}" type="presParOf" srcId="{60CB6DC7-77D2-4A35-B8A4-2BD19E9716B0}" destId="{E051DEF9-EB24-4E61-8DDF-28711B3D1961}" srcOrd="16" destOrd="0" presId="urn:microsoft.com/office/officeart/2005/8/layout/orgChart1"/>
    <dgm:cxn modelId="{E946EEE6-B869-4B2B-8E1E-95143545C412}" type="presParOf" srcId="{60CB6DC7-77D2-4A35-B8A4-2BD19E9716B0}" destId="{1790A086-014C-48DB-898D-CAF28D640590}" srcOrd="17" destOrd="0" presId="urn:microsoft.com/office/officeart/2005/8/layout/orgChart1"/>
    <dgm:cxn modelId="{A2083B3C-BDFF-4C3E-998D-84657E02957A}" type="presParOf" srcId="{1790A086-014C-48DB-898D-CAF28D640590}" destId="{44C7FE0A-DC70-4DAA-AD69-1B9A412EF065}" srcOrd="0" destOrd="0" presId="urn:microsoft.com/office/officeart/2005/8/layout/orgChart1"/>
    <dgm:cxn modelId="{6264A51A-C393-4713-919E-7B390BC1078E}" type="presParOf" srcId="{44C7FE0A-DC70-4DAA-AD69-1B9A412EF065}" destId="{04901C3C-C9E4-4718-A6DB-6FAFE385C3B5}" srcOrd="0" destOrd="0" presId="urn:microsoft.com/office/officeart/2005/8/layout/orgChart1"/>
    <dgm:cxn modelId="{27545FA1-B38B-4E18-82CC-F16CABED758F}" type="presParOf" srcId="{44C7FE0A-DC70-4DAA-AD69-1B9A412EF065}" destId="{CC92D6C7-2693-49F6-B644-D26F4B67C635}" srcOrd="1" destOrd="0" presId="urn:microsoft.com/office/officeart/2005/8/layout/orgChart1"/>
    <dgm:cxn modelId="{D46F7905-EFD9-483A-8D0F-9A2CE3DB3FF5}" type="presParOf" srcId="{1790A086-014C-48DB-898D-CAF28D640590}" destId="{E15BAABB-15F0-4486-ACDD-ECAB66CCEA8C}" srcOrd="1" destOrd="0" presId="urn:microsoft.com/office/officeart/2005/8/layout/orgChart1"/>
    <dgm:cxn modelId="{209043FD-7F93-4605-A54E-853267214D5A}" type="presParOf" srcId="{1790A086-014C-48DB-898D-CAF28D640590}" destId="{CEB5D3E4-D6D6-4957-9B31-B5C80A35534C}" srcOrd="2" destOrd="0" presId="urn:microsoft.com/office/officeart/2005/8/layout/orgChart1"/>
    <dgm:cxn modelId="{41CC5F88-CA28-4DA6-B174-059DDEF538A8}" type="presParOf" srcId="{60CB6DC7-77D2-4A35-B8A4-2BD19E9716B0}" destId="{222B6181-6608-4696-9457-D00D9C39803B}" srcOrd="18" destOrd="0" presId="urn:microsoft.com/office/officeart/2005/8/layout/orgChart1"/>
    <dgm:cxn modelId="{061BB519-B466-4660-969E-74167369E016}" type="presParOf" srcId="{60CB6DC7-77D2-4A35-B8A4-2BD19E9716B0}" destId="{9B40B91E-322C-4AA4-8EA8-780DA6A45BE5}" srcOrd="19" destOrd="0" presId="urn:microsoft.com/office/officeart/2005/8/layout/orgChart1"/>
    <dgm:cxn modelId="{071232AC-C5DD-4C30-9C6F-D8F79B3158DA}" type="presParOf" srcId="{9B40B91E-322C-4AA4-8EA8-780DA6A45BE5}" destId="{BDCF7894-B77B-4064-BF1E-A1B44394E03B}" srcOrd="0" destOrd="0" presId="urn:microsoft.com/office/officeart/2005/8/layout/orgChart1"/>
    <dgm:cxn modelId="{781F182F-1CA7-4625-B23C-E0D4DE3A4EDA}" type="presParOf" srcId="{BDCF7894-B77B-4064-BF1E-A1B44394E03B}" destId="{116F8CE3-A21E-4C42-8A05-643D5FE31379}" srcOrd="0" destOrd="0" presId="urn:microsoft.com/office/officeart/2005/8/layout/orgChart1"/>
    <dgm:cxn modelId="{52BCEDE8-531A-421E-8254-FFA4A8200D04}" type="presParOf" srcId="{BDCF7894-B77B-4064-BF1E-A1B44394E03B}" destId="{0EB445A3-65D6-4932-8805-A0DBA0D91855}" srcOrd="1" destOrd="0" presId="urn:microsoft.com/office/officeart/2005/8/layout/orgChart1"/>
    <dgm:cxn modelId="{4C3E5F81-6FB8-4816-B918-C2D662E57967}" type="presParOf" srcId="{9B40B91E-322C-4AA4-8EA8-780DA6A45BE5}" destId="{C0D9C6E3-2178-4442-8BD2-1E17CFD69DFB}" srcOrd="1" destOrd="0" presId="urn:microsoft.com/office/officeart/2005/8/layout/orgChart1"/>
    <dgm:cxn modelId="{56EFA88D-4317-4F29-B3A4-C98BC2ACF346}" type="presParOf" srcId="{9B40B91E-322C-4AA4-8EA8-780DA6A45BE5}" destId="{BAA5AFA4-0178-4E56-8929-61EBB54BD925}" srcOrd="2" destOrd="0" presId="urn:microsoft.com/office/officeart/2005/8/layout/orgChart1"/>
    <dgm:cxn modelId="{025765B9-EA2A-4696-BC91-56B5B3CE3A5C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6CE436BB-737F-4A6D-9515-6E53885FA78F}" type="presOf" srcId="{52A7B299-987B-4C85-966A-44913F9C8407}" destId="{23F44244-351A-4313-89DA-1D0C8020ABFA}" srcOrd="0" destOrd="0" presId="urn:microsoft.com/office/officeart/2005/8/layout/orgChart1"/>
    <dgm:cxn modelId="{5B6698D8-1657-48A6-AD67-FEB361E7DBC5}" type="presOf" srcId="{9BF821AB-73D7-46E1-908F-129515DC495D}" destId="{D3CE5028-E662-40F1-9329-CA241092246B}" srcOrd="0" destOrd="0" presId="urn:microsoft.com/office/officeart/2005/8/layout/orgChart1"/>
    <dgm:cxn modelId="{20151605-23B5-499F-9B77-8B9AC18992CE}" type="presOf" srcId="{754F6713-7476-4A81-8DDB-06AC19D18242}" destId="{EF058589-0EAD-4540-BE50-3525EB86D2D6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9D7CE469-E9D7-48F3-A2C2-2AF6BC3F8C83}" type="presOf" srcId="{CFB979D6-F55C-4C35-8C9E-410527FCC021}" destId="{33276428-B538-4463-97EC-AC510A8C1CB9}" srcOrd="0" destOrd="0" presId="urn:microsoft.com/office/officeart/2005/8/layout/orgChart1"/>
    <dgm:cxn modelId="{0F89DA93-C081-4EFE-9AB8-22A98C57D80F}" type="presOf" srcId="{9BF821AB-73D7-46E1-908F-129515DC495D}" destId="{796BCDEB-6F92-4D7F-9368-AAA1090A16E9}" srcOrd="1" destOrd="0" presId="urn:microsoft.com/office/officeart/2005/8/layout/orgChart1"/>
    <dgm:cxn modelId="{A54C2B85-2987-4BC5-A3AB-1A91EC73B635}" type="presOf" srcId="{ED5178BE-DB7A-4128-90DE-10D3BAD51C26}" destId="{0EB445A3-65D6-4932-8805-A0DBA0D91855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F1FD7671-CC11-420A-89FD-D3EDB1BF9A92}" type="presOf" srcId="{E5ADD0F3-3D14-4723-84F1-B7D2F082ED36}" destId="{C15C84A0-24B0-40D1-BD62-B48FC5B8B2FE}" srcOrd="1" destOrd="0" presId="urn:microsoft.com/office/officeart/2005/8/layout/orgChart1"/>
    <dgm:cxn modelId="{7C17C138-AFD6-413C-A258-91402C86955A}" type="presOf" srcId="{E5ADD0F3-3D14-4723-84F1-B7D2F082ED36}" destId="{086D4EEE-5856-4CCD-A755-5AABC3D1B1C3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8EDFF683-B63F-4056-B1E7-5556A4E07638}" type="presOf" srcId="{B194E6A4-343B-4897-91E1-32A66AF365E3}" destId="{E051DEF9-EB24-4E61-8DDF-28711B3D1961}" srcOrd="0" destOrd="0" presId="urn:microsoft.com/office/officeart/2005/8/layout/orgChart1"/>
    <dgm:cxn modelId="{48BCA0E1-9D99-49C9-B813-EF860696128A}" type="presOf" srcId="{D6BAF78C-B810-4056-AEF8-944BF2239042}" destId="{A0751396-217E-4E2F-971C-00D04A696A6F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46B8021D-9002-481A-AA92-E87CDF2E1C45}" type="presOf" srcId="{0B72B09D-2B6B-491D-84E3-8D273CC5A045}" destId="{4285653A-9C3E-44D9-9A62-C46F51B50CB4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D858A0F0-B37B-41DE-8C4D-9C4FBF33F729}" type="presOf" srcId="{18D177C1-524B-4A5E-BB2A-51D15420D5EC}" destId="{BFF4297D-9DD5-4F82-A9FC-F8971922BE74}" srcOrd="0" destOrd="0" presId="urn:microsoft.com/office/officeart/2005/8/layout/orgChart1"/>
    <dgm:cxn modelId="{2292CCCA-96B1-49A8-8D22-481AD8881FC4}" type="presOf" srcId="{F7E492C0-D75F-483F-B208-20528FF56183}" destId="{612C0F5D-EFC2-4E92-8682-1B086BE2453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3DACBF51-E48F-4134-9DCC-FF5ABBA0DF9E}" type="presOf" srcId="{229EED26-B32A-4EAA-9BC7-9172C72B77A4}" destId="{45494B74-3ED4-46BA-AC12-6DB58CD96B6A}" srcOrd="0" destOrd="0" presId="urn:microsoft.com/office/officeart/2005/8/layout/orgChart1"/>
    <dgm:cxn modelId="{C809EE6F-A877-4579-ACFF-F091ECF52592}" type="presOf" srcId="{CFB979D6-F55C-4C35-8C9E-410527FCC021}" destId="{106B9E69-B0B2-4A80-B430-B387C3F41A3D}" srcOrd="1" destOrd="0" presId="urn:microsoft.com/office/officeart/2005/8/layout/orgChart1"/>
    <dgm:cxn modelId="{4861F27B-1DF3-40A3-B10A-168A041804F0}" type="presOf" srcId="{51334DF0-F427-4345-95B1-1889CAB9077B}" destId="{7BA73795-A245-467E-BE24-5416FD86209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DD283B65-A448-46E0-B752-1106D8368294}" type="presOf" srcId="{209D2B16-0651-4761-AF34-AF11EC34ABAF}" destId="{1C871BB5-62F6-4885-ACD0-7703A22589F8}" srcOrd="0" destOrd="0" presId="urn:microsoft.com/office/officeart/2005/8/layout/orgChart1"/>
    <dgm:cxn modelId="{E2CB37CB-302C-41F3-A003-FFE46CE1F53E}" type="presOf" srcId="{0EBCA0ED-4E9E-47AC-95AD-E5969C27F72B}" destId="{04901C3C-C9E4-4718-A6DB-6FAFE385C3B5}" srcOrd="0" destOrd="0" presId="urn:microsoft.com/office/officeart/2005/8/layout/orgChart1"/>
    <dgm:cxn modelId="{433DF361-ACFC-4EA6-8281-F6CAF8237789}" type="presOf" srcId="{99EADA56-EACC-4463-9172-D13F14025A35}" destId="{24AE9095-9813-42A7-BD70-FBFF559B67F0}" srcOrd="0" destOrd="0" presId="urn:microsoft.com/office/officeart/2005/8/layout/orgChart1"/>
    <dgm:cxn modelId="{B063B989-31AB-494D-B2D7-2590AD07686E}" type="presOf" srcId="{37F786C1-9D59-4051-8EA8-8B35A42D16F5}" destId="{19DAD4F4-BDD1-4B18-A7BA-ED86D65B24AD}" srcOrd="0" destOrd="0" presId="urn:microsoft.com/office/officeart/2005/8/layout/orgChart1"/>
    <dgm:cxn modelId="{A78F47AB-082A-4A42-91A2-8CDDFFC83F64}" type="presOf" srcId="{0EBCA0ED-4E9E-47AC-95AD-E5969C27F72B}" destId="{CC92D6C7-2693-49F6-B644-D26F4B67C635}" srcOrd="1" destOrd="0" presId="urn:microsoft.com/office/officeart/2005/8/layout/orgChart1"/>
    <dgm:cxn modelId="{4945B797-3751-43DA-837E-872F9CEE1771}" type="presOf" srcId="{D6BAF78C-B810-4056-AEF8-944BF2239042}" destId="{795D1D43-E1F6-4FE7-96DC-9DC569EB1645}" srcOrd="1" destOrd="0" presId="urn:microsoft.com/office/officeart/2005/8/layout/orgChart1"/>
    <dgm:cxn modelId="{3F12C6B0-13C5-4B09-917C-B016D22D0075}" type="presOf" srcId="{99EADA56-EACC-4463-9172-D13F14025A35}" destId="{0C688BC0-7AC1-40D0-BA1A-812F1047DA73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6123BBCA-20C4-4754-8BCC-44637D3117C6}" type="presOf" srcId="{86D92570-30BE-4FC6-AB1F-3EF239C7C587}" destId="{222B6181-6608-4696-9457-D00D9C39803B}" srcOrd="0" destOrd="0" presId="urn:microsoft.com/office/officeart/2005/8/layout/orgChart1"/>
    <dgm:cxn modelId="{656F12CC-2520-4D34-82F6-BBE8E8784B56}" type="presOf" srcId="{815BE3AE-520C-401A-A055-DEC3D7FE5E42}" destId="{894B5E8F-9592-4CE9-B1C0-6BE0E501D811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89FC8E3-D9D0-4A81-A9C1-9E23AD75ABB7}" type="presOf" srcId="{ED5178BE-DB7A-4128-90DE-10D3BAD51C26}" destId="{116F8CE3-A21E-4C42-8A05-643D5FE31379}" srcOrd="0" destOrd="0" presId="urn:microsoft.com/office/officeart/2005/8/layout/orgChart1"/>
    <dgm:cxn modelId="{E7D4DD0F-C22D-46C1-88C3-43A699B90FFE}" type="presOf" srcId="{BD8BAC0E-89CF-48E6-B661-423D85A2D0A4}" destId="{54550EDA-FE5B-4D6E-AE5A-37DCEBD432C6}" srcOrd="0" destOrd="0" presId="urn:microsoft.com/office/officeart/2005/8/layout/orgChart1"/>
    <dgm:cxn modelId="{C57D774B-6619-461A-8657-D5550B349AD8}" type="presOf" srcId="{BD8BAC0E-89CF-48E6-B661-423D85A2D0A4}" destId="{74913850-F680-4EE9-9C66-538498415C60}" srcOrd="1" destOrd="0" presId="urn:microsoft.com/office/officeart/2005/8/layout/orgChart1"/>
    <dgm:cxn modelId="{61B7AA36-A346-43D4-BC0D-2FDD09742167}" type="presOf" srcId="{08C27CB2-FCF0-4D44-A11A-51AB8C303D76}" destId="{02741DF8-5B19-4907-BB9D-96B32D56E8E3}" srcOrd="0" destOrd="0" presId="urn:microsoft.com/office/officeart/2005/8/layout/orgChart1"/>
    <dgm:cxn modelId="{6AEE061A-8596-4C37-992E-46A538480B56}" type="presOf" srcId="{66D3B1A6-EC79-4688-9FD8-3631C52892A8}" destId="{1452AAE3-7C60-42E7-B48D-825D20B797F8}" srcOrd="0" destOrd="0" presId="urn:microsoft.com/office/officeart/2005/8/layout/orgChart1"/>
    <dgm:cxn modelId="{E1ED71C7-590C-42D3-9561-D1C622BBE42D}" type="presOf" srcId="{209D2B16-0651-4761-AF34-AF11EC34ABAF}" destId="{40EFDCFE-6259-4D34-8B44-87E278B72383}" srcOrd="1" destOrd="0" presId="urn:microsoft.com/office/officeart/2005/8/layout/orgChart1"/>
    <dgm:cxn modelId="{1292E865-18EE-40D5-A9EB-6A2FFF32F63C}" type="presOf" srcId="{08C27CB2-FCF0-4D44-A11A-51AB8C303D76}" destId="{F4DFE207-A4FE-4A34-BB45-7EE66CAF64F2}" srcOrd="1" destOrd="0" presId="urn:microsoft.com/office/officeart/2005/8/layout/orgChart1"/>
    <dgm:cxn modelId="{A377A336-D860-42C0-B713-9DFC5ABB8BF0}" type="presOf" srcId="{F7E492C0-D75F-483F-B208-20528FF56183}" destId="{6328F3F3-0744-4439-B2E8-79062AEEC82D}" srcOrd="1" destOrd="0" presId="urn:microsoft.com/office/officeart/2005/8/layout/orgChart1"/>
    <dgm:cxn modelId="{1A854DBA-E71D-4B3B-BFE9-84DBE92EF1A1}" type="presParOf" srcId="{894B5E8F-9592-4CE9-B1C0-6BE0E501D811}" destId="{F6E6FEAD-6DBB-41DF-AA5C-F2D7862E1A0F}" srcOrd="0" destOrd="0" presId="urn:microsoft.com/office/officeart/2005/8/layout/orgChart1"/>
    <dgm:cxn modelId="{6BD04901-0C9D-4981-9E22-B24B32727673}" type="presParOf" srcId="{F6E6FEAD-6DBB-41DF-AA5C-F2D7862E1A0F}" destId="{F86EFF71-763B-4D0E-A9F8-B881FD6D4458}" srcOrd="0" destOrd="0" presId="urn:microsoft.com/office/officeart/2005/8/layout/orgChart1"/>
    <dgm:cxn modelId="{C2EA3D80-C06E-42E0-9B75-CA5537C5A7F0}" type="presParOf" srcId="{F86EFF71-763B-4D0E-A9F8-B881FD6D4458}" destId="{A0751396-217E-4E2F-971C-00D04A696A6F}" srcOrd="0" destOrd="0" presId="urn:microsoft.com/office/officeart/2005/8/layout/orgChart1"/>
    <dgm:cxn modelId="{D6C806F8-FE6F-4A43-A3EC-FE7F748E5D73}" type="presParOf" srcId="{F86EFF71-763B-4D0E-A9F8-B881FD6D4458}" destId="{795D1D43-E1F6-4FE7-96DC-9DC569EB1645}" srcOrd="1" destOrd="0" presId="urn:microsoft.com/office/officeart/2005/8/layout/orgChart1"/>
    <dgm:cxn modelId="{F15B0140-8EB2-4FFC-AC99-9E2CF19C1676}" type="presParOf" srcId="{F6E6FEAD-6DBB-41DF-AA5C-F2D7862E1A0F}" destId="{60CB6DC7-77D2-4A35-B8A4-2BD19E9716B0}" srcOrd="1" destOrd="0" presId="urn:microsoft.com/office/officeart/2005/8/layout/orgChart1"/>
    <dgm:cxn modelId="{70939137-5497-4853-A59E-7A575A65F182}" type="presParOf" srcId="{60CB6DC7-77D2-4A35-B8A4-2BD19E9716B0}" destId="{BFF4297D-9DD5-4F82-A9FC-F8971922BE74}" srcOrd="0" destOrd="0" presId="urn:microsoft.com/office/officeart/2005/8/layout/orgChart1"/>
    <dgm:cxn modelId="{FC26DBEF-1440-412C-B12B-8FD31D3A2CC5}" type="presParOf" srcId="{60CB6DC7-77D2-4A35-B8A4-2BD19E9716B0}" destId="{09E2E397-B08A-4762-9BC9-CE60F5750A68}" srcOrd="1" destOrd="0" presId="urn:microsoft.com/office/officeart/2005/8/layout/orgChart1"/>
    <dgm:cxn modelId="{2D65C442-3B05-45B6-896E-0ADFF4D7E6EA}" type="presParOf" srcId="{09E2E397-B08A-4762-9BC9-CE60F5750A68}" destId="{15C1C1EC-DC40-4C3E-83B7-E8E7AA213083}" srcOrd="0" destOrd="0" presId="urn:microsoft.com/office/officeart/2005/8/layout/orgChart1"/>
    <dgm:cxn modelId="{412B5A3F-E05A-45B0-A3C8-9AFF0AAC129B}" type="presParOf" srcId="{15C1C1EC-DC40-4C3E-83B7-E8E7AA213083}" destId="{24AE9095-9813-42A7-BD70-FBFF559B67F0}" srcOrd="0" destOrd="0" presId="urn:microsoft.com/office/officeart/2005/8/layout/orgChart1"/>
    <dgm:cxn modelId="{5915FB96-1BC8-41C2-A984-6ECEE3347ABF}" type="presParOf" srcId="{15C1C1EC-DC40-4C3E-83B7-E8E7AA213083}" destId="{0C688BC0-7AC1-40D0-BA1A-812F1047DA73}" srcOrd="1" destOrd="0" presId="urn:microsoft.com/office/officeart/2005/8/layout/orgChart1"/>
    <dgm:cxn modelId="{56E6167B-40E6-4D8F-AF05-B51185FF1002}" type="presParOf" srcId="{09E2E397-B08A-4762-9BC9-CE60F5750A68}" destId="{24EAD053-ECC4-46B5-B579-69C8FF485C87}" srcOrd="1" destOrd="0" presId="urn:microsoft.com/office/officeart/2005/8/layout/orgChart1"/>
    <dgm:cxn modelId="{C110EF68-E026-455F-9612-E5E6D15AABFF}" type="presParOf" srcId="{09E2E397-B08A-4762-9BC9-CE60F5750A68}" destId="{98118BC6-806A-4595-8CB0-2425A43BA65B}" srcOrd="2" destOrd="0" presId="urn:microsoft.com/office/officeart/2005/8/layout/orgChart1"/>
    <dgm:cxn modelId="{E4FC04C5-15CF-4AA1-823E-334E9C2E3B40}" type="presParOf" srcId="{60CB6DC7-77D2-4A35-B8A4-2BD19E9716B0}" destId="{7BA73795-A245-467E-BE24-5416FD86209A}" srcOrd="2" destOrd="0" presId="urn:microsoft.com/office/officeart/2005/8/layout/orgChart1"/>
    <dgm:cxn modelId="{5CF230A8-E94D-42B3-91D1-F7EBD88E00D2}" type="presParOf" srcId="{60CB6DC7-77D2-4A35-B8A4-2BD19E9716B0}" destId="{586FD9D2-9F0F-4006-B06F-DF280926BC5B}" srcOrd="3" destOrd="0" presId="urn:microsoft.com/office/officeart/2005/8/layout/orgChart1"/>
    <dgm:cxn modelId="{0B1D2207-DDA2-4856-A6EE-764C6D784515}" type="presParOf" srcId="{586FD9D2-9F0F-4006-B06F-DF280926BC5B}" destId="{E7717D76-D0AF-4227-BE0A-FBDA3922C040}" srcOrd="0" destOrd="0" presId="urn:microsoft.com/office/officeart/2005/8/layout/orgChart1"/>
    <dgm:cxn modelId="{95AEAFF5-1A0A-4526-A508-7AA202DBDBAF}" type="presParOf" srcId="{E7717D76-D0AF-4227-BE0A-FBDA3922C040}" destId="{33276428-B538-4463-97EC-AC510A8C1CB9}" srcOrd="0" destOrd="0" presId="urn:microsoft.com/office/officeart/2005/8/layout/orgChart1"/>
    <dgm:cxn modelId="{C8C3CBB7-5116-4DC0-AD69-B8830FE8E5A1}" type="presParOf" srcId="{E7717D76-D0AF-4227-BE0A-FBDA3922C040}" destId="{106B9E69-B0B2-4A80-B430-B387C3F41A3D}" srcOrd="1" destOrd="0" presId="urn:microsoft.com/office/officeart/2005/8/layout/orgChart1"/>
    <dgm:cxn modelId="{49C53763-F7F1-4B47-A7E7-7220861F834F}" type="presParOf" srcId="{586FD9D2-9F0F-4006-B06F-DF280926BC5B}" destId="{41F7A624-7041-43D3-BDF2-7749114F50E6}" srcOrd="1" destOrd="0" presId="urn:microsoft.com/office/officeart/2005/8/layout/orgChart1"/>
    <dgm:cxn modelId="{B2E3640D-2AD5-4AFE-82CF-2024DD1DFB4D}" type="presParOf" srcId="{586FD9D2-9F0F-4006-B06F-DF280926BC5B}" destId="{F7095511-468E-4665-A09D-2B2006ECD36E}" srcOrd="2" destOrd="0" presId="urn:microsoft.com/office/officeart/2005/8/layout/orgChart1"/>
    <dgm:cxn modelId="{1295EEDA-CFD1-431A-8764-43B2C746729A}" type="presParOf" srcId="{60CB6DC7-77D2-4A35-B8A4-2BD19E9716B0}" destId="{45494B74-3ED4-46BA-AC12-6DB58CD96B6A}" srcOrd="4" destOrd="0" presId="urn:microsoft.com/office/officeart/2005/8/layout/orgChart1"/>
    <dgm:cxn modelId="{E6F14434-C0DE-4228-BFAB-C9B0787524E9}" type="presParOf" srcId="{60CB6DC7-77D2-4A35-B8A4-2BD19E9716B0}" destId="{2BD2F572-E5B2-42F4-B1DA-B2DE90A50116}" srcOrd="5" destOrd="0" presId="urn:microsoft.com/office/officeart/2005/8/layout/orgChart1"/>
    <dgm:cxn modelId="{2421072C-8476-4F98-B207-A05F2AC8F5C9}" type="presParOf" srcId="{2BD2F572-E5B2-42F4-B1DA-B2DE90A50116}" destId="{4FB94DF8-8996-460D-952E-8570C8BF9E5F}" srcOrd="0" destOrd="0" presId="urn:microsoft.com/office/officeart/2005/8/layout/orgChart1"/>
    <dgm:cxn modelId="{7F5DA0D3-BAAE-45E1-9F01-3974689E92CA}" type="presParOf" srcId="{4FB94DF8-8996-460D-952E-8570C8BF9E5F}" destId="{D3CE5028-E662-40F1-9329-CA241092246B}" srcOrd="0" destOrd="0" presId="urn:microsoft.com/office/officeart/2005/8/layout/orgChart1"/>
    <dgm:cxn modelId="{C20D094C-EA05-4FD0-BD61-74222BB446D5}" type="presParOf" srcId="{4FB94DF8-8996-460D-952E-8570C8BF9E5F}" destId="{796BCDEB-6F92-4D7F-9368-AAA1090A16E9}" srcOrd="1" destOrd="0" presId="urn:microsoft.com/office/officeart/2005/8/layout/orgChart1"/>
    <dgm:cxn modelId="{B7000327-CA90-4860-9022-0CAF4A92B6E3}" type="presParOf" srcId="{2BD2F572-E5B2-42F4-B1DA-B2DE90A50116}" destId="{7DD5ECEE-58F8-4608-9226-F38A81E8D15D}" srcOrd="1" destOrd="0" presId="urn:microsoft.com/office/officeart/2005/8/layout/orgChart1"/>
    <dgm:cxn modelId="{EEE2F5A2-E334-45CA-8138-13BB15D505EE}" type="presParOf" srcId="{2BD2F572-E5B2-42F4-B1DA-B2DE90A50116}" destId="{504DD2A7-B320-4E93-A2C4-D7DA9DED4FD8}" srcOrd="2" destOrd="0" presId="urn:microsoft.com/office/officeart/2005/8/layout/orgChart1"/>
    <dgm:cxn modelId="{60E0C525-96EB-40B2-A355-19E5E4D528FC}" type="presParOf" srcId="{60CB6DC7-77D2-4A35-B8A4-2BD19E9716B0}" destId="{23F44244-351A-4313-89DA-1D0C8020ABFA}" srcOrd="6" destOrd="0" presId="urn:microsoft.com/office/officeart/2005/8/layout/orgChart1"/>
    <dgm:cxn modelId="{0C52B3E0-5A66-4B63-AB2A-331AD42D951F}" type="presParOf" srcId="{60CB6DC7-77D2-4A35-B8A4-2BD19E9716B0}" destId="{04D03080-FCDD-435B-9097-DA7E4214C741}" srcOrd="7" destOrd="0" presId="urn:microsoft.com/office/officeart/2005/8/layout/orgChart1"/>
    <dgm:cxn modelId="{1547FE22-6319-4A06-BB96-A7220B4DB0B1}" type="presParOf" srcId="{04D03080-FCDD-435B-9097-DA7E4214C741}" destId="{1893CFF5-D809-477A-AFD5-27E7ACB3559D}" srcOrd="0" destOrd="0" presId="urn:microsoft.com/office/officeart/2005/8/layout/orgChart1"/>
    <dgm:cxn modelId="{336511FD-D114-457E-8C4A-FC418A3D4CDF}" type="presParOf" srcId="{1893CFF5-D809-477A-AFD5-27E7ACB3559D}" destId="{612C0F5D-EFC2-4E92-8682-1B086BE24534}" srcOrd="0" destOrd="0" presId="urn:microsoft.com/office/officeart/2005/8/layout/orgChart1"/>
    <dgm:cxn modelId="{B01CEC9A-0EC6-4C17-AD22-8A06034284B1}" type="presParOf" srcId="{1893CFF5-D809-477A-AFD5-27E7ACB3559D}" destId="{6328F3F3-0744-4439-B2E8-79062AEEC82D}" srcOrd="1" destOrd="0" presId="urn:microsoft.com/office/officeart/2005/8/layout/orgChart1"/>
    <dgm:cxn modelId="{6F1EFE26-6466-46A6-B4F0-BCDCDBD93D01}" type="presParOf" srcId="{04D03080-FCDD-435B-9097-DA7E4214C741}" destId="{7B18954F-C92F-4A2E-960D-E7B54F3A9750}" srcOrd="1" destOrd="0" presId="urn:microsoft.com/office/officeart/2005/8/layout/orgChart1"/>
    <dgm:cxn modelId="{71607F55-0A26-41D0-8648-495E1D363CFA}" type="presParOf" srcId="{04D03080-FCDD-435B-9097-DA7E4214C741}" destId="{38245F34-9EDB-4FC2-955D-DC7CEC4103C2}" srcOrd="2" destOrd="0" presId="urn:microsoft.com/office/officeart/2005/8/layout/orgChart1"/>
    <dgm:cxn modelId="{25ED25DF-E367-461F-8E8F-5B3CAE67D293}" type="presParOf" srcId="{60CB6DC7-77D2-4A35-B8A4-2BD19E9716B0}" destId="{1452AAE3-7C60-42E7-B48D-825D20B797F8}" srcOrd="8" destOrd="0" presId="urn:microsoft.com/office/officeart/2005/8/layout/orgChart1"/>
    <dgm:cxn modelId="{7BDD1739-6A7E-4FED-BB5F-11A26CFEF4D5}" type="presParOf" srcId="{60CB6DC7-77D2-4A35-B8A4-2BD19E9716B0}" destId="{9E45F886-61EF-4A2B-95FB-0CBBAD1FA1AB}" srcOrd="9" destOrd="0" presId="urn:microsoft.com/office/officeart/2005/8/layout/orgChart1"/>
    <dgm:cxn modelId="{901DC2C9-0566-4191-9D32-F2CC8ECB643C}" type="presParOf" srcId="{9E45F886-61EF-4A2B-95FB-0CBBAD1FA1AB}" destId="{CAB04ADC-B21C-4AA2-8AAC-AFD0BD8D6B35}" srcOrd="0" destOrd="0" presId="urn:microsoft.com/office/officeart/2005/8/layout/orgChart1"/>
    <dgm:cxn modelId="{860C0433-4095-4F9E-8D3C-EE668FA72682}" type="presParOf" srcId="{CAB04ADC-B21C-4AA2-8AAC-AFD0BD8D6B35}" destId="{54550EDA-FE5B-4D6E-AE5A-37DCEBD432C6}" srcOrd="0" destOrd="0" presId="urn:microsoft.com/office/officeart/2005/8/layout/orgChart1"/>
    <dgm:cxn modelId="{576D40B5-110A-4985-82CB-5FB8A0CB2F7A}" type="presParOf" srcId="{CAB04ADC-B21C-4AA2-8AAC-AFD0BD8D6B35}" destId="{74913850-F680-4EE9-9C66-538498415C60}" srcOrd="1" destOrd="0" presId="urn:microsoft.com/office/officeart/2005/8/layout/orgChart1"/>
    <dgm:cxn modelId="{3F3C3D23-1819-4ECD-A194-3B2043558BE1}" type="presParOf" srcId="{9E45F886-61EF-4A2B-95FB-0CBBAD1FA1AB}" destId="{B4E13D2C-B175-46FB-8857-FCF23190FDFA}" srcOrd="1" destOrd="0" presId="urn:microsoft.com/office/officeart/2005/8/layout/orgChart1"/>
    <dgm:cxn modelId="{047DB3D7-9F42-4318-AE0B-01D6345F35F5}" type="presParOf" srcId="{9E45F886-61EF-4A2B-95FB-0CBBAD1FA1AB}" destId="{3CFB4F26-15BB-496E-BD23-D165B45E224C}" srcOrd="2" destOrd="0" presId="urn:microsoft.com/office/officeart/2005/8/layout/orgChart1"/>
    <dgm:cxn modelId="{0D67C755-B8B6-4B3F-B494-00DCB2E417A1}" type="presParOf" srcId="{60CB6DC7-77D2-4A35-B8A4-2BD19E9716B0}" destId="{EF058589-0EAD-4540-BE50-3525EB86D2D6}" srcOrd="10" destOrd="0" presId="urn:microsoft.com/office/officeart/2005/8/layout/orgChart1"/>
    <dgm:cxn modelId="{1DD4E261-D561-4A92-8FAF-79703178B383}" type="presParOf" srcId="{60CB6DC7-77D2-4A35-B8A4-2BD19E9716B0}" destId="{EA31937F-D328-4B26-B242-667558808D4D}" srcOrd="11" destOrd="0" presId="urn:microsoft.com/office/officeart/2005/8/layout/orgChart1"/>
    <dgm:cxn modelId="{83545139-8E36-4161-80EA-3D87BECA11F2}" type="presParOf" srcId="{EA31937F-D328-4B26-B242-667558808D4D}" destId="{E6C371F6-A193-4C42-8B28-DB711D4C3A43}" srcOrd="0" destOrd="0" presId="urn:microsoft.com/office/officeart/2005/8/layout/orgChart1"/>
    <dgm:cxn modelId="{52F96C5C-8727-48FB-85B6-8E2FA7506843}" type="presParOf" srcId="{E6C371F6-A193-4C42-8B28-DB711D4C3A43}" destId="{086D4EEE-5856-4CCD-A755-5AABC3D1B1C3}" srcOrd="0" destOrd="0" presId="urn:microsoft.com/office/officeart/2005/8/layout/orgChart1"/>
    <dgm:cxn modelId="{B43AE387-26C1-4598-B1B9-8DB33E7150DF}" type="presParOf" srcId="{E6C371F6-A193-4C42-8B28-DB711D4C3A43}" destId="{C15C84A0-24B0-40D1-BD62-B48FC5B8B2FE}" srcOrd="1" destOrd="0" presId="urn:microsoft.com/office/officeart/2005/8/layout/orgChart1"/>
    <dgm:cxn modelId="{F5F35C2C-A83F-48EC-8EED-FB13D689E656}" type="presParOf" srcId="{EA31937F-D328-4B26-B242-667558808D4D}" destId="{1198569A-A42E-4D95-8E21-978D554A81DC}" srcOrd="1" destOrd="0" presId="urn:microsoft.com/office/officeart/2005/8/layout/orgChart1"/>
    <dgm:cxn modelId="{117C078D-7FDF-4361-9F0D-02CA077BC670}" type="presParOf" srcId="{EA31937F-D328-4B26-B242-667558808D4D}" destId="{EC8AA261-2834-4FC7-92DA-D26E12D1671F}" srcOrd="2" destOrd="0" presId="urn:microsoft.com/office/officeart/2005/8/layout/orgChart1"/>
    <dgm:cxn modelId="{934C8D80-8A7F-442F-A61A-6A7D79B6A758}" type="presParOf" srcId="{60CB6DC7-77D2-4A35-B8A4-2BD19E9716B0}" destId="{19DAD4F4-BDD1-4B18-A7BA-ED86D65B24AD}" srcOrd="12" destOrd="0" presId="urn:microsoft.com/office/officeart/2005/8/layout/orgChart1"/>
    <dgm:cxn modelId="{671878A0-3D40-44C5-A286-151C431C15DE}" type="presParOf" srcId="{60CB6DC7-77D2-4A35-B8A4-2BD19E9716B0}" destId="{918A67D1-D052-4666-B5F9-11B942AAA1AA}" srcOrd="13" destOrd="0" presId="urn:microsoft.com/office/officeart/2005/8/layout/orgChart1"/>
    <dgm:cxn modelId="{4C5485AE-0946-4E0F-BBB1-8636220D608C}" type="presParOf" srcId="{918A67D1-D052-4666-B5F9-11B942AAA1AA}" destId="{D1F81C95-FEA0-4DAF-BB95-9E1EB7849588}" srcOrd="0" destOrd="0" presId="urn:microsoft.com/office/officeart/2005/8/layout/orgChart1"/>
    <dgm:cxn modelId="{6EAE6B5B-4ED6-4A71-A88F-EF821D31FD27}" type="presParOf" srcId="{D1F81C95-FEA0-4DAF-BB95-9E1EB7849588}" destId="{02741DF8-5B19-4907-BB9D-96B32D56E8E3}" srcOrd="0" destOrd="0" presId="urn:microsoft.com/office/officeart/2005/8/layout/orgChart1"/>
    <dgm:cxn modelId="{081BFC5D-14C4-4DE6-AFE2-77B82980915F}" type="presParOf" srcId="{D1F81C95-FEA0-4DAF-BB95-9E1EB7849588}" destId="{F4DFE207-A4FE-4A34-BB45-7EE66CAF64F2}" srcOrd="1" destOrd="0" presId="urn:microsoft.com/office/officeart/2005/8/layout/orgChart1"/>
    <dgm:cxn modelId="{8FE3A3E6-BFCA-4A10-B22E-579426A944EB}" type="presParOf" srcId="{918A67D1-D052-4666-B5F9-11B942AAA1AA}" destId="{7463ABDD-1B05-4C24-913B-A5F30C863DC6}" srcOrd="1" destOrd="0" presId="urn:microsoft.com/office/officeart/2005/8/layout/orgChart1"/>
    <dgm:cxn modelId="{35F87008-1990-4EAB-8DCA-160FFD3B83BB}" type="presParOf" srcId="{918A67D1-D052-4666-B5F9-11B942AAA1AA}" destId="{34DB430E-9ED1-422E-8E1B-809AA8B2AC07}" srcOrd="2" destOrd="0" presId="urn:microsoft.com/office/officeart/2005/8/layout/orgChart1"/>
    <dgm:cxn modelId="{EC4EA2B6-5E73-49B2-B9FD-A03591251EB2}" type="presParOf" srcId="{60CB6DC7-77D2-4A35-B8A4-2BD19E9716B0}" destId="{4285653A-9C3E-44D9-9A62-C46F51B50CB4}" srcOrd="14" destOrd="0" presId="urn:microsoft.com/office/officeart/2005/8/layout/orgChart1"/>
    <dgm:cxn modelId="{4CB3EDD3-ABFA-489C-AD88-FEDEADAB704D}" type="presParOf" srcId="{60CB6DC7-77D2-4A35-B8A4-2BD19E9716B0}" destId="{3F7C7A20-0E24-446D-97FB-C9C76AF1DE89}" srcOrd="15" destOrd="0" presId="urn:microsoft.com/office/officeart/2005/8/layout/orgChart1"/>
    <dgm:cxn modelId="{75BFBF30-4B35-4A91-835A-50317251C6BE}" type="presParOf" srcId="{3F7C7A20-0E24-446D-97FB-C9C76AF1DE89}" destId="{B976113F-97B3-4177-9A4E-730F8F84FAB8}" srcOrd="0" destOrd="0" presId="urn:microsoft.com/office/officeart/2005/8/layout/orgChart1"/>
    <dgm:cxn modelId="{BAFAF66B-ACCB-4B65-863A-A11E840CC75B}" type="presParOf" srcId="{B976113F-97B3-4177-9A4E-730F8F84FAB8}" destId="{1C871BB5-62F6-4885-ACD0-7703A22589F8}" srcOrd="0" destOrd="0" presId="urn:microsoft.com/office/officeart/2005/8/layout/orgChart1"/>
    <dgm:cxn modelId="{CA0EE6F9-F29A-4E81-A7AF-713E492ADD7A}" type="presParOf" srcId="{B976113F-97B3-4177-9A4E-730F8F84FAB8}" destId="{40EFDCFE-6259-4D34-8B44-87E278B72383}" srcOrd="1" destOrd="0" presId="urn:microsoft.com/office/officeart/2005/8/layout/orgChart1"/>
    <dgm:cxn modelId="{E9382E52-09C2-44B1-B835-8E4C0DD5E25D}" type="presParOf" srcId="{3F7C7A20-0E24-446D-97FB-C9C76AF1DE89}" destId="{B91B8244-32AD-42A4-92D4-CB4770897114}" srcOrd="1" destOrd="0" presId="urn:microsoft.com/office/officeart/2005/8/layout/orgChart1"/>
    <dgm:cxn modelId="{CB161915-5895-4159-A5DA-3A868D4292C4}" type="presParOf" srcId="{3F7C7A20-0E24-446D-97FB-C9C76AF1DE89}" destId="{1970A3A8-004E-441D-9602-3AE4BFF966BB}" srcOrd="2" destOrd="0" presId="urn:microsoft.com/office/officeart/2005/8/layout/orgChart1"/>
    <dgm:cxn modelId="{2B23AC16-5108-4573-B046-1987847E6ED3}" type="presParOf" srcId="{60CB6DC7-77D2-4A35-B8A4-2BD19E9716B0}" destId="{E051DEF9-EB24-4E61-8DDF-28711B3D1961}" srcOrd="16" destOrd="0" presId="urn:microsoft.com/office/officeart/2005/8/layout/orgChart1"/>
    <dgm:cxn modelId="{3683A7DB-B516-4B49-AC5D-312D6FE71136}" type="presParOf" srcId="{60CB6DC7-77D2-4A35-B8A4-2BD19E9716B0}" destId="{1790A086-014C-48DB-898D-CAF28D640590}" srcOrd="17" destOrd="0" presId="urn:microsoft.com/office/officeart/2005/8/layout/orgChart1"/>
    <dgm:cxn modelId="{6F383B18-AD92-4807-B643-8796CD583FB2}" type="presParOf" srcId="{1790A086-014C-48DB-898D-CAF28D640590}" destId="{44C7FE0A-DC70-4DAA-AD69-1B9A412EF065}" srcOrd="0" destOrd="0" presId="urn:microsoft.com/office/officeart/2005/8/layout/orgChart1"/>
    <dgm:cxn modelId="{9C4B673C-DA24-44FA-953A-A933CBDFEAA8}" type="presParOf" srcId="{44C7FE0A-DC70-4DAA-AD69-1B9A412EF065}" destId="{04901C3C-C9E4-4718-A6DB-6FAFE385C3B5}" srcOrd="0" destOrd="0" presId="urn:microsoft.com/office/officeart/2005/8/layout/orgChart1"/>
    <dgm:cxn modelId="{D332C126-9925-4F95-86C3-B9B837630F33}" type="presParOf" srcId="{44C7FE0A-DC70-4DAA-AD69-1B9A412EF065}" destId="{CC92D6C7-2693-49F6-B644-D26F4B67C635}" srcOrd="1" destOrd="0" presId="urn:microsoft.com/office/officeart/2005/8/layout/orgChart1"/>
    <dgm:cxn modelId="{163BDF7C-7871-40B3-BE48-666CD06830C9}" type="presParOf" srcId="{1790A086-014C-48DB-898D-CAF28D640590}" destId="{E15BAABB-15F0-4486-ACDD-ECAB66CCEA8C}" srcOrd="1" destOrd="0" presId="urn:microsoft.com/office/officeart/2005/8/layout/orgChart1"/>
    <dgm:cxn modelId="{D6797E1A-6D7C-4755-8D05-638C78AF7500}" type="presParOf" srcId="{1790A086-014C-48DB-898D-CAF28D640590}" destId="{CEB5D3E4-D6D6-4957-9B31-B5C80A35534C}" srcOrd="2" destOrd="0" presId="urn:microsoft.com/office/officeart/2005/8/layout/orgChart1"/>
    <dgm:cxn modelId="{36DAE7AE-C410-4C1C-95C2-BFA1CB07DC33}" type="presParOf" srcId="{60CB6DC7-77D2-4A35-B8A4-2BD19E9716B0}" destId="{222B6181-6608-4696-9457-D00D9C39803B}" srcOrd="18" destOrd="0" presId="urn:microsoft.com/office/officeart/2005/8/layout/orgChart1"/>
    <dgm:cxn modelId="{2F222348-69EA-4173-B0EF-E65CF9A614E9}" type="presParOf" srcId="{60CB6DC7-77D2-4A35-B8A4-2BD19E9716B0}" destId="{9B40B91E-322C-4AA4-8EA8-780DA6A45BE5}" srcOrd="19" destOrd="0" presId="urn:microsoft.com/office/officeart/2005/8/layout/orgChart1"/>
    <dgm:cxn modelId="{87EC42DC-FF51-4A1C-A9BD-7AB6E89AED29}" type="presParOf" srcId="{9B40B91E-322C-4AA4-8EA8-780DA6A45BE5}" destId="{BDCF7894-B77B-4064-BF1E-A1B44394E03B}" srcOrd="0" destOrd="0" presId="urn:microsoft.com/office/officeart/2005/8/layout/orgChart1"/>
    <dgm:cxn modelId="{3FDD167C-A831-427B-B412-4808F2103920}" type="presParOf" srcId="{BDCF7894-B77B-4064-BF1E-A1B44394E03B}" destId="{116F8CE3-A21E-4C42-8A05-643D5FE31379}" srcOrd="0" destOrd="0" presId="urn:microsoft.com/office/officeart/2005/8/layout/orgChart1"/>
    <dgm:cxn modelId="{356CE5D8-E7F9-4F17-99DD-68AB1933EFE8}" type="presParOf" srcId="{BDCF7894-B77B-4064-BF1E-A1B44394E03B}" destId="{0EB445A3-65D6-4932-8805-A0DBA0D91855}" srcOrd="1" destOrd="0" presId="urn:microsoft.com/office/officeart/2005/8/layout/orgChart1"/>
    <dgm:cxn modelId="{4729141F-917A-4FF9-81E5-79FF99FF0650}" type="presParOf" srcId="{9B40B91E-322C-4AA4-8EA8-780DA6A45BE5}" destId="{C0D9C6E3-2178-4442-8BD2-1E17CFD69DFB}" srcOrd="1" destOrd="0" presId="urn:microsoft.com/office/officeart/2005/8/layout/orgChart1"/>
    <dgm:cxn modelId="{AB520E1B-BF23-4935-ABEF-1F37E948FFF9}" type="presParOf" srcId="{9B40B91E-322C-4AA4-8EA8-780DA6A45BE5}" destId="{BAA5AFA4-0178-4E56-8929-61EBB54BD925}" srcOrd="2" destOrd="0" presId="urn:microsoft.com/office/officeart/2005/8/layout/orgChart1"/>
    <dgm:cxn modelId="{4378EFE4-30BD-4A5F-A5D6-39B3CAC0B6C7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1A08114F-4BFB-4D9D-A28F-D93C979DEDA3}" type="presOf" srcId="{51334DF0-F427-4345-95B1-1889CAB9077B}" destId="{7BA73795-A245-467E-BE24-5416FD86209A}" srcOrd="0" destOrd="0" presId="urn:microsoft.com/office/officeart/2005/8/layout/orgChart1"/>
    <dgm:cxn modelId="{F6AC652E-FCDC-4B7D-96A5-23A7975B6BBC}" type="presOf" srcId="{18D177C1-524B-4A5E-BB2A-51D15420D5EC}" destId="{BFF4297D-9DD5-4F82-A9FC-F8971922BE74}" srcOrd="0" destOrd="0" presId="urn:microsoft.com/office/officeart/2005/8/layout/orgChart1"/>
    <dgm:cxn modelId="{7E3E901C-9115-4AC7-9E7C-2E86DEFBCAEC}" type="presOf" srcId="{08C27CB2-FCF0-4D44-A11A-51AB8C303D76}" destId="{02741DF8-5B19-4907-BB9D-96B32D56E8E3}" srcOrd="0" destOrd="0" presId="urn:microsoft.com/office/officeart/2005/8/layout/orgChart1"/>
    <dgm:cxn modelId="{A1A68686-143F-4B73-B594-59544451B227}" type="presOf" srcId="{CFB979D6-F55C-4C35-8C9E-410527FCC021}" destId="{33276428-B538-4463-97EC-AC510A8C1CB9}" srcOrd="0" destOrd="0" presId="urn:microsoft.com/office/officeart/2005/8/layout/orgChart1"/>
    <dgm:cxn modelId="{908C2951-B1F0-4BA3-A0FB-B97F33B1C9AD}" type="presOf" srcId="{9BF821AB-73D7-46E1-908F-129515DC495D}" destId="{D3CE5028-E662-40F1-9329-CA241092246B}" srcOrd="0" destOrd="0" presId="urn:microsoft.com/office/officeart/2005/8/layout/orgChart1"/>
    <dgm:cxn modelId="{056D9AA3-0CBA-47A7-839D-F0A6A710B0ED}" type="presOf" srcId="{66D3B1A6-EC79-4688-9FD8-3631C52892A8}" destId="{1452AAE3-7C60-42E7-B48D-825D20B797F8}" srcOrd="0" destOrd="0" presId="urn:microsoft.com/office/officeart/2005/8/layout/orgChart1"/>
    <dgm:cxn modelId="{6C96EFD8-C4AF-4A85-87D0-FD7732F34A34}" type="presOf" srcId="{E5ADD0F3-3D14-4723-84F1-B7D2F082ED36}" destId="{C15C84A0-24B0-40D1-BD62-B48FC5B8B2FE}" srcOrd="1" destOrd="0" presId="urn:microsoft.com/office/officeart/2005/8/layout/orgChart1"/>
    <dgm:cxn modelId="{F0F565B5-DFDE-4871-8F61-CF1ABA3FA180}" type="presOf" srcId="{CFB979D6-F55C-4C35-8C9E-410527FCC021}" destId="{106B9E69-B0B2-4A80-B430-B387C3F41A3D}" srcOrd="1" destOrd="0" presId="urn:microsoft.com/office/officeart/2005/8/layout/orgChart1"/>
    <dgm:cxn modelId="{05F6A5DB-A242-49DD-A696-30E4801E3A73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49A6C2C-7D3B-4242-8A8F-3B64D319F993}" type="presOf" srcId="{9BF821AB-73D7-46E1-908F-129515DC495D}" destId="{796BCDEB-6F92-4D7F-9368-AAA1090A16E9}" srcOrd="1" destOrd="0" presId="urn:microsoft.com/office/officeart/2005/8/layout/orgChart1"/>
    <dgm:cxn modelId="{3EC78EC4-C803-40D7-9553-F351EAC15F56}" type="presOf" srcId="{52A7B299-987B-4C85-966A-44913F9C8407}" destId="{23F44244-351A-4313-89DA-1D0C8020ABFA}" srcOrd="0" destOrd="0" presId="urn:microsoft.com/office/officeart/2005/8/layout/orgChart1"/>
    <dgm:cxn modelId="{ED443E4C-32F8-4421-A37C-58FC5A0B67BD}" type="presOf" srcId="{E5ADD0F3-3D14-4723-84F1-B7D2F082ED36}" destId="{086D4EEE-5856-4CCD-A755-5AABC3D1B1C3}" srcOrd="0" destOrd="0" presId="urn:microsoft.com/office/officeart/2005/8/layout/orgChart1"/>
    <dgm:cxn modelId="{353BE568-4CD7-4636-BBAC-C13FBCF0ADC4}" type="presOf" srcId="{86D92570-30BE-4FC6-AB1F-3EF239C7C587}" destId="{222B6181-6608-4696-9457-D00D9C39803B}" srcOrd="0" destOrd="0" presId="urn:microsoft.com/office/officeart/2005/8/layout/orgChart1"/>
    <dgm:cxn modelId="{9506826B-8A25-4ED2-9E86-4B1E343C55DB}" type="presOf" srcId="{99EADA56-EACC-4463-9172-D13F14025A35}" destId="{24AE9095-9813-42A7-BD70-FBFF559B67F0}" srcOrd="0" destOrd="0" presId="urn:microsoft.com/office/officeart/2005/8/layout/orgChart1"/>
    <dgm:cxn modelId="{7BACD0D7-9D0F-40AF-8277-6B5542300391}" type="presOf" srcId="{BD8BAC0E-89CF-48E6-B661-423D85A2D0A4}" destId="{54550EDA-FE5B-4D6E-AE5A-37DCEBD432C6}" srcOrd="0" destOrd="0" presId="urn:microsoft.com/office/officeart/2005/8/layout/orgChart1"/>
    <dgm:cxn modelId="{6F4F4FBD-FBB4-4B9C-B3C4-9EE4E6B373D5}" type="presOf" srcId="{99EADA56-EACC-4463-9172-D13F14025A35}" destId="{0C688BC0-7AC1-40D0-BA1A-812F1047DA73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D183C6A-7C42-430A-8AD7-04779EA72C9A}" type="presOf" srcId="{229EED26-B32A-4EAA-9BC7-9172C72B77A4}" destId="{45494B74-3ED4-46BA-AC12-6DB58CD96B6A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4A22A2D-23C3-40EB-9AD3-96253FB79A0F}" type="presOf" srcId="{ED5178BE-DB7A-4128-90DE-10D3BAD51C26}" destId="{116F8CE3-A21E-4C42-8A05-643D5FE31379}" srcOrd="0" destOrd="0" presId="urn:microsoft.com/office/officeart/2005/8/layout/orgChart1"/>
    <dgm:cxn modelId="{8489D218-310C-4B32-AC71-77AF39898A24}" type="presOf" srcId="{209D2B16-0651-4761-AF34-AF11EC34ABAF}" destId="{40EFDCFE-6259-4D34-8B44-87E278B72383}" srcOrd="1" destOrd="0" presId="urn:microsoft.com/office/officeart/2005/8/layout/orgChart1"/>
    <dgm:cxn modelId="{9586016F-EA8D-43C3-9B8B-FC46D12F6212}" type="presOf" srcId="{08C27CB2-FCF0-4D44-A11A-51AB8C303D76}" destId="{F4DFE207-A4FE-4A34-BB45-7EE66CAF64F2}" srcOrd="1" destOrd="0" presId="urn:microsoft.com/office/officeart/2005/8/layout/orgChart1"/>
    <dgm:cxn modelId="{3D0B2FAF-53C4-4999-9AE2-F72D47E18989}" type="presOf" srcId="{0EBCA0ED-4E9E-47AC-95AD-E5969C27F72B}" destId="{CC92D6C7-2693-49F6-B644-D26F4B67C635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50441467-E9B3-4F36-812A-1679618FDCE5}" type="presOf" srcId="{D6BAF78C-B810-4056-AEF8-944BF2239042}" destId="{795D1D43-E1F6-4FE7-96DC-9DC569EB1645}" srcOrd="1" destOrd="0" presId="urn:microsoft.com/office/officeart/2005/8/layout/orgChart1"/>
    <dgm:cxn modelId="{48955E15-5563-4A6C-900A-AA653545F650}" type="presOf" srcId="{815BE3AE-520C-401A-A055-DEC3D7FE5E42}" destId="{894B5E8F-9592-4CE9-B1C0-6BE0E501D811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E808411-213C-497A-9893-E51DF746BB14}" type="presOf" srcId="{F7E492C0-D75F-483F-B208-20528FF56183}" destId="{6328F3F3-0744-4439-B2E8-79062AEEC82D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705198A6-1B84-43D9-ADFD-60EA6EE8E88A}" type="presOf" srcId="{37F786C1-9D59-4051-8EA8-8B35A42D16F5}" destId="{19DAD4F4-BDD1-4B18-A7BA-ED86D65B24AD}" srcOrd="0" destOrd="0" presId="urn:microsoft.com/office/officeart/2005/8/layout/orgChart1"/>
    <dgm:cxn modelId="{B9629665-DEF4-433D-99DF-9064444FC9CC}" type="presOf" srcId="{BD8BAC0E-89CF-48E6-B661-423D85A2D0A4}" destId="{74913850-F680-4EE9-9C66-538498415C60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E5FBA5F-62EE-449C-AC52-866A044C204E}" type="presOf" srcId="{209D2B16-0651-4761-AF34-AF11EC34ABAF}" destId="{1C871BB5-62F6-4885-ACD0-7703A22589F8}" srcOrd="0" destOrd="0" presId="urn:microsoft.com/office/officeart/2005/8/layout/orgChart1"/>
    <dgm:cxn modelId="{017D5CA9-5056-4CDB-BBAA-CCC50BF9B8D3}" type="presOf" srcId="{D6BAF78C-B810-4056-AEF8-944BF2239042}" destId="{A0751396-217E-4E2F-971C-00D04A696A6F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6FEF61F-AAA3-4429-A411-F7E469017A75}" type="presOf" srcId="{0EBCA0ED-4E9E-47AC-95AD-E5969C27F72B}" destId="{04901C3C-C9E4-4718-A6DB-6FAFE385C3B5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F2C6B76B-23F8-4ED5-B724-7774A4FD2070}" type="presOf" srcId="{ED5178BE-DB7A-4128-90DE-10D3BAD51C26}" destId="{0EB445A3-65D6-4932-8805-A0DBA0D91855}" srcOrd="1" destOrd="0" presId="urn:microsoft.com/office/officeart/2005/8/layout/orgChart1"/>
    <dgm:cxn modelId="{4B8256A5-26C7-4639-BB16-A6A478D7D237}" type="presOf" srcId="{F7E492C0-D75F-483F-B208-20528FF56183}" destId="{612C0F5D-EFC2-4E92-8682-1B086BE24534}" srcOrd="0" destOrd="0" presId="urn:microsoft.com/office/officeart/2005/8/layout/orgChart1"/>
    <dgm:cxn modelId="{FE164C0C-BC38-473F-95C8-022516BEB135}" type="presOf" srcId="{B194E6A4-343B-4897-91E1-32A66AF365E3}" destId="{E051DEF9-EB24-4E61-8DDF-28711B3D1961}" srcOrd="0" destOrd="0" presId="urn:microsoft.com/office/officeart/2005/8/layout/orgChart1"/>
    <dgm:cxn modelId="{EF10BACE-D056-417C-B557-B31BDA802ED3}" type="presOf" srcId="{754F6713-7476-4A81-8DDB-06AC19D18242}" destId="{EF058589-0EAD-4540-BE50-3525EB86D2D6}" srcOrd="0" destOrd="0" presId="urn:microsoft.com/office/officeart/2005/8/layout/orgChart1"/>
    <dgm:cxn modelId="{D563B951-FD4E-4133-AFFF-40296FC13F68}" type="presParOf" srcId="{894B5E8F-9592-4CE9-B1C0-6BE0E501D811}" destId="{F6E6FEAD-6DBB-41DF-AA5C-F2D7862E1A0F}" srcOrd="0" destOrd="0" presId="urn:microsoft.com/office/officeart/2005/8/layout/orgChart1"/>
    <dgm:cxn modelId="{8A1849DF-3DCF-4904-9649-AE4873FDC427}" type="presParOf" srcId="{F6E6FEAD-6DBB-41DF-AA5C-F2D7862E1A0F}" destId="{F86EFF71-763B-4D0E-A9F8-B881FD6D4458}" srcOrd="0" destOrd="0" presId="urn:microsoft.com/office/officeart/2005/8/layout/orgChart1"/>
    <dgm:cxn modelId="{1989E7AE-8BD3-4D57-A089-12E39948D312}" type="presParOf" srcId="{F86EFF71-763B-4D0E-A9F8-B881FD6D4458}" destId="{A0751396-217E-4E2F-971C-00D04A696A6F}" srcOrd="0" destOrd="0" presId="urn:microsoft.com/office/officeart/2005/8/layout/orgChart1"/>
    <dgm:cxn modelId="{42D4C62C-71FB-4611-8B5C-6253E9667AE9}" type="presParOf" srcId="{F86EFF71-763B-4D0E-A9F8-B881FD6D4458}" destId="{795D1D43-E1F6-4FE7-96DC-9DC569EB1645}" srcOrd="1" destOrd="0" presId="urn:microsoft.com/office/officeart/2005/8/layout/orgChart1"/>
    <dgm:cxn modelId="{AA1802F1-9C42-4699-BBF1-88FFCF70E011}" type="presParOf" srcId="{F6E6FEAD-6DBB-41DF-AA5C-F2D7862E1A0F}" destId="{60CB6DC7-77D2-4A35-B8A4-2BD19E9716B0}" srcOrd="1" destOrd="0" presId="urn:microsoft.com/office/officeart/2005/8/layout/orgChart1"/>
    <dgm:cxn modelId="{DB6C8ED1-E6C2-41AE-8A01-3C02345F2609}" type="presParOf" srcId="{60CB6DC7-77D2-4A35-B8A4-2BD19E9716B0}" destId="{BFF4297D-9DD5-4F82-A9FC-F8971922BE74}" srcOrd="0" destOrd="0" presId="urn:microsoft.com/office/officeart/2005/8/layout/orgChart1"/>
    <dgm:cxn modelId="{5502509D-A38A-4B49-90E0-660C2F56AD98}" type="presParOf" srcId="{60CB6DC7-77D2-4A35-B8A4-2BD19E9716B0}" destId="{09E2E397-B08A-4762-9BC9-CE60F5750A68}" srcOrd="1" destOrd="0" presId="urn:microsoft.com/office/officeart/2005/8/layout/orgChart1"/>
    <dgm:cxn modelId="{94CEA7EB-8640-48F5-A5D3-8C21B176F3A6}" type="presParOf" srcId="{09E2E397-B08A-4762-9BC9-CE60F5750A68}" destId="{15C1C1EC-DC40-4C3E-83B7-E8E7AA213083}" srcOrd="0" destOrd="0" presId="urn:microsoft.com/office/officeart/2005/8/layout/orgChart1"/>
    <dgm:cxn modelId="{5018BDB5-B83C-4E37-8305-FE46294D21AC}" type="presParOf" srcId="{15C1C1EC-DC40-4C3E-83B7-E8E7AA213083}" destId="{24AE9095-9813-42A7-BD70-FBFF559B67F0}" srcOrd="0" destOrd="0" presId="urn:microsoft.com/office/officeart/2005/8/layout/orgChart1"/>
    <dgm:cxn modelId="{F4E06799-E951-423B-9A45-EAC464ACB0B3}" type="presParOf" srcId="{15C1C1EC-DC40-4C3E-83B7-E8E7AA213083}" destId="{0C688BC0-7AC1-40D0-BA1A-812F1047DA73}" srcOrd="1" destOrd="0" presId="urn:microsoft.com/office/officeart/2005/8/layout/orgChart1"/>
    <dgm:cxn modelId="{925A6618-3F21-4B76-A09A-0B66FC44146F}" type="presParOf" srcId="{09E2E397-B08A-4762-9BC9-CE60F5750A68}" destId="{24EAD053-ECC4-46B5-B579-69C8FF485C87}" srcOrd="1" destOrd="0" presId="urn:microsoft.com/office/officeart/2005/8/layout/orgChart1"/>
    <dgm:cxn modelId="{A196C658-49C4-477B-9E1D-A04FBAC86C9A}" type="presParOf" srcId="{09E2E397-B08A-4762-9BC9-CE60F5750A68}" destId="{98118BC6-806A-4595-8CB0-2425A43BA65B}" srcOrd="2" destOrd="0" presId="urn:microsoft.com/office/officeart/2005/8/layout/orgChart1"/>
    <dgm:cxn modelId="{A8F641FB-8B4C-41D9-8BBF-9AA8BACBC5AA}" type="presParOf" srcId="{60CB6DC7-77D2-4A35-B8A4-2BD19E9716B0}" destId="{7BA73795-A245-467E-BE24-5416FD86209A}" srcOrd="2" destOrd="0" presId="urn:microsoft.com/office/officeart/2005/8/layout/orgChart1"/>
    <dgm:cxn modelId="{B46860DF-1539-4A61-BC01-931F5D538E29}" type="presParOf" srcId="{60CB6DC7-77D2-4A35-B8A4-2BD19E9716B0}" destId="{586FD9D2-9F0F-4006-B06F-DF280926BC5B}" srcOrd="3" destOrd="0" presId="urn:microsoft.com/office/officeart/2005/8/layout/orgChart1"/>
    <dgm:cxn modelId="{28016520-3973-4147-971D-CF1C0B7B76FB}" type="presParOf" srcId="{586FD9D2-9F0F-4006-B06F-DF280926BC5B}" destId="{E7717D76-D0AF-4227-BE0A-FBDA3922C040}" srcOrd="0" destOrd="0" presId="urn:microsoft.com/office/officeart/2005/8/layout/orgChart1"/>
    <dgm:cxn modelId="{F788E695-BB8E-4EEB-AECB-9DAFF4CC6248}" type="presParOf" srcId="{E7717D76-D0AF-4227-BE0A-FBDA3922C040}" destId="{33276428-B538-4463-97EC-AC510A8C1CB9}" srcOrd="0" destOrd="0" presId="urn:microsoft.com/office/officeart/2005/8/layout/orgChart1"/>
    <dgm:cxn modelId="{F92AA548-AC80-47B5-8DB4-85B57875F3CF}" type="presParOf" srcId="{E7717D76-D0AF-4227-BE0A-FBDA3922C040}" destId="{106B9E69-B0B2-4A80-B430-B387C3F41A3D}" srcOrd="1" destOrd="0" presId="urn:microsoft.com/office/officeart/2005/8/layout/orgChart1"/>
    <dgm:cxn modelId="{5DCE391A-EF64-4778-9381-4F531050BA50}" type="presParOf" srcId="{586FD9D2-9F0F-4006-B06F-DF280926BC5B}" destId="{41F7A624-7041-43D3-BDF2-7749114F50E6}" srcOrd="1" destOrd="0" presId="urn:microsoft.com/office/officeart/2005/8/layout/orgChart1"/>
    <dgm:cxn modelId="{F368CA2E-1D0E-48C2-B1BE-F6156F292FA8}" type="presParOf" srcId="{586FD9D2-9F0F-4006-B06F-DF280926BC5B}" destId="{F7095511-468E-4665-A09D-2B2006ECD36E}" srcOrd="2" destOrd="0" presId="urn:microsoft.com/office/officeart/2005/8/layout/orgChart1"/>
    <dgm:cxn modelId="{25AA676A-F16E-4E7F-AA77-584304E49D3E}" type="presParOf" srcId="{60CB6DC7-77D2-4A35-B8A4-2BD19E9716B0}" destId="{45494B74-3ED4-46BA-AC12-6DB58CD96B6A}" srcOrd="4" destOrd="0" presId="urn:microsoft.com/office/officeart/2005/8/layout/orgChart1"/>
    <dgm:cxn modelId="{82754FE4-05F4-4B98-AC47-C05C8C74F55A}" type="presParOf" srcId="{60CB6DC7-77D2-4A35-B8A4-2BD19E9716B0}" destId="{2BD2F572-E5B2-42F4-B1DA-B2DE90A50116}" srcOrd="5" destOrd="0" presId="urn:microsoft.com/office/officeart/2005/8/layout/orgChart1"/>
    <dgm:cxn modelId="{51B6AD8F-3EC5-46BA-B778-A026080E49F0}" type="presParOf" srcId="{2BD2F572-E5B2-42F4-B1DA-B2DE90A50116}" destId="{4FB94DF8-8996-460D-952E-8570C8BF9E5F}" srcOrd="0" destOrd="0" presId="urn:microsoft.com/office/officeart/2005/8/layout/orgChart1"/>
    <dgm:cxn modelId="{53ABABFB-E404-4D77-BEE7-A82E18B35859}" type="presParOf" srcId="{4FB94DF8-8996-460D-952E-8570C8BF9E5F}" destId="{D3CE5028-E662-40F1-9329-CA241092246B}" srcOrd="0" destOrd="0" presId="urn:microsoft.com/office/officeart/2005/8/layout/orgChart1"/>
    <dgm:cxn modelId="{8B649024-F6BC-49DA-B12C-83468587F582}" type="presParOf" srcId="{4FB94DF8-8996-460D-952E-8570C8BF9E5F}" destId="{796BCDEB-6F92-4D7F-9368-AAA1090A16E9}" srcOrd="1" destOrd="0" presId="urn:microsoft.com/office/officeart/2005/8/layout/orgChart1"/>
    <dgm:cxn modelId="{6D2EEA30-FBF2-4D8F-B596-B32553AF8403}" type="presParOf" srcId="{2BD2F572-E5B2-42F4-B1DA-B2DE90A50116}" destId="{7DD5ECEE-58F8-4608-9226-F38A81E8D15D}" srcOrd="1" destOrd="0" presId="urn:microsoft.com/office/officeart/2005/8/layout/orgChart1"/>
    <dgm:cxn modelId="{D37EB049-2BAA-4088-B239-E49E94824116}" type="presParOf" srcId="{2BD2F572-E5B2-42F4-B1DA-B2DE90A50116}" destId="{504DD2A7-B320-4E93-A2C4-D7DA9DED4FD8}" srcOrd="2" destOrd="0" presId="urn:microsoft.com/office/officeart/2005/8/layout/orgChart1"/>
    <dgm:cxn modelId="{E05BC733-4F57-441E-A633-3AA3E06508AB}" type="presParOf" srcId="{60CB6DC7-77D2-4A35-B8A4-2BD19E9716B0}" destId="{23F44244-351A-4313-89DA-1D0C8020ABFA}" srcOrd="6" destOrd="0" presId="urn:microsoft.com/office/officeart/2005/8/layout/orgChart1"/>
    <dgm:cxn modelId="{01DBF278-1BE3-459A-9081-DF9E5D797E5A}" type="presParOf" srcId="{60CB6DC7-77D2-4A35-B8A4-2BD19E9716B0}" destId="{04D03080-FCDD-435B-9097-DA7E4214C741}" srcOrd="7" destOrd="0" presId="urn:microsoft.com/office/officeart/2005/8/layout/orgChart1"/>
    <dgm:cxn modelId="{1B0D95F9-CD62-4FE9-88BC-40C913CB8D58}" type="presParOf" srcId="{04D03080-FCDD-435B-9097-DA7E4214C741}" destId="{1893CFF5-D809-477A-AFD5-27E7ACB3559D}" srcOrd="0" destOrd="0" presId="urn:microsoft.com/office/officeart/2005/8/layout/orgChart1"/>
    <dgm:cxn modelId="{3E689936-B07E-4CD6-A5FB-01A3D95AED0E}" type="presParOf" srcId="{1893CFF5-D809-477A-AFD5-27E7ACB3559D}" destId="{612C0F5D-EFC2-4E92-8682-1B086BE24534}" srcOrd="0" destOrd="0" presId="urn:microsoft.com/office/officeart/2005/8/layout/orgChart1"/>
    <dgm:cxn modelId="{54704E27-1E77-49BF-A81D-B05EC375BF34}" type="presParOf" srcId="{1893CFF5-D809-477A-AFD5-27E7ACB3559D}" destId="{6328F3F3-0744-4439-B2E8-79062AEEC82D}" srcOrd="1" destOrd="0" presId="urn:microsoft.com/office/officeart/2005/8/layout/orgChart1"/>
    <dgm:cxn modelId="{14D76408-DD74-4A5E-BD96-F850E78B0C17}" type="presParOf" srcId="{04D03080-FCDD-435B-9097-DA7E4214C741}" destId="{7B18954F-C92F-4A2E-960D-E7B54F3A9750}" srcOrd="1" destOrd="0" presId="urn:microsoft.com/office/officeart/2005/8/layout/orgChart1"/>
    <dgm:cxn modelId="{E2004E74-BDBB-450E-B17D-A5EE693209DC}" type="presParOf" srcId="{04D03080-FCDD-435B-9097-DA7E4214C741}" destId="{38245F34-9EDB-4FC2-955D-DC7CEC4103C2}" srcOrd="2" destOrd="0" presId="urn:microsoft.com/office/officeart/2005/8/layout/orgChart1"/>
    <dgm:cxn modelId="{43738C94-3FDF-4862-8427-8A6C5209168B}" type="presParOf" srcId="{60CB6DC7-77D2-4A35-B8A4-2BD19E9716B0}" destId="{1452AAE3-7C60-42E7-B48D-825D20B797F8}" srcOrd="8" destOrd="0" presId="urn:microsoft.com/office/officeart/2005/8/layout/orgChart1"/>
    <dgm:cxn modelId="{48D22A63-68FC-42F0-B819-3D38A775B387}" type="presParOf" srcId="{60CB6DC7-77D2-4A35-B8A4-2BD19E9716B0}" destId="{9E45F886-61EF-4A2B-95FB-0CBBAD1FA1AB}" srcOrd="9" destOrd="0" presId="urn:microsoft.com/office/officeart/2005/8/layout/orgChart1"/>
    <dgm:cxn modelId="{7D823736-8588-4CA2-BF6D-0C8F5B6D0A3A}" type="presParOf" srcId="{9E45F886-61EF-4A2B-95FB-0CBBAD1FA1AB}" destId="{CAB04ADC-B21C-4AA2-8AAC-AFD0BD8D6B35}" srcOrd="0" destOrd="0" presId="urn:microsoft.com/office/officeart/2005/8/layout/orgChart1"/>
    <dgm:cxn modelId="{B3A6C13E-6532-441C-BB97-640E07E0696F}" type="presParOf" srcId="{CAB04ADC-B21C-4AA2-8AAC-AFD0BD8D6B35}" destId="{54550EDA-FE5B-4D6E-AE5A-37DCEBD432C6}" srcOrd="0" destOrd="0" presId="urn:microsoft.com/office/officeart/2005/8/layout/orgChart1"/>
    <dgm:cxn modelId="{5C56A472-38AC-446D-8176-6ABBFFD32A9D}" type="presParOf" srcId="{CAB04ADC-B21C-4AA2-8AAC-AFD0BD8D6B35}" destId="{74913850-F680-4EE9-9C66-538498415C60}" srcOrd="1" destOrd="0" presId="urn:microsoft.com/office/officeart/2005/8/layout/orgChart1"/>
    <dgm:cxn modelId="{94454558-B083-4E55-9B9D-9AAC57D6D639}" type="presParOf" srcId="{9E45F886-61EF-4A2B-95FB-0CBBAD1FA1AB}" destId="{B4E13D2C-B175-46FB-8857-FCF23190FDFA}" srcOrd="1" destOrd="0" presId="urn:microsoft.com/office/officeart/2005/8/layout/orgChart1"/>
    <dgm:cxn modelId="{6F6314B8-3C78-4D58-8E03-184DADC13BCE}" type="presParOf" srcId="{9E45F886-61EF-4A2B-95FB-0CBBAD1FA1AB}" destId="{3CFB4F26-15BB-496E-BD23-D165B45E224C}" srcOrd="2" destOrd="0" presId="urn:microsoft.com/office/officeart/2005/8/layout/orgChart1"/>
    <dgm:cxn modelId="{95CFCE35-3D89-45C2-8266-6D2BDFD33D30}" type="presParOf" srcId="{60CB6DC7-77D2-4A35-B8A4-2BD19E9716B0}" destId="{EF058589-0EAD-4540-BE50-3525EB86D2D6}" srcOrd="10" destOrd="0" presId="urn:microsoft.com/office/officeart/2005/8/layout/orgChart1"/>
    <dgm:cxn modelId="{DDF5C479-0DD6-4D0F-B131-521BB3FE123E}" type="presParOf" srcId="{60CB6DC7-77D2-4A35-B8A4-2BD19E9716B0}" destId="{EA31937F-D328-4B26-B242-667558808D4D}" srcOrd="11" destOrd="0" presId="urn:microsoft.com/office/officeart/2005/8/layout/orgChart1"/>
    <dgm:cxn modelId="{4930E6E0-F23C-4A4B-9959-F0B9D5603E0C}" type="presParOf" srcId="{EA31937F-D328-4B26-B242-667558808D4D}" destId="{E6C371F6-A193-4C42-8B28-DB711D4C3A43}" srcOrd="0" destOrd="0" presId="urn:microsoft.com/office/officeart/2005/8/layout/orgChart1"/>
    <dgm:cxn modelId="{BFA08B90-B9DA-4EA7-85F1-03E9514A26BE}" type="presParOf" srcId="{E6C371F6-A193-4C42-8B28-DB711D4C3A43}" destId="{086D4EEE-5856-4CCD-A755-5AABC3D1B1C3}" srcOrd="0" destOrd="0" presId="urn:microsoft.com/office/officeart/2005/8/layout/orgChart1"/>
    <dgm:cxn modelId="{2FAEA493-CB86-4977-9B55-5499467A79F2}" type="presParOf" srcId="{E6C371F6-A193-4C42-8B28-DB711D4C3A43}" destId="{C15C84A0-24B0-40D1-BD62-B48FC5B8B2FE}" srcOrd="1" destOrd="0" presId="urn:microsoft.com/office/officeart/2005/8/layout/orgChart1"/>
    <dgm:cxn modelId="{F91857A4-00B1-427A-99F3-D3FA9216A3D1}" type="presParOf" srcId="{EA31937F-D328-4B26-B242-667558808D4D}" destId="{1198569A-A42E-4D95-8E21-978D554A81DC}" srcOrd="1" destOrd="0" presId="urn:microsoft.com/office/officeart/2005/8/layout/orgChart1"/>
    <dgm:cxn modelId="{62036CF3-A53E-4D2F-BA2D-459E7F9B9112}" type="presParOf" srcId="{EA31937F-D328-4B26-B242-667558808D4D}" destId="{EC8AA261-2834-4FC7-92DA-D26E12D1671F}" srcOrd="2" destOrd="0" presId="urn:microsoft.com/office/officeart/2005/8/layout/orgChart1"/>
    <dgm:cxn modelId="{31177CC8-0761-4323-BED0-96C3FDDE487D}" type="presParOf" srcId="{60CB6DC7-77D2-4A35-B8A4-2BD19E9716B0}" destId="{19DAD4F4-BDD1-4B18-A7BA-ED86D65B24AD}" srcOrd="12" destOrd="0" presId="urn:microsoft.com/office/officeart/2005/8/layout/orgChart1"/>
    <dgm:cxn modelId="{5A84E6BC-626A-4A61-9874-6F830D9026F0}" type="presParOf" srcId="{60CB6DC7-77D2-4A35-B8A4-2BD19E9716B0}" destId="{918A67D1-D052-4666-B5F9-11B942AAA1AA}" srcOrd="13" destOrd="0" presId="urn:microsoft.com/office/officeart/2005/8/layout/orgChart1"/>
    <dgm:cxn modelId="{4D45A4B3-4B95-4A4E-990C-23724D04A23F}" type="presParOf" srcId="{918A67D1-D052-4666-B5F9-11B942AAA1AA}" destId="{D1F81C95-FEA0-4DAF-BB95-9E1EB7849588}" srcOrd="0" destOrd="0" presId="urn:microsoft.com/office/officeart/2005/8/layout/orgChart1"/>
    <dgm:cxn modelId="{E583EBCC-38FA-4ACC-8261-C3172A5CA6BC}" type="presParOf" srcId="{D1F81C95-FEA0-4DAF-BB95-9E1EB7849588}" destId="{02741DF8-5B19-4907-BB9D-96B32D56E8E3}" srcOrd="0" destOrd="0" presId="urn:microsoft.com/office/officeart/2005/8/layout/orgChart1"/>
    <dgm:cxn modelId="{E5DE50A2-F4BA-4DD2-8012-0CAA63248063}" type="presParOf" srcId="{D1F81C95-FEA0-4DAF-BB95-9E1EB7849588}" destId="{F4DFE207-A4FE-4A34-BB45-7EE66CAF64F2}" srcOrd="1" destOrd="0" presId="urn:microsoft.com/office/officeart/2005/8/layout/orgChart1"/>
    <dgm:cxn modelId="{2FFBDCB0-9640-4809-8678-04C093B80B2C}" type="presParOf" srcId="{918A67D1-D052-4666-B5F9-11B942AAA1AA}" destId="{7463ABDD-1B05-4C24-913B-A5F30C863DC6}" srcOrd="1" destOrd="0" presId="urn:microsoft.com/office/officeart/2005/8/layout/orgChart1"/>
    <dgm:cxn modelId="{24015A49-4E68-405F-8A82-E1C8931019D4}" type="presParOf" srcId="{918A67D1-D052-4666-B5F9-11B942AAA1AA}" destId="{34DB430E-9ED1-422E-8E1B-809AA8B2AC07}" srcOrd="2" destOrd="0" presId="urn:microsoft.com/office/officeart/2005/8/layout/orgChart1"/>
    <dgm:cxn modelId="{281B69D6-52AF-43EA-BA5C-A47ACE5A0290}" type="presParOf" srcId="{60CB6DC7-77D2-4A35-B8A4-2BD19E9716B0}" destId="{4285653A-9C3E-44D9-9A62-C46F51B50CB4}" srcOrd="14" destOrd="0" presId="urn:microsoft.com/office/officeart/2005/8/layout/orgChart1"/>
    <dgm:cxn modelId="{F987B438-D59C-43C4-9C39-138206E7DEF7}" type="presParOf" srcId="{60CB6DC7-77D2-4A35-B8A4-2BD19E9716B0}" destId="{3F7C7A20-0E24-446D-97FB-C9C76AF1DE89}" srcOrd="15" destOrd="0" presId="urn:microsoft.com/office/officeart/2005/8/layout/orgChart1"/>
    <dgm:cxn modelId="{E998A16F-0E2E-40EB-97F5-2315A5F252ED}" type="presParOf" srcId="{3F7C7A20-0E24-446D-97FB-C9C76AF1DE89}" destId="{B976113F-97B3-4177-9A4E-730F8F84FAB8}" srcOrd="0" destOrd="0" presId="urn:microsoft.com/office/officeart/2005/8/layout/orgChart1"/>
    <dgm:cxn modelId="{F693ABCB-FD08-4E13-93F6-3D6DA59A4C54}" type="presParOf" srcId="{B976113F-97B3-4177-9A4E-730F8F84FAB8}" destId="{1C871BB5-62F6-4885-ACD0-7703A22589F8}" srcOrd="0" destOrd="0" presId="urn:microsoft.com/office/officeart/2005/8/layout/orgChart1"/>
    <dgm:cxn modelId="{E701FAE3-FE6D-49E8-A64B-5DFF94337266}" type="presParOf" srcId="{B976113F-97B3-4177-9A4E-730F8F84FAB8}" destId="{40EFDCFE-6259-4D34-8B44-87E278B72383}" srcOrd="1" destOrd="0" presId="urn:microsoft.com/office/officeart/2005/8/layout/orgChart1"/>
    <dgm:cxn modelId="{D250CC8B-EAD9-4B6B-B1A5-B4258277F78C}" type="presParOf" srcId="{3F7C7A20-0E24-446D-97FB-C9C76AF1DE89}" destId="{B91B8244-32AD-42A4-92D4-CB4770897114}" srcOrd="1" destOrd="0" presId="urn:microsoft.com/office/officeart/2005/8/layout/orgChart1"/>
    <dgm:cxn modelId="{BFA982BB-CDCB-4BC6-B834-75BDB7AC1F9D}" type="presParOf" srcId="{3F7C7A20-0E24-446D-97FB-C9C76AF1DE89}" destId="{1970A3A8-004E-441D-9602-3AE4BFF966BB}" srcOrd="2" destOrd="0" presId="urn:microsoft.com/office/officeart/2005/8/layout/orgChart1"/>
    <dgm:cxn modelId="{C166E0A1-D4EB-4406-9AB8-24BCA4195AF4}" type="presParOf" srcId="{60CB6DC7-77D2-4A35-B8A4-2BD19E9716B0}" destId="{E051DEF9-EB24-4E61-8DDF-28711B3D1961}" srcOrd="16" destOrd="0" presId="urn:microsoft.com/office/officeart/2005/8/layout/orgChart1"/>
    <dgm:cxn modelId="{A1A6DB2D-9081-4E6D-85D1-071FC2BBFB59}" type="presParOf" srcId="{60CB6DC7-77D2-4A35-B8A4-2BD19E9716B0}" destId="{1790A086-014C-48DB-898D-CAF28D640590}" srcOrd="17" destOrd="0" presId="urn:microsoft.com/office/officeart/2005/8/layout/orgChart1"/>
    <dgm:cxn modelId="{81A4EFD8-B58C-44EB-97C9-199E6AF84724}" type="presParOf" srcId="{1790A086-014C-48DB-898D-CAF28D640590}" destId="{44C7FE0A-DC70-4DAA-AD69-1B9A412EF065}" srcOrd="0" destOrd="0" presId="urn:microsoft.com/office/officeart/2005/8/layout/orgChart1"/>
    <dgm:cxn modelId="{1A5E75DC-3899-4007-B0CC-F98D75987201}" type="presParOf" srcId="{44C7FE0A-DC70-4DAA-AD69-1B9A412EF065}" destId="{04901C3C-C9E4-4718-A6DB-6FAFE385C3B5}" srcOrd="0" destOrd="0" presId="urn:microsoft.com/office/officeart/2005/8/layout/orgChart1"/>
    <dgm:cxn modelId="{35247DF4-AF58-4EB7-90AA-25E17648F9BA}" type="presParOf" srcId="{44C7FE0A-DC70-4DAA-AD69-1B9A412EF065}" destId="{CC92D6C7-2693-49F6-B644-D26F4B67C635}" srcOrd="1" destOrd="0" presId="urn:microsoft.com/office/officeart/2005/8/layout/orgChart1"/>
    <dgm:cxn modelId="{5A1EFF46-542A-41C5-B329-22B639884DB3}" type="presParOf" srcId="{1790A086-014C-48DB-898D-CAF28D640590}" destId="{E15BAABB-15F0-4486-ACDD-ECAB66CCEA8C}" srcOrd="1" destOrd="0" presId="urn:microsoft.com/office/officeart/2005/8/layout/orgChart1"/>
    <dgm:cxn modelId="{45AC4FE7-A0F5-428D-AEE9-7E1329D2E449}" type="presParOf" srcId="{1790A086-014C-48DB-898D-CAF28D640590}" destId="{CEB5D3E4-D6D6-4957-9B31-B5C80A35534C}" srcOrd="2" destOrd="0" presId="urn:microsoft.com/office/officeart/2005/8/layout/orgChart1"/>
    <dgm:cxn modelId="{4F28455B-1A1A-4F6A-846E-D7F994A83A94}" type="presParOf" srcId="{60CB6DC7-77D2-4A35-B8A4-2BD19E9716B0}" destId="{222B6181-6608-4696-9457-D00D9C39803B}" srcOrd="18" destOrd="0" presId="urn:microsoft.com/office/officeart/2005/8/layout/orgChart1"/>
    <dgm:cxn modelId="{C0C5E472-01DC-4D6B-9E81-CA35D8B71F2C}" type="presParOf" srcId="{60CB6DC7-77D2-4A35-B8A4-2BD19E9716B0}" destId="{9B40B91E-322C-4AA4-8EA8-780DA6A45BE5}" srcOrd="19" destOrd="0" presId="urn:microsoft.com/office/officeart/2005/8/layout/orgChart1"/>
    <dgm:cxn modelId="{63E83372-D840-4803-9C90-931EC94F6E30}" type="presParOf" srcId="{9B40B91E-322C-4AA4-8EA8-780DA6A45BE5}" destId="{BDCF7894-B77B-4064-BF1E-A1B44394E03B}" srcOrd="0" destOrd="0" presId="urn:microsoft.com/office/officeart/2005/8/layout/orgChart1"/>
    <dgm:cxn modelId="{E3221F13-C8EC-4AAE-85DF-E8FF10B64E8F}" type="presParOf" srcId="{BDCF7894-B77B-4064-BF1E-A1B44394E03B}" destId="{116F8CE3-A21E-4C42-8A05-643D5FE31379}" srcOrd="0" destOrd="0" presId="urn:microsoft.com/office/officeart/2005/8/layout/orgChart1"/>
    <dgm:cxn modelId="{E85272E5-9491-4015-9698-38011F03034C}" type="presParOf" srcId="{BDCF7894-B77B-4064-BF1E-A1B44394E03B}" destId="{0EB445A3-65D6-4932-8805-A0DBA0D91855}" srcOrd="1" destOrd="0" presId="urn:microsoft.com/office/officeart/2005/8/layout/orgChart1"/>
    <dgm:cxn modelId="{87520DE5-C332-4A01-AEE6-20827C59DD61}" type="presParOf" srcId="{9B40B91E-322C-4AA4-8EA8-780DA6A45BE5}" destId="{C0D9C6E3-2178-4442-8BD2-1E17CFD69DFB}" srcOrd="1" destOrd="0" presId="urn:microsoft.com/office/officeart/2005/8/layout/orgChart1"/>
    <dgm:cxn modelId="{19BB2DA8-F48C-4662-8BF4-0BFD2A9131ED}" type="presParOf" srcId="{9B40B91E-322C-4AA4-8EA8-780DA6A45BE5}" destId="{BAA5AFA4-0178-4E56-8929-61EBB54BD925}" srcOrd="2" destOrd="0" presId="urn:microsoft.com/office/officeart/2005/8/layout/orgChart1"/>
    <dgm:cxn modelId="{AC0F9FFC-4BF6-4FA7-8144-10571FFE302A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75F16A3D-07D6-4C67-872D-7D2534EB3635}" type="presOf" srcId="{66D3B1A6-EC79-4688-9FD8-3631C52892A8}" destId="{1452AAE3-7C60-42E7-B48D-825D20B797F8}" srcOrd="0" destOrd="0" presId="urn:microsoft.com/office/officeart/2005/8/layout/orgChart1"/>
    <dgm:cxn modelId="{3151DDAF-C26A-41E7-80AC-D312850F3E55}" type="presOf" srcId="{ED5178BE-DB7A-4128-90DE-10D3BAD51C26}" destId="{0EB445A3-65D6-4932-8805-A0DBA0D91855}" srcOrd="1" destOrd="0" presId="urn:microsoft.com/office/officeart/2005/8/layout/orgChart1"/>
    <dgm:cxn modelId="{1B6D0E32-019F-4037-8595-07AC6B31F99E}" type="presOf" srcId="{F7E492C0-D75F-483F-B208-20528FF56183}" destId="{6328F3F3-0744-4439-B2E8-79062AEEC82D}" srcOrd="1" destOrd="0" presId="urn:microsoft.com/office/officeart/2005/8/layout/orgChart1"/>
    <dgm:cxn modelId="{6D735323-0C86-467C-88A5-5C66201840FC}" type="presOf" srcId="{52A7B299-987B-4C85-966A-44913F9C8407}" destId="{23F44244-351A-4313-89DA-1D0C8020ABFA}" srcOrd="0" destOrd="0" presId="urn:microsoft.com/office/officeart/2005/8/layout/orgChart1"/>
    <dgm:cxn modelId="{C7E0AA27-3864-45C5-8892-323A377E5B90}" type="presOf" srcId="{F7E492C0-D75F-483F-B208-20528FF56183}" destId="{612C0F5D-EFC2-4E92-8682-1B086BE24534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3C3B14AA-04AB-4CB7-933C-C407B71673FB}" type="presOf" srcId="{0EBCA0ED-4E9E-47AC-95AD-E5969C27F72B}" destId="{CC92D6C7-2693-49F6-B644-D26F4B67C635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11464732-8438-4117-96AD-FC998666CB17}" type="presOf" srcId="{D6BAF78C-B810-4056-AEF8-944BF2239042}" destId="{A0751396-217E-4E2F-971C-00D04A696A6F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73C1C77-48AA-4F19-B510-C4E89DD8D215}" type="presOf" srcId="{ED5178BE-DB7A-4128-90DE-10D3BAD51C26}" destId="{116F8CE3-A21E-4C42-8A05-643D5FE31379}" srcOrd="0" destOrd="0" presId="urn:microsoft.com/office/officeart/2005/8/layout/orgChart1"/>
    <dgm:cxn modelId="{6CE77F74-7540-4E98-AE88-543862C5A631}" type="presOf" srcId="{815BE3AE-520C-401A-A055-DEC3D7FE5E42}" destId="{894B5E8F-9592-4CE9-B1C0-6BE0E501D811}" srcOrd="0" destOrd="0" presId="urn:microsoft.com/office/officeart/2005/8/layout/orgChart1"/>
    <dgm:cxn modelId="{C5BE71C3-96D0-49B5-8C52-A00C335471F3}" type="presOf" srcId="{E5ADD0F3-3D14-4723-84F1-B7D2F082ED36}" destId="{C15C84A0-24B0-40D1-BD62-B48FC5B8B2FE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2197721F-93A5-4188-81E5-90D0B8ED2988}" type="presOf" srcId="{BD8BAC0E-89CF-48E6-B661-423D85A2D0A4}" destId="{54550EDA-FE5B-4D6E-AE5A-37DCEBD432C6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F53A6D0F-C0AC-4C0B-ADAC-1BCE9D07C020}" type="presOf" srcId="{99EADA56-EACC-4463-9172-D13F14025A35}" destId="{0C688BC0-7AC1-40D0-BA1A-812F1047DA73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A51D8054-577D-487D-89D4-A8A7F37EFEEC}" type="presOf" srcId="{51334DF0-F427-4345-95B1-1889CAB9077B}" destId="{7BA73795-A245-467E-BE24-5416FD86209A}" srcOrd="0" destOrd="0" presId="urn:microsoft.com/office/officeart/2005/8/layout/orgChart1"/>
    <dgm:cxn modelId="{8B3D7206-5518-4632-868B-523600E46C02}" type="presOf" srcId="{D6BAF78C-B810-4056-AEF8-944BF2239042}" destId="{795D1D43-E1F6-4FE7-96DC-9DC569EB1645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4C9D5427-9F26-43AC-8502-F6565E8FAABB}" type="presOf" srcId="{0EBCA0ED-4E9E-47AC-95AD-E5969C27F72B}" destId="{04901C3C-C9E4-4718-A6DB-6FAFE385C3B5}" srcOrd="0" destOrd="0" presId="urn:microsoft.com/office/officeart/2005/8/layout/orgChart1"/>
    <dgm:cxn modelId="{340A22CC-9C3D-466C-BD2B-61C3AAABFED6}" type="presOf" srcId="{08C27CB2-FCF0-4D44-A11A-51AB8C303D76}" destId="{F4DFE207-A4FE-4A34-BB45-7EE66CAF64F2}" srcOrd="1" destOrd="0" presId="urn:microsoft.com/office/officeart/2005/8/layout/orgChart1"/>
    <dgm:cxn modelId="{E2FC0955-EB61-4456-AA8C-3677B46BB80C}" type="presOf" srcId="{E5ADD0F3-3D14-4723-84F1-B7D2F082ED36}" destId="{086D4EEE-5856-4CCD-A755-5AABC3D1B1C3}" srcOrd="0" destOrd="0" presId="urn:microsoft.com/office/officeart/2005/8/layout/orgChart1"/>
    <dgm:cxn modelId="{5DFC8C44-37A0-4756-916F-7D4E7124E36E}" type="presOf" srcId="{08C27CB2-FCF0-4D44-A11A-51AB8C303D76}" destId="{02741DF8-5B19-4907-BB9D-96B32D56E8E3}" srcOrd="0" destOrd="0" presId="urn:microsoft.com/office/officeart/2005/8/layout/orgChart1"/>
    <dgm:cxn modelId="{E1A72D09-5440-4A29-BB10-42B5B52B0D22}" type="presOf" srcId="{209D2B16-0651-4761-AF34-AF11EC34ABAF}" destId="{40EFDCFE-6259-4D34-8B44-87E278B72383}" srcOrd="1" destOrd="0" presId="urn:microsoft.com/office/officeart/2005/8/layout/orgChart1"/>
    <dgm:cxn modelId="{DD787F29-EDF5-4FE7-A095-61D41185F104}" type="presOf" srcId="{CFB979D6-F55C-4C35-8C9E-410527FCC021}" destId="{33276428-B538-4463-97EC-AC510A8C1CB9}" srcOrd="0" destOrd="0" presId="urn:microsoft.com/office/officeart/2005/8/layout/orgChart1"/>
    <dgm:cxn modelId="{86A822C4-29EE-4CA0-B107-2F3005AA7D7B}" type="presOf" srcId="{0B72B09D-2B6B-491D-84E3-8D273CC5A045}" destId="{4285653A-9C3E-44D9-9A62-C46F51B50CB4}" srcOrd="0" destOrd="0" presId="urn:microsoft.com/office/officeart/2005/8/layout/orgChart1"/>
    <dgm:cxn modelId="{16DB558C-324C-48CB-9B20-F148D87F5774}" type="presOf" srcId="{BD8BAC0E-89CF-48E6-B661-423D85A2D0A4}" destId="{74913850-F680-4EE9-9C66-538498415C60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10A57994-E9F9-45EC-9CF8-8AFAD429C991}" type="presOf" srcId="{B194E6A4-343B-4897-91E1-32A66AF365E3}" destId="{E051DEF9-EB24-4E61-8DDF-28711B3D1961}" srcOrd="0" destOrd="0" presId="urn:microsoft.com/office/officeart/2005/8/layout/orgChart1"/>
    <dgm:cxn modelId="{A0C224DB-017D-420C-8AF1-47A0733250C3}" type="presOf" srcId="{9BF821AB-73D7-46E1-908F-129515DC495D}" destId="{D3CE5028-E662-40F1-9329-CA241092246B}" srcOrd="0" destOrd="0" presId="urn:microsoft.com/office/officeart/2005/8/layout/orgChart1"/>
    <dgm:cxn modelId="{A49A833E-8AED-4DCC-ACE2-BB071F977904}" type="presOf" srcId="{37F786C1-9D59-4051-8EA8-8B35A42D16F5}" destId="{19DAD4F4-BDD1-4B18-A7BA-ED86D65B24AD}" srcOrd="0" destOrd="0" presId="urn:microsoft.com/office/officeart/2005/8/layout/orgChart1"/>
    <dgm:cxn modelId="{5749B0C5-FE44-4E67-A60F-001EF4529DA2}" type="presOf" srcId="{9BF821AB-73D7-46E1-908F-129515DC495D}" destId="{796BCDEB-6F92-4D7F-9368-AAA1090A16E9}" srcOrd="1" destOrd="0" presId="urn:microsoft.com/office/officeart/2005/8/layout/orgChart1"/>
    <dgm:cxn modelId="{343BF065-C205-4C97-8877-75AD9BA47A83}" type="presOf" srcId="{86D92570-30BE-4FC6-AB1F-3EF239C7C587}" destId="{222B6181-6608-4696-9457-D00D9C39803B}" srcOrd="0" destOrd="0" presId="urn:microsoft.com/office/officeart/2005/8/layout/orgChart1"/>
    <dgm:cxn modelId="{9EC85DF7-1515-41FB-91E0-7728BE042B09}" type="presOf" srcId="{209D2B16-0651-4761-AF34-AF11EC34ABAF}" destId="{1C871BB5-62F6-4885-ACD0-7703A22589F8}" srcOrd="0" destOrd="0" presId="urn:microsoft.com/office/officeart/2005/8/layout/orgChart1"/>
    <dgm:cxn modelId="{3BE6F8B1-E6D3-4DBC-A45F-66814D624FCB}" type="presOf" srcId="{CFB979D6-F55C-4C35-8C9E-410527FCC021}" destId="{106B9E69-B0B2-4A80-B430-B387C3F41A3D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E5F9A4A4-88A7-4CC0-A065-0C810063B0B3}" type="presOf" srcId="{229EED26-B32A-4EAA-9BC7-9172C72B77A4}" destId="{45494B74-3ED4-46BA-AC12-6DB58CD96B6A}" srcOrd="0" destOrd="0" presId="urn:microsoft.com/office/officeart/2005/8/layout/orgChart1"/>
    <dgm:cxn modelId="{7D02D7E9-B591-43E8-9792-B25D79677649}" type="presOf" srcId="{18D177C1-524B-4A5E-BB2A-51D15420D5EC}" destId="{BFF4297D-9DD5-4F82-A9FC-F8971922BE74}" srcOrd="0" destOrd="0" presId="urn:microsoft.com/office/officeart/2005/8/layout/orgChart1"/>
    <dgm:cxn modelId="{037200BB-5ED9-4255-9D01-841625FFC33F}" type="presOf" srcId="{99EADA56-EACC-4463-9172-D13F14025A35}" destId="{24AE9095-9813-42A7-BD70-FBFF559B67F0}" srcOrd="0" destOrd="0" presId="urn:microsoft.com/office/officeart/2005/8/layout/orgChart1"/>
    <dgm:cxn modelId="{93D4AB76-8B0A-4E43-B773-A52123288CE2}" type="presOf" srcId="{754F6713-7476-4A81-8DDB-06AC19D18242}" destId="{EF058589-0EAD-4540-BE50-3525EB86D2D6}" srcOrd="0" destOrd="0" presId="urn:microsoft.com/office/officeart/2005/8/layout/orgChart1"/>
    <dgm:cxn modelId="{B537FF4E-3C70-464B-AE71-C4CB2B5FEA1B}" type="presParOf" srcId="{894B5E8F-9592-4CE9-B1C0-6BE0E501D811}" destId="{F6E6FEAD-6DBB-41DF-AA5C-F2D7862E1A0F}" srcOrd="0" destOrd="0" presId="urn:microsoft.com/office/officeart/2005/8/layout/orgChart1"/>
    <dgm:cxn modelId="{9C8D1CD5-B860-4B85-B0AA-520AC9A5B73A}" type="presParOf" srcId="{F6E6FEAD-6DBB-41DF-AA5C-F2D7862E1A0F}" destId="{F86EFF71-763B-4D0E-A9F8-B881FD6D4458}" srcOrd="0" destOrd="0" presId="urn:microsoft.com/office/officeart/2005/8/layout/orgChart1"/>
    <dgm:cxn modelId="{59992B7C-2FA7-48D4-AD16-EBD05B29249B}" type="presParOf" srcId="{F86EFF71-763B-4D0E-A9F8-B881FD6D4458}" destId="{A0751396-217E-4E2F-971C-00D04A696A6F}" srcOrd="0" destOrd="0" presId="urn:microsoft.com/office/officeart/2005/8/layout/orgChart1"/>
    <dgm:cxn modelId="{56542AEE-FF2D-47A3-BF15-66212D7AC70C}" type="presParOf" srcId="{F86EFF71-763B-4D0E-A9F8-B881FD6D4458}" destId="{795D1D43-E1F6-4FE7-96DC-9DC569EB1645}" srcOrd="1" destOrd="0" presId="urn:microsoft.com/office/officeart/2005/8/layout/orgChart1"/>
    <dgm:cxn modelId="{ED8EACC7-3B74-4C7F-81D7-0EB308A89B4F}" type="presParOf" srcId="{F6E6FEAD-6DBB-41DF-AA5C-F2D7862E1A0F}" destId="{60CB6DC7-77D2-4A35-B8A4-2BD19E9716B0}" srcOrd="1" destOrd="0" presId="urn:microsoft.com/office/officeart/2005/8/layout/orgChart1"/>
    <dgm:cxn modelId="{F32647A8-0AD7-4079-9DDE-9A5EE0290722}" type="presParOf" srcId="{60CB6DC7-77D2-4A35-B8A4-2BD19E9716B0}" destId="{BFF4297D-9DD5-4F82-A9FC-F8971922BE74}" srcOrd="0" destOrd="0" presId="urn:microsoft.com/office/officeart/2005/8/layout/orgChart1"/>
    <dgm:cxn modelId="{A26BF5E6-0980-412B-888A-2464BB41D622}" type="presParOf" srcId="{60CB6DC7-77D2-4A35-B8A4-2BD19E9716B0}" destId="{09E2E397-B08A-4762-9BC9-CE60F5750A68}" srcOrd="1" destOrd="0" presId="urn:microsoft.com/office/officeart/2005/8/layout/orgChart1"/>
    <dgm:cxn modelId="{0A428260-0A5C-4B96-9286-79A66552E1F8}" type="presParOf" srcId="{09E2E397-B08A-4762-9BC9-CE60F5750A68}" destId="{15C1C1EC-DC40-4C3E-83B7-E8E7AA213083}" srcOrd="0" destOrd="0" presId="urn:microsoft.com/office/officeart/2005/8/layout/orgChart1"/>
    <dgm:cxn modelId="{DED4FB96-35CC-4AF1-BDA7-AA9C37911F22}" type="presParOf" srcId="{15C1C1EC-DC40-4C3E-83B7-E8E7AA213083}" destId="{24AE9095-9813-42A7-BD70-FBFF559B67F0}" srcOrd="0" destOrd="0" presId="urn:microsoft.com/office/officeart/2005/8/layout/orgChart1"/>
    <dgm:cxn modelId="{4C1FB24D-E815-4474-AFF8-9C726B20CBEE}" type="presParOf" srcId="{15C1C1EC-DC40-4C3E-83B7-E8E7AA213083}" destId="{0C688BC0-7AC1-40D0-BA1A-812F1047DA73}" srcOrd="1" destOrd="0" presId="urn:microsoft.com/office/officeart/2005/8/layout/orgChart1"/>
    <dgm:cxn modelId="{C14D185D-CA66-4C43-8FD6-FFEC77FE6574}" type="presParOf" srcId="{09E2E397-B08A-4762-9BC9-CE60F5750A68}" destId="{24EAD053-ECC4-46B5-B579-69C8FF485C87}" srcOrd="1" destOrd="0" presId="urn:microsoft.com/office/officeart/2005/8/layout/orgChart1"/>
    <dgm:cxn modelId="{A06010B8-049C-4327-B517-40FC11707D3C}" type="presParOf" srcId="{09E2E397-B08A-4762-9BC9-CE60F5750A68}" destId="{98118BC6-806A-4595-8CB0-2425A43BA65B}" srcOrd="2" destOrd="0" presId="urn:microsoft.com/office/officeart/2005/8/layout/orgChart1"/>
    <dgm:cxn modelId="{FE2E7A78-BEC2-432F-8BCB-3D9B3C2BBFC2}" type="presParOf" srcId="{60CB6DC7-77D2-4A35-B8A4-2BD19E9716B0}" destId="{7BA73795-A245-467E-BE24-5416FD86209A}" srcOrd="2" destOrd="0" presId="urn:microsoft.com/office/officeart/2005/8/layout/orgChart1"/>
    <dgm:cxn modelId="{641F93BF-4DC0-4B59-B313-11856D28EF15}" type="presParOf" srcId="{60CB6DC7-77D2-4A35-B8A4-2BD19E9716B0}" destId="{586FD9D2-9F0F-4006-B06F-DF280926BC5B}" srcOrd="3" destOrd="0" presId="urn:microsoft.com/office/officeart/2005/8/layout/orgChart1"/>
    <dgm:cxn modelId="{7509817B-CDC4-4507-AE11-0BD48B28625F}" type="presParOf" srcId="{586FD9D2-9F0F-4006-B06F-DF280926BC5B}" destId="{E7717D76-D0AF-4227-BE0A-FBDA3922C040}" srcOrd="0" destOrd="0" presId="urn:microsoft.com/office/officeart/2005/8/layout/orgChart1"/>
    <dgm:cxn modelId="{D8D64F3D-9151-47B9-A816-5FDD2B90EA44}" type="presParOf" srcId="{E7717D76-D0AF-4227-BE0A-FBDA3922C040}" destId="{33276428-B538-4463-97EC-AC510A8C1CB9}" srcOrd="0" destOrd="0" presId="urn:microsoft.com/office/officeart/2005/8/layout/orgChart1"/>
    <dgm:cxn modelId="{393907CE-BAE4-444F-A3A1-070CF1307C2B}" type="presParOf" srcId="{E7717D76-D0AF-4227-BE0A-FBDA3922C040}" destId="{106B9E69-B0B2-4A80-B430-B387C3F41A3D}" srcOrd="1" destOrd="0" presId="urn:microsoft.com/office/officeart/2005/8/layout/orgChart1"/>
    <dgm:cxn modelId="{643AA6A9-5315-4321-A7F4-D1A3E4448582}" type="presParOf" srcId="{586FD9D2-9F0F-4006-B06F-DF280926BC5B}" destId="{41F7A624-7041-43D3-BDF2-7749114F50E6}" srcOrd="1" destOrd="0" presId="urn:microsoft.com/office/officeart/2005/8/layout/orgChart1"/>
    <dgm:cxn modelId="{D5C6402B-8FFF-40A9-9CAD-20EDE4CD66E9}" type="presParOf" srcId="{586FD9D2-9F0F-4006-B06F-DF280926BC5B}" destId="{F7095511-468E-4665-A09D-2B2006ECD36E}" srcOrd="2" destOrd="0" presId="urn:microsoft.com/office/officeart/2005/8/layout/orgChart1"/>
    <dgm:cxn modelId="{DECED914-612D-46B6-8579-898ED4A87F1C}" type="presParOf" srcId="{60CB6DC7-77D2-4A35-B8A4-2BD19E9716B0}" destId="{45494B74-3ED4-46BA-AC12-6DB58CD96B6A}" srcOrd="4" destOrd="0" presId="urn:microsoft.com/office/officeart/2005/8/layout/orgChart1"/>
    <dgm:cxn modelId="{023FE32E-5CD5-4984-A407-3A48AE1710B1}" type="presParOf" srcId="{60CB6DC7-77D2-4A35-B8A4-2BD19E9716B0}" destId="{2BD2F572-E5B2-42F4-B1DA-B2DE90A50116}" srcOrd="5" destOrd="0" presId="urn:microsoft.com/office/officeart/2005/8/layout/orgChart1"/>
    <dgm:cxn modelId="{A638BB5F-EFC2-404F-8A50-1ABA4B585D48}" type="presParOf" srcId="{2BD2F572-E5B2-42F4-B1DA-B2DE90A50116}" destId="{4FB94DF8-8996-460D-952E-8570C8BF9E5F}" srcOrd="0" destOrd="0" presId="urn:microsoft.com/office/officeart/2005/8/layout/orgChart1"/>
    <dgm:cxn modelId="{5F6AF86B-00D9-4AC5-B8BF-B8A1FAEC5E8C}" type="presParOf" srcId="{4FB94DF8-8996-460D-952E-8570C8BF9E5F}" destId="{D3CE5028-E662-40F1-9329-CA241092246B}" srcOrd="0" destOrd="0" presId="urn:microsoft.com/office/officeart/2005/8/layout/orgChart1"/>
    <dgm:cxn modelId="{BE9F7B6E-04CA-465C-9C8D-711BF9F67A6A}" type="presParOf" srcId="{4FB94DF8-8996-460D-952E-8570C8BF9E5F}" destId="{796BCDEB-6F92-4D7F-9368-AAA1090A16E9}" srcOrd="1" destOrd="0" presId="urn:microsoft.com/office/officeart/2005/8/layout/orgChart1"/>
    <dgm:cxn modelId="{50F6F4E1-B302-41DF-A1D2-49E000A0F34C}" type="presParOf" srcId="{2BD2F572-E5B2-42F4-B1DA-B2DE90A50116}" destId="{7DD5ECEE-58F8-4608-9226-F38A81E8D15D}" srcOrd="1" destOrd="0" presId="urn:microsoft.com/office/officeart/2005/8/layout/orgChart1"/>
    <dgm:cxn modelId="{28A06243-E7EB-4A63-B294-BC1699FDA720}" type="presParOf" srcId="{2BD2F572-E5B2-42F4-B1DA-B2DE90A50116}" destId="{504DD2A7-B320-4E93-A2C4-D7DA9DED4FD8}" srcOrd="2" destOrd="0" presId="urn:microsoft.com/office/officeart/2005/8/layout/orgChart1"/>
    <dgm:cxn modelId="{0DD61B07-1308-4560-92ED-E59AB96AB802}" type="presParOf" srcId="{60CB6DC7-77D2-4A35-B8A4-2BD19E9716B0}" destId="{23F44244-351A-4313-89DA-1D0C8020ABFA}" srcOrd="6" destOrd="0" presId="urn:microsoft.com/office/officeart/2005/8/layout/orgChart1"/>
    <dgm:cxn modelId="{F6166D8B-54FB-49A9-80DD-427687825254}" type="presParOf" srcId="{60CB6DC7-77D2-4A35-B8A4-2BD19E9716B0}" destId="{04D03080-FCDD-435B-9097-DA7E4214C741}" srcOrd="7" destOrd="0" presId="urn:microsoft.com/office/officeart/2005/8/layout/orgChart1"/>
    <dgm:cxn modelId="{C34E80A0-F8C3-42FF-8C51-7880720F3336}" type="presParOf" srcId="{04D03080-FCDD-435B-9097-DA7E4214C741}" destId="{1893CFF5-D809-477A-AFD5-27E7ACB3559D}" srcOrd="0" destOrd="0" presId="urn:microsoft.com/office/officeart/2005/8/layout/orgChart1"/>
    <dgm:cxn modelId="{B1C2B7F6-E23F-4D9B-AE2E-CEA414EE71C2}" type="presParOf" srcId="{1893CFF5-D809-477A-AFD5-27E7ACB3559D}" destId="{612C0F5D-EFC2-4E92-8682-1B086BE24534}" srcOrd="0" destOrd="0" presId="urn:microsoft.com/office/officeart/2005/8/layout/orgChart1"/>
    <dgm:cxn modelId="{FED2FA2A-F209-498A-AB54-654F122D00ED}" type="presParOf" srcId="{1893CFF5-D809-477A-AFD5-27E7ACB3559D}" destId="{6328F3F3-0744-4439-B2E8-79062AEEC82D}" srcOrd="1" destOrd="0" presId="urn:microsoft.com/office/officeart/2005/8/layout/orgChart1"/>
    <dgm:cxn modelId="{E9CC394D-B533-41F8-81A4-82FDF78CB9D9}" type="presParOf" srcId="{04D03080-FCDD-435B-9097-DA7E4214C741}" destId="{7B18954F-C92F-4A2E-960D-E7B54F3A9750}" srcOrd="1" destOrd="0" presId="urn:microsoft.com/office/officeart/2005/8/layout/orgChart1"/>
    <dgm:cxn modelId="{DF3FFA39-4B82-4C27-A9D5-196D39FC25C1}" type="presParOf" srcId="{04D03080-FCDD-435B-9097-DA7E4214C741}" destId="{38245F34-9EDB-4FC2-955D-DC7CEC4103C2}" srcOrd="2" destOrd="0" presId="urn:microsoft.com/office/officeart/2005/8/layout/orgChart1"/>
    <dgm:cxn modelId="{E794A324-8680-4E9E-BEFC-AFAC1810B952}" type="presParOf" srcId="{60CB6DC7-77D2-4A35-B8A4-2BD19E9716B0}" destId="{1452AAE3-7C60-42E7-B48D-825D20B797F8}" srcOrd="8" destOrd="0" presId="urn:microsoft.com/office/officeart/2005/8/layout/orgChart1"/>
    <dgm:cxn modelId="{BA2BF0E9-CD4C-4A92-9114-C217C5E552C6}" type="presParOf" srcId="{60CB6DC7-77D2-4A35-B8A4-2BD19E9716B0}" destId="{9E45F886-61EF-4A2B-95FB-0CBBAD1FA1AB}" srcOrd="9" destOrd="0" presId="urn:microsoft.com/office/officeart/2005/8/layout/orgChart1"/>
    <dgm:cxn modelId="{76739A6C-3871-427F-88CE-67442DDDCAB9}" type="presParOf" srcId="{9E45F886-61EF-4A2B-95FB-0CBBAD1FA1AB}" destId="{CAB04ADC-B21C-4AA2-8AAC-AFD0BD8D6B35}" srcOrd="0" destOrd="0" presId="urn:microsoft.com/office/officeart/2005/8/layout/orgChart1"/>
    <dgm:cxn modelId="{0D3D3E1A-DA40-4D8B-9263-1BE5BCFE4F81}" type="presParOf" srcId="{CAB04ADC-B21C-4AA2-8AAC-AFD0BD8D6B35}" destId="{54550EDA-FE5B-4D6E-AE5A-37DCEBD432C6}" srcOrd="0" destOrd="0" presId="urn:microsoft.com/office/officeart/2005/8/layout/orgChart1"/>
    <dgm:cxn modelId="{0616084C-FA14-466E-B997-9D2222B9A248}" type="presParOf" srcId="{CAB04ADC-B21C-4AA2-8AAC-AFD0BD8D6B35}" destId="{74913850-F680-4EE9-9C66-538498415C60}" srcOrd="1" destOrd="0" presId="urn:microsoft.com/office/officeart/2005/8/layout/orgChart1"/>
    <dgm:cxn modelId="{517135CF-3D34-4508-9FAB-4A4974ED9B91}" type="presParOf" srcId="{9E45F886-61EF-4A2B-95FB-0CBBAD1FA1AB}" destId="{B4E13D2C-B175-46FB-8857-FCF23190FDFA}" srcOrd="1" destOrd="0" presId="urn:microsoft.com/office/officeart/2005/8/layout/orgChart1"/>
    <dgm:cxn modelId="{B54877D9-872B-4BB2-9371-E1470E078680}" type="presParOf" srcId="{9E45F886-61EF-4A2B-95FB-0CBBAD1FA1AB}" destId="{3CFB4F26-15BB-496E-BD23-D165B45E224C}" srcOrd="2" destOrd="0" presId="urn:microsoft.com/office/officeart/2005/8/layout/orgChart1"/>
    <dgm:cxn modelId="{BC119568-43B3-414E-A97D-0F9A50A59B3A}" type="presParOf" srcId="{60CB6DC7-77D2-4A35-B8A4-2BD19E9716B0}" destId="{EF058589-0EAD-4540-BE50-3525EB86D2D6}" srcOrd="10" destOrd="0" presId="urn:microsoft.com/office/officeart/2005/8/layout/orgChart1"/>
    <dgm:cxn modelId="{99A85FF8-7DF2-49D5-BAA0-48CE3E735C39}" type="presParOf" srcId="{60CB6DC7-77D2-4A35-B8A4-2BD19E9716B0}" destId="{EA31937F-D328-4B26-B242-667558808D4D}" srcOrd="11" destOrd="0" presId="urn:microsoft.com/office/officeart/2005/8/layout/orgChart1"/>
    <dgm:cxn modelId="{7FF45A98-4671-412A-984E-FC9050ED2C01}" type="presParOf" srcId="{EA31937F-D328-4B26-B242-667558808D4D}" destId="{E6C371F6-A193-4C42-8B28-DB711D4C3A43}" srcOrd="0" destOrd="0" presId="urn:microsoft.com/office/officeart/2005/8/layout/orgChart1"/>
    <dgm:cxn modelId="{A49D4022-424D-472D-8134-E486651F91AB}" type="presParOf" srcId="{E6C371F6-A193-4C42-8B28-DB711D4C3A43}" destId="{086D4EEE-5856-4CCD-A755-5AABC3D1B1C3}" srcOrd="0" destOrd="0" presId="urn:microsoft.com/office/officeart/2005/8/layout/orgChart1"/>
    <dgm:cxn modelId="{F3E8A9A2-C049-4D37-BA0D-186224B2B31F}" type="presParOf" srcId="{E6C371F6-A193-4C42-8B28-DB711D4C3A43}" destId="{C15C84A0-24B0-40D1-BD62-B48FC5B8B2FE}" srcOrd="1" destOrd="0" presId="urn:microsoft.com/office/officeart/2005/8/layout/orgChart1"/>
    <dgm:cxn modelId="{E8C8F471-AFFA-449B-98B4-14D320399D89}" type="presParOf" srcId="{EA31937F-D328-4B26-B242-667558808D4D}" destId="{1198569A-A42E-4D95-8E21-978D554A81DC}" srcOrd="1" destOrd="0" presId="urn:microsoft.com/office/officeart/2005/8/layout/orgChart1"/>
    <dgm:cxn modelId="{8145BCF1-8FA2-4261-BBB1-F6064F067DCA}" type="presParOf" srcId="{EA31937F-D328-4B26-B242-667558808D4D}" destId="{EC8AA261-2834-4FC7-92DA-D26E12D1671F}" srcOrd="2" destOrd="0" presId="urn:microsoft.com/office/officeart/2005/8/layout/orgChart1"/>
    <dgm:cxn modelId="{FA8510EF-E873-4BEE-B4E7-30C493D096C5}" type="presParOf" srcId="{60CB6DC7-77D2-4A35-B8A4-2BD19E9716B0}" destId="{19DAD4F4-BDD1-4B18-A7BA-ED86D65B24AD}" srcOrd="12" destOrd="0" presId="urn:microsoft.com/office/officeart/2005/8/layout/orgChart1"/>
    <dgm:cxn modelId="{DA143563-D8DA-45AA-8222-3078A14506B3}" type="presParOf" srcId="{60CB6DC7-77D2-4A35-B8A4-2BD19E9716B0}" destId="{918A67D1-D052-4666-B5F9-11B942AAA1AA}" srcOrd="13" destOrd="0" presId="urn:microsoft.com/office/officeart/2005/8/layout/orgChart1"/>
    <dgm:cxn modelId="{6A30B9F8-CF28-4EE0-99CB-1F706D886BB9}" type="presParOf" srcId="{918A67D1-D052-4666-B5F9-11B942AAA1AA}" destId="{D1F81C95-FEA0-4DAF-BB95-9E1EB7849588}" srcOrd="0" destOrd="0" presId="urn:microsoft.com/office/officeart/2005/8/layout/orgChart1"/>
    <dgm:cxn modelId="{FB794042-7F8B-4DD3-A159-664503114251}" type="presParOf" srcId="{D1F81C95-FEA0-4DAF-BB95-9E1EB7849588}" destId="{02741DF8-5B19-4907-BB9D-96B32D56E8E3}" srcOrd="0" destOrd="0" presId="urn:microsoft.com/office/officeart/2005/8/layout/orgChart1"/>
    <dgm:cxn modelId="{B29CAD4E-C717-449B-969A-CBF466088A31}" type="presParOf" srcId="{D1F81C95-FEA0-4DAF-BB95-9E1EB7849588}" destId="{F4DFE207-A4FE-4A34-BB45-7EE66CAF64F2}" srcOrd="1" destOrd="0" presId="urn:microsoft.com/office/officeart/2005/8/layout/orgChart1"/>
    <dgm:cxn modelId="{CAA3C757-F97C-43EF-9B0D-6F39C29205A1}" type="presParOf" srcId="{918A67D1-D052-4666-B5F9-11B942AAA1AA}" destId="{7463ABDD-1B05-4C24-913B-A5F30C863DC6}" srcOrd="1" destOrd="0" presId="urn:microsoft.com/office/officeart/2005/8/layout/orgChart1"/>
    <dgm:cxn modelId="{F2E79109-9BD6-4F0A-A471-7227B74CD318}" type="presParOf" srcId="{918A67D1-D052-4666-B5F9-11B942AAA1AA}" destId="{34DB430E-9ED1-422E-8E1B-809AA8B2AC07}" srcOrd="2" destOrd="0" presId="urn:microsoft.com/office/officeart/2005/8/layout/orgChart1"/>
    <dgm:cxn modelId="{7EDD6E01-4814-46D5-ACB7-4C6E7F3F6526}" type="presParOf" srcId="{60CB6DC7-77D2-4A35-B8A4-2BD19E9716B0}" destId="{4285653A-9C3E-44D9-9A62-C46F51B50CB4}" srcOrd="14" destOrd="0" presId="urn:microsoft.com/office/officeart/2005/8/layout/orgChart1"/>
    <dgm:cxn modelId="{4A792D0F-8C5A-4CA9-B2B8-088002FA5E16}" type="presParOf" srcId="{60CB6DC7-77D2-4A35-B8A4-2BD19E9716B0}" destId="{3F7C7A20-0E24-446D-97FB-C9C76AF1DE89}" srcOrd="15" destOrd="0" presId="urn:microsoft.com/office/officeart/2005/8/layout/orgChart1"/>
    <dgm:cxn modelId="{5D2B41FE-E85C-4ED1-8855-7D3554C1FB55}" type="presParOf" srcId="{3F7C7A20-0E24-446D-97FB-C9C76AF1DE89}" destId="{B976113F-97B3-4177-9A4E-730F8F84FAB8}" srcOrd="0" destOrd="0" presId="urn:microsoft.com/office/officeart/2005/8/layout/orgChart1"/>
    <dgm:cxn modelId="{7D8E851C-DA00-4642-94D5-6C6683DC9AEC}" type="presParOf" srcId="{B976113F-97B3-4177-9A4E-730F8F84FAB8}" destId="{1C871BB5-62F6-4885-ACD0-7703A22589F8}" srcOrd="0" destOrd="0" presId="urn:microsoft.com/office/officeart/2005/8/layout/orgChart1"/>
    <dgm:cxn modelId="{2EE69EF7-F2F5-4260-A5A6-422697FD20F5}" type="presParOf" srcId="{B976113F-97B3-4177-9A4E-730F8F84FAB8}" destId="{40EFDCFE-6259-4D34-8B44-87E278B72383}" srcOrd="1" destOrd="0" presId="urn:microsoft.com/office/officeart/2005/8/layout/orgChart1"/>
    <dgm:cxn modelId="{53E5A870-90B9-4830-A1B0-DCE288CAA906}" type="presParOf" srcId="{3F7C7A20-0E24-446D-97FB-C9C76AF1DE89}" destId="{B91B8244-32AD-42A4-92D4-CB4770897114}" srcOrd="1" destOrd="0" presId="urn:microsoft.com/office/officeart/2005/8/layout/orgChart1"/>
    <dgm:cxn modelId="{032BE868-C05E-4758-89FE-5A62A8E280B9}" type="presParOf" srcId="{3F7C7A20-0E24-446D-97FB-C9C76AF1DE89}" destId="{1970A3A8-004E-441D-9602-3AE4BFF966BB}" srcOrd="2" destOrd="0" presId="urn:microsoft.com/office/officeart/2005/8/layout/orgChart1"/>
    <dgm:cxn modelId="{06585527-DBBA-4394-957C-2296D1752544}" type="presParOf" srcId="{60CB6DC7-77D2-4A35-B8A4-2BD19E9716B0}" destId="{E051DEF9-EB24-4E61-8DDF-28711B3D1961}" srcOrd="16" destOrd="0" presId="urn:microsoft.com/office/officeart/2005/8/layout/orgChart1"/>
    <dgm:cxn modelId="{CA8E2803-6F3A-4191-96A2-477F1EED71E7}" type="presParOf" srcId="{60CB6DC7-77D2-4A35-B8A4-2BD19E9716B0}" destId="{1790A086-014C-48DB-898D-CAF28D640590}" srcOrd="17" destOrd="0" presId="urn:microsoft.com/office/officeart/2005/8/layout/orgChart1"/>
    <dgm:cxn modelId="{C0C590E3-EC3A-47B5-BFF6-572C0054BB68}" type="presParOf" srcId="{1790A086-014C-48DB-898D-CAF28D640590}" destId="{44C7FE0A-DC70-4DAA-AD69-1B9A412EF065}" srcOrd="0" destOrd="0" presId="urn:microsoft.com/office/officeart/2005/8/layout/orgChart1"/>
    <dgm:cxn modelId="{282FFA75-3734-4CD1-A48D-8B1F7B48C5C3}" type="presParOf" srcId="{44C7FE0A-DC70-4DAA-AD69-1B9A412EF065}" destId="{04901C3C-C9E4-4718-A6DB-6FAFE385C3B5}" srcOrd="0" destOrd="0" presId="urn:microsoft.com/office/officeart/2005/8/layout/orgChart1"/>
    <dgm:cxn modelId="{41528377-8F83-444C-903E-6644FC3F9C83}" type="presParOf" srcId="{44C7FE0A-DC70-4DAA-AD69-1B9A412EF065}" destId="{CC92D6C7-2693-49F6-B644-D26F4B67C635}" srcOrd="1" destOrd="0" presId="urn:microsoft.com/office/officeart/2005/8/layout/orgChart1"/>
    <dgm:cxn modelId="{FC0F8A0E-BB65-461F-ACCB-5C080828C661}" type="presParOf" srcId="{1790A086-014C-48DB-898D-CAF28D640590}" destId="{E15BAABB-15F0-4486-ACDD-ECAB66CCEA8C}" srcOrd="1" destOrd="0" presId="urn:microsoft.com/office/officeart/2005/8/layout/orgChart1"/>
    <dgm:cxn modelId="{A2308DA9-B286-498E-9368-35C51A8B429D}" type="presParOf" srcId="{1790A086-014C-48DB-898D-CAF28D640590}" destId="{CEB5D3E4-D6D6-4957-9B31-B5C80A35534C}" srcOrd="2" destOrd="0" presId="urn:microsoft.com/office/officeart/2005/8/layout/orgChart1"/>
    <dgm:cxn modelId="{E3939B15-6D8C-4869-B28D-F182AC3AD974}" type="presParOf" srcId="{60CB6DC7-77D2-4A35-B8A4-2BD19E9716B0}" destId="{222B6181-6608-4696-9457-D00D9C39803B}" srcOrd="18" destOrd="0" presId="urn:microsoft.com/office/officeart/2005/8/layout/orgChart1"/>
    <dgm:cxn modelId="{F47F00DD-07AC-47A6-B254-0CFA91F6913D}" type="presParOf" srcId="{60CB6DC7-77D2-4A35-B8A4-2BD19E9716B0}" destId="{9B40B91E-322C-4AA4-8EA8-780DA6A45BE5}" srcOrd="19" destOrd="0" presId="urn:microsoft.com/office/officeart/2005/8/layout/orgChart1"/>
    <dgm:cxn modelId="{C3B7CC06-3A19-41A9-8BF5-5AA8BA21B534}" type="presParOf" srcId="{9B40B91E-322C-4AA4-8EA8-780DA6A45BE5}" destId="{BDCF7894-B77B-4064-BF1E-A1B44394E03B}" srcOrd="0" destOrd="0" presId="urn:microsoft.com/office/officeart/2005/8/layout/orgChart1"/>
    <dgm:cxn modelId="{4EBD2EFF-A152-4893-A3A9-00B34E7A5C93}" type="presParOf" srcId="{BDCF7894-B77B-4064-BF1E-A1B44394E03B}" destId="{116F8CE3-A21E-4C42-8A05-643D5FE31379}" srcOrd="0" destOrd="0" presId="urn:microsoft.com/office/officeart/2005/8/layout/orgChart1"/>
    <dgm:cxn modelId="{0AB661EC-31C5-4512-B0D5-BFF5B157ECE8}" type="presParOf" srcId="{BDCF7894-B77B-4064-BF1E-A1B44394E03B}" destId="{0EB445A3-65D6-4932-8805-A0DBA0D91855}" srcOrd="1" destOrd="0" presId="urn:microsoft.com/office/officeart/2005/8/layout/orgChart1"/>
    <dgm:cxn modelId="{8CC1DD39-31DA-4A3F-B076-96509324F3BF}" type="presParOf" srcId="{9B40B91E-322C-4AA4-8EA8-780DA6A45BE5}" destId="{C0D9C6E3-2178-4442-8BD2-1E17CFD69DFB}" srcOrd="1" destOrd="0" presId="urn:microsoft.com/office/officeart/2005/8/layout/orgChart1"/>
    <dgm:cxn modelId="{C17463CF-53B4-4A5C-992A-4896E8FB3F7C}" type="presParOf" srcId="{9B40B91E-322C-4AA4-8EA8-780DA6A45BE5}" destId="{BAA5AFA4-0178-4E56-8929-61EBB54BD925}" srcOrd="2" destOrd="0" presId="urn:microsoft.com/office/officeart/2005/8/layout/orgChart1"/>
    <dgm:cxn modelId="{CEBD64CE-D9BA-4F27-9154-9E18BC1043B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E064E17C-C81E-4052-8062-18604490857B}" type="presOf" srcId="{229EED26-B32A-4EAA-9BC7-9172C72B77A4}" destId="{45494B74-3ED4-46BA-AC12-6DB58CD96B6A}" srcOrd="0" destOrd="0" presId="urn:microsoft.com/office/officeart/2005/8/layout/orgChart1"/>
    <dgm:cxn modelId="{FDE8E757-560F-46D8-BF8E-60AF25D7B892}" type="presOf" srcId="{ED5178BE-DB7A-4128-90DE-10D3BAD51C26}" destId="{116F8CE3-A21E-4C42-8A05-643D5FE31379}" srcOrd="0" destOrd="0" presId="urn:microsoft.com/office/officeart/2005/8/layout/orgChart1"/>
    <dgm:cxn modelId="{C8507F5E-2455-46D5-82B1-2706AC258805}" type="presOf" srcId="{754F6713-7476-4A81-8DDB-06AC19D18242}" destId="{EF058589-0EAD-4540-BE50-3525EB86D2D6}" srcOrd="0" destOrd="0" presId="urn:microsoft.com/office/officeart/2005/8/layout/orgChart1"/>
    <dgm:cxn modelId="{8698010E-E091-4FCD-8A5B-416E0F967825}" type="presOf" srcId="{D6BAF78C-B810-4056-AEF8-944BF2239042}" destId="{A0751396-217E-4E2F-971C-00D04A696A6F}" srcOrd="0" destOrd="0" presId="urn:microsoft.com/office/officeart/2005/8/layout/orgChart1"/>
    <dgm:cxn modelId="{F332CC6A-AFA4-4400-B1C2-6F2342AB0153}" type="presOf" srcId="{0EBCA0ED-4E9E-47AC-95AD-E5969C27F72B}" destId="{CC92D6C7-2693-49F6-B644-D26F4B67C635}" srcOrd="1" destOrd="0" presId="urn:microsoft.com/office/officeart/2005/8/layout/orgChart1"/>
    <dgm:cxn modelId="{F9238E6A-4456-4485-A4EC-72CC74AB9581}" type="presOf" srcId="{37F786C1-9D59-4051-8EA8-8B35A42D16F5}" destId="{19DAD4F4-BDD1-4B18-A7BA-ED86D65B24AD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BBAAD289-D143-4E6E-86D2-A082E698E8AD}" type="presOf" srcId="{B194E6A4-343B-4897-91E1-32A66AF365E3}" destId="{E051DEF9-EB24-4E61-8DDF-28711B3D1961}" srcOrd="0" destOrd="0" presId="urn:microsoft.com/office/officeart/2005/8/layout/orgChart1"/>
    <dgm:cxn modelId="{198C5BCC-E677-494B-9C8D-2059CAB5A256}" type="presOf" srcId="{F7E492C0-D75F-483F-B208-20528FF56183}" destId="{612C0F5D-EFC2-4E92-8682-1B086BE2453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DCB21408-0678-4D89-AB80-4B0D99C46BE2}" type="presOf" srcId="{51334DF0-F427-4345-95B1-1889CAB9077B}" destId="{7BA73795-A245-467E-BE24-5416FD86209A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D7CF678B-A070-4378-A37C-9DDBEE55F634}" type="presOf" srcId="{209D2B16-0651-4761-AF34-AF11EC34ABAF}" destId="{40EFDCFE-6259-4D34-8B44-87E278B72383}" srcOrd="1" destOrd="0" presId="urn:microsoft.com/office/officeart/2005/8/layout/orgChart1"/>
    <dgm:cxn modelId="{DEE016CA-8182-4FB9-9014-E5560E027154}" type="presOf" srcId="{E5ADD0F3-3D14-4723-84F1-B7D2F082ED36}" destId="{C15C84A0-24B0-40D1-BD62-B48FC5B8B2FE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166CC29-8966-40C4-BC72-5B427B11155D}" type="presOf" srcId="{CFB979D6-F55C-4C35-8C9E-410527FCC021}" destId="{106B9E69-B0B2-4A80-B430-B387C3F41A3D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6F7A6C38-FF6C-4E89-AA9A-A298B8378554}" type="presOf" srcId="{815BE3AE-520C-401A-A055-DEC3D7FE5E42}" destId="{894B5E8F-9592-4CE9-B1C0-6BE0E501D811}" srcOrd="0" destOrd="0" presId="urn:microsoft.com/office/officeart/2005/8/layout/orgChart1"/>
    <dgm:cxn modelId="{7061A5FF-8DCD-44DF-8BE3-914EFEA61442}" type="presOf" srcId="{BD8BAC0E-89CF-48E6-B661-423D85A2D0A4}" destId="{74913850-F680-4EE9-9C66-538498415C60}" srcOrd="1" destOrd="0" presId="urn:microsoft.com/office/officeart/2005/8/layout/orgChart1"/>
    <dgm:cxn modelId="{94F7AED5-1714-4888-9035-D6AC3FF4E309}" type="presOf" srcId="{ED5178BE-DB7A-4128-90DE-10D3BAD51C26}" destId="{0EB445A3-65D6-4932-8805-A0DBA0D91855}" srcOrd="1" destOrd="0" presId="urn:microsoft.com/office/officeart/2005/8/layout/orgChart1"/>
    <dgm:cxn modelId="{334CCEC8-4EDA-4C6F-B37B-FB4D02625F6C}" type="presOf" srcId="{BD8BAC0E-89CF-48E6-B661-423D85A2D0A4}" destId="{54550EDA-FE5B-4D6E-AE5A-37DCEBD432C6}" srcOrd="0" destOrd="0" presId="urn:microsoft.com/office/officeart/2005/8/layout/orgChart1"/>
    <dgm:cxn modelId="{5B844B0A-AB33-40D9-AA91-4481E59E1005}" type="presOf" srcId="{18D177C1-524B-4A5E-BB2A-51D15420D5EC}" destId="{BFF4297D-9DD5-4F82-A9FC-F8971922BE74}" srcOrd="0" destOrd="0" presId="urn:microsoft.com/office/officeart/2005/8/layout/orgChart1"/>
    <dgm:cxn modelId="{D21D2115-BBF5-4346-9D28-789D6BDEE369}" type="presOf" srcId="{99EADA56-EACC-4463-9172-D13F14025A35}" destId="{0C688BC0-7AC1-40D0-BA1A-812F1047DA73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09970131-BD13-4A04-94AC-BAE3E9D3A5F9}" type="presOf" srcId="{0B72B09D-2B6B-491D-84E3-8D273CC5A045}" destId="{4285653A-9C3E-44D9-9A62-C46F51B50CB4}" srcOrd="0" destOrd="0" presId="urn:microsoft.com/office/officeart/2005/8/layout/orgChart1"/>
    <dgm:cxn modelId="{D231EA1A-834F-41AA-9D6C-F81EDBB51BCA}" type="presOf" srcId="{9BF821AB-73D7-46E1-908F-129515DC495D}" destId="{796BCDEB-6F92-4D7F-9368-AAA1090A16E9}" srcOrd="1" destOrd="0" presId="urn:microsoft.com/office/officeart/2005/8/layout/orgChart1"/>
    <dgm:cxn modelId="{768065F2-CF52-45AE-BFAC-FD21012E5348}" type="presOf" srcId="{F7E492C0-D75F-483F-B208-20528FF56183}" destId="{6328F3F3-0744-4439-B2E8-79062AEEC82D}" srcOrd="1" destOrd="0" presId="urn:microsoft.com/office/officeart/2005/8/layout/orgChart1"/>
    <dgm:cxn modelId="{114E041B-8F61-4E50-8D55-CB51860FCF90}" type="presOf" srcId="{86D92570-30BE-4FC6-AB1F-3EF239C7C587}" destId="{222B6181-6608-4696-9457-D00D9C39803B}" srcOrd="0" destOrd="0" presId="urn:microsoft.com/office/officeart/2005/8/layout/orgChart1"/>
    <dgm:cxn modelId="{C01365B1-38C2-4E8D-BD93-98D830BC79A1}" type="presOf" srcId="{08C27CB2-FCF0-4D44-A11A-51AB8C303D76}" destId="{F4DFE207-A4FE-4A34-BB45-7EE66CAF64F2}" srcOrd="1" destOrd="0" presId="urn:microsoft.com/office/officeart/2005/8/layout/orgChart1"/>
    <dgm:cxn modelId="{35A9F2DF-83FA-4CCF-8177-586CDBC2EA27}" type="presOf" srcId="{99EADA56-EACC-4463-9172-D13F14025A35}" destId="{24AE9095-9813-42A7-BD70-FBFF559B67F0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DE88728F-BED3-4F05-BFCB-A5D4C69A75F2}" type="presOf" srcId="{E5ADD0F3-3D14-4723-84F1-B7D2F082ED36}" destId="{086D4EEE-5856-4CCD-A755-5AABC3D1B1C3}" srcOrd="0" destOrd="0" presId="urn:microsoft.com/office/officeart/2005/8/layout/orgChart1"/>
    <dgm:cxn modelId="{1719F50C-78E8-491E-A3FC-B907931C0768}" type="presOf" srcId="{08C27CB2-FCF0-4D44-A11A-51AB8C303D76}" destId="{02741DF8-5B19-4907-BB9D-96B32D56E8E3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7D9F85CF-D688-422C-AF7E-E73E41F3640C}" type="presOf" srcId="{52A7B299-987B-4C85-966A-44913F9C8407}" destId="{23F44244-351A-4313-89DA-1D0C8020ABFA}" srcOrd="0" destOrd="0" presId="urn:microsoft.com/office/officeart/2005/8/layout/orgChart1"/>
    <dgm:cxn modelId="{C2FD0CC7-6522-430E-A021-2F9DB20B0B8E}" type="presOf" srcId="{CFB979D6-F55C-4C35-8C9E-410527FCC021}" destId="{33276428-B538-4463-97EC-AC510A8C1CB9}" srcOrd="0" destOrd="0" presId="urn:microsoft.com/office/officeart/2005/8/layout/orgChart1"/>
    <dgm:cxn modelId="{83324B7B-6308-4C73-B5DA-7495837190B0}" type="presOf" srcId="{0EBCA0ED-4E9E-47AC-95AD-E5969C27F72B}" destId="{04901C3C-C9E4-4718-A6DB-6FAFE385C3B5}" srcOrd="0" destOrd="0" presId="urn:microsoft.com/office/officeart/2005/8/layout/orgChart1"/>
    <dgm:cxn modelId="{9CBCE776-59B0-4878-BC2B-300738614336}" type="presOf" srcId="{9BF821AB-73D7-46E1-908F-129515DC495D}" destId="{D3CE5028-E662-40F1-9329-CA241092246B}" srcOrd="0" destOrd="0" presId="urn:microsoft.com/office/officeart/2005/8/layout/orgChart1"/>
    <dgm:cxn modelId="{CD064995-2974-4953-81BA-745D4A6F2EB0}" type="presOf" srcId="{209D2B16-0651-4761-AF34-AF11EC34ABAF}" destId="{1C871BB5-62F6-4885-ACD0-7703A22589F8}" srcOrd="0" destOrd="0" presId="urn:microsoft.com/office/officeart/2005/8/layout/orgChart1"/>
    <dgm:cxn modelId="{74C52787-6FBA-4F0B-8DF1-933E593C546D}" type="presOf" srcId="{D6BAF78C-B810-4056-AEF8-944BF2239042}" destId="{795D1D43-E1F6-4FE7-96DC-9DC569EB1645}" srcOrd="1" destOrd="0" presId="urn:microsoft.com/office/officeart/2005/8/layout/orgChart1"/>
    <dgm:cxn modelId="{278C6431-9833-4EBF-AB7F-676A080822E4}" type="presOf" srcId="{66D3B1A6-EC79-4688-9FD8-3631C52892A8}" destId="{1452AAE3-7C60-42E7-B48D-825D20B797F8}" srcOrd="0" destOrd="0" presId="urn:microsoft.com/office/officeart/2005/8/layout/orgChart1"/>
    <dgm:cxn modelId="{03587428-9711-471E-BC41-0AB6147ADDF8}" type="presParOf" srcId="{894B5E8F-9592-4CE9-B1C0-6BE0E501D811}" destId="{F6E6FEAD-6DBB-41DF-AA5C-F2D7862E1A0F}" srcOrd="0" destOrd="0" presId="urn:microsoft.com/office/officeart/2005/8/layout/orgChart1"/>
    <dgm:cxn modelId="{2514D2D4-0573-4C82-B1AC-0E1F14B29D2A}" type="presParOf" srcId="{F6E6FEAD-6DBB-41DF-AA5C-F2D7862E1A0F}" destId="{F86EFF71-763B-4D0E-A9F8-B881FD6D4458}" srcOrd="0" destOrd="0" presId="urn:microsoft.com/office/officeart/2005/8/layout/orgChart1"/>
    <dgm:cxn modelId="{AF497FD0-B67D-4BA5-B7AB-91254EBE5E4F}" type="presParOf" srcId="{F86EFF71-763B-4D0E-A9F8-B881FD6D4458}" destId="{A0751396-217E-4E2F-971C-00D04A696A6F}" srcOrd="0" destOrd="0" presId="urn:microsoft.com/office/officeart/2005/8/layout/orgChart1"/>
    <dgm:cxn modelId="{7B278F98-D9ED-42E1-851E-F49E82F7D2A4}" type="presParOf" srcId="{F86EFF71-763B-4D0E-A9F8-B881FD6D4458}" destId="{795D1D43-E1F6-4FE7-96DC-9DC569EB1645}" srcOrd="1" destOrd="0" presId="urn:microsoft.com/office/officeart/2005/8/layout/orgChart1"/>
    <dgm:cxn modelId="{5B06615E-29C5-4D3D-8266-04970044A991}" type="presParOf" srcId="{F6E6FEAD-6DBB-41DF-AA5C-F2D7862E1A0F}" destId="{60CB6DC7-77D2-4A35-B8A4-2BD19E9716B0}" srcOrd="1" destOrd="0" presId="urn:microsoft.com/office/officeart/2005/8/layout/orgChart1"/>
    <dgm:cxn modelId="{4B48F155-912B-4B0F-8103-74A64E96180E}" type="presParOf" srcId="{60CB6DC7-77D2-4A35-B8A4-2BD19E9716B0}" destId="{BFF4297D-9DD5-4F82-A9FC-F8971922BE74}" srcOrd="0" destOrd="0" presId="urn:microsoft.com/office/officeart/2005/8/layout/orgChart1"/>
    <dgm:cxn modelId="{619932F4-00D2-48FC-99A5-6ECFF2BE6B2F}" type="presParOf" srcId="{60CB6DC7-77D2-4A35-B8A4-2BD19E9716B0}" destId="{09E2E397-B08A-4762-9BC9-CE60F5750A68}" srcOrd="1" destOrd="0" presId="urn:microsoft.com/office/officeart/2005/8/layout/orgChart1"/>
    <dgm:cxn modelId="{5DC87AAE-BA0A-4512-B64E-DF2EE39F9BC0}" type="presParOf" srcId="{09E2E397-B08A-4762-9BC9-CE60F5750A68}" destId="{15C1C1EC-DC40-4C3E-83B7-E8E7AA213083}" srcOrd="0" destOrd="0" presId="urn:microsoft.com/office/officeart/2005/8/layout/orgChart1"/>
    <dgm:cxn modelId="{F3F3F143-300D-45E0-A4F5-0E057DBC9108}" type="presParOf" srcId="{15C1C1EC-DC40-4C3E-83B7-E8E7AA213083}" destId="{24AE9095-9813-42A7-BD70-FBFF559B67F0}" srcOrd="0" destOrd="0" presId="urn:microsoft.com/office/officeart/2005/8/layout/orgChart1"/>
    <dgm:cxn modelId="{62D87868-B61A-4E61-8377-0C49796F3A85}" type="presParOf" srcId="{15C1C1EC-DC40-4C3E-83B7-E8E7AA213083}" destId="{0C688BC0-7AC1-40D0-BA1A-812F1047DA73}" srcOrd="1" destOrd="0" presId="urn:microsoft.com/office/officeart/2005/8/layout/orgChart1"/>
    <dgm:cxn modelId="{AC43A125-EF3B-425E-91DD-67DBD81908CD}" type="presParOf" srcId="{09E2E397-B08A-4762-9BC9-CE60F5750A68}" destId="{24EAD053-ECC4-46B5-B579-69C8FF485C87}" srcOrd="1" destOrd="0" presId="urn:microsoft.com/office/officeart/2005/8/layout/orgChart1"/>
    <dgm:cxn modelId="{C4F7B9F3-B505-4E36-B525-4EC4C7E7100E}" type="presParOf" srcId="{09E2E397-B08A-4762-9BC9-CE60F5750A68}" destId="{98118BC6-806A-4595-8CB0-2425A43BA65B}" srcOrd="2" destOrd="0" presId="urn:microsoft.com/office/officeart/2005/8/layout/orgChart1"/>
    <dgm:cxn modelId="{EE8D3FF3-601F-4C71-813A-1BA6C2E654A5}" type="presParOf" srcId="{60CB6DC7-77D2-4A35-B8A4-2BD19E9716B0}" destId="{7BA73795-A245-467E-BE24-5416FD86209A}" srcOrd="2" destOrd="0" presId="urn:microsoft.com/office/officeart/2005/8/layout/orgChart1"/>
    <dgm:cxn modelId="{B8001216-97EF-4480-813D-54C4507BA734}" type="presParOf" srcId="{60CB6DC7-77D2-4A35-B8A4-2BD19E9716B0}" destId="{586FD9D2-9F0F-4006-B06F-DF280926BC5B}" srcOrd="3" destOrd="0" presId="urn:microsoft.com/office/officeart/2005/8/layout/orgChart1"/>
    <dgm:cxn modelId="{A4472D0C-F754-4C66-AAA8-21E013CBB965}" type="presParOf" srcId="{586FD9D2-9F0F-4006-B06F-DF280926BC5B}" destId="{E7717D76-D0AF-4227-BE0A-FBDA3922C040}" srcOrd="0" destOrd="0" presId="urn:microsoft.com/office/officeart/2005/8/layout/orgChart1"/>
    <dgm:cxn modelId="{30E02BA3-DF5B-4FFF-8515-8E2665138DDF}" type="presParOf" srcId="{E7717D76-D0AF-4227-BE0A-FBDA3922C040}" destId="{33276428-B538-4463-97EC-AC510A8C1CB9}" srcOrd="0" destOrd="0" presId="urn:microsoft.com/office/officeart/2005/8/layout/orgChart1"/>
    <dgm:cxn modelId="{3AB31E86-BE7F-4E31-8881-64199C28F1D5}" type="presParOf" srcId="{E7717D76-D0AF-4227-BE0A-FBDA3922C040}" destId="{106B9E69-B0B2-4A80-B430-B387C3F41A3D}" srcOrd="1" destOrd="0" presId="urn:microsoft.com/office/officeart/2005/8/layout/orgChart1"/>
    <dgm:cxn modelId="{2E2FC6B4-3E0C-4DFE-B686-CFBD10E1E663}" type="presParOf" srcId="{586FD9D2-9F0F-4006-B06F-DF280926BC5B}" destId="{41F7A624-7041-43D3-BDF2-7749114F50E6}" srcOrd="1" destOrd="0" presId="urn:microsoft.com/office/officeart/2005/8/layout/orgChart1"/>
    <dgm:cxn modelId="{988A3812-31EE-4685-A942-9B32F9298BC3}" type="presParOf" srcId="{586FD9D2-9F0F-4006-B06F-DF280926BC5B}" destId="{F7095511-468E-4665-A09D-2B2006ECD36E}" srcOrd="2" destOrd="0" presId="urn:microsoft.com/office/officeart/2005/8/layout/orgChart1"/>
    <dgm:cxn modelId="{7DD15FDE-D1DF-442D-AE89-87BB6DD6BC7E}" type="presParOf" srcId="{60CB6DC7-77D2-4A35-B8A4-2BD19E9716B0}" destId="{45494B74-3ED4-46BA-AC12-6DB58CD96B6A}" srcOrd="4" destOrd="0" presId="urn:microsoft.com/office/officeart/2005/8/layout/orgChart1"/>
    <dgm:cxn modelId="{616D4E0A-A5C4-4A13-9195-0D935983FAAC}" type="presParOf" srcId="{60CB6DC7-77D2-4A35-B8A4-2BD19E9716B0}" destId="{2BD2F572-E5B2-42F4-B1DA-B2DE90A50116}" srcOrd="5" destOrd="0" presId="urn:microsoft.com/office/officeart/2005/8/layout/orgChart1"/>
    <dgm:cxn modelId="{14216B7A-C9C8-4BA5-9646-120F965D105B}" type="presParOf" srcId="{2BD2F572-E5B2-42F4-B1DA-B2DE90A50116}" destId="{4FB94DF8-8996-460D-952E-8570C8BF9E5F}" srcOrd="0" destOrd="0" presId="urn:microsoft.com/office/officeart/2005/8/layout/orgChart1"/>
    <dgm:cxn modelId="{F02F55A1-B7CC-4E78-A9A0-256C8F88C256}" type="presParOf" srcId="{4FB94DF8-8996-460D-952E-8570C8BF9E5F}" destId="{D3CE5028-E662-40F1-9329-CA241092246B}" srcOrd="0" destOrd="0" presId="urn:microsoft.com/office/officeart/2005/8/layout/orgChart1"/>
    <dgm:cxn modelId="{8C54FFB6-FA2D-4B15-8AFB-BAF01B642650}" type="presParOf" srcId="{4FB94DF8-8996-460D-952E-8570C8BF9E5F}" destId="{796BCDEB-6F92-4D7F-9368-AAA1090A16E9}" srcOrd="1" destOrd="0" presId="urn:microsoft.com/office/officeart/2005/8/layout/orgChart1"/>
    <dgm:cxn modelId="{AA92CC21-594C-40EC-A4F6-CDBE23B6F896}" type="presParOf" srcId="{2BD2F572-E5B2-42F4-B1DA-B2DE90A50116}" destId="{7DD5ECEE-58F8-4608-9226-F38A81E8D15D}" srcOrd="1" destOrd="0" presId="urn:microsoft.com/office/officeart/2005/8/layout/orgChart1"/>
    <dgm:cxn modelId="{CF974F1A-FA56-45B3-BE96-1126CE854FA1}" type="presParOf" srcId="{2BD2F572-E5B2-42F4-B1DA-B2DE90A50116}" destId="{504DD2A7-B320-4E93-A2C4-D7DA9DED4FD8}" srcOrd="2" destOrd="0" presId="urn:microsoft.com/office/officeart/2005/8/layout/orgChart1"/>
    <dgm:cxn modelId="{AD26E842-F6EB-4A42-ABD0-4B09E34C91A8}" type="presParOf" srcId="{60CB6DC7-77D2-4A35-B8A4-2BD19E9716B0}" destId="{23F44244-351A-4313-89DA-1D0C8020ABFA}" srcOrd="6" destOrd="0" presId="urn:microsoft.com/office/officeart/2005/8/layout/orgChart1"/>
    <dgm:cxn modelId="{B25754E7-7055-40A3-BEBB-EA78DBA2BD0C}" type="presParOf" srcId="{60CB6DC7-77D2-4A35-B8A4-2BD19E9716B0}" destId="{04D03080-FCDD-435B-9097-DA7E4214C741}" srcOrd="7" destOrd="0" presId="urn:microsoft.com/office/officeart/2005/8/layout/orgChart1"/>
    <dgm:cxn modelId="{3F0FFA92-CFD9-46E5-8148-9D954C2908B5}" type="presParOf" srcId="{04D03080-FCDD-435B-9097-DA7E4214C741}" destId="{1893CFF5-D809-477A-AFD5-27E7ACB3559D}" srcOrd="0" destOrd="0" presId="urn:microsoft.com/office/officeart/2005/8/layout/orgChart1"/>
    <dgm:cxn modelId="{0B683451-7551-4D87-B4E9-90030ADDD38C}" type="presParOf" srcId="{1893CFF5-D809-477A-AFD5-27E7ACB3559D}" destId="{612C0F5D-EFC2-4E92-8682-1B086BE24534}" srcOrd="0" destOrd="0" presId="urn:microsoft.com/office/officeart/2005/8/layout/orgChart1"/>
    <dgm:cxn modelId="{5F63D8B1-94C8-424A-8171-1CEEE65B33F1}" type="presParOf" srcId="{1893CFF5-D809-477A-AFD5-27E7ACB3559D}" destId="{6328F3F3-0744-4439-B2E8-79062AEEC82D}" srcOrd="1" destOrd="0" presId="urn:microsoft.com/office/officeart/2005/8/layout/orgChart1"/>
    <dgm:cxn modelId="{00AB586F-4761-40E3-BE48-3DB2CE080B7C}" type="presParOf" srcId="{04D03080-FCDD-435B-9097-DA7E4214C741}" destId="{7B18954F-C92F-4A2E-960D-E7B54F3A9750}" srcOrd="1" destOrd="0" presId="urn:microsoft.com/office/officeart/2005/8/layout/orgChart1"/>
    <dgm:cxn modelId="{BF0973F5-718A-49FE-8A74-CCDE9E66CB6D}" type="presParOf" srcId="{04D03080-FCDD-435B-9097-DA7E4214C741}" destId="{38245F34-9EDB-4FC2-955D-DC7CEC4103C2}" srcOrd="2" destOrd="0" presId="urn:microsoft.com/office/officeart/2005/8/layout/orgChart1"/>
    <dgm:cxn modelId="{519DC1B5-8B08-4496-9C63-EA0BEAC4EE39}" type="presParOf" srcId="{60CB6DC7-77D2-4A35-B8A4-2BD19E9716B0}" destId="{1452AAE3-7C60-42E7-B48D-825D20B797F8}" srcOrd="8" destOrd="0" presId="urn:microsoft.com/office/officeart/2005/8/layout/orgChart1"/>
    <dgm:cxn modelId="{53BB7445-261C-4E84-B09A-D5EE9CD2A371}" type="presParOf" srcId="{60CB6DC7-77D2-4A35-B8A4-2BD19E9716B0}" destId="{9E45F886-61EF-4A2B-95FB-0CBBAD1FA1AB}" srcOrd="9" destOrd="0" presId="urn:microsoft.com/office/officeart/2005/8/layout/orgChart1"/>
    <dgm:cxn modelId="{1F8669EF-80AC-4431-993B-216BAF7ADE24}" type="presParOf" srcId="{9E45F886-61EF-4A2B-95FB-0CBBAD1FA1AB}" destId="{CAB04ADC-B21C-4AA2-8AAC-AFD0BD8D6B35}" srcOrd="0" destOrd="0" presId="urn:microsoft.com/office/officeart/2005/8/layout/orgChart1"/>
    <dgm:cxn modelId="{E2245C78-4610-4CE2-B46B-74AC6FAFBF99}" type="presParOf" srcId="{CAB04ADC-B21C-4AA2-8AAC-AFD0BD8D6B35}" destId="{54550EDA-FE5B-4D6E-AE5A-37DCEBD432C6}" srcOrd="0" destOrd="0" presId="urn:microsoft.com/office/officeart/2005/8/layout/orgChart1"/>
    <dgm:cxn modelId="{9AD42548-89CD-436C-B17E-02450C6D7317}" type="presParOf" srcId="{CAB04ADC-B21C-4AA2-8AAC-AFD0BD8D6B35}" destId="{74913850-F680-4EE9-9C66-538498415C60}" srcOrd="1" destOrd="0" presId="urn:microsoft.com/office/officeart/2005/8/layout/orgChart1"/>
    <dgm:cxn modelId="{43AE1AE3-F58A-4810-9413-A41BA6E36D7C}" type="presParOf" srcId="{9E45F886-61EF-4A2B-95FB-0CBBAD1FA1AB}" destId="{B4E13D2C-B175-46FB-8857-FCF23190FDFA}" srcOrd="1" destOrd="0" presId="urn:microsoft.com/office/officeart/2005/8/layout/orgChart1"/>
    <dgm:cxn modelId="{94712CBA-8928-49B6-9209-AE761BD5FEB5}" type="presParOf" srcId="{9E45F886-61EF-4A2B-95FB-0CBBAD1FA1AB}" destId="{3CFB4F26-15BB-496E-BD23-D165B45E224C}" srcOrd="2" destOrd="0" presId="urn:microsoft.com/office/officeart/2005/8/layout/orgChart1"/>
    <dgm:cxn modelId="{9BAB4F31-CB8F-4422-9E61-73B38C4E9915}" type="presParOf" srcId="{60CB6DC7-77D2-4A35-B8A4-2BD19E9716B0}" destId="{EF058589-0EAD-4540-BE50-3525EB86D2D6}" srcOrd="10" destOrd="0" presId="urn:microsoft.com/office/officeart/2005/8/layout/orgChart1"/>
    <dgm:cxn modelId="{86E2D4A0-E7BB-4DC9-8F6D-6AECE7E4F46C}" type="presParOf" srcId="{60CB6DC7-77D2-4A35-B8A4-2BD19E9716B0}" destId="{EA31937F-D328-4B26-B242-667558808D4D}" srcOrd="11" destOrd="0" presId="urn:microsoft.com/office/officeart/2005/8/layout/orgChart1"/>
    <dgm:cxn modelId="{E9DABF0B-C1CE-4605-890A-E75BC674F26B}" type="presParOf" srcId="{EA31937F-D328-4B26-B242-667558808D4D}" destId="{E6C371F6-A193-4C42-8B28-DB711D4C3A43}" srcOrd="0" destOrd="0" presId="urn:microsoft.com/office/officeart/2005/8/layout/orgChart1"/>
    <dgm:cxn modelId="{21347464-F338-4407-B7DD-DC9A46B58B4B}" type="presParOf" srcId="{E6C371F6-A193-4C42-8B28-DB711D4C3A43}" destId="{086D4EEE-5856-4CCD-A755-5AABC3D1B1C3}" srcOrd="0" destOrd="0" presId="urn:microsoft.com/office/officeart/2005/8/layout/orgChart1"/>
    <dgm:cxn modelId="{FF9D69E1-2A58-4A05-BD68-3034537B0434}" type="presParOf" srcId="{E6C371F6-A193-4C42-8B28-DB711D4C3A43}" destId="{C15C84A0-24B0-40D1-BD62-B48FC5B8B2FE}" srcOrd="1" destOrd="0" presId="urn:microsoft.com/office/officeart/2005/8/layout/orgChart1"/>
    <dgm:cxn modelId="{B44954DC-62A3-45B2-ACD6-420E3F96465F}" type="presParOf" srcId="{EA31937F-D328-4B26-B242-667558808D4D}" destId="{1198569A-A42E-4D95-8E21-978D554A81DC}" srcOrd="1" destOrd="0" presId="urn:microsoft.com/office/officeart/2005/8/layout/orgChart1"/>
    <dgm:cxn modelId="{81C2D956-935B-4F05-95FF-0E4CC7EF1193}" type="presParOf" srcId="{EA31937F-D328-4B26-B242-667558808D4D}" destId="{EC8AA261-2834-4FC7-92DA-D26E12D1671F}" srcOrd="2" destOrd="0" presId="urn:microsoft.com/office/officeart/2005/8/layout/orgChart1"/>
    <dgm:cxn modelId="{4CF32646-8496-4361-9BC7-9D358EE101A7}" type="presParOf" srcId="{60CB6DC7-77D2-4A35-B8A4-2BD19E9716B0}" destId="{19DAD4F4-BDD1-4B18-A7BA-ED86D65B24AD}" srcOrd="12" destOrd="0" presId="urn:microsoft.com/office/officeart/2005/8/layout/orgChart1"/>
    <dgm:cxn modelId="{5A52854D-1345-4215-896B-845886C4974C}" type="presParOf" srcId="{60CB6DC7-77D2-4A35-B8A4-2BD19E9716B0}" destId="{918A67D1-D052-4666-B5F9-11B942AAA1AA}" srcOrd="13" destOrd="0" presId="urn:microsoft.com/office/officeart/2005/8/layout/orgChart1"/>
    <dgm:cxn modelId="{35B0E068-77DD-47D7-B541-8AA1EF468808}" type="presParOf" srcId="{918A67D1-D052-4666-B5F9-11B942AAA1AA}" destId="{D1F81C95-FEA0-4DAF-BB95-9E1EB7849588}" srcOrd="0" destOrd="0" presId="urn:microsoft.com/office/officeart/2005/8/layout/orgChart1"/>
    <dgm:cxn modelId="{402095F7-006E-4EFB-8D8B-9AD6E0F6A97A}" type="presParOf" srcId="{D1F81C95-FEA0-4DAF-BB95-9E1EB7849588}" destId="{02741DF8-5B19-4907-BB9D-96B32D56E8E3}" srcOrd="0" destOrd="0" presId="urn:microsoft.com/office/officeart/2005/8/layout/orgChart1"/>
    <dgm:cxn modelId="{B8849237-ABE1-45EF-8276-78F01C83438C}" type="presParOf" srcId="{D1F81C95-FEA0-4DAF-BB95-9E1EB7849588}" destId="{F4DFE207-A4FE-4A34-BB45-7EE66CAF64F2}" srcOrd="1" destOrd="0" presId="urn:microsoft.com/office/officeart/2005/8/layout/orgChart1"/>
    <dgm:cxn modelId="{0B880CC7-BF9C-40F8-940E-452A365BA9C3}" type="presParOf" srcId="{918A67D1-D052-4666-B5F9-11B942AAA1AA}" destId="{7463ABDD-1B05-4C24-913B-A5F30C863DC6}" srcOrd="1" destOrd="0" presId="urn:microsoft.com/office/officeart/2005/8/layout/orgChart1"/>
    <dgm:cxn modelId="{616692E0-942C-49B4-91FB-77EBEB855D79}" type="presParOf" srcId="{918A67D1-D052-4666-B5F9-11B942AAA1AA}" destId="{34DB430E-9ED1-422E-8E1B-809AA8B2AC07}" srcOrd="2" destOrd="0" presId="urn:microsoft.com/office/officeart/2005/8/layout/orgChart1"/>
    <dgm:cxn modelId="{70DFFA3E-152C-47D3-9067-EBEC14090A13}" type="presParOf" srcId="{60CB6DC7-77D2-4A35-B8A4-2BD19E9716B0}" destId="{4285653A-9C3E-44D9-9A62-C46F51B50CB4}" srcOrd="14" destOrd="0" presId="urn:microsoft.com/office/officeart/2005/8/layout/orgChart1"/>
    <dgm:cxn modelId="{5DF79118-D299-468C-A643-A19337A3F7A2}" type="presParOf" srcId="{60CB6DC7-77D2-4A35-B8A4-2BD19E9716B0}" destId="{3F7C7A20-0E24-446D-97FB-C9C76AF1DE89}" srcOrd="15" destOrd="0" presId="urn:microsoft.com/office/officeart/2005/8/layout/orgChart1"/>
    <dgm:cxn modelId="{A38E63BD-60E6-4429-A3C8-5B9349095F37}" type="presParOf" srcId="{3F7C7A20-0E24-446D-97FB-C9C76AF1DE89}" destId="{B976113F-97B3-4177-9A4E-730F8F84FAB8}" srcOrd="0" destOrd="0" presId="urn:microsoft.com/office/officeart/2005/8/layout/orgChart1"/>
    <dgm:cxn modelId="{81CA9619-91F0-4274-AFDD-D3E9C474E475}" type="presParOf" srcId="{B976113F-97B3-4177-9A4E-730F8F84FAB8}" destId="{1C871BB5-62F6-4885-ACD0-7703A22589F8}" srcOrd="0" destOrd="0" presId="urn:microsoft.com/office/officeart/2005/8/layout/orgChart1"/>
    <dgm:cxn modelId="{7C2B47F6-62FB-4DE9-84FF-39393A417318}" type="presParOf" srcId="{B976113F-97B3-4177-9A4E-730F8F84FAB8}" destId="{40EFDCFE-6259-4D34-8B44-87E278B72383}" srcOrd="1" destOrd="0" presId="urn:microsoft.com/office/officeart/2005/8/layout/orgChart1"/>
    <dgm:cxn modelId="{4A9A6609-943E-4AE6-9F02-6E6FE812D483}" type="presParOf" srcId="{3F7C7A20-0E24-446D-97FB-C9C76AF1DE89}" destId="{B91B8244-32AD-42A4-92D4-CB4770897114}" srcOrd="1" destOrd="0" presId="urn:microsoft.com/office/officeart/2005/8/layout/orgChart1"/>
    <dgm:cxn modelId="{CD4A4D41-4DA2-455A-AA06-653801B52F10}" type="presParOf" srcId="{3F7C7A20-0E24-446D-97FB-C9C76AF1DE89}" destId="{1970A3A8-004E-441D-9602-3AE4BFF966BB}" srcOrd="2" destOrd="0" presId="urn:microsoft.com/office/officeart/2005/8/layout/orgChart1"/>
    <dgm:cxn modelId="{E4A871CA-2D2A-4354-8DE2-0E4EECFB68ED}" type="presParOf" srcId="{60CB6DC7-77D2-4A35-B8A4-2BD19E9716B0}" destId="{E051DEF9-EB24-4E61-8DDF-28711B3D1961}" srcOrd="16" destOrd="0" presId="urn:microsoft.com/office/officeart/2005/8/layout/orgChart1"/>
    <dgm:cxn modelId="{08F6B2BA-68EA-44DB-A92A-92139CC253B2}" type="presParOf" srcId="{60CB6DC7-77D2-4A35-B8A4-2BD19E9716B0}" destId="{1790A086-014C-48DB-898D-CAF28D640590}" srcOrd="17" destOrd="0" presId="urn:microsoft.com/office/officeart/2005/8/layout/orgChart1"/>
    <dgm:cxn modelId="{1AF27DFC-2B4F-4CE2-973F-7AF584C6D792}" type="presParOf" srcId="{1790A086-014C-48DB-898D-CAF28D640590}" destId="{44C7FE0A-DC70-4DAA-AD69-1B9A412EF065}" srcOrd="0" destOrd="0" presId="urn:microsoft.com/office/officeart/2005/8/layout/orgChart1"/>
    <dgm:cxn modelId="{E834B8CB-3947-4EA4-BB70-5C1A4BF99BE7}" type="presParOf" srcId="{44C7FE0A-DC70-4DAA-AD69-1B9A412EF065}" destId="{04901C3C-C9E4-4718-A6DB-6FAFE385C3B5}" srcOrd="0" destOrd="0" presId="urn:microsoft.com/office/officeart/2005/8/layout/orgChart1"/>
    <dgm:cxn modelId="{43D5ECFB-5C69-4753-81EB-EAED6E88E185}" type="presParOf" srcId="{44C7FE0A-DC70-4DAA-AD69-1B9A412EF065}" destId="{CC92D6C7-2693-49F6-B644-D26F4B67C635}" srcOrd="1" destOrd="0" presId="urn:microsoft.com/office/officeart/2005/8/layout/orgChart1"/>
    <dgm:cxn modelId="{CDC792C9-B887-4AF3-99B6-87B17CC7DA8E}" type="presParOf" srcId="{1790A086-014C-48DB-898D-CAF28D640590}" destId="{E15BAABB-15F0-4486-ACDD-ECAB66CCEA8C}" srcOrd="1" destOrd="0" presId="urn:microsoft.com/office/officeart/2005/8/layout/orgChart1"/>
    <dgm:cxn modelId="{16238290-CC3F-4ED9-8E46-1652EFF968D3}" type="presParOf" srcId="{1790A086-014C-48DB-898D-CAF28D640590}" destId="{CEB5D3E4-D6D6-4957-9B31-B5C80A35534C}" srcOrd="2" destOrd="0" presId="urn:microsoft.com/office/officeart/2005/8/layout/orgChart1"/>
    <dgm:cxn modelId="{587FB827-E9CB-4CDB-BD55-E33588264710}" type="presParOf" srcId="{60CB6DC7-77D2-4A35-B8A4-2BD19E9716B0}" destId="{222B6181-6608-4696-9457-D00D9C39803B}" srcOrd="18" destOrd="0" presId="urn:microsoft.com/office/officeart/2005/8/layout/orgChart1"/>
    <dgm:cxn modelId="{6C0C9BBE-28DC-4AB8-81EA-9B408C41B152}" type="presParOf" srcId="{60CB6DC7-77D2-4A35-B8A4-2BD19E9716B0}" destId="{9B40B91E-322C-4AA4-8EA8-780DA6A45BE5}" srcOrd="19" destOrd="0" presId="urn:microsoft.com/office/officeart/2005/8/layout/orgChart1"/>
    <dgm:cxn modelId="{2CA18F10-A0F7-412F-860A-D9AAA37FAD00}" type="presParOf" srcId="{9B40B91E-322C-4AA4-8EA8-780DA6A45BE5}" destId="{BDCF7894-B77B-4064-BF1E-A1B44394E03B}" srcOrd="0" destOrd="0" presId="urn:microsoft.com/office/officeart/2005/8/layout/orgChart1"/>
    <dgm:cxn modelId="{A5324FBE-958E-4062-9739-02D18035C47F}" type="presParOf" srcId="{BDCF7894-B77B-4064-BF1E-A1B44394E03B}" destId="{116F8CE3-A21E-4C42-8A05-643D5FE31379}" srcOrd="0" destOrd="0" presId="urn:microsoft.com/office/officeart/2005/8/layout/orgChart1"/>
    <dgm:cxn modelId="{805E2AAD-0C04-4365-8D97-DE8AAB981566}" type="presParOf" srcId="{BDCF7894-B77B-4064-BF1E-A1B44394E03B}" destId="{0EB445A3-65D6-4932-8805-A0DBA0D91855}" srcOrd="1" destOrd="0" presId="urn:microsoft.com/office/officeart/2005/8/layout/orgChart1"/>
    <dgm:cxn modelId="{47EA4595-EB05-495B-808A-D8695A96C84F}" type="presParOf" srcId="{9B40B91E-322C-4AA4-8EA8-780DA6A45BE5}" destId="{C0D9C6E3-2178-4442-8BD2-1E17CFD69DFB}" srcOrd="1" destOrd="0" presId="urn:microsoft.com/office/officeart/2005/8/layout/orgChart1"/>
    <dgm:cxn modelId="{9CA0E2E0-525E-4EE7-A3DB-13ED652F46BC}" type="presParOf" srcId="{9B40B91E-322C-4AA4-8EA8-780DA6A45BE5}" destId="{BAA5AFA4-0178-4E56-8929-61EBB54BD925}" srcOrd="2" destOrd="0" presId="urn:microsoft.com/office/officeart/2005/8/layout/orgChart1"/>
    <dgm:cxn modelId="{DF8D5E11-F36A-4436-BF6B-AA29A44C06B5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CD2B69C9-56AD-4F4E-97A9-FF4657FC328D}" type="presOf" srcId="{0B72B09D-2B6B-491D-84E3-8D273CC5A045}" destId="{4285653A-9C3E-44D9-9A62-C46F51B50CB4}" srcOrd="0" destOrd="0" presId="urn:microsoft.com/office/officeart/2005/8/layout/orgChart1"/>
    <dgm:cxn modelId="{4C8E79C5-6826-425A-B335-A8FB0BB6DFAE}" type="presOf" srcId="{99EADA56-EACC-4463-9172-D13F14025A35}" destId="{24AE9095-9813-42A7-BD70-FBFF559B67F0}" srcOrd="0" destOrd="0" presId="urn:microsoft.com/office/officeart/2005/8/layout/orgChart1"/>
    <dgm:cxn modelId="{21BF261B-9FDF-4688-BE29-437ED836932A}" type="presOf" srcId="{BD8BAC0E-89CF-48E6-B661-423D85A2D0A4}" destId="{54550EDA-FE5B-4D6E-AE5A-37DCEBD432C6}" srcOrd="0" destOrd="0" presId="urn:microsoft.com/office/officeart/2005/8/layout/orgChart1"/>
    <dgm:cxn modelId="{522DA692-6115-4CD3-AB2E-879B190F8E4E}" type="presOf" srcId="{9BF821AB-73D7-46E1-908F-129515DC495D}" destId="{D3CE5028-E662-40F1-9329-CA241092246B}" srcOrd="0" destOrd="0" presId="urn:microsoft.com/office/officeart/2005/8/layout/orgChart1"/>
    <dgm:cxn modelId="{3B814E06-135F-4365-A399-E8CFCC418DB1}" type="presOf" srcId="{08C27CB2-FCF0-4D44-A11A-51AB8C303D76}" destId="{F4DFE207-A4FE-4A34-BB45-7EE66CAF64F2}" srcOrd="1" destOrd="0" presId="urn:microsoft.com/office/officeart/2005/8/layout/orgChart1"/>
    <dgm:cxn modelId="{6A631BEA-A419-443B-95CB-01207E8E7A3A}" type="presOf" srcId="{51334DF0-F427-4345-95B1-1889CAB9077B}" destId="{7BA73795-A245-467E-BE24-5416FD86209A}" srcOrd="0" destOrd="0" presId="urn:microsoft.com/office/officeart/2005/8/layout/orgChart1"/>
    <dgm:cxn modelId="{988132BB-54C5-4113-84D8-14333913E4FB}" type="presOf" srcId="{B194E6A4-343B-4897-91E1-32A66AF365E3}" destId="{E051DEF9-EB24-4E61-8DDF-28711B3D1961}" srcOrd="0" destOrd="0" presId="urn:microsoft.com/office/officeart/2005/8/layout/orgChart1"/>
    <dgm:cxn modelId="{27605A03-BE34-4DBB-99BC-02B3D6CE25B8}" type="presOf" srcId="{CFB979D6-F55C-4C35-8C9E-410527FCC021}" destId="{106B9E69-B0B2-4A80-B430-B387C3F41A3D}" srcOrd="1" destOrd="0" presId="urn:microsoft.com/office/officeart/2005/8/layout/orgChart1"/>
    <dgm:cxn modelId="{010A5FF2-B4B1-4C58-9B73-6868230D6A45}" type="presOf" srcId="{E5ADD0F3-3D14-4723-84F1-B7D2F082ED36}" destId="{C15C84A0-24B0-40D1-BD62-B48FC5B8B2FE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3FAF63DF-55B0-4638-BCAA-FFD41BA16957}" type="presOf" srcId="{BD8BAC0E-89CF-48E6-B661-423D85A2D0A4}" destId="{74913850-F680-4EE9-9C66-538498415C60}" srcOrd="1" destOrd="0" presId="urn:microsoft.com/office/officeart/2005/8/layout/orgChart1"/>
    <dgm:cxn modelId="{349D99DD-9B47-4D44-99A0-9CF3B59AA988}" type="presOf" srcId="{CFB979D6-F55C-4C35-8C9E-410527FCC021}" destId="{33276428-B538-4463-97EC-AC510A8C1CB9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7C708EF3-3390-415C-A3AA-974187572C10}" type="presOf" srcId="{08C27CB2-FCF0-4D44-A11A-51AB8C303D76}" destId="{02741DF8-5B19-4907-BB9D-96B32D56E8E3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D12F278C-8DF3-42C2-AB36-62C472676006}" type="presOf" srcId="{E5ADD0F3-3D14-4723-84F1-B7D2F082ED36}" destId="{086D4EEE-5856-4CCD-A755-5AABC3D1B1C3}" srcOrd="0" destOrd="0" presId="urn:microsoft.com/office/officeart/2005/8/layout/orgChart1"/>
    <dgm:cxn modelId="{3BB9EF60-5D85-46BF-8D34-D6A80E76C195}" type="presOf" srcId="{86D92570-30BE-4FC6-AB1F-3EF239C7C587}" destId="{222B6181-6608-4696-9457-D00D9C39803B}" srcOrd="0" destOrd="0" presId="urn:microsoft.com/office/officeart/2005/8/layout/orgChart1"/>
    <dgm:cxn modelId="{F7AA3ABC-ADFA-4462-9666-F69805F7DEBA}" type="presOf" srcId="{99EADA56-EACC-4463-9172-D13F14025A35}" destId="{0C688BC0-7AC1-40D0-BA1A-812F1047DA73}" srcOrd="1" destOrd="0" presId="urn:microsoft.com/office/officeart/2005/8/layout/orgChart1"/>
    <dgm:cxn modelId="{53114699-ACA3-4C5F-939C-5E8AD1F087F8}" type="presOf" srcId="{754F6713-7476-4A81-8DDB-06AC19D18242}" destId="{EF058589-0EAD-4540-BE50-3525EB86D2D6}" srcOrd="0" destOrd="0" presId="urn:microsoft.com/office/officeart/2005/8/layout/orgChart1"/>
    <dgm:cxn modelId="{43A65F8A-EE73-4566-A72B-343057E93171}" type="presOf" srcId="{ED5178BE-DB7A-4128-90DE-10D3BAD51C26}" destId="{116F8CE3-A21E-4C42-8A05-643D5FE31379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3BD0EB2-84D4-4B3D-88A9-D5024759A892}" type="presOf" srcId="{0EBCA0ED-4E9E-47AC-95AD-E5969C27F72B}" destId="{04901C3C-C9E4-4718-A6DB-6FAFE385C3B5}" srcOrd="0" destOrd="0" presId="urn:microsoft.com/office/officeart/2005/8/layout/orgChart1"/>
    <dgm:cxn modelId="{F113277D-CD79-48C2-8967-C13AAE218745}" type="presOf" srcId="{209D2B16-0651-4761-AF34-AF11EC34ABAF}" destId="{1C871BB5-62F6-4885-ACD0-7703A22589F8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6D90C039-CAAC-46CF-8028-35ED5841159F}" type="presOf" srcId="{52A7B299-987B-4C85-966A-44913F9C8407}" destId="{23F44244-351A-4313-89DA-1D0C8020ABFA}" srcOrd="0" destOrd="0" presId="urn:microsoft.com/office/officeart/2005/8/layout/orgChart1"/>
    <dgm:cxn modelId="{FCBEFCB4-EBAD-4DA8-AAF0-597B5FEEDA0C}" type="presOf" srcId="{D6BAF78C-B810-4056-AEF8-944BF2239042}" destId="{A0751396-217E-4E2F-971C-00D04A696A6F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DC111A1-A970-4C8A-96BD-E54BBEC69C1A}" type="presOf" srcId="{229EED26-B32A-4EAA-9BC7-9172C72B77A4}" destId="{45494B74-3ED4-46BA-AC12-6DB58CD96B6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BA476E43-DF7A-4A86-9326-C30BA8F4EF86}" type="presOf" srcId="{F7E492C0-D75F-483F-B208-20528FF56183}" destId="{6328F3F3-0744-4439-B2E8-79062AEEC82D}" srcOrd="1" destOrd="0" presId="urn:microsoft.com/office/officeart/2005/8/layout/orgChart1"/>
    <dgm:cxn modelId="{727380E5-458A-4ECF-97D1-65F15ACF6CA6}" type="presOf" srcId="{815BE3AE-520C-401A-A055-DEC3D7FE5E42}" destId="{894B5E8F-9592-4CE9-B1C0-6BE0E501D811}" srcOrd="0" destOrd="0" presId="urn:microsoft.com/office/officeart/2005/8/layout/orgChart1"/>
    <dgm:cxn modelId="{796FCEF5-E245-45A7-9074-8628A644A024}" type="presOf" srcId="{F7E492C0-D75F-483F-B208-20528FF56183}" destId="{612C0F5D-EFC2-4E92-8682-1B086BE24534}" srcOrd="0" destOrd="0" presId="urn:microsoft.com/office/officeart/2005/8/layout/orgChart1"/>
    <dgm:cxn modelId="{B662060C-0DC7-4A51-8B54-1CD9977E5836}" type="presOf" srcId="{0EBCA0ED-4E9E-47AC-95AD-E5969C27F72B}" destId="{CC92D6C7-2693-49F6-B644-D26F4B67C635}" srcOrd="1" destOrd="0" presId="urn:microsoft.com/office/officeart/2005/8/layout/orgChart1"/>
    <dgm:cxn modelId="{16E53D65-BA0A-450C-A9DF-984A320A1259}" type="presOf" srcId="{18D177C1-524B-4A5E-BB2A-51D15420D5EC}" destId="{BFF4297D-9DD5-4F82-A9FC-F8971922BE74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0FAC0C28-6962-4369-98A4-82B14E8AEA02}" type="presOf" srcId="{9BF821AB-73D7-46E1-908F-129515DC495D}" destId="{796BCDEB-6F92-4D7F-9368-AAA1090A16E9}" srcOrd="1" destOrd="0" presId="urn:microsoft.com/office/officeart/2005/8/layout/orgChart1"/>
    <dgm:cxn modelId="{F4BFA062-6396-40FD-85F4-EA308F175D45}" type="presOf" srcId="{ED5178BE-DB7A-4128-90DE-10D3BAD51C26}" destId="{0EB445A3-65D6-4932-8805-A0DBA0D91855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C689233A-A123-496E-8E53-FC1DE1C7DA86}" type="presOf" srcId="{D6BAF78C-B810-4056-AEF8-944BF2239042}" destId="{795D1D43-E1F6-4FE7-96DC-9DC569EB1645}" srcOrd="1" destOrd="0" presId="urn:microsoft.com/office/officeart/2005/8/layout/orgChart1"/>
    <dgm:cxn modelId="{30682636-CFAB-464C-A8A6-5566019F74A1}" type="presOf" srcId="{37F786C1-9D59-4051-8EA8-8B35A42D16F5}" destId="{19DAD4F4-BDD1-4B18-A7BA-ED86D65B24AD}" srcOrd="0" destOrd="0" presId="urn:microsoft.com/office/officeart/2005/8/layout/orgChart1"/>
    <dgm:cxn modelId="{F48AD4CA-8406-47D7-B62F-E0F743E12AE8}" type="presOf" srcId="{66D3B1A6-EC79-4688-9FD8-3631C52892A8}" destId="{1452AAE3-7C60-42E7-B48D-825D20B797F8}" srcOrd="0" destOrd="0" presId="urn:microsoft.com/office/officeart/2005/8/layout/orgChart1"/>
    <dgm:cxn modelId="{036673D8-E894-45BE-A55F-D20D98BB6E46}" type="presOf" srcId="{209D2B16-0651-4761-AF34-AF11EC34ABAF}" destId="{40EFDCFE-6259-4D34-8B44-87E278B72383}" srcOrd="1" destOrd="0" presId="urn:microsoft.com/office/officeart/2005/8/layout/orgChart1"/>
    <dgm:cxn modelId="{F86E142C-75E5-43A2-B473-80DEC3E42D42}" type="presParOf" srcId="{894B5E8F-9592-4CE9-B1C0-6BE0E501D811}" destId="{F6E6FEAD-6DBB-41DF-AA5C-F2D7862E1A0F}" srcOrd="0" destOrd="0" presId="urn:microsoft.com/office/officeart/2005/8/layout/orgChart1"/>
    <dgm:cxn modelId="{C5AF3F42-0662-482F-B7D6-7507E8B77829}" type="presParOf" srcId="{F6E6FEAD-6DBB-41DF-AA5C-F2D7862E1A0F}" destId="{F86EFF71-763B-4D0E-A9F8-B881FD6D4458}" srcOrd="0" destOrd="0" presId="urn:microsoft.com/office/officeart/2005/8/layout/orgChart1"/>
    <dgm:cxn modelId="{095736C8-D188-446A-B1B7-39EAA52434CD}" type="presParOf" srcId="{F86EFF71-763B-4D0E-A9F8-B881FD6D4458}" destId="{A0751396-217E-4E2F-971C-00D04A696A6F}" srcOrd="0" destOrd="0" presId="urn:microsoft.com/office/officeart/2005/8/layout/orgChart1"/>
    <dgm:cxn modelId="{E290A73D-E06A-46CE-B4B5-F9D0380DB9A2}" type="presParOf" srcId="{F86EFF71-763B-4D0E-A9F8-B881FD6D4458}" destId="{795D1D43-E1F6-4FE7-96DC-9DC569EB1645}" srcOrd="1" destOrd="0" presId="urn:microsoft.com/office/officeart/2005/8/layout/orgChart1"/>
    <dgm:cxn modelId="{2AB68CB0-B0C8-40BD-804A-268FEC44428B}" type="presParOf" srcId="{F6E6FEAD-6DBB-41DF-AA5C-F2D7862E1A0F}" destId="{60CB6DC7-77D2-4A35-B8A4-2BD19E9716B0}" srcOrd="1" destOrd="0" presId="urn:microsoft.com/office/officeart/2005/8/layout/orgChart1"/>
    <dgm:cxn modelId="{A8CB2B77-AE25-4BA0-BD19-5909D85A4E30}" type="presParOf" srcId="{60CB6DC7-77D2-4A35-B8A4-2BD19E9716B0}" destId="{BFF4297D-9DD5-4F82-A9FC-F8971922BE74}" srcOrd="0" destOrd="0" presId="urn:microsoft.com/office/officeart/2005/8/layout/orgChart1"/>
    <dgm:cxn modelId="{02EC451B-279E-4782-BF33-7A50079B5817}" type="presParOf" srcId="{60CB6DC7-77D2-4A35-B8A4-2BD19E9716B0}" destId="{09E2E397-B08A-4762-9BC9-CE60F5750A68}" srcOrd="1" destOrd="0" presId="urn:microsoft.com/office/officeart/2005/8/layout/orgChart1"/>
    <dgm:cxn modelId="{30BDEA3A-4FCE-4C8D-AC54-CCE9B938D993}" type="presParOf" srcId="{09E2E397-B08A-4762-9BC9-CE60F5750A68}" destId="{15C1C1EC-DC40-4C3E-83B7-E8E7AA213083}" srcOrd="0" destOrd="0" presId="urn:microsoft.com/office/officeart/2005/8/layout/orgChart1"/>
    <dgm:cxn modelId="{D463D3F2-AD37-48F2-80A9-94BB360DF10E}" type="presParOf" srcId="{15C1C1EC-DC40-4C3E-83B7-E8E7AA213083}" destId="{24AE9095-9813-42A7-BD70-FBFF559B67F0}" srcOrd="0" destOrd="0" presId="urn:microsoft.com/office/officeart/2005/8/layout/orgChart1"/>
    <dgm:cxn modelId="{E35D6E68-9DC9-41FC-9DD3-CCA19F636CD8}" type="presParOf" srcId="{15C1C1EC-DC40-4C3E-83B7-E8E7AA213083}" destId="{0C688BC0-7AC1-40D0-BA1A-812F1047DA73}" srcOrd="1" destOrd="0" presId="urn:microsoft.com/office/officeart/2005/8/layout/orgChart1"/>
    <dgm:cxn modelId="{C019B033-7476-49D7-9E40-0373952824C7}" type="presParOf" srcId="{09E2E397-B08A-4762-9BC9-CE60F5750A68}" destId="{24EAD053-ECC4-46B5-B579-69C8FF485C87}" srcOrd="1" destOrd="0" presId="urn:microsoft.com/office/officeart/2005/8/layout/orgChart1"/>
    <dgm:cxn modelId="{C133CAE1-B535-4C72-BA43-482C3378B39D}" type="presParOf" srcId="{09E2E397-B08A-4762-9BC9-CE60F5750A68}" destId="{98118BC6-806A-4595-8CB0-2425A43BA65B}" srcOrd="2" destOrd="0" presId="urn:microsoft.com/office/officeart/2005/8/layout/orgChart1"/>
    <dgm:cxn modelId="{9807FA34-85DD-4962-8DA7-54F2A315C0D3}" type="presParOf" srcId="{60CB6DC7-77D2-4A35-B8A4-2BD19E9716B0}" destId="{7BA73795-A245-467E-BE24-5416FD86209A}" srcOrd="2" destOrd="0" presId="urn:microsoft.com/office/officeart/2005/8/layout/orgChart1"/>
    <dgm:cxn modelId="{CE700CF1-EBB9-4112-BE27-30C115109552}" type="presParOf" srcId="{60CB6DC7-77D2-4A35-B8A4-2BD19E9716B0}" destId="{586FD9D2-9F0F-4006-B06F-DF280926BC5B}" srcOrd="3" destOrd="0" presId="urn:microsoft.com/office/officeart/2005/8/layout/orgChart1"/>
    <dgm:cxn modelId="{79FE6071-DA63-4146-968D-7A1E2AC58D82}" type="presParOf" srcId="{586FD9D2-9F0F-4006-B06F-DF280926BC5B}" destId="{E7717D76-D0AF-4227-BE0A-FBDA3922C040}" srcOrd="0" destOrd="0" presId="urn:microsoft.com/office/officeart/2005/8/layout/orgChart1"/>
    <dgm:cxn modelId="{7AACF6D4-F07C-48B5-AC61-B67831F78601}" type="presParOf" srcId="{E7717D76-D0AF-4227-BE0A-FBDA3922C040}" destId="{33276428-B538-4463-97EC-AC510A8C1CB9}" srcOrd="0" destOrd="0" presId="urn:microsoft.com/office/officeart/2005/8/layout/orgChart1"/>
    <dgm:cxn modelId="{E96E4030-C8D8-4E94-A5F9-C4E3856916B4}" type="presParOf" srcId="{E7717D76-D0AF-4227-BE0A-FBDA3922C040}" destId="{106B9E69-B0B2-4A80-B430-B387C3F41A3D}" srcOrd="1" destOrd="0" presId="urn:microsoft.com/office/officeart/2005/8/layout/orgChart1"/>
    <dgm:cxn modelId="{53145304-E636-4665-A1E8-65911A192A0C}" type="presParOf" srcId="{586FD9D2-9F0F-4006-B06F-DF280926BC5B}" destId="{41F7A624-7041-43D3-BDF2-7749114F50E6}" srcOrd="1" destOrd="0" presId="urn:microsoft.com/office/officeart/2005/8/layout/orgChart1"/>
    <dgm:cxn modelId="{8BF9031F-79EB-41BE-B1E4-D8E2FF8CBB0D}" type="presParOf" srcId="{586FD9D2-9F0F-4006-B06F-DF280926BC5B}" destId="{F7095511-468E-4665-A09D-2B2006ECD36E}" srcOrd="2" destOrd="0" presId="urn:microsoft.com/office/officeart/2005/8/layout/orgChart1"/>
    <dgm:cxn modelId="{BA56DC36-E1B5-40B3-A6A0-47D29DD276EB}" type="presParOf" srcId="{60CB6DC7-77D2-4A35-B8A4-2BD19E9716B0}" destId="{45494B74-3ED4-46BA-AC12-6DB58CD96B6A}" srcOrd="4" destOrd="0" presId="urn:microsoft.com/office/officeart/2005/8/layout/orgChart1"/>
    <dgm:cxn modelId="{86958ACA-E5F1-4334-9B35-A4B6EC3DD21A}" type="presParOf" srcId="{60CB6DC7-77D2-4A35-B8A4-2BD19E9716B0}" destId="{2BD2F572-E5B2-42F4-B1DA-B2DE90A50116}" srcOrd="5" destOrd="0" presId="urn:microsoft.com/office/officeart/2005/8/layout/orgChart1"/>
    <dgm:cxn modelId="{C1F8B398-B8A9-43E7-B52C-E75D42AADF52}" type="presParOf" srcId="{2BD2F572-E5B2-42F4-B1DA-B2DE90A50116}" destId="{4FB94DF8-8996-460D-952E-8570C8BF9E5F}" srcOrd="0" destOrd="0" presId="urn:microsoft.com/office/officeart/2005/8/layout/orgChart1"/>
    <dgm:cxn modelId="{DA1A032F-2351-4101-916B-FB2FBCCBDA10}" type="presParOf" srcId="{4FB94DF8-8996-460D-952E-8570C8BF9E5F}" destId="{D3CE5028-E662-40F1-9329-CA241092246B}" srcOrd="0" destOrd="0" presId="urn:microsoft.com/office/officeart/2005/8/layout/orgChart1"/>
    <dgm:cxn modelId="{354C6B89-823E-4677-A0BB-22B3F78DF009}" type="presParOf" srcId="{4FB94DF8-8996-460D-952E-8570C8BF9E5F}" destId="{796BCDEB-6F92-4D7F-9368-AAA1090A16E9}" srcOrd="1" destOrd="0" presId="urn:microsoft.com/office/officeart/2005/8/layout/orgChart1"/>
    <dgm:cxn modelId="{7AAA74AB-6593-4CFB-AE56-D4B4C865CCC0}" type="presParOf" srcId="{2BD2F572-E5B2-42F4-B1DA-B2DE90A50116}" destId="{7DD5ECEE-58F8-4608-9226-F38A81E8D15D}" srcOrd="1" destOrd="0" presId="urn:microsoft.com/office/officeart/2005/8/layout/orgChart1"/>
    <dgm:cxn modelId="{8237135A-C142-4E50-9F74-9CD8CF461108}" type="presParOf" srcId="{2BD2F572-E5B2-42F4-B1DA-B2DE90A50116}" destId="{504DD2A7-B320-4E93-A2C4-D7DA9DED4FD8}" srcOrd="2" destOrd="0" presId="urn:microsoft.com/office/officeart/2005/8/layout/orgChart1"/>
    <dgm:cxn modelId="{776ED568-0047-4DDE-A01B-6F5545A83689}" type="presParOf" srcId="{60CB6DC7-77D2-4A35-B8A4-2BD19E9716B0}" destId="{23F44244-351A-4313-89DA-1D0C8020ABFA}" srcOrd="6" destOrd="0" presId="urn:microsoft.com/office/officeart/2005/8/layout/orgChart1"/>
    <dgm:cxn modelId="{145998F8-D585-4318-9DEC-D5B8CF6EE055}" type="presParOf" srcId="{60CB6DC7-77D2-4A35-B8A4-2BD19E9716B0}" destId="{04D03080-FCDD-435B-9097-DA7E4214C741}" srcOrd="7" destOrd="0" presId="urn:microsoft.com/office/officeart/2005/8/layout/orgChart1"/>
    <dgm:cxn modelId="{61DE1585-38D5-4DB8-8466-9F671D4C5535}" type="presParOf" srcId="{04D03080-FCDD-435B-9097-DA7E4214C741}" destId="{1893CFF5-D809-477A-AFD5-27E7ACB3559D}" srcOrd="0" destOrd="0" presId="urn:microsoft.com/office/officeart/2005/8/layout/orgChart1"/>
    <dgm:cxn modelId="{3BBC8867-09B5-491C-9595-DCA6A305E6E7}" type="presParOf" srcId="{1893CFF5-D809-477A-AFD5-27E7ACB3559D}" destId="{612C0F5D-EFC2-4E92-8682-1B086BE24534}" srcOrd="0" destOrd="0" presId="urn:microsoft.com/office/officeart/2005/8/layout/orgChart1"/>
    <dgm:cxn modelId="{6D7025EB-342C-4FBD-B86D-9E80073BE704}" type="presParOf" srcId="{1893CFF5-D809-477A-AFD5-27E7ACB3559D}" destId="{6328F3F3-0744-4439-B2E8-79062AEEC82D}" srcOrd="1" destOrd="0" presId="urn:microsoft.com/office/officeart/2005/8/layout/orgChart1"/>
    <dgm:cxn modelId="{39A80091-7DEC-4CC0-B93C-77CA86EEEB19}" type="presParOf" srcId="{04D03080-FCDD-435B-9097-DA7E4214C741}" destId="{7B18954F-C92F-4A2E-960D-E7B54F3A9750}" srcOrd="1" destOrd="0" presId="urn:microsoft.com/office/officeart/2005/8/layout/orgChart1"/>
    <dgm:cxn modelId="{EA042913-DD7A-46AD-85A6-A1377B91C644}" type="presParOf" srcId="{04D03080-FCDD-435B-9097-DA7E4214C741}" destId="{38245F34-9EDB-4FC2-955D-DC7CEC4103C2}" srcOrd="2" destOrd="0" presId="urn:microsoft.com/office/officeart/2005/8/layout/orgChart1"/>
    <dgm:cxn modelId="{0754FB8E-E23D-4B91-A38C-AD575F6F5552}" type="presParOf" srcId="{60CB6DC7-77D2-4A35-B8A4-2BD19E9716B0}" destId="{1452AAE3-7C60-42E7-B48D-825D20B797F8}" srcOrd="8" destOrd="0" presId="urn:microsoft.com/office/officeart/2005/8/layout/orgChart1"/>
    <dgm:cxn modelId="{59739848-2007-4BC1-8E9F-12C976F6DFDA}" type="presParOf" srcId="{60CB6DC7-77D2-4A35-B8A4-2BD19E9716B0}" destId="{9E45F886-61EF-4A2B-95FB-0CBBAD1FA1AB}" srcOrd="9" destOrd="0" presId="urn:microsoft.com/office/officeart/2005/8/layout/orgChart1"/>
    <dgm:cxn modelId="{EF3931BF-4DF2-489E-8796-5C7D6655DE56}" type="presParOf" srcId="{9E45F886-61EF-4A2B-95FB-0CBBAD1FA1AB}" destId="{CAB04ADC-B21C-4AA2-8AAC-AFD0BD8D6B35}" srcOrd="0" destOrd="0" presId="urn:microsoft.com/office/officeart/2005/8/layout/orgChart1"/>
    <dgm:cxn modelId="{CC8DFE5C-3BE5-433B-A4CE-D4AF54D21BF6}" type="presParOf" srcId="{CAB04ADC-B21C-4AA2-8AAC-AFD0BD8D6B35}" destId="{54550EDA-FE5B-4D6E-AE5A-37DCEBD432C6}" srcOrd="0" destOrd="0" presId="urn:microsoft.com/office/officeart/2005/8/layout/orgChart1"/>
    <dgm:cxn modelId="{E127B886-B346-4BAA-968E-C54A7E11908D}" type="presParOf" srcId="{CAB04ADC-B21C-4AA2-8AAC-AFD0BD8D6B35}" destId="{74913850-F680-4EE9-9C66-538498415C60}" srcOrd="1" destOrd="0" presId="urn:microsoft.com/office/officeart/2005/8/layout/orgChart1"/>
    <dgm:cxn modelId="{E458FFBF-DDC9-4689-AA25-43472AB0F2B3}" type="presParOf" srcId="{9E45F886-61EF-4A2B-95FB-0CBBAD1FA1AB}" destId="{B4E13D2C-B175-46FB-8857-FCF23190FDFA}" srcOrd="1" destOrd="0" presId="urn:microsoft.com/office/officeart/2005/8/layout/orgChart1"/>
    <dgm:cxn modelId="{AED861A9-DDCB-4C5A-A602-349FAE9EB1AD}" type="presParOf" srcId="{9E45F886-61EF-4A2B-95FB-0CBBAD1FA1AB}" destId="{3CFB4F26-15BB-496E-BD23-D165B45E224C}" srcOrd="2" destOrd="0" presId="urn:microsoft.com/office/officeart/2005/8/layout/orgChart1"/>
    <dgm:cxn modelId="{F8B08295-B820-4896-B691-275465AF5966}" type="presParOf" srcId="{60CB6DC7-77D2-4A35-B8A4-2BD19E9716B0}" destId="{EF058589-0EAD-4540-BE50-3525EB86D2D6}" srcOrd="10" destOrd="0" presId="urn:microsoft.com/office/officeart/2005/8/layout/orgChart1"/>
    <dgm:cxn modelId="{5DE20009-877A-4D6F-9D58-ED1B722AD6E4}" type="presParOf" srcId="{60CB6DC7-77D2-4A35-B8A4-2BD19E9716B0}" destId="{EA31937F-D328-4B26-B242-667558808D4D}" srcOrd="11" destOrd="0" presId="urn:microsoft.com/office/officeart/2005/8/layout/orgChart1"/>
    <dgm:cxn modelId="{ED4473B4-AE43-4D0E-A82D-F3225ED49EAC}" type="presParOf" srcId="{EA31937F-D328-4B26-B242-667558808D4D}" destId="{E6C371F6-A193-4C42-8B28-DB711D4C3A43}" srcOrd="0" destOrd="0" presId="urn:microsoft.com/office/officeart/2005/8/layout/orgChart1"/>
    <dgm:cxn modelId="{9E5D7C30-9F01-4071-B1EA-B1D50198D2A7}" type="presParOf" srcId="{E6C371F6-A193-4C42-8B28-DB711D4C3A43}" destId="{086D4EEE-5856-4CCD-A755-5AABC3D1B1C3}" srcOrd="0" destOrd="0" presId="urn:microsoft.com/office/officeart/2005/8/layout/orgChart1"/>
    <dgm:cxn modelId="{784F38D0-04E6-49E2-9A13-1ECBEBA73A26}" type="presParOf" srcId="{E6C371F6-A193-4C42-8B28-DB711D4C3A43}" destId="{C15C84A0-24B0-40D1-BD62-B48FC5B8B2FE}" srcOrd="1" destOrd="0" presId="urn:microsoft.com/office/officeart/2005/8/layout/orgChart1"/>
    <dgm:cxn modelId="{A6E1AEC0-378B-4C2B-AFD2-C6D65E4D4FCF}" type="presParOf" srcId="{EA31937F-D328-4B26-B242-667558808D4D}" destId="{1198569A-A42E-4D95-8E21-978D554A81DC}" srcOrd="1" destOrd="0" presId="urn:microsoft.com/office/officeart/2005/8/layout/orgChart1"/>
    <dgm:cxn modelId="{46EE9680-34E4-4AFD-AB09-36F402AC2B66}" type="presParOf" srcId="{EA31937F-D328-4B26-B242-667558808D4D}" destId="{EC8AA261-2834-4FC7-92DA-D26E12D1671F}" srcOrd="2" destOrd="0" presId="urn:microsoft.com/office/officeart/2005/8/layout/orgChart1"/>
    <dgm:cxn modelId="{3725AF13-119C-4B52-B4C4-9FD415BF2983}" type="presParOf" srcId="{60CB6DC7-77D2-4A35-B8A4-2BD19E9716B0}" destId="{19DAD4F4-BDD1-4B18-A7BA-ED86D65B24AD}" srcOrd="12" destOrd="0" presId="urn:microsoft.com/office/officeart/2005/8/layout/orgChart1"/>
    <dgm:cxn modelId="{E19FD002-4C58-48D2-B89B-2975CD550C3F}" type="presParOf" srcId="{60CB6DC7-77D2-4A35-B8A4-2BD19E9716B0}" destId="{918A67D1-D052-4666-B5F9-11B942AAA1AA}" srcOrd="13" destOrd="0" presId="urn:microsoft.com/office/officeart/2005/8/layout/orgChart1"/>
    <dgm:cxn modelId="{9DA181A9-ADE0-4E0C-AD80-66D082B5AF5D}" type="presParOf" srcId="{918A67D1-D052-4666-B5F9-11B942AAA1AA}" destId="{D1F81C95-FEA0-4DAF-BB95-9E1EB7849588}" srcOrd="0" destOrd="0" presId="urn:microsoft.com/office/officeart/2005/8/layout/orgChart1"/>
    <dgm:cxn modelId="{2A67F5DB-7BEA-47B9-99FE-E4AEDCB3E19A}" type="presParOf" srcId="{D1F81C95-FEA0-4DAF-BB95-9E1EB7849588}" destId="{02741DF8-5B19-4907-BB9D-96B32D56E8E3}" srcOrd="0" destOrd="0" presId="urn:microsoft.com/office/officeart/2005/8/layout/orgChart1"/>
    <dgm:cxn modelId="{5F91E3A6-53B9-40D6-8606-A49AD5C0C097}" type="presParOf" srcId="{D1F81C95-FEA0-4DAF-BB95-9E1EB7849588}" destId="{F4DFE207-A4FE-4A34-BB45-7EE66CAF64F2}" srcOrd="1" destOrd="0" presId="urn:microsoft.com/office/officeart/2005/8/layout/orgChart1"/>
    <dgm:cxn modelId="{5F9A1586-AF63-40B8-B2F5-5D31902BA38F}" type="presParOf" srcId="{918A67D1-D052-4666-B5F9-11B942AAA1AA}" destId="{7463ABDD-1B05-4C24-913B-A5F30C863DC6}" srcOrd="1" destOrd="0" presId="urn:microsoft.com/office/officeart/2005/8/layout/orgChart1"/>
    <dgm:cxn modelId="{5FD83436-4CC8-4ED0-B4C3-4A832B181631}" type="presParOf" srcId="{918A67D1-D052-4666-B5F9-11B942AAA1AA}" destId="{34DB430E-9ED1-422E-8E1B-809AA8B2AC07}" srcOrd="2" destOrd="0" presId="urn:microsoft.com/office/officeart/2005/8/layout/orgChart1"/>
    <dgm:cxn modelId="{EB227CA8-1541-41C9-8768-B9351550EF28}" type="presParOf" srcId="{60CB6DC7-77D2-4A35-B8A4-2BD19E9716B0}" destId="{4285653A-9C3E-44D9-9A62-C46F51B50CB4}" srcOrd="14" destOrd="0" presId="urn:microsoft.com/office/officeart/2005/8/layout/orgChart1"/>
    <dgm:cxn modelId="{5E40815F-B6F3-4C56-B6DA-716545A4B9E5}" type="presParOf" srcId="{60CB6DC7-77D2-4A35-B8A4-2BD19E9716B0}" destId="{3F7C7A20-0E24-446D-97FB-C9C76AF1DE89}" srcOrd="15" destOrd="0" presId="urn:microsoft.com/office/officeart/2005/8/layout/orgChart1"/>
    <dgm:cxn modelId="{CBEA1286-EFFF-43BF-A004-2A61DFF2211A}" type="presParOf" srcId="{3F7C7A20-0E24-446D-97FB-C9C76AF1DE89}" destId="{B976113F-97B3-4177-9A4E-730F8F84FAB8}" srcOrd="0" destOrd="0" presId="urn:microsoft.com/office/officeart/2005/8/layout/orgChart1"/>
    <dgm:cxn modelId="{728BE8DD-4CC9-4C71-B37E-D9AB83B04B63}" type="presParOf" srcId="{B976113F-97B3-4177-9A4E-730F8F84FAB8}" destId="{1C871BB5-62F6-4885-ACD0-7703A22589F8}" srcOrd="0" destOrd="0" presId="urn:microsoft.com/office/officeart/2005/8/layout/orgChart1"/>
    <dgm:cxn modelId="{CADD777A-73FB-4B00-81BC-87CE1B2FB5FC}" type="presParOf" srcId="{B976113F-97B3-4177-9A4E-730F8F84FAB8}" destId="{40EFDCFE-6259-4D34-8B44-87E278B72383}" srcOrd="1" destOrd="0" presId="urn:microsoft.com/office/officeart/2005/8/layout/orgChart1"/>
    <dgm:cxn modelId="{7C243000-E928-4CA1-9634-4757FA1C63F4}" type="presParOf" srcId="{3F7C7A20-0E24-446D-97FB-C9C76AF1DE89}" destId="{B91B8244-32AD-42A4-92D4-CB4770897114}" srcOrd="1" destOrd="0" presId="urn:microsoft.com/office/officeart/2005/8/layout/orgChart1"/>
    <dgm:cxn modelId="{1E4299DA-84F2-4881-B1A6-2A0A0D8ACB17}" type="presParOf" srcId="{3F7C7A20-0E24-446D-97FB-C9C76AF1DE89}" destId="{1970A3A8-004E-441D-9602-3AE4BFF966BB}" srcOrd="2" destOrd="0" presId="urn:microsoft.com/office/officeart/2005/8/layout/orgChart1"/>
    <dgm:cxn modelId="{C63B84E1-8957-4A60-B5CA-EFF5C40563A7}" type="presParOf" srcId="{60CB6DC7-77D2-4A35-B8A4-2BD19E9716B0}" destId="{E051DEF9-EB24-4E61-8DDF-28711B3D1961}" srcOrd="16" destOrd="0" presId="urn:microsoft.com/office/officeart/2005/8/layout/orgChart1"/>
    <dgm:cxn modelId="{46975097-BC30-42D1-AC91-880C4DC7EDD9}" type="presParOf" srcId="{60CB6DC7-77D2-4A35-B8A4-2BD19E9716B0}" destId="{1790A086-014C-48DB-898D-CAF28D640590}" srcOrd="17" destOrd="0" presId="urn:microsoft.com/office/officeart/2005/8/layout/orgChart1"/>
    <dgm:cxn modelId="{FB6EB543-915E-47A6-BBAC-248E8F284031}" type="presParOf" srcId="{1790A086-014C-48DB-898D-CAF28D640590}" destId="{44C7FE0A-DC70-4DAA-AD69-1B9A412EF065}" srcOrd="0" destOrd="0" presId="urn:microsoft.com/office/officeart/2005/8/layout/orgChart1"/>
    <dgm:cxn modelId="{FFB65C78-092F-4BCC-8C6B-EFD08A3756AF}" type="presParOf" srcId="{44C7FE0A-DC70-4DAA-AD69-1B9A412EF065}" destId="{04901C3C-C9E4-4718-A6DB-6FAFE385C3B5}" srcOrd="0" destOrd="0" presId="urn:microsoft.com/office/officeart/2005/8/layout/orgChart1"/>
    <dgm:cxn modelId="{EB963ABA-320D-421E-8D90-E660892C19BC}" type="presParOf" srcId="{44C7FE0A-DC70-4DAA-AD69-1B9A412EF065}" destId="{CC92D6C7-2693-49F6-B644-D26F4B67C635}" srcOrd="1" destOrd="0" presId="urn:microsoft.com/office/officeart/2005/8/layout/orgChart1"/>
    <dgm:cxn modelId="{9AF28CC7-FFEA-4542-B345-A270BA0117AD}" type="presParOf" srcId="{1790A086-014C-48DB-898D-CAF28D640590}" destId="{E15BAABB-15F0-4486-ACDD-ECAB66CCEA8C}" srcOrd="1" destOrd="0" presId="urn:microsoft.com/office/officeart/2005/8/layout/orgChart1"/>
    <dgm:cxn modelId="{9F19B6ED-A5F3-45D6-A707-F21DE2810994}" type="presParOf" srcId="{1790A086-014C-48DB-898D-CAF28D640590}" destId="{CEB5D3E4-D6D6-4957-9B31-B5C80A35534C}" srcOrd="2" destOrd="0" presId="urn:microsoft.com/office/officeart/2005/8/layout/orgChart1"/>
    <dgm:cxn modelId="{02208603-1E1F-4D84-B176-ADBDF85601DC}" type="presParOf" srcId="{60CB6DC7-77D2-4A35-B8A4-2BD19E9716B0}" destId="{222B6181-6608-4696-9457-D00D9C39803B}" srcOrd="18" destOrd="0" presId="urn:microsoft.com/office/officeart/2005/8/layout/orgChart1"/>
    <dgm:cxn modelId="{BF5CB2A6-15E3-4CAB-92B9-5A91D19B2770}" type="presParOf" srcId="{60CB6DC7-77D2-4A35-B8A4-2BD19E9716B0}" destId="{9B40B91E-322C-4AA4-8EA8-780DA6A45BE5}" srcOrd="19" destOrd="0" presId="urn:microsoft.com/office/officeart/2005/8/layout/orgChart1"/>
    <dgm:cxn modelId="{A8BFC502-D1F1-4556-89EA-38440DD88623}" type="presParOf" srcId="{9B40B91E-322C-4AA4-8EA8-780DA6A45BE5}" destId="{BDCF7894-B77B-4064-BF1E-A1B44394E03B}" srcOrd="0" destOrd="0" presId="urn:microsoft.com/office/officeart/2005/8/layout/orgChart1"/>
    <dgm:cxn modelId="{B6D27194-AB59-49EE-9422-44770C4ACA58}" type="presParOf" srcId="{BDCF7894-B77B-4064-BF1E-A1B44394E03B}" destId="{116F8CE3-A21E-4C42-8A05-643D5FE31379}" srcOrd="0" destOrd="0" presId="urn:microsoft.com/office/officeart/2005/8/layout/orgChart1"/>
    <dgm:cxn modelId="{E3B302CE-5C58-449F-9629-FA3E399F60B2}" type="presParOf" srcId="{BDCF7894-B77B-4064-BF1E-A1B44394E03B}" destId="{0EB445A3-65D6-4932-8805-A0DBA0D91855}" srcOrd="1" destOrd="0" presId="urn:microsoft.com/office/officeart/2005/8/layout/orgChart1"/>
    <dgm:cxn modelId="{440F66F1-45FE-420D-9DE8-9B6B7F1DB7B8}" type="presParOf" srcId="{9B40B91E-322C-4AA4-8EA8-780DA6A45BE5}" destId="{C0D9C6E3-2178-4442-8BD2-1E17CFD69DFB}" srcOrd="1" destOrd="0" presId="urn:microsoft.com/office/officeart/2005/8/layout/orgChart1"/>
    <dgm:cxn modelId="{B452C93E-92EF-4121-9CE6-F1B2F9887819}" type="presParOf" srcId="{9B40B91E-322C-4AA4-8EA8-780DA6A45BE5}" destId="{BAA5AFA4-0178-4E56-8929-61EBB54BD925}" srcOrd="2" destOrd="0" presId="urn:microsoft.com/office/officeart/2005/8/layout/orgChart1"/>
    <dgm:cxn modelId="{A267EC35-D42A-453E-A5E8-B1CC0FF3C25A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099783D5-E820-44BF-95CD-A9F7A01A7BF3}" type="presOf" srcId="{BD8BAC0E-89CF-48E6-B661-423D85A2D0A4}" destId="{54550EDA-FE5B-4D6E-AE5A-37DCEBD432C6}" srcOrd="0" destOrd="0" presId="urn:microsoft.com/office/officeart/2005/8/layout/orgChart1"/>
    <dgm:cxn modelId="{768C7EDB-9C9A-4D3C-AEEB-E620F3DAE73C}" type="presOf" srcId="{E5ADD0F3-3D14-4723-84F1-B7D2F082ED36}" destId="{C15C84A0-24B0-40D1-BD62-B48FC5B8B2FE}" srcOrd="1" destOrd="0" presId="urn:microsoft.com/office/officeart/2005/8/layout/orgChart1"/>
    <dgm:cxn modelId="{6E7C8E68-B654-4224-B32E-DC1447BF259F}" type="presOf" srcId="{9BF821AB-73D7-46E1-908F-129515DC495D}" destId="{D3CE5028-E662-40F1-9329-CA241092246B}" srcOrd="0" destOrd="0" presId="urn:microsoft.com/office/officeart/2005/8/layout/orgChart1"/>
    <dgm:cxn modelId="{DDD77BCC-771D-49CA-8972-2FEEC34A27B4}" type="presOf" srcId="{52A7B299-987B-4C85-966A-44913F9C8407}" destId="{23F44244-351A-4313-89DA-1D0C8020ABFA}" srcOrd="0" destOrd="0" presId="urn:microsoft.com/office/officeart/2005/8/layout/orgChart1"/>
    <dgm:cxn modelId="{8BA68DE7-4C1B-462C-B39C-1F03F8158263}" type="presOf" srcId="{F7E492C0-D75F-483F-B208-20528FF56183}" destId="{612C0F5D-EFC2-4E92-8682-1B086BE24534}" srcOrd="0" destOrd="0" presId="urn:microsoft.com/office/officeart/2005/8/layout/orgChart1"/>
    <dgm:cxn modelId="{463F3FA9-6A9E-450D-B084-EF0912710702}" type="presOf" srcId="{37F786C1-9D59-4051-8EA8-8B35A42D16F5}" destId="{19DAD4F4-BDD1-4B18-A7BA-ED86D65B24AD}" srcOrd="0" destOrd="0" presId="urn:microsoft.com/office/officeart/2005/8/layout/orgChart1"/>
    <dgm:cxn modelId="{4FB63595-0A9D-432D-A351-2F6E2C2CE3B7}" type="presOf" srcId="{ED5178BE-DB7A-4128-90DE-10D3BAD51C26}" destId="{0EB445A3-65D6-4932-8805-A0DBA0D91855}" srcOrd="1" destOrd="0" presId="urn:microsoft.com/office/officeart/2005/8/layout/orgChart1"/>
    <dgm:cxn modelId="{B926D3F4-B549-4CD2-A85F-B660409199A3}" type="presOf" srcId="{CFB979D6-F55C-4C35-8C9E-410527FCC021}" destId="{106B9E69-B0B2-4A80-B430-B387C3F41A3D}" srcOrd="1" destOrd="0" presId="urn:microsoft.com/office/officeart/2005/8/layout/orgChart1"/>
    <dgm:cxn modelId="{BB38C5CB-DE83-42EE-859D-2A06C6FF34AF}" type="presOf" srcId="{815BE3AE-520C-401A-A055-DEC3D7FE5E42}" destId="{894B5E8F-9592-4CE9-B1C0-6BE0E501D811}" srcOrd="0" destOrd="0" presId="urn:microsoft.com/office/officeart/2005/8/layout/orgChart1"/>
    <dgm:cxn modelId="{207EAA73-6A4C-467A-A4E5-C3B69D45A4F0}" type="presOf" srcId="{ED5178BE-DB7A-4128-90DE-10D3BAD51C26}" destId="{116F8CE3-A21E-4C42-8A05-643D5FE31379}" srcOrd="0" destOrd="0" presId="urn:microsoft.com/office/officeart/2005/8/layout/orgChart1"/>
    <dgm:cxn modelId="{F90A1A64-73DF-4AE8-8B5F-D528D547F731}" type="presOf" srcId="{86D92570-30BE-4FC6-AB1F-3EF239C7C587}" destId="{222B6181-6608-4696-9457-D00D9C39803B}" srcOrd="0" destOrd="0" presId="urn:microsoft.com/office/officeart/2005/8/layout/orgChart1"/>
    <dgm:cxn modelId="{ED959597-86C7-4159-84C0-F8FAB06B3555}" type="presOf" srcId="{D6BAF78C-B810-4056-AEF8-944BF2239042}" destId="{795D1D43-E1F6-4FE7-96DC-9DC569EB1645}" srcOrd="1" destOrd="0" presId="urn:microsoft.com/office/officeart/2005/8/layout/orgChart1"/>
    <dgm:cxn modelId="{F6DC28CC-4C91-4FCF-96E3-7136D34DCE17}" type="presOf" srcId="{229EED26-B32A-4EAA-9BC7-9172C72B77A4}" destId="{45494B74-3ED4-46BA-AC12-6DB58CD96B6A}" srcOrd="0" destOrd="0" presId="urn:microsoft.com/office/officeart/2005/8/layout/orgChart1"/>
    <dgm:cxn modelId="{9ACC8744-2CF9-4A46-9D58-0F68EBB03E71}" type="presOf" srcId="{9BF821AB-73D7-46E1-908F-129515DC495D}" destId="{796BCDEB-6F92-4D7F-9368-AAA1090A16E9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0D74BAC3-04EE-4B5E-BA46-EC4FB6894E48}" type="presOf" srcId="{BD8BAC0E-89CF-48E6-B661-423D85A2D0A4}" destId="{74913850-F680-4EE9-9C66-538498415C60}" srcOrd="1" destOrd="0" presId="urn:microsoft.com/office/officeart/2005/8/layout/orgChart1"/>
    <dgm:cxn modelId="{DCCEE5C8-1FFD-4A02-9DE1-AD6AA4903882}" type="presOf" srcId="{754F6713-7476-4A81-8DDB-06AC19D18242}" destId="{EF058589-0EAD-4540-BE50-3525EB86D2D6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4559AA92-840A-4618-868A-5811ADAD0470}" type="presOf" srcId="{0EBCA0ED-4E9E-47AC-95AD-E5969C27F72B}" destId="{04901C3C-C9E4-4718-A6DB-6FAFE385C3B5}" srcOrd="0" destOrd="0" presId="urn:microsoft.com/office/officeart/2005/8/layout/orgChart1"/>
    <dgm:cxn modelId="{B8EFCBAC-7A34-4554-B8C0-FF3754FC0532}" type="presOf" srcId="{E5ADD0F3-3D14-4723-84F1-B7D2F082ED36}" destId="{086D4EEE-5856-4CCD-A755-5AABC3D1B1C3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137DCF3D-EED4-4232-986E-99CA459621D2}" type="presOf" srcId="{66D3B1A6-EC79-4688-9FD8-3631C52892A8}" destId="{1452AAE3-7C60-42E7-B48D-825D20B797F8}" srcOrd="0" destOrd="0" presId="urn:microsoft.com/office/officeart/2005/8/layout/orgChart1"/>
    <dgm:cxn modelId="{BDB6F612-7A54-49E0-82E2-A099D26D0775}" type="presOf" srcId="{18D177C1-524B-4A5E-BB2A-51D15420D5EC}" destId="{BFF4297D-9DD5-4F82-A9FC-F8971922BE7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C77E7A3-8A18-4E5D-9014-6C6AD92E4AD3}" type="presOf" srcId="{51334DF0-F427-4345-95B1-1889CAB9077B}" destId="{7BA73795-A245-467E-BE24-5416FD86209A}" srcOrd="0" destOrd="0" presId="urn:microsoft.com/office/officeart/2005/8/layout/orgChart1"/>
    <dgm:cxn modelId="{720178E5-B84E-4E9D-90B4-BFC7C5F7506E}" type="presOf" srcId="{08C27CB2-FCF0-4D44-A11A-51AB8C303D76}" destId="{F4DFE207-A4FE-4A34-BB45-7EE66CAF64F2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DACF2BC-FB73-4599-9AFA-A176801B703A}" type="presOf" srcId="{209D2B16-0651-4761-AF34-AF11EC34ABAF}" destId="{40EFDCFE-6259-4D34-8B44-87E278B72383}" srcOrd="1" destOrd="0" presId="urn:microsoft.com/office/officeart/2005/8/layout/orgChart1"/>
    <dgm:cxn modelId="{7DBFF58C-417F-4E36-B587-B62B93BDCC94}" type="presOf" srcId="{D6BAF78C-B810-4056-AEF8-944BF2239042}" destId="{A0751396-217E-4E2F-971C-00D04A696A6F}" srcOrd="0" destOrd="0" presId="urn:microsoft.com/office/officeart/2005/8/layout/orgChart1"/>
    <dgm:cxn modelId="{30C59E45-FF81-432B-AFA8-F98BF75F0201}" type="presOf" srcId="{F7E492C0-D75F-483F-B208-20528FF56183}" destId="{6328F3F3-0744-4439-B2E8-79062AEEC82D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E97F05A-0F46-45AF-8CD4-785F93F7E51E}" type="presOf" srcId="{209D2B16-0651-4761-AF34-AF11EC34ABAF}" destId="{1C871BB5-62F6-4885-ACD0-7703A22589F8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ABC2F34A-C510-4917-96EA-BADF1850B236}" type="presOf" srcId="{B194E6A4-343B-4897-91E1-32A66AF365E3}" destId="{E051DEF9-EB24-4E61-8DDF-28711B3D1961}" srcOrd="0" destOrd="0" presId="urn:microsoft.com/office/officeart/2005/8/layout/orgChart1"/>
    <dgm:cxn modelId="{45544A30-A2AA-4A3F-A16A-76FAC938B9AF}" type="presOf" srcId="{0B72B09D-2B6B-491D-84E3-8D273CC5A045}" destId="{4285653A-9C3E-44D9-9A62-C46F51B50CB4}" srcOrd="0" destOrd="0" presId="urn:microsoft.com/office/officeart/2005/8/layout/orgChart1"/>
    <dgm:cxn modelId="{C914EE55-936A-4BD0-9B86-710E8D4222E3}" type="presOf" srcId="{CFB979D6-F55C-4C35-8C9E-410527FCC021}" destId="{33276428-B538-4463-97EC-AC510A8C1CB9}" srcOrd="0" destOrd="0" presId="urn:microsoft.com/office/officeart/2005/8/layout/orgChart1"/>
    <dgm:cxn modelId="{49049567-7275-4AAC-BEC5-958778CE3BC9}" type="presOf" srcId="{08C27CB2-FCF0-4D44-A11A-51AB8C303D76}" destId="{02741DF8-5B19-4907-BB9D-96B32D56E8E3}" srcOrd="0" destOrd="0" presId="urn:microsoft.com/office/officeart/2005/8/layout/orgChart1"/>
    <dgm:cxn modelId="{F97C070C-0E2F-4C16-B4D9-8C1D3DEA6DD2}" type="presOf" srcId="{99EADA56-EACC-4463-9172-D13F14025A35}" destId="{24AE9095-9813-42A7-BD70-FBFF559B67F0}" srcOrd="0" destOrd="0" presId="urn:microsoft.com/office/officeart/2005/8/layout/orgChart1"/>
    <dgm:cxn modelId="{F482D0BA-B750-4766-BD31-7D79722D68B0}" type="presOf" srcId="{99EADA56-EACC-4463-9172-D13F14025A35}" destId="{0C688BC0-7AC1-40D0-BA1A-812F1047DA73}" srcOrd="1" destOrd="0" presId="urn:microsoft.com/office/officeart/2005/8/layout/orgChart1"/>
    <dgm:cxn modelId="{E80AE885-ADE1-488A-BA37-9432D9D41C9A}" type="presOf" srcId="{0EBCA0ED-4E9E-47AC-95AD-E5969C27F72B}" destId="{CC92D6C7-2693-49F6-B644-D26F4B67C635}" srcOrd="1" destOrd="0" presId="urn:microsoft.com/office/officeart/2005/8/layout/orgChart1"/>
    <dgm:cxn modelId="{3E9BA9DA-C809-4BF2-84B1-815017BDD37F}" type="presParOf" srcId="{894B5E8F-9592-4CE9-B1C0-6BE0E501D811}" destId="{F6E6FEAD-6DBB-41DF-AA5C-F2D7862E1A0F}" srcOrd="0" destOrd="0" presId="urn:microsoft.com/office/officeart/2005/8/layout/orgChart1"/>
    <dgm:cxn modelId="{58FBDA88-F1B3-486A-A3FD-EDC6FCACBCE9}" type="presParOf" srcId="{F6E6FEAD-6DBB-41DF-AA5C-F2D7862E1A0F}" destId="{F86EFF71-763B-4D0E-A9F8-B881FD6D4458}" srcOrd="0" destOrd="0" presId="urn:microsoft.com/office/officeart/2005/8/layout/orgChart1"/>
    <dgm:cxn modelId="{C179EFA1-2781-4970-966A-4B3EF3F0167C}" type="presParOf" srcId="{F86EFF71-763B-4D0E-A9F8-B881FD6D4458}" destId="{A0751396-217E-4E2F-971C-00D04A696A6F}" srcOrd="0" destOrd="0" presId="urn:microsoft.com/office/officeart/2005/8/layout/orgChart1"/>
    <dgm:cxn modelId="{2179EB4E-CAE2-4E28-8591-5499CCD97A79}" type="presParOf" srcId="{F86EFF71-763B-4D0E-A9F8-B881FD6D4458}" destId="{795D1D43-E1F6-4FE7-96DC-9DC569EB1645}" srcOrd="1" destOrd="0" presId="urn:microsoft.com/office/officeart/2005/8/layout/orgChart1"/>
    <dgm:cxn modelId="{C8E4013F-B65B-418B-9282-41446D026BF5}" type="presParOf" srcId="{F6E6FEAD-6DBB-41DF-AA5C-F2D7862E1A0F}" destId="{60CB6DC7-77D2-4A35-B8A4-2BD19E9716B0}" srcOrd="1" destOrd="0" presId="urn:microsoft.com/office/officeart/2005/8/layout/orgChart1"/>
    <dgm:cxn modelId="{C17EF3F5-97BE-4DD6-9DBE-501F2059F837}" type="presParOf" srcId="{60CB6DC7-77D2-4A35-B8A4-2BD19E9716B0}" destId="{BFF4297D-9DD5-4F82-A9FC-F8971922BE74}" srcOrd="0" destOrd="0" presId="urn:microsoft.com/office/officeart/2005/8/layout/orgChart1"/>
    <dgm:cxn modelId="{7063B812-00C5-4033-B351-A4419153551A}" type="presParOf" srcId="{60CB6DC7-77D2-4A35-B8A4-2BD19E9716B0}" destId="{09E2E397-B08A-4762-9BC9-CE60F5750A68}" srcOrd="1" destOrd="0" presId="urn:microsoft.com/office/officeart/2005/8/layout/orgChart1"/>
    <dgm:cxn modelId="{76DBD686-3358-4E37-AF41-80F561C9CF43}" type="presParOf" srcId="{09E2E397-B08A-4762-9BC9-CE60F5750A68}" destId="{15C1C1EC-DC40-4C3E-83B7-E8E7AA213083}" srcOrd="0" destOrd="0" presId="urn:microsoft.com/office/officeart/2005/8/layout/orgChart1"/>
    <dgm:cxn modelId="{81BEF1B8-33ED-4E03-B45F-28FF9C0D812F}" type="presParOf" srcId="{15C1C1EC-DC40-4C3E-83B7-E8E7AA213083}" destId="{24AE9095-9813-42A7-BD70-FBFF559B67F0}" srcOrd="0" destOrd="0" presId="urn:microsoft.com/office/officeart/2005/8/layout/orgChart1"/>
    <dgm:cxn modelId="{A30763DF-15EF-43DD-9D54-14F2342FAC8D}" type="presParOf" srcId="{15C1C1EC-DC40-4C3E-83B7-E8E7AA213083}" destId="{0C688BC0-7AC1-40D0-BA1A-812F1047DA73}" srcOrd="1" destOrd="0" presId="urn:microsoft.com/office/officeart/2005/8/layout/orgChart1"/>
    <dgm:cxn modelId="{82499387-A72A-4BF1-9234-56A7F40B2581}" type="presParOf" srcId="{09E2E397-B08A-4762-9BC9-CE60F5750A68}" destId="{24EAD053-ECC4-46B5-B579-69C8FF485C87}" srcOrd="1" destOrd="0" presId="urn:microsoft.com/office/officeart/2005/8/layout/orgChart1"/>
    <dgm:cxn modelId="{D94E7E0B-2DBE-4E31-A9B9-0604B25E2259}" type="presParOf" srcId="{09E2E397-B08A-4762-9BC9-CE60F5750A68}" destId="{98118BC6-806A-4595-8CB0-2425A43BA65B}" srcOrd="2" destOrd="0" presId="urn:microsoft.com/office/officeart/2005/8/layout/orgChart1"/>
    <dgm:cxn modelId="{7634F8A4-5DA1-4E21-956F-FAF31D74DC0E}" type="presParOf" srcId="{60CB6DC7-77D2-4A35-B8A4-2BD19E9716B0}" destId="{7BA73795-A245-467E-BE24-5416FD86209A}" srcOrd="2" destOrd="0" presId="urn:microsoft.com/office/officeart/2005/8/layout/orgChart1"/>
    <dgm:cxn modelId="{784CACC3-4C64-4F1C-9AD4-7C996B3FAE1A}" type="presParOf" srcId="{60CB6DC7-77D2-4A35-B8A4-2BD19E9716B0}" destId="{586FD9D2-9F0F-4006-B06F-DF280926BC5B}" srcOrd="3" destOrd="0" presId="urn:microsoft.com/office/officeart/2005/8/layout/orgChart1"/>
    <dgm:cxn modelId="{5B4DEA04-602E-47F5-B661-327FDE2324DA}" type="presParOf" srcId="{586FD9D2-9F0F-4006-B06F-DF280926BC5B}" destId="{E7717D76-D0AF-4227-BE0A-FBDA3922C040}" srcOrd="0" destOrd="0" presId="urn:microsoft.com/office/officeart/2005/8/layout/orgChart1"/>
    <dgm:cxn modelId="{2FBCCC1B-1FBD-45C4-9292-CA83B28AE449}" type="presParOf" srcId="{E7717D76-D0AF-4227-BE0A-FBDA3922C040}" destId="{33276428-B538-4463-97EC-AC510A8C1CB9}" srcOrd="0" destOrd="0" presId="urn:microsoft.com/office/officeart/2005/8/layout/orgChart1"/>
    <dgm:cxn modelId="{252E4BE5-2731-48F6-8924-9F13994428B5}" type="presParOf" srcId="{E7717D76-D0AF-4227-BE0A-FBDA3922C040}" destId="{106B9E69-B0B2-4A80-B430-B387C3F41A3D}" srcOrd="1" destOrd="0" presId="urn:microsoft.com/office/officeart/2005/8/layout/orgChart1"/>
    <dgm:cxn modelId="{A983C71B-F707-4FB6-9681-399A42FF095E}" type="presParOf" srcId="{586FD9D2-9F0F-4006-B06F-DF280926BC5B}" destId="{41F7A624-7041-43D3-BDF2-7749114F50E6}" srcOrd="1" destOrd="0" presId="urn:microsoft.com/office/officeart/2005/8/layout/orgChart1"/>
    <dgm:cxn modelId="{ED26BDF5-0E07-4A9E-AF6D-3360798648D5}" type="presParOf" srcId="{586FD9D2-9F0F-4006-B06F-DF280926BC5B}" destId="{F7095511-468E-4665-A09D-2B2006ECD36E}" srcOrd="2" destOrd="0" presId="urn:microsoft.com/office/officeart/2005/8/layout/orgChart1"/>
    <dgm:cxn modelId="{D41AD932-BBA1-4181-89C4-1DCB6E49860A}" type="presParOf" srcId="{60CB6DC7-77D2-4A35-B8A4-2BD19E9716B0}" destId="{45494B74-3ED4-46BA-AC12-6DB58CD96B6A}" srcOrd="4" destOrd="0" presId="urn:microsoft.com/office/officeart/2005/8/layout/orgChart1"/>
    <dgm:cxn modelId="{2A6D4E2B-6079-4FDE-A689-B66A85AC5654}" type="presParOf" srcId="{60CB6DC7-77D2-4A35-B8A4-2BD19E9716B0}" destId="{2BD2F572-E5B2-42F4-B1DA-B2DE90A50116}" srcOrd="5" destOrd="0" presId="urn:microsoft.com/office/officeart/2005/8/layout/orgChart1"/>
    <dgm:cxn modelId="{88D4CD93-D57D-4C61-930A-C84565CDB15B}" type="presParOf" srcId="{2BD2F572-E5B2-42F4-B1DA-B2DE90A50116}" destId="{4FB94DF8-8996-460D-952E-8570C8BF9E5F}" srcOrd="0" destOrd="0" presId="urn:microsoft.com/office/officeart/2005/8/layout/orgChart1"/>
    <dgm:cxn modelId="{07CB1FFB-6B11-4668-8C20-0C759B767B37}" type="presParOf" srcId="{4FB94DF8-8996-460D-952E-8570C8BF9E5F}" destId="{D3CE5028-E662-40F1-9329-CA241092246B}" srcOrd="0" destOrd="0" presId="urn:microsoft.com/office/officeart/2005/8/layout/orgChart1"/>
    <dgm:cxn modelId="{003BB4B4-0918-4DB8-972E-AF86B4FA0B47}" type="presParOf" srcId="{4FB94DF8-8996-460D-952E-8570C8BF9E5F}" destId="{796BCDEB-6F92-4D7F-9368-AAA1090A16E9}" srcOrd="1" destOrd="0" presId="urn:microsoft.com/office/officeart/2005/8/layout/orgChart1"/>
    <dgm:cxn modelId="{83F97C17-2C4E-46D8-A923-1AF30E9CB4EA}" type="presParOf" srcId="{2BD2F572-E5B2-42F4-B1DA-B2DE90A50116}" destId="{7DD5ECEE-58F8-4608-9226-F38A81E8D15D}" srcOrd="1" destOrd="0" presId="urn:microsoft.com/office/officeart/2005/8/layout/orgChart1"/>
    <dgm:cxn modelId="{7792F5E4-B801-4205-933E-90086D8950F4}" type="presParOf" srcId="{2BD2F572-E5B2-42F4-B1DA-B2DE90A50116}" destId="{504DD2A7-B320-4E93-A2C4-D7DA9DED4FD8}" srcOrd="2" destOrd="0" presId="urn:microsoft.com/office/officeart/2005/8/layout/orgChart1"/>
    <dgm:cxn modelId="{8C506518-2933-4F02-8D13-A35B63850ABA}" type="presParOf" srcId="{60CB6DC7-77D2-4A35-B8A4-2BD19E9716B0}" destId="{23F44244-351A-4313-89DA-1D0C8020ABFA}" srcOrd="6" destOrd="0" presId="urn:microsoft.com/office/officeart/2005/8/layout/orgChart1"/>
    <dgm:cxn modelId="{863D8A8E-CB36-4707-A85A-5EB18D41F56F}" type="presParOf" srcId="{60CB6DC7-77D2-4A35-B8A4-2BD19E9716B0}" destId="{04D03080-FCDD-435B-9097-DA7E4214C741}" srcOrd="7" destOrd="0" presId="urn:microsoft.com/office/officeart/2005/8/layout/orgChart1"/>
    <dgm:cxn modelId="{99BFFF4C-2314-42F3-98B4-02B1994F78F6}" type="presParOf" srcId="{04D03080-FCDD-435B-9097-DA7E4214C741}" destId="{1893CFF5-D809-477A-AFD5-27E7ACB3559D}" srcOrd="0" destOrd="0" presId="urn:microsoft.com/office/officeart/2005/8/layout/orgChart1"/>
    <dgm:cxn modelId="{59E71D6A-CC73-43BB-B397-0BE1EE1C73CC}" type="presParOf" srcId="{1893CFF5-D809-477A-AFD5-27E7ACB3559D}" destId="{612C0F5D-EFC2-4E92-8682-1B086BE24534}" srcOrd="0" destOrd="0" presId="urn:microsoft.com/office/officeart/2005/8/layout/orgChart1"/>
    <dgm:cxn modelId="{56090F2E-DFC6-4C0D-AEC4-6882DB52DCB1}" type="presParOf" srcId="{1893CFF5-D809-477A-AFD5-27E7ACB3559D}" destId="{6328F3F3-0744-4439-B2E8-79062AEEC82D}" srcOrd="1" destOrd="0" presId="urn:microsoft.com/office/officeart/2005/8/layout/orgChart1"/>
    <dgm:cxn modelId="{334D6D25-DF06-4E75-BE51-749814A32AD2}" type="presParOf" srcId="{04D03080-FCDD-435B-9097-DA7E4214C741}" destId="{7B18954F-C92F-4A2E-960D-E7B54F3A9750}" srcOrd="1" destOrd="0" presId="urn:microsoft.com/office/officeart/2005/8/layout/orgChart1"/>
    <dgm:cxn modelId="{A21812C6-368E-4DF9-A1DF-436B74545021}" type="presParOf" srcId="{04D03080-FCDD-435B-9097-DA7E4214C741}" destId="{38245F34-9EDB-4FC2-955D-DC7CEC4103C2}" srcOrd="2" destOrd="0" presId="urn:microsoft.com/office/officeart/2005/8/layout/orgChart1"/>
    <dgm:cxn modelId="{EE55EBC5-3E63-4BCE-AB6B-327217CA2442}" type="presParOf" srcId="{60CB6DC7-77D2-4A35-B8A4-2BD19E9716B0}" destId="{1452AAE3-7C60-42E7-B48D-825D20B797F8}" srcOrd="8" destOrd="0" presId="urn:microsoft.com/office/officeart/2005/8/layout/orgChart1"/>
    <dgm:cxn modelId="{C053BEE6-342C-47CC-B1FD-49B311C4E4B7}" type="presParOf" srcId="{60CB6DC7-77D2-4A35-B8A4-2BD19E9716B0}" destId="{9E45F886-61EF-4A2B-95FB-0CBBAD1FA1AB}" srcOrd="9" destOrd="0" presId="urn:microsoft.com/office/officeart/2005/8/layout/orgChart1"/>
    <dgm:cxn modelId="{CC933A4C-8219-4E3D-BB12-17D40D192E14}" type="presParOf" srcId="{9E45F886-61EF-4A2B-95FB-0CBBAD1FA1AB}" destId="{CAB04ADC-B21C-4AA2-8AAC-AFD0BD8D6B35}" srcOrd="0" destOrd="0" presId="urn:microsoft.com/office/officeart/2005/8/layout/orgChart1"/>
    <dgm:cxn modelId="{2F5E8C24-9AD3-462D-91B3-B1CB58D5AA55}" type="presParOf" srcId="{CAB04ADC-B21C-4AA2-8AAC-AFD0BD8D6B35}" destId="{54550EDA-FE5B-4D6E-AE5A-37DCEBD432C6}" srcOrd="0" destOrd="0" presId="urn:microsoft.com/office/officeart/2005/8/layout/orgChart1"/>
    <dgm:cxn modelId="{73888348-EB77-455A-A029-156627C347E0}" type="presParOf" srcId="{CAB04ADC-B21C-4AA2-8AAC-AFD0BD8D6B35}" destId="{74913850-F680-4EE9-9C66-538498415C60}" srcOrd="1" destOrd="0" presId="urn:microsoft.com/office/officeart/2005/8/layout/orgChart1"/>
    <dgm:cxn modelId="{F0F01A95-5037-454E-9995-7A48AB035135}" type="presParOf" srcId="{9E45F886-61EF-4A2B-95FB-0CBBAD1FA1AB}" destId="{B4E13D2C-B175-46FB-8857-FCF23190FDFA}" srcOrd="1" destOrd="0" presId="urn:microsoft.com/office/officeart/2005/8/layout/orgChart1"/>
    <dgm:cxn modelId="{7A667480-07A1-47E0-8E3D-CCA0E0A779F3}" type="presParOf" srcId="{9E45F886-61EF-4A2B-95FB-0CBBAD1FA1AB}" destId="{3CFB4F26-15BB-496E-BD23-D165B45E224C}" srcOrd="2" destOrd="0" presId="urn:microsoft.com/office/officeart/2005/8/layout/orgChart1"/>
    <dgm:cxn modelId="{7DBF6AF3-6A6E-4252-B55A-806EB84F6A17}" type="presParOf" srcId="{60CB6DC7-77D2-4A35-B8A4-2BD19E9716B0}" destId="{EF058589-0EAD-4540-BE50-3525EB86D2D6}" srcOrd="10" destOrd="0" presId="urn:microsoft.com/office/officeart/2005/8/layout/orgChart1"/>
    <dgm:cxn modelId="{E2223FBD-9265-43D2-A592-7E6FAA7F7932}" type="presParOf" srcId="{60CB6DC7-77D2-4A35-B8A4-2BD19E9716B0}" destId="{EA31937F-D328-4B26-B242-667558808D4D}" srcOrd="11" destOrd="0" presId="urn:microsoft.com/office/officeart/2005/8/layout/orgChart1"/>
    <dgm:cxn modelId="{11D7BE20-75AD-4522-AFD2-88EE59433ED1}" type="presParOf" srcId="{EA31937F-D328-4B26-B242-667558808D4D}" destId="{E6C371F6-A193-4C42-8B28-DB711D4C3A43}" srcOrd="0" destOrd="0" presId="urn:microsoft.com/office/officeart/2005/8/layout/orgChart1"/>
    <dgm:cxn modelId="{E51652C7-F409-4A73-A134-D132DAB27224}" type="presParOf" srcId="{E6C371F6-A193-4C42-8B28-DB711D4C3A43}" destId="{086D4EEE-5856-4CCD-A755-5AABC3D1B1C3}" srcOrd="0" destOrd="0" presId="urn:microsoft.com/office/officeart/2005/8/layout/orgChart1"/>
    <dgm:cxn modelId="{95B6A91F-24EE-4C5E-B71A-86CD509F39A3}" type="presParOf" srcId="{E6C371F6-A193-4C42-8B28-DB711D4C3A43}" destId="{C15C84A0-24B0-40D1-BD62-B48FC5B8B2FE}" srcOrd="1" destOrd="0" presId="urn:microsoft.com/office/officeart/2005/8/layout/orgChart1"/>
    <dgm:cxn modelId="{341DC93C-5D3D-4568-92BB-D6E98706BFC4}" type="presParOf" srcId="{EA31937F-D328-4B26-B242-667558808D4D}" destId="{1198569A-A42E-4D95-8E21-978D554A81DC}" srcOrd="1" destOrd="0" presId="urn:microsoft.com/office/officeart/2005/8/layout/orgChart1"/>
    <dgm:cxn modelId="{683FEF77-A090-4168-81BE-ED2430160DE3}" type="presParOf" srcId="{EA31937F-D328-4B26-B242-667558808D4D}" destId="{EC8AA261-2834-4FC7-92DA-D26E12D1671F}" srcOrd="2" destOrd="0" presId="urn:microsoft.com/office/officeart/2005/8/layout/orgChart1"/>
    <dgm:cxn modelId="{9A6BDA12-3742-407B-9028-36A174AD02BE}" type="presParOf" srcId="{60CB6DC7-77D2-4A35-B8A4-2BD19E9716B0}" destId="{19DAD4F4-BDD1-4B18-A7BA-ED86D65B24AD}" srcOrd="12" destOrd="0" presId="urn:microsoft.com/office/officeart/2005/8/layout/orgChart1"/>
    <dgm:cxn modelId="{0A50829C-6A18-467A-9073-0D4AFC1699E8}" type="presParOf" srcId="{60CB6DC7-77D2-4A35-B8A4-2BD19E9716B0}" destId="{918A67D1-D052-4666-B5F9-11B942AAA1AA}" srcOrd="13" destOrd="0" presId="urn:microsoft.com/office/officeart/2005/8/layout/orgChart1"/>
    <dgm:cxn modelId="{470B211A-40EB-4785-A59A-5DD8EDCD3B88}" type="presParOf" srcId="{918A67D1-D052-4666-B5F9-11B942AAA1AA}" destId="{D1F81C95-FEA0-4DAF-BB95-9E1EB7849588}" srcOrd="0" destOrd="0" presId="urn:microsoft.com/office/officeart/2005/8/layout/orgChart1"/>
    <dgm:cxn modelId="{E4EE755B-CC56-4DC9-BEDA-E618DCF2A461}" type="presParOf" srcId="{D1F81C95-FEA0-4DAF-BB95-9E1EB7849588}" destId="{02741DF8-5B19-4907-BB9D-96B32D56E8E3}" srcOrd="0" destOrd="0" presId="urn:microsoft.com/office/officeart/2005/8/layout/orgChart1"/>
    <dgm:cxn modelId="{BC815D6C-ADF7-481C-9EEB-B0390698DCA8}" type="presParOf" srcId="{D1F81C95-FEA0-4DAF-BB95-9E1EB7849588}" destId="{F4DFE207-A4FE-4A34-BB45-7EE66CAF64F2}" srcOrd="1" destOrd="0" presId="urn:microsoft.com/office/officeart/2005/8/layout/orgChart1"/>
    <dgm:cxn modelId="{6C17487D-8DB0-4756-8FCC-1CFF9203D57E}" type="presParOf" srcId="{918A67D1-D052-4666-B5F9-11B942AAA1AA}" destId="{7463ABDD-1B05-4C24-913B-A5F30C863DC6}" srcOrd="1" destOrd="0" presId="urn:microsoft.com/office/officeart/2005/8/layout/orgChart1"/>
    <dgm:cxn modelId="{10C6AB5F-7286-4635-99FC-5C386D0B205E}" type="presParOf" srcId="{918A67D1-D052-4666-B5F9-11B942AAA1AA}" destId="{34DB430E-9ED1-422E-8E1B-809AA8B2AC07}" srcOrd="2" destOrd="0" presId="urn:microsoft.com/office/officeart/2005/8/layout/orgChart1"/>
    <dgm:cxn modelId="{DDDE552B-ABD5-4C56-ABC7-7BAB32A29A3E}" type="presParOf" srcId="{60CB6DC7-77D2-4A35-B8A4-2BD19E9716B0}" destId="{4285653A-9C3E-44D9-9A62-C46F51B50CB4}" srcOrd="14" destOrd="0" presId="urn:microsoft.com/office/officeart/2005/8/layout/orgChart1"/>
    <dgm:cxn modelId="{DA5DE04D-F043-40AB-8277-3C9E24DAA9C1}" type="presParOf" srcId="{60CB6DC7-77D2-4A35-B8A4-2BD19E9716B0}" destId="{3F7C7A20-0E24-446D-97FB-C9C76AF1DE89}" srcOrd="15" destOrd="0" presId="urn:microsoft.com/office/officeart/2005/8/layout/orgChart1"/>
    <dgm:cxn modelId="{759A1A48-AF1F-41AD-908B-93A635B02236}" type="presParOf" srcId="{3F7C7A20-0E24-446D-97FB-C9C76AF1DE89}" destId="{B976113F-97B3-4177-9A4E-730F8F84FAB8}" srcOrd="0" destOrd="0" presId="urn:microsoft.com/office/officeart/2005/8/layout/orgChart1"/>
    <dgm:cxn modelId="{02BD89B5-E336-4FDC-AC78-8C0DDB26B8D0}" type="presParOf" srcId="{B976113F-97B3-4177-9A4E-730F8F84FAB8}" destId="{1C871BB5-62F6-4885-ACD0-7703A22589F8}" srcOrd="0" destOrd="0" presId="urn:microsoft.com/office/officeart/2005/8/layout/orgChart1"/>
    <dgm:cxn modelId="{2B16C479-DDA0-46F3-8A51-2D0D5388FEA1}" type="presParOf" srcId="{B976113F-97B3-4177-9A4E-730F8F84FAB8}" destId="{40EFDCFE-6259-4D34-8B44-87E278B72383}" srcOrd="1" destOrd="0" presId="urn:microsoft.com/office/officeart/2005/8/layout/orgChart1"/>
    <dgm:cxn modelId="{B40C5E10-B16F-4815-9C43-AC94EFE9491E}" type="presParOf" srcId="{3F7C7A20-0E24-446D-97FB-C9C76AF1DE89}" destId="{B91B8244-32AD-42A4-92D4-CB4770897114}" srcOrd="1" destOrd="0" presId="urn:microsoft.com/office/officeart/2005/8/layout/orgChart1"/>
    <dgm:cxn modelId="{335F7352-95EE-4883-8B86-9C45EF4903AD}" type="presParOf" srcId="{3F7C7A20-0E24-446D-97FB-C9C76AF1DE89}" destId="{1970A3A8-004E-441D-9602-3AE4BFF966BB}" srcOrd="2" destOrd="0" presId="urn:microsoft.com/office/officeart/2005/8/layout/orgChart1"/>
    <dgm:cxn modelId="{D3B0E8BA-307B-4C8A-9875-7A8D2875B680}" type="presParOf" srcId="{60CB6DC7-77D2-4A35-B8A4-2BD19E9716B0}" destId="{E051DEF9-EB24-4E61-8DDF-28711B3D1961}" srcOrd="16" destOrd="0" presId="urn:microsoft.com/office/officeart/2005/8/layout/orgChart1"/>
    <dgm:cxn modelId="{E4568C7B-E268-4524-BB8E-196642F5CC2B}" type="presParOf" srcId="{60CB6DC7-77D2-4A35-B8A4-2BD19E9716B0}" destId="{1790A086-014C-48DB-898D-CAF28D640590}" srcOrd="17" destOrd="0" presId="urn:microsoft.com/office/officeart/2005/8/layout/orgChart1"/>
    <dgm:cxn modelId="{A438A7B8-B546-4C0F-BFD9-4D683ECDE1A9}" type="presParOf" srcId="{1790A086-014C-48DB-898D-CAF28D640590}" destId="{44C7FE0A-DC70-4DAA-AD69-1B9A412EF065}" srcOrd="0" destOrd="0" presId="urn:microsoft.com/office/officeart/2005/8/layout/orgChart1"/>
    <dgm:cxn modelId="{0B894463-1E09-453A-BA83-95FB9ED5E677}" type="presParOf" srcId="{44C7FE0A-DC70-4DAA-AD69-1B9A412EF065}" destId="{04901C3C-C9E4-4718-A6DB-6FAFE385C3B5}" srcOrd="0" destOrd="0" presId="urn:microsoft.com/office/officeart/2005/8/layout/orgChart1"/>
    <dgm:cxn modelId="{07DE5D0F-0ED5-4BC0-A5BD-27B78AB9DD73}" type="presParOf" srcId="{44C7FE0A-DC70-4DAA-AD69-1B9A412EF065}" destId="{CC92D6C7-2693-49F6-B644-D26F4B67C635}" srcOrd="1" destOrd="0" presId="urn:microsoft.com/office/officeart/2005/8/layout/orgChart1"/>
    <dgm:cxn modelId="{C68393F4-EDA3-4961-9656-74C15245CD78}" type="presParOf" srcId="{1790A086-014C-48DB-898D-CAF28D640590}" destId="{E15BAABB-15F0-4486-ACDD-ECAB66CCEA8C}" srcOrd="1" destOrd="0" presId="urn:microsoft.com/office/officeart/2005/8/layout/orgChart1"/>
    <dgm:cxn modelId="{84B43FDA-08F6-4522-AA63-D0FC22658D70}" type="presParOf" srcId="{1790A086-014C-48DB-898D-CAF28D640590}" destId="{CEB5D3E4-D6D6-4957-9B31-B5C80A35534C}" srcOrd="2" destOrd="0" presId="urn:microsoft.com/office/officeart/2005/8/layout/orgChart1"/>
    <dgm:cxn modelId="{C6B75191-FEDB-4523-B55B-9BDCE24BCB21}" type="presParOf" srcId="{60CB6DC7-77D2-4A35-B8A4-2BD19E9716B0}" destId="{222B6181-6608-4696-9457-D00D9C39803B}" srcOrd="18" destOrd="0" presId="urn:microsoft.com/office/officeart/2005/8/layout/orgChart1"/>
    <dgm:cxn modelId="{1C69D5DA-4ADD-4F82-A80E-D2AECBE73DE9}" type="presParOf" srcId="{60CB6DC7-77D2-4A35-B8A4-2BD19E9716B0}" destId="{9B40B91E-322C-4AA4-8EA8-780DA6A45BE5}" srcOrd="19" destOrd="0" presId="urn:microsoft.com/office/officeart/2005/8/layout/orgChart1"/>
    <dgm:cxn modelId="{8D1B6C7E-3630-4931-83B8-B74B600C1FDE}" type="presParOf" srcId="{9B40B91E-322C-4AA4-8EA8-780DA6A45BE5}" destId="{BDCF7894-B77B-4064-BF1E-A1B44394E03B}" srcOrd="0" destOrd="0" presId="urn:microsoft.com/office/officeart/2005/8/layout/orgChart1"/>
    <dgm:cxn modelId="{55A5AF1C-2395-43AB-BEAE-B5C6DDCD9AC1}" type="presParOf" srcId="{BDCF7894-B77B-4064-BF1E-A1B44394E03B}" destId="{116F8CE3-A21E-4C42-8A05-643D5FE31379}" srcOrd="0" destOrd="0" presId="urn:microsoft.com/office/officeart/2005/8/layout/orgChart1"/>
    <dgm:cxn modelId="{792FA94A-E5B8-41E6-A598-D9CA7E50F7E2}" type="presParOf" srcId="{BDCF7894-B77B-4064-BF1E-A1B44394E03B}" destId="{0EB445A3-65D6-4932-8805-A0DBA0D91855}" srcOrd="1" destOrd="0" presId="urn:microsoft.com/office/officeart/2005/8/layout/orgChart1"/>
    <dgm:cxn modelId="{485F290A-7C0E-4208-87F8-863BDC953884}" type="presParOf" srcId="{9B40B91E-322C-4AA4-8EA8-780DA6A45BE5}" destId="{C0D9C6E3-2178-4442-8BD2-1E17CFD69DFB}" srcOrd="1" destOrd="0" presId="urn:microsoft.com/office/officeart/2005/8/layout/orgChart1"/>
    <dgm:cxn modelId="{738E910A-7BF9-42AF-BBCA-D196A5BE20CB}" type="presParOf" srcId="{9B40B91E-322C-4AA4-8EA8-780DA6A45BE5}" destId="{BAA5AFA4-0178-4E56-8929-61EBB54BD925}" srcOrd="2" destOrd="0" presId="urn:microsoft.com/office/officeart/2005/8/layout/orgChart1"/>
    <dgm:cxn modelId="{5F8C453C-4338-4A02-A82E-BB0AFDCDE48D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28DDEE97-54B5-432E-AD11-DF891E5794C4}" type="presOf" srcId="{9BF821AB-73D7-46E1-908F-129515DC495D}" destId="{796BCDEB-6F92-4D7F-9368-AAA1090A16E9}" srcOrd="1" destOrd="0" presId="urn:microsoft.com/office/officeart/2005/8/layout/orgChart1"/>
    <dgm:cxn modelId="{6C6B2B53-07A2-49EC-9072-BA6A2AAA671A}" type="presOf" srcId="{ED5178BE-DB7A-4128-90DE-10D3BAD51C26}" destId="{116F8CE3-A21E-4C42-8A05-643D5FE31379}" srcOrd="0" destOrd="0" presId="urn:microsoft.com/office/officeart/2005/8/layout/orgChart1"/>
    <dgm:cxn modelId="{7751E785-1987-4F93-8AAC-B40D32BE7C4A}" type="presOf" srcId="{66D3B1A6-EC79-4688-9FD8-3631C52892A8}" destId="{1452AAE3-7C60-42E7-B48D-825D20B797F8}" srcOrd="0" destOrd="0" presId="urn:microsoft.com/office/officeart/2005/8/layout/orgChart1"/>
    <dgm:cxn modelId="{DC2A2033-866D-4C91-9268-ADC0EC283E85}" type="presOf" srcId="{F7E492C0-D75F-483F-B208-20528FF56183}" destId="{6328F3F3-0744-4439-B2E8-79062AEEC82D}" srcOrd="1" destOrd="0" presId="urn:microsoft.com/office/officeart/2005/8/layout/orgChart1"/>
    <dgm:cxn modelId="{5764878F-A05A-455E-9ACA-E4876CD972F1}" type="presOf" srcId="{99EADA56-EACC-4463-9172-D13F14025A35}" destId="{0C688BC0-7AC1-40D0-BA1A-812F1047DA73}" srcOrd="1" destOrd="0" presId="urn:microsoft.com/office/officeart/2005/8/layout/orgChart1"/>
    <dgm:cxn modelId="{9FE1798D-4213-4C88-A1D5-B0D536D6F4E8}" type="presOf" srcId="{E5ADD0F3-3D14-4723-84F1-B7D2F082ED36}" destId="{086D4EEE-5856-4CCD-A755-5AABC3D1B1C3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06F5150A-5333-4B21-89E6-7557379830BE}" type="presOf" srcId="{86D92570-30BE-4FC6-AB1F-3EF239C7C587}" destId="{222B6181-6608-4696-9457-D00D9C39803B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CA73183-6C32-491B-AEEB-BA56FB1FECCE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4F39EEC1-E38D-41FB-94E5-6889A7B8BED5}" type="presOf" srcId="{209D2B16-0651-4761-AF34-AF11EC34ABAF}" destId="{1C871BB5-62F6-4885-ACD0-7703A22589F8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1007335B-354A-40B2-9213-2B4959F6029A}" type="presOf" srcId="{CFB979D6-F55C-4C35-8C9E-410527FCC021}" destId="{33276428-B538-4463-97EC-AC510A8C1CB9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5A8D4D83-2891-4FE5-A0DE-278CF5737A99}" type="presOf" srcId="{F7E492C0-D75F-483F-B208-20528FF56183}" destId="{612C0F5D-EFC2-4E92-8682-1B086BE24534}" srcOrd="0" destOrd="0" presId="urn:microsoft.com/office/officeart/2005/8/layout/orgChart1"/>
    <dgm:cxn modelId="{6203447F-FFC7-445F-949F-3EF1BA0557C1}" type="presOf" srcId="{ED5178BE-DB7A-4128-90DE-10D3BAD51C26}" destId="{0EB445A3-65D6-4932-8805-A0DBA0D91855}" srcOrd="1" destOrd="0" presId="urn:microsoft.com/office/officeart/2005/8/layout/orgChart1"/>
    <dgm:cxn modelId="{12A0DDFC-18FE-461B-916D-FF5F8E0272B5}" type="presOf" srcId="{52A7B299-987B-4C85-966A-44913F9C8407}" destId="{23F44244-351A-4313-89DA-1D0C8020ABFA}" srcOrd="0" destOrd="0" presId="urn:microsoft.com/office/officeart/2005/8/layout/orgChart1"/>
    <dgm:cxn modelId="{BF42B935-DE2B-4314-9FAF-05F468DE2C0C}" type="presOf" srcId="{D6BAF78C-B810-4056-AEF8-944BF2239042}" destId="{A0751396-217E-4E2F-971C-00D04A696A6F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AE17157-AE45-4140-8079-8FB73AA2AB28}" type="presOf" srcId="{754F6713-7476-4A81-8DDB-06AC19D18242}" destId="{EF058589-0EAD-4540-BE50-3525EB86D2D6}" srcOrd="0" destOrd="0" presId="urn:microsoft.com/office/officeart/2005/8/layout/orgChart1"/>
    <dgm:cxn modelId="{58117686-A0A4-43C6-936E-1EAF5830FA92}" type="presOf" srcId="{CFB979D6-F55C-4C35-8C9E-410527FCC021}" destId="{106B9E69-B0B2-4A80-B430-B387C3F41A3D}" srcOrd="1" destOrd="0" presId="urn:microsoft.com/office/officeart/2005/8/layout/orgChart1"/>
    <dgm:cxn modelId="{B2E18E2D-5E93-461F-8E1B-9C38C4C90517}" type="presOf" srcId="{08C27CB2-FCF0-4D44-A11A-51AB8C303D76}" destId="{02741DF8-5B19-4907-BB9D-96B32D56E8E3}" srcOrd="0" destOrd="0" presId="urn:microsoft.com/office/officeart/2005/8/layout/orgChart1"/>
    <dgm:cxn modelId="{4F2C94BB-37EF-4714-84B4-8860D8AB2BD4}" type="presOf" srcId="{99EADA56-EACC-4463-9172-D13F14025A35}" destId="{24AE9095-9813-42A7-BD70-FBFF559B67F0}" srcOrd="0" destOrd="0" presId="urn:microsoft.com/office/officeart/2005/8/layout/orgChart1"/>
    <dgm:cxn modelId="{B6F5ED44-2506-41BF-AC4D-B528438FF362}" type="presOf" srcId="{229EED26-B32A-4EAA-9BC7-9172C72B77A4}" destId="{45494B74-3ED4-46BA-AC12-6DB58CD96B6A}" srcOrd="0" destOrd="0" presId="urn:microsoft.com/office/officeart/2005/8/layout/orgChart1"/>
    <dgm:cxn modelId="{2D221A4C-9A17-42A3-8274-7B1223BA401E}" type="presOf" srcId="{BD8BAC0E-89CF-48E6-B661-423D85A2D0A4}" destId="{74913850-F680-4EE9-9C66-538498415C60}" srcOrd="1" destOrd="0" presId="urn:microsoft.com/office/officeart/2005/8/layout/orgChart1"/>
    <dgm:cxn modelId="{219CBF8C-BE88-4B7F-942D-37EABF55219A}" type="presOf" srcId="{08C27CB2-FCF0-4D44-A11A-51AB8C303D76}" destId="{F4DFE207-A4FE-4A34-BB45-7EE66CAF64F2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81CE86D8-FFC0-4F81-85B4-EB864F5B8691}" type="presOf" srcId="{51334DF0-F427-4345-95B1-1889CAB9077B}" destId="{7BA73795-A245-467E-BE24-5416FD86209A}" srcOrd="0" destOrd="0" presId="urn:microsoft.com/office/officeart/2005/8/layout/orgChart1"/>
    <dgm:cxn modelId="{D47FDFB5-4BB7-4FE3-A553-92F67AFF53B8}" type="presOf" srcId="{37F786C1-9D59-4051-8EA8-8B35A42D16F5}" destId="{19DAD4F4-BDD1-4B18-A7BA-ED86D65B24AD}" srcOrd="0" destOrd="0" presId="urn:microsoft.com/office/officeart/2005/8/layout/orgChart1"/>
    <dgm:cxn modelId="{423D4FBE-3CCE-433F-80CE-7607C3EE25F5}" type="presOf" srcId="{815BE3AE-520C-401A-A055-DEC3D7FE5E42}" destId="{894B5E8F-9592-4CE9-B1C0-6BE0E501D811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9EE97DA3-2874-4E3B-827E-248E4E5E3A2F}" type="presOf" srcId="{0EBCA0ED-4E9E-47AC-95AD-E5969C27F72B}" destId="{04901C3C-C9E4-4718-A6DB-6FAFE385C3B5}" srcOrd="0" destOrd="0" presId="urn:microsoft.com/office/officeart/2005/8/layout/orgChart1"/>
    <dgm:cxn modelId="{F2DE91E8-202B-4750-A577-899C650DA7FE}" type="presOf" srcId="{0EBCA0ED-4E9E-47AC-95AD-E5969C27F72B}" destId="{CC92D6C7-2693-49F6-B644-D26F4B67C635}" srcOrd="1" destOrd="0" presId="urn:microsoft.com/office/officeart/2005/8/layout/orgChart1"/>
    <dgm:cxn modelId="{78C79C85-1BA5-47B8-978B-6CEEF4B02FBA}" type="presOf" srcId="{B194E6A4-343B-4897-91E1-32A66AF365E3}" destId="{E051DEF9-EB24-4E61-8DDF-28711B3D1961}" srcOrd="0" destOrd="0" presId="urn:microsoft.com/office/officeart/2005/8/layout/orgChart1"/>
    <dgm:cxn modelId="{F7704C07-9F34-4AE4-813E-294A8080443B}" type="presOf" srcId="{D6BAF78C-B810-4056-AEF8-944BF2239042}" destId="{795D1D43-E1F6-4FE7-96DC-9DC569EB1645}" srcOrd="1" destOrd="0" presId="urn:microsoft.com/office/officeart/2005/8/layout/orgChart1"/>
    <dgm:cxn modelId="{05E5E310-8C27-491D-BD92-FC564652B676}" type="presOf" srcId="{BD8BAC0E-89CF-48E6-B661-423D85A2D0A4}" destId="{54550EDA-FE5B-4D6E-AE5A-37DCEBD432C6}" srcOrd="0" destOrd="0" presId="urn:microsoft.com/office/officeart/2005/8/layout/orgChart1"/>
    <dgm:cxn modelId="{7BF92876-F773-4321-92A5-43701D774F1B}" type="presOf" srcId="{209D2B16-0651-4761-AF34-AF11EC34ABAF}" destId="{40EFDCFE-6259-4D34-8B44-87E278B72383}" srcOrd="1" destOrd="0" presId="urn:microsoft.com/office/officeart/2005/8/layout/orgChart1"/>
    <dgm:cxn modelId="{D63BCF5D-BDBF-4872-A39F-5EF1D3576532}" type="presOf" srcId="{E5ADD0F3-3D14-4723-84F1-B7D2F082ED36}" destId="{C15C84A0-24B0-40D1-BD62-B48FC5B8B2FE}" srcOrd="1" destOrd="0" presId="urn:microsoft.com/office/officeart/2005/8/layout/orgChart1"/>
    <dgm:cxn modelId="{A00D1308-53DE-4F0C-9739-EF3CAAB62BEB}" type="presOf" srcId="{9BF821AB-73D7-46E1-908F-129515DC495D}" destId="{D3CE5028-E662-40F1-9329-CA241092246B}" srcOrd="0" destOrd="0" presId="urn:microsoft.com/office/officeart/2005/8/layout/orgChart1"/>
    <dgm:cxn modelId="{B1B38DD6-0423-4E6D-AC92-931B361C9941}" type="presOf" srcId="{18D177C1-524B-4A5E-BB2A-51D15420D5EC}" destId="{BFF4297D-9DD5-4F82-A9FC-F8971922BE74}" srcOrd="0" destOrd="0" presId="urn:microsoft.com/office/officeart/2005/8/layout/orgChart1"/>
    <dgm:cxn modelId="{AF71931F-B9C5-4834-A2C4-0B131AD402EE}" type="presParOf" srcId="{894B5E8F-9592-4CE9-B1C0-6BE0E501D811}" destId="{F6E6FEAD-6DBB-41DF-AA5C-F2D7862E1A0F}" srcOrd="0" destOrd="0" presId="urn:microsoft.com/office/officeart/2005/8/layout/orgChart1"/>
    <dgm:cxn modelId="{FD0BB838-64D3-4809-9038-ADDFA166DB1C}" type="presParOf" srcId="{F6E6FEAD-6DBB-41DF-AA5C-F2D7862E1A0F}" destId="{F86EFF71-763B-4D0E-A9F8-B881FD6D4458}" srcOrd="0" destOrd="0" presId="urn:microsoft.com/office/officeart/2005/8/layout/orgChart1"/>
    <dgm:cxn modelId="{1D2EA1C5-B69D-40D6-8718-9B473E6723B9}" type="presParOf" srcId="{F86EFF71-763B-4D0E-A9F8-B881FD6D4458}" destId="{A0751396-217E-4E2F-971C-00D04A696A6F}" srcOrd="0" destOrd="0" presId="urn:microsoft.com/office/officeart/2005/8/layout/orgChart1"/>
    <dgm:cxn modelId="{D9A34E9A-344D-4D5B-BBFA-826EC289C28E}" type="presParOf" srcId="{F86EFF71-763B-4D0E-A9F8-B881FD6D4458}" destId="{795D1D43-E1F6-4FE7-96DC-9DC569EB1645}" srcOrd="1" destOrd="0" presId="urn:microsoft.com/office/officeart/2005/8/layout/orgChart1"/>
    <dgm:cxn modelId="{60A27034-3159-4C65-B83C-11BBE00E51A5}" type="presParOf" srcId="{F6E6FEAD-6DBB-41DF-AA5C-F2D7862E1A0F}" destId="{60CB6DC7-77D2-4A35-B8A4-2BD19E9716B0}" srcOrd="1" destOrd="0" presId="urn:microsoft.com/office/officeart/2005/8/layout/orgChart1"/>
    <dgm:cxn modelId="{F4EC6BAF-FBA2-479D-B125-7E0F4BAFA354}" type="presParOf" srcId="{60CB6DC7-77D2-4A35-B8A4-2BD19E9716B0}" destId="{BFF4297D-9DD5-4F82-A9FC-F8971922BE74}" srcOrd="0" destOrd="0" presId="urn:microsoft.com/office/officeart/2005/8/layout/orgChart1"/>
    <dgm:cxn modelId="{601309B4-BA20-48A4-A4FE-B22A3C908429}" type="presParOf" srcId="{60CB6DC7-77D2-4A35-B8A4-2BD19E9716B0}" destId="{09E2E397-B08A-4762-9BC9-CE60F5750A68}" srcOrd="1" destOrd="0" presId="urn:microsoft.com/office/officeart/2005/8/layout/orgChart1"/>
    <dgm:cxn modelId="{C66EF4F2-583E-4BA4-AE59-C472FF5DB26E}" type="presParOf" srcId="{09E2E397-B08A-4762-9BC9-CE60F5750A68}" destId="{15C1C1EC-DC40-4C3E-83B7-E8E7AA213083}" srcOrd="0" destOrd="0" presId="urn:microsoft.com/office/officeart/2005/8/layout/orgChart1"/>
    <dgm:cxn modelId="{14A63ED1-FEB3-4C3B-9CC1-6B051087D86C}" type="presParOf" srcId="{15C1C1EC-DC40-4C3E-83B7-E8E7AA213083}" destId="{24AE9095-9813-42A7-BD70-FBFF559B67F0}" srcOrd="0" destOrd="0" presId="urn:microsoft.com/office/officeart/2005/8/layout/orgChart1"/>
    <dgm:cxn modelId="{084EA996-34CC-4F27-B23C-F85816FFE36A}" type="presParOf" srcId="{15C1C1EC-DC40-4C3E-83B7-E8E7AA213083}" destId="{0C688BC0-7AC1-40D0-BA1A-812F1047DA73}" srcOrd="1" destOrd="0" presId="urn:microsoft.com/office/officeart/2005/8/layout/orgChart1"/>
    <dgm:cxn modelId="{7BF95322-6319-4529-9C40-1387CAD9A60E}" type="presParOf" srcId="{09E2E397-B08A-4762-9BC9-CE60F5750A68}" destId="{24EAD053-ECC4-46B5-B579-69C8FF485C87}" srcOrd="1" destOrd="0" presId="urn:microsoft.com/office/officeart/2005/8/layout/orgChart1"/>
    <dgm:cxn modelId="{1861B521-D303-49B0-B995-CF7D82136871}" type="presParOf" srcId="{09E2E397-B08A-4762-9BC9-CE60F5750A68}" destId="{98118BC6-806A-4595-8CB0-2425A43BA65B}" srcOrd="2" destOrd="0" presId="urn:microsoft.com/office/officeart/2005/8/layout/orgChart1"/>
    <dgm:cxn modelId="{8A5F39A5-E368-4709-B706-2228AECE43EE}" type="presParOf" srcId="{60CB6DC7-77D2-4A35-B8A4-2BD19E9716B0}" destId="{7BA73795-A245-467E-BE24-5416FD86209A}" srcOrd="2" destOrd="0" presId="urn:microsoft.com/office/officeart/2005/8/layout/orgChart1"/>
    <dgm:cxn modelId="{7E76CAEE-D8D6-4480-A6E0-EF5F1421A251}" type="presParOf" srcId="{60CB6DC7-77D2-4A35-B8A4-2BD19E9716B0}" destId="{586FD9D2-9F0F-4006-B06F-DF280926BC5B}" srcOrd="3" destOrd="0" presId="urn:microsoft.com/office/officeart/2005/8/layout/orgChart1"/>
    <dgm:cxn modelId="{ECDD8748-3AAD-4C4E-BCEF-F372A080F1BF}" type="presParOf" srcId="{586FD9D2-9F0F-4006-B06F-DF280926BC5B}" destId="{E7717D76-D0AF-4227-BE0A-FBDA3922C040}" srcOrd="0" destOrd="0" presId="urn:microsoft.com/office/officeart/2005/8/layout/orgChart1"/>
    <dgm:cxn modelId="{486B7E1B-11FD-45A0-ADC7-35DE3607543F}" type="presParOf" srcId="{E7717D76-D0AF-4227-BE0A-FBDA3922C040}" destId="{33276428-B538-4463-97EC-AC510A8C1CB9}" srcOrd="0" destOrd="0" presId="urn:microsoft.com/office/officeart/2005/8/layout/orgChart1"/>
    <dgm:cxn modelId="{BDAFD77D-77F5-47F7-998D-CEC4438933C4}" type="presParOf" srcId="{E7717D76-D0AF-4227-BE0A-FBDA3922C040}" destId="{106B9E69-B0B2-4A80-B430-B387C3F41A3D}" srcOrd="1" destOrd="0" presId="urn:microsoft.com/office/officeart/2005/8/layout/orgChart1"/>
    <dgm:cxn modelId="{AAC28DFE-80DB-45B8-B41A-4165ED47598E}" type="presParOf" srcId="{586FD9D2-9F0F-4006-B06F-DF280926BC5B}" destId="{41F7A624-7041-43D3-BDF2-7749114F50E6}" srcOrd="1" destOrd="0" presId="urn:microsoft.com/office/officeart/2005/8/layout/orgChart1"/>
    <dgm:cxn modelId="{B0CB972A-6404-4CE1-8597-D0A93805D082}" type="presParOf" srcId="{586FD9D2-9F0F-4006-B06F-DF280926BC5B}" destId="{F7095511-468E-4665-A09D-2B2006ECD36E}" srcOrd="2" destOrd="0" presId="urn:microsoft.com/office/officeart/2005/8/layout/orgChart1"/>
    <dgm:cxn modelId="{25F47199-0237-459B-99A9-34ECE1524513}" type="presParOf" srcId="{60CB6DC7-77D2-4A35-B8A4-2BD19E9716B0}" destId="{45494B74-3ED4-46BA-AC12-6DB58CD96B6A}" srcOrd="4" destOrd="0" presId="urn:microsoft.com/office/officeart/2005/8/layout/orgChart1"/>
    <dgm:cxn modelId="{326F214F-6219-48A6-A337-EF54E5AA50E1}" type="presParOf" srcId="{60CB6DC7-77D2-4A35-B8A4-2BD19E9716B0}" destId="{2BD2F572-E5B2-42F4-B1DA-B2DE90A50116}" srcOrd="5" destOrd="0" presId="urn:microsoft.com/office/officeart/2005/8/layout/orgChart1"/>
    <dgm:cxn modelId="{1EB1609B-5A09-4CA0-BFC4-BBD70B2A9052}" type="presParOf" srcId="{2BD2F572-E5B2-42F4-B1DA-B2DE90A50116}" destId="{4FB94DF8-8996-460D-952E-8570C8BF9E5F}" srcOrd="0" destOrd="0" presId="urn:microsoft.com/office/officeart/2005/8/layout/orgChart1"/>
    <dgm:cxn modelId="{AFB7E0EB-AD0B-49FA-A5A8-E93C8D718CB1}" type="presParOf" srcId="{4FB94DF8-8996-460D-952E-8570C8BF9E5F}" destId="{D3CE5028-E662-40F1-9329-CA241092246B}" srcOrd="0" destOrd="0" presId="urn:microsoft.com/office/officeart/2005/8/layout/orgChart1"/>
    <dgm:cxn modelId="{D7AAE47D-AE6F-4FDC-93FB-AB5784D6894F}" type="presParOf" srcId="{4FB94DF8-8996-460D-952E-8570C8BF9E5F}" destId="{796BCDEB-6F92-4D7F-9368-AAA1090A16E9}" srcOrd="1" destOrd="0" presId="urn:microsoft.com/office/officeart/2005/8/layout/orgChart1"/>
    <dgm:cxn modelId="{2359C346-DC93-4996-BE0E-B2E51C45BFB4}" type="presParOf" srcId="{2BD2F572-E5B2-42F4-B1DA-B2DE90A50116}" destId="{7DD5ECEE-58F8-4608-9226-F38A81E8D15D}" srcOrd="1" destOrd="0" presId="urn:microsoft.com/office/officeart/2005/8/layout/orgChart1"/>
    <dgm:cxn modelId="{09BCA55C-1D56-4357-BE93-4139B547FE9B}" type="presParOf" srcId="{2BD2F572-E5B2-42F4-B1DA-B2DE90A50116}" destId="{504DD2A7-B320-4E93-A2C4-D7DA9DED4FD8}" srcOrd="2" destOrd="0" presId="urn:microsoft.com/office/officeart/2005/8/layout/orgChart1"/>
    <dgm:cxn modelId="{CDCF7189-8C36-402C-B04D-3F659010C220}" type="presParOf" srcId="{60CB6DC7-77D2-4A35-B8A4-2BD19E9716B0}" destId="{23F44244-351A-4313-89DA-1D0C8020ABFA}" srcOrd="6" destOrd="0" presId="urn:microsoft.com/office/officeart/2005/8/layout/orgChart1"/>
    <dgm:cxn modelId="{569E4CED-67AB-4513-BB01-DAEBA2930225}" type="presParOf" srcId="{60CB6DC7-77D2-4A35-B8A4-2BD19E9716B0}" destId="{04D03080-FCDD-435B-9097-DA7E4214C741}" srcOrd="7" destOrd="0" presId="urn:microsoft.com/office/officeart/2005/8/layout/orgChart1"/>
    <dgm:cxn modelId="{4D4A400A-0B32-4902-A51A-76313D44F0D9}" type="presParOf" srcId="{04D03080-FCDD-435B-9097-DA7E4214C741}" destId="{1893CFF5-D809-477A-AFD5-27E7ACB3559D}" srcOrd="0" destOrd="0" presId="urn:microsoft.com/office/officeart/2005/8/layout/orgChart1"/>
    <dgm:cxn modelId="{7E517151-0A1E-4B0C-9188-2609885C4B5A}" type="presParOf" srcId="{1893CFF5-D809-477A-AFD5-27E7ACB3559D}" destId="{612C0F5D-EFC2-4E92-8682-1B086BE24534}" srcOrd="0" destOrd="0" presId="urn:microsoft.com/office/officeart/2005/8/layout/orgChart1"/>
    <dgm:cxn modelId="{B0F6253B-7F5C-4191-B9D0-88F9CC5F69A2}" type="presParOf" srcId="{1893CFF5-D809-477A-AFD5-27E7ACB3559D}" destId="{6328F3F3-0744-4439-B2E8-79062AEEC82D}" srcOrd="1" destOrd="0" presId="urn:microsoft.com/office/officeart/2005/8/layout/orgChart1"/>
    <dgm:cxn modelId="{A2B01E4B-1D78-4158-9E0A-7BC043E360BF}" type="presParOf" srcId="{04D03080-FCDD-435B-9097-DA7E4214C741}" destId="{7B18954F-C92F-4A2E-960D-E7B54F3A9750}" srcOrd="1" destOrd="0" presId="urn:microsoft.com/office/officeart/2005/8/layout/orgChart1"/>
    <dgm:cxn modelId="{146480CC-505A-4FCE-B37B-C350A52EF1B9}" type="presParOf" srcId="{04D03080-FCDD-435B-9097-DA7E4214C741}" destId="{38245F34-9EDB-4FC2-955D-DC7CEC4103C2}" srcOrd="2" destOrd="0" presId="urn:microsoft.com/office/officeart/2005/8/layout/orgChart1"/>
    <dgm:cxn modelId="{542A51E4-4DAD-478B-95AD-2C5AD7013AEB}" type="presParOf" srcId="{60CB6DC7-77D2-4A35-B8A4-2BD19E9716B0}" destId="{1452AAE3-7C60-42E7-B48D-825D20B797F8}" srcOrd="8" destOrd="0" presId="urn:microsoft.com/office/officeart/2005/8/layout/orgChart1"/>
    <dgm:cxn modelId="{1B972A78-D444-49C4-B748-EB203CA0C3D7}" type="presParOf" srcId="{60CB6DC7-77D2-4A35-B8A4-2BD19E9716B0}" destId="{9E45F886-61EF-4A2B-95FB-0CBBAD1FA1AB}" srcOrd="9" destOrd="0" presId="urn:microsoft.com/office/officeart/2005/8/layout/orgChart1"/>
    <dgm:cxn modelId="{31EF3C6C-A188-433A-A4C7-354841B892AA}" type="presParOf" srcId="{9E45F886-61EF-4A2B-95FB-0CBBAD1FA1AB}" destId="{CAB04ADC-B21C-4AA2-8AAC-AFD0BD8D6B35}" srcOrd="0" destOrd="0" presId="urn:microsoft.com/office/officeart/2005/8/layout/orgChart1"/>
    <dgm:cxn modelId="{B920C2A7-B928-4C9F-B382-9218FD676FED}" type="presParOf" srcId="{CAB04ADC-B21C-4AA2-8AAC-AFD0BD8D6B35}" destId="{54550EDA-FE5B-4D6E-AE5A-37DCEBD432C6}" srcOrd="0" destOrd="0" presId="urn:microsoft.com/office/officeart/2005/8/layout/orgChart1"/>
    <dgm:cxn modelId="{FB6A8E6F-38DC-4677-8130-6E4F2B171362}" type="presParOf" srcId="{CAB04ADC-B21C-4AA2-8AAC-AFD0BD8D6B35}" destId="{74913850-F680-4EE9-9C66-538498415C60}" srcOrd="1" destOrd="0" presId="urn:microsoft.com/office/officeart/2005/8/layout/orgChart1"/>
    <dgm:cxn modelId="{EFD591F0-8F8B-4160-83D1-8F43D7246147}" type="presParOf" srcId="{9E45F886-61EF-4A2B-95FB-0CBBAD1FA1AB}" destId="{B4E13D2C-B175-46FB-8857-FCF23190FDFA}" srcOrd="1" destOrd="0" presId="urn:microsoft.com/office/officeart/2005/8/layout/orgChart1"/>
    <dgm:cxn modelId="{23AB8CD0-F05B-472D-9D88-349295E76D94}" type="presParOf" srcId="{9E45F886-61EF-4A2B-95FB-0CBBAD1FA1AB}" destId="{3CFB4F26-15BB-496E-BD23-D165B45E224C}" srcOrd="2" destOrd="0" presId="urn:microsoft.com/office/officeart/2005/8/layout/orgChart1"/>
    <dgm:cxn modelId="{79E714E9-F412-422B-ADBD-16A52FC12048}" type="presParOf" srcId="{60CB6DC7-77D2-4A35-B8A4-2BD19E9716B0}" destId="{EF058589-0EAD-4540-BE50-3525EB86D2D6}" srcOrd="10" destOrd="0" presId="urn:microsoft.com/office/officeart/2005/8/layout/orgChart1"/>
    <dgm:cxn modelId="{A949EEEF-9CDD-444E-8D37-6EC9E403FC1F}" type="presParOf" srcId="{60CB6DC7-77D2-4A35-B8A4-2BD19E9716B0}" destId="{EA31937F-D328-4B26-B242-667558808D4D}" srcOrd="11" destOrd="0" presId="urn:microsoft.com/office/officeart/2005/8/layout/orgChart1"/>
    <dgm:cxn modelId="{7F7A45A6-F43D-4DB4-BE66-5EE6549190A7}" type="presParOf" srcId="{EA31937F-D328-4B26-B242-667558808D4D}" destId="{E6C371F6-A193-4C42-8B28-DB711D4C3A43}" srcOrd="0" destOrd="0" presId="urn:microsoft.com/office/officeart/2005/8/layout/orgChart1"/>
    <dgm:cxn modelId="{316714BF-54BB-4E01-BD36-054E3E8643D2}" type="presParOf" srcId="{E6C371F6-A193-4C42-8B28-DB711D4C3A43}" destId="{086D4EEE-5856-4CCD-A755-5AABC3D1B1C3}" srcOrd="0" destOrd="0" presId="urn:microsoft.com/office/officeart/2005/8/layout/orgChart1"/>
    <dgm:cxn modelId="{E0A6F784-0684-4AF3-9B86-6642033C65A6}" type="presParOf" srcId="{E6C371F6-A193-4C42-8B28-DB711D4C3A43}" destId="{C15C84A0-24B0-40D1-BD62-B48FC5B8B2FE}" srcOrd="1" destOrd="0" presId="urn:microsoft.com/office/officeart/2005/8/layout/orgChart1"/>
    <dgm:cxn modelId="{C6BAB4E8-5C66-4D80-9CD4-C30FE017DCC8}" type="presParOf" srcId="{EA31937F-D328-4B26-B242-667558808D4D}" destId="{1198569A-A42E-4D95-8E21-978D554A81DC}" srcOrd="1" destOrd="0" presId="urn:microsoft.com/office/officeart/2005/8/layout/orgChart1"/>
    <dgm:cxn modelId="{F7499860-3768-4F51-8068-F549A5923A6E}" type="presParOf" srcId="{EA31937F-D328-4B26-B242-667558808D4D}" destId="{EC8AA261-2834-4FC7-92DA-D26E12D1671F}" srcOrd="2" destOrd="0" presId="urn:microsoft.com/office/officeart/2005/8/layout/orgChart1"/>
    <dgm:cxn modelId="{15A7B610-D881-421D-8A5E-0707C7478E39}" type="presParOf" srcId="{60CB6DC7-77D2-4A35-B8A4-2BD19E9716B0}" destId="{19DAD4F4-BDD1-4B18-A7BA-ED86D65B24AD}" srcOrd="12" destOrd="0" presId="urn:microsoft.com/office/officeart/2005/8/layout/orgChart1"/>
    <dgm:cxn modelId="{241A4A33-7215-4525-B8F8-18B152F21F14}" type="presParOf" srcId="{60CB6DC7-77D2-4A35-B8A4-2BD19E9716B0}" destId="{918A67D1-D052-4666-B5F9-11B942AAA1AA}" srcOrd="13" destOrd="0" presId="urn:microsoft.com/office/officeart/2005/8/layout/orgChart1"/>
    <dgm:cxn modelId="{663C3FDE-6B99-468F-B1FA-DF81EE8E6E72}" type="presParOf" srcId="{918A67D1-D052-4666-B5F9-11B942AAA1AA}" destId="{D1F81C95-FEA0-4DAF-BB95-9E1EB7849588}" srcOrd="0" destOrd="0" presId="urn:microsoft.com/office/officeart/2005/8/layout/orgChart1"/>
    <dgm:cxn modelId="{A6F96CB3-6AC4-44E6-A113-B855E56DBFF6}" type="presParOf" srcId="{D1F81C95-FEA0-4DAF-BB95-9E1EB7849588}" destId="{02741DF8-5B19-4907-BB9D-96B32D56E8E3}" srcOrd="0" destOrd="0" presId="urn:microsoft.com/office/officeart/2005/8/layout/orgChart1"/>
    <dgm:cxn modelId="{509872C2-FE74-4AA2-BD4D-8EB7872AC531}" type="presParOf" srcId="{D1F81C95-FEA0-4DAF-BB95-9E1EB7849588}" destId="{F4DFE207-A4FE-4A34-BB45-7EE66CAF64F2}" srcOrd="1" destOrd="0" presId="urn:microsoft.com/office/officeart/2005/8/layout/orgChart1"/>
    <dgm:cxn modelId="{CE6A4CD5-24CB-4FD8-AB17-0F3B68F66124}" type="presParOf" srcId="{918A67D1-D052-4666-B5F9-11B942AAA1AA}" destId="{7463ABDD-1B05-4C24-913B-A5F30C863DC6}" srcOrd="1" destOrd="0" presId="urn:microsoft.com/office/officeart/2005/8/layout/orgChart1"/>
    <dgm:cxn modelId="{7C2372D3-6CCC-4FFB-8B1C-508E72C467BC}" type="presParOf" srcId="{918A67D1-D052-4666-B5F9-11B942AAA1AA}" destId="{34DB430E-9ED1-422E-8E1B-809AA8B2AC07}" srcOrd="2" destOrd="0" presId="urn:microsoft.com/office/officeart/2005/8/layout/orgChart1"/>
    <dgm:cxn modelId="{24A16625-1E3C-46CC-8825-87FCC52071D3}" type="presParOf" srcId="{60CB6DC7-77D2-4A35-B8A4-2BD19E9716B0}" destId="{4285653A-9C3E-44D9-9A62-C46F51B50CB4}" srcOrd="14" destOrd="0" presId="urn:microsoft.com/office/officeart/2005/8/layout/orgChart1"/>
    <dgm:cxn modelId="{B95C6138-03FD-4212-9EF1-459E135192AF}" type="presParOf" srcId="{60CB6DC7-77D2-4A35-B8A4-2BD19E9716B0}" destId="{3F7C7A20-0E24-446D-97FB-C9C76AF1DE89}" srcOrd="15" destOrd="0" presId="urn:microsoft.com/office/officeart/2005/8/layout/orgChart1"/>
    <dgm:cxn modelId="{32A2EB22-D289-4256-B476-CB192EEC684A}" type="presParOf" srcId="{3F7C7A20-0E24-446D-97FB-C9C76AF1DE89}" destId="{B976113F-97B3-4177-9A4E-730F8F84FAB8}" srcOrd="0" destOrd="0" presId="urn:microsoft.com/office/officeart/2005/8/layout/orgChart1"/>
    <dgm:cxn modelId="{66BDC845-22FC-47D7-B5FF-364281E9C062}" type="presParOf" srcId="{B976113F-97B3-4177-9A4E-730F8F84FAB8}" destId="{1C871BB5-62F6-4885-ACD0-7703A22589F8}" srcOrd="0" destOrd="0" presId="urn:microsoft.com/office/officeart/2005/8/layout/orgChart1"/>
    <dgm:cxn modelId="{EBD6E540-99CF-40C6-AAF1-6426AEA9F0FE}" type="presParOf" srcId="{B976113F-97B3-4177-9A4E-730F8F84FAB8}" destId="{40EFDCFE-6259-4D34-8B44-87E278B72383}" srcOrd="1" destOrd="0" presId="urn:microsoft.com/office/officeart/2005/8/layout/orgChart1"/>
    <dgm:cxn modelId="{6F3C2654-9B2E-4B4F-9728-ADB56B5764C0}" type="presParOf" srcId="{3F7C7A20-0E24-446D-97FB-C9C76AF1DE89}" destId="{B91B8244-32AD-42A4-92D4-CB4770897114}" srcOrd="1" destOrd="0" presId="urn:microsoft.com/office/officeart/2005/8/layout/orgChart1"/>
    <dgm:cxn modelId="{9C51AE28-9614-4BB0-B77C-0C6A0AED2578}" type="presParOf" srcId="{3F7C7A20-0E24-446D-97FB-C9C76AF1DE89}" destId="{1970A3A8-004E-441D-9602-3AE4BFF966BB}" srcOrd="2" destOrd="0" presId="urn:microsoft.com/office/officeart/2005/8/layout/orgChart1"/>
    <dgm:cxn modelId="{719A048E-A5B9-496D-9A5A-8D77CD97E3EF}" type="presParOf" srcId="{60CB6DC7-77D2-4A35-B8A4-2BD19E9716B0}" destId="{E051DEF9-EB24-4E61-8DDF-28711B3D1961}" srcOrd="16" destOrd="0" presId="urn:microsoft.com/office/officeart/2005/8/layout/orgChart1"/>
    <dgm:cxn modelId="{1F6605C3-A914-4895-813B-FA0C65C5D3FC}" type="presParOf" srcId="{60CB6DC7-77D2-4A35-B8A4-2BD19E9716B0}" destId="{1790A086-014C-48DB-898D-CAF28D640590}" srcOrd="17" destOrd="0" presId="urn:microsoft.com/office/officeart/2005/8/layout/orgChart1"/>
    <dgm:cxn modelId="{6669BDA6-11F4-4C2D-9A62-9EB9B549B2CF}" type="presParOf" srcId="{1790A086-014C-48DB-898D-CAF28D640590}" destId="{44C7FE0A-DC70-4DAA-AD69-1B9A412EF065}" srcOrd="0" destOrd="0" presId="urn:microsoft.com/office/officeart/2005/8/layout/orgChart1"/>
    <dgm:cxn modelId="{A10AEF4A-A82E-4BF3-8413-0E1AF5EC37F0}" type="presParOf" srcId="{44C7FE0A-DC70-4DAA-AD69-1B9A412EF065}" destId="{04901C3C-C9E4-4718-A6DB-6FAFE385C3B5}" srcOrd="0" destOrd="0" presId="urn:microsoft.com/office/officeart/2005/8/layout/orgChart1"/>
    <dgm:cxn modelId="{17C74105-ECD5-4C44-898F-5C92FD909A64}" type="presParOf" srcId="{44C7FE0A-DC70-4DAA-AD69-1B9A412EF065}" destId="{CC92D6C7-2693-49F6-B644-D26F4B67C635}" srcOrd="1" destOrd="0" presId="urn:microsoft.com/office/officeart/2005/8/layout/orgChart1"/>
    <dgm:cxn modelId="{FBF3DF1E-89FE-4B57-8160-B5507EC4B29D}" type="presParOf" srcId="{1790A086-014C-48DB-898D-CAF28D640590}" destId="{E15BAABB-15F0-4486-ACDD-ECAB66CCEA8C}" srcOrd="1" destOrd="0" presId="urn:microsoft.com/office/officeart/2005/8/layout/orgChart1"/>
    <dgm:cxn modelId="{435895DC-6790-411A-AF80-D635D1F6528F}" type="presParOf" srcId="{1790A086-014C-48DB-898D-CAF28D640590}" destId="{CEB5D3E4-D6D6-4957-9B31-B5C80A35534C}" srcOrd="2" destOrd="0" presId="urn:microsoft.com/office/officeart/2005/8/layout/orgChart1"/>
    <dgm:cxn modelId="{4638E1A9-5E45-4168-A47D-59E84DE33A84}" type="presParOf" srcId="{60CB6DC7-77D2-4A35-B8A4-2BD19E9716B0}" destId="{222B6181-6608-4696-9457-D00D9C39803B}" srcOrd="18" destOrd="0" presId="urn:microsoft.com/office/officeart/2005/8/layout/orgChart1"/>
    <dgm:cxn modelId="{8D3FD823-CF80-4B31-9BDB-86C74473B559}" type="presParOf" srcId="{60CB6DC7-77D2-4A35-B8A4-2BD19E9716B0}" destId="{9B40B91E-322C-4AA4-8EA8-780DA6A45BE5}" srcOrd="19" destOrd="0" presId="urn:microsoft.com/office/officeart/2005/8/layout/orgChart1"/>
    <dgm:cxn modelId="{A8FBE796-C4DE-4E76-A88B-EAA279FC5497}" type="presParOf" srcId="{9B40B91E-322C-4AA4-8EA8-780DA6A45BE5}" destId="{BDCF7894-B77B-4064-BF1E-A1B44394E03B}" srcOrd="0" destOrd="0" presId="urn:microsoft.com/office/officeart/2005/8/layout/orgChart1"/>
    <dgm:cxn modelId="{57D49E87-499E-43D5-A738-FD1268E33FE7}" type="presParOf" srcId="{BDCF7894-B77B-4064-BF1E-A1B44394E03B}" destId="{116F8CE3-A21E-4C42-8A05-643D5FE31379}" srcOrd="0" destOrd="0" presId="urn:microsoft.com/office/officeart/2005/8/layout/orgChart1"/>
    <dgm:cxn modelId="{ABB9F23F-7B72-4BB0-80B1-0ED097DB0E60}" type="presParOf" srcId="{BDCF7894-B77B-4064-BF1E-A1B44394E03B}" destId="{0EB445A3-65D6-4932-8805-A0DBA0D91855}" srcOrd="1" destOrd="0" presId="urn:microsoft.com/office/officeart/2005/8/layout/orgChart1"/>
    <dgm:cxn modelId="{7B14F8E6-8261-4BB3-BB9C-C820D374B645}" type="presParOf" srcId="{9B40B91E-322C-4AA4-8EA8-780DA6A45BE5}" destId="{C0D9C6E3-2178-4442-8BD2-1E17CFD69DFB}" srcOrd="1" destOrd="0" presId="urn:microsoft.com/office/officeart/2005/8/layout/orgChart1"/>
    <dgm:cxn modelId="{08AD3F4F-8CC5-406D-BD48-45CA45D3916E}" type="presParOf" srcId="{9B40B91E-322C-4AA4-8EA8-780DA6A45BE5}" destId="{BAA5AFA4-0178-4E56-8929-61EBB54BD925}" srcOrd="2" destOrd="0" presId="urn:microsoft.com/office/officeart/2005/8/layout/orgChart1"/>
    <dgm:cxn modelId="{4D449BDE-F809-4AD6-AD3E-6BC705CB495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B1B607ED-D334-4732-B4E0-170A09EAD9B4}" type="presOf" srcId="{815BE3AE-520C-401A-A055-DEC3D7FE5E42}" destId="{894B5E8F-9592-4CE9-B1C0-6BE0E501D811}" srcOrd="0" destOrd="0" presId="urn:microsoft.com/office/officeart/2005/8/layout/orgChart1"/>
    <dgm:cxn modelId="{71E26BDF-A984-45DB-A164-0B4801270974}" type="presOf" srcId="{51334DF0-F427-4345-95B1-1889CAB9077B}" destId="{7BA73795-A245-467E-BE24-5416FD86209A}" srcOrd="0" destOrd="0" presId="urn:microsoft.com/office/officeart/2005/8/layout/orgChart1"/>
    <dgm:cxn modelId="{495AE5A5-B399-4B95-AF01-4A6D8851C5B2}" type="presOf" srcId="{BD8BAC0E-89CF-48E6-B661-423D85A2D0A4}" destId="{54550EDA-FE5B-4D6E-AE5A-37DCEBD432C6}" srcOrd="0" destOrd="0" presId="urn:microsoft.com/office/officeart/2005/8/layout/orgChart1"/>
    <dgm:cxn modelId="{FC01AF97-E832-48AE-80A4-732E114CAE0B}" type="presOf" srcId="{209D2B16-0651-4761-AF34-AF11EC34ABAF}" destId="{1C871BB5-62F6-4885-ACD0-7703A22589F8}" srcOrd="0" destOrd="0" presId="urn:microsoft.com/office/officeart/2005/8/layout/orgChart1"/>
    <dgm:cxn modelId="{32D9DF6B-7AF4-4A10-9261-79ABBFEEEE1D}" type="presOf" srcId="{37F786C1-9D59-4051-8EA8-8B35A42D16F5}" destId="{19DAD4F4-BDD1-4B18-A7BA-ED86D65B24AD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66DA6D6B-B894-4D72-9C19-F57578C41776}" type="presOf" srcId="{99EADA56-EACC-4463-9172-D13F14025A35}" destId="{0C688BC0-7AC1-40D0-BA1A-812F1047DA73}" srcOrd="1" destOrd="0" presId="urn:microsoft.com/office/officeart/2005/8/layout/orgChart1"/>
    <dgm:cxn modelId="{25E2BF97-7EB8-462D-BBA1-6374520655D3}" type="presOf" srcId="{CFB979D6-F55C-4C35-8C9E-410527FCC021}" destId="{33276428-B538-4463-97EC-AC510A8C1CB9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CA53F200-9544-485F-B1BC-1D85E663D8F3}" type="presOf" srcId="{ED5178BE-DB7A-4128-90DE-10D3BAD51C26}" destId="{0EB445A3-65D6-4932-8805-A0DBA0D91855}" srcOrd="1" destOrd="0" presId="urn:microsoft.com/office/officeart/2005/8/layout/orgChart1"/>
    <dgm:cxn modelId="{F23C4887-E914-498D-A1C3-7BCBD7AD2516}" type="presOf" srcId="{E5ADD0F3-3D14-4723-84F1-B7D2F082ED36}" destId="{C15C84A0-24B0-40D1-BD62-B48FC5B8B2FE}" srcOrd="1" destOrd="0" presId="urn:microsoft.com/office/officeart/2005/8/layout/orgChart1"/>
    <dgm:cxn modelId="{AF4A420C-6017-4660-BC02-DEDF0E10E45C}" type="presOf" srcId="{754F6713-7476-4A81-8DDB-06AC19D18242}" destId="{EF058589-0EAD-4540-BE50-3525EB86D2D6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34168BA6-61E2-4424-86A5-C8DEDCD37262}" type="presOf" srcId="{86D92570-30BE-4FC6-AB1F-3EF239C7C587}" destId="{222B6181-6608-4696-9457-D00D9C39803B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B95C079A-FA46-48C5-9F95-1D3D2581027F}" type="presOf" srcId="{E5ADD0F3-3D14-4723-84F1-B7D2F082ED36}" destId="{086D4EEE-5856-4CCD-A755-5AABC3D1B1C3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F4611CCA-7670-41D3-97D2-3E47DB995955}" type="presOf" srcId="{F7E492C0-D75F-483F-B208-20528FF56183}" destId="{6328F3F3-0744-4439-B2E8-79062AEEC82D}" srcOrd="1" destOrd="0" presId="urn:microsoft.com/office/officeart/2005/8/layout/orgChart1"/>
    <dgm:cxn modelId="{D76CF140-EF88-4AC1-AFF1-D88A2D91EBD5}" type="presOf" srcId="{229EED26-B32A-4EAA-9BC7-9172C72B77A4}" destId="{45494B74-3ED4-46BA-AC12-6DB58CD96B6A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C902431-6652-474F-9CBC-69EE43CF9686}" type="presOf" srcId="{0EBCA0ED-4E9E-47AC-95AD-E5969C27F72B}" destId="{CC92D6C7-2693-49F6-B644-D26F4B67C635}" srcOrd="1" destOrd="0" presId="urn:microsoft.com/office/officeart/2005/8/layout/orgChart1"/>
    <dgm:cxn modelId="{D1813DFD-F963-49B5-AB5A-FA55CC50DD04}" type="presOf" srcId="{52A7B299-987B-4C85-966A-44913F9C8407}" destId="{23F44244-351A-4313-89DA-1D0C8020ABFA}" srcOrd="0" destOrd="0" presId="urn:microsoft.com/office/officeart/2005/8/layout/orgChart1"/>
    <dgm:cxn modelId="{E63FA3D8-0CED-45AC-AA47-F68CB5C211EC}" type="presOf" srcId="{D6BAF78C-B810-4056-AEF8-944BF2239042}" destId="{A0751396-217E-4E2F-971C-00D04A696A6F}" srcOrd="0" destOrd="0" presId="urn:microsoft.com/office/officeart/2005/8/layout/orgChart1"/>
    <dgm:cxn modelId="{AAB85FEE-3248-4D5F-91F8-51DD30BAC8AC}" type="presOf" srcId="{209D2B16-0651-4761-AF34-AF11EC34ABAF}" destId="{40EFDCFE-6259-4D34-8B44-87E278B72383}" srcOrd="1" destOrd="0" presId="urn:microsoft.com/office/officeart/2005/8/layout/orgChart1"/>
    <dgm:cxn modelId="{DE916BDC-38E5-452E-A9B5-BB0B67B65B5B}" type="presOf" srcId="{99EADA56-EACC-4463-9172-D13F14025A35}" destId="{24AE9095-9813-42A7-BD70-FBFF559B67F0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BA338E43-AD13-4EB4-8F31-C395FD9D4CA9}" type="presOf" srcId="{BD8BAC0E-89CF-48E6-B661-423D85A2D0A4}" destId="{74913850-F680-4EE9-9C66-538498415C60}" srcOrd="1" destOrd="0" presId="urn:microsoft.com/office/officeart/2005/8/layout/orgChart1"/>
    <dgm:cxn modelId="{5578F24C-5497-4304-B0A0-C333B0DB59EB}" type="presOf" srcId="{0EBCA0ED-4E9E-47AC-95AD-E5969C27F72B}" destId="{04901C3C-C9E4-4718-A6DB-6FAFE385C3B5}" srcOrd="0" destOrd="0" presId="urn:microsoft.com/office/officeart/2005/8/layout/orgChart1"/>
    <dgm:cxn modelId="{599EAB7A-D847-4403-9B6C-86A2C75A12C6}" type="presOf" srcId="{08C27CB2-FCF0-4D44-A11A-51AB8C303D76}" destId="{02741DF8-5B19-4907-BB9D-96B32D56E8E3}" srcOrd="0" destOrd="0" presId="urn:microsoft.com/office/officeart/2005/8/layout/orgChart1"/>
    <dgm:cxn modelId="{E38001E7-37E2-4615-A87D-32732A33E98F}" type="presOf" srcId="{66D3B1A6-EC79-4688-9FD8-3631C52892A8}" destId="{1452AAE3-7C60-42E7-B48D-825D20B797F8}" srcOrd="0" destOrd="0" presId="urn:microsoft.com/office/officeart/2005/8/layout/orgChart1"/>
    <dgm:cxn modelId="{44D7448E-8C7E-4463-BFB7-EFD74FF8B40F}" type="presOf" srcId="{B194E6A4-343B-4897-91E1-32A66AF365E3}" destId="{E051DEF9-EB24-4E61-8DDF-28711B3D1961}" srcOrd="0" destOrd="0" presId="urn:microsoft.com/office/officeart/2005/8/layout/orgChart1"/>
    <dgm:cxn modelId="{7A4E63A7-2D05-4C6C-A096-E1EDC108991D}" type="presOf" srcId="{9BF821AB-73D7-46E1-908F-129515DC495D}" destId="{796BCDEB-6F92-4D7F-9368-AAA1090A16E9}" srcOrd="1" destOrd="0" presId="urn:microsoft.com/office/officeart/2005/8/layout/orgChart1"/>
    <dgm:cxn modelId="{A2981DB3-1773-441B-8FD2-140C19CB30CB}" type="presOf" srcId="{0B72B09D-2B6B-491D-84E3-8D273CC5A045}" destId="{4285653A-9C3E-44D9-9A62-C46F51B50CB4}" srcOrd="0" destOrd="0" presId="urn:microsoft.com/office/officeart/2005/8/layout/orgChart1"/>
    <dgm:cxn modelId="{9045A997-17FD-4573-8C0F-D60BB35F004C}" type="presOf" srcId="{ED5178BE-DB7A-4128-90DE-10D3BAD51C26}" destId="{116F8CE3-A21E-4C42-8A05-643D5FE31379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34FC38AE-9095-49F0-95A1-F0982E904F13}" type="presOf" srcId="{D6BAF78C-B810-4056-AEF8-944BF2239042}" destId="{795D1D43-E1F6-4FE7-96DC-9DC569EB1645}" srcOrd="1" destOrd="0" presId="urn:microsoft.com/office/officeart/2005/8/layout/orgChart1"/>
    <dgm:cxn modelId="{0A1B326F-3669-4A72-9C4B-548061D26156}" type="presOf" srcId="{F7E492C0-D75F-483F-B208-20528FF56183}" destId="{612C0F5D-EFC2-4E92-8682-1B086BE2453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DB3AA02A-28ED-4112-A992-430ECBFFF2B1}" type="presOf" srcId="{08C27CB2-FCF0-4D44-A11A-51AB8C303D76}" destId="{F4DFE207-A4FE-4A34-BB45-7EE66CAF64F2}" srcOrd="1" destOrd="0" presId="urn:microsoft.com/office/officeart/2005/8/layout/orgChart1"/>
    <dgm:cxn modelId="{7E849371-6293-49FA-9E84-CDE683CA9F5E}" type="presOf" srcId="{9BF821AB-73D7-46E1-908F-129515DC495D}" destId="{D3CE5028-E662-40F1-9329-CA241092246B}" srcOrd="0" destOrd="0" presId="urn:microsoft.com/office/officeart/2005/8/layout/orgChart1"/>
    <dgm:cxn modelId="{9E846D67-C0B9-4D1A-BEB0-3AFBFEECB62C}" type="presOf" srcId="{18D177C1-524B-4A5E-BB2A-51D15420D5EC}" destId="{BFF4297D-9DD5-4F82-A9FC-F8971922BE74}" srcOrd="0" destOrd="0" presId="urn:microsoft.com/office/officeart/2005/8/layout/orgChart1"/>
    <dgm:cxn modelId="{F92C98D3-A1A3-4F4E-9979-24327CAC8C08}" type="presOf" srcId="{CFB979D6-F55C-4C35-8C9E-410527FCC021}" destId="{106B9E69-B0B2-4A80-B430-B387C3F41A3D}" srcOrd="1" destOrd="0" presId="urn:microsoft.com/office/officeart/2005/8/layout/orgChart1"/>
    <dgm:cxn modelId="{4162C684-B439-4CA2-8F38-1EEB1A8B2BE6}" type="presParOf" srcId="{894B5E8F-9592-4CE9-B1C0-6BE0E501D811}" destId="{F6E6FEAD-6DBB-41DF-AA5C-F2D7862E1A0F}" srcOrd="0" destOrd="0" presId="urn:microsoft.com/office/officeart/2005/8/layout/orgChart1"/>
    <dgm:cxn modelId="{19C9D48A-1BED-4E49-AA4F-6AC6FEA57442}" type="presParOf" srcId="{F6E6FEAD-6DBB-41DF-AA5C-F2D7862E1A0F}" destId="{F86EFF71-763B-4D0E-A9F8-B881FD6D4458}" srcOrd="0" destOrd="0" presId="urn:microsoft.com/office/officeart/2005/8/layout/orgChart1"/>
    <dgm:cxn modelId="{62BF4A37-253F-4614-9558-A7C9914E4258}" type="presParOf" srcId="{F86EFF71-763B-4D0E-A9F8-B881FD6D4458}" destId="{A0751396-217E-4E2F-971C-00D04A696A6F}" srcOrd="0" destOrd="0" presId="urn:microsoft.com/office/officeart/2005/8/layout/orgChart1"/>
    <dgm:cxn modelId="{A9DC0E25-6630-4C3D-BEA4-7F4F581984F7}" type="presParOf" srcId="{F86EFF71-763B-4D0E-A9F8-B881FD6D4458}" destId="{795D1D43-E1F6-4FE7-96DC-9DC569EB1645}" srcOrd="1" destOrd="0" presId="urn:microsoft.com/office/officeart/2005/8/layout/orgChart1"/>
    <dgm:cxn modelId="{9858A7C3-8C6B-4C35-AAE7-44736BC01746}" type="presParOf" srcId="{F6E6FEAD-6DBB-41DF-AA5C-F2D7862E1A0F}" destId="{60CB6DC7-77D2-4A35-B8A4-2BD19E9716B0}" srcOrd="1" destOrd="0" presId="urn:microsoft.com/office/officeart/2005/8/layout/orgChart1"/>
    <dgm:cxn modelId="{0C189DF4-B07C-49A7-BC73-914B27D76F60}" type="presParOf" srcId="{60CB6DC7-77D2-4A35-B8A4-2BD19E9716B0}" destId="{BFF4297D-9DD5-4F82-A9FC-F8971922BE74}" srcOrd="0" destOrd="0" presId="urn:microsoft.com/office/officeart/2005/8/layout/orgChart1"/>
    <dgm:cxn modelId="{A9A16F2F-DCF0-4BEE-B44E-367F45F868A6}" type="presParOf" srcId="{60CB6DC7-77D2-4A35-B8A4-2BD19E9716B0}" destId="{09E2E397-B08A-4762-9BC9-CE60F5750A68}" srcOrd="1" destOrd="0" presId="urn:microsoft.com/office/officeart/2005/8/layout/orgChart1"/>
    <dgm:cxn modelId="{65A4C34C-2041-4AC7-89E9-D737E6652E5D}" type="presParOf" srcId="{09E2E397-B08A-4762-9BC9-CE60F5750A68}" destId="{15C1C1EC-DC40-4C3E-83B7-E8E7AA213083}" srcOrd="0" destOrd="0" presId="urn:microsoft.com/office/officeart/2005/8/layout/orgChart1"/>
    <dgm:cxn modelId="{22C4B65E-8933-4406-80B9-CBE1910E37B1}" type="presParOf" srcId="{15C1C1EC-DC40-4C3E-83B7-E8E7AA213083}" destId="{24AE9095-9813-42A7-BD70-FBFF559B67F0}" srcOrd="0" destOrd="0" presId="urn:microsoft.com/office/officeart/2005/8/layout/orgChart1"/>
    <dgm:cxn modelId="{471C84FA-D8A9-4914-AE01-B50AE7BAA70C}" type="presParOf" srcId="{15C1C1EC-DC40-4C3E-83B7-E8E7AA213083}" destId="{0C688BC0-7AC1-40D0-BA1A-812F1047DA73}" srcOrd="1" destOrd="0" presId="urn:microsoft.com/office/officeart/2005/8/layout/orgChart1"/>
    <dgm:cxn modelId="{B4CD08D1-E205-4B65-8508-04EA61DCE05A}" type="presParOf" srcId="{09E2E397-B08A-4762-9BC9-CE60F5750A68}" destId="{24EAD053-ECC4-46B5-B579-69C8FF485C87}" srcOrd="1" destOrd="0" presId="urn:microsoft.com/office/officeart/2005/8/layout/orgChart1"/>
    <dgm:cxn modelId="{261547A4-2FF7-4578-8B30-74E6661B9918}" type="presParOf" srcId="{09E2E397-B08A-4762-9BC9-CE60F5750A68}" destId="{98118BC6-806A-4595-8CB0-2425A43BA65B}" srcOrd="2" destOrd="0" presId="urn:microsoft.com/office/officeart/2005/8/layout/orgChart1"/>
    <dgm:cxn modelId="{907A70FA-1BF0-42EA-8C97-5E6E9040EFBA}" type="presParOf" srcId="{60CB6DC7-77D2-4A35-B8A4-2BD19E9716B0}" destId="{7BA73795-A245-467E-BE24-5416FD86209A}" srcOrd="2" destOrd="0" presId="urn:microsoft.com/office/officeart/2005/8/layout/orgChart1"/>
    <dgm:cxn modelId="{C0167FEC-7945-4605-869C-36F68E9A228F}" type="presParOf" srcId="{60CB6DC7-77D2-4A35-B8A4-2BD19E9716B0}" destId="{586FD9D2-9F0F-4006-B06F-DF280926BC5B}" srcOrd="3" destOrd="0" presId="urn:microsoft.com/office/officeart/2005/8/layout/orgChart1"/>
    <dgm:cxn modelId="{19A2AEDA-A0D2-433A-8F7D-BFEBA2912EF1}" type="presParOf" srcId="{586FD9D2-9F0F-4006-B06F-DF280926BC5B}" destId="{E7717D76-D0AF-4227-BE0A-FBDA3922C040}" srcOrd="0" destOrd="0" presId="urn:microsoft.com/office/officeart/2005/8/layout/orgChart1"/>
    <dgm:cxn modelId="{33CA7A0D-FBEC-489C-BEAA-AAA2ABB70CCC}" type="presParOf" srcId="{E7717D76-D0AF-4227-BE0A-FBDA3922C040}" destId="{33276428-B538-4463-97EC-AC510A8C1CB9}" srcOrd="0" destOrd="0" presId="urn:microsoft.com/office/officeart/2005/8/layout/orgChart1"/>
    <dgm:cxn modelId="{B5C86DF5-453C-4F05-AAB0-999F6F2010A0}" type="presParOf" srcId="{E7717D76-D0AF-4227-BE0A-FBDA3922C040}" destId="{106B9E69-B0B2-4A80-B430-B387C3F41A3D}" srcOrd="1" destOrd="0" presId="urn:microsoft.com/office/officeart/2005/8/layout/orgChart1"/>
    <dgm:cxn modelId="{7E4D6AA7-3383-4C25-80AB-A8677D92A181}" type="presParOf" srcId="{586FD9D2-9F0F-4006-B06F-DF280926BC5B}" destId="{41F7A624-7041-43D3-BDF2-7749114F50E6}" srcOrd="1" destOrd="0" presId="urn:microsoft.com/office/officeart/2005/8/layout/orgChart1"/>
    <dgm:cxn modelId="{58101633-BD37-46E1-937C-8930674248EA}" type="presParOf" srcId="{586FD9D2-9F0F-4006-B06F-DF280926BC5B}" destId="{F7095511-468E-4665-A09D-2B2006ECD36E}" srcOrd="2" destOrd="0" presId="urn:microsoft.com/office/officeart/2005/8/layout/orgChart1"/>
    <dgm:cxn modelId="{B5B43576-D874-465A-8CCF-333C8F02D4CF}" type="presParOf" srcId="{60CB6DC7-77D2-4A35-B8A4-2BD19E9716B0}" destId="{45494B74-3ED4-46BA-AC12-6DB58CD96B6A}" srcOrd="4" destOrd="0" presId="urn:microsoft.com/office/officeart/2005/8/layout/orgChart1"/>
    <dgm:cxn modelId="{643C730B-C8C1-4030-B9B7-7D89D93F113D}" type="presParOf" srcId="{60CB6DC7-77D2-4A35-B8A4-2BD19E9716B0}" destId="{2BD2F572-E5B2-42F4-B1DA-B2DE90A50116}" srcOrd="5" destOrd="0" presId="urn:microsoft.com/office/officeart/2005/8/layout/orgChart1"/>
    <dgm:cxn modelId="{6447CCC0-EE3C-4CFE-B330-13F0BBF31E09}" type="presParOf" srcId="{2BD2F572-E5B2-42F4-B1DA-B2DE90A50116}" destId="{4FB94DF8-8996-460D-952E-8570C8BF9E5F}" srcOrd="0" destOrd="0" presId="urn:microsoft.com/office/officeart/2005/8/layout/orgChart1"/>
    <dgm:cxn modelId="{87B75E28-2AC2-44D1-8057-E145CCF0CE5E}" type="presParOf" srcId="{4FB94DF8-8996-460D-952E-8570C8BF9E5F}" destId="{D3CE5028-E662-40F1-9329-CA241092246B}" srcOrd="0" destOrd="0" presId="urn:microsoft.com/office/officeart/2005/8/layout/orgChart1"/>
    <dgm:cxn modelId="{AA30B3A6-5E3C-4964-8D49-316F73D9892D}" type="presParOf" srcId="{4FB94DF8-8996-460D-952E-8570C8BF9E5F}" destId="{796BCDEB-6F92-4D7F-9368-AAA1090A16E9}" srcOrd="1" destOrd="0" presId="urn:microsoft.com/office/officeart/2005/8/layout/orgChart1"/>
    <dgm:cxn modelId="{5D7D3738-0AC0-4942-8C10-3AA73F4B6C31}" type="presParOf" srcId="{2BD2F572-E5B2-42F4-B1DA-B2DE90A50116}" destId="{7DD5ECEE-58F8-4608-9226-F38A81E8D15D}" srcOrd="1" destOrd="0" presId="urn:microsoft.com/office/officeart/2005/8/layout/orgChart1"/>
    <dgm:cxn modelId="{9962B3EF-0292-495B-AA39-38ED8452AF29}" type="presParOf" srcId="{2BD2F572-E5B2-42F4-B1DA-B2DE90A50116}" destId="{504DD2A7-B320-4E93-A2C4-D7DA9DED4FD8}" srcOrd="2" destOrd="0" presId="urn:microsoft.com/office/officeart/2005/8/layout/orgChart1"/>
    <dgm:cxn modelId="{98816CC9-7820-4045-9468-47519717EE1B}" type="presParOf" srcId="{60CB6DC7-77D2-4A35-B8A4-2BD19E9716B0}" destId="{23F44244-351A-4313-89DA-1D0C8020ABFA}" srcOrd="6" destOrd="0" presId="urn:microsoft.com/office/officeart/2005/8/layout/orgChart1"/>
    <dgm:cxn modelId="{8F874A50-C6AA-4ECE-B8C9-3EDEE59960F9}" type="presParOf" srcId="{60CB6DC7-77D2-4A35-B8A4-2BD19E9716B0}" destId="{04D03080-FCDD-435B-9097-DA7E4214C741}" srcOrd="7" destOrd="0" presId="urn:microsoft.com/office/officeart/2005/8/layout/orgChart1"/>
    <dgm:cxn modelId="{E35A304B-FD45-46D0-8C70-9C6AC9F11D98}" type="presParOf" srcId="{04D03080-FCDD-435B-9097-DA7E4214C741}" destId="{1893CFF5-D809-477A-AFD5-27E7ACB3559D}" srcOrd="0" destOrd="0" presId="urn:microsoft.com/office/officeart/2005/8/layout/orgChart1"/>
    <dgm:cxn modelId="{B28CD23A-983A-4DB2-A55F-2A3B97959991}" type="presParOf" srcId="{1893CFF5-D809-477A-AFD5-27E7ACB3559D}" destId="{612C0F5D-EFC2-4E92-8682-1B086BE24534}" srcOrd="0" destOrd="0" presId="urn:microsoft.com/office/officeart/2005/8/layout/orgChart1"/>
    <dgm:cxn modelId="{65873491-8DFE-40E7-9FC9-B99F2A505169}" type="presParOf" srcId="{1893CFF5-D809-477A-AFD5-27E7ACB3559D}" destId="{6328F3F3-0744-4439-B2E8-79062AEEC82D}" srcOrd="1" destOrd="0" presId="urn:microsoft.com/office/officeart/2005/8/layout/orgChart1"/>
    <dgm:cxn modelId="{BF889806-1AAE-4C5E-95E7-A1D3BF672FAF}" type="presParOf" srcId="{04D03080-FCDD-435B-9097-DA7E4214C741}" destId="{7B18954F-C92F-4A2E-960D-E7B54F3A9750}" srcOrd="1" destOrd="0" presId="urn:microsoft.com/office/officeart/2005/8/layout/orgChart1"/>
    <dgm:cxn modelId="{9ADDB5BF-3035-44BA-A110-4CA561607A93}" type="presParOf" srcId="{04D03080-FCDD-435B-9097-DA7E4214C741}" destId="{38245F34-9EDB-4FC2-955D-DC7CEC4103C2}" srcOrd="2" destOrd="0" presId="urn:microsoft.com/office/officeart/2005/8/layout/orgChart1"/>
    <dgm:cxn modelId="{8E263CDD-4FC8-4F3A-AFE6-D6FBBFC93C0D}" type="presParOf" srcId="{60CB6DC7-77D2-4A35-B8A4-2BD19E9716B0}" destId="{1452AAE3-7C60-42E7-B48D-825D20B797F8}" srcOrd="8" destOrd="0" presId="urn:microsoft.com/office/officeart/2005/8/layout/orgChart1"/>
    <dgm:cxn modelId="{A3E69147-B15B-470F-9263-D966D456D05B}" type="presParOf" srcId="{60CB6DC7-77D2-4A35-B8A4-2BD19E9716B0}" destId="{9E45F886-61EF-4A2B-95FB-0CBBAD1FA1AB}" srcOrd="9" destOrd="0" presId="urn:microsoft.com/office/officeart/2005/8/layout/orgChart1"/>
    <dgm:cxn modelId="{60FCAA8E-C64E-44C1-AE64-5317B906D177}" type="presParOf" srcId="{9E45F886-61EF-4A2B-95FB-0CBBAD1FA1AB}" destId="{CAB04ADC-B21C-4AA2-8AAC-AFD0BD8D6B35}" srcOrd="0" destOrd="0" presId="urn:microsoft.com/office/officeart/2005/8/layout/orgChart1"/>
    <dgm:cxn modelId="{69575467-1994-47E1-A322-C48F714545C7}" type="presParOf" srcId="{CAB04ADC-B21C-4AA2-8AAC-AFD0BD8D6B35}" destId="{54550EDA-FE5B-4D6E-AE5A-37DCEBD432C6}" srcOrd="0" destOrd="0" presId="urn:microsoft.com/office/officeart/2005/8/layout/orgChart1"/>
    <dgm:cxn modelId="{79478B4E-0889-4E97-89AD-3F86BBA61D25}" type="presParOf" srcId="{CAB04ADC-B21C-4AA2-8AAC-AFD0BD8D6B35}" destId="{74913850-F680-4EE9-9C66-538498415C60}" srcOrd="1" destOrd="0" presId="urn:microsoft.com/office/officeart/2005/8/layout/orgChart1"/>
    <dgm:cxn modelId="{DF87A3F4-2B2B-4D14-BBA8-F4819BD0DBB0}" type="presParOf" srcId="{9E45F886-61EF-4A2B-95FB-0CBBAD1FA1AB}" destId="{B4E13D2C-B175-46FB-8857-FCF23190FDFA}" srcOrd="1" destOrd="0" presId="urn:microsoft.com/office/officeart/2005/8/layout/orgChart1"/>
    <dgm:cxn modelId="{F926E3CA-D68B-446E-8CE5-A26F83A4580E}" type="presParOf" srcId="{9E45F886-61EF-4A2B-95FB-0CBBAD1FA1AB}" destId="{3CFB4F26-15BB-496E-BD23-D165B45E224C}" srcOrd="2" destOrd="0" presId="urn:microsoft.com/office/officeart/2005/8/layout/orgChart1"/>
    <dgm:cxn modelId="{B02FA705-928F-4571-9DB8-BDAA3886DF13}" type="presParOf" srcId="{60CB6DC7-77D2-4A35-B8A4-2BD19E9716B0}" destId="{EF058589-0EAD-4540-BE50-3525EB86D2D6}" srcOrd="10" destOrd="0" presId="urn:microsoft.com/office/officeart/2005/8/layout/orgChart1"/>
    <dgm:cxn modelId="{4D49D106-7EFB-44CA-B267-0376890868A1}" type="presParOf" srcId="{60CB6DC7-77D2-4A35-B8A4-2BD19E9716B0}" destId="{EA31937F-D328-4B26-B242-667558808D4D}" srcOrd="11" destOrd="0" presId="urn:microsoft.com/office/officeart/2005/8/layout/orgChart1"/>
    <dgm:cxn modelId="{D59AA5E8-7F03-42A9-968D-CE4B9C282816}" type="presParOf" srcId="{EA31937F-D328-4B26-B242-667558808D4D}" destId="{E6C371F6-A193-4C42-8B28-DB711D4C3A43}" srcOrd="0" destOrd="0" presId="urn:microsoft.com/office/officeart/2005/8/layout/orgChart1"/>
    <dgm:cxn modelId="{9B4E91D4-ED50-4C58-B280-F71D9F1CCC8A}" type="presParOf" srcId="{E6C371F6-A193-4C42-8B28-DB711D4C3A43}" destId="{086D4EEE-5856-4CCD-A755-5AABC3D1B1C3}" srcOrd="0" destOrd="0" presId="urn:microsoft.com/office/officeart/2005/8/layout/orgChart1"/>
    <dgm:cxn modelId="{699D5EF3-21C8-4E73-A88D-33B60EE2155A}" type="presParOf" srcId="{E6C371F6-A193-4C42-8B28-DB711D4C3A43}" destId="{C15C84A0-24B0-40D1-BD62-B48FC5B8B2FE}" srcOrd="1" destOrd="0" presId="urn:microsoft.com/office/officeart/2005/8/layout/orgChart1"/>
    <dgm:cxn modelId="{2E0B0C5B-BDF9-44BA-9B89-F529E3CB9515}" type="presParOf" srcId="{EA31937F-D328-4B26-B242-667558808D4D}" destId="{1198569A-A42E-4D95-8E21-978D554A81DC}" srcOrd="1" destOrd="0" presId="urn:microsoft.com/office/officeart/2005/8/layout/orgChart1"/>
    <dgm:cxn modelId="{4ACE99AC-5B87-48DA-B3AE-47C26C48A4AA}" type="presParOf" srcId="{EA31937F-D328-4B26-B242-667558808D4D}" destId="{EC8AA261-2834-4FC7-92DA-D26E12D1671F}" srcOrd="2" destOrd="0" presId="urn:microsoft.com/office/officeart/2005/8/layout/orgChart1"/>
    <dgm:cxn modelId="{86333AEE-8A6F-4C32-B74A-E72BEC0A8C1E}" type="presParOf" srcId="{60CB6DC7-77D2-4A35-B8A4-2BD19E9716B0}" destId="{19DAD4F4-BDD1-4B18-A7BA-ED86D65B24AD}" srcOrd="12" destOrd="0" presId="urn:microsoft.com/office/officeart/2005/8/layout/orgChart1"/>
    <dgm:cxn modelId="{447DB856-0BA7-4F9D-861D-E0425B50166B}" type="presParOf" srcId="{60CB6DC7-77D2-4A35-B8A4-2BD19E9716B0}" destId="{918A67D1-D052-4666-B5F9-11B942AAA1AA}" srcOrd="13" destOrd="0" presId="urn:microsoft.com/office/officeart/2005/8/layout/orgChart1"/>
    <dgm:cxn modelId="{ADE9C3AD-7D64-4B5F-A9A8-21C3881C5F8C}" type="presParOf" srcId="{918A67D1-D052-4666-B5F9-11B942AAA1AA}" destId="{D1F81C95-FEA0-4DAF-BB95-9E1EB7849588}" srcOrd="0" destOrd="0" presId="urn:microsoft.com/office/officeart/2005/8/layout/orgChart1"/>
    <dgm:cxn modelId="{FCA69CEB-512A-48CB-827F-7C63578BC9B1}" type="presParOf" srcId="{D1F81C95-FEA0-4DAF-BB95-9E1EB7849588}" destId="{02741DF8-5B19-4907-BB9D-96B32D56E8E3}" srcOrd="0" destOrd="0" presId="urn:microsoft.com/office/officeart/2005/8/layout/orgChart1"/>
    <dgm:cxn modelId="{3C9752F0-BF66-42EC-A79F-52708E1FD3F9}" type="presParOf" srcId="{D1F81C95-FEA0-4DAF-BB95-9E1EB7849588}" destId="{F4DFE207-A4FE-4A34-BB45-7EE66CAF64F2}" srcOrd="1" destOrd="0" presId="urn:microsoft.com/office/officeart/2005/8/layout/orgChart1"/>
    <dgm:cxn modelId="{19B708F1-6C54-4CC5-A866-6E523BC245A7}" type="presParOf" srcId="{918A67D1-D052-4666-B5F9-11B942AAA1AA}" destId="{7463ABDD-1B05-4C24-913B-A5F30C863DC6}" srcOrd="1" destOrd="0" presId="urn:microsoft.com/office/officeart/2005/8/layout/orgChart1"/>
    <dgm:cxn modelId="{456C1719-A804-4D77-81F4-2653EC28EA61}" type="presParOf" srcId="{918A67D1-D052-4666-B5F9-11B942AAA1AA}" destId="{34DB430E-9ED1-422E-8E1B-809AA8B2AC07}" srcOrd="2" destOrd="0" presId="urn:microsoft.com/office/officeart/2005/8/layout/orgChart1"/>
    <dgm:cxn modelId="{E3B2C594-EF69-4FD8-859D-9913D160222F}" type="presParOf" srcId="{60CB6DC7-77D2-4A35-B8A4-2BD19E9716B0}" destId="{4285653A-9C3E-44D9-9A62-C46F51B50CB4}" srcOrd="14" destOrd="0" presId="urn:microsoft.com/office/officeart/2005/8/layout/orgChart1"/>
    <dgm:cxn modelId="{F6F44CC9-374F-49BE-B1D2-4E794E03D1DA}" type="presParOf" srcId="{60CB6DC7-77D2-4A35-B8A4-2BD19E9716B0}" destId="{3F7C7A20-0E24-446D-97FB-C9C76AF1DE89}" srcOrd="15" destOrd="0" presId="urn:microsoft.com/office/officeart/2005/8/layout/orgChart1"/>
    <dgm:cxn modelId="{B365E426-4864-412A-B9D6-CA19C7D7AD78}" type="presParOf" srcId="{3F7C7A20-0E24-446D-97FB-C9C76AF1DE89}" destId="{B976113F-97B3-4177-9A4E-730F8F84FAB8}" srcOrd="0" destOrd="0" presId="urn:microsoft.com/office/officeart/2005/8/layout/orgChart1"/>
    <dgm:cxn modelId="{1AF0CCAF-BE82-408F-9D29-A8B156560AEC}" type="presParOf" srcId="{B976113F-97B3-4177-9A4E-730F8F84FAB8}" destId="{1C871BB5-62F6-4885-ACD0-7703A22589F8}" srcOrd="0" destOrd="0" presId="urn:microsoft.com/office/officeart/2005/8/layout/orgChart1"/>
    <dgm:cxn modelId="{33EDAA70-613F-40A9-B7C6-74C5F07F11D5}" type="presParOf" srcId="{B976113F-97B3-4177-9A4E-730F8F84FAB8}" destId="{40EFDCFE-6259-4D34-8B44-87E278B72383}" srcOrd="1" destOrd="0" presId="urn:microsoft.com/office/officeart/2005/8/layout/orgChart1"/>
    <dgm:cxn modelId="{8D3F30E7-0938-4546-BBCE-7832108935EF}" type="presParOf" srcId="{3F7C7A20-0E24-446D-97FB-C9C76AF1DE89}" destId="{B91B8244-32AD-42A4-92D4-CB4770897114}" srcOrd="1" destOrd="0" presId="urn:microsoft.com/office/officeart/2005/8/layout/orgChart1"/>
    <dgm:cxn modelId="{7C6E122F-5686-43FE-A035-A65DC54D125E}" type="presParOf" srcId="{3F7C7A20-0E24-446D-97FB-C9C76AF1DE89}" destId="{1970A3A8-004E-441D-9602-3AE4BFF966BB}" srcOrd="2" destOrd="0" presId="urn:microsoft.com/office/officeart/2005/8/layout/orgChart1"/>
    <dgm:cxn modelId="{5A22421A-8B8E-4940-9C17-8738A68B8E09}" type="presParOf" srcId="{60CB6DC7-77D2-4A35-B8A4-2BD19E9716B0}" destId="{E051DEF9-EB24-4E61-8DDF-28711B3D1961}" srcOrd="16" destOrd="0" presId="urn:microsoft.com/office/officeart/2005/8/layout/orgChart1"/>
    <dgm:cxn modelId="{19829403-36DD-4082-9393-93003B2B44EB}" type="presParOf" srcId="{60CB6DC7-77D2-4A35-B8A4-2BD19E9716B0}" destId="{1790A086-014C-48DB-898D-CAF28D640590}" srcOrd="17" destOrd="0" presId="urn:microsoft.com/office/officeart/2005/8/layout/orgChart1"/>
    <dgm:cxn modelId="{08DE0BED-C3B1-4DE2-AFA0-A520EEFBE914}" type="presParOf" srcId="{1790A086-014C-48DB-898D-CAF28D640590}" destId="{44C7FE0A-DC70-4DAA-AD69-1B9A412EF065}" srcOrd="0" destOrd="0" presId="urn:microsoft.com/office/officeart/2005/8/layout/orgChart1"/>
    <dgm:cxn modelId="{1426DFF1-FDF8-4F6E-9F3B-3A93BE425E1A}" type="presParOf" srcId="{44C7FE0A-DC70-4DAA-AD69-1B9A412EF065}" destId="{04901C3C-C9E4-4718-A6DB-6FAFE385C3B5}" srcOrd="0" destOrd="0" presId="urn:microsoft.com/office/officeart/2005/8/layout/orgChart1"/>
    <dgm:cxn modelId="{958A6338-3FF2-461E-8EC5-4C247C3EEBE1}" type="presParOf" srcId="{44C7FE0A-DC70-4DAA-AD69-1B9A412EF065}" destId="{CC92D6C7-2693-49F6-B644-D26F4B67C635}" srcOrd="1" destOrd="0" presId="urn:microsoft.com/office/officeart/2005/8/layout/orgChart1"/>
    <dgm:cxn modelId="{EA545225-F0C3-4630-9B88-2A08F6DF0ABB}" type="presParOf" srcId="{1790A086-014C-48DB-898D-CAF28D640590}" destId="{E15BAABB-15F0-4486-ACDD-ECAB66CCEA8C}" srcOrd="1" destOrd="0" presId="urn:microsoft.com/office/officeart/2005/8/layout/orgChart1"/>
    <dgm:cxn modelId="{EC3A70CB-AA54-43F7-AA34-6276683BD1E2}" type="presParOf" srcId="{1790A086-014C-48DB-898D-CAF28D640590}" destId="{CEB5D3E4-D6D6-4957-9B31-B5C80A35534C}" srcOrd="2" destOrd="0" presId="urn:microsoft.com/office/officeart/2005/8/layout/orgChart1"/>
    <dgm:cxn modelId="{C0256C4D-FD74-4E1B-9185-EA60652A96B2}" type="presParOf" srcId="{60CB6DC7-77D2-4A35-B8A4-2BD19E9716B0}" destId="{222B6181-6608-4696-9457-D00D9C39803B}" srcOrd="18" destOrd="0" presId="urn:microsoft.com/office/officeart/2005/8/layout/orgChart1"/>
    <dgm:cxn modelId="{AC03A2DA-7025-405E-883B-4C439CA57522}" type="presParOf" srcId="{60CB6DC7-77D2-4A35-B8A4-2BD19E9716B0}" destId="{9B40B91E-322C-4AA4-8EA8-780DA6A45BE5}" srcOrd="19" destOrd="0" presId="urn:microsoft.com/office/officeart/2005/8/layout/orgChart1"/>
    <dgm:cxn modelId="{AF35262D-6D1B-4F76-AE53-AA432083FC56}" type="presParOf" srcId="{9B40B91E-322C-4AA4-8EA8-780DA6A45BE5}" destId="{BDCF7894-B77B-4064-BF1E-A1B44394E03B}" srcOrd="0" destOrd="0" presId="urn:microsoft.com/office/officeart/2005/8/layout/orgChart1"/>
    <dgm:cxn modelId="{80E2959A-6810-401A-A7E5-7AE818851F05}" type="presParOf" srcId="{BDCF7894-B77B-4064-BF1E-A1B44394E03B}" destId="{116F8CE3-A21E-4C42-8A05-643D5FE31379}" srcOrd="0" destOrd="0" presId="urn:microsoft.com/office/officeart/2005/8/layout/orgChart1"/>
    <dgm:cxn modelId="{EC87EA8C-585D-49F5-9A3E-40BE5EE5C18A}" type="presParOf" srcId="{BDCF7894-B77B-4064-BF1E-A1B44394E03B}" destId="{0EB445A3-65D6-4932-8805-A0DBA0D91855}" srcOrd="1" destOrd="0" presId="urn:microsoft.com/office/officeart/2005/8/layout/orgChart1"/>
    <dgm:cxn modelId="{0396A6DA-919C-4B8E-B69C-2EA9CB8E5ACC}" type="presParOf" srcId="{9B40B91E-322C-4AA4-8EA8-780DA6A45BE5}" destId="{C0D9C6E3-2178-4442-8BD2-1E17CFD69DFB}" srcOrd="1" destOrd="0" presId="urn:microsoft.com/office/officeart/2005/8/layout/orgChart1"/>
    <dgm:cxn modelId="{51AE82AB-8165-4173-832A-6D399A9C0B74}" type="presParOf" srcId="{9B40B91E-322C-4AA4-8EA8-780DA6A45BE5}" destId="{BAA5AFA4-0178-4E56-8929-61EBB54BD925}" srcOrd="2" destOrd="0" presId="urn:microsoft.com/office/officeart/2005/8/layout/orgChart1"/>
    <dgm:cxn modelId="{2135C076-4EBF-4B71-8636-519E66F4FA37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F8D16560-847D-4979-A278-51556F7C2A39}" type="presOf" srcId="{E5ADD0F3-3D14-4723-84F1-B7D2F082ED36}" destId="{C15C84A0-24B0-40D1-BD62-B48FC5B8B2FE}" srcOrd="1" destOrd="0" presId="urn:microsoft.com/office/officeart/2005/8/layout/orgChart1"/>
    <dgm:cxn modelId="{E7708AE9-4D45-4A8A-AE4B-5F54447AB675}" type="presOf" srcId="{99EADA56-EACC-4463-9172-D13F14025A35}" destId="{0C688BC0-7AC1-40D0-BA1A-812F1047DA73}" srcOrd="1" destOrd="0" presId="urn:microsoft.com/office/officeart/2005/8/layout/orgChart1"/>
    <dgm:cxn modelId="{9FFEC1C2-1821-4C46-8741-DA7F52A83BD4}" type="presOf" srcId="{BD8BAC0E-89CF-48E6-B661-423D85A2D0A4}" destId="{54550EDA-FE5B-4D6E-AE5A-37DCEBD432C6}" srcOrd="0" destOrd="0" presId="urn:microsoft.com/office/officeart/2005/8/layout/orgChart1"/>
    <dgm:cxn modelId="{0EC205EA-4FA4-4BDA-95A8-1FA00F04051A}" type="presOf" srcId="{CFB979D6-F55C-4C35-8C9E-410527FCC021}" destId="{106B9E69-B0B2-4A80-B430-B387C3F41A3D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28830D4C-A1A9-462D-890B-5C8AB73E869E}" type="presOf" srcId="{0B72B09D-2B6B-491D-84E3-8D273CC5A045}" destId="{4285653A-9C3E-44D9-9A62-C46F51B50CB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BE492B5-C81B-4FBF-B795-A511E59560D0}" type="presOf" srcId="{18D177C1-524B-4A5E-BB2A-51D15420D5EC}" destId="{BFF4297D-9DD5-4F82-A9FC-F8971922BE74}" srcOrd="0" destOrd="0" presId="urn:microsoft.com/office/officeart/2005/8/layout/orgChart1"/>
    <dgm:cxn modelId="{71E33D7B-314F-48EF-B005-619BDF0A06F3}" type="presOf" srcId="{0EBCA0ED-4E9E-47AC-95AD-E5969C27F72B}" destId="{04901C3C-C9E4-4718-A6DB-6FAFE385C3B5}" srcOrd="0" destOrd="0" presId="urn:microsoft.com/office/officeart/2005/8/layout/orgChart1"/>
    <dgm:cxn modelId="{2F91B3B5-4560-426A-AED3-8B31F79247F8}" type="presOf" srcId="{F7E492C0-D75F-483F-B208-20528FF56183}" destId="{6328F3F3-0744-4439-B2E8-79062AEEC82D}" srcOrd="1" destOrd="0" presId="urn:microsoft.com/office/officeart/2005/8/layout/orgChart1"/>
    <dgm:cxn modelId="{DD3DC99C-58A7-4423-9B48-31ABB635F9DE}" type="presOf" srcId="{209D2B16-0651-4761-AF34-AF11EC34ABAF}" destId="{40EFDCFE-6259-4D34-8B44-87E278B72383}" srcOrd="1" destOrd="0" presId="urn:microsoft.com/office/officeart/2005/8/layout/orgChart1"/>
    <dgm:cxn modelId="{C7AC0699-0CD6-44F7-9A34-2AD4FB650A65}" type="presOf" srcId="{86D92570-30BE-4FC6-AB1F-3EF239C7C587}" destId="{222B6181-6608-4696-9457-D00D9C39803B}" srcOrd="0" destOrd="0" presId="urn:microsoft.com/office/officeart/2005/8/layout/orgChart1"/>
    <dgm:cxn modelId="{F0238644-C562-4D5A-B331-E44BDB4F78B3}" type="presOf" srcId="{ED5178BE-DB7A-4128-90DE-10D3BAD51C26}" destId="{0EB445A3-65D6-4932-8805-A0DBA0D9185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0C7C8CEE-8B87-49AD-B667-AF31B7E79F5D}" type="presOf" srcId="{08C27CB2-FCF0-4D44-A11A-51AB8C303D76}" destId="{F4DFE207-A4FE-4A34-BB45-7EE66CAF64F2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F7ABADAB-5DF2-42D8-B0AE-25AEBEEE580E}" type="presOf" srcId="{9BF821AB-73D7-46E1-908F-129515DC495D}" destId="{D3CE5028-E662-40F1-9329-CA241092246B}" srcOrd="0" destOrd="0" presId="urn:microsoft.com/office/officeart/2005/8/layout/orgChart1"/>
    <dgm:cxn modelId="{7F75490D-F5F7-46D4-8063-1C112CF4D3EB}" type="presOf" srcId="{229EED26-B32A-4EAA-9BC7-9172C72B77A4}" destId="{45494B74-3ED4-46BA-AC12-6DB58CD96B6A}" srcOrd="0" destOrd="0" presId="urn:microsoft.com/office/officeart/2005/8/layout/orgChart1"/>
    <dgm:cxn modelId="{74E7C1EB-D78E-4B51-AB97-888D0C34F7C0}" type="presOf" srcId="{B194E6A4-343B-4897-91E1-32A66AF365E3}" destId="{E051DEF9-EB24-4E61-8DDF-28711B3D1961}" srcOrd="0" destOrd="0" presId="urn:microsoft.com/office/officeart/2005/8/layout/orgChart1"/>
    <dgm:cxn modelId="{88A5CDFD-A141-4A9E-B237-BE2F50B49821}" type="presOf" srcId="{815BE3AE-520C-401A-A055-DEC3D7FE5E42}" destId="{894B5E8F-9592-4CE9-B1C0-6BE0E501D811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C46C7AB7-5BF8-4D79-AD99-907A44F53EDE}" type="presOf" srcId="{52A7B299-987B-4C85-966A-44913F9C8407}" destId="{23F44244-351A-4313-89DA-1D0C8020ABFA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8E32328F-3C86-427E-A0CF-965F0CCC6A9F}" type="presOf" srcId="{754F6713-7476-4A81-8DDB-06AC19D18242}" destId="{EF058589-0EAD-4540-BE50-3525EB86D2D6}" srcOrd="0" destOrd="0" presId="urn:microsoft.com/office/officeart/2005/8/layout/orgChart1"/>
    <dgm:cxn modelId="{73716F2D-5FE2-4F96-9DE9-6AE898F64938}" type="presOf" srcId="{51334DF0-F427-4345-95B1-1889CAB9077B}" destId="{7BA73795-A245-467E-BE24-5416FD86209A}" srcOrd="0" destOrd="0" presId="urn:microsoft.com/office/officeart/2005/8/layout/orgChart1"/>
    <dgm:cxn modelId="{60C78776-53EF-4972-A45A-6B34FEB9CF44}" type="presOf" srcId="{08C27CB2-FCF0-4D44-A11A-51AB8C303D76}" destId="{02741DF8-5B19-4907-BB9D-96B32D56E8E3}" srcOrd="0" destOrd="0" presId="urn:microsoft.com/office/officeart/2005/8/layout/orgChart1"/>
    <dgm:cxn modelId="{246BE6F5-C444-4183-A4D8-919E636C5092}" type="presOf" srcId="{37F786C1-9D59-4051-8EA8-8B35A42D16F5}" destId="{19DAD4F4-BDD1-4B18-A7BA-ED86D65B24AD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DEF93E4D-9AED-476B-9FC3-5F82D26A23FF}" type="presOf" srcId="{ED5178BE-DB7A-4128-90DE-10D3BAD51C26}" destId="{116F8CE3-A21E-4C42-8A05-643D5FE31379}" srcOrd="0" destOrd="0" presId="urn:microsoft.com/office/officeart/2005/8/layout/orgChart1"/>
    <dgm:cxn modelId="{B542884C-32C1-4A22-BC6C-03C61966DED9}" type="presOf" srcId="{F7E492C0-D75F-483F-B208-20528FF56183}" destId="{612C0F5D-EFC2-4E92-8682-1B086BE24534}" srcOrd="0" destOrd="0" presId="urn:microsoft.com/office/officeart/2005/8/layout/orgChart1"/>
    <dgm:cxn modelId="{DFB5D116-AD65-4793-BD27-65F2CFEC4BDF}" type="presOf" srcId="{E5ADD0F3-3D14-4723-84F1-B7D2F082ED36}" destId="{086D4EEE-5856-4CCD-A755-5AABC3D1B1C3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B2E020CE-DD3F-4C37-9D97-DFA61ACAE549}" type="presOf" srcId="{9BF821AB-73D7-46E1-908F-129515DC495D}" destId="{796BCDEB-6F92-4D7F-9368-AAA1090A16E9}" srcOrd="1" destOrd="0" presId="urn:microsoft.com/office/officeart/2005/8/layout/orgChart1"/>
    <dgm:cxn modelId="{C4068B97-6F06-4970-B6BE-95AC75120A1D}" type="presOf" srcId="{D6BAF78C-B810-4056-AEF8-944BF2239042}" destId="{A0751396-217E-4E2F-971C-00D04A696A6F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F904F8B-E9BB-491D-ADA5-F5AA6C26B77A}" type="presOf" srcId="{CFB979D6-F55C-4C35-8C9E-410527FCC021}" destId="{33276428-B538-4463-97EC-AC510A8C1CB9}" srcOrd="0" destOrd="0" presId="urn:microsoft.com/office/officeart/2005/8/layout/orgChart1"/>
    <dgm:cxn modelId="{CC158A9F-A3C2-4167-9DFC-E343D6538EAA}" type="presOf" srcId="{0EBCA0ED-4E9E-47AC-95AD-E5969C27F72B}" destId="{CC92D6C7-2693-49F6-B644-D26F4B67C635}" srcOrd="1" destOrd="0" presId="urn:microsoft.com/office/officeart/2005/8/layout/orgChart1"/>
    <dgm:cxn modelId="{9C17E8B3-9A6B-4519-9E18-76643065BCBB}" type="presOf" srcId="{99EADA56-EACC-4463-9172-D13F14025A35}" destId="{24AE9095-9813-42A7-BD70-FBFF559B67F0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EC44407E-4438-4553-BF39-714DB0F6C06E}" type="presOf" srcId="{BD8BAC0E-89CF-48E6-B661-423D85A2D0A4}" destId="{74913850-F680-4EE9-9C66-538498415C60}" srcOrd="1" destOrd="0" presId="urn:microsoft.com/office/officeart/2005/8/layout/orgChart1"/>
    <dgm:cxn modelId="{2E9E67AB-6B60-47BC-B887-00E17626B5BA}" type="presOf" srcId="{209D2B16-0651-4761-AF34-AF11EC34ABAF}" destId="{1C871BB5-62F6-4885-ACD0-7703A22589F8}" srcOrd="0" destOrd="0" presId="urn:microsoft.com/office/officeart/2005/8/layout/orgChart1"/>
    <dgm:cxn modelId="{96DA1627-8858-4C8D-8DD3-76C53AD0690E}" type="presOf" srcId="{66D3B1A6-EC79-4688-9FD8-3631C52892A8}" destId="{1452AAE3-7C60-42E7-B48D-825D20B797F8}" srcOrd="0" destOrd="0" presId="urn:microsoft.com/office/officeart/2005/8/layout/orgChart1"/>
    <dgm:cxn modelId="{6526B8E8-F1C2-4BCE-9300-D0CA4CBD341C}" type="presOf" srcId="{D6BAF78C-B810-4056-AEF8-944BF2239042}" destId="{795D1D43-E1F6-4FE7-96DC-9DC569EB1645}" srcOrd="1" destOrd="0" presId="urn:microsoft.com/office/officeart/2005/8/layout/orgChart1"/>
    <dgm:cxn modelId="{0E765EE8-2222-4436-886D-655C83E9B07C}" type="presParOf" srcId="{894B5E8F-9592-4CE9-B1C0-6BE0E501D811}" destId="{F6E6FEAD-6DBB-41DF-AA5C-F2D7862E1A0F}" srcOrd="0" destOrd="0" presId="urn:microsoft.com/office/officeart/2005/8/layout/orgChart1"/>
    <dgm:cxn modelId="{EA53BD19-73E9-459A-AFEE-CB39C151E8D7}" type="presParOf" srcId="{F6E6FEAD-6DBB-41DF-AA5C-F2D7862E1A0F}" destId="{F86EFF71-763B-4D0E-A9F8-B881FD6D4458}" srcOrd="0" destOrd="0" presId="urn:microsoft.com/office/officeart/2005/8/layout/orgChart1"/>
    <dgm:cxn modelId="{45D1946D-56F4-4306-B24F-D1B4178209E4}" type="presParOf" srcId="{F86EFF71-763B-4D0E-A9F8-B881FD6D4458}" destId="{A0751396-217E-4E2F-971C-00D04A696A6F}" srcOrd="0" destOrd="0" presId="urn:microsoft.com/office/officeart/2005/8/layout/orgChart1"/>
    <dgm:cxn modelId="{4E4D9083-D73A-4664-93D3-772F275EA259}" type="presParOf" srcId="{F86EFF71-763B-4D0E-A9F8-B881FD6D4458}" destId="{795D1D43-E1F6-4FE7-96DC-9DC569EB1645}" srcOrd="1" destOrd="0" presId="urn:microsoft.com/office/officeart/2005/8/layout/orgChart1"/>
    <dgm:cxn modelId="{EEB6186B-F934-4DED-9744-58740828B395}" type="presParOf" srcId="{F6E6FEAD-6DBB-41DF-AA5C-F2D7862E1A0F}" destId="{60CB6DC7-77D2-4A35-B8A4-2BD19E9716B0}" srcOrd="1" destOrd="0" presId="urn:microsoft.com/office/officeart/2005/8/layout/orgChart1"/>
    <dgm:cxn modelId="{FF1EDA73-712B-4D17-AB8E-0F500F9A9881}" type="presParOf" srcId="{60CB6DC7-77D2-4A35-B8A4-2BD19E9716B0}" destId="{BFF4297D-9DD5-4F82-A9FC-F8971922BE74}" srcOrd="0" destOrd="0" presId="urn:microsoft.com/office/officeart/2005/8/layout/orgChart1"/>
    <dgm:cxn modelId="{DD9E0404-514D-42CB-9294-10BF00AC2012}" type="presParOf" srcId="{60CB6DC7-77D2-4A35-B8A4-2BD19E9716B0}" destId="{09E2E397-B08A-4762-9BC9-CE60F5750A68}" srcOrd="1" destOrd="0" presId="urn:microsoft.com/office/officeart/2005/8/layout/orgChart1"/>
    <dgm:cxn modelId="{CEA50D26-74E2-4C48-AB21-8094AD04A818}" type="presParOf" srcId="{09E2E397-B08A-4762-9BC9-CE60F5750A68}" destId="{15C1C1EC-DC40-4C3E-83B7-E8E7AA213083}" srcOrd="0" destOrd="0" presId="urn:microsoft.com/office/officeart/2005/8/layout/orgChart1"/>
    <dgm:cxn modelId="{BCE8EBF8-D35A-4966-A48D-A1012D52D229}" type="presParOf" srcId="{15C1C1EC-DC40-4C3E-83B7-E8E7AA213083}" destId="{24AE9095-9813-42A7-BD70-FBFF559B67F0}" srcOrd="0" destOrd="0" presId="urn:microsoft.com/office/officeart/2005/8/layout/orgChart1"/>
    <dgm:cxn modelId="{2C8AD020-B725-4FBE-BA0B-50B14148ABB2}" type="presParOf" srcId="{15C1C1EC-DC40-4C3E-83B7-E8E7AA213083}" destId="{0C688BC0-7AC1-40D0-BA1A-812F1047DA73}" srcOrd="1" destOrd="0" presId="urn:microsoft.com/office/officeart/2005/8/layout/orgChart1"/>
    <dgm:cxn modelId="{03968CE6-1326-4DFF-A8EE-22C5DEB7252D}" type="presParOf" srcId="{09E2E397-B08A-4762-9BC9-CE60F5750A68}" destId="{24EAD053-ECC4-46B5-B579-69C8FF485C87}" srcOrd="1" destOrd="0" presId="urn:microsoft.com/office/officeart/2005/8/layout/orgChart1"/>
    <dgm:cxn modelId="{EE993B70-3B10-4F4D-95D4-74EA52786068}" type="presParOf" srcId="{09E2E397-B08A-4762-9BC9-CE60F5750A68}" destId="{98118BC6-806A-4595-8CB0-2425A43BA65B}" srcOrd="2" destOrd="0" presId="urn:microsoft.com/office/officeart/2005/8/layout/orgChart1"/>
    <dgm:cxn modelId="{7CDE504B-57D4-4343-BE99-97B69672E23B}" type="presParOf" srcId="{60CB6DC7-77D2-4A35-B8A4-2BD19E9716B0}" destId="{7BA73795-A245-467E-BE24-5416FD86209A}" srcOrd="2" destOrd="0" presId="urn:microsoft.com/office/officeart/2005/8/layout/orgChart1"/>
    <dgm:cxn modelId="{F35AC80D-686E-4D17-9B52-6BC3F175DEDD}" type="presParOf" srcId="{60CB6DC7-77D2-4A35-B8A4-2BD19E9716B0}" destId="{586FD9D2-9F0F-4006-B06F-DF280926BC5B}" srcOrd="3" destOrd="0" presId="urn:microsoft.com/office/officeart/2005/8/layout/orgChart1"/>
    <dgm:cxn modelId="{0F4A0E88-7CB5-4947-B740-9750E19E41A7}" type="presParOf" srcId="{586FD9D2-9F0F-4006-B06F-DF280926BC5B}" destId="{E7717D76-D0AF-4227-BE0A-FBDA3922C040}" srcOrd="0" destOrd="0" presId="urn:microsoft.com/office/officeart/2005/8/layout/orgChart1"/>
    <dgm:cxn modelId="{0C155942-0305-41EE-BFFA-E1F2B88B9A66}" type="presParOf" srcId="{E7717D76-D0AF-4227-BE0A-FBDA3922C040}" destId="{33276428-B538-4463-97EC-AC510A8C1CB9}" srcOrd="0" destOrd="0" presId="urn:microsoft.com/office/officeart/2005/8/layout/orgChart1"/>
    <dgm:cxn modelId="{2A4C9B8B-1482-422F-A803-65BDE75F4D49}" type="presParOf" srcId="{E7717D76-D0AF-4227-BE0A-FBDA3922C040}" destId="{106B9E69-B0B2-4A80-B430-B387C3F41A3D}" srcOrd="1" destOrd="0" presId="urn:microsoft.com/office/officeart/2005/8/layout/orgChart1"/>
    <dgm:cxn modelId="{07D82C7B-B15D-4192-AB5E-D340090E2794}" type="presParOf" srcId="{586FD9D2-9F0F-4006-B06F-DF280926BC5B}" destId="{41F7A624-7041-43D3-BDF2-7749114F50E6}" srcOrd="1" destOrd="0" presId="urn:microsoft.com/office/officeart/2005/8/layout/orgChart1"/>
    <dgm:cxn modelId="{4BD32B3C-49B2-4DB7-9309-48CCA7D47948}" type="presParOf" srcId="{586FD9D2-9F0F-4006-B06F-DF280926BC5B}" destId="{F7095511-468E-4665-A09D-2B2006ECD36E}" srcOrd="2" destOrd="0" presId="urn:microsoft.com/office/officeart/2005/8/layout/orgChart1"/>
    <dgm:cxn modelId="{2655E7AB-837B-49F6-A1D6-81695EE7E252}" type="presParOf" srcId="{60CB6DC7-77D2-4A35-B8A4-2BD19E9716B0}" destId="{45494B74-3ED4-46BA-AC12-6DB58CD96B6A}" srcOrd="4" destOrd="0" presId="urn:microsoft.com/office/officeart/2005/8/layout/orgChart1"/>
    <dgm:cxn modelId="{E903FAA0-2571-4538-B20B-92B9D0C9E9A7}" type="presParOf" srcId="{60CB6DC7-77D2-4A35-B8A4-2BD19E9716B0}" destId="{2BD2F572-E5B2-42F4-B1DA-B2DE90A50116}" srcOrd="5" destOrd="0" presId="urn:microsoft.com/office/officeart/2005/8/layout/orgChart1"/>
    <dgm:cxn modelId="{95324130-EF47-4BE0-946B-99166DE376DB}" type="presParOf" srcId="{2BD2F572-E5B2-42F4-B1DA-B2DE90A50116}" destId="{4FB94DF8-8996-460D-952E-8570C8BF9E5F}" srcOrd="0" destOrd="0" presId="urn:microsoft.com/office/officeart/2005/8/layout/orgChart1"/>
    <dgm:cxn modelId="{08A5FE55-9815-402B-BEA9-EED09B859D1C}" type="presParOf" srcId="{4FB94DF8-8996-460D-952E-8570C8BF9E5F}" destId="{D3CE5028-E662-40F1-9329-CA241092246B}" srcOrd="0" destOrd="0" presId="urn:microsoft.com/office/officeart/2005/8/layout/orgChart1"/>
    <dgm:cxn modelId="{9A682458-4FF0-44D5-851B-27298C025AE1}" type="presParOf" srcId="{4FB94DF8-8996-460D-952E-8570C8BF9E5F}" destId="{796BCDEB-6F92-4D7F-9368-AAA1090A16E9}" srcOrd="1" destOrd="0" presId="urn:microsoft.com/office/officeart/2005/8/layout/orgChart1"/>
    <dgm:cxn modelId="{AD318C6B-12C1-4E2A-A949-9A4AE9834302}" type="presParOf" srcId="{2BD2F572-E5B2-42F4-B1DA-B2DE90A50116}" destId="{7DD5ECEE-58F8-4608-9226-F38A81E8D15D}" srcOrd="1" destOrd="0" presId="urn:microsoft.com/office/officeart/2005/8/layout/orgChart1"/>
    <dgm:cxn modelId="{52A99F81-D368-4171-A021-CEB22F397FAC}" type="presParOf" srcId="{2BD2F572-E5B2-42F4-B1DA-B2DE90A50116}" destId="{504DD2A7-B320-4E93-A2C4-D7DA9DED4FD8}" srcOrd="2" destOrd="0" presId="urn:microsoft.com/office/officeart/2005/8/layout/orgChart1"/>
    <dgm:cxn modelId="{95833B79-6379-480D-9543-F690FEFA60C0}" type="presParOf" srcId="{60CB6DC7-77D2-4A35-B8A4-2BD19E9716B0}" destId="{23F44244-351A-4313-89DA-1D0C8020ABFA}" srcOrd="6" destOrd="0" presId="urn:microsoft.com/office/officeart/2005/8/layout/orgChart1"/>
    <dgm:cxn modelId="{A9422213-E05F-45E8-8300-49C0E53C7260}" type="presParOf" srcId="{60CB6DC7-77D2-4A35-B8A4-2BD19E9716B0}" destId="{04D03080-FCDD-435B-9097-DA7E4214C741}" srcOrd="7" destOrd="0" presId="urn:microsoft.com/office/officeart/2005/8/layout/orgChart1"/>
    <dgm:cxn modelId="{FE927B2E-AA97-43C8-8166-7E4F304595EA}" type="presParOf" srcId="{04D03080-FCDD-435B-9097-DA7E4214C741}" destId="{1893CFF5-D809-477A-AFD5-27E7ACB3559D}" srcOrd="0" destOrd="0" presId="urn:microsoft.com/office/officeart/2005/8/layout/orgChart1"/>
    <dgm:cxn modelId="{5008E0AD-B324-44FB-A323-3D7DF32757AC}" type="presParOf" srcId="{1893CFF5-D809-477A-AFD5-27E7ACB3559D}" destId="{612C0F5D-EFC2-4E92-8682-1B086BE24534}" srcOrd="0" destOrd="0" presId="urn:microsoft.com/office/officeart/2005/8/layout/orgChart1"/>
    <dgm:cxn modelId="{55A04FA8-9F7D-4A7C-9D87-98B0C809ACE2}" type="presParOf" srcId="{1893CFF5-D809-477A-AFD5-27E7ACB3559D}" destId="{6328F3F3-0744-4439-B2E8-79062AEEC82D}" srcOrd="1" destOrd="0" presId="urn:microsoft.com/office/officeart/2005/8/layout/orgChart1"/>
    <dgm:cxn modelId="{EE24A98D-D4B0-4CB2-8EAA-679A70FCB8F7}" type="presParOf" srcId="{04D03080-FCDD-435B-9097-DA7E4214C741}" destId="{7B18954F-C92F-4A2E-960D-E7B54F3A9750}" srcOrd="1" destOrd="0" presId="urn:microsoft.com/office/officeart/2005/8/layout/orgChart1"/>
    <dgm:cxn modelId="{4A2E0DF2-3E17-4FEC-A131-C3D154DDC80B}" type="presParOf" srcId="{04D03080-FCDD-435B-9097-DA7E4214C741}" destId="{38245F34-9EDB-4FC2-955D-DC7CEC4103C2}" srcOrd="2" destOrd="0" presId="urn:microsoft.com/office/officeart/2005/8/layout/orgChart1"/>
    <dgm:cxn modelId="{DCC008C9-2EAB-4530-A433-F3400D1B12A0}" type="presParOf" srcId="{60CB6DC7-77D2-4A35-B8A4-2BD19E9716B0}" destId="{1452AAE3-7C60-42E7-B48D-825D20B797F8}" srcOrd="8" destOrd="0" presId="urn:microsoft.com/office/officeart/2005/8/layout/orgChart1"/>
    <dgm:cxn modelId="{CFAED295-80B6-426F-93ED-55A77899EBE5}" type="presParOf" srcId="{60CB6DC7-77D2-4A35-B8A4-2BD19E9716B0}" destId="{9E45F886-61EF-4A2B-95FB-0CBBAD1FA1AB}" srcOrd="9" destOrd="0" presId="urn:microsoft.com/office/officeart/2005/8/layout/orgChart1"/>
    <dgm:cxn modelId="{3878960E-C79F-4DA2-B1A4-B4F64D69B50C}" type="presParOf" srcId="{9E45F886-61EF-4A2B-95FB-0CBBAD1FA1AB}" destId="{CAB04ADC-B21C-4AA2-8AAC-AFD0BD8D6B35}" srcOrd="0" destOrd="0" presId="urn:microsoft.com/office/officeart/2005/8/layout/orgChart1"/>
    <dgm:cxn modelId="{F20DF30F-5693-4245-9164-ED9900539757}" type="presParOf" srcId="{CAB04ADC-B21C-4AA2-8AAC-AFD0BD8D6B35}" destId="{54550EDA-FE5B-4D6E-AE5A-37DCEBD432C6}" srcOrd="0" destOrd="0" presId="urn:microsoft.com/office/officeart/2005/8/layout/orgChart1"/>
    <dgm:cxn modelId="{37D0C36B-491C-4B58-9D63-AD5970E7D3CF}" type="presParOf" srcId="{CAB04ADC-B21C-4AA2-8AAC-AFD0BD8D6B35}" destId="{74913850-F680-4EE9-9C66-538498415C60}" srcOrd="1" destOrd="0" presId="urn:microsoft.com/office/officeart/2005/8/layout/orgChart1"/>
    <dgm:cxn modelId="{D74DF9D2-AD01-4187-AE18-AE703F881D88}" type="presParOf" srcId="{9E45F886-61EF-4A2B-95FB-0CBBAD1FA1AB}" destId="{B4E13D2C-B175-46FB-8857-FCF23190FDFA}" srcOrd="1" destOrd="0" presId="urn:microsoft.com/office/officeart/2005/8/layout/orgChart1"/>
    <dgm:cxn modelId="{9FE002C8-2394-4813-B75D-C7BE10161288}" type="presParOf" srcId="{9E45F886-61EF-4A2B-95FB-0CBBAD1FA1AB}" destId="{3CFB4F26-15BB-496E-BD23-D165B45E224C}" srcOrd="2" destOrd="0" presId="urn:microsoft.com/office/officeart/2005/8/layout/orgChart1"/>
    <dgm:cxn modelId="{EF5E3B36-C54C-45E4-BA0D-70DE300225E6}" type="presParOf" srcId="{60CB6DC7-77D2-4A35-B8A4-2BD19E9716B0}" destId="{EF058589-0EAD-4540-BE50-3525EB86D2D6}" srcOrd="10" destOrd="0" presId="urn:microsoft.com/office/officeart/2005/8/layout/orgChart1"/>
    <dgm:cxn modelId="{BE468288-4856-4DD0-BFD8-DA58B641A991}" type="presParOf" srcId="{60CB6DC7-77D2-4A35-B8A4-2BD19E9716B0}" destId="{EA31937F-D328-4B26-B242-667558808D4D}" srcOrd="11" destOrd="0" presId="urn:microsoft.com/office/officeart/2005/8/layout/orgChart1"/>
    <dgm:cxn modelId="{BE7E6801-2652-4827-A7A8-59C7243E74FB}" type="presParOf" srcId="{EA31937F-D328-4B26-B242-667558808D4D}" destId="{E6C371F6-A193-4C42-8B28-DB711D4C3A43}" srcOrd="0" destOrd="0" presId="urn:microsoft.com/office/officeart/2005/8/layout/orgChart1"/>
    <dgm:cxn modelId="{529162BF-FC22-4B1F-BADD-E83C5110EDC3}" type="presParOf" srcId="{E6C371F6-A193-4C42-8B28-DB711D4C3A43}" destId="{086D4EEE-5856-4CCD-A755-5AABC3D1B1C3}" srcOrd="0" destOrd="0" presId="urn:microsoft.com/office/officeart/2005/8/layout/orgChart1"/>
    <dgm:cxn modelId="{4533E7D1-789D-45AF-9F6D-4E3A111EFA3C}" type="presParOf" srcId="{E6C371F6-A193-4C42-8B28-DB711D4C3A43}" destId="{C15C84A0-24B0-40D1-BD62-B48FC5B8B2FE}" srcOrd="1" destOrd="0" presId="urn:microsoft.com/office/officeart/2005/8/layout/orgChart1"/>
    <dgm:cxn modelId="{F683D2EC-AA3F-4CF3-835D-0534C3FA445D}" type="presParOf" srcId="{EA31937F-D328-4B26-B242-667558808D4D}" destId="{1198569A-A42E-4D95-8E21-978D554A81DC}" srcOrd="1" destOrd="0" presId="urn:microsoft.com/office/officeart/2005/8/layout/orgChart1"/>
    <dgm:cxn modelId="{97C5582F-B43F-4DE3-BC89-75A9CA9993CA}" type="presParOf" srcId="{EA31937F-D328-4B26-B242-667558808D4D}" destId="{EC8AA261-2834-4FC7-92DA-D26E12D1671F}" srcOrd="2" destOrd="0" presId="urn:microsoft.com/office/officeart/2005/8/layout/orgChart1"/>
    <dgm:cxn modelId="{D3BB431C-4A10-4D1A-BBE0-55AA8DE581C4}" type="presParOf" srcId="{60CB6DC7-77D2-4A35-B8A4-2BD19E9716B0}" destId="{19DAD4F4-BDD1-4B18-A7BA-ED86D65B24AD}" srcOrd="12" destOrd="0" presId="urn:microsoft.com/office/officeart/2005/8/layout/orgChart1"/>
    <dgm:cxn modelId="{4648A0EF-9102-4086-9B9B-1E767B1AE5D8}" type="presParOf" srcId="{60CB6DC7-77D2-4A35-B8A4-2BD19E9716B0}" destId="{918A67D1-D052-4666-B5F9-11B942AAA1AA}" srcOrd="13" destOrd="0" presId="urn:microsoft.com/office/officeart/2005/8/layout/orgChart1"/>
    <dgm:cxn modelId="{2BC1C131-EE22-4581-81C0-FF641E398639}" type="presParOf" srcId="{918A67D1-D052-4666-B5F9-11B942AAA1AA}" destId="{D1F81C95-FEA0-4DAF-BB95-9E1EB7849588}" srcOrd="0" destOrd="0" presId="urn:microsoft.com/office/officeart/2005/8/layout/orgChart1"/>
    <dgm:cxn modelId="{1ABE36F2-CC97-4A06-88F9-701D7AD4DE75}" type="presParOf" srcId="{D1F81C95-FEA0-4DAF-BB95-9E1EB7849588}" destId="{02741DF8-5B19-4907-BB9D-96B32D56E8E3}" srcOrd="0" destOrd="0" presId="urn:microsoft.com/office/officeart/2005/8/layout/orgChart1"/>
    <dgm:cxn modelId="{B1DE0BB8-9751-40F9-AA2D-51776C4C00A4}" type="presParOf" srcId="{D1F81C95-FEA0-4DAF-BB95-9E1EB7849588}" destId="{F4DFE207-A4FE-4A34-BB45-7EE66CAF64F2}" srcOrd="1" destOrd="0" presId="urn:microsoft.com/office/officeart/2005/8/layout/orgChart1"/>
    <dgm:cxn modelId="{6B963492-74D2-43FF-9035-52DB12424E32}" type="presParOf" srcId="{918A67D1-D052-4666-B5F9-11B942AAA1AA}" destId="{7463ABDD-1B05-4C24-913B-A5F30C863DC6}" srcOrd="1" destOrd="0" presId="urn:microsoft.com/office/officeart/2005/8/layout/orgChart1"/>
    <dgm:cxn modelId="{E572D345-9BA8-4826-9710-28114A21E287}" type="presParOf" srcId="{918A67D1-D052-4666-B5F9-11B942AAA1AA}" destId="{34DB430E-9ED1-422E-8E1B-809AA8B2AC07}" srcOrd="2" destOrd="0" presId="urn:microsoft.com/office/officeart/2005/8/layout/orgChart1"/>
    <dgm:cxn modelId="{12E00974-6016-4A93-A91F-6B3BCD9624B6}" type="presParOf" srcId="{60CB6DC7-77D2-4A35-B8A4-2BD19E9716B0}" destId="{4285653A-9C3E-44D9-9A62-C46F51B50CB4}" srcOrd="14" destOrd="0" presId="urn:microsoft.com/office/officeart/2005/8/layout/orgChart1"/>
    <dgm:cxn modelId="{4DBCEB11-F327-44F7-97DE-83004BEDE65B}" type="presParOf" srcId="{60CB6DC7-77D2-4A35-B8A4-2BD19E9716B0}" destId="{3F7C7A20-0E24-446D-97FB-C9C76AF1DE89}" srcOrd="15" destOrd="0" presId="urn:microsoft.com/office/officeart/2005/8/layout/orgChart1"/>
    <dgm:cxn modelId="{76C19B3F-F2AA-490E-BB7D-063102044E8C}" type="presParOf" srcId="{3F7C7A20-0E24-446D-97FB-C9C76AF1DE89}" destId="{B976113F-97B3-4177-9A4E-730F8F84FAB8}" srcOrd="0" destOrd="0" presId="urn:microsoft.com/office/officeart/2005/8/layout/orgChart1"/>
    <dgm:cxn modelId="{99977D65-6AED-4B16-BBE9-177D25CBE33F}" type="presParOf" srcId="{B976113F-97B3-4177-9A4E-730F8F84FAB8}" destId="{1C871BB5-62F6-4885-ACD0-7703A22589F8}" srcOrd="0" destOrd="0" presId="urn:microsoft.com/office/officeart/2005/8/layout/orgChart1"/>
    <dgm:cxn modelId="{6F528749-0C61-4C13-961A-61D68FE07747}" type="presParOf" srcId="{B976113F-97B3-4177-9A4E-730F8F84FAB8}" destId="{40EFDCFE-6259-4D34-8B44-87E278B72383}" srcOrd="1" destOrd="0" presId="urn:microsoft.com/office/officeart/2005/8/layout/orgChart1"/>
    <dgm:cxn modelId="{4872C6C4-295D-4F9E-ADCE-21D653B2401D}" type="presParOf" srcId="{3F7C7A20-0E24-446D-97FB-C9C76AF1DE89}" destId="{B91B8244-32AD-42A4-92D4-CB4770897114}" srcOrd="1" destOrd="0" presId="urn:microsoft.com/office/officeart/2005/8/layout/orgChart1"/>
    <dgm:cxn modelId="{DDD21622-872B-42CC-B86E-E55A466D5A88}" type="presParOf" srcId="{3F7C7A20-0E24-446D-97FB-C9C76AF1DE89}" destId="{1970A3A8-004E-441D-9602-3AE4BFF966BB}" srcOrd="2" destOrd="0" presId="urn:microsoft.com/office/officeart/2005/8/layout/orgChart1"/>
    <dgm:cxn modelId="{2E7E5A33-BE3F-4DCB-AC5C-659A97AFCDD3}" type="presParOf" srcId="{60CB6DC7-77D2-4A35-B8A4-2BD19E9716B0}" destId="{E051DEF9-EB24-4E61-8DDF-28711B3D1961}" srcOrd="16" destOrd="0" presId="urn:microsoft.com/office/officeart/2005/8/layout/orgChart1"/>
    <dgm:cxn modelId="{5B2C458E-2CE5-43E5-BF70-550C24EA16FA}" type="presParOf" srcId="{60CB6DC7-77D2-4A35-B8A4-2BD19E9716B0}" destId="{1790A086-014C-48DB-898D-CAF28D640590}" srcOrd="17" destOrd="0" presId="urn:microsoft.com/office/officeart/2005/8/layout/orgChart1"/>
    <dgm:cxn modelId="{2501C2EB-9D9E-49CF-9AAC-146587A30C86}" type="presParOf" srcId="{1790A086-014C-48DB-898D-CAF28D640590}" destId="{44C7FE0A-DC70-4DAA-AD69-1B9A412EF065}" srcOrd="0" destOrd="0" presId="urn:microsoft.com/office/officeart/2005/8/layout/orgChart1"/>
    <dgm:cxn modelId="{48EE0FC4-C3FF-452B-915E-9C8AC676F1F7}" type="presParOf" srcId="{44C7FE0A-DC70-4DAA-AD69-1B9A412EF065}" destId="{04901C3C-C9E4-4718-A6DB-6FAFE385C3B5}" srcOrd="0" destOrd="0" presId="urn:microsoft.com/office/officeart/2005/8/layout/orgChart1"/>
    <dgm:cxn modelId="{812BF835-58ED-4228-A754-C46A2A6CD708}" type="presParOf" srcId="{44C7FE0A-DC70-4DAA-AD69-1B9A412EF065}" destId="{CC92D6C7-2693-49F6-B644-D26F4B67C635}" srcOrd="1" destOrd="0" presId="urn:microsoft.com/office/officeart/2005/8/layout/orgChart1"/>
    <dgm:cxn modelId="{DC594536-6490-43C2-9868-F5184F566DC4}" type="presParOf" srcId="{1790A086-014C-48DB-898D-CAF28D640590}" destId="{E15BAABB-15F0-4486-ACDD-ECAB66CCEA8C}" srcOrd="1" destOrd="0" presId="urn:microsoft.com/office/officeart/2005/8/layout/orgChart1"/>
    <dgm:cxn modelId="{96ED628A-5DF5-44A0-AD40-204149F7F983}" type="presParOf" srcId="{1790A086-014C-48DB-898D-CAF28D640590}" destId="{CEB5D3E4-D6D6-4957-9B31-B5C80A35534C}" srcOrd="2" destOrd="0" presId="urn:microsoft.com/office/officeart/2005/8/layout/orgChart1"/>
    <dgm:cxn modelId="{B2205028-D70C-4F81-8FFF-9E8A1BC34B0D}" type="presParOf" srcId="{60CB6DC7-77D2-4A35-B8A4-2BD19E9716B0}" destId="{222B6181-6608-4696-9457-D00D9C39803B}" srcOrd="18" destOrd="0" presId="urn:microsoft.com/office/officeart/2005/8/layout/orgChart1"/>
    <dgm:cxn modelId="{40FFDAFE-6141-4BC4-9D71-68EC085C2B04}" type="presParOf" srcId="{60CB6DC7-77D2-4A35-B8A4-2BD19E9716B0}" destId="{9B40B91E-322C-4AA4-8EA8-780DA6A45BE5}" srcOrd="19" destOrd="0" presId="urn:microsoft.com/office/officeart/2005/8/layout/orgChart1"/>
    <dgm:cxn modelId="{AEB3A639-F8B4-44B9-91E9-E058EF3B015A}" type="presParOf" srcId="{9B40B91E-322C-4AA4-8EA8-780DA6A45BE5}" destId="{BDCF7894-B77B-4064-BF1E-A1B44394E03B}" srcOrd="0" destOrd="0" presId="urn:microsoft.com/office/officeart/2005/8/layout/orgChart1"/>
    <dgm:cxn modelId="{FEBC46B9-5631-4381-AB03-CAD128B34537}" type="presParOf" srcId="{BDCF7894-B77B-4064-BF1E-A1B44394E03B}" destId="{116F8CE3-A21E-4C42-8A05-643D5FE31379}" srcOrd="0" destOrd="0" presId="urn:microsoft.com/office/officeart/2005/8/layout/orgChart1"/>
    <dgm:cxn modelId="{24407D0E-A69F-441D-B2B0-F7EA5B49799E}" type="presParOf" srcId="{BDCF7894-B77B-4064-BF1E-A1B44394E03B}" destId="{0EB445A3-65D6-4932-8805-A0DBA0D91855}" srcOrd="1" destOrd="0" presId="urn:microsoft.com/office/officeart/2005/8/layout/orgChart1"/>
    <dgm:cxn modelId="{074CC3A5-A68C-45E4-AF04-BF621ACBD09E}" type="presParOf" srcId="{9B40B91E-322C-4AA4-8EA8-780DA6A45BE5}" destId="{C0D9C6E3-2178-4442-8BD2-1E17CFD69DFB}" srcOrd="1" destOrd="0" presId="urn:microsoft.com/office/officeart/2005/8/layout/orgChart1"/>
    <dgm:cxn modelId="{2B1C7047-C65F-46F9-B3C5-FEFE33950DE9}" type="presParOf" srcId="{9B40B91E-322C-4AA4-8EA8-780DA6A45BE5}" destId="{BAA5AFA4-0178-4E56-8929-61EBB54BD925}" srcOrd="2" destOrd="0" presId="urn:microsoft.com/office/officeart/2005/8/layout/orgChart1"/>
    <dgm:cxn modelId="{E1E13045-EBAC-404A-BEEB-F860E0AE9A81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57817F28-E7F2-49AA-97A7-61C3E7A76FCE}" type="presOf" srcId="{0EBCA0ED-4E9E-47AC-95AD-E5969C27F72B}" destId="{04901C3C-C9E4-4718-A6DB-6FAFE385C3B5}" srcOrd="0" destOrd="0" presId="urn:microsoft.com/office/officeart/2005/8/layout/orgChart1"/>
    <dgm:cxn modelId="{1EC78FB3-63F0-423F-B7E4-11AC9D207792}" type="presOf" srcId="{CFB979D6-F55C-4C35-8C9E-410527FCC021}" destId="{33276428-B538-4463-97EC-AC510A8C1CB9}" srcOrd="0" destOrd="0" presId="urn:microsoft.com/office/officeart/2005/8/layout/orgChart1"/>
    <dgm:cxn modelId="{FB932303-6E54-46E5-BCB6-C4FEF873A72C}" type="presOf" srcId="{9BF821AB-73D7-46E1-908F-129515DC495D}" destId="{D3CE5028-E662-40F1-9329-CA241092246B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9D046E3A-BCBB-4CD1-B61A-66566C5F7C4F}" type="presOf" srcId="{BD8BAC0E-89CF-48E6-B661-423D85A2D0A4}" destId="{74913850-F680-4EE9-9C66-538498415C60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D67FFD6-7305-4A76-AD0F-3426B153A12C}" type="presOf" srcId="{209D2B16-0651-4761-AF34-AF11EC34ABAF}" destId="{40EFDCFE-6259-4D34-8B44-87E278B72383}" srcOrd="1" destOrd="0" presId="urn:microsoft.com/office/officeart/2005/8/layout/orgChart1"/>
    <dgm:cxn modelId="{834E1787-8234-45A3-91C0-46AEC7C6B921}" type="presOf" srcId="{9BF821AB-73D7-46E1-908F-129515DC495D}" destId="{796BCDEB-6F92-4D7F-9368-AAA1090A16E9}" srcOrd="1" destOrd="0" presId="urn:microsoft.com/office/officeart/2005/8/layout/orgChart1"/>
    <dgm:cxn modelId="{4DA4A60B-6D24-4D24-ABC3-A0ADA2B7642E}" type="presOf" srcId="{815BE3AE-520C-401A-A055-DEC3D7FE5E42}" destId="{894B5E8F-9592-4CE9-B1C0-6BE0E501D811}" srcOrd="0" destOrd="0" presId="urn:microsoft.com/office/officeart/2005/8/layout/orgChart1"/>
    <dgm:cxn modelId="{DA1E3CD6-61C3-4341-B768-023CC5D65841}" type="presOf" srcId="{D6BAF78C-B810-4056-AEF8-944BF2239042}" destId="{A0751396-217E-4E2F-971C-00D04A696A6F}" srcOrd="0" destOrd="0" presId="urn:microsoft.com/office/officeart/2005/8/layout/orgChart1"/>
    <dgm:cxn modelId="{76496C8B-03BC-485F-A961-0080E1A69973}" type="presOf" srcId="{CFB979D6-F55C-4C35-8C9E-410527FCC021}" destId="{106B9E69-B0B2-4A80-B430-B387C3F41A3D}" srcOrd="1" destOrd="0" presId="urn:microsoft.com/office/officeart/2005/8/layout/orgChart1"/>
    <dgm:cxn modelId="{69C9ADB4-1CA5-444C-9D16-0D24AC729B06}" type="presOf" srcId="{08C27CB2-FCF0-4D44-A11A-51AB8C303D76}" destId="{02741DF8-5B19-4907-BB9D-96B32D56E8E3}" srcOrd="0" destOrd="0" presId="urn:microsoft.com/office/officeart/2005/8/layout/orgChart1"/>
    <dgm:cxn modelId="{09553031-CDD6-4048-93EF-CC8CA82C75DB}" type="presOf" srcId="{37F786C1-9D59-4051-8EA8-8B35A42D16F5}" destId="{19DAD4F4-BDD1-4B18-A7BA-ED86D65B24AD}" srcOrd="0" destOrd="0" presId="urn:microsoft.com/office/officeart/2005/8/layout/orgChart1"/>
    <dgm:cxn modelId="{48E0B21A-5845-4517-A083-E3C230E3BC29}" type="presOf" srcId="{86D92570-30BE-4FC6-AB1F-3EF239C7C587}" destId="{222B6181-6608-4696-9457-D00D9C39803B}" srcOrd="0" destOrd="0" presId="urn:microsoft.com/office/officeart/2005/8/layout/orgChart1"/>
    <dgm:cxn modelId="{8AB023BC-EE45-4310-9D47-C1B124140CB5}" type="presOf" srcId="{0B72B09D-2B6B-491D-84E3-8D273CC5A045}" destId="{4285653A-9C3E-44D9-9A62-C46F51B50CB4}" srcOrd="0" destOrd="0" presId="urn:microsoft.com/office/officeart/2005/8/layout/orgChart1"/>
    <dgm:cxn modelId="{17168589-A7E5-4121-821D-3ADF4923F69D}" type="presOf" srcId="{BD8BAC0E-89CF-48E6-B661-423D85A2D0A4}" destId="{54550EDA-FE5B-4D6E-AE5A-37DCEBD432C6}" srcOrd="0" destOrd="0" presId="urn:microsoft.com/office/officeart/2005/8/layout/orgChart1"/>
    <dgm:cxn modelId="{7003297B-191C-4C35-88BF-E2D8FF34B16E}" type="presOf" srcId="{ED5178BE-DB7A-4128-90DE-10D3BAD51C26}" destId="{116F8CE3-A21E-4C42-8A05-643D5FE31379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9922CCA5-7A03-4350-86CB-3B998A682423}" type="presOf" srcId="{D6BAF78C-B810-4056-AEF8-944BF2239042}" destId="{795D1D43-E1F6-4FE7-96DC-9DC569EB1645}" srcOrd="1" destOrd="0" presId="urn:microsoft.com/office/officeart/2005/8/layout/orgChart1"/>
    <dgm:cxn modelId="{3E663E0F-A7DE-4D30-99A5-DB10374A9DAC}" type="presOf" srcId="{99EADA56-EACC-4463-9172-D13F14025A35}" destId="{24AE9095-9813-42A7-BD70-FBFF559B67F0}" srcOrd="0" destOrd="0" presId="urn:microsoft.com/office/officeart/2005/8/layout/orgChart1"/>
    <dgm:cxn modelId="{985740E1-AE21-44EF-BFFC-66270C9EFF7E}" type="presOf" srcId="{F7E492C0-D75F-483F-B208-20528FF56183}" destId="{612C0F5D-EFC2-4E92-8682-1B086BE24534}" srcOrd="0" destOrd="0" presId="urn:microsoft.com/office/officeart/2005/8/layout/orgChart1"/>
    <dgm:cxn modelId="{A6A1F4CE-A566-4F97-B851-1EDA89EFE08D}" type="presOf" srcId="{08C27CB2-FCF0-4D44-A11A-51AB8C303D76}" destId="{F4DFE207-A4FE-4A34-BB45-7EE66CAF64F2}" srcOrd="1" destOrd="0" presId="urn:microsoft.com/office/officeart/2005/8/layout/orgChart1"/>
    <dgm:cxn modelId="{38B698B1-4BD6-4794-9C8D-EFC3B572A29C}" type="presOf" srcId="{E5ADD0F3-3D14-4723-84F1-B7D2F082ED36}" destId="{C15C84A0-24B0-40D1-BD62-B48FC5B8B2FE}" srcOrd="1" destOrd="0" presId="urn:microsoft.com/office/officeart/2005/8/layout/orgChart1"/>
    <dgm:cxn modelId="{7CDEB5BA-9E83-4932-9333-7A846F5F6C15}" type="presOf" srcId="{754F6713-7476-4A81-8DDB-06AC19D18242}" destId="{EF058589-0EAD-4540-BE50-3525EB86D2D6}" srcOrd="0" destOrd="0" presId="urn:microsoft.com/office/officeart/2005/8/layout/orgChart1"/>
    <dgm:cxn modelId="{830D525E-3E10-49DD-A36E-D59071F4F883}" type="presOf" srcId="{51334DF0-F427-4345-95B1-1889CAB9077B}" destId="{7BA73795-A245-467E-BE24-5416FD86209A}" srcOrd="0" destOrd="0" presId="urn:microsoft.com/office/officeart/2005/8/layout/orgChart1"/>
    <dgm:cxn modelId="{DC0F1F7D-99F6-4092-B8E0-FA8B36978BD2}" type="presOf" srcId="{209D2B16-0651-4761-AF34-AF11EC34ABAF}" destId="{1C871BB5-62F6-4885-ACD0-7703A22589F8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7944FA1-63CE-4B7B-A2A8-0CDEF8D61498}" type="presOf" srcId="{F7E492C0-D75F-483F-B208-20528FF56183}" destId="{6328F3F3-0744-4439-B2E8-79062AEEC82D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145ABB4C-EBEE-45EE-A0A8-CFF2EBC0F4B2}" type="presOf" srcId="{ED5178BE-DB7A-4128-90DE-10D3BAD51C26}" destId="{0EB445A3-65D6-4932-8805-A0DBA0D91855}" srcOrd="1" destOrd="0" presId="urn:microsoft.com/office/officeart/2005/8/layout/orgChart1"/>
    <dgm:cxn modelId="{0171E9C7-A5C0-499A-BFA0-A8A955DBAA92}" type="presOf" srcId="{99EADA56-EACC-4463-9172-D13F14025A35}" destId="{0C688BC0-7AC1-40D0-BA1A-812F1047DA73}" srcOrd="1" destOrd="0" presId="urn:microsoft.com/office/officeart/2005/8/layout/orgChart1"/>
    <dgm:cxn modelId="{270973B9-B7EB-4E51-8F4C-7592E0325738}" type="presOf" srcId="{229EED26-B32A-4EAA-9BC7-9172C72B77A4}" destId="{45494B74-3ED4-46BA-AC12-6DB58CD96B6A}" srcOrd="0" destOrd="0" presId="urn:microsoft.com/office/officeart/2005/8/layout/orgChart1"/>
    <dgm:cxn modelId="{DA0E31C4-02AD-40F8-8222-70DAC14E9F34}" type="presOf" srcId="{52A7B299-987B-4C85-966A-44913F9C8407}" destId="{23F44244-351A-4313-89DA-1D0C8020ABFA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2F4EC4AF-7A4D-4626-967F-0DB306390D97}" type="presOf" srcId="{E5ADD0F3-3D14-4723-84F1-B7D2F082ED36}" destId="{086D4EEE-5856-4CCD-A755-5AABC3D1B1C3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539B6481-FF44-462D-8175-7BD5DF588011}" type="presOf" srcId="{18D177C1-524B-4A5E-BB2A-51D15420D5EC}" destId="{BFF4297D-9DD5-4F82-A9FC-F8971922BE74}" srcOrd="0" destOrd="0" presId="urn:microsoft.com/office/officeart/2005/8/layout/orgChart1"/>
    <dgm:cxn modelId="{8BE7B872-46CF-4279-BF3F-6E347CAECE8D}" type="presOf" srcId="{66D3B1A6-EC79-4688-9FD8-3631C52892A8}" destId="{1452AAE3-7C60-42E7-B48D-825D20B797F8}" srcOrd="0" destOrd="0" presId="urn:microsoft.com/office/officeart/2005/8/layout/orgChart1"/>
    <dgm:cxn modelId="{51ED2F48-FB6E-423C-9C78-A59D91C154BA}" type="presOf" srcId="{0EBCA0ED-4E9E-47AC-95AD-E5969C27F72B}" destId="{CC92D6C7-2693-49F6-B644-D26F4B67C635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6C3FBDAE-F5D1-424D-AD07-0354FE8D2C27}" type="presOf" srcId="{B194E6A4-343B-4897-91E1-32A66AF365E3}" destId="{E051DEF9-EB24-4E61-8DDF-28711B3D1961}" srcOrd="0" destOrd="0" presId="urn:microsoft.com/office/officeart/2005/8/layout/orgChart1"/>
    <dgm:cxn modelId="{93E931AA-596B-46C5-90EE-ABD54E7DCD9A}" type="presParOf" srcId="{894B5E8F-9592-4CE9-B1C0-6BE0E501D811}" destId="{F6E6FEAD-6DBB-41DF-AA5C-F2D7862E1A0F}" srcOrd="0" destOrd="0" presId="urn:microsoft.com/office/officeart/2005/8/layout/orgChart1"/>
    <dgm:cxn modelId="{C1A4C882-18F1-43DC-9435-7C994130C1D4}" type="presParOf" srcId="{F6E6FEAD-6DBB-41DF-AA5C-F2D7862E1A0F}" destId="{F86EFF71-763B-4D0E-A9F8-B881FD6D4458}" srcOrd="0" destOrd="0" presId="urn:microsoft.com/office/officeart/2005/8/layout/orgChart1"/>
    <dgm:cxn modelId="{1A9D8FAC-B1C0-4476-88D1-B81500315D53}" type="presParOf" srcId="{F86EFF71-763B-4D0E-A9F8-B881FD6D4458}" destId="{A0751396-217E-4E2F-971C-00D04A696A6F}" srcOrd="0" destOrd="0" presId="urn:microsoft.com/office/officeart/2005/8/layout/orgChart1"/>
    <dgm:cxn modelId="{305BD92B-2A75-4038-A06A-9FE4CECA31A3}" type="presParOf" srcId="{F86EFF71-763B-4D0E-A9F8-B881FD6D4458}" destId="{795D1D43-E1F6-4FE7-96DC-9DC569EB1645}" srcOrd="1" destOrd="0" presId="urn:microsoft.com/office/officeart/2005/8/layout/orgChart1"/>
    <dgm:cxn modelId="{5DA55FBD-FBE3-40C4-9F31-B9C05BEE07BB}" type="presParOf" srcId="{F6E6FEAD-6DBB-41DF-AA5C-F2D7862E1A0F}" destId="{60CB6DC7-77D2-4A35-B8A4-2BD19E9716B0}" srcOrd="1" destOrd="0" presId="urn:microsoft.com/office/officeart/2005/8/layout/orgChart1"/>
    <dgm:cxn modelId="{431F00F3-BD23-49A5-B047-40DB48676779}" type="presParOf" srcId="{60CB6DC7-77D2-4A35-B8A4-2BD19E9716B0}" destId="{BFF4297D-9DD5-4F82-A9FC-F8971922BE74}" srcOrd="0" destOrd="0" presId="urn:microsoft.com/office/officeart/2005/8/layout/orgChart1"/>
    <dgm:cxn modelId="{82C33A2F-3769-471E-AE4B-8E20385B7072}" type="presParOf" srcId="{60CB6DC7-77D2-4A35-B8A4-2BD19E9716B0}" destId="{09E2E397-B08A-4762-9BC9-CE60F5750A68}" srcOrd="1" destOrd="0" presId="urn:microsoft.com/office/officeart/2005/8/layout/orgChart1"/>
    <dgm:cxn modelId="{524F77F5-50B4-4FD4-A1B0-77314BE818FE}" type="presParOf" srcId="{09E2E397-B08A-4762-9BC9-CE60F5750A68}" destId="{15C1C1EC-DC40-4C3E-83B7-E8E7AA213083}" srcOrd="0" destOrd="0" presId="urn:microsoft.com/office/officeart/2005/8/layout/orgChart1"/>
    <dgm:cxn modelId="{C51ABD64-4EFB-4C1A-9EAE-C99BB03E3B60}" type="presParOf" srcId="{15C1C1EC-DC40-4C3E-83B7-E8E7AA213083}" destId="{24AE9095-9813-42A7-BD70-FBFF559B67F0}" srcOrd="0" destOrd="0" presId="urn:microsoft.com/office/officeart/2005/8/layout/orgChart1"/>
    <dgm:cxn modelId="{98C2AD28-F85E-4A3F-A65E-007978A993A9}" type="presParOf" srcId="{15C1C1EC-DC40-4C3E-83B7-E8E7AA213083}" destId="{0C688BC0-7AC1-40D0-BA1A-812F1047DA73}" srcOrd="1" destOrd="0" presId="urn:microsoft.com/office/officeart/2005/8/layout/orgChart1"/>
    <dgm:cxn modelId="{3932F255-99AC-42D0-8397-303BA2468E4E}" type="presParOf" srcId="{09E2E397-B08A-4762-9BC9-CE60F5750A68}" destId="{24EAD053-ECC4-46B5-B579-69C8FF485C87}" srcOrd="1" destOrd="0" presId="urn:microsoft.com/office/officeart/2005/8/layout/orgChart1"/>
    <dgm:cxn modelId="{AB92DA79-98A2-41E3-8F98-A2E362D85C43}" type="presParOf" srcId="{09E2E397-B08A-4762-9BC9-CE60F5750A68}" destId="{98118BC6-806A-4595-8CB0-2425A43BA65B}" srcOrd="2" destOrd="0" presId="urn:microsoft.com/office/officeart/2005/8/layout/orgChart1"/>
    <dgm:cxn modelId="{1E993CCF-6337-4625-8ACA-2DC14B8075D4}" type="presParOf" srcId="{60CB6DC7-77D2-4A35-B8A4-2BD19E9716B0}" destId="{7BA73795-A245-467E-BE24-5416FD86209A}" srcOrd="2" destOrd="0" presId="urn:microsoft.com/office/officeart/2005/8/layout/orgChart1"/>
    <dgm:cxn modelId="{977A94BC-E6FE-4AC0-AFA7-9821B38972DA}" type="presParOf" srcId="{60CB6DC7-77D2-4A35-B8A4-2BD19E9716B0}" destId="{586FD9D2-9F0F-4006-B06F-DF280926BC5B}" srcOrd="3" destOrd="0" presId="urn:microsoft.com/office/officeart/2005/8/layout/orgChart1"/>
    <dgm:cxn modelId="{8D8B9AB9-934B-40A8-A73C-7D84FC4DDDF4}" type="presParOf" srcId="{586FD9D2-9F0F-4006-B06F-DF280926BC5B}" destId="{E7717D76-D0AF-4227-BE0A-FBDA3922C040}" srcOrd="0" destOrd="0" presId="urn:microsoft.com/office/officeart/2005/8/layout/orgChart1"/>
    <dgm:cxn modelId="{6A3D8B3A-7450-4BB0-ACF9-57C16E8039BD}" type="presParOf" srcId="{E7717D76-D0AF-4227-BE0A-FBDA3922C040}" destId="{33276428-B538-4463-97EC-AC510A8C1CB9}" srcOrd="0" destOrd="0" presId="urn:microsoft.com/office/officeart/2005/8/layout/orgChart1"/>
    <dgm:cxn modelId="{E7B0546D-FDDB-4197-A943-56070F23B8E7}" type="presParOf" srcId="{E7717D76-D0AF-4227-BE0A-FBDA3922C040}" destId="{106B9E69-B0B2-4A80-B430-B387C3F41A3D}" srcOrd="1" destOrd="0" presId="urn:microsoft.com/office/officeart/2005/8/layout/orgChart1"/>
    <dgm:cxn modelId="{0A2E17C8-0B18-4875-8220-B6FBF731A792}" type="presParOf" srcId="{586FD9D2-9F0F-4006-B06F-DF280926BC5B}" destId="{41F7A624-7041-43D3-BDF2-7749114F50E6}" srcOrd="1" destOrd="0" presId="urn:microsoft.com/office/officeart/2005/8/layout/orgChart1"/>
    <dgm:cxn modelId="{E351AA43-1F6C-44B1-BE60-206288FD8C19}" type="presParOf" srcId="{586FD9D2-9F0F-4006-B06F-DF280926BC5B}" destId="{F7095511-468E-4665-A09D-2B2006ECD36E}" srcOrd="2" destOrd="0" presId="urn:microsoft.com/office/officeart/2005/8/layout/orgChart1"/>
    <dgm:cxn modelId="{4EFB5D5D-992F-450F-BF73-0CDA28668FB7}" type="presParOf" srcId="{60CB6DC7-77D2-4A35-B8A4-2BD19E9716B0}" destId="{45494B74-3ED4-46BA-AC12-6DB58CD96B6A}" srcOrd="4" destOrd="0" presId="urn:microsoft.com/office/officeart/2005/8/layout/orgChart1"/>
    <dgm:cxn modelId="{327A68B4-0D38-4ABF-A69F-1F2350941F67}" type="presParOf" srcId="{60CB6DC7-77D2-4A35-B8A4-2BD19E9716B0}" destId="{2BD2F572-E5B2-42F4-B1DA-B2DE90A50116}" srcOrd="5" destOrd="0" presId="urn:microsoft.com/office/officeart/2005/8/layout/orgChart1"/>
    <dgm:cxn modelId="{9BDE41A8-1C3B-482A-A3C2-C0BC70F144C5}" type="presParOf" srcId="{2BD2F572-E5B2-42F4-B1DA-B2DE90A50116}" destId="{4FB94DF8-8996-460D-952E-8570C8BF9E5F}" srcOrd="0" destOrd="0" presId="urn:microsoft.com/office/officeart/2005/8/layout/orgChart1"/>
    <dgm:cxn modelId="{0B8D122A-5CE0-4AEA-BBAE-508FFA87618C}" type="presParOf" srcId="{4FB94DF8-8996-460D-952E-8570C8BF9E5F}" destId="{D3CE5028-E662-40F1-9329-CA241092246B}" srcOrd="0" destOrd="0" presId="urn:microsoft.com/office/officeart/2005/8/layout/orgChart1"/>
    <dgm:cxn modelId="{603E88B1-96E3-4DF4-9BDF-AF40CCD198A2}" type="presParOf" srcId="{4FB94DF8-8996-460D-952E-8570C8BF9E5F}" destId="{796BCDEB-6F92-4D7F-9368-AAA1090A16E9}" srcOrd="1" destOrd="0" presId="urn:microsoft.com/office/officeart/2005/8/layout/orgChart1"/>
    <dgm:cxn modelId="{BB550E24-F9BB-4C30-B1E7-F76217EAA597}" type="presParOf" srcId="{2BD2F572-E5B2-42F4-B1DA-B2DE90A50116}" destId="{7DD5ECEE-58F8-4608-9226-F38A81E8D15D}" srcOrd="1" destOrd="0" presId="urn:microsoft.com/office/officeart/2005/8/layout/orgChart1"/>
    <dgm:cxn modelId="{4A7C36B4-B240-45BD-8376-78ED47F9D7E1}" type="presParOf" srcId="{2BD2F572-E5B2-42F4-B1DA-B2DE90A50116}" destId="{504DD2A7-B320-4E93-A2C4-D7DA9DED4FD8}" srcOrd="2" destOrd="0" presId="urn:microsoft.com/office/officeart/2005/8/layout/orgChart1"/>
    <dgm:cxn modelId="{46CCA1BC-B6EF-4701-B8E8-2E60D59AC2B1}" type="presParOf" srcId="{60CB6DC7-77D2-4A35-B8A4-2BD19E9716B0}" destId="{23F44244-351A-4313-89DA-1D0C8020ABFA}" srcOrd="6" destOrd="0" presId="urn:microsoft.com/office/officeart/2005/8/layout/orgChart1"/>
    <dgm:cxn modelId="{AC069ED4-7A33-4A17-A3F3-0B4611FB22DC}" type="presParOf" srcId="{60CB6DC7-77D2-4A35-B8A4-2BD19E9716B0}" destId="{04D03080-FCDD-435B-9097-DA7E4214C741}" srcOrd="7" destOrd="0" presId="urn:microsoft.com/office/officeart/2005/8/layout/orgChart1"/>
    <dgm:cxn modelId="{78B9B312-F143-4FD0-B6E1-06DD5A41E785}" type="presParOf" srcId="{04D03080-FCDD-435B-9097-DA7E4214C741}" destId="{1893CFF5-D809-477A-AFD5-27E7ACB3559D}" srcOrd="0" destOrd="0" presId="urn:microsoft.com/office/officeart/2005/8/layout/orgChart1"/>
    <dgm:cxn modelId="{A032005F-C295-4B4B-9572-AB3E7DED6FCC}" type="presParOf" srcId="{1893CFF5-D809-477A-AFD5-27E7ACB3559D}" destId="{612C0F5D-EFC2-4E92-8682-1B086BE24534}" srcOrd="0" destOrd="0" presId="urn:microsoft.com/office/officeart/2005/8/layout/orgChart1"/>
    <dgm:cxn modelId="{05595328-5111-4A31-B872-2D90F0A1050E}" type="presParOf" srcId="{1893CFF5-D809-477A-AFD5-27E7ACB3559D}" destId="{6328F3F3-0744-4439-B2E8-79062AEEC82D}" srcOrd="1" destOrd="0" presId="urn:microsoft.com/office/officeart/2005/8/layout/orgChart1"/>
    <dgm:cxn modelId="{587D5C93-A48A-48D1-811D-E196429BDAF0}" type="presParOf" srcId="{04D03080-FCDD-435B-9097-DA7E4214C741}" destId="{7B18954F-C92F-4A2E-960D-E7B54F3A9750}" srcOrd="1" destOrd="0" presId="urn:microsoft.com/office/officeart/2005/8/layout/orgChart1"/>
    <dgm:cxn modelId="{125B24E6-B4DE-4D28-8B72-EA806B8878B0}" type="presParOf" srcId="{04D03080-FCDD-435B-9097-DA7E4214C741}" destId="{38245F34-9EDB-4FC2-955D-DC7CEC4103C2}" srcOrd="2" destOrd="0" presId="urn:microsoft.com/office/officeart/2005/8/layout/orgChart1"/>
    <dgm:cxn modelId="{B04F6C35-E12F-41F2-919D-C2F85B24B29B}" type="presParOf" srcId="{60CB6DC7-77D2-4A35-B8A4-2BD19E9716B0}" destId="{1452AAE3-7C60-42E7-B48D-825D20B797F8}" srcOrd="8" destOrd="0" presId="urn:microsoft.com/office/officeart/2005/8/layout/orgChart1"/>
    <dgm:cxn modelId="{DE965517-CEA1-4FE3-8499-2B61AD282E0E}" type="presParOf" srcId="{60CB6DC7-77D2-4A35-B8A4-2BD19E9716B0}" destId="{9E45F886-61EF-4A2B-95FB-0CBBAD1FA1AB}" srcOrd="9" destOrd="0" presId="urn:microsoft.com/office/officeart/2005/8/layout/orgChart1"/>
    <dgm:cxn modelId="{6B8FC361-487E-4F95-984D-60F796D492AA}" type="presParOf" srcId="{9E45F886-61EF-4A2B-95FB-0CBBAD1FA1AB}" destId="{CAB04ADC-B21C-4AA2-8AAC-AFD0BD8D6B35}" srcOrd="0" destOrd="0" presId="urn:microsoft.com/office/officeart/2005/8/layout/orgChart1"/>
    <dgm:cxn modelId="{9EBCA232-CBB9-4873-803C-5EAED01939D3}" type="presParOf" srcId="{CAB04ADC-B21C-4AA2-8AAC-AFD0BD8D6B35}" destId="{54550EDA-FE5B-4D6E-AE5A-37DCEBD432C6}" srcOrd="0" destOrd="0" presId="urn:microsoft.com/office/officeart/2005/8/layout/orgChart1"/>
    <dgm:cxn modelId="{169B2411-3647-4365-B146-6059D438B609}" type="presParOf" srcId="{CAB04ADC-B21C-4AA2-8AAC-AFD0BD8D6B35}" destId="{74913850-F680-4EE9-9C66-538498415C60}" srcOrd="1" destOrd="0" presId="urn:microsoft.com/office/officeart/2005/8/layout/orgChart1"/>
    <dgm:cxn modelId="{7956A8DA-B2C2-4F31-BD70-85697D1CA8C1}" type="presParOf" srcId="{9E45F886-61EF-4A2B-95FB-0CBBAD1FA1AB}" destId="{B4E13D2C-B175-46FB-8857-FCF23190FDFA}" srcOrd="1" destOrd="0" presId="urn:microsoft.com/office/officeart/2005/8/layout/orgChart1"/>
    <dgm:cxn modelId="{F975B296-1A56-47F7-8DD0-535D3DAE2802}" type="presParOf" srcId="{9E45F886-61EF-4A2B-95FB-0CBBAD1FA1AB}" destId="{3CFB4F26-15BB-496E-BD23-D165B45E224C}" srcOrd="2" destOrd="0" presId="urn:microsoft.com/office/officeart/2005/8/layout/orgChart1"/>
    <dgm:cxn modelId="{68CB6848-A00A-4E99-9C7C-6ECBD7183CF9}" type="presParOf" srcId="{60CB6DC7-77D2-4A35-B8A4-2BD19E9716B0}" destId="{EF058589-0EAD-4540-BE50-3525EB86D2D6}" srcOrd="10" destOrd="0" presId="urn:microsoft.com/office/officeart/2005/8/layout/orgChart1"/>
    <dgm:cxn modelId="{9FEBDAA7-C9DF-4DA9-A32A-513DA21BBBEA}" type="presParOf" srcId="{60CB6DC7-77D2-4A35-B8A4-2BD19E9716B0}" destId="{EA31937F-D328-4B26-B242-667558808D4D}" srcOrd="11" destOrd="0" presId="urn:microsoft.com/office/officeart/2005/8/layout/orgChart1"/>
    <dgm:cxn modelId="{94FC24A5-FD4B-493F-A77D-E7D7625CA7EF}" type="presParOf" srcId="{EA31937F-D328-4B26-B242-667558808D4D}" destId="{E6C371F6-A193-4C42-8B28-DB711D4C3A43}" srcOrd="0" destOrd="0" presId="urn:microsoft.com/office/officeart/2005/8/layout/orgChart1"/>
    <dgm:cxn modelId="{188DAEBA-A829-46EE-B45B-77A5D2D806F0}" type="presParOf" srcId="{E6C371F6-A193-4C42-8B28-DB711D4C3A43}" destId="{086D4EEE-5856-4CCD-A755-5AABC3D1B1C3}" srcOrd="0" destOrd="0" presId="urn:microsoft.com/office/officeart/2005/8/layout/orgChart1"/>
    <dgm:cxn modelId="{4EF01007-EF7E-4169-ACFF-9DC5E5481BDB}" type="presParOf" srcId="{E6C371F6-A193-4C42-8B28-DB711D4C3A43}" destId="{C15C84A0-24B0-40D1-BD62-B48FC5B8B2FE}" srcOrd="1" destOrd="0" presId="urn:microsoft.com/office/officeart/2005/8/layout/orgChart1"/>
    <dgm:cxn modelId="{F8E65109-D878-4E2C-AF73-DFB0FF19881F}" type="presParOf" srcId="{EA31937F-D328-4B26-B242-667558808D4D}" destId="{1198569A-A42E-4D95-8E21-978D554A81DC}" srcOrd="1" destOrd="0" presId="urn:microsoft.com/office/officeart/2005/8/layout/orgChart1"/>
    <dgm:cxn modelId="{7738506A-9B73-45DC-B4E4-3F233698688D}" type="presParOf" srcId="{EA31937F-D328-4B26-B242-667558808D4D}" destId="{EC8AA261-2834-4FC7-92DA-D26E12D1671F}" srcOrd="2" destOrd="0" presId="urn:microsoft.com/office/officeart/2005/8/layout/orgChart1"/>
    <dgm:cxn modelId="{2A459EC6-E389-4F86-A162-5C26F24E90BA}" type="presParOf" srcId="{60CB6DC7-77D2-4A35-B8A4-2BD19E9716B0}" destId="{19DAD4F4-BDD1-4B18-A7BA-ED86D65B24AD}" srcOrd="12" destOrd="0" presId="urn:microsoft.com/office/officeart/2005/8/layout/orgChart1"/>
    <dgm:cxn modelId="{BD1D042A-4DDA-4E9F-B6A5-F003D7E1EAFB}" type="presParOf" srcId="{60CB6DC7-77D2-4A35-B8A4-2BD19E9716B0}" destId="{918A67D1-D052-4666-B5F9-11B942AAA1AA}" srcOrd="13" destOrd="0" presId="urn:microsoft.com/office/officeart/2005/8/layout/orgChart1"/>
    <dgm:cxn modelId="{3334C937-62E5-46E0-A2EA-2CF9E8CC14E1}" type="presParOf" srcId="{918A67D1-D052-4666-B5F9-11B942AAA1AA}" destId="{D1F81C95-FEA0-4DAF-BB95-9E1EB7849588}" srcOrd="0" destOrd="0" presId="urn:microsoft.com/office/officeart/2005/8/layout/orgChart1"/>
    <dgm:cxn modelId="{77B20490-3530-49E3-B32D-ED3CE7F291BC}" type="presParOf" srcId="{D1F81C95-FEA0-4DAF-BB95-9E1EB7849588}" destId="{02741DF8-5B19-4907-BB9D-96B32D56E8E3}" srcOrd="0" destOrd="0" presId="urn:microsoft.com/office/officeart/2005/8/layout/orgChart1"/>
    <dgm:cxn modelId="{B159293C-279A-457D-BD32-12FB13E59581}" type="presParOf" srcId="{D1F81C95-FEA0-4DAF-BB95-9E1EB7849588}" destId="{F4DFE207-A4FE-4A34-BB45-7EE66CAF64F2}" srcOrd="1" destOrd="0" presId="urn:microsoft.com/office/officeart/2005/8/layout/orgChart1"/>
    <dgm:cxn modelId="{E2350420-8C84-4D62-B04B-3266B8585F51}" type="presParOf" srcId="{918A67D1-D052-4666-B5F9-11B942AAA1AA}" destId="{7463ABDD-1B05-4C24-913B-A5F30C863DC6}" srcOrd="1" destOrd="0" presId="urn:microsoft.com/office/officeart/2005/8/layout/orgChart1"/>
    <dgm:cxn modelId="{46DCBD7C-43D6-4B9D-85BB-A47601B9D022}" type="presParOf" srcId="{918A67D1-D052-4666-B5F9-11B942AAA1AA}" destId="{34DB430E-9ED1-422E-8E1B-809AA8B2AC07}" srcOrd="2" destOrd="0" presId="urn:microsoft.com/office/officeart/2005/8/layout/orgChart1"/>
    <dgm:cxn modelId="{A19D675A-516F-4C2F-B795-E9937270D11A}" type="presParOf" srcId="{60CB6DC7-77D2-4A35-B8A4-2BD19E9716B0}" destId="{4285653A-9C3E-44D9-9A62-C46F51B50CB4}" srcOrd="14" destOrd="0" presId="urn:microsoft.com/office/officeart/2005/8/layout/orgChart1"/>
    <dgm:cxn modelId="{03DCC301-7987-432A-B246-05A030FC7A2E}" type="presParOf" srcId="{60CB6DC7-77D2-4A35-B8A4-2BD19E9716B0}" destId="{3F7C7A20-0E24-446D-97FB-C9C76AF1DE89}" srcOrd="15" destOrd="0" presId="urn:microsoft.com/office/officeart/2005/8/layout/orgChart1"/>
    <dgm:cxn modelId="{08609CFE-2692-489F-BE87-EBEF7ACAB22F}" type="presParOf" srcId="{3F7C7A20-0E24-446D-97FB-C9C76AF1DE89}" destId="{B976113F-97B3-4177-9A4E-730F8F84FAB8}" srcOrd="0" destOrd="0" presId="urn:microsoft.com/office/officeart/2005/8/layout/orgChart1"/>
    <dgm:cxn modelId="{20B72F97-CE93-44C4-BAB7-788FBF4E6BC9}" type="presParOf" srcId="{B976113F-97B3-4177-9A4E-730F8F84FAB8}" destId="{1C871BB5-62F6-4885-ACD0-7703A22589F8}" srcOrd="0" destOrd="0" presId="urn:microsoft.com/office/officeart/2005/8/layout/orgChart1"/>
    <dgm:cxn modelId="{99CC9B8A-1289-4264-AD41-55BDDCA896F7}" type="presParOf" srcId="{B976113F-97B3-4177-9A4E-730F8F84FAB8}" destId="{40EFDCFE-6259-4D34-8B44-87E278B72383}" srcOrd="1" destOrd="0" presId="urn:microsoft.com/office/officeart/2005/8/layout/orgChart1"/>
    <dgm:cxn modelId="{8986C67F-1AE8-4B22-9C30-567BC625BFE2}" type="presParOf" srcId="{3F7C7A20-0E24-446D-97FB-C9C76AF1DE89}" destId="{B91B8244-32AD-42A4-92D4-CB4770897114}" srcOrd="1" destOrd="0" presId="urn:microsoft.com/office/officeart/2005/8/layout/orgChart1"/>
    <dgm:cxn modelId="{14FD1102-3973-4E6F-8350-A0366B720D14}" type="presParOf" srcId="{3F7C7A20-0E24-446D-97FB-C9C76AF1DE89}" destId="{1970A3A8-004E-441D-9602-3AE4BFF966BB}" srcOrd="2" destOrd="0" presId="urn:microsoft.com/office/officeart/2005/8/layout/orgChart1"/>
    <dgm:cxn modelId="{41D2F7C8-EE92-4221-BE84-C70B3BAD3893}" type="presParOf" srcId="{60CB6DC7-77D2-4A35-B8A4-2BD19E9716B0}" destId="{E051DEF9-EB24-4E61-8DDF-28711B3D1961}" srcOrd="16" destOrd="0" presId="urn:microsoft.com/office/officeart/2005/8/layout/orgChart1"/>
    <dgm:cxn modelId="{CF7EBBE5-0FFF-473E-88D4-EFC73855315A}" type="presParOf" srcId="{60CB6DC7-77D2-4A35-B8A4-2BD19E9716B0}" destId="{1790A086-014C-48DB-898D-CAF28D640590}" srcOrd="17" destOrd="0" presId="urn:microsoft.com/office/officeart/2005/8/layout/orgChart1"/>
    <dgm:cxn modelId="{E98B6F44-0B7B-4F64-988A-284AE8661A0E}" type="presParOf" srcId="{1790A086-014C-48DB-898D-CAF28D640590}" destId="{44C7FE0A-DC70-4DAA-AD69-1B9A412EF065}" srcOrd="0" destOrd="0" presId="urn:microsoft.com/office/officeart/2005/8/layout/orgChart1"/>
    <dgm:cxn modelId="{E703918A-8D48-4A9D-923E-2C04363E23AC}" type="presParOf" srcId="{44C7FE0A-DC70-4DAA-AD69-1B9A412EF065}" destId="{04901C3C-C9E4-4718-A6DB-6FAFE385C3B5}" srcOrd="0" destOrd="0" presId="urn:microsoft.com/office/officeart/2005/8/layout/orgChart1"/>
    <dgm:cxn modelId="{5A6E49E7-D702-43DA-BE39-D199A21647B9}" type="presParOf" srcId="{44C7FE0A-DC70-4DAA-AD69-1B9A412EF065}" destId="{CC92D6C7-2693-49F6-B644-D26F4B67C635}" srcOrd="1" destOrd="0" presId="urn:microsoft.com/office/officeart/2005/8/layout/orgChart1"/>
    <dgm:cxn modelId="{F321F908-01B1-42F8-AD31-EAFBA3C6E734}" type="presParOf" srcId="{1790A086-014C-48DB-898D-CAF28D640590}" destId="{E15BAABB-15F0-4486-ACDD-ECAB66CCEA8C}" srcOrd="1" destOrd="0" presId="urn:microsoft.com/office/officeart/2005/8/layout/orgChart1"/>
    <dgm:cxn modelId="{A2BD11ED-10BE-4914-A931-5EE07FDDBFFF}" type="presParOf" srcId="{1790A086-014C-48DB-898D-CAF28D640590}" destId="{CEB5D3E4-D6D6-4957-9B31-B5C80A35534C}" srcOrd="2" destOrd="0" presId="urn:microsoft.com/office/officeart/2005/8/layout/orgChart1"/>
    <dgm:cxn modelId="{2D15408A-A5D8-4226-AFF9-2F007BF329ED}" type="presParOf" srcId="{60CB6DC7-77D2-4A35-B8A4-2BD19E9716B0}" destId="{222B6181-6608-4696-9457-D00D9C39803B}" srcOrd="18" destOrd="0" presId="urn:microsoft.com/office/officeart/2005/8/layout/orgChart1"/>
    <dgm:cxn modelId="{A82FFB61-CE2A-482F-BF92-C685789AB0BC}" type="presParOf" srcId="{60CB6DC7-77D2-4A35-B8A4-2BD19E9716B0}" destId="{9B40B91E-322C-4AA4-8EA8-780DA6A45BE5}" srcOrd="19" destOrd="0" presId="urn:microsoft.com/office/officeart/2005/8/layout/orgChart1"/>
    <dgm:cxn modelId="{96406822-C6C0-4753-B1AD-3969A949C10E}" type="presParOf" srcId="{9B40B91E-322C-4AA4-8EA8-780DA6A45BE5}" destId="{BDCF7894-B77B-4064-BF1E-A1B44394E03B}" srcOrd="0" destOrd="0" presId="urn:microsoft.com/office/officeart/2005/8/layout/orgChart1"/>
    <dgm:cxn modelId="{799CF599-9A57-4331-B209-37CEEEB6F8FE}" type="presParOf" srcId="{BDCF7894-B77B-4064-BF1E-A1B44394E03B}" destId="{116F8CE3-A21E-4C42-8A05-643D5FE31379}" srcOrd="0" destOrd="0" presId="urn:microsoft.com/office/officeart/2005/8/layout/orgChart1"/>
    <dgm:cxn modelId="{9AA9E717-7762-4304-9138-9CE6938519D3}" type="presParOf" srcId="{BDCF7894-B77B-4064-BF1E-A1B44394E03B}" destId="{0EB445A3-65D6-4932-8805-A0DBA0D91855}" srcOrd="1" destOrd="0" presId="urn:microsoft.com/office/officeart/2005/8/layout/orgChart1"/>
    <dgm:cxn modelId="{A56A1522-3302-4843-9004-ABC12B65E919}" type="presParOf" srcId="{9B40B91E-322C-4AA4-8EA8-780DA6A45BE5}" destId="{C0D9C6E3-2178-4442-8BD2-1E17CFD69DFB}" srcOrd="1" destOrd="0" presId="urn:microsoft.com/office/officeart/2005/8/layout/orgChart1"/>
    <dgm:cxn modelId="{F02DF7A2-A441-4C80-B5A6-D8EFC72B6B0E}" type="presParOf" srcId="{9B40B91E-322C-4AA4-8EA8-780DA6A45BE5}" destId="{BAA5AFA4-0178-4E56-8929-61EBB54BD925}" srcOrd="2" destOrd="0" presId="urn:microsoft.com/office/officeart/2005/8/layout/orgChart1"/>
    <dgm:cxn modelId="{9992C016-0F4D-4446-977A-E3E40C194D22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5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72AE628-7447-4278-852A-811E4602CF32}" type="presOf" srcId="{18D177C1-524B-4A5E-BB2A-51D15420D5EC}" destId="{BFF4297D-9DD5-4F82-A9FC-F8971922BE74}" srcOrd="0" destOrd="0" presId="urn:microsoft.com/office/officeart/2005/8/layout/orgChart1"/>
    <dgm:cxn modelId="{5EEF71FB-FD44-490E-A494-64FA9FBD4F27}" type="presOf" srcId="{209D2B16-0651-4761-AF34-AF11EC34ABAF}" destId="{1C871BB5-62F6-4885-ACD0-7703A22589F8}" srcOrd="0" destOrd="0" presId="urn:microsoft.com/office/officeart/2005/8/layout/orgChart1"/>
    <dgm:cxn modelId="{B71B271B-6E10-4EDC-9C26-9DBC466A2DBB}" type="presOf" srcId="{52A7B299-987B-4C85-966A-44913F9C8407}" destId="{23F44244-351A-4313-89DA-1D0C8020ABFA}" srcOrd="0" destOrd="0" presId="urn:microsoft.com/office/officeart/2005/8/layout/orgChart1"/>
    <dgm:cxn modelId="{A9E397AD-A509-4018-9CA1-090C54431B78}" type="presOf" srcId="{99EADA56-EACC-4463-9172-D13F14025A35}" destId="{24AE9095-9813-42A7-BD70-FBFF559B67F0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5A99591B-3E98-4B96-9003-0C053ADA9184}" type="presOf" srcId="{BD8BAC0E-89CF-48E6-B661-423D85A2D0A4}" destId="{74913850-F680-4EE9-9C66-538498415C60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C268AF40-5FAE-47D0-BE16-DD4B4284FCDB}" type="presOf" srcId="{9BF821AB-73D7-46E1-908F-129515DC495D}" destId="{796BCDEB-6F92-4D7F-9368-AAA1090A16E9}" srcOrd="1" destOrd="0" presId="urn:microsoft.com/office/officeart/2005/8/layout/orgChart1"/>
    <dgm:cxn modelId="{5D471F45-35AB-487B-AC7C-02D229B6DC43}" type="presOf" srcId="{CFB979D6-F55C-4C35-8C9E-410527FCC021}" destId="{33276428-B538-4463-97EC-AC510A8C1CB9}" srcOrd="0" destOrd="0" presId="urn:microsoft.com/office/officeart/2005/8/layout/orgChart1"/>
    <dgm:cxn modelId="{44A24395-B946-4442-BB0F-84666ADCAAA1}" type="presOf" srcId="{99EADA56-EACC-4463-9172-D13F14025A35}" destId="{0C688BC0-7AC1-40D0-BA1A-812F1047DA73}" srcOrd="1" destOrd="0" presId="urn:microsoft.com/office/officeart/2005/8/layout/orgChart1"/>
    <dgm:cxn modelId="{12403F64-9F67-422A-9444-34E85E018E86}" type="presOf" srcId="{08C27CB2-FCF0-4D44-A11A-51AB8C303D76}" destId="{02741DF8-5B19-4907-BB9D-96B32D56E8E3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59692CF4-3996-4719-9251-A41CC113D904}" type="presOf" srcId="{754F6713-7476-4A81-8DDB-06AC19D18242}" destId="{EF058589-0EAD-4540-BE50-3525EB86D2D6}" srcOrd="0" destOrd="0" presId="urn:microsoft.com/office/officeart/2005/8/layout/orgChart1"/>
    <dgm:cxn modelId="{10AE106A-539D-441E-8EE8-C3250B879B8C}" type="presOf" srcId="{BD8BAC0E-89CF-48E6-B661-423D85A2D0A4}" destId="{54550EDA-FE5B-4D6E-AE5A-37DCEBD432C6}" srcOrd="0" destOrd="0" presId="urn:microsoft.com/office/officeart/2005/8/layout/orgChart1"/>
    <dgm:cxn modelId="{F3A9C523-D214-4442-9510-34ACA61E280E}" type="presOf" srcId="{D6BAF78C-B810-4056-AEF8-944BF2239042}" destId="{795D1D43-E1F6-4FE7-96DC-9DC569EB1645}" srcOrd="1" destOrd="0" presId="urn:microsoft.com/office/officeart/2005/8/layout/orgChart1"/>
    <dgm:cxn modelId="{342373FA-AC67-4814-AED1-EC1244C8CEBE}" type="presOf" srcId="{9BF821AB-73D7-46E1-908F-129515DC495D}" destId="{D3CE5028-E662-40F1-9329-CA241092246B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C0121B3C-4359-4DCF-971B-37595D8B7E58}" type="presOf" srcId="{08C27CB2-FCF0-4D44-A11A-51AB8C303D76}" destId="{F4DFE207-A4FE-4A34-BB45-7EE66CAF64F2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7E97DDEB-0975-4131-8B60-B00BFB5BF0A0}" type="presOf" srcId="{ED5178BE-DB7A-4128-90DE-10D3BAD51C26}" destId="{116F8CE3-A21E-4C42-8A05-643D5FE31379}" srcOrd="0" destOrd="0" presId="urn:microsoft.com/office/officeart/2005/8/layout/orgChart1"/>
    <dgm:cxn modelId="{91868553-AF02-4CE0-8AB1-E6B1A8D87B97}" type="presOf" srcId="{209D2B16-0651-4761-AF34-AF11EC34ABAF}" destId="{40EFDCFE-6259-4D34-8B44-87E278B72383}" srcOrd="1" destOrd="0" presId="urn:microsoft.com/office/officeart/2005/8/layout/orgChart1"/>
    <dgm:cxn modelId="{5C096CC5-DC6D-4CC7-981B-208D89DD2A8A}" type="presOf" srcId="{F7E492C0-D75F-483F-B208-20528FF56183}" destId="{612C0F5D-EFC2-4E92-8682-1B086BE24534}" srcOrd="0" destOrd="0" presId="urn:microsoft.com/office/officeart/2005/8/layout/orgChart1"/>
    <dgm:cxn modelId="{04403DFC-8E2A-4215-8855-6B9398C4EB1E}" type="presOf" srcId="{229EED26-B32A-4EAA-9BC7-9172C72B77A4}" destId="{45494B74-3ED4-46BA-AC12-6DB58CD96B6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82CA1F4D-1C9E-497D-BD2C-39899C3156D7}" type="presOf" srcId="{B194E6A4-343B-4897-91E1-32A66AF365E3}" destId="{E051DEF9-EB24-4E61-8DDF-28711B3D1961}" srcOrd="0" destOrd="0" presId="urn:microsoft.com/office/officeart/2005/8/layout/orgChart1"/>
    <dgm:cxn modelId="{53D6E929-9AAC-4DB7-B5CB-A87F6B78E00B}" type="presOf" srcId="{E5ADD0F3-3D14-4723-84F1-B7D2F082ED36}" destId="{086D4EEE-5856-4CCD-A755-5AABC3D1B1C3}" srcOrd="0" destOrd="0" presId="urn:microsoft.com/office/officeart/2005/8/layout/orgChart1"/>
    <dgm:cxn modelId="{C704AC1B-7F07-47BC-8939-CB544E4E81D4}" type="presOf" srcId="{D6BAF78C-B810-4056-AEF8-944BF2239042}" destId="{A0751396-217E-4E2F-971C-00D04A696A6F}" srcOrd="0" destOrd="0" presId="urn:microsoft.com/office/officeart/2005/8/layout/orgChart1"/>
    <dgm:cxn modelId="{C4E30002-89B5-4E02-BF0F-52D15C9B2596}" type="presOf" srcId="{E5ADD0F3-3D14-4723-84F1-B7D2F082ED36}" destId="{C15C84A0-24B0-40D1-BD62-B48FC5B8B2FE}" srcOrd="1" destOrd="0" presId="urn:microsoft.com/office/officeart/2005/8/layout/orgChart1"/>
    <dgm:cxn modelId="{14D67560-5C5D-432F-B5F4-B9748A7D3124}" type="presOf" srcId="{0B72B09D-2B6B-491D-84E3-8D273CC5A045}" destId="{4285653A-9C3E-44D9-9A62-C46F51B50CB4}" srcOrd="0" destOrd="0" presId="urn:microsoft.com/office/officeart/2005/8/layout/orgChart1"/>
    <dgm:cxn modelId="{09D02982-8BA8-4EC7-B177-8F4EC9ABD095}" type="presOf" srcId="{0EBCA0ED-4E9E-47AC-95AD-E5969C27F72B}" destId="{04901C3C-C9E4-4718-A6DB-6FAFE385C3B5}" srcOrd="0" destOrd="0" presId="urn:microsoft.com/office/officeart/2005/8/layout/orgChart1"/>
    <dgm:cxn modelId="{578F431D-A2BB-4E69-BE56-07694B4D8EBE}" type="presOf" srcId="{0EBCA0ED-4E9E-47AC-95AD-E5969C27F72B}" destId="{CC92D6C7-2693-49F6-B644-D26F4B67C63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DDBBAA69-8674-44B8-AC88-F4B9FD4F7F4D}" type="presOf" srcId="{F7E492C0-D75F-483F-B208-20528FF56183}" destId="{6328F3F3-0744-4439-B2E8-79062AEEC82D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747CD314-D3AD-43E7-A920-5207FADD7A00}" type="presOf" srcId="{ED5178BE-DB7A-4128-90DE-10D3BAD51C26}" destId="{0EB445A3-65D6-4932-8805-A0DBA0D91855}" srcOrd="1" destOrd="0" presId="urn:microsoft.com/office/officeart/2005/8/layout/orgChart1"/>
    <dgm:cxn modelId="{51BAD301-297D-4EF7-BC85-75308B07E18F}" type="presOf" srcId="{CFB979D6-F55C-4C35-8C9E-410527FCC021}" destId="{106B9E69-B0B2-4A80-B430-B387C3F41A3D}" srcOrd="1" destOrd="0" presId="urn:microsoft.com/office/officeart/2005/8/layout/orgChart1"/>
    <dgm:cxn modelId="{5BB41498-B8C5-4C2E-8704-CF82709A7729}" type="presOf" srcId="{66D3B1A6-EC79-4688-9FD8-3631C52892A8}" destId="{1452AAE3-7C60-42E7-B48D-825D20B797F8}" srcOrd="0" destOrd="0" presId="urn:microsoft.com/office/officeart/2005/8/layout/orgChart1"/>
    <dgm:cxn modelId="{03EE468D-F941-4482-AB43-A20C28B809E9}" type="presOf" srcId="{86D92570-30BE-4FC6-AB1F-3EF239C7C587}" destId="{222B6181-6608-4696-9457-D00D9C39803B}" srcOrd="0" destOrd="0" presId="urn:microsoft.com/office/officeart/2005/8/layout/orgChart1"/>
    <dgm:cxn modelId="{F73C373C-C1F5-4E9E-AB86-A6CF3E892804}" type="presOf" srcId="{37F786C1-9D59-4051-8EA8-8B35A42D16F5}" destId="{19DAD4F4-BDD1-4B18-A7BA-ED86D65B24AD}" srcOrd="0" destOrd="0" presId="urn:microsoft.com/office/officeart/2005/8/layout/orgChart1"/>
    <dgm:cxn modelId="{C3EB8E8D-D35C-4D53-9857-7FDBF4789591}" type="presOf" srcId="{51334DF0-F427-4345-95B1-1889CAB9077B}" destId="{7BA73795-A245-467E-BE24-5416FD86209A}" srcOrd="0" destOrd="0" presId="urn:microsoft.com/office/officeart/2005/8/layout/orgChart1"/>
    <dgm:cxn modelId="{F0DD25EA-33C8-48E0-9804-5EC8F789B4B0}" type="presOf" srcId="{815BE3AE-520C-401A-A055-DEC3D7FE5E42}" destId="{894B5E8F-9592-4CE9-B1C0-6BE0E501D811}" srcOrd="0" destOrd="0" presId="urn:microsoft.com/office/officeart/2005/8/layout/orgChart1"/>
    <dgm:cxn modelId="{84EFE95B-9391-451D-9BCB-A36D17C53704}" type="presParOf" srcId="{894B5E8F-9592-4CE9-B1C0-6BE0E501D811}" destId="{F6E6FEAD-6DBB-41DF-AA5C-F2D7862E1A0F}" srcOrd="0" destOrd="0" presId="urn:microsoft.com/office/officeart/2005/8/layout/orgChart1"/>
    <dgm:cxn modelId="{A1DCADB4-230C-4DF5-92F8-071ED3B6F5F4}" type="presParOf" srcId="{F6E6FEAD-6DBB-41DF-AA5C-F2D7862E1A0F}" destId="{F86EFF71-763B-4D0E-A9F8-B881FD6D4458}" srcOrd="0" destOrd="0" presId="urn:microsoft.com/office/officeart/2005/8/layout/orgChart1"/>
    <dgm:cxn modelId="{489DEE36-6292-47B4-9888-385F3D618296}" type="presParOf" srcId="{F86EFF71-763B-4D0E-A9F8-B881FD6D4458}" destId="{A0751396-217E-4E2F-971C-00D04A696A6F}" srcOrd="0" destOrd="0" presId="urn:microsoft.com/office/officeart/2005/8/layout/orgChart1"/>
    <dgm:cxn modelId="{76A75A05-6693-4FA5-AEF8-9A571210E7C4}" type="presParOf" srcId="{F86EFF71-763B-4D0E-A9F8-B881FD6D4458}" destId="{795D1D43-E1F6-4FE7-96DC-9DC569EB1645}" srcOrd="1" destOrd="0" presId="urn:microsoft.com/office/officeart/2005/8/layout/orgChart1"/>
    <dgm:cxn modelId="{F27146D0-618E-4C2C-826D-C428CCAA9082}" type="presParOf" srcId="{F6E6FEAD-6DBB-41DF-AA5C-F2D7862E1A0F}" destId="{60CB6DC7-77D2-4A35-B8A4-2BD19E9716B0}" srcOrd="1" destOrd="0" presId="urn:microsoft.com/office/officeart/2005/8/layout/orgChart1"/>
    <dgm:cxn modelId="{8556B480-A6BA-4817-A130-03365C198B82}" type="presParOf" srcId="{60CB6DC7-77D2-4A35-B8A4-2BD19E9716B0}" destId="{BFF4297D-9DD5-4F82-A9FC-F8971922BE74}" srcOrd="0" destOrd="0" presId="urn:microsoft.com/office/officeart/2005/8/layout/orgChart1"/>
    <dgm:cxn modelId="{EAA2582A-252A-40D0-B06E-37C1F638B14C}" type="presParOf" srcId="{60CB6DC7-77D2-4A35-B8A4-2BD19E9716B0}" destId="{09E2E397-B08A-4762-9BC9-CE60F5750A68}" srcOrd="1" destOrd="0" presId="urn:microsoft.com/office/officeart/2005/8/layout/orgChart1"/>
    <dgm:cxn modelId="{59B41448-AD89-4D1D-9275-218A3A901469}" type="presParOf" srcId="{09E2E397-B08A-4762-9BC9-CE60F5750A68}" destId="{15C1C1EC-DC40-4C3E-83B7-E8E7AA213083}" srcOrd="0" destOrd="0" presId="urn:microsoft.com/office/officeart/2005/8/layout/orgChart1"/>
    <dgm:cxn modelId="{8E22168D-57B3-4022-8D68-C2A15213E875}" type="presParOf" srcId="{15C1C1EC-DC40-4C3E-83B7-E8E7AA213083}" destId="{24AE9095-9813-42A7-BD70-FBFF559B67F0}" srcOrd="0" destOrd="0" presId="urn:microsoft.com/office/officeart/2005/8/layout/orgChart1"/>
    <dgm:cxn modelId="{114666AF-2DBB-4386-996B-4F1C16BF8A4A}" type="presParOf" srcId="{15C1C1EC-DC40-4C3E-83B7-E8E7AA213083}" destId="{0C688BC0-7AC1-40D0-BA1A-812F1047DA73}" srcOrd="1" destOrd="0" presId="urn:microsoft.com/office/officeart/2005/8/layout/orgChart1"/>
    <dgm:cxn modelId="{B0128AD0-E917-4195-835A-272DA9DF59A0}" type="presParOf" srcId="{09E2E397-B08A-4762-9BC9-CE60F5750A68}" destId="{24EAD053-ECC4-46B5-B579-69C8FF485C87}" srcOrd="1" destOrd="0" presId="urn:microsoft.com/office/officeart/2005/8/layout/orgChart1"/>
    <dgm:cxn modelId="{E3FD22FB-6926-4699-B311-1DE7B070B389}" type="presParOf" srcId="{09E2E397-B08A-4762-9BC9-CE60F5750A68}" destId="{98118BC6-806A-4595-8CB0-2425A43BA65B}" srcOrd="2" destOrd="0" presId="urn:microsoft.com/office/officeart/2005/8/layout/orgChart1"/>
    <dgm:cxn modelId="{29B0BC03-FFFA-46FC-9198-731B613FD368}" type="presParOf" srcId="{60CB6DC7-77D2-4A35-B8A4-2BD19E9716B0}" destId="{7BA73795-A245-467E-BE24-5416FD86209A}" srcOrd="2" destOrd="0" presId="urn:microsoft.com/office/officeart/2005/8/layout/orgChart1"/>
    <dgm:cxn modelId="{77CF1026-D39D-43CC-A4AC-9BE4D9366F6C}" type="presParOf" srcId="{60CB6DC7-77D2-4A35-B8A4-2BD19E9716B0}" destId="{586FD9D2-9F0F-4006-B06F-DF280926BC5B}" srcOrd="3" destOrd="0" presId="urn:microsoft.com/office/officeart/2005/8/layout/orgChart1"/>
    <dgm:cxn modelId="{2F326B98-84DD-4D1D-AB8E-565A1B66B99F}" type="presParOf" srcId="{586FD9D2-9F0F-4006-B06F-DF280926BC5B}" destId="{E7717D76-D0AF-4227-BE0A-FBDA3922C040}" srcOrd="0" destOrd="0" presId="urn:microsoft.com/office/officeart/2005/8/layout/orgChart1"/>
    <dgm:cxn modelId="{1C1486BE-6BE4-44EF-B298-2F452F1CFA2F}" type="presParOf" srcId="{E7717D76-D0AF-4227-BE0A-FBDA3922C040}" destId="{33276428-B538-4463-97EC-AC510A8C1CB9}" srcOrd="0" destOrd="0" presId="urn:microsoft.com/office/officeart/2005/8/layout/orgChart1"/>
    <dgm:cxn modelId="{867602AC-A524-4A72-A3E0-E1787392C6F6}" type="presParOf" srcId="{E7717D76-D0AF-4227-BE0A-FBDA3922C040}" destId="{106B9E69-B0B2-4A80-B430-B387C3F41A3D}" srcOrd="1" destOrd="0" presId="urn:microsoft.com/office/officeart/2005/8/layout/orgChart1"/>
    <dgm:cxn modelId="{8B3CD4CA-35AA-4D0B-B837-DA7A6F6A6888}" type="presParOf" srcId="{586FD9D2-9F0F-4006-B06F-DF280926BC5B}" destId="{41F7A624-7041-43D3-BDF2-7749114F50E6}" srcOrd="1" destOrd="0" presId="urn:microsoft.com/office/officeart/2005/8/layout/orgChart1"/>
    <dgm:cxn modelId="{2EF2A915-FFBA-4AD4-86EC-58CA0C74F6B5}" type="presParOf" srcId="{586FD9D2-9F0F-4006-B06F-DF280926BC5B}" destId="{F7095511-468E-4665-A09D-2B2006ECD36E}" srcOrd="2" destOrd="0" presId="urn:microsoft.com/office/officeart/2005/8/layout/orgChart1"/>
    <dgm:cxn modelId="{C7D1222D-EA52-4CFE-86A5-CF48C64ACC7A}" type="presParOf" srcId="{60CB6DC7-77D2-4A35-B8A4-2BD19E9716B0}" destId="{45494B74-3ED4-46BA-AC12-6DB58CD96B6A}" srcOrd="4" destOrd="0" presId="urn:microsoft.com/office/officeart/2005/8/layout/orgChart1"/>
    <dgm:cxn modelId="{6D7C1863-A5BA-410E-91B0-C869B2D61613}" type="presParOf" srcId="{60CB6DC7-77D2-4A35-B8A4-2BD19E9716B0}" destId="{2BD2F572-E5B2-42F4-B1DA-B2DE90A50116}" srcOrd="5" destOrd="0" presId="urn:microsoft.com/office/officeart/2005/8/layout/orgChart1"/>
    <dgm:cxn modelId="{79479998-D9C8-4B9E-B74D-155BA61D8418}" type="presParOf" srcId="{2BD2F572-E5B2-42F4-B1DA-B2DE90A50116}" destId="{4FB94DF8-8996-460D-952E-8570C8BF9E5F}" srcOrd="0" destOrd="0" presId="urn:microsoft.com/office/officeart/2005/8/layout/orgChart1"/>
    <dgm:cxn modelId="{B4253F6D-4D25-45F3-B289-6BC07DE6158B}" type="presParOf" srcId="{4FB94DF8-8996-460D-952E-8570C8BF9E5F}" destId="{D3CE5028-E662-40F1-9329-CA241092246B}" srcOrd="0" destOrd="0" presId="urn:microsoft.com/office/officeart/2005/8/layout/orgChart1"/>
    <dgm:cxn modelId="{B9158F7D-7634-4CC5-97BC-EEB15719765E}" type="presParOf" srcId="{4FB94DF8-8996-460D-952E-8570C8BF9E5F}" destId="{796BCDEB-6F92-4D7F-9368-AAA1090A16E9}" srcOrd="1" destOrd="0" presId="urn:microsoft.com/office/officeart/2005/8/layout/orgChart1"/>
    <dgm:cxn modelId="{1119CF4B-0F17-4066-AC67-1AFB9332F2D9}" type="presParOf" srcId="{2BD2F572-E5B2-42F4-B1DA-B2DE90A50116}" destId="{7DD5ECEE-58F8-4608-9226-F38A81E8D15D}" srcOrd="1" destOrd="0" presId="urn:microsoft.com/office/officeart/2005/8/layout/orgChart1"/>
    <dgm:cxn modelId="{7F26D449-8791-4AEA-91D8-1F7AAF066102}" type="presParOf" srcId="{2BD2F572-E5B2-42F4-B1DA-B2DE90A50116}" destId="{504DD2A7-B320-4E93-A2C4-D7DA9DED4FD8}" srcOrd="2" destOrd="0" presId="urn:microsoft.com/office/officeart/2005/8/layout/orgChart1"/>
    <dgm:cxn modelId="{B78A0058-7324-4209-A04E-191C3B4F8DB3}" type="presParOf" srcId="{60CB6DC7-77D2-4A35-B8A4-2BD19E9716B0}" destId="{23F44244-351A-4313-89DA-1D0C8020ABFA}" srcOrd="6" destOrd="0" presId="urn:microsoft.com/office/officeart/2005/8/layout/orgChart1"/>
    <dgm:cxn modelId="{6E581B61-FC27-409C-B47E-64ED359C2374}" type="presParOf" srcId="{60CB6DC7-77D2-4A35-B8A4-2BD19E9716B0}" destId="{04D03080-FCDD-435B-9097-DA7E4214C741}" srcOrd="7" destOrd="0" presId="urn:microsoft.com/office/officeart/2005/8/layout/orgChart1"/>
    <dgm:cxn modelId="{AE39CAFB-BF23-4563-AC0B-2B436A162241}" type="presParOf" srcId="{04D03080-FCDD-435B-9097-DA7E4214C741}" destId="{1893CFF5-D809-477A-AFD5-27E7ACB3559D}" srcOrd="0" destOrd="0" presId="urn:microsoft.com/office/officeart/2005/8/layout/orgChart1"/>
    <dgm:cxn modelId="{67858144-1252-41CC-A191-0BF45B9FD8C8}" type="presParOf" srcId="{1893CFF5-D809-477A-AFD5-27E7ACB3559D}" destId="{612C0F5D-EFC2-4E92-8682-1B086BE24534}" srcOrd="0" destOrd="0" presId="urn:microsoft.com/office/officeart/2005/8/layout/orgChart1"/>
    <dgm:cxn modelId="{4EA71519-8128-49C0-B498-4570FEA8873A}" type="presParOf" srcId="{1893CFF5-D809-477A-AFD5-27E7ACB3559D}" destId="{6328F3F3-0744-4439-B2E8-79062AEEC82D}" srcOrd="1" destOrd="0" presId="urn:microsoft.com/office/officeart/2005/8/layout/orgChart1"/>
    <dgm:cxn modelId="{20E4D29E-CDAC-4F4C-A955-4BBE52FE789F}" type="presParOf" srcId="{04D03080-FCDD-435B-9097-DA7E4214C741}" destId="{7B18954F-C92F-4A2E-960D-E7B54F3A9750}" srcOrd="1" destOrd="0" presId="urn:microsoft.com/office/officeart/2005/8/layout/orgChart1"/>
    <dgm:cxn modelId="{7053B7A6-4CAB-4F16-B2DF-E8F2B2E1181C}" type="presParOf" srcId="{04D03080-FCDD-435B-9097-DA7E4214C741}" destId="{38245F34-9EDB-4FC2-955D-DC7CEC4103C2}" srcOrd="2" destOrd="0" presId="urn:microsoft.com/office/officeart/2005/8/layout/orgChart1"/>
    <dgm:cxn modelId="{4B028B4E-53EE-4DCD-B32D-81A2119A78DC}" type="presParOf" srcId="{60CB6DC7-77D2-4A35-B8A4-2BD19E9716B0}" destId="{1452AAE3-7C60-42E7-B48D-825D20B797F8}" srcOrd="8" destOrd="0" presId="urn:microsoft.com/office/officeart/2005/8/layout/orgChart1"/>
    <dgm:cxn modelId="{F3722B3E-5565-4D15-B586-9A362DD8C5DB}" type="presParOf" srcId="{60CB6DC7-77D2-4A35-B8A4-2BD19E9716B0}" destId="{9E45F886-61EF-4A2B-95FB-0CBBAD1FA1AB}" srcOrd="9" destOrd="0" presId="urn:microsoft.com/office/officeart/2005/8/layout/orgChart1"/>
    <dgm:cxn modelId="{3129C0B1-1E78-4F3B-98FD-2C3975769429}" type="presParOf" srcId="{9E45F886-61EF-4A2B-95FB-0CBBAD1FA1AB}" destId="{CAB04ADC-B21C-4AA2-8AAC-AFD0BD8D6B35}" srcOrd="0" destOrd="0" presId="urn:microsoft.com/office/officeart/2005/8/layout/orgChart1"/>
    <dgm:cxn modelId="{ADBED541-56E8-4E66-A4ED-24518102426B}" type="presParOf" srcId="{CAB04ADC-B21C-4AA2-8AAC-AFD0BD8D6B35}" destId="{54550EDA-FE5B-4D6E-AE5A-37DCEBD432C6}" srcOrd="0" destOrd="0" presId="urn:microsoft.com/office/officeart/2005/8/layout/orgChart1"/>
    <dgm:cxn modelId="{6474F9B3-73A9-44FC-8ECB-4D4C6C47F24C}" type="presParOf" srcId="{CAB04ADC-B21C-4AA2-8AAC-AFD0BD8D6B35}" destId="{74913850-F680-4EE9-9C66-538498415C60}" srcOrd="1" destOrd="0" presId="urn:microsoft.com/office/officeart/2005/8/layout/orgChart1"/>
    <dgm:cxn modelId="{6B9B2A76-2092-4E17-B871-8FF50C6B25FD}" type="presParOf" srcId="{9E45F886-61EF-4A2B-95FB-0CBBAD1FA1AB}" destId="{B4E13D2C-B175-46FB-8857-FCF23190FDFA}" srcOrd="1" destOrd="0" presId="urn:microsoft.com/office/officeart/2005/8/layout/orgChart1"/>
    <dgm:cxn modelId="{AE6616C9-CCF2-486A-8F77-C7B424BBC24E}" type="presParOf" srcId="{9E45F886-61EF-4A2B-95FB-0CBBAD1FA1AB}" destId="{3CFB4F26-15BB-496E-BD23-D165B45E224C}" srcOrd="2" destOrd="0" presId="urn:microsoft.com/office/officeart/2005/8/layout/orgChart1"/>
    <dgm:cxn modelId="{BD5BFB4E-D2D0-49AA-9939-3F2F82B95144}" type="presParOf" srcId="{60CB6DC7-77D2-4A35-B8A4-2BD19E9716B0}" destId="{EF058589-0EAD-4540-BE50-3525EB86D2D6}" srcOrd="10" destOrd="0" presId="urn:microsoft.com/office/officeart/2005/8/layout/orgChart1"/>
    <dgm:cxn modelId="{D3D25A7D-301C-4972-A29F-89F6F6DB3325}" type="presParOf" srcId="{60CB6DC7-77D2-4A35-B8A4-2BD19E9716B0}" destId="{EA31937F-D328-4B26-B242-667558808D4D}" srcOrd="11" destOrd="0" presId="urn:microsoft.com/office/officeart/2005/8/layout/orgChart1"/>
    <dgm:cxn modelId="{2C38C51D-E3E5-4CE7-BAF0-936CCF6952B4}" type="presParOf" srcId="{EA31937F-D328-4B26-B242-667558808D4D}" destId="{E6C371F6-A193-4C42-8B28-DB711D4C3A43}" srcOrd="0" destOrd="0" presId="urn:microsoft.com/office/officeart/2005/8/layout/orgChart1"/>
    <dgm:cxn modelId="{DF6EAF22-11FD-4CA5-B111-195A2DF3AEDF}" type="presParOf" srcId="{E6C371F6-A193-4C42-8B28-DB711D4C3A43}" destId="{086D4EEE-5856-4CCD-A755-5AABC3D1B1C3}" srcOrd="0" destOrd="0" presId="urn:microsoft.com/office/officeart/2005/8/layout/orgChart1"/>
    <dgm:cxn modelId="{2CE92422-B124-48DF-A15E-D10DBDC83BBA}" type="presParOf" srcId="{E6C371F6-A193-4C42-8B28-DB711D4C3A43}" destId="{C15C84A0-24B0-40D1-BD62-B48FC5B8B2FE}" srcOrd="1" destOrd="0" presId="urn:microsoft.com/office/officeart/2005/8/layout/orgChart1"/>
    <dgm:cxn modelId="{F8F980DB-C3DE-4A27-93E8-9A3A9C984479}" type="presParOf" srcId="{EA31937F-D328-4B26-B242-667558808D4D}" destId="{1198569A-A42E-4D95-8E21-978D554A81DC}" srcOrd="1" destOrd="0" presId="urn:microsoft.com/office/officeart/2005/8/layout/orgChart1"/>
    <dgm:cxn modelId="{4066D6CB-35F3-4B66-8687-84E80567FF7A}" type="presParOf" srcId="{EA31937F-D328-4B26-B242-667558808D4D}" destId="{EC8AA261-2834-4FC7-92DA-D26E12D1671F}" srcOrd="2" destOrd="0" presId="urn:microsoft.com/office/officeart/2005/8/layout/orgChart1"/>
    <dgm:cxn modelId="{8182799F-3908-4D4F-864D-299006B4DEAD}" type="presParOf" srcId="{60CB6DC7-77D2-4A35-B8A4-2BD19E9716B0}" destId="{19DAD4F4-BDD1-4B18-A7BA-ED86D65B24AD}" srcOrd="12" destOrd="0" presId="urn:microsoft.com/office/officeart/2005/8/layout/orgChart1"/>
    <dgm:cxn modelId="{6ABD882A-9A38-4197-97E2-0E3F55606FCE}" type="presParOf" srcId="{60CB6DC7-77D2-4A35-B8A4-2BD19E9716B0}" destId="{918A67D1-D052-4666-B5F9-11B942AAA1AA}" srcOrd="13" destOrd="0" presId="urn:microsoft.com/office/officeart/2005/8/layout/orgChart1"/>
    <dgm:cxn modelId="{CFBD6E04-4F91-41CD-A7AA-B5D3DDCC7E4D}" type="presParOf" srcId="{918A67D1-D052-4666-B5F9-11B942AAA1AA}" destId="{D1F81C95-FEA0-4DAF-BB95-9E1EB7849588}" srcOrd="0" destOrd="0" presId="urn:microsoft.com/office/officeart/2005/8/layout/orgChart1"/>
    <dgm:cxn modelId="{96619F1E-C5C6-4355-9416-A68382073503}" type="presParOf" srcId="{D1F81C95-FEA0-4DAF-BB95-9E1EB7849588}" destId="{02741DF8-5B19-4907-BB9D-96B32D56E8E3}" srcOrd="0" destOrd="0" presId="urn:microsoft.com/office/officeart/2005/8/layout/orgChart1"/>
    <dgm:cxn modelId="{2AFA1274-AD6F-4ED9-A399-54092F099EAB}" type="presParOf" srcId="{D1F81C95-FEA0-4DAF-BB95-9E1EB7849588}" destId="{F4DFE207-A4FE-4A34-BB45-7EE66CAF64F2}" srcOrd="1" destOrd="0" presId="urn:microsoft.com/office/officeart/2005/8/layout/orgChart1"/>
    <dgm:cxn modelId="{2E26C224-C72E-407B-8BCD-1C87A677543E}" type="presParOf" srcId="{918A67D1-D052-4666-B5F9-11B942AAA1AA}" destId="{7463ABDD-1B05-4C24-913B-A5F30C863DC6}" srcOrd="1" destOrd="0" presId="urn:microsoft.com/office/officeart/2005/8/layout/orgChart1"/>
    <dgm:cxn modelId="{8FB0A7AF-E659-4D40-A245-070506694FC7}" type="presParOf" srcId="{918A67D1-D052-4666-B5F9-11B942AAA1AA}" destId="{34DB430E-9ED1-422E-8E1B-809AA8B2AC07}" srcOrd="2" destOrd="0" presId="urn:microsoft.com/office/officeart/2005/8/layout/orgChart1"/>
    <dgm:cxn modelId="{680B548E-D4CC-453A-913B-185FAB298D89}" type="presParOf" srcId="{60CB6DC7-77D2-4A35-B8A4-2BD19E9716B0}" destId="{4285653A-9C3E-44D9-9A62-C46F51B50CB4}" srcOrd="14" destOrd="0" presId="urn:microsoft.com/office/officeart/2005/8/layout/orgChart1"/>
    <dgm:cxn modelId="{9DA58019-F435-42EB-B169-3ACEEA885A1E}" type="presParOf" srcId="{60CB6DC7-77D2-4A35-B8A4-2BD19E9716B0}" destId="{3F7C7A20-0E24-446D-97FB-C9C76AF1DE89}" srcOrd="15" destOrd="0" presId="urn:microsoft.com/office/officeart/2005/8/layout/orgChart1"/>
    <dgm:cxn modelId="{6992CB28-3B6A-44C2-AB1A-3F2358751F98}" type="presParOf" srcId="{3F7C7A20-0E24-446D-97FB-C9C76AF1DE89}" destId="{B976113F-97B3-4177-9A4E-730F8F84FAB8}" srcOrd="0" destOrd="0" presId="urn:microsoft.com/office/officeart/2005/8/layout/orgChart1"/>
    <dgm:cxn modelId="{0B3B0858-97FE-4FD2-B3E0-F02515A55563}" type="presParOf" srcId="{B976113F-97B3-4177-9A4E-730F8F84FAB8}" destId="{1C871BB5-62F6-4885-ACD0-7703A22589F8}" srcOrd="0" destOrd="0" presId="urn:microsoft.com/office/officeart/2005/8/layout/orgChart1"/>
    <dgm:cxn modelId="{AF9758C4-B9E3-4489-B361-83971970658E}" type="presParOf" srcId="{B976113F-97B3-4177-9A4E-730F8F84FAB8}" destId="{40EFDCFE-6259-4D34-8B44-87E278B72383}" srcOrd="1" destOrd="0" presId="urn:microsoft.com/office/officeart/2005/8/layout/orgChart1"/>
    <dgm:cxn modelId="{FBE1E3F3-0EB8-4BFC-812A-1F4AD563D624}" type="presParOf" srcId="{3F7C7A20-0E24-446D-97FB-C9C76AF1DE89}" destId="{B91B8244-32AD-42A4-92D4-CB4770897114}" srcOrd="1" destOrd="0" presId="urn:microsoft.com/office/officeart/2005/8/layout/orgChart1"/>
    <dgm:cxn modelId="{79AA1641-5C9E-49CA-B253-10EFC252251A}" type="presParOf" srcId="{3F7C7A20-0E24-446D-97FB-C9C76AF1DE89}" destId="{1970A3A8-004E-441D-9602-3AE4BFF966BB}" srcOrd="2" destOrd="0" presId="urn:microsoft.com/office/officeart/2005/8/layout/orgChart1"/>
    <dgm:cxn modelId="{7FDB0B36-805C-4AD0-AA39-D01173DF4AD9}" type="presParOf" srcId="{60CB6DC7-77D2-4A35-B8A4-2BD19E9716B0}" destId="{E051DEF9-EB24-4E61-8DDF-28711B3D1961}" srcOrd="16" destOrd="0" presId="urn:microsoft.com/office/officeart/2005/8/layout/orgChart1"/>
    <dgm:cxn modelId="{80503A64-9ABB-45AE-B323-015B8E231831}" type="presParOf" srcId="{60CB6DC7-77D2-4A35-B8A4-2BD19E9716B0}" destId="{1790A086-014C-48DB-898D-CAF28D640590}" srcOrd="17" destOrd="0" presId="urn:microsoft.com/office/officeart/2005/8/layout/orgChart1"/>
    <dgm:cxn modelId="{66721CB6-3219-49F1-AD0A-C1AC337C27DC}" type="presParOf" srcId="{1790A086-014C-48DB-898D-CAF28D640590}" destId="{44C7FE0A-DC70-4DAA-AD69-1B9A412EF065}" srcOrd="0" destOrd="0" presId="urn:microsoft.com/office/officeart/2005/8/layout/orgChart1"/>
    <dgm:cxn modelId="{5A33C5A1-29F2-46A5-9781-76B97B09E02C}" type="presParOf" srcId="{44C7FE0A-DC70-4DAA-AD69-1B9A412EF065}" destId="{04901C3C-C9E4-4718-A6DB-6FAFE385C3B5}" srcOrd="0" destOrd="0" presId="urn:microsoft.com/office/officeart/2005/8/layout/orgChart1"/>
    <dgm:cxn modelId="{F1C281BE-1458-44ED-BCCA-367C99C7F243}" type="presParOf" srcId="{44C7FE0A-DC70-4DAA-AD69-1B9A412EF065}" destId="{CC92D6C7-2693-49F6-B644-D26F4B67C635}" srcOrd="1" destOrd="0" presId="urn:microsoft.com/office/officeart/2005/8/layout/orgChart1"/>
    <dgm:cxn modelId="{E3B945C2-C61B-4D07-903A-5860D290D0BD}" type="presParOf" srcId="{1790A086-014C-48DB-898D-CAF28D640590}" destId="{E15BAABB-15F0-4486-ACDD-ECAB66CCEA8C}" srcOrd="1" destOrd="0" presId="urn:microsoft.com/office/officeart/2005/8/layout/orgChart1"/>
    <dgm:cxn modelId="{564FC36B-13CB-466A-8FAE-D83CC1C6E6EB}" type="presParOf" srcId="{1790A086-014C-48DB-898D-CAF28D640590}" destId="{CEB5D3E4-D6D6-4957-9B31-B5C80A35534C}" srcOrd="2" destOrd="0" presId="urn:microsoft.com/office/officeart/2005/8/layout/orgChart1"/>
    <dgm:cxn modelId="{64A1FEA6-94FD-4389-A587-0576C3DFAFCB}" type="presParOf" srcId="{60CB6DC7-77D2-4A35-B8A4-2BD19E9716B0}" destId="{222B6181-6608-4696-9457-D00D9C39803B}" srcOrd="18" destOrd="0" presId="urn:microsoft.com/office/officeart/2005/8/layout/orgChart1"/>
    <dgm:cxn modelId="{3D3AE0ED-9CEC-4224-AC5F-488995A8B8D5}" type="presParOf" srcId="{60CB6DC7-77D2-4A35-B8A4-2BD19E9716B0}" destId="{9B40B91E-322C-4AA4-8EA8-780DA6A45BE5}" srcOrd="19" destOrd="0" presId="urn:microsoft.com/office/officeart/2005/8/layout/orgChart1"/>
    <dgm:cxn modelId="{CD1987D9-612F-4998-BCEC-16B464BE6E1D}" type="presParOf" srcId="{9B40B91E-322C-4AA4-8EA8-780DA6A45BE5}" destId="{BDCF7894-B77B-4064-BF1E-A1B44394E03B}" srcOrd="0" destOrd="0" presId="urn:microsoft.com/office/officeart/2005/8/layout/orgChart1"/>
    <dgm:cxn modelId="{9A56C3FF-912D-49E2-9F5E-3FB94AD6E65B}" type="presParOf" srcId="{BDCF7894-B77B-4064-BF1E-A1B44394E03B}" destId="{116F8CE3-A21E-4C42-8A05-643D5FE31379}" srcOrd="0" destOrd="0" presId="urn:microsoft.com/office/officeart/2005/8/layout/orgChart1"/>
    <dgm:cxn modelId="{EBAA0806-A803-461B-A8F7-6AEDC5C9DB45}" type="presParOf" srcId="{BDCF7894-B77B-4064-BF1E-A1B44394E03B}" destId="{0EB445A3-65D6-4932-8805-A0DBA0D91855}" srcOrd="1" destOrd="0" presId="urn:microsoft.com/office/officeart/2005/8/layout/orgChart1"/>
    <dgm:cxn modelId="{E9642AD2-BF91-46AD-9CE2-2B2530620C8F}" type="presParOf" srcId="{9B40B91E-322C-4AA4-8EA8-780DA6A45BE5}" destId="{C0D9C6E3-2178-4442-8BD2-1E17CFD69DFB}" srcOrd="1" destOrd="0" presId="urn:microsoft.com/office/officeart/2005/8/layout/orgChart1"/>
    <dgm:cxn modelId="{86224528-1ED5-4D9A-BA91-1FCD4EC0AB7F}" type="presParOf" srcId="{9B40B91E-322C-4AA4-8EA8-780DA6A45BE5}" destId="{BAA5AFA4-0178-4E56-8929-61EBB54BD925}" srcOrd="2" destOrd="0" presId="urn:microsoft.com/office/officeart/2005/8/layout/orgChart1"/>
    <dgm:cxn modelId="{D9A03FC5-BF11-46FB-8452-172AE3784F31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5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673E9379-E3A1-417F-B7C3-EC407F950935}" type="presOf" srcId="{08C27CB2-FCF0-4D44-A11A-51AB8C303D76}" destId="{F4DFE207-A4FE-4A34-BB45-7EE66CAF64F2}" srcOrd="1" destOrd="0" presId="urn:microsoft.com/office/officeart/2005/8/layout/orgChart1"/>
    <dgm:cxn modelId="{54218956-2F4D-4B7F-8B4B-923B60A222BB}" type="presOf" srcId="{CFB979D6-F55C-4C35-8C9E-410527FCC021}" destId="{33276428-B538-4463-97EC-AC510A8C1CB9}" srcOrd="0" destOrd="0" presId="urn:microsoft.com/office/officeart/2005/8/layout/orgChart1"/>
    <dgm:cxn modelId="{7B5672F6-E872-4BF5-AA0F-6A92F0FC8E58}" type="presOf" srcId="{0EBCA0ED-4E9E-47AC-95AD-E5969C27F72B}" destId="{04901C3C-C9E4-4718-A6DB-6FAFE385C3B5}" srcOrd="0" destOrd="0" presId="urn:microsoft.com/office/officeart/2005/8/layout/orgChart1"/>
    <dgm:cxn modelId="{D9045A72-5AAA-430F-92C9-5F94564E1648}" type="presOf" srcId="{18D177C1-524B-4A5E-BB2A-51D15420D5EC}" destId="{BFF4297D-9DD5-4F82-A9FC-F8971922BE74}" srcOrd="0" destOrd="0" presId="urn:microsoft.com/office/officeart/2005/8/layout/orgChart1"/>
    <dgm:cxn modelId="{5B54537B-1233-45A9-88B2-B051D020490D}" type="presOf" srcId="{D6BAF78C-B810-4056-AEF8-944BF2239042}" destId="{A0751396-217E-4E2F-971C-00D04A696A6F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F95A5FFC-E175-473C-8F54-DC84DCEBDF65}" type="presOf" srcId="{0EBCA0ED-4E9E-47AC-95AD-E5969C27F72B}" destId="{CC92D6C7-2693-49F6-B644-D26F4B67C635}" srcOrd="1" destOrd="0" presId="urn:microsoft.com/office/officeart/2005/8/layout/orgChart1"/>
    <dgm:cxn modelId="{6021324D-B8F1-4678-AAA1-C3A7501FA75D}" type="presOf" srcId="{754F6713-7476-4A81-8DDB-06AC19D18242}" destId="{EF058589-0EAD-4540-BE50-3525EB86D2D6}" srcOrd="0" destOrd="0" presId="urn:microsoft.com/office/officeart/2005/8/layout/orgChart1"/>
    <dgm:cxn modelId="{115F24C4-8D6C-4EF7-A2F3-2AD98AB954BD}" type="presOf" srcId="{BD8BAC0E-89CF-48E6-B661-423D85A2D0A4}" destId="{54550EDA-FE5B-4D6E-AE5A-37DCEBD432C6}" srcOrd="0" destOrd="0" presId="urn:microsoft.com/office/officeart/2005/8/layout/orgChart1"/>
    <dgm:cxn modelId="{DA8B027D-234D-4834-9B12-9AF09C5022BC}" type="presOf" srcId="{9BF821AB-73D7-46E1-908F-129515DC495D}" destId="{D3CE5028-E662-40F1-9329-CA241092246B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F3102C51-F9C2-466E-AE65-CF028452B419}" type="presOf" srcId="{BD8BAC0E-89CF-48E6-B661-423D85A2D0A4}" destId="{74913850-F680-4EE9-9C66-538498415C60}" srcOrd="1" destOrd="0" presId="urn:microsoft.com/office/officeart/2005/8/layout/orgChart1"/>
    <dgm:cxn modelId="{150C2C35-C69C-4B7C-9782-B52E292B0B06}" type="presOf" srcId="{66D3B1A6-EC79-4688-9FD8-3631C52892A8}" destId="{1452AAE3-7C60-42E7-B48D-825D20B797F8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4E3097BE-851A-4F07-BC61-4AE46752DF86}" type="presOf" srcId="{209D2B16-0651-4761-AF34-AF11EC34ABAF}" destId="{40EFDCFE-6259-4D34-8B44-87E278B72383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96CFB3EE-D98A-4FDB-9268-AB24FF510ED7}" type="presOf" srcId="{9BF821AB-73D7-46E1-908F-129515DC495D}" destId="{796BCDEB-6F92-4D7F-9368-AAA1090A16E9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D73B7786-6832-4BAF-B5AF-DED3EC3B8916}" type="presOf" srcId="{209D2B16-0651-4761-AF34-AF11EC34ABAF}" destId="{1C871BB5-62F6-4885-ACD0-7703A22589F8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6B4D1E7C-C993-4A9E-822B-69423AE4741B}" type="presOf" srcId="{ED5178BE-DB7A-4128-90DE-10D3BAD51C26}" destId="{116F8CE3-A21E-4C42-8A05-643D5FE31379}" srcOrd="0" destOrd="0" presId="urn:microsoft.com/office/officeart/2005/8/layout/orgChart1"/>
    <dgm:cxn modelId="{0D0D580B-F122-4B43-A6E4-9D6111E827B1}" type="presOf" srcId="{F7E492C0-D75F-483F-B208-20528FF56183}" destId="{612C0F5D-EFC2-4E92-8682-1B086BE2453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56AF1AED-1D67-405C-BE63-03050233C37A}" type="presOf" srcId="{52A7B299-987B-4C85-966A-44913F9C8407}" destId="{23F44244-351A-4313-89DA-1D0C8020ABFA}" srcOrd="0" destOrd="0" presId="urn:microsoft.com/office/officeart/2005/8/layout/orgChart1"/>
    <dgm:cxn modelId="{7909A8CD-BBFC-4805-9F7C-94C746758B56}" type="presOf" srcId="{99EADA56-EACC-4463-9172-D13F14025A35}" destId="{24AE9095-9813-42A7-BD70-FBFF559B67F0}" srcOrd="0" destOrd="0" presId="urn:microsoft.com/office/officeart/2005/8/layout/orgChart1"/>
    <dgm:cxn modelId="{4BCD5B2B-36EF-402C-A128-E548B3FE7C2D}" type="presOf" srcId="{99EADA56-EACC-4463-9172-D13F14025A35}" destId="{0C688BC0-7AC1-40D0-BA1A-812F1047DA73}" srcOrd="1" destOrd="0" presId="urn:microsoft.com/office/officeart/2005/8/layout/orgChart1"/>
    <dgm:cxn modelId="{4D8C8D5E-087D-416A-91BE-1CF93AD2A9E3}" type="presOf" srcId="{51334DF0-F427-4345-95B1-1889CAB9077B}" destId="{7BA73795-A245-467E-BE24-5416FD86209A}" srcOrd="0" destOrd="0" presId="urn:microsoft.com/office/officeart/2005/8/layout/orgChart1"/>
    <dgm:cxn modelId="{F20822CA-87C6-488E-9AE9-68BA37690C72}" type="presOf" srcId="{E5ADD0F3-3D14-4723-84F1-B7D2F082ED36}" destId="{086D4EEE-5856-4CCD-A755-5AABC3D1B1C3}" srcOrd="0" destOrd="0" presId="urn:microsoft.com/office/officeart/2005/8/layout/orgChart1"/>
    <dgm:cxn modelId="{765DA68A-0D3A-44F1-AE4B-51057AAC4832}" type="presOf" srcId="{86D92570-30BE-4FC6-AB1F-3EF239C7C587}" destId="{222B6181-6608-4696-9457-D00D9C39803B}" srcOrd="0" destOrd="0" presId="urn:microsoft.com/office/officeart/2005/8/layout/orgChart1"/>
    <dgm:cxn modelId="{C5167DE6-FA8C-4E8E-82DE-4E4C4FDEE9BD}" type="presOf" srcId="{08C27CB2-FCF0-4D44-A11A-51AB8C303D76}" destId="{02741DF8-5B19-4907-BB9D-96B32D56E8E3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88F259E4-8F12-4978-82D9-A50C4DBBBF94}" type="presOf" srcId="{815BE3AE-520C-401A-A055-DEC3D7FE5E42}" destId="{894B5E8F-9592-4CE9-B1C0-6BE0E501D811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268F4DE6-F165-4DF5-8BB3-4E3D5C8D8131}" type="presOf" srcId="{E5ADD0F3-3D14-4723-84F1-B7D2F082ED36}" destId="{C15C84A0-24B0-40D1-BD62-B48FC5B8B2FE}" srcOrd="1" destOrd="0" presId="urn:microsoft.com/office/officeart/2005/8/layout/orgChart1"/>
    <dgm:cxn modelId="{B7391F97-EC6C-40FE-865A-86E19F300C2D}" type="presOf" srcId="{0B72B09D-2B6B-491D-84E3-8D273CC5A045}" destId="{4285653A-9C3E-44D9-9A62-C46F51B50CB4}" srcOrd="0" destOrd="0" presId="urn:microsoft.com/office/officeart/2005/8/layout/orgChart1"/>
    <dgm:cxn modelId="{B38B8977-8074-4D01-A54D-4F746AD00B1A}" type="presOf" srcId="{D6BAF78C-B810-4056-AEF8-944BF2239042}" destId="{795D1D43-E1F6-4FE7-96DC-9DC569EB1645}" srcOrd="1" destOrd="0" presId="urn:microsoft.com/office/officeart/2005/8/layout/orgChart1"/>
    <dgm:cxn modelId="{8C8E1DAB-F6F0-49BA-9BC1-D26FA4AD0DE5}" type="presOf" srcId="{229EED26-B32A-4EAA-9BC7-9172C72B77A4}" destId="{45494B74-3ED4-46BA-AC12-6DB58CD96B6A}" srcOrd="0" destOrd="0" presId="urn:microsoft.com/office/officeart/2005/8/layout/orgChart1"/>
    <dgm:cxn modelId="{D43834AD-DCD0-45DB-AF83-EC45A8A82814}" type="presOf" srcId="{CFB979D6-F55C-4C35-8C9E-410527FCC021}" destId="{106B9E69-B0B2-4A80-B430-B387C3F41A3D}" srcOrd="1" destOrd="0" presId="urn:microsoft.com/office/officeart/2005/8/layout/orgChart1"/>
    <dgm:cxn modelId="{81144363-FA32-4AA3-93DC-72049F5D53B6}" type="presOf" srcId="{37F786C1-9D59-4051-8EA8-8B35A42D16F5}" destId="{19DAD4F4-BDD1-4B18-A7BA-ED86D65B24AD}" srcOrd="0" destOrd="0" presId="urn:microsoft.com/office/officeart/2005/8/layout/orgChart1"/>
    <dgm:cxn modelId="{339E7A0B-F489-4699-8EE7-A4D071B5669B}" type="presOf" srcId="{F7E492C0-D75F-483F-B208-20528FF56183}" destId="{6328F3F3-0744-4439-B2E8-79062AEEC82D}" srcOrd="1" destOrd="0" presId="urn:microsoft.com/office/officeart/2005/8/layout/orgChart1"/>
    <dgm:cxn modelId="{E6D32FF3-9987-4BDF-8111-7E6C6061B766}" type="presOf" srcId="{B194E6A4-343B-4897-91E1-32A66AF365E3}" destId="{E051DEF9-EB24-4E61-8DDF-28711B3D1961}" srcOrd="0" destOrd="0" presId="urn:microsoft.com/office/officeart/2005/8/layout/orgChart1"/>
    <dgm:cxn modelId="{5ABDDB05-3886-4900-8761-BD6F358BAEF6}" type="presOf" srcId="{ED5178BE-DB7A-4128-90DE-10D3BAD51C26}" destId="{0EB445A3-65D6-4932-8805-A0DBA0D91855}" srcOrd="1" destOrd="0" presId="urn:microsoft.com/office/officeart/2005/8/layout/orgChart1"/>
    <dgm:cxn modelId="{6EED0EC2-65FF-444B-8B9F-F19F906B3CFC}" type="presParOf" srcId="{894B5E8F-9592-4CE9-B1C0-6BE0E501D811}" destId="{F6E6FEAD-6DBB-41DF-AA5C-F2D7862E1A0F}" srcOrd="0" destOrd="0" presId="urn:microsoft.com/office/officeart/2005/8/layout/orgChart1"/>
    <dgm:cxn modelId="{6D09C0CD-C3CC-465A-A88A-C1FB49D2C4B9}" type="presParOf" srcId="{F6E6FEAD-6DBB-41DF-AA5C-F2D7862E1A0F}" destId="{F86EFF71-763B-4D0E-A9F8-B881FD6D4458}" srcOrd="0" destOrd="0" presId="urn:microsoft.com/office/officeart/2005/8/layout/orgChart1"/>
    <dgm:cxn modelId="{34E9D679-E8E7-49EA-BC54-91956A629BCF}" type="presParOf" srcId="{F86EFF71-763B-4D0E-A9F8-B881FD6D4458}" destId="{A0751396-217E-4E2F-971C-00D04A696A6F}" srcOrd="0" destOrd="0" presId="urn:microsoft.com/office/officeart/2005/8/layout/orgChart1"/>
    <dgm:cxn modelId="{60DFCBC6-5734-4C5C-8EC8-DE016B0248BD}" type="presParOf" srcId="{F86EFF71-763B-4D0E-A9F8-B881FD6D4458}" destId="{795D1D43-E1F6-4FE7-96DC-9DC569EB1645}" srcOrd="1" destOrd="0" presId="urn:microsoft.com/office/officeart/2005/8/layout/orgChart1"/>
    <dgm:cxn modelId="{F111E701-2611-40A1-9950-00AA102026C4}" type="presParOf" srcId="{F6E6FEAD-6DBB-41DF-AA5C-F2D7862E1A0F}" destId="{60CB6DC7-77D2-4A35-B8A4-2BD19E9716B0}" srcOrd="1" destOrd="0" presId="urn:microsoft.com/office/officeart/2005/8/layout/orgChart1"/>
    <dgm:cxn modelId="{B80A45D6-5183-420C-9438-3ABDFB87FC75}" type="presParOf" srcId="{60CB6DC7-77D2-4A35-B8A4-2BD19E9716B0}" destId="{BFF4297D-9DD5-4F82-A9FC-F8971922BE74}" srcOrd="0" destOrd="0" presId="urn:microsoft.com/office/officeart/2005/8/layout/orgChart1"/>
    <dgm:cxn modelId="{0A17B2B0-7EC6-4EE4-98BF-0E03A1A5B0D9}" type="presParOf" srcId="{60CB6DC7-77D2-4A35-B8A4-2BD19E9716B0}" destId="{09E2E397-B08A-4762-9BC9-CE60F5750A68}" srcOrd="1" destOrd="0" presId="urn:microsoft.com/office/officeart/2005/8/layout/orgChart1"/>
    <dgm:cxn modelId="{C46B6274-1DAB-40B9-895B-D21BF6A43E9D}" type="presParOf" srcId="{09E2E397-B08A-4762-9BC9-CE60F5750A68}" destId="{15C1C1EC-DC40-4C3E-83B7-E8E7AA213083}" srcOrd="0" destOrd="0" presId="urn:microsoft.com/office/officeart/2005/8/layout/orgChart1"/>
    <dgm:cxn modelId="{E3C80E79-FDC7-4498-AB79-3335036C5446}" type="presParOf" srcId="{15C1C1EC-DC40-4C3E-83B7-E8E7AA213083}" destId="{24AE9095-9813-42A7-BD70-FBFF559B67F0}" srcOrd="0" destOrd="0" presId="urn:microsoft.com/office/officeart/2005/8/layout/orgChart1"/>
    <dgm:cxn modelId="{D7538C92-FE9B-41B8-A2B4-95B30B32CB53}" type="presParOf" srcId="{15C1C1EC-DC40-4C3E-83B7-E8E7AA213083}" destId="{0C688BC0-7AC1-40D0-BA1A-812F1047DA73}" srcOrd="1" destOrd="0" presId="urn:microsoft.com/office/officeart/2005/8/layout/orgChart1"/>
    <dgm:cxn modelId="{7197B45A-8BCA-48FD-9EED-C2475F504D85}" type="presParOf" srcId="{09E2E397-B08A-4762-9BC9-CE60F5750A68}" destId="{24EAD053-ECC4-46B5-B579-69C8FF485C87}" srcOrd="1" destOrd="0" presId="urn:microsoft.com/office/officeart/2005/8/layout/orgChart1"/>
    <dgm:cxn modelId="{6463ADB2-547F-4E23-989A-74ACB8C27AA3}" type="presParOf" srcId="{09E2E397-B08A-4762-9BC9-CE60F5750A68}" destId="{98118BC6-806A-4595-8CB0-2425A43BA65B}" srcOrd="2" destOrd="0" presId="urn:microsoft.com/office/officeart/2005/8/layout/orgChart1"/>
    <dgm:cxn modelId="{7ABB8B7C-8725-43AB-A661-CCA9FF274569}" type="presParOf" srcId="{60CB6DC7-77D2-4A35-B8A4-2BD19E9716B0}" destId="{7BA73795-A245-467E-BE24-5416FD86209A}" srcOrd="2" destOrd="0" presId="urn:microsoft.com/office/officeart/2005/8/layout/orgChart1"/>
    <dgm:cxn modelId="{B8B78288-F37B-43F6-AFCD-39F71C1C1930}" type="presParOf" srcId="{60CB6DC7-77D2-4A35-B8A4-2BD19E9716B0}" destId="{586FD9D2-9F0F-4006-B06F-DF280926BC5B}" srcOrd="3" destOrd="0" presId="urn:microsoft.com/office/officeart/2005/8/layout/orgChart1"/>
    <dgm:cxn modelId="{683C11C4-8B26-4399-AC51-BE049DAC2207}" type="presParOf" srcId="{586FD9D2-9F0F-4006-B06F-DF280926BC5B}" destId="{E7717D76-D0AF-4227-BE0A-FBDA3922C040}" srcOrd="0" destOrd="0" presId="urn:microsoft.com/office/officeart/2005/8/layout/orgChart1"/>
    <dgm:cxn modelId="{93E40FC5-CDBA-4319-9531-6DFD7DA52076}" type="presParOf" srcId="{E7717D76-D0AF-4227-BE0A-FBDA3922C040}" destId="{33276428-B538-4463-97EC-AC510A8C1CB9}" srcOrd="0" destOrd="0" presId="urn:microsoft.com/office/officeart/2005/8/layout/orgChart1"/>
    <dgm:cxn modelId="{90615440-13CB-472D-9467-FA8FDB321F7D}" type="presParOf" srcId="{E7717D76-D0AF-4227-BE0A-FBDA3922C040}" destId="{106B9E69-B0B2-4A80-B430-B387C3F41A3D}" srcOrd="1" destOrd="0" presId="urn:microsoft.com/office/officeart/2005/8/layout/orgChart1"/>
    <dgm:cxn modelId="{542509FD-F17E-4C1C-BA3E-74D6C3C02424}" type="presParOf" srcId="{586FD9D2-9F0F-4006-B06F-DF280926BC5B}" destId="{41F7A624-7041-43D3-BDF2-7749114F50E6}" srcOrd="1" destOrd="0" presId="urn:microsoft.com/office/officeart/2005/8/layout/orgChart1"/>
    <dgm:cxn modelId="{459B6FF3-6698-49A6-937B-EF6F8137490A}" type="presParOf" srcId="{586FD9D2-9F0F-4006-B06F-DF280926BC5B}" destId="{F7095511-468E-4665-A09D-2B2006ECD36E}" srcOrd="2" destOrd="0" presId="urn:microsoft.com/office/officeart/2005/8/layout/orgChart1"/>
    <dgm:cxn modelId="{AEC12E87-123D-4AAE-8600-2E8B9548F907}" type="presParOf" srcId="{60CB6DC7-77D2-4A35-B8A4-2BD19E9716B0}" destId="{45494B74-3ED4-46BA-AC12-6DB58CD96B6A}" srcOrd="4" destOrd="0" presId="urn:microsoft.com/office/officeart/2005/8/layout/orgChart1"/>
    <dgm:cxn modelId="{AD88B313-BBDC-4C15-A154-73F7C3CB7E52}" type="presParOf" srcId="{60CB6DC7-77D2-4A35-B8A4-2BD19E9716B0}" destId="{2BD2F572-E5B2-42F4-B1DA-B2DE90A50116}" srcOrd="5" destOrd="0" presId="urn:microsoft.com/office/officeart/2005/8/layout/orgChart1"/>
    <dgm:cxn modelId="{98006784-590D-41E0-984C-59346C2D4C0D}" type="presParOf" srcId="{2BD2F572-E5B2-42F4-B1DA-B2DE90A50116}" destId="{4FB94DF8-8996-460D-952E-8570C8BF9E5F}" srcOrd="0" destOrd="0" presId="urn:microsoft.com/office/officeart/2005/8/layout/orgChart1"/>
    <dgm:cxn modelId="{D9E03B45-3522-4824-8D7D-46C3818896A5}" type="presParOf" srcId="{4FB94DF8-8996-460D-952E-8570C8BF9E5F}" destId="{D3CE5028-E662-40F1-9329-CA241092246B}" srcOrd="0" destOrd="0" presId="urn:microsoft.com/office/officeart/2005/8/layout/orgChart1"/>
    <dgm:cxn modelId="{B8157729-1759-4975-9B76-A038D8982DB7}" type="presParOf" srcId="{4FB94DF8-8996-460D-952E-8570C8BF9E5F}" destId="{796BCDEB-6F92-4D7F-9368-AAA1090A16E9}" srcOrd="1" destOrd="0" presId="urn:microsoft.com/office/officeart/2005/8/layout/orgChart1"/>
    <dgm:cxn modelId="{8EF87E19-5ED5-491F-8C58-33123E687CA9}" type="presParOf" srcId="{2BD2F572-E5B2-42F4-B1DA-B2DE90A50116}" destId="{7DD5ECEE-58F8-4608-9226-F38A81E8D15D}" srcOrd="1" destOrd="0" presId="urn:microsoft.com/office/officeart/2005/8/layout/orgChart1"/>
    <dgm:cxn modelId="{02073E12-2C0F-43B6-8656-D2BDB26740D6}" type="presParOf" srcId="{2BD2F572-E5B2-42F4-B1DA-B2DE90A50116}" destId="{504DD2A7-B320-4E93-A2C4-D7DA9DED4FD8}" srcOrd="2" destOrd="0" presId="urn:microsoft.com/office/officeart/2005/8/layout/orgChart1"/>
    <dgm:cxn modelId="{5FDED8C7-CB4B-455A-9B89-D3F00346CC44}" type="presParOf" srcId="{60CB6DC7-77D2-4A35-B8A4-2BD19E9716B0}" destId="{23F44244-351A-4313-89DA-1D0C8020ABFA}" srcOrd="6" destOrd="0" presId="urn:microsoft.com/office/officeart/2005/8/layout/orgChart1"/>
    <dgm:cxn modelId="{843DF4E8-338A-41AA-9983-168D0E14D794}" type="presParOf" srcId="{60CB6DC7-77D2-4A35-B8A4-2BD19E9716B0}" destId="{04D03080-FCDD-435B-9097-DA7E4214C741}" srcOrd="7" destOrd="0" presId="urn:microsoft.com/office/officeart/2005/8/layout/orgChart1"/>
    <dgm:cxn modelId="{013D055E-758A-45BD-B5FB-489E2419ABE0}" type="presParOf" srcId="{04D03080-FCDD-435B-9097-DA7E4214C741}" destId="{1893CFF5-D809-477A-AFD5-27E7ACB3559D}" srcOrd="0" destOrd="0" presId="urn:microsoft.com/office/officeart/2005/8/layout/orgChart1"/>
    <dgm:cxn modelId="{12833FEA-40AC-45F8-85E9-FC5015A35F62}" type="presParOf" srcId="{1893CFF5-D809-477A-AFD5-27E7ACB3559D}" destId="{612C0F5D-EFC2-4E92-8682-1B086BE24534}" srcOrd="0" destOrd="0" presId="urn:microsoft.com/office/officeart/2005/8/layout/orgChart1"/>
    <dgm:cxn modelId="{3FD000AB-A3F0-4558-85B4-CBD4648E6A98}" type="presParOf" srcId="{1893CFF5-D809-477A-AFD5-27E7ACB3559D}" destId="{6328F3F3-0744-4439-B2E8-79062AEEC82D}" srcOrd="1" destOrd="0" presId="urn:microsoft.com/office/officeart/2005/8/layout/orgChart1"/>
    <dgm:cxn modelId="{627317CD-38BF-4AEE-894E-7978CFADC18A}" type="presParOf" srcId="{04D03080-FCDD-435B-9097-DA7E4214C741}" destId="{7B18954F-C92F-4A2E-960D-E7B54F3A9750}" srcOrd="1" destOrd="0" presId="urn:microsoft.com/office/officeart/2005/8/layout/orgChart1"/>
    <dgm:cxn modelId="{6DF78BBE-84E6-411C-892C-9C380F884B5B}" type="presParOf" srcId="{04D03080-FCDD-435B-9097-DA7E4214C741}" destId="{38245F34-9EDB-4FC2-955D-DC7CEC4103C2}" srcOrd="2" destOrd="0" presId="urn:microsoft.com/office/officeart/2005/8/layout/orgChart1"/>
    <dgm:cxn modelId="{DA389B42-6C10-45F8-82FB-288C9CFEA006}" type="presParOf" srcId="{60CB6DC7-77D2-4A35-B8A4-2BD19E9716B0}" destId="{1452AAE3-7C60-42E7-B48D-825D20B797F8}" srcOrd="8" destOrd="0" presId="urn:microsoft.com/office/officeart/2005/8/layout/orgChart1"/>
    <dgm:cxn modelId="{02980DDF-D07B-4709-9349-809CF28C4DA0}" type="presParOf" srcId="{60CB6DC7-77D2-4A35-B8A4-2BD19E9716B0}" destId="{9E45F886-61EF-4A2B-95FB-0CBBAD1FA1AB}" srcOrd="9" destOrd="0" presId="urn:microsoft.com/office/officeart/2005/8/layout/orgChart1"/>
    <dgm:cxn modelId="{93E4BB10-6E0D-497B-8CC2-3A9D4DD0F6EC}" type="presParOf" srcId="{9E45F886-61EF-4A2B-95FB-0CBBAD1FA1AB}" destId="{CAB04ADC-B21C-4AA2-8AAC-AFD0BD8D6B35}" srcOrd="0" destOrd="0" presId="urn:microsoft.com/office/officeart/2005/8/layout/orgChart1"/>
    <dgm:cxn modelId="{E16EEF7D-CBFC-43D2-BED0-56A9D25B4758}" type="presParOf" srcId="{CAB04ADC-B21C-4AA2-8AAC-AFD0BD8D6B35}" destId="{54550EDA-FE5B-4D6E-AE5A-37DCEBD432C6}" srcOrd="0" destOrd="0" presId="urn:microsoft.com/office/officeart/2005/8/layout/orgChart1"/>
    <dgm:cxn modelId="{FDB59BE4-8457-4BF9-B22A-CB5D794686C9}" type="presParOf" srcId="{CAB04ADC-B21C-4AA2-8AAC-AFD0BD8D6B35}" destId="{74913850-F680-4EE9-9C66-538498415C60}" srcOrd="1" destOrd="0" presId="urn:microsoft.com/office/officeart/2005/8/layout/orgChart1"/>
    <dgm:cxn modelId="{C35C0F69-41AE-4BAC-861B-2EDB22B8BDE8}" type="presParOf" srcId="{9E45F886-61EF-4A2B-95FB-0CBBAD1FA1AB}" destId="{B4E13D2C-B175-46FB-8857-FCF23190FDFA}" srcOrd="1" destOrd="0" presId="urn:microsoft.com/office/officeart/2005/8/layout/orgChart1"/>
    <dgm:cxn modelId="{E56DB1D6-B29B-469D-BB98-1410826FF852}" type="presParOf" srcId="{9E45F886-61EF-4A2B-95FB-0CBBAD1FA1AB}" destId="{3CFB4F26-15BB-496E-BD23-D165B45E224C}" srcOrd="2" destOrd="0" presId="urn:microsoft.com/office/officeart/2005/8/layout/orgChart1"/>
    <dgm:cxn modelId="{FDD12B8B-C4A6-44D9-B20A-9B57767321D0}" type="presParOf" srcId="{60CB6DC7-77D2-4A35-B8A4-2BD19E9716B0}" destId="{EF058589-0EAD-4540-BE50-3525EB86D2D6}" srcOrd="10" destOrd="0" presId="urn:microsoft.com/office/officeart/2005/8/layout/orgChart1"/>
    <dgm:cxn modelId="{CB9A0F80-7D45-4DB5-8F72-C9DAAC0DD7AD}" type="presParOf" srcId="{60CB6DC7-77D2-4A35-B8A4-2BD19E9716B0}" destId="{EA31937F-D328-4B26-B242-667558808D4D}" srcOrd="11" destOrd="0" presId="urn:microsoft.com/office/officeart/2005/8/layout/orgChart1"/>
    <dgm:cxn modelId="{53442998-A2EB-4A8D-B931-436A222B1BE9}" type="presParOf" srcId="{EA31937F-D328-4B26-B242-667558808D4D}" destId="{E6C371F6-A193-4C42-8B28-DB711D4C3A43}" srcOrd="0" destOrd="0" presId="urn:microsoft.com/office/officeart/2005/8/layout/orgChart1"/>
    <dgm:cxn modelId="{790C2190-0CAD-46DD-B8C5-53CB0D2A34C2}" type="presParOf" srcId="{E6C371F6-A193-4C42-8B28-DB711D4C3A43}" destId="{086D4EEE-5856-4CCD-A755-5AABC3D1B1C3}" srcOrd="0" destOrd="0" presId="urn:microsoft.com/office/officeart/2005/8/layout/orgChart1"/>
    <dgm:cxn modelId="{3DC27F36-EAB3-48D6-971C-BFE1DA9D47A9}" type="presParOf" srcId="{E6C371F6-A193-4C42-8B28-DB711D4C3A43}" destId="{C15C84A0-24B0-40D1-BD62-B48FC5B8B2FE}" srcOrd="1" destOrd="0" presId="urn:microsoft.com/office/officeart/2005/8/layout/orgChart1"/>
    <dgm:cxn modelId="{DF6DA9C3-A98A-4638-B6E8-840CDF406893}" type="presParOf" srcId="{EA31937F-D328-4B26-B242-667558808D4D}" destId="{1198569A-A42E-4D95-8E21-978D554A81DC}" srcOrd="1" destOrd="0" presId="urn:microsoft.com/office/officeart/2005/8/layout/orgChart1"/>
    <dgm:cxn modelId="{0DF3E40B-A6F6-4D03-94BA-7958265FDA87}" type="presParOf" srcId="{EA31937F-D328-4B26-B242-667558808D4D}" destId="{EC8AA261-2834-4FC7-92DA-D26E12D1671F}" srcOrd="2" destOrd="0" presId="urn:microsoft.com/office/officeart/2005/8/layout/orgChart1"/>
    <dgm:cxn modelId="{2514AAD1-E3C7-44B4-831C-23F551152E3C}" type="presParOf" srcId="{60CB6DC7-77D2-4A35-B8A4-2BD19E9716B0}" destId="{19DAD4F4-BDD1-4B18-A7BA-ED86D65B24AD}" srcOrd="12" destOrd="0" presId="urn:microsoft.com/office/officeart/2005/8/layout/orgChart1"/>
    <dgm:cxn modelId="{FB36450D-A645-4CAC-886C-E41E6827E748}" type="presParOf" srcId="{60CB6DC7-77D2-4A35-B8A4-2BD19E9716B0}" destId="{918A67D1-D052-4666-B5F9-11B942AAA1AA}" srcOrd="13" destOrd="0" presId="urn:microsoft.com/office/officeart/2005/8/layout/orgChart1"/>
    <dgm:cxn modelId="{F0915CAB-7176-4E4E-9181-FA7D7775E4FA}" type="presParOf" srcId="{918A67D1-D052-4666-B5F9-11B942AAA1AA}" destId="{D1F81C95-FEA0-4DAF-BB95-9E1EB7849588}" srcOrd="0" destOrd="0" presId="urn:microsoft.com/office/officeart/2005/8/layout/orgChart1"/>
    <dgm:cxn modelId="{1A1BF91C-0AE5-4A50-B681-A69B3B89726E}" type="presParOf" srcId="{D1F81C95-FEA0-4DAF-BB95-9E1EB7849588}" destId="{02741DF8-5B19-4907-BB9D-96B32D56E8E3}" srcOrd="0" destOrd="0" presId="urn:microsoft.com/office/officeart/2005/8/layout/orgChart1"/>
    <dgm:cxn modelId="{901A60A6-820A-4516-A481-92DFD1C405BB}" type="presParOf" srcId="{D1F81C95-FEA0-4DAF-BB95-9E1EB7849588}" destId="{F4DFE207-A4FE-4A34-BB45-7EE66CAF64F2}" srcOrd="1" destOrd="0" presId="urn:microsoft.com/office/officeart/2005/8/layout/orgChart1"/>
    <dgm:cxn modelId="{08997A6A-3D0F-4762-976F-11C29248081A}" type="presParOf" srcId="{918A67D1-D052-4666-B5F9-11B942AAA1AA}" destId="{7463ABDD-1B05-4C24-913B-A5F30C863DC6}" srcOrd="1" destOrd="0" presId="urn:microsoft.com/office/officeart/2005/8/layout/orgChart1"/>
    <dgm:cxn modelId="{B5A17BF7-5676-49EE-9D9A-313B0257C6A7}" type="presParOf" srcId="{918A67D1-D052-4666-B5F9-11B942AAA1AA}" destId="{34DB430E-9ED1-422E-8E1B-809AA8B2AC07}" srcOrd="2" destOrd="0" presId="urn:microsoft.com/office/officeart/2005/8/layout/orgChart1"/>
    <dgm:cxn modelId="{BBEB28B5-CDFD-42FE-A5DE-100A4C789167}" type="presParOf" srcId="{60CB6DC7-77D2-4A35-B8A4-2BD19E9716B0}" destId="{4285653A-9C3E-44D9-9A62-C46F51B50CB4}" srcOrd="14" destOrd="0" presId="urn:microsoft.com/office/officeart/2005/8/layout/orgChart1"/>
    <dgm:cxn modelId="{C8BA69E4-49FF-409D-900A-BFF73CF4A706}" type="presParOf" srcId="{60CB6DC7-77D2-4A35-B8A4-2BD19E9716B0}" destId="{3F7C7A20-0E24-446D-97FB-C9C76AF1DE89}" srcOrd="15" destOrd="0" presId="urn:microsoft.com/office/officeart/2005/8/layout/orgChart1"/>
    <dgm:cxn modelId="{DE0756AF-AABF-4C98-BCE7-FA6B5BC0D2BD}" type="presParOf" srcId="{3F7C7A20-0E24-446D-97FB-C9C76AF1DE89}" destId="{B976113F-97B3-4177-9A4E-730F8F84FAB8}" srcOrd="0" destOrd="0" presId="urn:microsoft.com/office/officeart/2005/8/layout/orgChart1"/>
    <dgm:cxn modelId="{034D7095-EC39-4BBC-A270-E3D58EAACDD8}" type="presParOf" srcId="{B976113F-97B3-4177-9A4E-730F8F84FAB8}" destId="{1C871BB5-62F6-4885-ACD0-7703A22589F8}" srcOrd="0" destOrd="0" presId="urn:microsoft.com/office/officeart/2005/8/layout/orgChart1"/>
    <dgm:cxn modelId="{DFC5DB26-7872-4C3E-8F06-1C31254C51CF}" type="presParOf" srcId="{B976113F-97B3-4177-9A4E-730F8F84FAB8}" destId="{40EFDCFE-6259-4D34-8B44-87E278B72383}" srcOrd="1" destOrd="0" presId="urn:microsoft.com/office/officeart/2005/8/layout/orgChart1"/>
    <dgm:cxn modelId="{257C9217-F0D8-4B3B-BB78-25B16A435C6D}" type="presParOf" srcId="{3F7C7A20-0E24-446D-97FB-C9C76AF1DE89}" destId="{B91B8244-32AD-42A4-92D4-CB4770897114}" srcOrd="1" destOrd="0" presId="urn:microsoft.com/office/officeart/2005/8/layout/orgChart1"/>
    <dgm:cxn modelId="{D115129C-9773-4A12-AB61-55E5A5C8210F}" type="presParOf" srcId="{3F7C7A20-0E24-446D-97FB-C9C76AF1DE89}" destId="{1970A3A8-004E-441D-9602-3AE4BFF966BB}" srcOrd="2" destOrd="0" presId="urn:microsoft.com/office/officeart/2005/8/layout/orgChart1"/>
    <dgm:cxn modelId="{7DDD8D25-2D64-4FB9-93C8-8E5B7E90FDE9}" type="presParOf" srcId="{60CB6DC7-77D2-4A35-B8A4-2BD19E9716B0}" destId="{E051DEF9-EB24-4E61-8DDF-28711B3D1961}" srcOrd="16" destOrd="0" presId="urn:microsoft.com/office/officeart/2005/8/layout/orgChart1"/>
    <dgm:cxn modelId="{276B0958-C1CE-4164-875D-F92F4BA013A2}" type="presParOf" srcId="{60CB6DC7-77D2-4A35-B8A4-2BD19E9716B0}" destId="{1790A086-014C-48DB-898D-CAF28D640590}" srcOrd="17" destOrd="0" presId="urn:microsoft.com/office/officeart/2005/8/layout/orgChart1"/>
    <dgm:cxn modelId="{B27639FA-6CFF-433E-85C1-1C580D4D3848}" type="presParOf" srcId="{1790A086-014C-48DB-898D-CAF28D640590}" destId="{44C7FE0A-DC70-4DAA-AD69-1B9A412EF065}" srcOrd="0" destOrd="0" presId="urn:microsoft.com/office/officeart/2005/8/layout/orgChart1"/>
    <dgm:cxn modelId="{12A53147-D752-406C-9306-163CBA8AF8A4}" type="presParOf" srcId="{44C7FE0A-DC70-4DAA-AD69-1B9A412EF065}" destId="{04901C3C-C9E4-4718-A6DB-6FAFE385C3B5}" srcOrd="0" destOrd="0" presId="urn:microsoft.com/office/officeart/2005/8/layout/orgChart1"/>
    <dgm:cxn modelId="{EFD5E372-4235-4C6E-8DF8-B7312491864E}" type="presParOf" srcId="{44C7FE0A-DC70-4DAA-AD69-1B9A412EF065}" destId="{CC92D6C7-2693-49F6-B644-D26F4B67C635}" srcOrd="1" destOrd="0" presId="urn:microsoft.com/office/officeart/2005/8/layout/orgChart1"/>
    <dgm:cxn modelId="{0AD06BD3-62CA-4D6F-90C7-0748DE3ADA50}" type="presParOf" srcId="{1790A086-014C-48DB-898D-CAF28D640590}" destId="{E15BAABB-15F0-4486-ACDD-ECAB66CCEA8C}" srcOrd="1" destOrd="0" presId="urn:microsoft.com/office/officeart/2005/8/layout/orgChart1"/>
    <dgm:cxn modelId="{BD3F56B5-2D44-43AB-9CD9-656AA89A9E2C}" type="presParOf" srcId="{1790A086-014C-48DB-898D-CAF28D640590}" destId="{CEB5D3E4-D6D6-4957-9B31-B5C80A35534C}" srcOrd="2" destOrd="0" presId="urn:microsoft.com/office/officeart/2005/8/layout/orgChart1"/>
    <dgm:cxn modelId="{D771F256-C34C-4DB1-B57C-A1C4607BC414}" type="presParOf" srcId="{60CB6DC7-77D2-4A35-B8A4-2BD19E9716B0}" destId="{222B6181-6608-4696-9457-D00D9C39803B}" srcOrd="18" destOrd="0" presId="urn:microsoft.com/office/officeart/2005/8/layout/orgChart1"/>
    <dgm:cxn modelId="{37DF6426-60F5-497F-ABE8-288320B5057A}" type="presParOf" srcId="{60CB6DC7-77D2-4A35-B8A4-2BD19E9716B0}" destId="{9B40B91E-322C-4AA4-8EA8-780DA6A45BE5}" srcOrd="19" destOrd="0" presId="urn:microsoft.com/office/officeart/2005/8/layout/orgChart1"/>
    <dgm:cxn modelId="{7E453E42-76A0-48BB-AFC4-20D54257F6C8}" type="presParOf" srcId="{9B40B91E-322C-4AA4-8EA8-780DA6A45BE5}" destId="{BDCF7894-B77B-4064-BF1E-A1B44394E03B}" srcOrd="0" destOrd="0" presId="urn:microsoft.com/office/officeart/2005/8/layout/orgChart1"/>
    <dgm:cxn modelId="{5624B83F-3E00-46CB-9B5B-06C486DA548D}" type="presParOf" srcId="{BDCF7894-B77B-4064-BF1E-A1B44394E03B}" destId="{116F8CE3-A21E-4C42-8A05-643D5FE31379}" srcOrd="0" destOrd="0" presId="urn:microsoft.com/office/officeart/2005/8/layout/orgChart1"/>
    <dgm:cxn modelId="{B5C585DC-F49F-46FA-B055-77059571036F}" type="presParOf" srcId="{BDCF7894-B77B-4064-BF1E-A1B44394E03B}" destId="{0EB445A3-65D6-4932-8805-A0DBA0D91855}" srcOrd="1" destOrd="0" presId="urn:microsoft.com/office/officeart/2005/8/layout/orgChart1"/>
    <dgm:cxn modelId="{6A408881-5D6D-40E9-870F-AD9ED09E20AE}" type="presParOf" srcId="{9B40B91E-322C-4AA4-8EA8-780DA6A45BE5}" destId="{C0D9C6E3-2178-4442-8BD2-1E17CFD69DFB}" srcOrd="1" destOrd="0" presId="urn:microsoft.com/office/officeart/2005/8/layout/orgChart1"/>
    <dgm:cxn modelId="{D3F82B0E-3718-4714-A74B-F18511D3F985}" type="presParOf" srcId="{9B40B91E-322C-4AA4-8EA8-780DA6A45BE5}" destId="{BAA5AFA4-0178-4E56-8929-61EBB54BD925}" srcOrd="2" destOrd="0" presId="urn:microsoft.com/office/officeart/2005/8/layout/orgChart1"/>
    <dgm:cxn modelId="{B1D7CA4F-8518-44A5-9736-D61238BE45E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BD1BD567-6F38-469C-965C-E6DC773A2BE9}" type="presOf" srcId="{815BE3AE-520C-401A-A055-DEC3D7FE5E42}" destId="{894B5E8F-9592-4CE9-B1C0-6BE0E501D811}" srcOrd="0" destOrd="0" presId="urn:microsoft.com/office/officeart/2005/8/layout/orgChart1"/>
    <dgm:cxn modelId="{E5CDCD2E-EA40-4C4C-9C2D-F05B7EDD0FBB}" type="presOf" srcId="{ED5178BE-DB7A-4128-90DE-10D3BAD51C26}" destId="{0EB445A3-65D6-4932-8805-A0DBA0D91855}" srcOrd="1" destOrd="0" presId="urn:microsoft.com/office/officeart/2005/8/layout/orgChart1"/>
    <dgm:cxn modelId="{F33570E5-5626-41BB-84D5-B385F3D9840B}" type="presOf" srcId="{99EADA56-EACC-4463-9172-D13F14025A35}" destId="{24AE9095-9813-42A7-BD70-FBFF559B67F0}" srcOrd="0" destOrd="0" presId="urn:microsoft.com/office/officeart/2005/8/layout/orgChart1"/>
    <dgm:cxn modelId="{6BE49724-743B-4125-A969-EBB69F44C90D}" type="presOf" srcId="{209D2B16-0651-4761-AF34-AF11EC34ABAF}" destId="{40EFDCFE-6259-4D34-8B44-87E278B72383}" srcOrd="1" destOrd="0" presId="urn:microsoft.com/office/officeart/2005/8/layout/orgChart1"/>
    <dgm:cxn modelId="{374F9EFC-4D0C-4023-8701-D374AA0771D4}" type="presOf" srcId="{18D177C1-524B-4A5E-BB2A-51D15420D5EC}" destId="{BFF4297D-9DD5-4F82-A9FC-F8971922BE74}" srcOrd="0" destOrd="0" presId="urn:microsoft.com/office/officeart/2005/8/layout/orgChart1"/>
    <dgm:cxn modelId="{D5CC4C30-6220-449C-9B7C-CD14DB839436}" type="presOf" srcId="{CFB979D6-F55C-4C35-8C9E-410527FCC021}" destId="{106B9E69-B0B2-4A80-B430-B387C3F41A3D}" srcOrd="1" destOrd="0" presId="urn:microsoft.com/office/officeart/2005/8/layout/orgChart1"/>
    <dgm:cxn modelId="{FE0B2923-0FDA-4394-9C3D-180A7E6CD424}" type="presOf" srcId="{754F6713-7476-4A81-8DDB-06AC19D18242}" destId="{EF058589-0EAD-4540-BE50-3525EB86D2D6}" srcOrd="0" destOrd="0" presId="urn:microsoft.com/office/officeart/2005/8/layout/orgChart1"/>
    <dgm:cxn modelId="{B8733747-63A4-4DCE-B02D-FBDC33BC36B4}" type="presOf" srcId="{0EBCA0ED-4E9E-47AC-95AD-E5969C27F72B}" destId="{04901C3C-C9E4-4718-A6DB-6FAFE385C3B5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FD74FB2E-3860-4BED-943F-1E808112C833}" type="presOf" srcId="{BD8BAC0E-89CF-48E6-B661-423D85A2D0A4}" destId="{74913850-F680-4EE9-9C66-538498415C60}" srcOrd="1" destOrd="0" presId="urn:microsoft.com/office/officeart/2005/8/layout/orgChart1"/>
    <dgm:cxn modelId="{D1A7D8B0-D0A2-4211-B189-0DA2BEF45A18}" type="presOf" srcId="{08C27CB2-FCF0-4D44-A11A-51AB8C303D76}" destId="{F4DFE207-A4FE-4A34-BB45-7EE66CAF64F2}" srcOrd="1" destOrd="0" presId="urn:microsoft.com/office/officeart/2005/8/layout/orgChart1"/>
    <dgm:cxn modelId="{5C6ADDB7-BEE9-48BD-9163-A1FFA924204F}" type="presOf" srcId="{51334DF0-F427-4345-95B1-1889CAB9077B}" destId="{7BA73795-A245-467E-BE24-5416FD86209A}" srcOrd="0" destOrd="0" presId="urn:microsoft.com/office/officeart/2005/8/layout/orgChart1"/>
    <dgm:cxn modelId="{F79F6CE9-0062-4EB6-A556-9AFE9FBCD066}" type="presOf" srcId="{0B72B09D-2B6B-491D-84E3-8D273CC5A045}" destId="{4285653A-9C3E-44D9-9A62-C46F51B50CB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5BC6AA9-40A3-4CD5-966D-15F834220562}" type="presOf" srcId="{37F786C1-9D59-4051-8EA8-8B35A42D16F5}" destId="{19DAD4F4-BDD1-4B18-A7BA-ED86D65B24AD}" srcOrd="0" destOrd="0" presId="urn:microsoft.com/office/officeart/2005/8/layout/orgChart1"/>
    <dgm:cxn modelId="{73B39FD6-A715-4882-BCB1-473E458DBFE8}" type="presOf" srcId="{86D92570-30BE-4FC6-AB1F-3EF239C7C587}" destId="{222B6181-6608-4696-9457-D00D9C39803B}" srcOrd="0" destOrd="0" presId="urn:microsoft.com/office/officeart/2005/8/layout/orgChart1"/>
    <dgm:cxn modelId="{D8E3626F-CF90-42C8-B905-B2DD9473F00B}" type="presOf" srcId="{99EADA56-EACC-4463-9172-D13F14025A35}" destId="{0C688BC0-7AC1-40D0-BA1A-812F1047DA73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3DD2B4ED-CA42-4A1E-B03F-9C0036E76E36}" type="presOf" srcId="{52A7B299-987B-4C85-966A-44913F9C8407}" destId="{23F44244-351A-4313-89DA-1D0C8020ABFA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538CB2C-B783-4453-979E-3BF2CF1CEBAA}" type="presOf" srcId="{CFB979D6-F55C-4C35-8C9E-410527FCC021}" destId="{33276428-B538-4463-97EC-AC510A8C1CB9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B8B572F-17A6-42B3-8CA1-062CA6BCEBB1}" type="presOf" srcId="{E5ADD0F3-3D14-4723-84F1-B7D2F082ED36}" destId="{C15C84A0-24B0-40D1-BD62-B48FC5B8B2FE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0DA6BBC2-2CB2-4E32-B97A-E1BABA3E3247}" type="presOf" srcId="{0EBCA0ED-4E9E-47AC-95AD-E5969C27F72B}" destId="{CC92D6C7-2693-49F6-B644-D26F4B67C635}" srcOrd="1" destOrd="0" presId="urn:microsoft.com/office/officeart/2005/8/layout/orgChart1"/>
    <dgm:cxn modelId="{82247921-4AF3-4E76-970F-1297F7BAA446}" type="presOf" srcId="{9BF821AB-73D7-46E1-908F-129515DC495D}" destId="{796BCDEB-6F92-4D7F-9368-AAA1090A16E9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9C1F7A50-8874-44C9-8FFA-1F6D3BA5EF0E}" type="presOf" srcId="{209D2B16-0651-4761-AF34-AF11EC34ABAF}" destId="{1C871BB5-62F6-4885-ACD0-7703A22589F8}" srcOrd="0" destOrd="0" presId="urn:microsoft.com/office/officeart/2005/8/layout/orgChart1"/>
    <dgm:cxn modelId="{B2486890-DA10-451C-B314-2A736E887CDA}" type="presOf" srcId="{08C27CB2-FCF0-4D44-A11A-51AB8C303D76}" destId="{02741DF8-5B19-4907-BB9D-96B32D56E8E3}" srcOrd="0" destOrd="0" presId="urn:microsoft.com/office/officeart/2005/8/layout/orgChart1"/>
    <dgm:cxn modelId="{F887C511-3060-4621-BC93-0C542A3FD192}" type="presOf" srcId="{D6BAF78C-B810-4056-AEF8-944BF2239042}" destId="{795D1D43-E1F6-4FE7-96DC-9DC569EB1645}" srcOrd="1" destOrd="0" presId="urn:microsoft.com/office/officeart/2005/8/layout/orgChart1"/>
    <dgm:cxn modelId="{2A81F8B9-94C7-4AE3-A013-77977E57D995}" type="presOf" srcId="{B194E6A4-343B-4897-91E1-32A66AF365E3}" destId="{E051DEF9-EB24-4E61-8DDF-28711B3D1961}" srcOrd="0" destOrd="0" presId="urn:microsoft.com/office/officeart/2005/8/layout/orgChart1"/>
    <dgm:cxn modelId="{6C5CA854-F0B4-4BA3-AA3C-EF892ACDE8B3}" type="presOf" srcId="{ED5178BE-DB7A-4128-90DE-10D3BAD51C26}" destId="{116F8CE3-A21E-4C42-8A05-643D5FE31379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699AC4DD-A65B-48C7-ADAC-9281A01DF9A4}" type="presOf" srcId="{66D3B1A6-EC79-4688-9FD8-3631C52892A8}" destId="{1452AAE3-7C60-42E7-B48D-825D20B797F8}" srcOrd="0" destOrd="0" presId="urn:microsoft.com/office/officeart/2005/8/layout/orgChart1"/>
    <dgm:cxn modelId="{F008E43F-664B-4084-96F8-D31D3EE22136}" type="presOf" srcId="{229EED26-B32A-4EAA-9BC7-9172C72B77A4}" destId="{45494B74-3ED4-46BA-AC12-6DB58CD96B6A}" srcOrd="0" destOrd="0" presId="urn:microsoft.com/office/officeart/2005/8/layout/orgChart1"/>
    <dgm:cxn modelId="{110D2075-1A2B-4F5E-9172-6CE8B6EFB0EF}" type="presOf" srcId="{D6BAF78C-B810-4056-AEF8-944BF2239042}" destId="{A0751396-217E-4E2F-971C-00D04A696A6F}" srcOrd="0" destOrd="0" presId="urn:microsoft.com/office/officeart/2005/8/layout/orgChart1"/>
    <dgm:cxn modelId="{5842EFD7-F36C-479E-A459-AB06CC623C99}" type="presOf" srcId="{9BF821AB-73D7-46E1-908F-129515DC495D}" destId="{D3CE5028-E662-40F1-9329-CA241092246B}" srcOrd="0" destOrd="0" presId="urn:microsoft.com/office/officeart/2005/8/layout/orgChart1"/>
    <dgm:cxn modelId="{D665350A-4C53-4C32-B1C1-C3F6EDE3121B}" type="presOf" srcId="{F7E492C0-D75F-483F-B208-20528FF56183}" destId="{6328F3F3-0744-4439-B2E8-79062AEEC82D}" srcOrd="1" destOrd="0" presId="urn:microsoft.com/office/officeart/2005/8/layout/orgChart1"/>
    <dgm:cxn modelId="{7B4A33DB-81ED-4226-B477-5DB83B8D1895}" type="presOf" srcId="{E5ADD0F3-3D14-4723-84F1-B7D2F082ED36}" destId="{086D4EEE-5856-4CCD-A755-5AABC3D1B1C3}" srcOrd="0" destOrd="0" presId="urn:microsoft.com/office/officeart/2005/8/layout/orgChart1"/>
    <dgm:cxn modelId="{66BEFDFB-B816-4DB1-BA97-1EF10C3A2EC3}" type="presOf" srcId="{BD8BAC0E-89CF-48E6-B661-423D85A2D0A4}" destId="{54550EDA-FE5B-4D6E-AE5A-37DCEBD432C6}" srcOrd="0" destOrd="0" presId="urn:microsoft.com/office/officeart/2005/8/layout/orgChart1"/>
    <dgm:cxn modelId="{811779A9-00CC-475D-9ABC-E501B10184DB}" type="presOf" srcId="{F7E492C0-D75F-483F-B208-20528FF56183}" destId="{612C0F5D-EFC2-4E92-8682-1B086BE24534}" srcOrd="0" destOrd="0" presId="urn:microsoft.com/office/officeart/2005/8/layout/orgChart1"/>
    <dgm:cxn modelId="{866C6BDC-0259-479A-84DE-5F7192B2B1AC}" type="presParOf" srcId="{894B5E8F-9592-4CE9-B1C0-6BE0E501D811}" destId="{F6E6FEAD-6DBB-41DF-AA5C-F2D7862E1A0F}" srcOrd="0" destOrd="0" presId="urn:microsoft.com/office/officeart/2005/8/layout/orgChart1"/>
    <dgm:cxn modelId="{8F6A34EB-2DF3-4F13-AEF0-3B57EACBA114}" type="presParOf" srcId="{F6E6FEAD-6DBB-41DF-AA5C-F2D7862E1A0F}" destId="{F86EFF71-763B-4D0E-A9F8-B881FD6D4458}" srcOrd="0" destOrd="0" presId="urn:microsoft.com/office/officeart/2005/8/layout/orgChart1"/>
    <dgm:cxn modelId="{DEB7B27B-F32A-47CF-9ED1-F55E63E5E362}" type="presParOf" srcId="{F86EFF71-763B-4D0E-A9F8-B881FD6D4458}" destId="{A0751396-217E-4E2F-971C-00D04A696A6F}" srcOrd="0" destOrd="0" presId="urn:microsoft.com/office/officeart/2005/8/layout/orgChart1"/>
    <dgm:cxn modelId="{5AACCA8B-E9C1-4FDD-ABB9-B22EA84B7DAE}" type="presParOf" srcId="{F86EFF71-763B-4D0E-A9F8-B881FD6D4458}" destId="{795D1D43-E1F6-4FE7-96DC-9DC569EB1645}" srcOrd="1" destOrd="0" presId="urn:microsoft.com/office/officeart/2005/8/layout/orgChart1"/>
    <dgm:cxn modelId="{66517B1A-2973-4E82-8C1C-B90EE26F7CFC}" type="presParOf" srcId="{F6E6FEAD-6DBB-41DF-AA5C-F2D7862E1A0F}" destId="{60CB6DC7-77D2-4A35-B8A4-2BD19E9716B0}" srcOrd="1" destOrd="0" presId="urn:microsoft.com/office/officeart/2005/8/layout/orgChart1"/>
    <dgm:cxn modelId="{76FCD874-EC6F-45F5-AA05-C6EA427FB698}" type="presParOf" srcId="{60CB6DC7-77D2-4A35-B8A4-2BD19E9716B0}" destId="{BFF4297D-9DD5-4F82-A9FC-F8971922BE74}" srcOrd="0" destOrd="0" presId="urn:microsoft.com/office/officeart/2005/8/layout/orgChart1"/>
    <dgm:cxn modelId="{07E49531-CADF-4B56-86F9-19A7CAA72984}" type="presParOf" srcId="{60CB6DC7-77D2-4A35-B8A4-2BD19E9716B0}" destId="{09E2E397-B08A-4762-9BC9-CE60F5750A68}" srcOrd="1" destOrd="0" presId="urn:microsoft.com/office/officeart/2005/8/layout/orgChart1"/>
    <dgm:cxn modelId="{02258E8F-209A-4B70-82CA-4BB61C06E130}" type="presParOf" srcId="{09E2E397-B08A-4762-9BC9-CE60F5750A68}" destId="{15C1C1EC-DC40-4C3E-83B7-E8E7AA213083}" srcOrd="0" destOrd="0" presId="urn:microsoft.com/office/officeart/2005/8/layout/orgChart1"/>
    <dgm:cxn modelId="{46CDED11-BBBE-4B76-A90B-4F18AF47F259}" type="presParOf" srcId="{15C1C1EC-DC40-4C3E-83B7-E8E7AA213083}" destId="{24AE9095-9813-42A7-BD70-FBFF559B67F0}" srcOrd="0" destOrd="0" presId="urn:microsoft.com/office/officeart/2005/8/layout/orgChart1"/>
    <dgm:cxn modelId="{02ECF84D-21E7-4FB1-AD92-E75FF0AC2A84}" type="presParOf" srcId="{15C1C1EC-DC40-4C3E-83B7-E8E7AA213083}" destId="{0C688BC0-7AC1-40D0-BA1A-812F1047DA73}" srcOrd="1" destOrd="0" presId="urn:microsoft.com/office/officeart/2005/8/layout/orgChart1"/>
    <dgm:cxn modelId="{E452FD68-7FDB-40DF-9EB2-8B871C34851B}" type="presParOf" srcId="{09E2E397-B08A-4762-9BC9-CE60F5750A68}" destId="{24EAD053-ECC4-46B5-B579-69C8FF485C87}" srcOrd="1" destOrd="0" presId="urn:microsoft.com/office/officeart/2005/8/layout/orgChart1"/>
    <dgm:cxn modelId="{2BC2D165-0C10-43B6-B96E-EA7F26134D21}" type="presParOf" srcId="{09E2E397-B08A-4762-9BC9-CE60F5750A68}" destId="{98118BC6-806A-4595-8CB0-2425A43BA65B}" srcOrd="2" destOrd="0" presId="urn:microsoft.com/office/officeart/2005/8/layout/orgChart1"/>
    <dgm:cxn modelId="{FE8F2D57-C549-4FB8-ACD9-13A9CCED638D}" type="presParOf" srcId="{60CB6DC7-77D2-4A35-B8A4-2BD19E9716B0}" destId="{7BA73795-A245-467E-BE24-5416FD86209A}" srcOrd="2" destOrd="0" presId="urn:microsoft.com/office/officeart/2005/8/layout/orgChart1"/>
    <dgm:cxn modelId="{FB30A457-B6D3-49AA-AE0D-912376D13341}" type="presParOf" srcId="{60CB6DC7-77D2-4A35-B8A4-2BD19E9716B0}" destId="{586FD9D2-9F0F-4006-B06F-DF280926BC5B}" srcOrd="3" destOrd="0" presId="urn:microsoft.com/office/officeart/2005/8/layout/orgChart1"/>
    <dgm:cxn modelId="{DA14EF08-665D-4AFF-A6B7-F2E8298E0CB1}" type="presParOf" srcId="{586FD9D2-9F0F-4006-B06F-DF280926BC5B}" destId="{E7717D76-D0AF-4227-BE0A-FBDA3922C040}" srcOrd="0" destOrd="0" presId="urn:microsoft.com/office/officeart/2005/8/layout/orgChart1"/>
    <dgm:cxn modelId="{CF04E32E-B4A0-4C84-978C-2FB2C74EF9CC}" type="presParOf" srcId="{E7717D76-D0AF-4227-BE0A-FBDA3922C040}" destId="{33276428-B538-4463-97EC-AC510A8C1CB9}" srcOrd="0" destOrd="0" presId="urn:microsoft.com/office/officeart/2005/8/layout/orgChart1"/>
    <dgm:cxn modelId="{D87CF4F0-0C22-4335-85B0-887E7F594C8E}" type="presParOf" srcId="{E7717D76-D0AF-4227-BE0A-FBDA3922C040}" destId="{106B9E69-B0B2-4A80-B430-B387C3F41A3D}" srcOrd="1" destOrd="0" presId="urn:microsoft.com/office/officeart/2005/8/layout/orgChart1"/>
    <dgm:cxn modelId="{0745BCBB-4B37-4067-AA67-96BB5861C8A9}" type="presParOf" srcId="{586FD9D2-9F0F-4006-B06F-DF280926BC5B}" destId="{41F7A624-7041-43D3-BDF2-7749114F50E6}" srcOrd="1" destOrd="0" presId="urn:microsoft.com/office/officeart/2005/8/layout/orgChart1"/>
    <dgm:cxn modelId="{C6602A81-39CC-4F30-AC4E-1A0B4455961B}" type="presParOf" srcId="{586FD9D2-9F0F-4006-B06F-DF280926BC5B}" destId="{F7095511-468E-4665-A09D-2B2006ECD36E}" srcOrd="2" destOrd="0" presId="urn:microsoft.com/office/officeart/2005/8/layout/orgChart1"/>
    <dgm:cxn modelId="{7CB640E0-92A6-474D-B155-9391E9501657}" type="presParOf" srcId="{60CB6DC7-77D2-4A35-B8A4-2BD19E9716B0}" destId="{45494B74-3ED4-46BA-AC12-6DB58CD96B6A}" srcOrd="4" destOrd="0" presId="urn:microsoft.com/office/officeart/2005/8/layout/orgChart1"/>
    <dgm:cxn modelId="{8793DFA6-FBDB-4985-9534-9F8CA3321476}" type="presParOf" srcId="{60CB6DC7-77D2-4A35-B8A4-2BD19E9716B0}" destId="{2BD2F572-E5B2-42F4-B1DA-B2DE90A50116}" srcOrd="5" destOrd="0" presId="urn:microsoft.com/office/officeart/2005/8/layout/orgChart1"/>
    <dgm:cxn modelId="{8BE88F67-87B9-43A9-BF58-634F7F123932}" type="presParOf" srcId="{2BD2F572-E5B2-42F4-B1DA-B2DE90A50116}" destId="{4FB94DF8-8996-460D-952E-8570C8BF9E5F}" srcOrd="0" destOrd="0" presId="urn:microsoft.com/office/officeart/2005/8/layout/orgChart1"/>
    <dgm:cxn modelId="{C448F020-5AF0-4D45-AB80-3DC66D11712B}" type="presParOf" srcId="{4FB94DF8-8996-460D-952E-8570C8BF9E5F}" destId="{D3CE5028-E662-40F1-9329-CA241092246B}" srcOrd="0" destOrd="0" presId="urn:microsoft.com/office/officeart/2005/8/layout/orgChart1"/>
    <dgm:cxn modelId="{D00EEC16-18B5-4C62-A98D-D2776E65DC0E}" type="presParOf" srcId="{4FB94DF8-8996-460D-952E-8570C8BF9E5F}" destId="{796BCDEB-6F92-4D7F-9368-AAA1090A16E9}" srcOrd="1" destOrd="0" presId="urn:microsoft.com/office/officeart/2005/8/layout/orgChart1"/>
    <dgm:cxn modelId="{E489B4C4-1D1D-4333-87E3-247F728912F5}" type="presParOf" srcId="{2BD2F572-E5B2-42F4-B1DA-B2DE90A50116}" destId="{7DD5ECEE-58F8-4608-9226-F38A81E8D15D}" srcOrd="1" destOrd="0" presId="urn:microsoft.com/office/officeart/2005/8/layout/orgChart1"/>
    <dgm:cxn modelId="{BA0A17DB-5E04-40ED-8620-67E696984EAD}" type="presParOf" srcId="{2BD2F572-E5B2-42F4-B1DA-B2DE90A50116}" destId="{504DD2A7-B320-4E93-A2C4-D7DA9DED4FD8}" srcOrd="2" destOrd="0" presId="urn:microsoft.com/office/officeart/2005/8/layout/orgChart1"/>
    <dgm:cxn modelId="{594C985A-7F1C-4A7A-82C1-05A1A6125BF2}" type="presParOf" srcId="{60CB6DC7-77D2-4A35-B8A4-2BD19E9716B0}" destId="{23F44244-351A-4313-89DA-1D0C8020ABFA}" srcOrd="6" destOrd="0" presId="urn:microsoft.com/office/officeart/2005/8/layout/orgChart1"/>
    <dgm:cxn modelId="{3908E271-21E0-4450-97BB-FE91ED597CA7}" type="presParOf" srcId="{60CB6DC7-77D2-4A35-B8A4-2BD19E9716B0}" destId="{04D03080-FCDD-435B-9097-DA7E4214C741}" srcOrd="7" destOrd="0" presId="urn:microsoft.com/office/officeart/2005/8/layout/orgChart1"/>
    <dgm:cxn modelId="{AE168D01-51C7-43B3-8BDB-F09C3F51175A}" type="presParOf" srcId="{04D03080-FCDD-435B-9097-DA7E4214C741}" destId="{1893CFF5-D809-477A-AFD5-27E7ACB3559D}" srcOrd="0" destOrd="0" presId="urn:microsoft.com/office/officeart/2005/8/layout/orgChart1"/>
    <dgm:cxn modelId="{8895D084-6800-4F3A-916C-39C5F4674C28}" type="presParOf" srcId="{1893CFF5-D809-477A-AFD5-27E7ACB3559D}" destId="{612C0F5D-EFC2-4E92-8682-1B086BE24534}" srcOrd="0" destOrd="0" presId="urn:microsoft.com/office/officeart/2005/8/layout/orgChart1"/>
    <dgm:cxn modelId="{ABD65CA1-ADF9-4BAF-BA76-DFE6097EACEA}" type="presParOf" srcId="{1893CFF5-D809-477A-AFD5-27E7ACB3559D}" destId="{6328F3F3-0744-4439-B2E8-79062AEEC82D}" srcOrd="1" destOrd="0" presId="urn:microsoft.com/office/officeart/2005/8/layout/orgChart1"/>
    <dgm:cxn modelId="{0B620794-28FD-4E33-A1FE-C91D9F76EB5F}" type="presParOf" srcId="{04D03080-FCDD-435B-9097-DA7E4214C741}" destId="{7B18954F-C92F-4A2E-960D-E7B54F3A9750}" srcOrd="1" destOrd="0" presId="urn:microsoft.com/office/officeart/2005/8/layout/orgChart1"/>
    <dgm:cxn modelId="{E7759F90-0244-4870-8F2E-DC484C968DF2}" type="presParOf" srcId="{04D03080-FCDD-435B-9097-DA7E4214C741}" destId="{38245F34-9EDB-4FC2-955D-DC7CEC4103C2}" srcOrd="2" destOrd="0" presId="urn:microsoft.com/office/officeart/2005/8/layout/orgChart1"/>
    <dgm:cxn modelId="{656D299E-632A-403F-A925-C3FF980EABF4}" type="presParOf" srcId="{60CB6DC7-77D2-4A35-B8A4-2BD19E9716B0}" destId="{1452AAE3-7C60-42E7-B48D-825D20B797F8}" srcOrd="8" destOrd="0" presId="urn:microsoft.com/office/officeart/2005/8/layout/orgChart1"/>
    <dgm:cxn modelId="{843D6589-46C8-4459-91EA-758F6CAD6258}" type="presParOf" srcId="{60CB6DC7-77D2-4A35-B8A4-2BD19E9716B0}" destId="{9E45F886-61EF-4A2B-95FB-0CBBAD1FA1AB}" srcOrd="9" destOrd="0" presId="urn:microsoft.com/office/officeart/2005/8/layout/orgChart1"/>
    <dgm:cxn modelId="{38A651BC-ACCE-4453-9062-EF968822E0CD}" type="presParOf" srcId="{9E45F886-61EF-4A2B-95FB-0CBBAD1FA1AB}" destId="{CAB04ADC-B21C-4AA2-8AAC-AFD0BD8D6B35}" srcOrd="0" destOrd="0" presId="urn:microsoft.com/office/officeart/2005/8/layout/orgChart1"/>
    <dgm:cxn modelId="{EAF823B4-0805-451E-BEC5-79684A1606B7}" type="presParOf" srcId="{CAB04ADC-B21C-4AA2-8AAC-AFD0BD8D6B35}" destId="{54550EDA-FE5B-4D6E-AE5A-37DCEBD432C6}" srcOrd="0" destOrd="0" presId="urn:microsoft.com/office/officeart/2005/8/layout/orgChart1"/>
    <dgm:cxn modelId="{DFC2FCE8-DA86-4683-B9FA-6E9C5A844817}" type="presParOf" srcId="{CAB04ADC-B21C-4AA2-8AAC-AFD0BD8D6B35}" destId="{74913850-F680-4EE9-9C66-538498415C60}" srcOrd="1" destOrd="0" presId="urn:microsoft.com/office/officeart/2005/8/layout/orgChart1"/>
    <dgm:cxn modelId="{5AD27C8B-8085-4267-8DF2-97A7B9D9A095}" type="presParOf" srcId="{9E45F886-61EF-4A2B-95FB-0CBBAD1FA1AB}" destId="{B4E13D2C-B175-46FB-8857-FCF23190FDFA}" srcOrd="1" destOrd="0" presId="urn:microsoft.com/office/officeart/2005/8/layout/orgChart1"/>
    <dgm:cxn modelId="{8079C1E3-1CAA-4B90-B068-0C11402F4A92}" type="presParOf" srcId="{9E45F886-61EF-4A2B-95FB-0CBBAD1FA1AB}" destId="{3CFB4F26-15BB-496E-BD23-D165B45E224C}" srcOrd="2" destOrd="0" presId="urn:microsoft.com/office/officeart/2005/8/layout/orgChart1"/>
    <dgm:cxn modelId="{53A4A96B-DE76-45F4-94E3-764E99127E33}" type="presParOf" srcId="{60CB6DC7-77D2-4A35-B8A4-2BD19E9716B0}" destId="{EF058589-0EAD-4540-BE50-3525EB86D2D6}" srcOrd="10" destOrd="0" presId="urn:microsoft.com/office/officeart/2005/8/layout/orgChart1"/>
    <dgm:cxn modelId="{0694E7DF-0290-407B-942F-ABB286B9EF18}" type="presParOf" srcId="{60CB6DC7-77D2-4A35-B8A4-2BD19E9716B0}" destId="{EA31937F-D328-4B26-B242-667558808D4D}" srcOrd="11" destOrd="0" presId="urn:microsoft.com/office/officeart/2005/8/layout/orgChart1"/>
    <dgm:cxn modelId="{08F814CA-1F71-40EB-A7ED-96E3B04CB749}" type="presParOf" srcId="{EA31937F-D328-4B26-B242-667558808D4D}" destId="{E6C371F6-A193-4C42-8B28-DB711D4C3A43}" srcOrd="0" destOrd="0" presId="urn:microsoft.com/office/officeart/2005/8/layout/orgChart1"/>
    <dgm:cxn modelId="{87C8F4CC-0C64-4A5F-B45C-9EB69EC6A5D9}" type="presParOf" srcId="{E6C371F6-A193-4C42-8B28-DB711D4C3A43}" destId="{086D4EEE-5856-4CCD-A755-5AABC3D1B1C3}" srcOrd="0" destOrd="0" presId="urn:microsoft.com/office/officeart/2005/8/layout/orgChart1"/>
    <dgm:cxn modelId="{8CE7D7D3-B76F-4246-BEE2-353E5B18AB03}" type="presParOf" srcId="{E6C371F6-A193-4C42-8B28-DB711D4C3A43}" destId="{C15C84A0-24B0-40D1-BD62-B48FC5B8B2FE}" srcOrd="1" destOrd="0" presId="urn:microsoft.com/office/officeart/2005/8/layout/orgChart1"/>
    <dgm:cxn modelId="{DD1559D4-8A04-46B4-88D8-0F5B5514729A}" type="presParOf" srcId="{EA31937F-D328-4B26-B242-667558808D4D}" destId="{1198569A-A42E-4D95-8E21-978D554A81DC}" srcOrd="1" destOrd="0" presId="urn:microsoft.com/office/officeart/2005/8/layout/orgChart1"/>
    <dgm:cxn modelId="{28508726-4FF9-4164-BD23-E9640305E28A}" type="presParOf" srcId="{EA31937F-D328-4B26-B242-667558808D4D}" destId="{EC8AA261-2834-4FC7-92DA-D26E12D1671F}" srcOrd="2" destOrd="0" presId="urn:microsoft.com/office/officeart/2005/8/layout/orgChart1"/>
    <dgm:cxn modelId="{639AC0F0-2BFE-4FBA-B43F-02386A835E26}" type="presParOf" srcId="{60CB6DC7-77D2-4A35-B8A4-2BD19E9716B0}" destId="{19DAD4F4-BDD1-4B18-A7BA-ED86D65B24AD}" srcOrd="12" destOrd="0" presId="urn:microsoft.com/office/officeart/2005/8/layout/orgChart1"/>
    <dgm:cxn modelId="{5CB41E66-7F65-480A-811A-C4859A3E46E1}" type="presParOf" srcId="{60CB6DC7-77D2-4A35-B8A4-2BD19E9716B0}" destId="{918A67D1-D052-4666-B5F9-11B942AAA1AA}" srcOrd="13" destOrd="0" presId="urn:microsoft.com/office/officeart/2005/8/layout/orgChart1"/>
    <dgm:cxn modelId="{1BCBED6B-D684-4587-AE5A-049732C973C5}" type="presParOf" srcId="{918A67D1-D052-4666-B5F9-11B942AAA1AA}" destId="{D1F81C95-FEA0-4DAF-BB95-9E1EB7849588}" srcOrd="0" destOrd="0" presId="urn:microsoft.com/office/officeart/2005/8/layout/orgChart1"/>
    <dgm:cxn modelId="{CD03352E-2FC3-443A-8C53-BF565F85FB7F}" type="presParOf" srcId="{D1F81C95-FEA0-4DAF-BB95-9E1EB7849588}" destId="{02741DF8-5B19-4907-BB9D-96B32D56E8E3}" srcOrd="0" destOrd="0" presId="urn:microsoft.com/office/officeart/2005/8/layout/orgChart1"/>
    <dgm:cxn modelId="{3C12E240-CBD5-401B-B600-9648DE17A3CA}" type="presParOf" srcId="{D1F81C95-FEA0-4DAF-BB95-9E1EB7849588}" destId="{F4DFE207-A4FE-4A34-BB45-7EE66CAF64F2}" srcOrd="1" destOrd="0" presId="urn:microsoft.com/office/officeart/2005/8/layout/orgChart1"/>
    <dgm:cxn modelId="{B0BD4460-84A1-4A72-B65C-16EB5D0EB83A}" type="presParOf" srcId="{918A67D1-D052-4666-B5F9-11B942AAA1AA}" destId="{7463ABDD-1B05-4C24-913B-A5F30C863DC6}" srcOrd="1" destOrd="0" presId="urn:microsoft.com/office/officeart/2005/8/layout/orgChart1"/>
    <dgm:cxn modelId="{9C79AA5F-CC74-4F60-8EF4-8639072BF083}" type="presParOf" srcId="{918A67D1-D052-4666-B5F9-11B942AAA1AA}" destId="{34DB430E-9ED1-422E-8E1B-809AA8B2AC07}" srcOrd="2" destOrd="0" presId="urn:microsoft.com/office/officeart/2005/8/layout/orgChart1"/>
    <dgm:cxn modelId="{F166CC48-6083-4EC8-ACA7-35400F16F9FC}" type="presParOf" srcId="{60CB6DC7-77D2-4A35-B8A4-2BD19E9716B0}" destId="{4285653A-9C3E-44D9-9A62-C46F51B50CB4}" srcOrd="14" destOrd="0" presId="urn:microsoft.com/office/officeart/2005/8/layout/orgChart1"/>
    <dgm:cxn modelId="{626A21B8-8371-4036-B0BD-04DE0B306E0B}" type="presParOf" srcId="{60CB6DC7-77D2-4A35-B8A4-2BD19E9716B0}" destId="{3F7C7A20-0E24-446D-97FB-C9C76AF1DE89}" srcOrd="15" destOrd="0" presId="urn:microsoft.com/office/officeart/2005/8/layout/orgChart1"/>
    <dgm:cxn modelId="{8EE0A4A6-204C-48FF-B1D1-27FDA6E044B5}" type="presParOf" srcId="{3F7C7A20-0E24-446D-97FB-C9C76AF1DE89}" destId="{B976113F-97B3-4177-9A4E-730F8F84FAB8}" srcOrd="0" destOrd="0" presId="urn:microsoft.com/office/officeart/2005/8/layout/orgChart1"/>
    <dgm:cxn modelId="{6A482671-41EE-4EDB-AE48-26D7C1295433}" type="presParOf" srcId="{B976113F-97B3-4177-9A4E-730F8F84FAB8}" destId="{1C871BB5-62F6-4885-ACD0-7703A22589F8}" srcOrd="0" destOrd="0" presId="urn:microsoft.com/office/officeart/2005/8/layout/orgChart1"/>
    <dgm:cxn modelId="{B445BD67-83C5-419B-B95D-1276E3F42FEA}" type="presParOf" srcId="{B976113F-97B3-4177-9A4E-730F8F84FAB8}" destId="{40EFDCFE-6259-4D34-8B44-87E278B72383}" srcOrd="1" destOrd="0" presId="urn:microsoft.com/office/officeart/2005/8/layout/orgChart1"/>
    <dgm:cxn modelId="{663EC546-46C2-4451-BF77-71E911EA6291}" type="presParOf" srcId="{3F7C7A20-0E24-446D-97FB-C9C76AF1DE89}" destId="{B91B8244-32AD-42A4-92D4-CB4770897114}" srcOrd="1" destOrd="0" presId="urn:microsoft.com/office/officeart/2005/8/layout/orgChart1"/>
    <dgm:cxn modelId="{95212FAB-0774-4749-B7C6-902FCF349F25}" type="presParOf" srcId="{3F7C7A20-0E24-446D-97FB-C9C76AF1DE89}" destId="{1970A3A8-004E-441D-9602-3AE4BFF966BB}" srcOrd="2" destOrd="0" presId="urn:microsoft.com/office/officeart/2005/8/layout/orgChart1"/>
    <dgm:cxn modelId="{F6854DD4-7944-4AB3-8B3B-B2A3A3017940}" type="presParOf" srcId="{60CB6DC7-77D2-4A35-B8A4-2BD19E9716B0}" destId="{E051DEF9-EB24-4E61-8DDF-28711B3D1961}" srcOrd="16" destOrd="0" presId="urn:microsoft.com/office/officeart/2005/8/layout/orgChart1"/>
    <dgm:cxn modelId="{78A1BBB0-783F-4D54-9759-C463A936E50B}" type="presParOf" srcId="{60CB6DC7-77D2-4A35-B8A4-2BD19E9716B0}" destId="{1790A086-014C-48DB-898D-CAF28D640590}" srcOrd="17" destOrd="0" presId="urn:microsoft.com/office/officeart/2005/8/layout/orgChart1"/>
    <dgm:cxn modelId="{5E85C005-9BFD-49C0-820D-EF040F7C72A1}" type="presParOf" srcId="{1790A086-014C-48DB-898D-CAF28D640590}" destId="{44C7FE0A-DC70-4DAA-AD69-1B9A412EF065}" srcOrd="0" destOrd="0" presId="urn:microsoft.com/office/officeart/2005/8/layout/orgChart1"/>
    <dgm:cxn modelId="{143377BC-990E-4C92-9FC6-D1D8814A683B}" type="presParOf" srcId="{44C7FE0A-DC70-4DAA-AD69-1B9A412EF065}" destId="{04901C3C-C9E4-4718-A6DB-6FAFE385C3B5}" srcOrd="0" destOrd="0" presId="urn:microsoft.com/office/officeart/2005/8/layout/orgChart1"/>
    <dgm:cxn modelId="{AFF3E6A2-FFCE-487D-89D5-65366DB63CFB}" type="presParOf" srcId="{44C7FE0A-DC70-4DAA-AD69-1B9A412EF065}" destId="{CC92D6C7-2693-49F6-B644-D26F4B67C635}" srcOrd="1" destOrd="0" presId="urn:microsoft.com/office/officeart/2005/8/layout/orgChart1"/>
    <dgm:cxn modelId="{697499CD-E8ED-4EB7-9E09-BA25D07C0225}" type="presParOf" srcId="{1790A086-014C-48DB-898D-CAF28D640590}" destId="{E15BAABB-15F0-4486-ACDD-ECAB66CCEA8C}" srcOrd="1" destOrd="0" presId="urn:microsoft.com/office/officeart/2005/8/layout/orgChart1"/>
    <dgm:cxn modelId="{2DB8A0D7-84B3-4308-B95B-FA937E638ABE}" type="presParOf" srcId="{1790A086-014C-48DB-898D-CAF28D640590}" destId="{CEB5D3E4-D6D6-4957-9B31-B5C80A35534C}" srcOrd="2" destOrd="0" presId="urn:microsoft.com/office/officeart/2005/8/layout/orgChart1"/>
    <dgm:cxn modelId="{C855B069-033A-425C-8CAC-A5C87792BB8F}" type="presParOf" srcId="{60CB6DC7-77D2-4A35-B8A4-2BD19E9716B0}" destId="{222B6181-6608-4696-9457-D00D9C39803B}" srcOrd="18" destOrd="0" presId="urn:microsoft.com/office/officeart/2005/8/layout/orgChart1"/>
    <dgm:cxn modelId="{3D6270C0-E818-4ECC-AAAD-4C72A3CC205F}" type="presParOf" srcId="{60CB6DC7-77D2-4A35-B8A4-2BD19E9716B0}" destId="{9B40B91E-322C-4AA4-8EA8-780DA6A45BE5}" srcOrd="19" destOrd="0" presId="urn:microsoft.com/office/officeart/2005/8/layout/orgChart1"/>
    <dgm:cxn modelId="{DDEF5CD4-6BC5-4339-B32A-A18466CF970C}" type="presParOf" srcId="{9B40B91E-322C-4AA4-8EA8-780DA6A45BE5}" destId="{BDCF7894-B77B-4064-BF1E-A1B44394E03B}" srcOrd="0" destOrd="0" presId="urn:microsoft.com/office/officeart/2005/8/layout/orgChart1"/>
    <dgm:cxn modelId="{8F00D93E-E9FF-4525-90F8-AAE2FA310B1C}" type="presParOf" srcId="{BDCF7894-B77B-4064-BF1E-A1B44394E03B}" destId="{116F8CE3-A21E-4C42-8A05-643D5FE31379}" srcOrd="0" destOrd="0" presId="urn:microsoft.com/office/officeart/2005/8/layout/orgChart1"/>
    <dgm:cxn modelId="{D47D9535-E506-47E5-83A1-64E3A03E2005}" type="presParOf" srcId="{BDCF7894-B77B-4064-BF1E-A1B44394E03B}" destId="{0EB445A3-65D6-4932-8805-A0DBA0D91855}" srcOrd="1" destOrd="0" presId="urn:microsoft.com/office/officeart/2005/8/layout/orgChart1"/>
    <dgm:cxn modelId="{4F5C199E-4CC2-4CC8-9046-3D6A15A66F43}" type="presParOf" srcId="{9B40B91E-322C-4AA4-8EA8-780DA6A45BE5}" destId="{C0D9C6E3-2178-4442-8BD2-1E17CFD69DFB}" srcOrd="1" destOrd="0" presId="urn:microsoft.com/office/officeart/2005/8/layout/orgChart1"/>
    <dgm:cxn modelId="{60649D1D-E379-459A-B244-0C3296257A05}" type="presParOf" srcId="{9B40B91E-322C-4AA4-8EA8-780DA6A45BE5}" destId="{BAA5AFA4-0178-4E56-8929-61EBB54BD925}" srcOrd="2" destOrd="0" presId="urn:microsoft.com/office/officeart/2005/8/layout/orgChart1"/>
    <dgm:cxn modelId="{ECF469B8-241F-440C-A9B6-7C03622E89FB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7B759028-C58B-4951-86D9-1241E1B6E776}" type="presOf" srcId="{754F6713-7476-4A81-8DDB-06AC19D18242}" destId="{EF058589-0EAD-4540-BE50-3525EB86D2D6}" srcOrd="0" destOrd="0" presId="urn:microsoft.com/office/officeart/2005/8/layout/orgChart1"/>
    <dgm:cxn modelId="{1D15173F-2106-4784-B6E0-FDE8759A88C0}" type="presOf" srcId="{9BF821AB-73D7-46E1-908F-129515DC495D}" destId="{796BCDEB-6F92-4D7F-9368-AAA1090A16E9}" srcOrd="1" destOrd="0" presId="urn:microsoft.com/office/officeart/2005/8/layout/orgChart1"/>
    <dgm:cxn modelId="{2F540895-97BC-42B0-B985-2874E2E7AE5A}" type="presOf" srcId="{51334DF0-F427-4345-95B1-1889CAB9077B}" destId="{7BA73795-A245-467E-BE24-5416FD86209A}" srcOrd="0" destOrd="0" presId="urn:microsoft.com/office/officeart/2005/8/layout/orgChart1"/>
    <dgm:cxn modelId="{16D4274D-ED47-49AC-A761-9F46C5539ADA}" type="presOf" srcId="{BD8BAC0E-89CF-48E6-B661-423D85A2D0A4}" destId="{74913850-F680-4EE9-9C66-538498415C60}" srcOrd="1" destOrd="0" presId="urn:microsoft.com/office/officeart/2005/8/layout/orgChart1"/>
    <dgm:cxn modelId="{CD781023-6371-4EDB-AAC5-049B5AC359A7}" type="presOf" srcId="{ED5178BE-DB7A-4128-90DE-10D3BAD51C26}" destId="{0EB445A3-65D6-4932-8805-A0DBA0D91855}" srcOrd="1" destOrd="0" presId="urn:microsoft.com/office/officeart/2005/8/layout/orgChart1"/>
    <dgm:cxn modelId="{ED557B7E-CEE8-4FA3-9249-AC08E9D574F7}" type="presOf" srcId="{18D177C1-524B-4A5E-BB2A-51D15420D5EC}" destId="{BFF4297D-9DD5-4F82-A9FC-F8971922BE74}" srcOrd="0" destOrd="0" presId="urn:microsoft.com/office/officeart/2005/8/layout/orgChart1"/>
    <dgm:cxn modelId="{650233B6-36D8-4F3D-9BCA-7ECAA627CB27}" type="presOf" srcId="{0EBCA0ED-4E9E-47AC-95AD-E5969C27F72B}" destId="{CC92D6C7-2693-49F6-B644-D26F4B67C635}" srcOrd="1" destOrd="0" presId="urn:microsoft.com/office/officeart/2005/8/layout/orgChart1"/>
    <dgm:cxn modelId="{9570E523-F37D-4BD4-9743-3577BE547A9F}" type="presOf" srcId="{E5ADD0F3-3D14-4723-84F1-B7D2F082ED36}" destId="{C15C84A0-24B0-40D1-BD62-B48FC5B8B2FE}" srcOrd="1" destOrd="0" presId="urn:microsoft.com/office/officeart/2005/8/layout/orgChart1"/>
    <dgm:cxn modelId="{234BC25F-E25A-4527-91A8-777181DA7A11}" type="presOf" srcId="{ED5178BE-DB7A-4128-90DE-10D3BAD51C26}" destId="{116F8CE3-A21E-4C42-8A05-643D5FE31379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827BEEC4-3B10-46F1-9B0A-4668216AF483}" type="presOf" srcId="{86D92570-30BE-4FC6-AB1F-3EF239C7C587}" destId="{222B6181-6608-4696-9457-D00D9C39803B}" srcOrd="0" destOrd="0" presId="urn:microsoft.com/office/officeart/2005/8/layout/orgChart1"/>
    <dgm:cxn modelId="{3B121406-BBC2-43F4-B28A-53D55CE055A1}" type="presOf" srcId="{D6BAF78C-B810-4056-AEF8-944BF2239042}" destId="{A0751396-217E-4E2F-971C-00D04A696A6F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D6FE2392-B9EA-472B-BEB9-C8921C08B78D}" type="presOf" srcId="{99EADA56-EACC-4463-9172-D13F14025A35}" destId="{24AE9095-9813-42A7-BD70-FBFF559B67F0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EC3E7C07-5D51-43B1-9E08-B153E807025F}" type="presOf" srcId="{209D2B16-0651-4761-AF34-AF11EC34ABAF}" destId="{1C871BB5-62F6-4885-ACD0-7703A22589F8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4E577375-B681-4E77-8C16-66A5EA190E11}" type="presOf" srcId="{08C27CB2-FCF0-4D44-A11A-51AB8C303D76}" destId="{02741DF8-5B19-4907-BB9D-96B32D56E8E3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9371408F-B994-45CB-B3E0-5D2B1EF7D384}" type="presOf" srcId="{E5ADD0F3-3D14-4723-84F1-B7D2F082ED36}" destId="{086D4EEE-5856-4CCD-A755-5AABC3D1B1C3}" srcOrd="0" destOrd="0" presId="urn:microsoft.com/office/officeart/2005/8/layout/orgChart1"/>
    <dgm:cxn modelId="{B71272D0-DF51-4DD1-B4C0-60760A603307}" type="presOf" srcId="{D6BAF78C-B810-4056-AEF8-944BF2239042}" destId="{795D1D43-E1F6-4FE7-96DC-9DC569EB1645}" srcOrd="1" destOrd="0" presId="urn:microsoft.com/office/officeart/2005/8/layout/orgChart1"/>
    <dgm:cxn modelId="{6CA4A2CF-242E-44A1-92D6-A86A066210D5}" type="presOf" srcId="{F7E492C0-D75F-483F-B208-20528FF56183}" destId="{612C0F5D-EFC2-4E92-8682-1B086BE24534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FB103C40-8ACD-4BF2-845D-CF6A17B11615}" type="presOf" srcId="{F7E492C0-D75F-483F-B208-20528FF56183}" destId="{6328F3F3-0744-4439-B2E8-79062AEEC82D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D3B076D-3145-466E-A67D-825DE70F11F4}" type="presOf" srcId="{9BF821AB-73D7-46E1-908F-129515DC495D}" destId="{D3CE5028-E662-40F1-9329-CA241092246B}" srcOrd="0" destOrd="0" presId="urn:microsoft.com/office/officeart/2005/8/layout/orgChart1"/>
    <dgm:cxn modelId="{4DCA6256-5696-45C0-8F64-9005EF253C9B}" type="presOf" srcId="{08C27CB2-FCF0-4D44-A11A-51AB8C303D76}" destId="{F4DFE207-A4FE-4A34-BB45-7EE66CAF64F2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8E407B67-84FB-4773-B90D-BA9959443D89}" type="presOf" srcId="{99EADA56-EACC-4463-9172-D13F14025A35}" destId="{0C688BC0-7AC1-40D0-BA1A-812F1047DA73}" srcOrd="1" destOrd="0" presId="urn:microsoft.com/office/officeart/2005/8/layout/orgChart1"/>
    <dgm:cxn modelId="{3CA3BC28-8534-4AD0-84C0-0C7166C7E702}" type="presOf" srcId="{229EED26-B32A-4EAA-9BC7-9172C72B77A4}" destId="{45494B74-3ED4-46BA-AC12-6DB58CD96B6A}" srcOrd="0" destOrd="0" presId="urn:microsoft.com/office/officeart/2005/8/layout/orgChart1"/>
    <dgm:cxn modelId="{A4A2D5C4-98B9-4F39-9FFE-C60A5D8D2CD1}" type="presOf" srcId="{0B72B09D-2B6B-491D-84E3-8D273CC5A045}" destId="{4285653A-9C3E-44D9-9A62-C46F51B50CB4}" srcOrd="0" destOrd="0" presId="urn:microsoft.com/office/officeart/2005/8/layout/orgChart1"/>
    <dgm:cxn modelId="{B5585AB1-D5A9-483F-9735-7C29D83C7B6F}" type="presOf" srcId="{CFB979D6-F55C-4C35-8C9E-410527FCC021}" destId="{33276428-B538-4463-97EC-AC510A8C1CB9}" srcOrd="0" destOrd="0" presId="urn:microsoft.com/office/officeart/2005/8/layout/orgChart1"/>
    <dgm:cxn modelId="{E3097CF3-243F-43E1-A548-BE07B95283BB}" type="presOf" srcId="{66D3B1A6-EC79-4688-9FD8-3631C52892A8}" destId="{1452AAE3-7C60-42E7-B48D-825D20B797F8}" srcOrd="0" destOrd="0" presId="urn:microsoft.com/office/officeart/2005/8/layout/orgChart1"/>
    <dgm:cxn modelId="{CCB67065-A5CB-4C12-8E4B-A459E5D1D034}" type="presOf" srcId="{52A7B299-987B-4C85-966A-44913F9C8407}" destId="{23F44244-351A-4313-89DA-1D0C8020ABFA}" srcOrd="0" destOrd="0" presId="urn:microsoft.com/office/officeart/2005/8/layout/orgChart1"/>
    <dgm:cxn modelId="{56DDEC08-71A2-409A-9254-C4539B32F08C}" type="presOf" srcId="{37F786C1-9D59-4051-8EA8-8B35A42D16F5}" destId="{19DAD4F4-BDD1-4B18-A7BA-ED86D65B24AD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6210968C-1FF0-4FA9-89B6-893733C16A40}" type="presOf" srcId="{815BE3AE-520C-401A-A055-DEC3D7FE5E42}" destId="{894B5E8F-9592-4CE9-B1C0-6BE0E501D811}" srcOrd="0" destOrd="0" presId="urn:microsoft.com/office/officeart/2005/8/layout/orgChart1"/>
    <dgm:cxn modelId="{9FE2752A-C49B-4E21-8289-506CE765960C}" type="presOf" srcId="{0EBCA0ED-4E9E-47AC-95AD-E5969C27F72B}" destId="{04901C3C-C9E4-4718-A6DB-6FAFE385C3B5}" srcOrd="0" destOrd="0" presId="urn:microsoft.com/office/officeart/2005/8/layout/orgChart1"/>
    <dgm:cxn modelId="{418C116B-706D-4560-BEE2-5C8992C269CD}" type="presOf" srcId="{CFB979D6-F55C-4C35-8C9E-410527FCC021}" destId="{106B9E69-B0B2-4A80-B430-B387C3F41A3D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6B87791D-7DA7-47F7-BB6B-C13FAAC7E6BD}" type="presOf" srcId="{B194E6A4-343B-4897-91E1-32A66AF365E3}" destId="{E051DEF9-EB24-4E61-8DDF-28711B3D1961}" srcOrd="0" destOrd="0" presId="urn:microsoft.com/office/officeart/2005/8/layout/orgChart1"/>
    <dgm:cxn modelId="{78B8D4BC-F810-42A5-BE3D-1D3EC8A285EB}" type="presOf" srcId="{BD8BAC0E-89CF-48E6-B661-423D85A2D0A4}" destId="{54550EDA-FE5B-4D6E-AE5A-37DCEBD432C6}" srcOrd="0" destOrd="0" presId="urn:microsoft.com/office/officeart/2005/8/layout/orgChart1"/>
    <dgm:cxn modelId="{952B67EF-0444-4CC0-942C-5E8737CE0BC5}" type="presOf" srcId="{209D2B16-0651-4761-AF34-AF11EC34ABAF}" destId="{40EFDCFE-6259-4D34-8B44-87E278B72383}" srcOrd="1" destOrd="0" presId="urn:microsoft.com/office/officeart/2005/8/layout/orgChart1"/>
    <dgm:cxn modelId="{CC54E09A-5085-459F-BACF-2A926879A06B}" type="presParOf" srcId="{894B5E8F-9592-4CE9-B1C0-6BE0E501D811}" destId="{F6E6FEAD-6DBB-41DF-AA5C-F2D7862E1A0F}" srcOrd="0" destOrd="0" presId="urn:microsoft.com/office/officeart/2005/8/layout/orgChart1"/>
    <dgm:cxn modelId="{B1A3B541-5CE6-41E7-955A-F29FAA1BFDB2}" type="presParOf" srcId="{F6E6FEAD-6DBB-41DF-AA5C-F2D7862E1A0F}" destId="{F86EFF71-763B-4D0E-A9F8-B881FD6D4458}" srcOrd="0" destOrd="0" presId="urn:microsoft.com/office/officeart/2005/8/layout/orgChart1"/>
    <dgm:cxn modelId="{044BCA97-1BDD-4764-B1AA-9C694BCCB63C}" type="presParOf" srcId="{F86EFF71-763B-4D0E-A9F8-B881FD6D4458}" destId="{A0751396-217E-4E2F-971C-00D04A696A6F}" srcOrd="0" destOrd="0" presId="urn:microsoft.com/office/officeart/2005/8/layout/orgChart1"/>
    <dgm:cxn modelId="{08F86F18-0054-4691-8307-D9A8B9F9F244}" type="presParOf" srcId="{F86EFF71-763B-4D0E-A9F8-B881FD6D4458}" destId="{795D1D43-E1F6-4FE7-96DC-9DC569EB1645}" srcOrd="1" destOrd="0" presId="urn:microsoft.com/office/officeart/2005/8/layout/orgChart1"/>
    <dgm:cxn modelId="{BA5B1FC6-1332-4CFD-9387-C13DEAC817FD}" type="presParOf" srcId="{F6E6FEAD-6DBB-41DF-AA5C-F2D7862E1A0F}" destId="{60CB6DC7-77D2-4A35-B8A4-2BD19E9716B0}" srcOrd="1" destOrd="0" presId="urn:microsoft.com/office/officeart/2005/8/layout/orgChart1"/>
    <dgm:cxn modelId="{CDE2A376-56CE-462C-BB43-BD1C407D49A9}" type="presParOf" srcId="{60CB6DC7-77D2-4A35-B8A4-2BD19E9716B0}" destId="{BFF4297D-9DD5-4F82-A9FC-F8971922BE74}" srcOrd="0" destOrd="0" presId="urn:microsoft.com/office/officeart/2005/8/layout/orgChart1"/>
    <dgm:cxn modelId="{99AD9537-6C99-4BDF-A845-7B1A905FEBBF}" type="presParOf" srcId="{60CB6DC7-77D2-4A35-B8A4-2BD19E9716B0}" destId="{09E2E397-B08A-4762-9BC9-CE60F5750A68}" srcOrd="1" destOrd="0" presId="urn:microsoft.com/office/officeart/2005/8/layout/orgChart1"/>
    <dgm:cxn modelId="{C91A1763-035B-4CA8-A53F-1436977537ED}" type="presParOf" srcId="{09E2E397-B08A-4762-9BC9-CE60F5750A68}" destId="{15C1C1EC-DC40-4C3E-83B7-E8E7AA213083}" srcOrd="0" destOrd="0" presId="urn:microsoft.com/office/officeart/2005/8/layout/orgChart1"/>
    <dgm:cxn modelId="{7E650FFC-A70D-4837-BC05-FC08898F731A}" type="presParOf" srcId="{15C1C1EC-DC40-4C3E-83B7-E8E7AA213083}" destId="{24AE9095-9813-42A7-BD70-FBFF559B67F0}" srcOrd="0" destOrd="0" presId="urn:microsoft.com/office/officeart/2005/8/layout/orgChart1"/>
    <dgm:cxn modelId="{33C4C924-D925-41EC-A091-C5489F484208}" type="presParOf" srcId="{15C1C1EC-DC40-4C3E-83B7-E8E7AA213083}" destId="{0C688BC0-7AC1-40D0-BA1A-812F1047DA73}" srcOrd="1" destOrd="0" presId="urn:microsoft.com/office/officeart/2005/8/layout/orgChart1"/>
    <dgm:cxn modelId="{E864C06E-FC58-4360-8A3B-71F38049340D}" type="presParOf" srcId="{09E2E397-B08A-4762-9BC9-CE60F5750A68}" destId="{24EAD053-ECC4-46B5-B579-69C8FF485C87}" srcOrd="1" destOrd="0" presId="urn:microsoft.com/office/officeart/2005/8/layout/orgChart1"/>
    <dgm:cxn modelId="{4979EDAD-6E07-47D4-9D93-4C9FAE6DAD8F}" type="presParOf" srcId="{09E2E397-B08A-4762-9BC9-CE60F5750A68}" destId="{98118BC6-806A-4595-8CB0-2425A43BA65B}" srcOrd="2" destOrd="0" presId="urn:microsoft.com/office/officeart/2005/8/layout/orgChart1"/>
    <dgm:cxn modelId="{E54F9D8F-F3BC-4FFC-9137-D5E4184FBBD3}" type="presParOf" srcId="{60CB6DC7-77D2-4A35-B8A4-2BD19E9716B0}" destId="{7BA73795-A245-467E-BE24-5416FD86209A}" srcOrd="2" destOrd="0" presId="urn:microsoft.com/office/officeart/2005/8/layout/orgChart1"/>
    <dgm:cxn modelId="{E9479800-8EF3-4E7E-8B2C-BEFDE6E345E2}" type="presParOf" srcId="{60CB6DC7-77D2-4A35-B8A4-2BD19E9716B0}" destId="{586FD9D2-9F0F-4006-B06F-DF280926BC5B}" srcOrd="3" destOrd="0" presId="urn:microsoft.com/office/officeart/2005/8/layout/orgChart1"/>
    <dgm:cxn modelId="{856075C6-2599-4E8F-9385-34B18B97DCC6}" type="presParOf" srcId="{586FD9D2-9F0F-4006-B06F-DF280926BC5B}" destId="{E7717D76-D0AF-4227-BE0A-FBDA3922C040}" srcOrd="0" destOrd="0" presId="urn:microsoft.com/office/officeart/2005/8/layout/orgChart1"/>
    <dgm:cxn modelId="{B17AF439-9A39-40F0-BBCA-C53E9A77D8B5}" type="presParOf" srcId="{E7717D76-D0AF-4227-BE0A-FBDA3922C040}" destId="{33276428-B538-4463-97EC-AC510A8C1CB9}" srcOrd="0" destOrd="0" presId="urn:microsoft.com/office/officeart/2005/8/layout/orgChart1"/>
    <dgm:cxn modelId="{2A1B0334-7520-445C-9B49-1C4CBFEED928}" type="presParOf" srcId="{E7717D76-D0AF-4227-BE0A-FBDA3922C040}" destId="{106B9E69-B0B2-4A80-B430-B387C3F41A3D}" srcOrd="1" destOrd="0" presId="urn:microsoft.com/office/officeart/2005/8/layout/orgChart1"/>
    <dgm:cxn modelId="{80CC2C2C-30D5-432B-988B-8002B59D6167}" type="presParOf" srcId="{586FD9D2-9F0F-4006-B06F-DF280926BC5B}" destId="{41F7A624-7041-43D3-BDF2-7749114F50E6}" srcOrd="1" destOrd="0" presId="urn:microsoft.com/office/officeart/2005/8/layout/orgChart1"/>
    <dgm:cxn modelId="{D7BDCE83-5E3A-420D-BF54-9A660FC17827}" type="presParOf" srcId="{586FD9D2-9F0F-4006-B06F-DF280926BC5B}" destId="{F7095511-468E-4665-A09D-2B2006ECD36E}" srcOrd="2" destOrd="0" presId="urn:microsoft.com/office/officeart/2005/8/layout/orgChart1"/>
    <dgm:cxn modelId="{2DB36A6A-459B-484E-90A1-FDF4BEBB0C97}" type="presParOf" srcId="{60CB6DC7-77D2-4A35-B8A4-2BD19E9716B0}" destId="{45494B74-3ED4-46BA-AC12-6DB58CD96B6A}" srcOrd="4" destOrd="0" presId="urn:microsoft.com/office/officeart/2005/8/layout/orgChart1"/>
    <dgm:cxn modelId="{A3C2B216-8F47-49AA-A212-7C7CDC9574E8}" type="presParOf" srcId="{60CB6DC7-77D2-4A35-B8A4-2BD19E9716B0}" destId="{2BD2F572-E5B2-42F4-B1DA-B2DE90A50116}" srcOrd="5" destOrd="0" presId="urn:microsoft.com/office/officeart/2005/8/layout/orgChart1"/>
    <dgm:cxn modelId="{67491323-0FEC-4163-92AF-242CB7D7D8C7}" type="presParOf" srcId="{2BD2F572-E5B2-42F4-B1DA-B2DE90A50116}" destId="{4FB94DF8-8996-460D-952E-8570C8BF9E5F}" srcOrd="0" destOrd="0" presId="urn:microsoft.com/office/officeart/2005/8/layout/orgChart1"/>
    <dgm:cxn modelId="{90ED6039-4C63-40A5-98CF-41FEA67FEB0E}" type="presParOf" srcId="{4FB94DF8-8996-460D-952E-8570C8BF9E5F}" destId="{D3CE5028-E662-40F1-9329-CA241092246B}" srcOrd="0" destOrd="0" presId="urn:microsoft.com/office/officeart/2005/8/layout/orgChart1"/>
    <dgm:cxn modelId="{409E8194-AF3E-4496-BAFB-9FEBB209365B}" type="presParOf" srcId="{4FB94DF8-8996-460D-952E-8570C8BF9E5F}" destId="{796BCDEB-6F92-4D7F-9368-AAA1090A16E9}" srcOrd="1" destOrd="0" presId="urn:microsoft.com/office/officeart/2005/8/layout/orgChart1"/>
    <dgm:cxn modelId="{174DF08C-8DBB-42D2-ADD7-34316E8E6BF6}" type="presParOf" srcId="{2BD2F572-E5B2-42F4-B1DA-B2DE90A50116}" destId="{7DD5ECEE-58F8-4608-9226-F38A81E8D15D}" srcOrd="1" destOrd="0" presId="urn:microsoft.com/office/officeart/2005/8/layout/orgChart1"/>
    <dgm:cxn modelId="{507AC04F-BD7B-4113-B845-24B409972DE6}" type="presParOf" srcId="{2BD2F572-E5B2-42F4-B1DA-B2DE90A50116}" destId="{504DD2A7-B320-4E93-A2C4-D7DA9DED4FD8}" srcOrd="2" destOrd="0" presId="urn:microsoft.com/office/officeart/2005/8/layout/orgChart1"/>
    <dgm:cxn modelId="{FF532295-7815-41B8-BB6A-6B62A847BC03}" type="presParOf" srcId="{60CB6DC7-77D2-4A35-B8A4-2BD19E9716B0}" destId="{23F44244-351A-4313-89DA-1D0C8020ABFA}" srcOrd="6" destOrd="0" presId="urn:microsoft.com/office/officeart/2005/8/layout/orgChart1"/>
    <dgm:cxn modelId="{CDD0E42F-D1A6-44A4-AC1F-89CC0E3D4A6F}" type="presParOf" srcId="{60CB6DC7-77D2-4A35-B8A4-2BD19E9716B0}" destId="{04D03080-FCDD-435B-9097-DA7E4214C741}" srcOrd="7" destOrd="0" presId="urn:microsoft.com/office/officeart/2005/8/layout/orgChart1"/>
    <dgm:cxn modelId="{89933F70-DC5D-4707-8D16-90094FF41B1F}" type="presParOf" srcId="{04D03080-FCDD-435B-9097-DA7E4214C741}" destId="{1893CFF5-D809-477A-AFD5-27E7ACB3559D}" srcOrd="0" destOrd="0" presId="urn:microsoft.com/office/officeart/2005/8/layout/orgChart1"/>
    <dgm:cxn modelId="{249340BB-9B6E-4968-A39A-0F5B5AC159A6}" type="presParOf" srcId="{1893CFF5-D809-477A-AFD5-27E7ACB3559D}" destId="{612C0F5D-EFC2-4E92-8682-1B086BE24534}" srcOrd="0" destOrd="0" presId="urn:microsoft.com/office/officeart/2005/8/layout/orgChart1"/>
    <dgm:cxn modelId="{6A013CBE-6C63-4AF2-92F6-CE5028986946}" type="presParOf" srcId="{1893CFF5-D809-477A-AFD5-27E7ACB3559D}" destId="{6328F3F3-0744-4439-B2E8-79062AEEC82D}" srcOrd="1" destOrd="0" presId="urn:microsoft.com/office/officeart/2005/8/layout/orgChart1"/>
    <dgm:cxn modelId="{9E8CCF12-BF5B-46EC-B902-631A93727DDC}" type="presParOf" srcId="{04D03080-FCDD-435B-9097-DA7E4214C741}" destId="{7B18954F-C92F-4A2E-960D-E7B54F3A9750}" srcOrd="1" destOrd="0" presId="urn:microsoft.com/office/officeart/2005/8/layout/orgChart1"/>
    <dgm:cxn modelId="{E607EF24-C2EF-4311-8304-70153EED8979}" type="presParOf" srcId="{04D03080-FCDD-435B-9097-DA7E4214C741}" destId="{38245F34-9EDB-4FC2-955D-DC7CEC4103C2}" srcOrd="2" destOrd="0" presId="urn:microsoft.com/office/officeart/2005/8/layout/orgChart1"/>
    <dgm:cxn modelId="{A1C5CE37-415D-488E-A62C-B2BB6D4E1205}" type="presParOf" srcId="{60CB6DC7-77D2-4A35-B8A4-2BD19E9716B0}" destId="{1452AAE3-7C60-42E7-B48D-825D20B797F8}" srcOrd="8" destOrd="0" presId="urn:microsoft.com/office/officeart/2005/8/layout/orgChart1"/>
    <dgm:cxn modelId="{5C674857-D8BF-4BA9-93EE-763FA02A7662}" type="presParOf" srcId="{60CB6DC7-77D2-4A35-B8A4-2BD19E9716B0}" destId="{9E45F886-61EF-4A2B-95FB-0CBBAD1FA1AB}" srcOrd="9" destOrd="0" presId="urn:microsoft.com/office/officeart/2005/8/layout/orgChart1"/>
    <dgm:cxn modelId="{60286183-3393-4A10-825E-7E676B03CD38}" type="presParOf" srcId="{9E45F886-61EF-4A2B-95FB-0CBBAD1FA1AB}" destId="{CAB04ADC-B21C-4AA2-8AAC-AFD0BD8D6B35}" srcOrd="0" destOrd="0" presId="urn:microsoft.com/office/officeart/2005/8/layout/orgChart1"/>
    <dgm:cxn modelId="{1EBDA579-8A26-4DA8-ACC1-6A24BDAA424D}" type="presParOf" srcId="{CAB04ADC-B21C-4AA2-8AAC-AFD0BD8D6B35}" destId="{54550EDA-FE5B-4D6E-AE5A-37DCEBD432C6}" srcOrd="0" destOrd="0" presId="urn:microsoft.com/office/officeart/2005/8/layout/orgChart1"/>
    <dgm:cxn modelId="{4E808B72-2EFE-4F71-A261-7FABCBF32119}" type="presParOf" srcId="{CAB04ADC-B21C-4AA2-8AAC-AFD0BD8D6B35}" destId="{74913850-F680-4EE9-9C66-538498415C60}" srcOrd="1" destOrd="0" presId="urn:microsoft.com/office/officeart/2005/8/layout/orgChart1"/>
    <dgm:cxn modelId="{1A6AA9F4-4541-489B-BC58-7F16CA407389}" type="presParOf" srcId="{9E45F886-61EF-4A2B-95FB-0CBBAD1FA1AB}" destId="{B4E13D2C-B175-46FB-8857-FCF23190FDFA}" srcOrd="1" destOrd="0" presId="urn:microsoft.com/office/officeart/2005/8/layout/orgChart1"/>
    <dgm:cxn modelId="{63539873-2CC7-46E3-933C-33EF29DB76A1}" type="presParOf" srcId="{9E45F886-61EF-4A2B-95FB-0CBBAD1FA1AB}" destId="{3CFB4F26-15BB-496E-BD23-D165B45E224C}" srcOrd="2" destOrd="0" presId="urn:microsoft.com/office/officeart/2005/8/layout/orgChart1"/>
    <dgm:cxn modelId="{B4E49083-1913-49D6-BADC-EFC019875498}" type="presParOf" srcId="{60CB6DC7-77D2-4A35-B8A4-2BD19E9716B0}" destId="{EF058589-0EAD-4540-BE50-3525EB86D2D6}" srcOrd="10" destOrd="0" presId="urn:microsoft.com/office/officeart/2005/8/layout/orgChart1"/>
    <dgm:cxn modelId="{12E55FBB-0887-4767-9D83-0406D95EC70F}" type="presParOf" srcId="{60CB6DC7-77D2-4A35-B8A4-2BD19E9716B0}" destId="{EA31937F-D328-4B26-B242-667558808D4D}" srcOrd="11" destOrd="0" presId="urn:microsoft.com/office/officeart/2005/8/layout/orgChart1"/>
    <dgm:cxn modelId="{9EC96B36-CF94-472D-9F09-CAF372F56A4C}" type="presParOf" srcId="{EA31937F-D328-4B26-B242-667558808D4D}" destId="{E6C371F6-A193-4C42-8B28-DB711D4C3A43}" srcOrd="0" destOrd="0" presId="urn:microsoft.com/office/officeart/2005/8/layout/orgChart1"/>
    <dgm:cxn modelId="{C69E40F0-30E1-4083-8CD3-2D1DAF453DB0}" type="presParOf" srcId="{E6C371F6-A193-4C42-8B28-DB711D4C3A43}" destId="{086D4EEE-5856-4CCD-A755-5AABC3D1B1C3}" srcOrd="0" destOrd="0" presId="urn:microsoft.com/office/officeart/2005/8/layout/orgChart1"/>
    <dgm:cxn modelId="{049A0492-1DB4-4F8A-9800-1CDA89D7A618}" type="presParOf" srcId="{E6C371F6-A193-4C42-8B28-DB711D4C3A43}" destId="{C15C84A0-24B0-40D1-BD62-B48FC5B8B2FE}" srcOrd="1" destOrd="0" presId="urn:microsoft.com/office/officeart/2005/8/layout/orgChart1"/>
    <dgm:cxn modelId="{BBBF139C-53C9-482B-B8C1-241A050C166F}" type="presParOf" srcId="{EA31937F-D328-4B26-B242-667558808D4D}" destId="{1198569A-A42E-4D95-8E21-978D554A81DC}" srcOrd="1" destOrd="0" presId="urn:microsoft.com/office/officeart/2005/8/layout/orgChart1"/>
    <dgm:cxn modelId="{5C562A7A-7EBB-45D4-9748-94E97F760762}" type="presParOf" srcId="{EA31937F-D328-4B26-B242-667558808D4D}" destId="{EC8AA261-2834-4FC7-92DA-D26E12D1671F}" srcOrd="2" destOrd="0" presId="urn:microsoft.com/office/officeart/2005/8/layout/orgChart1"/>
    <dgm:cxn modelId="{486B3280-0720-48CE-BDF2-44C2E6477B96}" type="presParOf" srcId="{60CB6DC7-77D2-4A35-B8A4-2BD19E9716B0}" destId="{19DAD4F4-BDD1-4B18-A7BA-ED86D65B24AD}" srcOrd="12" destOrd="0" presId="urn:microsoft.com/office/officeart/2005/8/layout/orgChart1"/>
    <dgm:cxn modelId="{FF02D54C-88BE-451D-8FB3-3E77485F5801}" type="presParOf" srcId="{60CB6DC7-77D2-4A35-B8A4-2BD19E9716B0}" destId="{918A67D1-D052-4666-B5F9-11B942AAA1AA}" srcOrd="13" destOrd="0" presId="urn:microsoft.com/office/officeart/2005/8/layout/orgChart1"/>
    <dgm:cxn modelId="{745365C0-5D37-40F4-845C-61770A1BFD29}" type="presParOf" srcId="{918A67D1-D052-4666-B5F9-11B942AAA1AA}" destId="{D1F81C95-FEA0-4DAF-BB95-9E1EB7849588}" srcOrd="0" destOrd="0" presId="urn:microsoft.com/office/officeart/2005/8/layout/orgChart1"/>
    <dgm:cxn modelId="{CADACD6B-44E2-4CC9-A20F-BBC9E9F487CB}" type="presParOf" srcId="{D1F81C95-FEA0-4DAF-BB95-9E1EB7849588}" destId="{02741DF8-5B19-4907-BB9D-96B32D56E8E3}" srcOrd="0" destOrd="0" presId="urn:microsoft.com/office/officeart/2005/8/layout/orgChart1"/>
    <dgm:cxn modelId="{76190C47-A91C-44EE-B267-3094931AEEBB}" type="presParOf" srcId="{D1F81C95-FEA0-4DAF-BB95-9E1EB7849588}" destId="{F4DFE207-A4FE-4A34-BB45-7EE66CAF64F2}" srcOrd="1" destOrd="0" presId="urn:microsoft.com/office/officeart/2005/8/layout/orgChart1"/>
    <dgm:cxn modelId="{5FDA00DB-0C1D-46C5-A1E3-F486CA4051D2}" type="presParOf" srcId="{918A67D1-D052-4666-B5F9-11B942AAA1AA}" destId="{7463ABDD-1B05-4C24-913B-A5F30C863DC6}" srcOrd="1" destOrd="0" presId="urn:microsoft.com/office/officeart/2005/8/layout/orgChart1"/>
    <dgm:cxn modelId="{99F52BAB-1458-4627-9C21-352D24D4CBB8}" type="presParOf" srcId="{918A67D1-D052-4666-B5F9-11B942AAA1AA}" destId="{34DB430E-9ED1-422E-8E1B-809AA8B2AC07}" srcOrd="2" destOrd="0" presId="urn:microsoft.com/office/officeart/2005/8/layout/orgChart1"/>
    <dgm:cxn modelId="{B00DA0A0-2426-47DE-8BBB-EEEF13AE5CE6}" type="presParOf" srcId="{60CB6DC7-77D2-4A35-B8A4-2BD19E9716B0}" destId="{4285653A-9C3E-44D9-9A62-C46F51B50CB4}" srcOrd="14" destOrd="0" presId="urn:microsoft.com/office/officeart/2005/8/layout/orgChart1"/>
    <dgm:cxn modelId="{AE6B8C4E-B662-44FF-A008-A7368DB2C015}" type="presParOf" srcId="{60CB6DC7-77D2-4A35-B8A4-2BD19E9716B0}" destId="{3F7C7A20-0E24-446D-97FB-C9C76AF1DE89}" srcOrd="15" destOrd="0" presId="urn:microsoft.com/office/officeart/2005/8/layout/orgChart1"/>
    <dgm:cxn modelId="{2DCD2035-28CA-45A1-A041-3F8DAAE5803D}" type="presParOf" srcId="{3F7C7A20-0E24-446D-97FB-C9C76AF1DE89}" destId="{B976113F-97B3-4177-9A4E-730F8F84FAB8}" srcOrd="0" destOrd="0" presId="urn:microsoft.com/office/officeart/2005/8/layout/orgChart1"/>
    <dgm:cxn modelId="{481CB494-DF97-4F4F-9025-96DAF53DC005}" type="presParOf" srcId="{B976113F-97B3-4177-9A4E-730F8F84FAB8}" destId="{1C871BB5-62F6-4885-ACD0-7703A22589F8}" srcOrd="0" destOrd="0" presId="urn:microsoft.com/office/officeart/2005/8/layout/orgChart1"/>
    <dgm:cxn modelId="{163F1AFB-1F72-4794-9C6E-1C5FE38656A3}" type="presParOf" srcId="{B976113F-97B3-4177-9A4E-730F8F84FAB8}" destId="{40EFDCFE-6259-4D34-8B44-87E278B72383}" srcOrd="1" destOrd="0" presId="urn:microsoft.com/office/officeart/2005/8/layout/orgChart1"/>
    <dgm:cxn modelId="{98B9795E-90F2-4999-A748-11E80082EDE1}" type="presParOf" srcId="{3F7C7A20-0E24-446D-97FB-C9C76AF1DE89}" destId="{B91B8244-32AD-42A4-92D4-CB4770897114}" srcOrd="1" destOrd="0" presId="urn:microsoft.com/office/officeart/2005/8/layout/orgChart1"/>
    <dgm:cxn modelId="{830227C0-B85E-4DA4-B247-1AC650404363}" type="presParOf" srcId="{3F7C7A20-0E24-446D-97FB-C9C76AF1DE89}" destId="{1970A3A8-004E-441D-9602-3AE4BFF966BB}" srcOrd="2" destOrd="0" presId="urn:microsoft.com/office/officeart/2005/8/layout/orgChart1"/>
    <dgm:cxn modelId="{982FA9E9-4CA6-493F-9CB2-16A828F6474A}" type="presParOf" srcId="{60CB6DC7-77D2-4A35-B8A4-2BD19E9716B0}" destId="{E051DEF9-EB24-4E61-8DDF-28711B3D1961}" srcOrd="16" destOrd="0" presId="urn:microsoft.com/office/officeart/2005/8/layout/orgChart1"/>
    <dgm:cxn modelId="{5A02EE7C-0018-40B8-A868-39D7B28AB565}" type="presParOf" srcId="{60CB6DC7-77D2-4A35-B8A4-2BD19E9716B0}" destId="{1790A086-014C-48DB-898D-CAF28D640590}" srcOrd="17" destOrd="0" presId="urn:microsoft.com/office/officeart/2005/8/layout/orgChart1"/>
    <dgm:cxn modelId="{547CF1D8-05FB-4516-A626-7C9C688CC134}" type="presParOf" srcId="{1790A086-014C-48DB-898D-CAF28D640590}" destId="{44C7FE0A-DC70-4DAA-AD69-1B9A412EF065}" srcOrd="0" destOrd="0" presId="urn:microsoft.com/office/officeart/2005/8/layout/orgChart1"/>
    <dgm:cxn modelId="{C6348CFD-A4D7-40C9-8B3F-7B36B1676F52}" type="presParOf" srcId="{44C7FE0A-DC70-4DAA-AD69-1B9A412EF065}" destId="{04901C3C-C9E4-4718-A6DB-6FAFE385C3B5}" srcOrd="0" destOrd="0" presId="urn:microsoft.com/office/officeart/2005/8/layout/orgChart1"/>
    <dgm:cxn modelId="{AB027AA8-354B-4ED0-9100-BBFE5814B17E}" type="presParOf" srcId="{44C7FE0A-DC70-4DAA-AD69-1B9A412EF065}" destId="{CC92D6C7-2693-49F6-B644-D26F4B67C635}" srcOrd="1" destOrd="0" presId="urn:microsoft.com/office/officeart/2005/8/layout/orgChart1"/>
    <dgm:cxn modelId="{96A63EB8-F93A-4892-A8FB-87B986562CE6}" type="presParOf" srcId="{1790A086-014C-48DB-898D-CAF28D640590}" destId="{E15BAABB-15F0-4486-ACDD-ECAB66CCEA8C}" srcOrd="1" destOrd="0" presId="urn:microsoft.com/office/officeart/2005/8/layout/orgChart1"/>
    <dgm:cxn modelId="{7D8B9E1F-913D-4A48-8C36-F5524B470012}" type="presParOf" srcId="{1790A086-014C-48DB-898D-CAF28D640590}" destId="{CEB5D3E4-D6D6-4957-9B31-B5C80A35534C}" srcOrd="2" destOrd="0" presId="urn:microsoft.com/office/officeart/2005/8/layout/orgChart1"/>
    <dgm:cxn modelId="{561EFBB9-D803-44AD-93A4-FD89451D8226}" type="presParOf" srcId="{60CB6DC7-77D2-4A35-B8A4-2BD19E9716B0}" destId="{222B6181-6608-4696-9457-D00D9C39803B}" srcOrd="18" destOrd="0" presId="urn:microsoft.com/office/officeart/2005/8/layout/orgChart1"/>
    <dgm:cxn modelId="{2870D1DF-F877-4BFB-9F01-BB463DCD0371}" type="presParOf" srcId="{60CB6DC7-77D2-4A35-B8A4-2BD19E9716B0}" destId="{9B40B91E-322C-4AA4-8EA8-780DA6A45BE5}" srcOrd="19" destOrd="0" presId="urn:microsoft.com/office/officeart/2005/8/layout/orgChart1"/>
    <dgm:cxn modelId="{D487DF04-AEF6-43D2-A523-19D6DA5244CA}" type="presParOf" srcId="{9B40B91E-322C-4AA4-8EA8-780DA6A45BE5}" destId="{BDCF7894-B77B-4064-BF1E-A1B44394E03B}" srcOrd="0" destOrd="0" presId="urn:microsoft.com/office/officeart/2005/8/layout/orgChart1"/>
    <dgm:cxn modelId="{8FAF6C2C-1737-402C-A1CB-C6AF2B9DF448}" type="presParOf" srcId="{BDCF7894-B77B-4064-BF1E-A1B44394E03B}" destId="{116F8CE3-A21E-4C42-8A05-643D5FE31379}" srcOrd="0" destOrd="0" presId="urn:microsoft.com/office/officeart/2005/8/layout/orgChart1"/>
    <dgm:cxn modelId="{32D2018A-6ACF-41A4-965F-E8DCEF9C1829}" type="presParOf" srcId="{BDCF7894-B77B-4064-BF1E-A1B44394E03B}" destId="{0EB445A3-65D6-4932-8805-A0DBA0D91855}" srcOrd="1" destOrd="0" presId="urn:microsoft.com/office/officeart/2005/8/layout/orgChart1"/>
    <dgm:cxn modelId="{453CA704-0547-455E-81FD-41A832521BC5}" type="presParOf" srcId="{9B40B91E-322C-4AA4-8EA8-780DA6A45BE5}" destId="{C0D9C6E3-2178-4442-8BD2-1E17CFD69DFB}" srcOrd="1" destOrd="0" presId="urn:microsoft.com/office/officeart/2005/8/layout/orgChart1"/>
    <dgm:cxn modelId="{F10B17A4-441D-4734-9776-12621AB0DA90}" type="presParOf" srcId="{9B40B91E-322C-4AA4-8EA8-780DA6A45BE5}" destId="{BAA5AFA4-0178-4E56-8929-61EBB54BD925}" srcOrd="2" destOrd="0" presId="urn:microsoft.com/office/officeart/2005/8/layout/orgChart1"/>
    <dgm:cxn modelId="{F8487BE6-5BF1-4052-97D9-5D04CD5657B1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7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4D100AF-BCAC-42C7-BFCB-0A2E7A20A0D6}" type="presOf" srcId="{86D92570-30BE-4FC6-AB1F-3EF239C7C587}" destId="{222B6181-6608-4696-9457-D00D9C39803B}" srcOrd="0" destOrd="0" presId="urn:microsoft.com/office/officeart/2005/8/layout/orgChart1"/>
    <dgm:cxn modelId="{E378F5D7-948F-4EBE-B552-A8296BBADC4C}" type="presOf" srcId="{209D2B16-0651-4761-AF34-AF11EC34ABAF}" destId="{1C871BB5-62F6-4885-ACD0-7703A22589F8}" srcOrd="0" destOrd="0" presId="urn:microsoft.com/office/officeart/2005/8/layout/orgChart1"/>
    <dgm:cxn modelId="{511B5A5A-6CF5-4EF9-9696-A44D919883D0}" type="presOf" srcId="{0EBCA0ED-4E9E-47AC-95AD-E5969C27F72B}" destId="{04901C3C-C9E4-4718-A6DB-6FAFE385C3B5}" srcOrd="0" destOrd="0" presId="urn:microsoft.com/office/officeart/2005/8/layout/orgChart1"/>
    <dgm:cxn modelId="{CD02DE6A-610A-4A0D-9939-001511EBEA51}" type="presOf" srcId="{D6BAF78C-B810-4056-AEF8-944BF2239042}" destId="{795D1D43-E1F6-4FE7-96DC-9DC569EB1645}" srcOrd="1" destOrd="0" presId="urn:microsoft.com/office/officeart/2005/8/layout/orgChart1"/>
    <dgm:cxn modelId="{8B103B63-F813-4986-A3BA-1BF54847E670}" type="presOf" srcId="{0EBCA0ED-4E9E-47AC-95AD-E5969C27F72B}" destId="{CC92D6C7-2693-49F6-B644-D26F4B67C635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01D66AC2-3F27-4006-9C69-D15A07DC7B05}" type="presOf" srcId="{99EADA56-EACC-4463-9172-D13F14025A35}" destId="{24AE9095-9813-42A7-BD70-FBFF559B67F0}" srcOrd="0" destOrd="0" presId="urn:microsoft.com/office/officeart/2005/8/layout/orgChart1"/>
    <dgm:cxn modelId="{B1D04CDD-FED7-4118-A5FC-2CDA405C83D1}" type="presOf" srcId="{F7E492C0-D75F-483F-B208-20528FF56183}" destId="{6328F3F3-0744-4439-B2E8-79062AEEC82D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E0D9099-201A-4934-AB93-B492A5D940A0}" type="presOf" srcId="{18D177C1-524B-4A5E-BB2A-51D15420D5EC}" destId="{BFF4297D-9DD5-4F82-A9FC-F8971922BE74}" srcOrd="0" destOrd="0" presId="urn:microsoft.com/office/officeart/2005/8/layout/orgChart1"/>
    <dgm:cxn modelId="{6A7870D5-E424-4857-B91F-77F208022B32}" type="presOf" srcId="{08C27CB2-FCF0-4D44-A11A-51AB8C303D76}" destId="{F4DFE207-A4FE-4A34-BB45-7EE66CAF64F2}" srcOrd="1" destOrd="0" presId="urn:microsoft.com/office/officeart/2005/8/layout/orgChart1"/>
    <dgm:cxn modelId="{A897D390-FFF1-49E4-B948-7CF9F404A47E}" type="presOf" srcId="{815BE3AE-520C-401A-A055-DEC3D7FE5E42}" destId="{894B5E8F-9592-4CE9-B1C0-6BE0E501D811}" srcOrd="0" destOrd="0" presId="urn:microsoft.com/office/officeart/2005/8/layout/orgChart1"/>
    <dgm:cxn modelId="{CAEF8B5C-88DF-4D51-A763-E8EB2689DB99}" type="presOf" srcId="{E5ADD0F3-3D14-4723-84F1-B7D2F082ED36}" destId="{C15C84A0-24B0-40D1-BD62-B48FC5B8B2FE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1EFD86AA-36A9-40A4-BEDD-7E567F35861C}" type="presOf" srcId="{B194E6A4-343B-4897-91E1-32A66AF365E3}" destId="{E051DEF9-EB24-4E61-8DDF-28711B3D1961}" srcOrd="0" destOrd="0" presId="urn:microsoft.com/office/officeart/2005/8/layout/orgChart1"/>
    <dgm:cxn modelId="{1A5AC7FC-1ADA-4F5C-A6E0-7D227C0D8FFB}" type="presOf" srcId="{CFB979D6-F55C-4C35-8C9E-410527FCC021}" destId="{106B9E69-B0B2-4A80-B430-B387C3F41A3D}" srcOrd="1" destOrd="0" presId="urn:microsoft.com/office/officeart/2005/8/layout/orgChart1"/>
    <dgm:cxn modelId="{86F81A67-A4AA-404E-9821-BC774119EBE3}" type="presOf" srcId="{BD8BAC0E-89CF-48E6-B661-423D85A2D0A4}" destId="{54550EDA-FE5B-4D6E-AE5A-37DCEBD432C6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B166FD96-479A-461A-82C1-C965A832AD89}" type="presOf" srcId="{754F6713-7476-4A81-8DDB-06AC19D18242}" destId="{EF058589-0EAD-4540-BE50-3525EB86D2D6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CC49EC4-3ED8-498B-AD4A-E6855E778712}" type="presOf" srcId="{ED5178BE-DB7A-4128-90DE-10D3BAD51C26}" destId="{116F8CE3-A21E-4C42-8A05-643D5FE31379}" srcOrd="0" destOrd="0" presId="urn:microsoft.com/office/officeart/2005/8/layout/orgChart1"/>
    <dgm:cxn modelId="{92FA533D-035B-4EFC-89D1-91048DB6300D}" type="presOf" srcId="{37F786C1-9D59-4051-8EA8-8B35A42D16F5}" destId="{19DAD4F4-BDD1-4B18-A7BA-ED86D65B24AD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5958A165-E80F-4BC6-9F66-65EFCF7797DB}" type="presOf" srcId="{9BF821AB-73D7-46E1-908F-129515DC495D}" destId="{796BCDEB-6F92-4D7F-9368-AAA1090A16E9}" srcOrd="1" destOrd="0" presId="urn:microsoft.com/office/officeart/2005/8/layout/orgChart1"/>
    <dgm:cxn modelId="{E573DE21-1001-4B78-9BD4-FF3470A6AD67}" type="presOf" srcId="{ED5178BE-DB7A-4128-90DE-10D3BAD51C26}" destId="{0EB445A3-65D6-4932-8805-A0DBA0D91855}" srcOrd="1" destOrd="0" presId="urn:microsoft.com/office/officeart/2005/8/layout/orgChart1"/>
    <dgm:cxn modelId="{A7721FC4-E934-41D9-BDA0-97BE2A1EF4B1}" type="presOf" srcId="{D6BAF78C-B810-4056-AEF8-944BF2239042}" destId="{A0751396-217E-4E2F-971C-00D04A696A6F}" srcOrd="0" destOrd="0" presId="urn:microsoft.com/office/officeart/2005/8/layout/orgChart1"/>
    <dgm:cxn modelId="{204ABD6F-16D2-4EEC-90A9-59E73825EF8B}" type="presOf" srcId="{66D3B1A6-EC79-4688-9FD8-3631C52892A8}" destId="{1452AAE3-7C60-42E7-B48D-825D20B797F8}" srcOrd="0" destOrd="0" presId="urn:microsoft.com/office/officeart/2005/8/layout/orgChart1"/>
    <dgm:cxn modelId="{4F70F9B0-C84C-4E81-8460-2B17CBCEFDA3}" type="presOf" srcId="{0B72B09D-2B6B-491D-84E3-8D273CC5A045}" destId="{4285653A-9C3E-44D9-9A62-C46F51B50CB4}" srcOrd="0" destOrd="0" presId="urn:microsoft.com/office/officeart/2005/8/layout/orgChart1"/>
    <dgm:cxn modelId="{9266BBBF-9183-4B0A-B604-D947406AE877}" type="presOf" srcId="{F7E492C0-D75F-483F-B208-20528FF56183}" destId="{612C0F5D-EFC2-4E92-8682-1B086BE24534}" srcOrd="0" destOrd="0" presId="urn:microsoft.com/office/officeart/2005/8/layout/orgChart1"/>
    <dgm:cxn modelId="{CC3A62A5-B1B9-4B96-81B5-BA33BEE99122}" type="presOf" srcId="{BD8BAC0E-89CF-48E6-B661-423D85A2D0A4}" destId="{74913850-F680-4EE9-9C66-538498415C60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348D52ED-07FA-4FB2-BF1E-D09858B2AE7B}" type="presOf" srcId="{08C27CB2-FCF0-4D44-A11A-51AB8C303D76}" destId="{02741DF8-5B19-4907-BB9D-96B32D56E8E3}" srcOrd="0" destOrd="0" presId="urn:microsoft.com/office/officeart/2005/8/layout/orgChart1"/>
    <dgm:cxn modelId="{FD44E0BE-D1A7-4433-8299-B9A3D3F70265}" type="presOf" srcId="{52A7B299-987B-4C85-966A-44913F9C8407}" destId="{23F44244-351A-4313-89DA-1D0C8020ABFA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477A90C7-8377-4668-B375-F053F097BA6B}" type="presOf" srcId="{E5ADD0F3-3D14-4723-84F1-B7D2F082ED36}" destId="{086D4EEE-5856-4CCD-A755-5AABC3D1B1C3}" srcOrd="0" destOrd="0" presId="urn:microsoft.com/office/officeart/2005/8/layout/orgChart1"/>
    <dgm:cxn modelId="{0063974D-4B4C-49E2-B623-38B83B1385FC}" type="presOf" srcId="{CFB979D6-F55C-4C35-8C9E-410527FCC021}" destId="{33276428-B538-4463-97EC-AC510A8C1CB9}" srcOrd="0" destOrd="0" presId="urn:microsoft.com/office/officeart/2005/8/layout/orgChart1"/>
    <dgm:cxn modelId="{B9A758AF-052E-4321-B484-B8E4A3A7B665}" type="presOf" srcId="{9BF821AB-73D7-46E1-908F-129515DC495D}" destId="{D3CE5028-E662-40F1-9329-CA241092246B}" srcOrd="0" destOrd="0" presId="urn:microsoft.com/office/officeart/2005/8/layout/orgChart1"/>
    <dgm:cxn modelId="{1EF3CC08-A175-467F-BB94-3018FA31A9C8}" type="presOf" srcId="{51334DF0-F427-4345-95B1-1889CAB9077B}" destId="{7BA73795-A245-467E-BE24-5416FD86209A}" srcOrd="0" destOrd="0" presId="urn:microsoft.com/office/officeart/2005/8/layout/orgChart1"/>
    <dgm:cxn modelId="{EB178F2D-AC18-4A91-B2C5-0108A49C942E}" type="presOf" srcId="{229EED26-B32A-4EAA-9BC7-9172C72B77A4}" destId="{45494B74-3ED4-46BA-AC12-6DB58CD96B6A}" srcOrd="0" destOrd="0" presId="urn:microsoft.com/office/officeart/2005/8/layout/orgChart1"/>
    <dgm:cxn modelId="{939ABB37-5783-4F0C-8F33-7E9B4E846FF7}" type="presOf" srcId="{209D2B16-0651-4761-AF34-AF11EC34ABAF}" destId="{40EFDCFE-6259-4D34-8B44-87E278B72383}" srcOrd="1" destOrd="0" presId="urn:microsoft.com/office/officeart/2005/8/layout/orgChart1"/>
    <dgm:cxn modelId="{4DB1D826-4F55-43C6-ABBF-A4551567F395}" type="presOf" srcId="{99EADA56-EACC-4463-9172-D13F14025A35}" destId="{0C688BC0-7AC1-40D0-BA1A-812F1047DA73}" srcOrd="1" destOrd="0" presId="urn:microsoft.com/office/officeart/2005/8/layout/orgChart1"/>
    <dgm:cxn modelId="{78A57F8E-C4F4-4891-930C-72C0243F6A1E}" type="presParOf" srcId="{894B5E8F-9592-4CE9-B1C0-6BE0E501D811}" destId="{F6E6FEAD-6DBB-41DF-AA5C-F2D7862E1A0F}" srcOrd="0" destOrd="0" presId="urn:microsoft.com/office/officeart/2005/8/layout/orgChart1"/>
    <dgm:cxn modelId="{3E5A0BAD-7BAC-4A3D-876B-0750F7C1951E}" type="presParOf" srcId="{F6E6FEAD-6DBB-41DF-AA5C-F2D7862E1A0F}" destId="{F86EFF71-763B-4D0E-A9F8-B881FD6D4458}" srcOrd="0" destOrd="0" presId="urn:microsoft.com/office/officeart/2005/8/layout/orgChart1"/>
    <dgm:cxn modelId="{1323C3B1-77ED-4AD5-BCE9-60276EC5ABE2}" type="presParOf" srcId="{F86EFF71-763B-4D0E-A9F8-B881FD6D4458}" destId="{A0751396-217E-4E2F-971C-00D04A696A6F}" srcOrd="0" destOrd="0" presId="urn:microsoft.com/office/officeart/2005/8/layout/orgChart1"/>
    <dgm:cxn modelId="{C783C76A-FCFC-4A6B-8975-BA74514E43C6}" type="presParOf" srcId="{F86EFF71-763B-4D0E-A9F8-B881FD6D4458}" destId="{795D1D43-E1F6-4FE7-96DC-9DC569EB1645}" srcOrd="1" destOrd="0" presId="urn:microsoft.com/office/officeart/2005/8/layout/orgChart1"/>
    <dgm:cxn modelId="{E5B13770-A0C8-4AF3-9AE0-B5A534C2ED38}" type="presParOf" srcId="{F6E6FEAD-6DBB-41DF-AA5C-F2D7862E1A0F}" destId="{60CB6DC7-77D2-4A35-B8A4-2BD19E9716B0}" srcOrd="1" destOrd="0" presId="urn:microsoft.com/office/officeart/2005/8/layout/orgChart1"/>
    <dgm:cxn modelId="{5C177DC8-1687-4263-AAD0-72585305E94F}" type="presParOf" srcId="{60CB6DC7-77D2-4A35-B8A4-2BD19E9716B0}" destId="{BFF4297D-9DD5-4F82-A9FC-F8971922BE74}" srcOrd="0" destOrd="0" presId="urn:microsoft.com/office/officeart/2005/8/layout/orgChart1"/>
    <dgm:cxn modelId="{59D603D2-0AEB-4186-A41E-CA3755A9EDB2}" type="presParOf" srcId="{60CB6DC7-77D2-4A35-B8A4-2BD19E9716B0}" destId="{09E2E397-B08A-4762-9BC9-CE60F5750A68}" srcOrd="1" destOrd="0" presId="urn:microsoft.com/office/officeart/2005/8/layout/orgChart1"/>
    <dgm:cxn modelId="{478E585B-DCE8-4EC4-9194-57D6D3954E2E}" type="presParOf" srcId="{09E2E397-B08A-4762-9BC9-CE60F5750A68}" destId="{15C1C1EC-DC40-4C3E-83B7-E8E7AA213083}" srcOrd="0" destOrd="0" presId="urn:microsoft.com/office/officeart/2005/8/layout/orgChart1"/>
    <dgm:cxn modelId="{88EAC418-95FB-4333-97CA-C614779EA08D}" type="presParOf" srcId="{15C1C1EC-DC40-4C3E-83B7-E8E7AA213083}" destId="{24AE9095-9813-42A7-BD70-FBFF559B67F0}" srcOrd="0" destOrd="0" presId="urn:microsoft.com/office/officeart/2005/8/layout/orgChart1"/>
    <dgm:cxn modelId="{45D41449-C19C-45E7-8FFD-6A20483D860C}" type="presParOf" srcId="{15C1C1EC-DC40-4C3E-83B7-E8E7AA213083}" destId="{0C688BC0-7AC1-40D0-BA1A-812F1047DA73}" srcOrd="1" destOrd="0" presId="urn:microsoft.com/office/officeart/2005/8/layout/orgChart1"/>
    <dgm:cxn modelId="{37F78657-0282-4216-8750-80C3350C4060}" type="presParOf" srcId="{09E2E397-B08A-4762-9BC9-CE60F5750A68}" destId="{24EAD053-ECC4-46B5-B579-69C8FF485C87}" srcOrd="1" destOrd="0" presId="urn:microsoft.com/office/officeart/2005/8/layout/orgChart1"/>
    <dgm:cxn modelId="{08CBC690-027E-42F4-9BB0-1F772F743BA9}" type="presParOf" srcId="{09E2E397-B08A-4762-9BC9-CE60F5750A68}" destId="{98118BC6-806A-4595-8CB0-2425A43BA65B}" srcOrd="2" destOrd="0" presId="urn:microsoft.com/office/officeart/2005/8/layout/orgChart1"/>
    <dgm:cxn modelId="{BA337569-9046-4199-8366-5170D23A9CE1}" type="presParOf" srcId="{60CB6DC7-77D2-4A35-B8A4-2BD19E9716B0}" destId="{7BA73795-A245-467E-BE24-5416FD86209A}" srcOrd="2" destOrd="0" presId="urn:microsoft.com/office/officeart/2005/8/layout/orgChart1"/>
    <dgm:cxn modelId="{444AEB5E-ECD4-4C61-A94D-BF854BABDB33}" type="presParOf" srcId="{60CB6DC7-77D2-4A35-B8A4-2BD19E9716B0}" destId="{586FD9D2-9F0F-4006-B06F-DF280926BC5B}" srcOrd="3" destOrd="0" presId="urn:microsoft.com/office/officeart/2005/8/layout/orgChart1"/>
    <dgm:cxn modelId="{C8E1C95A-A3AB-4C32-A3EB-B7B825535FC6}" type="presParOf" srcId="{586FD9D2-9F0F-4006-B06F-DF280926BC5B}" destId="{E7717D76-D0AF-4227-BE0A-FBDA3922C040}" srcOrd="0" destOrd="0" presId="urn:microsoft.com/office/officeart/2005/8/layout/orgChart1"/>
    <dgm:cxn modelId="{466FFFA8-1D44-4457-92D4-05973CFFE1E9}" type="presParOf" srcId="{E7717D76-D0AF-4227-BE0A-FBDA3922C040}" destId="{33276428-B538-4463-97EC-AC510A8C1CB9}" srcOrd="0" destOrd="0" presId="urn:microsoft.com/office/officeart/2005/8/layout/orgChart1"/>
    <dgm:cxn modelId="{D1E41CE1-171F-4FE4-BE46-205280E3674F}" type="presParOf" srcId="{E7717D76-D0AF-4227-BE0A-FBDA3922C040}" destId="{106B9E69-B0B2-4A80-B430-B387C3F41A3D}" srcOrd="1" destOrd="0" presId="urn:microsoft.com/office/officeart/2005/8/layout/orgChart1"/>
    <dgm:cxn modelId="{9CBAA280-DB63-462B-9AB2-594DA9D49F95}" type="presParOf" srcId="{586FD9D2-9F0F-4006-B06F-DF280926BC5B}" destId="{41F7A624-7041-43D3-BDF2-7749114F50E6}" srcOrd="1" destOrd="0" presId="urn:microsoft.com/office/officeart/2005/8/layout/orgChart1"/>
    <dgm:cxn modelId="{5C4EAC93-E19B-400F-9D54-47CCAAA2B17D}" type="presParOf" srcId="{586FD9D2-9F0F-4006-B06F-DF280926BC5B}" destId="{F7095511-468E-4665-A09D-2B2006ECD36E}" srcOrd="2" destOrd="0" presId="urn:microsoft.com/office/officeart/2005/8/layout/orgChart1"/>
    <dgm:cxn modelId="{D3F728BA-A0B4-43A7-B3EA-FFDF84A9B31F}" type="presParOf" srcId="{60CB6DC7-77D2-4A35-B8A4-2BD19E9716B0}" destId="{45494B74-3ED4-46BA-AC12-6DB58CD96B6A}" srcOrd="4" destOrd="0" presId="urn:microsoft.com/office/officeart/2005/8/layout/orgChart1"/>
    <dgm:cxn modelId="{C6F626F2-6995-459C-A442-08282FFBCA8C}" type="presParOf" srcId="{60CB6DC7-77D2-4A35-B8A4-2BD19E9716B0}" destId="{2BD2F572-E5B2-42F4-B1DA-B2DE90A50116}" srcOrd="5" destOrd="0" presId="urn:microsoft.com/office/officeart/2005/8/layout/orgChart1"/>
    <dgm:cxn modelId="{C14271F1-5B66-4A92-AF88-FEA52D8E7B7C}" type="presParOf" srcId="{2BD2F572-E5B2-42F4-B1DA-B2DE90A50116}" destId="{4FB94DF8-8996-460D-952E-8570C8BF9E5F}" srcOrd="0" destOrd="0" presId="urn:microsoft.com/office/officeart/2005/8/layout/orgChart1"/>
    <dgm:cxn modelId="{43541766-459E-41D2-99B1-AB2904DC12F0}" type="presParOf" srcId="{4FB94DF8-8996-460D-952E-8570C8BF9E5F}" destId="{D3CE5028-E662-40F1-9329-CA241092246B}" srcOrd="0" destOrd="0" presId="urn:microsoft.com/office/officeart/2005/8/layout/orgChart1"/>
    <dgm:cxn modelId="{7805B4EF-C587-4F59-89EE-E02F2FD79D05}" type="presParOf" srcId="{4FB94DF8-8996-460D-952E-8570C8BF9E5F}" destId="{796BCDEB-6F92-4D7F-9368-AAA1090A16E9}" srcOrd="1" destOrd="0" presId="urn:microsoft.com/office/officeart/2005/8/layout/orgChart1"/>
    <dgm:cxn modelId="{48C2A3F0-EFB2-4AA3-8C5B-F7B45682FE5E}" type="presParOf" srcId="{2BD2F572-E5B2-42F4-B1DA-B2DE90A50116}" destId="{7DD5ECEE-58F8-4608-9226-F38A81E8D15D}" srcOrd="1" destOrd="0" presId="urn:microsoft.com/office/officeart/2005/8/layout/orgChart1"/>
    <dgm:cxn modelId="{6FECFDD5-A981-461A-8D16-1F0932B3DB6D}" type="presParOf" srcId="{2BD2F572-E5B2-42F4-B1DA-B2DE90A50116}" destId="{504DD2A7-B320-4E93-A2C4-D7DA9DED4FD8}" srcOrd="2" destOrd="0" presId="urn:microsoft.com/office/officeart/2005/8/layout/orgChart1"/>
    <dgm:cxn modelId="{FBCAF851-FB00-494A-854B-953B46B94549}" type="presParOf" srcId="{60CB6DC7-77D2-4A35-B8A4-2BD19E9716B0}" destId="{23F44244-351A-4313-89DA-1D0C8020ABFA}" srcOrd="6" destOrd="0" presId="urn:microsoft.com/office/officeart/2005/8/layout/orgChart1"/>
    <dgm:cxn modelId="{2B0B0A21-7DDB-43E6-B9D5-03BD4A3C6353}" type="presParOf" srcId="{60CB6DC7-77D2-4A35-B8A4-2BD19E9716B0}" destId="{04D03080-FCDD-435B-9097-DA7E4214C741}" srcOrd="7" destOrd="0" presId="urn:microsoft.com/office/officeart/2005/8/layout/orgChart1"/>
    <dgm:cxn modelId="{AAC25A6E-5E3F-4B07-950A-D51E20AC6644}" type="presParOf" srcId="{04D03080-FCDD-435B-9097-DA7E4214C741}" destId="{1893CFF5-D809-477A-AFD5-27E7ACB3559D}" srcOrd="0" destOrd="0" presId="urn:microsoft.com/office/officeart/2005/8/layout/orgChart1"/>
    <dgm:cxn modelId="{EC4A85B5-25D3-4225-B052-B595C9244514}" type="presParOf" srcId="{1893CFF5-D809-477A-AFD5-27E7ACB3559D}" destId="{612C0F5D-EFC2-4E92-8682-1B086BE24534}" srcOrd="0" destOrd="0" presId="urn:microsoft.com/office/officeart/2005/8/layout/orgChart1"/>
    <dgm:cxn modelId="{9A0967C6-3B2C-4DC3-8288-6EB3482AFDDF}" type="presParOf" srcId="{1893CFF5-D809-477A-AFD5-27E7ACB3559D}" destId="{6328F3F3-0744-4439-B2E8-79062AEEC82D}" srcOrd="1" destOrd="0" presId="urn:microsoft.com/office/officeart/2005/8/layout/orgChart1"/>
    <dgm:cxn modelId="{25FDE4BD-30E8-41C5-B790-534A338C07E0}" type="presParOf" srcId="{04D03080-FCDD-435B-9097-DA7E4214C741}" destId="{7B18954F-C92F-4A2E-960D-E7B54F3A9750}" srcOrd="1" destOrd="0" presId="urn:microsoft.com/office/officeart/2005/8/layout/orgChart1"/>
    <dgm:cxn modelId="{33BA9992-2F1E-4372-A6F0-1A4B2AEDD4F7}" type="presParOf" srcId="{04D03080-FCDD-435B-9097-DA7E4214C741}" destId="{38245F34-9EDB-4FC2-955D-DC7CEC4103C2}" srcOrd="2" destOrd="0" presId="urn:microsoft.com/office/officeart/2005/8/layout/orgChart1"/>
    <dgm:cxn modelId="{1A73ED56-A2D5-4BBB-98D8-F27143F0897B}" type="presParOf" srcId="{60CB6DC7-77D2-4A35-B8A4-2BD19E9716B0}" destId="{1452AAE3-7C60-42E7-B48D-825D20B797F8}" srcOrd="8" destOrd="0" presId="urn:microsoft.com/office/officeart/2005/8/layout/orgChart1"/>
    <dgm:cxn modelId="{2F844F75-5E5D-4D99-98AA-4E34866F1117}" type="presParOf" srcId="{60CB6DC7-77D2-4A35-B8A4-2BD19E9716B0}" destId="{9E45F886-61EF-4A2B-95FB-0CBBAD1FA1AB}" srcOrd="9" destOrd="0" presId="urn:microsoft.com/office/officeart/2005/8/layout/orgChart1"/>
    <dgm:cxn modelId="{8B34496A-D2BF-4FCA-B80B-9169611983B6}" type="presParOf" srcId="{9E45F886-61EF-4A2B-95FB-0CBBAD1FA1AB}" destId="{CAB04ADC-B21C-4AA2-8AAC-AFD0BD8D6B35}" srcOrd="0" destOrd="0" presId="urn:microsoft.com/office/officeart/2005/8/layout/orgChart1"/>
    <dgm:cxn modelId="{62ECD493-F982-4D5A-8C13-C4A7393F3448}" type="presParOf" srcId="{CAB04ADC-B21C-4AA2-8AAC-AFD0BD8D6B35}" destId="{54550EDA-FE5B-4D6E-AE5A-37DCEBD432C6}" srcOrd="0" destOrd="0" presId="urn:microsoft.com/office/officeart/2005/8/layout/orgChart1"/>
    <dgm:cxn modelId="{42D39FC8-9187-4B35-A16F-71375212D47F}" type="presParOf" srcId="{CAB04ADC-B21C-4AA2-8AAC-AFD0BD8D6B35}" destId="{74913850-F680-4EE9-9C66-538498415C60}" srcOrd="1" destOrd="0" presId="urn:microsoft.com/office/officeart/2005/8/layout/orgChart1"/>
    <dgm:cxn modelId="{1D377907-63DA-4D98-8AA6-5C325DE90F69}" type="presParOf" srcId="{9E45F886-61EF-4A2B-95FB-0CBBAD1FA1AB}" destId="{B4E13D2C-B175-46FB-8857-FCF23190FDFA}" srcOrd="1" destOrd="0" presId="urn:microsoft.com/office/officeart/2005/8/layout/orgChart1"/>
    <dgm:cxn modelId="{A96CAAE2-D3A5-4DF7-A094-3666A7DB7849}" type="presParOf" srcId="{9E45F886-61EF-4A2B-95FB-0CBBAD1FA1AB}" destId="{3CFB4F26-15BB-496E-BD23-D165B45E224C}" srcOrd="2" destOrd="0" presId="urn:microsoft.com/office/officeart/2005/8/layout/orgChart1"/>
    <dgm:cxn modelId="{50805A23-8DE4-4E16-8FE5-C87E1F784532}" type="presParOf" srcId="{60CB6DC7-77D2-4A35-B8A4-2BD19E9716B0}" destId="{EF058589-0EAD-4540-BE50-3525EB86D2D6}" srcOrd="10" destOrd="0" presId="urn:microsoft.com/office/officeart/2005/8/layout/orgChart1"/>
    <dgm:cxn modelId="{1699C0D9-E9C3-4AE9-B15F-B16E569C03C5}" type="presParOf" srcId="{60CB6DC7-77D2-4A35-B8A4-2BD19E9716B0}" destId="{EA31937F-D328-4B26-B242-667558808D4D}" srcOrd="11" destOrd="0" presId="urn:microsoft.com/office/officeart/2005/8/layout/orgChart1"/>
    <dgm:cxn modelId="{8B7D8DB2-4512-4B7B-95C5-E25D47BA4A31}" type="presParOf" srcId="{EA31937F-D328-4B26-B242-667558808D4D}" destId="{E6C371F6-A193-4C42-8B28-DB711D4C3A43}" srcOrd="0" destOrd="0" presId="urn:microsoft.com/office/officeart/2005/8/layout/orgChart1"/>
    <dgm:cxn modelId="{7914E810-2363-4BF4-9B5E-CDCEE760FECE}" type="presParOf" srcId="{E6C371F6-A193-4C42-8B28-DB711D4C3A43}" destId="{086D4EEE-5856-4CCD-A755-5AABC3D1B1C3}" srcOrd="0" destOrd="0" presId="urn:microsoft.com/office/officeart/2005/8/layout/orgChart1"/>
    <dgm:cxn modelId="{C7EE1D32-45AA-4368-A0EA-EF3DFFCDA820}" type="presParOf" srcId="{E6C371F6-A193-4C42-8B28-DB711D4C3A43}" destId="{C15C84A0-24B0-40D1-BD62-B48FC5B8B2FE}" srcOrd="1" destOrd="0" presId="urn:microsoft.com/office/officeart/2005/8/layout/orgChart1"/>
    <dgm:cxn modelId="{382B19BA-2B8B-43C8-BDD8-687BCA6EB5BA}" type="presParOf" srcId="{EA31937F-D328-4B26-B242-667558808D4D}" destId="{1198569A-A42E-4D95-8E21-978D554A81DC}" srcOrd="1" destOrd="0" presId="urn:microsoft.com/office/officeart/2005/8/layout/orgChart1"/>
    <dgm:cxn modelId="{98F859CB-B1DE-4DB7-8667-D2095FB9CF27}" type="presParOf" srcId="{EA31937F-D328-4B26-B242-667558808D4D}" destId="{EC8AA261-2834-4FC7-92DA-D26E12D1671F}" srcOrd="2" destOrd="0" presId="urn:microsoft.com/office/officeart/2005/8/layout/orgChart1"/>
    <dgm:cxn modelId="{5DF999B1-D788-4506-828E-7859F5BD3B41}" type="presParOf" srcId="{60CB6DC7-77D2-4A35-B8A4-2BD19E9716B0}" destId="{19DAD4F4-BDD1-4B18-A7BA-ED86D65B24AD}" srcOrd="12" destOrd="0" presId="urn:microsoft.com/office/officeart/2005/8/layout/orgChart1"/>
    <dgm:cxn modelId="{9BE4D956-9962-4355-9151-35F576F23251}" type="presParOf" srcId="{60CB6DC7-77D2-4A35-B8A4-2BD19E9716B0}" destId="{918A67D1-D052-4666-B5F9-11B942AAA1AA}" srcOrd="13" destOrd="0" presId="urn:microsoft.com/office/officeart/2005/8/layout/orgChart1"/>
    <dgm:cxn modelId="{8EE659A0-F98F-45A3-B9E2-F174E142AECE}" type="presParOf" srcId="{918A67D1-D052-4666-B5F9-11B942AAA1AA}" destId="{D1F81C95-FEA0-4DAF-BB95-9E1EB7849588}" srcOrd="0" destOrd="0" presId="urn:microsoft.com/office/officeart/2005/8/layout/orgChart1"/>
    <dgm:cxn modelId="{A8A6E2B1-CDD6-4562-AA82-E2144C6A6CF0}" type="presParOf" srcId="{D1F81C95-FEA0-4DAF-BB95-9E1EB7849588}" destId="{02741DF8-5B19-4907-BB9D-96B32D56E8E3}" srcOrd="0" destOrd="0" presId="urn:microsoft.com/office/officeart/2005/8/layout/orgChart1"/>
    <dgm:cxn modelId="{AEE8440F-20B7-4138-88E5-7ED503982172}" type="presParOf" srcId="{D1F81C95-FEA0-4DAF-BB95-9E1EB7849588}" destId="{F4DFE207-A4FE-4A34-BB45-7EE66CAF64F2}" srcOrd="1" destOrd="0" presId="urn:microsoft.com/office/officeart/2005/8/layout/orgChart1"/>
    <dgm:cxn modelId="{74CAD17F-61A2-410A-B721-AFC1F2F23ABB}" type="presParOf" srcId="{918A67D1-D052-4666-B5F9-11B942AAA1AA}" destId="{7463ABDD-1B05-4C24-913B-A5F30C863DC6}" srcOrd="1" destOrd="0" presId="urn:microsoft.com/office/officeart/2005/8/layout/orgChart1"/>
    <dgm:cxn modelId="{608458EF-BCB4-4345-AF26-2D65554C8465}" type="presParOf" srcId="{918A67D1-D052-4666-B5F9-11B942AAA1AA}" destId="{34DB430E-9ED1-422E-8E1B-809AA8B2AC07}" srcOrd="2" destOrd="0" presId="urn:microsoft.com/office/officeart/2005/8/layout/orgChart1"/>
    <dgm:cxn modelId="{4E31227B-7C9B-4A88-A3D5-5C17F81A0CAD}" type="presParOf" srcId="{60CB6DC7-77D2-4A35-B8A4-2BD19E9716B0}" destId="{4285653A-9C3E-44D9-9A62-C46F51B50CB4}" srcOrd="14" destOrd="0" presId="urn:microsoft.com/office/officeart/2005/8/layout/orgChart1"/>
    <dgm:cxn modelId="{85F7C839-9E27-4DE6-BB9D-DB5E5F3F7785}" type="presParOf" srcId="{60CB6DC7-77D2-4A35-B8A4-2BD19E9716B0}" destId="{3F7C7A20-0E24-446D-97FB-C9C76AF1DE89}" srcOrd="15" destOrd="0" presId="urn:microsoft.com/office/officeart/2005/8/layout/orgChart1"/>
    <dgm:cxn modelId="{82EB745D-99B5-4B6C-AF60-25918D7F2C44}" type="presParOf" srcId="{3F7C7A20-0E24-446D-97FB-C9C76AF1DE89}" destId="{B976113F-97B3-4177-9A4E-730F8F84FAB8}" srcOrd="0" destOrd="0" presId="urn:microsoft.com/office/officeart/2005/8/layout/orgChart1"/>
    <dgm:cxn modelId="{20666029-0203-4F81-8D1D-3BDE3F0257A9}" type="presParOf" srcId="{B976113F-97B3-4177-9A4E-730F8F84FAB8}" destId="{1C871BB5-62F6-4885-ACD0-7703A22589F8}" srcOrd="0" destOrd="0" presId="urn:microsoft.com/office/officeart/2005/8/layout/orgChart1"/>
    <dgm:cxn modelId="{332A5F1A-B9CD-4AF3-ADCD-E0D9EB7FE6F9}" type="presParOf" srcId="{B976113F-97B3-4177-9A4E-730F8F84FAB8}" destId="{40EFDCFE-6259-4D34-8B44-87E278B72383}" srcOrd="1" destOrd="0" presId="urn:microsoft.com/office/officeart/2005/8/layout/orgChart1"/>
    <dgm:cxn modelId="{B7703376-7BDC-431F-A43A-2444148A0F47}" type="presParOf" srcId="{3F7C7A20-0E24-446D-97FB-C9C76AF1DE89}" destId="{B91B8244-32AD-42A4-92D4-CB4770897114}" srcOrd="1" destOrd="0" presId="urn:microsoft.com/office/officeart/2005/8/layout/orgChart1"/>
    <dgm:cxn modelId="{52493373-F6BA-4A1E-903C-52BD372C93B5}" type="presParOf" srcId="{3F7C7A20-0E24-446D-97FB-C9C76AF1DE89}" destId="{1970A3A8-004E-441D-9602-3AE4BFF966BB}" srcOrd="2" destOrd="0" presId="urn:microsoft.com/office/officeart/2005/8/layout/orgChart1"/>
    <dgm:cxn modelId="{DE2EEEA6-ECC6-4FB0-B31A-5E1516C41508}" type="presParOf" srcId="{60CB6DC7-77D2-4A35-B8A4-2BD19E9716B0}" destId="{E051DEF9-EB24-4E61-8DDF-28711B3D1961}" srcOrd="16" destOrd="0" presId="urn:microsoft.com/office/officeart/2005/8/layout/orgChart1"/>
    <dgm:cxn modelId="{628DE8AC-05C1-42AA-B611-AFDB26943717}" type="presParOf" srcId="{60CB6DC7-77D2-4A35-B8A4-2BD19E9716B0}" destId="{1790A086-014C-48DB-898D-CAF28D640590}" srcOrd="17" destOrd="0" presId="urn:microsoft.com/office/officeart/2005/8/layout/orgChart1"/>
    <dgm:cxn modelId="{AE4BD3EB-3A34-4FC8-9C6B-6E1D42E16856}" type="presParOf" srcId="{1790A086-014C-48DB-898D-CAF28D640590}" destId="{44C7FE0A-DC70-4DAA-AD69-1B9A412EF065}" srcOrd="0" destOrd="0" presId="urn:microsoft.com/office/officeart/2005/8/layout/orgChart1"/>
    <dgm:cxn modelId="{DA1C200F-C2F7-4693-AE4A-E0255D943F0D}" type="presParOf" srcId="{44C7FE0A-DC70-4DAA-AD69-1B9A412EF065}" destId="{04901C3C-C9E4-4718-A6DB-6FAFE385C3B5}" srcOrd="0" destOrd="0" presId="urn:microsoft.com/office/officeart/2005/8/layout/orgChart1"/>
    <dgm:cxn modelId="{C3A9CCE2-E1E0-465F-A5E4-94A88272C0E4}" type="presParOf" srcId="{44C7FE0A-DC70-4DAA-AD69-1B9A412EF065}" destId="{CC92D6C7-2693-49F6-B644-D26F4B67C635}" srcOrd="1" destOrd="0" presId="urn:microsoft.com/office/officeart/2005/8/layout/orgChart1"/>
    <dgm:cxn modelId="{9B176FE7-4661-4B4E-8F10-5F95EC8E170F}" type="presParOf" srcId="{1790A086-014C-48DB-898D-CAF28D640590}" destId="{E15BAABB-15F0-4486-ACDD-ECAB66CCEA8C}" srcOrd="1" destOrd="0" presId="urn:microsoft.com/office/officeart/2005/8/layout/orgChart1"/>
    <dgm:cxn modelId="{57447F60-9FFA-4924-83AA-C3F49DCBBDAF}" type="presParOf" srcId="{1790A086-014C-48DB-898D-CAF28D640590}" destId="{CEB5D3E4-D6D6-4957-9B31-B5C80A35534C}" srcOrd="2" destOrd="0" presId="urn:microsoft.com/office/officeart/2005/8/layout/orgChart1"/>
    <dgm:cxn modelId="{456E16B6-51E7-44C9-9B2F-2BD6F3F001BC}" type="presParOf" srcId="{60CB6DC7-77D2-4A35-B8A4-2BD19E9716B0}" destId="{222B6181-6608-4696-9457-D00D9C39803B}" srcOrd="18" destOrd="0" presId="urn:microsoft.com/office/officeart/2005/8/layout/orgChart1"/>
    <dgm:cxn modelId="{7F55A461-A3AC-45A0-817D-36FD9D975D46}" type="presParOf" srcId="{60CB6DC7-77D2-4A35-B8A4-2BD19E9716B0}" destId="{9B40B91E-322C-4AA4-8EA8-780DA6A45BE5}" srcOrd="19" destOrd="0" presId="urn:microsoft.com/office/officeart/2005/8/layout/orgChart1"/>
    <dgm:cxn modelId="{CBBAE20B-7CE3-4C37-849E-9232F301FB3D}" type="presParOf" srcId="{9B40B91E-322C-4AA4-8EA8-780DA6A45BE5}" destId="{BDCF7894-B77B-4064-BF1E-A1B44394E03B}" srcOrd="0" destOrd="0" presId="urn:microsoft.com/office/officeart/2005/8/layout/orgChart1"/>
    <dgm:cxn modelId="{2A0837B0-B80C-4247-8B84-E2B132D1BE29}" type="presParOf" srcId="{BDCF7894-B77B-4064-BF1E-A1B44394E03B}" destId="{116F8CE3-A21E-4C42-8A05-643D5FE31379}" srcOrd="0" destOrd="0" presId="urn:microsoft.com/office/officeart/2005/8/layout/orgChart1"/>
    <dgm:cxn modelId="{1F8DDE55-A94F-4BD5-A660-3B4E90F4BD30}" type="presParOf" srcId="{BDCF7894-B77B-4064-BF1E-A1B44394E03B}" destId="{0EB445A3-65D6-4932-8805-A0DBA0D91855}" srcOrd="1" destOrd="0" presId="urn:microsoft.com/office/officeart/2005/8/layout/orgChart1"/>
    <dgm:cxn modelId="{A83AF411-8E85-424E-88E3-41E7F8E6B8C8}" type="presParOf" srcId="{9B40B91E-322C-4AA4-8EA8-780DA6A45BE5}" destId="{C0D9C6E3-2178-4442-8BD2-1E17CFD69DFB}" srcOrd="1" destOrd="0" presId="urn:microsoft.com/office/officeart/2005/8/layout/orgChart1"/>
    <dgm:cxn modelId="{4D7949BD-AC23-4883-B2F0-91B5D007D364}" type="presParOf" srcId="{9B40B91E-322C-4AA4-8EA8-780DA6A45BE5}" destId="{BAA5AFA4-0178-4E56-8929-61EBB54BD925}" srcOrd="2" destOrd="0" presId="urn:microsoft.com/office/officeart/2005/8/layout/orgChart1"/>
    <dgm:cxn modelId="{E45C7087-3736-4F55-9920-BC4620BC9C5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7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BD0480A9-6676-4B85-9586-914D9A559D9E}" type="presOf" srcId="{18D177C1-524B-4A5E-BB2A-51D15420D5EC}" destId="{BFF4297D-9DD5-4F82-A9FC-F8971922BE74}" srcOrd="0" destOrd="0" presId="urn:microsoft.com/office/officeart/2005/8/layout/orgChart1"/>
    <dgm:cxn modelId="{C8FC69E9-8ABF-4780-B681-AEA93773AC3A}" type="presOf" srcId="{52A7B299-987B-4C85-966A-44913F9C8407}" destId="{23F44244-351A-4313-89DA-1D0C8020ABFA}" srcOrd="0" destOrd="0" presId="urn:microsoft.com/office/officeart/2005/8/layout/orgChart1"/>
    <dgm:cxn modelId="{06D1008E-2B50-4C23-97A1-EFF4B6E796BD}" type="presOf" srcId="{37F786C1-9D59-4051-8EA8-8B35A42D16F5}" destId="{19DAD4F4-BDD1-4B18-A7BA-ED86D65B24AD}" srcOrd="0" destOrd="0" presId="urn:microsoft.com/office/officeart/2005/8/layout/orgChart1"/>
    <dgm:cxn modelId="{B9FCBC6F-FA70-4EC2-ADD9-D66456F78F23}" type="presOf" srcId="{754F6713-7476-4A81-8DDB-06AC19D18242}" destId="{EF058589-0EAD-4540-BE50-3525EB86D2D6}" srcOrd="0" destOrd="0" presId="urn:microsoft.com/office/officeart/2005/8/layout/orgChart1"/>
    <dgm:cxn modelId="{2D56D81A-60B8-4281-855B-BD2C9E46C0AE}" type="presOf" srcId="{9BF821AB-73D7-46E1-908F-129515DC495D}" destId="{D3CE5028-E662-40F1-9329-CA241092246B}" srcOrd="0" destOrd="0" presId="urn:microsoft.com/office/officeart/2005/8/layout/orgChart1"/>
    <dgm:cxn modelId="{6FCDBE8B-7A62-49DB-A6BE-422021D1634B}" type="presOf" srcId="{99EADA56-EACC-4463-9172-D13F14025A35}" destId="{24AE9095-9813-42A7-BD70-FBFF559B67F0}" srcOrd="0" destOrd="0" presId="urn:microsoft.com/office/officeart/2005/8/layout/orgChart1"/>
    <dgm:cxn modelId="{076ACD44-C4AD-419E-B4D5-E2BF4D431CCF}" type="presOf" srcId="{E5ADD0F3-3D14-4723-84F1-B7D2F082ED36}" destId="{086D4EEE-5856-4CCD-A755-5AABC3D1B1C3}" srcOrd="0" destOrd="0" presId="urn:microsoft.com/office/officeart/2005/8/layout/orgChart1"/>
    <dgm:cxn modelId="{824F1314-BFF1-4208-9D7B-DCBACDDEB633}" type="presOf" srcId="{D6BAF78C-B810-4056-AEF8-944BF2239042}" destId="{795D1D43-E1F6-4FE7-96DC-9DC569EB1645}" srcOrd="1" destOrd="0" presId="urn:microsoft.com/office/officeart/2005/8/layout/orgChart1"/>
    <dgm:cxn modelId="{532762A7-B704-4520-82E7-F2A2A50A6471}" type="presOf" srcId="{ED5178BE-DB7A-4128-90DE-10D3BAD51C26}" destId="{116F8CE3-A21E-4C42-8A05-643D5FE31379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73EEF60A-4B91-4783-97BA-0C42EE2A9772}" type="presOf" srcId="{CFB979D6-F55C-4C35-8C9E-410527FCC021}" destId="{106B9E69-B0B2-4A80-B430-B387C3F41A3D}" srcOrd="1" destOrd="0" presId="urn:microsoft.com/office/officeart/2005/8/layout/orgChart1"/>
    <dgm:cxn modelId="{D1E4A73D-5970-4F7E-B468-85E8A32981EF}" type="presOf" srcId="{51334DF0-F427-4345-95B1-1889CAB9077B}" destId="{7BA73795-A245-467E-BE24-5416FD86209A}" srcOrd="0" destOrd="0" presId="urn:microsoft.com/office/officeart/2005/8/layout/orgChart1"/>
    <dgm:cxn modelId="{B9B9BBDC-8217-41E8-AC1B-51E8A3903E56}" type="presOf" srcId="{99EADA56-EACC-4463-9172-D13F14025A35}" destId="{0C688BC0-7AC1-40D0-BA1A-812F1047DA73}" srcOrd="1" destOrd="0" presId="urn:microsoft.com/office/officeart/2005/8/layout/orgChart1"/>
    <dgm:cxn modelId="{33BDB044-7C3C-44E0-A82E-B77FF8FB004E}" type="presOf" srcId="{0EBCA0ED-4E9E-47AC-95AD-E5969C27F72B}" destId="{CC92D6C7-2693-49F6-B644-D26F4B67C635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348EE871-9FEC-4E90-AFCA-9B189F6019F2}" type="presOf" srcId="{F7E492C0-D75F-483F-B208-20528FF56183}" destId="{612C0F5D-EFC2-4E92-8682-1B086BE24534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8F501E56-948D-4615-97AB-E735C5EAFCCC}" type="presOf" srcId="{B194E6A4-343B-4897-91E1-32A66AF365E3}" destId="{E051DEF9-EB24-4E61-8DDF-28711B3D1961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11AF1EEB-C44B-4410-8F16-CC4B652AEAE5}" type="presOf" srcId="{F7E492C0-D75F-483F-B208-20528FF56183}" destId="{6328F3F3-0744-4439-B2E8-79062AEEC82D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618C6543-F656-424E-9631-9F4A1DAE7438}" type="presOf" srcId="{66D3B1A6-EC79-4688-9FD8-3631C52892A8}" destId="{1452AAE3-7C60-42E7-B48D-825D20B797F8}" srcOrd="0" destOrd="0" presId="urn:microsoft.com/office/officeart/2005/8/layout/orgChart1"/>
    <dgm:cxn modelId="{1BA61AF3-387D-4B58-AF88-13A75EA57A36}" type="presOf" srcId="{229EED26-B32A-4EAA-9BC7-9172C72B77A4}" destId="{45494B74-3ED4-46BA-AC12-6DB58CD96B6A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89E646A-65D0-4E4B-BD66-AFFC0738334F}" type="presOf" srcId="{9BF821AB-73D7-46E1-908F-129515DC495D}" destId="{796BCDEB-6F92-4D7F-9368-AAA1090A16E9}" srcOrd="1" destOrd="0" presId="urn:microsoft.com/office/officeart/2005/8/layout/orgChart1"/>
    <dgm:cxn modelId="{786CC6E6-F69E-4890-B237-6C76E3F290C7}" type="presOf" srcId="{0B72B09D-2B6B-491D-84E3-8D273CC5A045}" destId="{4285653A-9C3E-44D9-9A62-C46F51B50CB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A9C61075-0ADC-4781-994B-FE7D3B0251CA}" type="presOf" srcId="{E5ADD0F3-3D14-4723-84F1-B7D2F082ED36}" destId="{C15C84A0-24B0-40D1-BD62-B48FC5B8B2FE}" srcOrd="1" destOrd="0" presId="urn:microsoft.com/office/officeart/2005/8/layout/orgChart1"/>
    <dgm:cxn modelId="{614A09D8-D110-4D1C-8714-D63EE99C13DD}" type="presOf" srcId="{0EBCA0ED-4E9E-47AC-95AD-E5969C27F72B}" destId="{04901C3C-C9E4-4718-A6DB-6FAFE385C3B5}" srcOrd="0" destOrd="0" presId="urn:microsoft.com/office/officeart/2005/8/layout/orgChart1"/>
    <dgm:cxn modelId="{94EEEA8D-2F24-4CE3-BDA3-55F783E1C34D}" type="presOf" srcId="{08C27CB2-FCF0-4D44-A11A-51AB8C303D76}" destId="{02741DF8-5B19-4907-BB9D-96B32D56E8E3}" srcOrd="0" destOrd="0" presId="urn:microsoft.com/office/officeart/2005/8/layout/orgChart1"/>
    <dgm:cxn modelId="{5D6E461D-EE1E-4037-80FD-8BA0BDD9865F}" type="presOf" srcId="{209D2B16-0651-4761-AF34-AF11EC34ABAF}" destId="{1C871BB5-62F6-4885-ACD0-7703A22589F8}" srcOrd="0" destOrd="0" presId="urn:microsoft.com/office/officeart/2005/8/layout/orgChart1"/>
    <dgm:cxn modelId="{CAE86E1C-0BA3-4BBF-9C00-97B05A02FA95}" type="presOf" srcId="{BD8BAC0E-89CF-48E6-B661-423D85A2D0A4}" destId="{54550EDA-FE5B-4D6E-AE5A-37DCEBD432C6}" srcOrd="0" destOrd="0" presId="urn:microsoft.com/office/officeart/2005/8/layout/orgChart1"/>
    <dgm:cxn modelId="{B6EA5376-5370-4367-9DDA-423E5C66DE27}" type="presOf" srcId="{08C27CB2-FCF0-4D44-A11A-51AB8C303D76}" destId="{F4DFE207-A4FE-4A34-BB45-7EE66CAF64F2}" srcOrd="1" destOrd="0" presId="urn:microsoft.com/office/officeart/2005/8/layout/orgChart1"/>
    <dgm:cxn modelId="{7E765159-872C-4A65-B5E7-92322032953B}" type="presOf" srcId="{815BE3AE-520C-401A-A055-DEC3D7FE5E42}" destId="{894B5E8F-9592-4CE9-B1C0-6BE0E501D811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6DD67041-BE9E-4CD5-A633-2A3A2D4E1383}" type="presOf" srcId="{86D92570-30BE-4FC6-AB1F-3EF239C7C587}" destId="{222B6181-6608-4696-9457-D00D9C39803B}" srcOrd="0" destOrd="0" presId="urn:microsoft.com/office/officeart/2005/8/layout/orgChart1"/>
    <dgm:cxn modelId="{50B380AC-F25C-4171-BB2E-F82672ABDF36}" type="presOf" srcId="{209D2B16-0651-4761-AF34-AF11EC34ABAF}" destId="{40EFDCFE-6259-4D34-8B44-87E278B7238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C4586A0-10F5-4EE1-A46F-339C6633008E}" type="presOf" srcId="{ED5178BE-DB7A-4128-90DE-10D3BAD51C26}" destId="{0EB445A3-65D6-4932-8805-A0DBA0D91855}" srcOrd="1" destOrd="0" presId="urn:microsoft.com/office/officeart/2005/8/layout/orgChart1"/>
    <dgm:cxn modelId="{7F3BE487-771D-4A41-AC9A-2FB43CCC5C8B}" type="presOf" srcId="{D6BAF78C-B810-4056-AEF8-944BF2239042}" destId="{A0751396-217E-4E2F-971C-00D04A696A6F}" srcOrd="0" destOrd="0" presId="urn:microsoft.com/office/officeart/2005/8/layout/orgChart1"/>
    <dgm:cxn modelId="{709BA52E-9F48-4066-B965-BDFAD1DCAC29}" type="presOf" srcId="{CFB979D6-F55C-4C35-8C9E-410527FCC021}" destId="{33276428-B538-4463-97EC-AC510A8C1CB9}" srcOrd="0" destOrd="0" presId="urn:microsoft.com/office/officeart/2005/8/layout/orgChart1"/>
    <dgm:cxn modelId="{8D1113CE-0132-4CF9-B12A-5B6C3C391CD3}" type="presOf" srcId="{BD8BAC0E-89CF-48E6-B661-423D85A2D0A4}" destId="{74913850-F680-4EE9-9C66-538498415C60}" srcOrd="1" destOrd="0" presId="urn:microsoft.com/office/officeart/2005/8/layout/orgChart1"/>
    <dgm:cxn modelId="{A91DBF99-1CDA-4B47-BEB6-FEBD22C324E2}" type="presParOf" srcId="{894B5E8F-9592-4CE9-B1C0-6BE0E501D811}" destId="{F6E6FEAD-6DBB-41DF-AA5C-F2D7862E1A0F}" srcOrd="0" destOrd="0" presId="urn:microsoft.com/office/officeart/2005/8/layout/orgChart1"/>
    <dgm:cxn modelId="{435670CA-9452-4CBE-9FB4-6F1220BC0394}" type="presParOf" srcId="{F6E6FEAD-6DBB-41DF-AA5C-F2D7862E1A0F}" destId="{F86EFF71-763B-4D0E-A9F8-B881FD6D4458}" srcOrd="0" destOrd="0" presId="urn:microsoft.com/office/officeart/2005/8/layout/orgChart1"/>
    <dgm:cxn modelId="{309CFACE-2C71-4B49-923E-708EE060AA56}" type="presParOf" srcId="{F86EFF71-763B-4D0E-A9F8-B881FD6D4458}" destId="{A0751396-217E-4E2F-971C-00D04A696A6F}" srcOrd="0" destOrd="0" presId="urn:microsoft.com/office/officeart/2005/8/layout/orgChart1"/>
    <dgm:cxn modelId="{68242607-599B-4F79-A75D-A9A52A7E31CD}" type="presParOf" srcId="{F86EFF71-763B-4D0E-A9F8-B881FD6D4458}" destId="{795D1D43-E1F6-4FE7-96DC-9DC569EB1645}" srcOrd="1" destOrd="0" presId="urn:microsoft.com/office/officeart/2005/8/layout/orgChart1"/>
    <dgm:cxn modelId="{11F5CAAE-E3C9-445D-A9E2-74F4DC762D19}" type="presParOf" srcId="{F6E6FEAD-6DBB-41DF-AA5C-F2D7862E1A0F}" destId="{60CB6DC7-77D2-4A35-B8A4-2BD19E9716B0}" srcOrd="1" destOrd="0" presId="urn:microsoft.com/office/officeart/2005/8/layout/orgChart1"/>
    <dgm:cxn modelId="{997D27A1-FDD7-4B5C-9DCF-3630B56AF29E}" type="presParOf" srcId="{60CB6DC7-77D2-4A35-B8A4-2BD19E9716B0}" destId="{BFF4297D-9DD5-4F82-A9FC-F8971922BE74}" srcOrd="0" destOrd="0" presId="urn:microsoft.com/office/officeart/2005/8/layout/orgChart1"/>
    <dgm:cxn modelId="{47EA06AD-5D84-46A3-8BD1-35CA89F9AC7B}" type="presParOf" srcId="{60CB6DC7-77D2-4A35-B8A4-2BD19E9716B0}" destId="{09E2E397-B08A-4762-9BC9-CE60F5750A68}" srcOrd="1" destOrd="0" presId="urn:microsoft.com/office/officeart/2005/8/layout/orgChart1"/>
    <dgm:cxn modelId="{98945D81-5EB7-48DB-83D8-77AFF92C7272}" type="presParOf" srcId="{09E2E397-B08A-4762-9BC9-CE60F5750A68}" destId="{15C1C1EC-DC40-4C3E-83B7-E8E7AA213083}" srcOrd="0" destOrd="0" presId="urn:microsoft.com/office/officeart/2005/8/layout/orgChart1"/>
    <dgm:cxn modelId="{331BD3B8-E773-4BE4-B7F6-D3F59FBBC89B}" type="presParOf" srcId="{15C1C1EC-DC40-4C3E-83B7-E8E7AA213083}" destId="{24AE9095-9813-42A7-BD70-FBFF559B67F0}" srcOrd="0" destOrd="0" presId="urn:microsoft.com/office/officeart/2005/8/layout/orgChart1"/>
    <dgm:cxn modelId="{47D3167D-B158-4396-8D83-F6A8D2DD4D91}" type="presParOf" srcId="{15C1C1EC-DC40-4C3E-83B7-E8E7AA213083}" destId="{0C688BC0-7AC1-40D0-BA1A-812F1047DA73}" srcOrd="1" destOrd="0" presId="urn:microsoft.com/office/officeart/2005/8/layout/orgChart1"/>
    <dgm:cxn modelId="{3E1F6264-F8DA-4D0D-98A4-08BB14457CFB}" type="presParOf" srcId="{09E2E397-B08A-4762-9BC9-CE60F5750A68}" destId="{24EAD053-ECC4-46B5-B579-69C8FF485C87}" srcOrd="1" destOrd="0" presId="urn:microsoft.com/office/officeart/2005/8/layout/orgChart1"/>
    <dgm:cxn modelId="{6888B329-3639-460F-9027-26A7128396F0}" type="presParOf" srcId="{09E2E397-B08A-4762-9BC9-CE60F5750A68}" destId="{98118BC6-806A-4595-8CB0-2425A43BA65B}" srcOrd="2" destOrd="0" presId="urn:microsoft.com/office/officeart/2005/8/layout/orgChart1"/>
    <dgm:cxn modelId="{6185A87A-1E9E-4A00-8EE9-1C0F2571E195}" type="presParOf" srcId="{60CB6DC7-77D2-4A35-B8A4-2BD19E9716B0}" destId="{7BA73795-A245-467E-BE24-5416FD86209A}" srcOrd="2" destOrd="0" presId="urn:microsoft.com/office/officeart/2005/8/layout/orgChart1"/>
    <dgm:cxn modelId="{1861FDA2-596C-47BE-9BBE-611DFAA72465}" type="presParOf" srcId="{60CB6DC7-77D2-4A35-B8A4-2BD19E9716B0}" destId="{586FD9D2-9F0F-4006-B06F-DF280926BC5B}" srcOrd="3" destOrd="0" presId="urn:microsoft.com/office/officeart/2005/8/layout/orgChart1"/>
    <dgm:cxn modelId="{D0619316-884C-4F46-B7A1-CC10CEB23331}" type="presParOf" srcId="{586FD9D2-9F0F-4006-B06F-DF280926BC5B}" destId="{E7717D76-D0AF-4227-BE0A-FBDA3922C040}" srcOrd="0" destOrd="0" presId="urn:microsoft.com/office/officeart/2005/8/layout/orgChart1"/>
    <dgm:cxn modelId="{A02615E3-AC70-474E-8742-764D2AA573B4}" type="presParOf" srcId="{E7717D76-D0AF-4227-BE0A-FBDA3922C040}" destId="{33276428-B538-4463-97EC-AC510A8C1CB9}" srcOrd="0" destOrd="0" presId="urn:microsoft.com/office/officeart/2005/8/layout/orgChart1"/>
    <dgm:cxn modelId="{16B7D968-3251-4A0F-9F60-3F8033831113}" type="presParOf" srcId="{E7717D76-D0AF-4227-BE0A-FBDA3922C040}" destId="{106B9E69-B0B2-4A80-B430-B387C3F41A3D}" srcOrd="1" destOrd="0" presId="urn:microsoft.com/office/officeart/2005/8/layout/orgChart1"/>
    <dgm:cxn modelId="{5883BB1C-6615-4206-8679-4018CEF05D6D}" type="presParOf" srcId="{586FD9D2-9F0F-4006-B06F-DF280926BC5B}" destId="{41F7A624-7041-43D3-BDF2-7749114F50E6}" srcOrd="1" destOrd="0" presId="urn:microsoft.com/office/officeart/2005/8/layout/orgChart1"/>
    <dgm:cxn modelId="{1436A0B6-3AF2-4E3B-9FC5-26DFAA4A9ED5}" type="presParOf" srcId="{586FD9D2-9F0F-4006-B06F-DF280926BC5B}" destId="{F7095511-468E-4665-A09D-2B2006ECD36E}" srcOrd="2" destOrd="0" presId="urn:microsoft.com/office/officeart/2005/8/layout/orgChart1"/>
    <dgm:cxn modelId="{8141C1D8-C6C3-4B73-9405-459D67A5E128}" type="presParOf" srcId="{60CB6DC7-77D2-4A35-B8A4-2BD19E9716B0}" destId="{45494B74-3ED4-46BA-AC12-6DB58CD96B6A}" srcOrd="4" destOrd="0" presId="urn:microsoft.com/office/officeart/2005/8/layout/orgChart1"/>
    <dgm:cxn modelId="{052E683B-FF78-46F7-9F4D-945ACEE21470}" type="presParOf" srcId="{60CB6DC7-77D2-4A35-B8A4-2BD19E9716B0}" destId="{2BD2F572-E5B2-42F4-B1DA-B2DE90A50116}" srcOrd="5" destOrd="0" presId="urn:microsoft.com/office/officeart/2005/8/layout/orgChart1"/>
    <dgm:cxn modelId="{EC6C7DF4-9D67-430B-9790-15F056B8B984}" type="presParOf" srcId="{2BD2F572-E5B2-42F4-B1DA-B2DE90A50116}" destId="{4FB94DF8-8996-460D-952E-8570C8BF9E5F}" srcOrd="0" destOrd="0" presId="urn:microsoft.com/office/officeart/2005/8/layout/orgChart1"/>
    <dgm:cxn modelId="{D1C5DAEB-06FA-4D91-9502-A113D6356DD9}" type="presParOf" srcId="{4FB94DF8-8996-460D-952E-8570C8BF9E5F}" destId="{D3CE5028-E662-40F1-9329-CA241092246B}" srcOrd="0" destOrd="0" presId="urn:microsoft.com/office/officeart/2005/8/layout/orgChart1"/>
    <dgm:cxn modelId="{EB0C0D0A-ACCC-4469-9011-37F33734459A}" type="presParOf" srcId="{4FB94DF8-8996-460D-952E-8570C8BF9E5F}" destId="{796BCDEB-6F92-4D7F-9368-AAA1090A16E9}" srcOrd="1" destOrd="0" presId="urn:microsoft.com/office/officeart/2005/8/layout/orgChart1"/>
    <dgm:cxn modelId="{B70D5182-2BAE-4B09-9C00-75B5D62BE5B9}" type="presParOf" srcId="{2BD2F572-E5B2-42F4-B1DA-B2DE90A50116}" destId="{7DD5ECEE-58F8-4608-9226-F38A81E8D15D}" srcOrd="1" destOrd="0" presId="urn:microsoft.com/office/officeart/2005/8/layout/orgChart1"/>
    <dgm:cxn modelId="{E004E19E-B53B-4C22-87AD-0608ADD9309C}" type="presParOf" srcId="{2BD2F572-E5B2-42F4-B1DA-B2DE90A50116}" destId="{504DD2A7-B320-4E93-A2C4-D7DA9DED4FD8}" srcOrd="2" destOrd="0" presId="urn:microsoft.com/office/officeart/2005/8/layout/orgChart1"/>
    <dgm:cxn modelId="{A5A29E1A-4436-4BB3-8698-AA09A3DC8FF9}" type="presParOf" srcId="{60CB6DC7-77D2-4A35-B8A4-2BD19E9716B0}" destId="{23F44244-351A-4313-89DA-1D0C8020ABFA}" srcOrd="6" destOrd="0" presId="urn:microsoft.com/office/officeart/2005/8/layout/orgChart1"/>
    <dgm:cxn modelId="{5335ED38-0F2A-41EC-9D85-70300C51C858}" type="presParOf" srcId="{60CB6DC7-77D2-4A35-B8A4-2BD19E9716B0}" destId="{04D03080-FCDD-435B-9097-DA7E4214C741}" srcOrd="7" destOrd="0" presId="urn:microsoft.com/office/officeart/2005/8/layout/orgChart1"/>
    <dgm:cxn modelId="{9196DB63-9D05-4AAA-8C7B-BAA3483F3B8A}" type="presParOf" srcId="{04D03080-FCDD-435B-9097-DA7E4214C741}" destId="{1893CFF5-D809-477A-AFD5-27E7ACB3559D}" srcOrd="0" destOrd="0" presId="urn:microsoft.com/office/officeart/2005/8/layout/orgChart1"/>
    <dgm:cxn modelId="{C3954CF8-732D-4E97-9DF1-8513EFE61AF6}" type="presParOf" srcId="{1893CFF5-D809-477A-AFD5-27E7ACB3559D}" destId="{612C0F5D-EFC2-4E92-8682-1B086BE24534}" srcOrd="0" destOrd="0" presId="urn:microsoft.com/office/officeart/2005/8/layout/orgChart1"/>
    <dgm:cxn modelId="{78B7112D-8F16-47DC-B7B1-447182C85B4D}" type="presParOf" srcId="{1893CFF5-D809-477A-AFD5-27E7ACB3559D}" destId="{6328F3F3-0744-4439-B2E8-79062AEEC82D}" srcOrd="1" destOrd="0" presId="urn:microsoft.com/office/officeart/2005/8/layout/orgChart1"/>
    <dgm:cxn modelId="{63D3FDAC-888B-4DA3-B490-BA5ACF12B3A7}" type="presParOf" srcId="{04D03080-FCDD-435B-9097-DA7E4214C741}" destId="{7B18954F-C92F-4A2E-960D-E7B54F3A9750}" srcOrd="1" destOrd="0" presId="urn:microsoft.com/office/officeart/2005/8/layout/orgChart1"/>
    <dgm:cxn modelId="{B7FCE0EA-F50A-4BC5-8EA0-C25C66B980EF}" type="presParOf" srcId="{04D03080-FCDD-435B-9097-DA7E4214C741}" destId="{38245F34-9EDB-4FC2-955D-DC7CEC4103C2}" srcOrd="2" destOrd="0" presId="urn:microsoft.com/office/officeart/2005/8/layout/orgChart1"/>
    <dgm:cxn modelId="{51695F8B-91E1-4E96-9D9C-BF737D89AC5D}" type="presParOf" srcId="{60CB6DC7-77D2-4A35-B8A4-2BD19E9716B0}" destId="{1452AAE3-7C60-42E7-B48D-825D20B797F8}" srcOrd="8" destOrd="0" presId="urn:microsoft.com/office/officeart/2005/8/layout/orgChart1"/>
    <dgm:cxn modelId="{A732E6E0-D4C1-4044-8558-C39BFF1C84B5}" type="presParOf" srcId="{60CB6DC7-77D2-4A35-B8A4-2BD19E9716B0}" destId="{9E45F886-61EF-4A2B-95FB-0CBBAD1FA1AB}" srcOrd="9" destOrd="0" presId="urn:microsoft.com/office/officeart/2005/8/layout/orgChart1"/>
    <dgm:cxn modelId="{D9C5C075-600F-468B-9F32-AA51235E193C}" type="presParOf" srcId="{9E45F886-61EF-4A2B-95FB-0CBBAD1FA1AB}" destId="{CAB04ADC-B21C-4AA2-8AAC-AFD0BD8D6B35}" srcOrd="0" destOrd="0" presId="urn:microsoft.com/office/officeart/2005/8/layout/orgChart1"/>
    <dgm:cxn modelId="{98AF2CF6-3A41-4FF7-A8BA-ACB46E960517}" type="presParOf" srcId="{CAB04ADC-B21C-4AA2-8AAC-AFD0BD8D6B35}" destId="{54550EDA-FE5B-4D6E-AE5A-37DCEBD432C6}" srcOrd="0" destOrd="0" presId="urn:microsoft.com/office/officeart/2005/8/layout/orgChart1"/>
    <dgm:cxn modelId="{A971932F-8FBE-4539-8739-13B528481E3A}" type="presParOf" srcId="{CAB04ADC-B21C-4AA2-8AAC-AFD0BD8D6B35}" destId="{74913850-F680-4EE9-9C66-538498415C60}" srcOrd="1" destOrd="0" presId="urn:microsoft.com/office/officeart/2005/8/layout/orgChart1"/>
    <dgm:cxn modelId="{F6D516AD-B00E-4D6F-8C0A-2EA7BD1B1E48}" type="presParOf" srcId="{9E45F886-61EF-4A2B-95FB-0CBBAD1FA1AB}" destId="{B4E13D2C-B175-46FB-8857-FCF23190FDFA}" srcOrd="1" destOrd="0" presId="urn:microsoft.com/office/officeart/2005/8/layout/orgChart1"/>
    <dgm:cxn modelId="{8B540E21-23FC-49E7-B2B1-C5D99AC33791}" type="presParOf" srcId="{9E45F886-61EF-4A2B-95FB-0CBBAD1FA1AB}" destId="{3CFB4F26-15BB-496E-BD23-D165B45E224C}" srcOrd="2" destOrd="0" presId="urn:microsoft.com/office/officeart/2005/8/layout/orgChart1"/>
    <dgm:cxn modelId="{697DD150-8FDA-416F-B0BE-8B73F8CB7CEE}" type="presParOf" srcId="{60CB6DC7-77D2-4A35-B8A4-2BD19E9716B0}" destId="{EF058589-0EAD-4540-BE50-3525EB86D2D6}" srcOrd="10" destOrd="0" presId="urn:microsoft.com/office/officeart/2005/8/layout/orgChart1"/>
    <dgm:cxn modelId="{86E5BF0A-50CE-44B5-97B4-FC692EB5AA93}" type="presParOf" srcId="{60CB6DC7-77D2-4A35-B8A4-2BD19E9716B0}" destId="{EA31937F-D328-4B26-B242-667558808D4D}" srcOrd="11" destOrd="0" presId="urn:microsoft.com/office/officeart/2005/8/layout/orgChart1"/>
    <dgm:cxn modelId="{4709C5D2-EE27-42BE-87B5-7CFEACC6E214}" type="presParOf" srcId="{EA31937F-D328-4B26-B242-667558808D4D}" destId="{E6C371F6-A193-4C42-8B28-DB711D4C3A43}" srcOrd="0" destOrd="0" presId="urn:microsoft.com/office/officeart/2005/8/layout/orgChart1"/>
    <dgm:cxn modelId="{143601FD-B67B-42B8-AA25-66364407C0F3}" type="presParOf" srcId="{E6C371F6-A193-4C42-8B28-DB711D4C3A43}" destId="{086D4EEE-5856-4CCD-A755-5AABC3D1B1C3}" srcOrd="0" destOrd="0" presId="urn:microsoft.com/office/officeart/2005/8/layout/orgChart1"/>
    <dgm:cxn modelId="{46F7AAE0-9E8D-4347-AC53-D554FC829803}" type="presParOf" srcId="{E6C371F6-A193-4C42-8B28-DB711D4C3A43}" destId="{C15C84A0-24B0-40D1-BD62-B48FC5B8B2FE}" srcOrd="1" destOrd="0" presId="urn:microsoft.com/office/officeart/2005/8/layout/orgChart1"/>
    <dgm:cxn modelId="{C9094105-38BC-4529-AF35-71768CBF7C98}" type="presParOf" srcId="{EA31937F-D328-4B26-B242-667558808D4D}" destId="{1198569A-A42E-4D95-8E21-978D554A81DC}" srcOrd="1" destOrd="0" presId="urn:microsoft.com/office/officeart/2005/8/layout/orgChart1"/>
    <dgm:cxn modelId="{9B231200-4922-4662-8A47-9622411B69FF}" type="presParOf" srcId="{EA31937F-D328-4B26-B242-667558808D4D}" destId="{EC8AA261-2834-4FC7-92DA-D26E12D1671F}" srcOrd="2" destOrd="0" presId="urn:microsoft.com/office/officeart/2005/8/layout/orgChart1"/>
    <dgm:cxn modelId="{340B49D8-BE5D-4731-9DFF-4C1CD1A529A1}" type="presParOf" srcId="{60CB6DC7-77D2-4A35-B8A4-2BD19E9716B0}" destId="{19DAD4F4-BDD1-4B18-A7BA-ED86D65B24AD}" srcOrd="12" destOrd="0" presId="urn:microsoft.com/office/officeart/2005/8/layout/orgChart1"/>
    <dgm:cxn modelId="{74C0827C-610C-4E42-8496-4074664130FF}" type="presParOf" srcId="{60CB6DC7-77D2-4A35-B8A4-2BD19E9716B0}" destId="{918A67D1-D052-4666-B5F9-11B942AAA1AA}" srcOrd="13" destOrd="0" presId="urn:microsoft.com/office/officeart/2005/8/layout/orgChart1"/>
    <dgm:cxn modelId="{B54C3BFA-2D9B-4100-BD2F-2390E3910E93}" type="presParOf" srcId="{918A67D1-D052-4666-B5F9-11B942AAA1AA}" destId="{D1F81C95-FEA0-4DAF-BB95-9E1EB7849588}" srcOrd="0" destOrd="0" presId="urn:microsoft.com/office/officeart/2005/8/layout/orgChart1"/>
    <dgm:cxn modelId="{B986CB34-F3FB-4F45-99FF-DE28F13B47B4}" type="presParOf" srcId="{D1F81C95-FEA0-4DAF-BB95-9E1EB7849588}" destId="{02741DF8-5B19-4907-BB9D-96B32D56E8E3}" srcOrd="0" destOrd="0" presId="urn:microsoft.com/office/officeart/2005/8/layout/orgChart1"/>
    <dgm:cxn modelId="{89737EEE-65D0-4AB5-BB7D-F497BA8E2591}" type="presParOf" srcId="{D1F81C95-FEA0-4DAF-BB95-9E1EB7849588}" destId="{F4DFE207-A4FE-4A34-BB45-7EE66CAF64F2}" srcOrd="1" destOrd="0" presId="urn:microsoft.com/office/officeart/2005/8/layout/orgChart1"/>
    <dgm:cxn modelId="{88FBD69A-AB81-4388-8852-D374B05A2DB3}" type="presParOf" srcId="{918A67D1-D052-4666-B5F9-11B942AAA1AA}" destId="{7463ABDD-1B05-4C24-913B-A5F30C863DC6}" srcOrd="1" destOrd="0" presId="urn:microsoft.com/office/officeart/2005/8/layout/orgChart1"/>
    <dgm:cxn modelId="{26A5DC84-8138-4012-BC22-9DC9E0AF80A0}" type="presParOf" srcId="{918A67D1-D052-4666-B5F9-11B942AAA1AA}" destId="{34DB430E-9ED1-422E-8E1B-809AA8B2AC07}" srcOrd="2" destOrd="0" presId="urn:microsoft.com/office/officeart/2005/8/layout/orgChart1"/>
    <dgm:cxn modelId="{0777CF2D-4FA1-4B0C-A3DE-45ADD1EF896B}" type="presParOf" srcId="{60CB6DC7-77D2-4A35-B8A4-2BD19E9716B0}" destId="{4285653A-9C3E-44D9-9A62-C46F51B50CB4}" srcOrd="14" destOrd="0" presId="urn:microsoft.com/office/officeart/2005/8/layout/orgChart1"/>
    <dgm:cxn modelId="{C4E5EA43-554A-40FB-9CF8-4E72DFD47526}" type="presParOf" srcId="{60CB6DC7-77D2-4A35-B8A4-2BD19E9716B0}" destId="{3F7C7A20-0E24-446D-97FB-C9C76AF1DE89}" srcOrd="15" destOrd="0" presId="urn:microsoft.com/office/officeart/2005/8/layout/orgChart1"/>
    <dgm:cxn modelId="{3D777E23-460A-4C72-BF80-2D63646DD25E}" type="presParOf" srcId="{3F7C7A20-0E24-446D-97FB-C9C76AF1DE89}" destId="{B976113F-97B3-4177-9A4E-730F8F84FAB8}" srcOrd="0" destOrd="0" presId="urn:microsoft.com/office/officeart/2005/8/layout/orgChart1"/>
    <dgm:cxn modelId="{F749998C-9D60-45EA-B911-50525A893375}" type="presParOf" srcId="{B976113F-97B3-4177-9A4E-730F8F84FAB8}" destId="{1C871BB5-62F6-4885-ACD0-7703A22589F8}" srcOrd="0" destOrd="0" presId="urn:microsoft.com/office/officeart/2005/8/layout/orgChart1"/>
    <dgm:cxn modelId="{34A4EEF7-B6F6-45B1-B4A2-7C49C6AB272C}" type="presParOf" srcId="{B976113F-97B3-4177-9A4E-730F8F84FAB8}" destId="{40EFDCFE-6259-4D34-8B44-87E278B72383}" srcOrd="1" destOrd="0" presId="urn:microsoft.com/office/officeart/2005/8/layout/orgChart1"/>
    <dgm:cxn modelId="{E8B4B66D-14D7-41E6-AABF-B0D06EECBF56}" type="presParOf" srcId="{3F7C7A20-0E24-446D-97FB-C9C76AF1DE89}" destId="{B91B8244-32AD-42A4-92D4-CB4770897114}" srcOrd="1" destOrd="0" presId="urn:microsoft.com/office/officeart/2005/8/layout/orgChart1"/>
    <dgm:cxn modelId="{15E1752B-2EB2-43EB-824F-76A526EC90CB}" type="presParOf" srcId="{3F7C7A20-0E24-446D-97FB-C9C76AF1DE89}" destId="{1970A3A8-004E-441D-9602-3AE4BFF966BB}" srcOrd="2" destOrd="0" presId="urn:microsoft.com/office/officeart/2005/8/layout/orgChart1"/>
    <dgm:cxn modelId="{B3605A50-4120-45EA-AB07-0E5F4FA1E7FC}" type="presParOf" srcId="{60CB6DC7-77D2-4A35-B8A4-2BD19E9716B0}" destId="{E051DEF9-EB24-4E61-8DDF-28711B3D1961}" srcOrd="16" destOrd="0" presId="urn:microsoft.com/office/officeart/2005/8/layout/orgChart1"/>
    <dgm:cxn modelId="{523D6B35-B487-4565-A143-70490CFE0066}" type="presParOf" srcId="{60CB6DC7-77D2-4A35-B8A4-2BD19E9716B0}" destId="{1790A086-014C-48DB-898D-CAF28D640590}" srcOrd="17" destOrd="0" presId="urn:microsoft.com/office/officeart/2005/8/layout/orgChart1"/>
    <dgm:cxn modelId="{69650647-63AA-4264-9344-942DCD42867E}" type="presParOf" srcId="{1790A086-014C-48DB-898D-CAF28D640590}" destId="{44C7FE0A-DC70-4DAA-AD69-1B9A412EF065}" srcOrd="0" destOrd="0" presId="urn:microsoft.com/office/officeart/2005/8/layout/orgChart1"/>
    <dgm:cxn modelId="{EF4B8FD0-A6B7-4425-93EC-CEB629CC6B5F}" type="presParOf" srcId="{44C7FE0A-DC70-4DAA-AD69-1B9A412EF065}" destId="{04901C3C-C9E4-4718-A6DB-6FAFE385C3B5}" srcOrd="0" destOrd="0" presId="urn:microsoft.com/office/officeart/2005/8/layout/orgChart1"/>
    <dgm:cxn modelId="{43704AEC-A85C-41FA-B795-E02DCB581ED8}" type="presParOf" srcId="{44C7FE0A-DC70-4DAA-AD69-1B9A412EF065}" destId="{CC92D6C7-2693-49F6-B644-D26F4B67C635}" srcOrd="1" destOrd="0" presId="urn:microsoft.com/office/officeart/2005/8/layout/orgChart1"/>
    <dgm:cxn modelId="{6144EA2E-8DB4-42D4-8771-E2E04CDD728F}" type="presParOf" srcId="{1790A086-014C-48DB-898D-CAF28D640590}" destId="{E15BAABB-15F0-4486-ACDD-ECAB66CCEA8C}" srcOrd="1" destOrd="0" presId="urn:microsoft.com/office/officeart/2005/8/layout/orgChart1"/>
    <dgm:cxn modelId="{BE70B02F-2ADA-4090-9F4F-9A48623808BB}" type="presParOf" srcId="{1790A086-014C-48DB-898D-CAF28D640590}" destId="{CEB5D3E4-D6D6-4957-9B31-B5C80A35534C}" srcOrd="2" destOrd="0" presId="urn:microsoft.com/office/officeart/2005/8/layout/orgChart1"/>
    <dgm:cxn modelId="{C3E9013A-09F8-490B-A840-F29AF33B322E}" type="presParOf" srcId="{60CB6DC7-77D2-4A35-B8A4-2BD19E9716B0}" destId="{222B6181-6608-4696-9457-D00D9C39803B}" srcOrd="18" destOrd="0" presId="urn:microsoft.com/office/officeart/2005/8/layout/orgChart1"/>
    <dgm:cxn modelId="{BB533A62-6BC1-4A7D-9EDB-EB3D7606482A}" type="presParOf" srcId="{60CB6DC7-77D2-4A35-B8A4-2BD19E9716B0}" destId="{9B40B91E-322C-4AA4-8EA8-780DA6A45BE5}" srcOrd="19" destOrd="0" presId="urn:microsoft.com/office/officeart/2005/8/layout/orgChart1"/>
    <dgm:cxn modelId="{44EFACEE-DDDB-47BC-8A74-0B150F6C874B}" type="presParOf" srcId="{9B40B91E-322C-4AA4-8EA8-780DA6A45BE5}" destId="{BDCF7894-B77B-4064-BF1E-A1B44394E03B}" srcOrd="0" destOrd="0" presId="urn:microsoft.com/office/officeart/2005/8/layout/orgChart1"/>
    <dgm:cxn modelId="{0A7A3F87-5874-405F-B65C-0AE1C3B7FDC5}" type="presParOf" srcId="{BDCF7894-B77B-4064-BF1E-A1B44394E03B}" destId="{116F8CE3-A21E-4C42-8A05-643D5FE31379}" srcOrd="0" destOrd="0" presId="urn:microsoft.com/office/officeart/2005/8/layout/orgChart1"/>
    <dgm:cxn modelId="{970154A7-15FD-41E8-B167-969EBC50398C}" type="presParOf" srcId="{BDCF7894-B77B-4064-BF1E-A1B44394E03B}" destId="{0EB445A3-65D6-4932-8805-A0DBA0D91855}" srcOrd="1" destOrd="0" presId="urn:microsoft.com/office/officeart/2005/8/layout/orgChart1"/>
    <dgm:cxn modelId="{7CCE1D7D-41EC-4183-98B0-4FB9C0995944}" type="presParOf" srcId="{9B40B91E-322C-4AA4-8EA8-780DA6A45BE5}" destId="{C0D9C6E3-2178-4442-8BD2-1E17CFD69DFB}" srcOrd="1" destOrd="0" presId="urn:microsoft.com/office/officeart/2005/8/layout/orgChart1"/>
    <dgm:cxn modelId="{C3971E95-9A56-4067-A438-E92048BE06A0}" type="presParOf" srcId="{9B40B91E-322C-4AA4-8EA8-780DA6A45BE5}" destId="{BAA5AFA4-0178-4E56-8929-61EBB54BD925}" srcOrd="2" destOrd="0" presId="urn:microsoft.com/office/officeart/2005/8/layout/orgChart1"/>
    <dgm:cxn modelId="{97EC668D-E4E6-42B9-A353-AD2ED7ACC4F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8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48CD236F-5488-4AEE-B6A0-0B01E82DD3F9}" type="presOf" srcId="{815BE3AE-520C-401A-A055-DEC3D7FE5E42}" destId="{894B5E8F-9592-4CE9-B1C0-6BE0E501D811}" srcOrd="0" destOrd="0" presId="urn:microsoft.com/office/officeart/2005/8/layout/orgChart1"/>
    <dgm:cxn modelId="{32057A8D-9E0A-4332-875A-F3667A8544AF}" type="presOf" srcId="{86D92570-30BE-4FC6-AB1F-3EF239C7C587}" destId="{222B6181-6608-4696-9457-D00D9C39803B}" srcOrd="0" destOrd="0" presId="urn:microsoft.com/office/officeart/2005/8/layout/orgChart1"/>
    <dgm:cxn modelId="{4413E9A6-AD89-432E-A453-537F7DB3AF92}" type="presOf" srcId="{51334DF0-F427-4345-95B1-1889CAB9077B}" destId="{7BA73795-A245-467E-BE24-5416FD86209A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7AAD643C-D40C-4EEC-8629-2A1F80DD513A}" type="presOf" srcId="{BD8BAC0E-89CF-48E6-B661-423D85A2D0A4}" destId="{74913850-F680-4EE9-9C66-538498415C60}" srcOrd="1" destOrd="0" presId="urn:microsoft.com/office/officeart/2005/8/layout/orgChart1"/>
    <dgm:cxn modelId="{67535776-686D-4472-B852-AD775AC02F8D}" type="presOf" srcId="{D6BAF78C-B810-4056-AEF8-944BF2239042}" destId="{795D1D43-E1F6-4FE7-96DC-9DC569EB1645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168D8D63-E99F-4928-AA7B-DE31746B2787}" type="presOf" srcId="{CFB979D6-F55C-4C35-8C9E-410527FCC021}" destId="{33276428-B538-4463-97EC-AC510A8C1CB9}" srcOrd="0" destOrd="0" presId="urn:microsoft.com/office/officeart/2005/8/layout/orgChart1"/>
    <dgm:cxn modelId="{46176BE3-6E66-4A0A-AD57-0F6146A1B967}" type="presOf" srcId="{52A7B299-987B-4C85-966A-44913F9C8407}" destId="{23F44244-351A-4313-89DA-1D0C8020ABFA}" srcOrd="0" destOrd="0" presId="urn:microsoft.com/office/officeart/2005/8/layout/orgChart1"/>
    <dgm:cxn modelId="{C283741D-D8E3-42EA-B040-E28D724EB854}" type="presOf" srcId="{B194E6A4-343B-4897-91E1-32A66AF365E3}" destId="{E051DEF9-EB24-4E61-8DDF-28711B3D1961}" srcOrd="0" destOrd="0" presId="urn:microsoft.com/office/officeart/2005/8/layout/orgChart1"/>
    <dgm:cxn modelId="{973240C3-B791-4B20-BD54-A4E68A88FB25}" type="presOf" srcId="{BD8BAC0E-89CF-48E6-B661-423D85A2D0A4}" destId="{54550EDA-FE5B-4D6E-AE5A-37DCEBD432C6}" srcOrd="0" destOrd="0" presId="urn:microsoft.com/office/officeart/2005/8/layout/orgChart1"/>
    <dgm:cxn modelId="{CA543BAB-CADC-42FA-B1E7-C3B13B57AC4D}" type="presOf" srcId="{18D177C1-524B-4A5E-BB2A-51D15420D5EC}" destId="{BFF4297D-9DD5-4F82-A9FC-F8971922BE74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761E5A9C-CBE8-46DA-BF7F-DA6C0D6B5D33}" type="presOf" srcId="{08C27CB2-FCF0-4D44-A11A-51AB8C303D76}" destId="{02741DF8-5B19-4907-BB9D-96B32D56E8E3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0F5E325B-E661-443D-ADA0-4E06FBE0DF00}" type="presOf" srcId="{66D3B1A6-EC79-4688-9FD8-3631C52892A8}" destId="{1452AAE3-7C60-42E7-B48D-825D20B797F8}" srcOrd="0" destOrd="0" presId="urn:microsoft.com/office/officeart/2005/8/layout/orgChart1"/>
    <dgm:cxn modelId="{ED33C75C-8D47-4970-BCF4-829C6DED325C}" type="presOf" srcId="{F7E492C0-D75F-483F-B208-20528FF56183}" destId="{6328F3F3-0744-4439-B2E8-79062AEEC82D}" srcOrd="1" destOrd="0" presId="urn:microsoft.com/office/officeart/2005/8/layout/orgChart1"/>
    <dgm:cxn modelId="{15C09DD2-5A74-4F4D-BFA1-458D6B10C8E8}" type="presOf" srcId="{754F6713-7476-4A81-8DDB-06AC19D18242}" destId="{EF058589-0EAD-4540-BE50-3525EB86D2D6}" srcOrd="0" destOrd="0" presId="urn:microsoft.com/office/officeart/2005/8/layout/orgChart1"/>
    <dgm:cxn modelId="{3261DB37-285B-4282-B9F9-24A773888D67}" type="presOf" srcId="{0EBCA0ED-4E9E-47AC-95AD-E5969C27F72B}" destId="{04901C3C-C9E4-4718-A6DB-6FAFE385C3B5}" srcOrd="0" destOrd="0" presId="urn:microsoft.com/office/officeart/2005/8/layout/orgChart1"/>
    <dgm:cxn modelId="{6AEC9C28-2965-4934-9483-0BFD69EDBE52}" type="presOf" srcId="{F7E492C0-D75F-483F-B208-20528FF56183}" destId="{612C0F5D-EFC2-4E92-8682-1B086BE24534}" srcOrd="0" destOrd="0" presId="urn:microsoft.com/office/officeart/2005/8/layout/orgChart1"/>
    <dgm:cxn modelId="{16972F96-BF7D-4526-AFCF-0D138867BB43}" type="presOf" srcId="{99EADA56-EACC-4463-9172-D13F14025A35}" destId="{0C688BC0-7AC1-40D0-BA1A-812F1047DA73}" srcOrd="1" destOrd="0" presId="urn:microsoft.com/office/officeart/2005/8/layout/orgChart1"/>
    <dgm:cxn modelId="{B1605AE8-9E10-4A9F-A3BE-6EE127A22CBB}" type="presOf" srcId="{229EED26-B32A-4EAA-9BC7-9172C72B77A4}" destId="{45494B74-3ED4-46BA-AC12-6DB58CD96B6A}" srcOrd="0" destOrd="0" presId="urn:microsoft.com/office/officeart/2005/8/layout/orgChart1"/>
    <dgm:cxn modelId="{621647FE-D6D0-441F-82CF-306162A303E1}" type="presOf" srcId="{E5ADD0F3-3D14-4723-84F1-B7D2F082ED36}" destId="{086D4EEE-5856-4CCD-A755-5AABC3D1B1C3}" srcOrd="0" destOrd="0" presId="urn:microsoft.com/office/officeart/2005/8/layout/orgChart1"/>
    <dgm:cxn modelId="{CB55BFC2-6F7A-4407-B48B-F29BF3F4D30E}" type="presOf" srcId="{ED5178BE-DB7A-4128-90DE-10D3BAD51C26}" destId="{0EB445A3-65D6-4932-8805-A0DBA0D91855}" srcOrd="1" destOrd="0" presId="urn:microsoft.com/office/officeart/2005/8/layout/orgChart1"/>
    <dgm:cxn modelId="{0C0AEF1B-5C91-4373-82D9-D51E9E974667}" type="presOf" srcId="{0B72B09D-2B6B-491D-84E3-8D273CC5A045}" destId="{4285653A-9C3E-44D9-9A62-C46F51B50CB4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9ED95F6B-6AAB-4884-A72A-9556D8914FD8}" type="presOf" srcId="{99EADA56-EACC-4463-9172-D13F14025A35}" destId="{24AE9095-9813-42A7-BD70-FBFF559B67F0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C27E4761-7624-4243-9DE2-08B5527A4FDD}" type="presOf" srcId="{37F786C1-9D59-4051-8EA8-8B35A42D16F5}" destId="{19DAD4F4-BDD1-4B18-A7BA-ED86D65B24AD}" srcOrd="0" destOrd="0" presId="urn:microsoft.com/office/officeart/2005/8/layout/orgChart1"/>
    <dgm:cxn modelId="{EDEC5BB3-C4DA-47D9-BC29-429A498EDC6E}" type="presOf" srcId="{CFB979D6-F55C-4C35-8C9E-410527FCC021}" destId="{106B9E69-B0B2-4A80-B430-B387C3F41A3D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48BDB7F-6BF9-4B6D-BEA1-1C608721B687}" type="presOf" srcId="{08C27CB2-FCF0-4D44-A11A-51AB8C303D76}" destId="{F4DFE207-A4FE-4A34-BB45-7EE66CAF64F2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7176535C-E747-49BC-A6B7-9BAD3DC82F09}" type="presOf" srcId="{9BF821AB-73D7-46E1-908F-129515DC495D}" destId="{D3CE5028-E662-40F1-9329-CA241092246B}" srcOrd="0" destOrd="0" presId="urn:microsoft.com/office/officeart/2005/8/layout/orgChart1"/>
    <dgm:cxn modelId="{9F649A75-0453-4952-874D-96BB91418E00}" type="presOf" srcId="{D6BAF78C-B810-4056-AEF8-944BF2239042}" destId="{A0751396-217E-4E2F-971C-00D04A696A6F}" srcOrd="0" destOrd="0" presId="urn:microsoft.com/office/officeart/2005/8/layout/orgChart1"/>
    <dgm:cxn modelId="{A047DE00-255F-4462-921F-4E47D91B1683}" type="presOf" srcId="{E5ADD0F3-3D14-4723-84F1-B7D2F082ED36}" destId="{C15C84A0-24B0-40D1-BD62-B48FC5B8B2FE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F1360F8-F54A-4B8F-9C3F-04FA6E62D3C0}" type="presOf" srcId="{9BF821AB-73D7-46E1-908F-129515DC495D}" destId="{796BCDEB-6F92-4D7F-9368-AAA1090A16E9}" srcOrd="1" destOrd="0" presId="urn:microsoft.com/office/officeart/2005/8/layout/orgChart1"/>
    <dgm:cxn modelId="{B16B95F2-9598-4E31-B166-EAF9DC4E2D0E}" type="presOf" srcId="{ED5178BE-DB7A-4128-90DE-10D3BAD51C26}" destId="{116F8CE3-A21E-4C42-8A05-643D5FE31379}" srcOrd="0" destOrd="0" presId="urn:microsoft.com/office/officeart/2005/8/layout/orgChart1"/>
    <dgm:cxn modelId="{87F234C1-3A43-47EC-96B3-2169B26ECDEF}" type="presOf" srcId="{209D2B16-0651-4761-AF34-AF11EC34ABAF}" destId="{1C871BB5-62F6-4885-ACD0-7703A22589F8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67C0FB32-EC60-41A0-AED9-E06B8E28224F}" type="presOf" srcId="{209D2B16-0651-4761-AF34-AF11EC34ABAF}" destId="{40EFDCFE-6259-4D34-8B44-87E278B72383}" srcOrd="1" destOrd="0" presId="urn:microsoft.com/office/officeart/2005/8/layout/orgChart1"/>
    <dgm:cxn modelId="{D5153664-E2AE-4F67-A86F-67BD0E778BCC}" type="presOf" srcId="{0EBCA0ED-4E9E-47AC-95AD-E5969C27F72B}" destId="{CC92D6C7-2693-49F6-B644-D26F4B67C635}" srcOrd="1" destOrd="0" presId="urn:microsoft.com/office/officeart/2005/8/layout/orgChart1"/>
    <dgm:cxn modelId="{35283123-7FDF-4123-AF68-D76EB91C9436}" type="presParOf" srcId="{894B5E8F-9592-4CE9-B1C0-6BE0E501D811}" destId="{F6E6FEAD-6DBB-41DF-AA5C-F2D7862E1A0F}" srcOrd="0" destOrd="0" presId="urn:microsoft.com/office/officeart/2005/8/layout/orgChart1"/>
    <dgm:cxn modelId="{850F6E47-9477-4DE8-B635-DA6F865E29F8}" type="presParOf" srcId="{F6E6FEAD-6DBB-41DF-AA5C-F2D7862E1A0F}" destId="{F86EFF71-763B-4D0E-A9F8-B881FD6D4458}" srcOrd="0" destOrd="0" presId="urn:microsoft.com/office/officeart/2005/8/layout/orgChart1"/>
    <dgm:cxn modelId="{9CB880F5-213F-4404-8C34-3E727BB103DE}" type="presParOf" srcId="{F86EFF71-763B-4D0E-A9F8-B881FD6D4458}" destId="{A0751396-217E-4E2F-971C-00D04A696A6F}" srcOrd="0" destOrd="0" presId="urn:microsoft.com/office/officeart/2005/8/layout/orgChart1"/>
    <dgm:cxn modelId="{D9B1F9CB-4DA2-45AE-B0F1-35ABBBBD1064}" type="presParOf" srcId="{F86EFF71-763B-4D0E-A9F8-B881FD6D4458}" destId="{795D1D43-E1F6-4FE7-96DC-9DC569EB1645}" srcOrd="1" destOrd="0" presId="urn:microsoft.com/office/officeart/2005/8/layout/orgChart1"/>
    <dgm:cxn modelId="{80C593D3-262F-49CD-B5A7-AC901AB2BD52}" type="presParOf" srcId="{F6E6FEAD-6DBB-41DF-AA5C-F2D7862E1A0F}" destId="{60CB6DC7-77D2-4A35-B8A4-2BD19E9716B0}" srcOrd="1" destOrd="0" presId="urn:microsoft.com/office/officeart/2005/8/layout/orgChart1"/>
    <dgm:cxn modelId="{6347FF86-4C1C-4459-A670-3BFE4C2155DA}" type="presParOf" srcId="{60CB6DC7-77D2-4A35-B8A4-2BD19E9716B0}" destId="{BFF4297D-9DD5-4F82-A9FC-F8971922BE74}" srcOrd="0" destOrd="0" presId="urn:microsoft.com/office/officeart/2005/8/layout/orgChart1"/>
    <dgm:cxn modelId="{7D4B96BB-67B0-4342-865F-5E1C51E7D36E}" type="presParOf" srcId="{60CB6DC7-77D2-4A35-B8A4-2BD19E9716B0}" destId="{09E2E397-B08A-4762-9BC9-CE60F5750A68}" srcOrd="1" destOrd="0" presId="urn:microsoft.com/office/officeart/2005/8/layout/orgChart1"/>
    <dgm:cxn modelId="{3420C440-7E3E-47EC-B325-37DC127F5421}" type="presParOf" srcId="{09E2E397-B08A-4762-9BC9-CE60F5750A68}" destId="{15C1C1EC-DC40-4C3E-83B7-E8E7AA213083}" srcOrd="0" destOrd="0" presId="urn:microsoft.com/office/officeart/2005/8/layout/orgChart1"/>
    <dgm:cxn modelId="{64A48229-2274-43CB-BF7A-976E501D1E32}" type="presParOf" srcId="{15C1C1EC-DC40-4C3E-83B7-E8E7AA213083}" destId="{24AE9095-9813-42A7-BD70-FBFF559B67F0}" srcOrd="0" destOrd="0" presId="urn:microsoft.com/office/officeart/2005/8/layout/orgChart1"/>
    <dgm:cxn modelId="{3500315A-BC90-48B4-A156-F6A40ECC311C}" type="presParOf" srcId="{15C1C1EC-DC40-4C3E-83B7-E8E7AA213083}" destId="{0C688BC0-7AC1-40D0-BA1A-812F1047DA73}" srcOrd="1" destOrd="0" presId="urn:microsoft.com/office/officeart/2005/8/layout/orgChart1"/>
    <dgm:cxn modelId="{2B4A9FF5-27D5-43B6-9406-191DD634EF26}" type="presParOf" srcId="{09E2E397-B08A-4762-9BC9-CE60F5750A68}" destId="{24EAD053-ECC4-46B5-B579-69C8FF485C87}" srcOrd="1" destOrd="0" presId="urn:microsoft.com/office/officeart/2005/8/layout/orgChart1"/>
    <dgm:cxn modelId="{917ACEE3-2DCB-4631-A139-1CC890AC70E2}" type="presParOf" srcId="{09E2E397-B08A-4762-9BC9-CE60F5750A68}" destId="{98118BC6-806A-4595-8CB0-2425A43BA65B}" srcOrd="2" destOrd="0" presId="urn:microsoft.com/office/officeart/2005/8/layout/orgChart1"/>
    <dgm:cxn modelId="{19FCB723-FE46-4142-B257-6A834F8A825C}" type="presParOf" srcId="{60CB6DC7-77D2-4A35-B8A4-2BD19E9716B0}" destId="{7BA73795-A245-467E-BE24-5416FD86209A}" srcOrd="2" destOrd="0" presId="urn:microsoft.com/office/officeart/2005/8/layout/orgChart1"/>
    <dgm:cxn modelId="{DF10E565-0779-4C10-9B4B-EBFE38F6A341}" type="presParOf" srcId="{60CB6DC7-77D2-4A35-B8A4-2BD19E9716B0}" destId="{586FD9D2-9F0F-4006-B06F-DF280926BC5B}" srcOrd="3" destOrd="0" presId="urn:microsoft.com/office/officeart/2005/8/layout/orgChart1"/>
    <dgm:cxn modelId="{69D0A90B-22FE-4F84-8056-167124DAFFBE}" type="presParOf" srcId="{586FD9D2-9F0F-4006-B06F-DF280926BC5B}" destId="{E7717D76-D0AF-4227-BE0A-FBDA3922C040}" srcOrd="0" destOrd="0" presId="urn:microsoft.com/office/officeart/2005/8/layout/orgChart1"/>
    <dgm:cxn modelId="{0E27DAB3-7087-488C-B96E-544FFCFAC8AE}" type="presParOf" srcId="{E7717D76-D0AF-4227-BE0A-FBDA3922C040}" destId="{33276428-B538-4463-97EC-AC510A8C1CB9}" srcOrd="0" destOrd="0" presId="urn:microsoft.com/office/officeart/2005/8/layout/orgChart1"/>
    <dgm:cxn modelId="{8CCF4588-09AE-42F9-910E-70FC0D3D146A}" type="presParOf" srcId="{E7717D76-D0AF-4227-BE0A-FBDA3922C040}" destId="{106B9E69-B0B2-4A80-B430-B387C3F41A3D}" srcOrd="1" destOrd="0" presId="urn:microsoft.com/office/officeart/2005/8/layout/orgChart1"/>
    <dgm:cxn modelId="{E7DF7B83-510C-48D5-AEB9-0676C440F62C}" type="presParOf" srcId="{586FD9D2-9F0F-4006-B06F-DF280926BC5B}" destId="{41F7A624-7041-43D3-BDF2-7749114F50E6}" srcOrd="1" destOrd="0" presId="urn:microsoft.com/office/officeart/2005/8/layout/orgChart1"/>
    <dgm:cxn modelId="{DB6FDE57-5AC4-4091-BD06-AF1EBC7005F5}" type="presParOf" srcId="{586FD9D2-9F0F-4006-B06F-DF280926BC5B}" destId="{F7095511-468E-4665-A09D-2B2006ECD36E}" srcOrd="2" destOrd="0" presId="urn:microsoft.com/office/officeart/2005/8/layout/orgChart1"/>
    <dgm:cxn modelId="{861417C0-A7EF-4F3F-9F0F-8EA22F0428EB}" type="presParOf" srcId="{60CB6DC7-77D2-4A35-B8A4-2BD19E9716B0}" destId="{45494B74-3ED4-46BA-AC12-6DB58CD96B6A}" srcOrd="4" destOrd="0" presId="urn:microsoft.com/office/officeart/2005/8/layout/orgChart1"/>
    <dgm:cxn modelId="{3AF9C9FE-DFB9-43EE-A75F-F9954FE8F4D2}" type="presParOf" srcId="{60CB6DC7-77D2-4A35-B8A4-2BD19E9716B0}" destId="{2BD2F572-E5B2-42F4-B1DA-B2DE90A50116}" srcOrd="5" destOrd="0" presId="urn:microsoft.com/office/officeart/2005/8/layout/orgChart1"/>
    <dgm:cxn modelId="{B88BC801-61BB-4D61-A0E9-57FCEEDC47A9}" type="presParOf" srcId="{2BD2F572-E5B2-42F4-B1DA-B2DE90A50116}" destId="{4FB94DF8-8996-460D-952E-8570C8BF9E5F}" srcOrd="0" destOrd="0" presId="urn:microsoft.com/office/officeart/2005/8/layout/orgChart1"/>
    <dgm:cxn modelId="{2947F9AB-D8F3-4926-ACA6-A199BD129858}" type="presParOf" srcId="{4FB94DF8-8996-460D-952E-8570C8BF9E5F}" destId="{D3CE5028-E662-40F1-9329-CA241092246B}" srcOrd="0" destOrd="0" presId="urn:microsoft.com/office/officeart/2005/8/layout/orgChart1"/>
    <dgm:cxn modelId="{63A22CA2-C6E4-41B5-A0D5-E424DDC0F0B5}" type="presParOf" srcId="{4FB94DF8-8996-460D-952E-8570C8BF9E5F}" destId="{796BCDEB-6F92-4D7F-9368-AAA1090A16E9}" srcOrd="1" destOrd="0" presId="urn:microsoft.com/office/officeart/2005/8/layout/orgChart1"/>
    <dgm:cxn modelId="{AA8517D6-29D2-4862-9FA1-5022358BECA4}" type="presParOf" srcId="{2BD2F572-E5B2-42F4-B1DA-B2DE90A50116}" destId="{7DD5ECEE-58F8-4608-9226-F38A81E8D15D}" srcOrd="1" destOrd="0" presId="urn:microsoft.com/office/officeart/2005/8/layout/orgChart1"/>
    <dgm:cxn modelId="{A74CD297-30EA-4AB0-BF57-2C7516E22125}" type="presParOf" srcId="{2BD2F572-E5B2-42F4-B1DA-B2DE90A50116}" destId="{504DD2A7-B320-4E93-A2C4-D7DA9DED4FD8}" srcOrd="2" destOrd="0" presId="urn:microsoft.com/office/officeart/2005/8/layout/orgChart1"/>
    <dgm:cxn modelId="{112F6343-6F94-4260-8BC0-E724090FA3C9}" type="presParOf" srcId="{60CB6DC7-77D2-4A35-B8A4-2BD19E9716B0}" destId="{23F44244-351A-4313-89DA-1D0C8020ABFA}" srcOrd="6" destOrd="0" presId="urn:microsoft.com/office/officeart/2005/8/layout/orgChart1"/>
    <dgm:cxn modelId="{27EE2BF3-06EF-411F-AEB4-E937B4C98D19}" type="presParOf" srcId="{60CB6DC7-77D2-4A35-B8A4-2BD19E9716B0}" destId="{04D03080-FCDD-435B-9097-DA7E4214C741}" srcOrd="7" destOrd="0" presId="urn:microsoft.com/office/officeart/2005/8/layout/orgChart1"/>
    <dgm:cxn modelId="{0F297471-DF70-4B40-8CFA-8EF5414D9384}" type="presParOf" srcId="{04D03080-FCDD-435B-9097-DA7E4214C741}" destId="{1893CFF5-D809-477A-AFD5-27E7ACB3559D}" srcOrd="0" destOrd="0" presId="urn:microsoft.com/office/officeart/2005/8/layout/orgChart1"/>
    <dgm:cxn modelId="{CF409488-C442-4FD8-82B2-2FFB9F381767}" type="presParOf" srcId="{1893CFF5-D809-477A-AFD5-27E7ACB3559D}" destId="{612C0F5D-EFC2-4E92-8682-1B086BE24534}" srcOrd="0" destOrd="0" presId="urn:microsoft.com/office/officeart/2005/8/layout/orgChart1"/>
    <dgm:cxn modelId="{A2C42C97-8D0C-48D6-9F37-42CF2296B176}" type="presParOf" srcId="{1893CFF5-D809-477A-AFD5-27E7ACB3559D}" destId="{6328F3F3-0744-4439-B2E8-79062AEEC82D}" srcOrd="1" destOrd="0" presId="urn:microsoft.com/office/officeart/2005/8/layout/orgChart1"/>
    <dgm:cxn modelId="{4949080B-450A-4D00-B3AE-F9B4AF3A107E}" type="presParOf" srcId="{04D03080-FCDD-435B-9097-DA7E4214C741}" destId="{7B18954F-C92F-4A2E-960D-E7B54F3A9750}" srcOrd="1" destOrd="0" presId="urn:microsoft.com/office/officeart/2005/8/layout/orgChart1"/>
    <dgm:cxn modelId="{116C88CD-60E1-43E1-B898-43D91D4709A2}" type="presParOf" srcId="{04D03080-FCDD-435B-9097-DA7E4214C741}" destId="{38245F34-9EDB-4FC2-955D-DC7CEC4103C2}" srcOrd="2" destOrd="0" presId="urn:microsoft.com/office/officeart/2005/8/layout/orgChart1"/>
    <dgm:cxn modelId="{B987E523-4501-4256-B167-CD3A41BD2B6F}" type="presParOf" srcId="{60CB6DC7-77D2-4A35-B8A4-2BD19E9716B0}" destId="{1452AAE3-7C60-42E7-B48D-825D20B797F8}" srcOrd="8" destOrd="0" presId="urn:microsoft.com/office/officeart/2005/8/layout/orgChart1"/>
    <dgm:cxn modelId="{B42C45AD-2028-4CC6-BCEC-4D746D1C690F}" type="presParOf" srcId="{60CB6DC7-77D2-4A35-B8A4-2BD19E9716B0}" destId="{9E45F886-61EF-4A2B-95FB-0CBBAD1FA1AB}" srcOrd="9" destOrd="0" presId="urn:microsoft.com/office/officeart/2005/8/layout/orgChart1"/>
    <dgm:cxn modelId="{9CE837B4-5AA6-404E-A8D8-2669ADEF12F5}" type="presParOf" srcId="{9E45F886-61EF-4A2B-95FB-0CBBAD1FA1AB}" destId="{CAB04ADC-B21C-4AA2-8AAC-AFD0BD8D6B35}" srcOrd="0" destOrd="0" presId="urn:microsoft.com/office/officeart/2005/8/layout/orgChart1"/>
    <dgm:cxn modelId="{B5EA845A-2C2A-4AE0-8B24-834813B497D1}" type="presParOf" srcId="{CAB04ADC-B21C-4AA2-8AAC-AFD0BD8D6B35}" destId="{54550EDA-FE5B-4D6E-AE5A-37DCEBD432C6}" srcOrd="0" destOrd="0" presId="urn:microsoft.com/office/officeart/2005/8/layout/orgChart1"/>
    <dgm:cxn modelId="{B78E95BE-2915-4B79-B686-E831CA0F0ECF}" type="presParOf" srcId="{CAB04ADC-B21C-4AA2-8AAC-AFD0BD8D6B35}" destId="{74913850-F680-4EE9-9C66-538498415C60}" srcOrd="1" destOrd="0" presId="urn:microsoft.com/office/officeart/2005/8/layout/orgChart1"/>
    <dgm:cxn modelId="{352E9E64-7EB0-4A47-B237-E2635A45D775}" type="presParOf" srcId="{9E45F886-61EF-4A2B-95FB-0CBBAD1FA1AB}" destId="{B4E13D2C-B175-46FB-8857-FCF23190FDFA}" srcOrd="1" destOrd="0" presId="urn:microsoft.com/office/officeart/2005/8/layout/orgChart1"/>
    <dgm:cxn modelId="{A303F047-77C6-440F-9072-CD8BEBAC19FE}" type="presParOf" srcId="{9E45F886-61EF-4A2B-95FB-0CBBAD1FA1AB}" destId="{3CFB4F26-15BB-496E-BD23-D165B45E224C}" srcOrd="2" destOrd="0" presId="urn:microsoft.com/office/officeart/2005/8/layout/orgChart1"/>
    <dgm:cxn modelId="{B6163B45-9D56-452F-8B0D-9A581CDA7062}" type="presParOf" srcId="{60CB6DC7-77D2-4A35-B8A4-2BD19E9716B0}" destId="{EF058589-0EAD-4540-BE50-3525EB86D2D6}" srcOrd="10" destOrd="0" presId="urn:microsoft.com/office/officeart/2005/8/layout/orgChart1"/>
    <dgm:cxn modelId="{8E70DA33-D427-4B5B-A7B0-87CB25DD56B6}" type="presParOf" srcId="{60CB6DC7-77D2-4A35-B8A4-2BD19E9716B0}" destId="{EA31937F-D328-4B26-B242-667558808D4D}" srcOrd="11" destOrd="0" presId="urn:microsoft.com/office/officeart/2005/8/layout/orgChart1"/>
    <dgm:cxn modelId="{BA963E9D-224E-4C6E-AC5A-74928A92BB7D}" type="presParOf" srcId="{EA31937F-D328-4B26-B242-667558808D4D}" destId="{E6C371F6-A193-4C42-8B28-DB711D4C3A43}" srcOrd="0" destOrd="0" presId="urn:microsoft.com/office/officeart/2005/8/layout/orgChart1"/>
    <dgm:cxn modelId="{5C54EACC-987D-4946-8825-C9E86ED4F8C3}" type="presParOf" srcId="{E6C371F6-A193-4C42-8B28-DB711D4C3A43}" destId="{086D4EEE-5856-4CCD-A755-5AABC3D1B1C3}" srcOrd="0" destOrd="0" presId="urn:microsoft.com/office/officeart/2005/8/layout/orgChart1"/>
    <dgm:cxn modelId="{CBFD1721-AE1B-437C-BA79-E4D71263F9CC}" type="presParOf" srcId="{E6C371F6-A193-4C42-8B28-DB711D4C3A43}" destId="{C15C84A0-24B0-40D1-BD62-B48FC5B8B2FE}" srcOrd="1" destOrd="0" presId="urn:microsoft.com/office/officeart/2005/8/layout/orgChart1"/>
    <dgm:cxn modelId="{53564A4B-FF03-48EE-A5DE-0895A636B713}" type="presParOf" srcId="{EA31937F-D328-4B26-B242-667558808D4D}" destId="{1198569A-A42E-4D95-8E21-978D554A81DC}" srcOrd="1" destOrd="0" presId="urn:microsoft.com/office/officeart/2005/8/layout/orgChart1"/>
    <dgm:cxn modelId="{F0FE783A-577B-45A2-BFD4-E35EFC59D17C}" type="presParOf" srcId="{EA31937F-D328-4B26-B242-667558808D4D}" destId="{EC8AA261-2834-4FC7-92DA-D26E12D1671F}" srcOrd="2" destOrd="0" presId="urn:microsoft.com/office/officeart/2005/8/layout/orgChart1"/>
    <dgm:cxn modelId="{B6D0660C-CD53-4D31-A751-4BD33A78C603}" type="presParOf" srcId="{60CB6DC7-77D2-4A35-B8A4-2BD19E9716B0}" destId="{19DAD4F4-BDD1-4B18-A7BA-ED86D65B24AD}" srcOrd="12" destOrd="0" presId="urn:microsoft.com/office/officeart/2005/8/layout/orgChart1"/>
    <dgm:cxn modelId="{9C18C323-AA0C-4A45-A1BE-7FCE680F41D2}" type="presParOf" srcId="{60CB6DC7-77D2-4A35-B8A4-2BD19E9716B0}" destId="{918A67D1-D052-4666-B5F9-11B942AAA1AA}" srcOrd="13" destOrd="0" presId="urn:microsoft.com/office/officeart/2005/8/layout/orgChart1"/>
    <dgm:cxn modelId="{6F0E45DB-CF3D-44BD-A246-BB27B22EE2D7}" type="presParOf" srcId="{918A67D1-D052-4666-B5F9-11B942AAA1AA}" destId="{D1F81C95-FEA0-4DAF-BB95-9E1EB7849588}" srcOrd="0" destOrd="0" presId="urn:microsoft.com/office/officeart/2005/8/layout/orgChart1"/>
    <dgm:cxn modelId="{A4D56C10-D079-4388-B5D7-3A37AD64C9DC}" type="presParOf" srcId="{D1F81C95-FEA0-4DAF-BB95-9E1EB7849588}" destId="{02741DF8-5B19-4907-BB9D-96B32D56E8E3}" srcOrd="0" destOrd="0" presId="urn:microsoft.com/office/officeart/2005/8/layout/orgChart1"/>
    <dgm:cxn modelId="{AA14D945-4DE0-419A-B54F-CFF0C5388A5A}" type="presParOf" srcId="{D1F81C95-FEA0-4DAF-BB95-9E1EB7849588}" destId="{F4DFE207-A4FE-4A34-BB45-7EE66CAF64F2}" srcOrd="1" destOrd="0" presId="urn:microsoft.com/office/officeart/2005/8/layout/orgChart1"/>
    <dgm:cxn modelId="{F1A0A0F9-57E2-4EA3-B7AD-341C7BEE0091}" type="presParOf" srcId="{918A67D1-D052-4666-B5F9-11B942AAA1AA}" destId="{7463ABDD-1B05-4C24-913B-A5F30C863DC6}" srcOrd="1" destOrd="0" presId="urn:microsoft.com/office/officeart/2005/8/layout/orgChart1"/>
    <dgm:cxn modelId="{31A0B467-7848-4BCA-8E5F-A54BA9047214}" type="presParOf" srcId="{918A67D1-D052-4666-B5F9-11B942AAA1AA}" destId="{34DB430E-9ED1-422E-8E1B-809AA8B2AC07}" srcOrd="2" destOrd="0" presId="urn:microsoft.com/office/officeart/2005/8/layout/orgChart1"/>
    <dgm:cxn modelId="{6D2C32B6-88A8-42F4-98BC-F0935BA7A069}" type="presParOf" srcId="{60CB6DC7-77D2-4A35-B8A4-2BD19E9716B0}" destId="{4285653A-9C3E-44D9-9A62-C46F51B50CB4}" srcOrd="14" destOrd="0" presId="urn:microsoft.com/office/officeart/2005/8/layout/orgChart1"/>
    <dgm:cxn modelId="{18021B2B-6B17-4FDD-81F3-D6473F4C7415}" type="presParOf" srcId="{60CB6DC7-77D2-4A35-B8A4-2BD19E9716B0}" destId="{3F7C7A20-0E24-446D-97FB-C9C76AF1DE89}" srcOrd="15" destOrd="0" presId="urn:microsoft.com/office/officeart/2005/8/layout/orgChart1"/>
    <dgm:cxn modelId="{393D574C-6623-4EF8-9B59-C7668E3DE3BD}" type="presParOf" srcId="{3F7C7A20-0E24-446D-97FB-C9C76AF1DE89}" destId="{B976113F-97B3-4177-9A4E-730F8F84FAB8}" srcOrd="0" destOrd="0" presId="urn:microsoft.com/office/officeart/2005/8/layout/orgChart1"/>
    <dgm:cxn modelId="{1F5EACD1-E611-4A3A-A17C-B392DC72815B}" type="presParOf" srcId="{B976113F-97B3-4177-9A4E-730F8F84FAB8}" destId="{1C871BB5-62F6-4885-ACD0-7703A22589F8}" srcOrd="0" destOrd="0" presId="urn:microsoft.com/office/officeart/2005/8/layout/orgChart1"/>
    <dgm:cxn modelId="{3D35EEA5-0E88-4374-B129-C44F72133AD7}" type="presParOf" srcId="{B976113F-97B3-4177-9A4E-730F8F84FAB8}" destId="{40EFDCFE-6259-4D34-8B44-87E278B72383}" srcOrd="1" destOrd="0" presId="urn:microsoft.com/office/officeart/2005/8/layout/orgChart1"/>
    <dgm:cxn modelId="{352F0F31-D2D7-4F46-8D31-A4B042F4B056}" type="presParOf" srcId="{3F7C7A20-0E24-446D-97FB-C9C76AF1DE89}" destId="{B91B8244-32AD-42A4-92D4-CB4770897114}" srcOrd="1" destOrd="0" presId="urn:microsoft.com/office/officeart/2005/8/layout/orgChart1"/>
    <dgm:cxn modelId="{8DCA3858-2F0F-462A-9749-5DB90FA587C1}" type="presParOf" srcId="{3F7C7A20-0E24-446D-97FB-C9C76AF1DE89}" destId="{1970A3A8-004E-441D-9602-3AE4BFF966BB}" srcOrd="2" destOrd="0" presId="urn:microsoft.com/office/officeart/2005/8/layout/orgChart1"/>
    <dgm:cxn modelId="{7A41F3DF-A621-4D26-AD82-E0EC43CBC7B6}" type="presParOf" srcId="{60CB6DC7-77D2-4A35-B8A4-2BD19E9716B0}" destId="{E051DEF9-EB24-4E61-8DDF-28711B3D1961}" srcOrd="16" destOrd="0" presId="urn:microsoft.com/office/officeart/2005/8/layout/orgChart1"/>
    <dgm:cxn modelId="{AD7108CE-10E8-4053-B721-78635CCB32FE}" type="presParOf" srcId="{60CB6DC7-77D2-4A35-B8A4-2BD19E9716B0}" destId="{1790A086-014C-48DB-898D-CAF28D640590}" srcOrd="17" destOrd="0" presId="urn:microsoft.com/office/officeart/2005/8/layout/orgChart1"/>
    <dgm:cxn modelId="{A1AE6BDD-A2FE-4B64-BA16-62CFB814BAB9}" type="presParOf" srcId="{1790A086-014C-48DB-898D-CAF28D640590}" destId="{44C7FE0A-DC70-4DAA-AD69-1B9A412EF065}" srcOrd="0" destOrd="0" presId="urn:microsoft.com/office/officeart/2005/8/layout/orgChart1"/>
    <dgm:cxn modelId="{E5E3BBB6-B145-43C1-80A7-2B3A978DE649}" type="presParOf" srcId="{44C7FE0A-DC70-4DAA-AD69-1B9A412EF065}" destId="{04901C3C-C9E4-4718-A6DB-6FAFE385C3B5}" srcOrd="0" destOrd="0" presId="urn:microsoft.com/office/officeart/2005/8/layout/orgChart1"/>
    <dgm:cxn modelId="{F1CE074A-CC17-4677-B0C6-EC7CEFC400D2}" type="presParOf" srcId="{44C7FE0A-DC70-4DAA-AD69-1B9A412EF065}" destId="{CC92D6C7-2693-49F6-B644-D26F4B67C635}" srcOrd="1" destOrd="0" presId="urn:microsoft.com/office/officeart/2005/8/layout/orgChart1"/>
    <dgm:cxn modelId="{CD21CF54-27E4-4953-83F8-68FB77BD5FBC}" type="presParOf" srcId="{1790A086-014C-48DB-898D-CAF28D640590}" destId="{E15BAABB-15F0-4486-ACDD-ECAB66CCEA8C}" srcOrd="1" destOrd="0" presId="urn:microsoft.com/office/officeart/2005/8/layout/orgChart1"/>
    <dgm:cxn modelId="{54515177-7689-4F47-ABFA-D2C95C9ADA2C}" type="presParOf" srcId="{1790A086-014C-48DB-898D-CAF28D640590}" destId="{CEB5D3E4-D6D6-4957-9B31-B5C80A35534C}" srcOrd="2" destOrd="0" presId="urn:microsoft.com/office/officeart/2005/8/layout/orgChart1"/>
    <dgm:cxn modelId="{84D4005F-26B9-4FDB-B288-12D0564CB3A0}" type="presParOf" srcId="{60CB6DC7-77D2-4A35-B8A4-2BD19E9716B0}" destId="{222B6181-6608-4696-9457-D00D9C39803B}" srcOrd="18" destOrd="0" presId="urn:microsoft.com/office/officeart/2005/8/layout/orgChart1"/>
    <dgm:cxn modelId="{2DD94C2D-5434-433D-B844-2E8E8705F36E}" type="presParOf" srcId="{60CB6DC7-77D2-4A35-B8A4-2BD19E9716B0}" destId="{9B40B91E-322C-4AA4-8EA8-780DA6A45BE5}" srcOrd="19" destOrd="0" presId="urn:microsoft.com/office/officeart/2005/8/layout/orgChart1"/>
    <dgm:cxn modelId="{0656BD4B-8BBC-4CB8-9B23-315D98A479ED}" type="presParOf" srcId="{9B40B91E-322C-4AA4-8EA8-780DA6A45BE5}" destId="{BDCF7894-B77B-4064-BF1E-A1B44394E03B}" srcOrd="0" destOrd="0" presId="urn:microsoft.com/office/officeart/2005/8/layout/orgChart1"/>
    <dgm:cxn modelId="{CBBE076D-646C-4D30-8E36-4FA65FF51A03}" type="presParOf" srcId="{BDCF7894-B77B-4064-BF1E-A1B44394E03B}" destId="{116F8CE3-A21E-4C42-8A05-643D5FE31379}" srcOrd="0" destOrd="0" presId="urn:microsoft.com/office/officeart/2005/8/layout/orgChart1"/>
    <dgm:cxn modelId="{AB44B986-023C-4EC8-9820-E211C478E266}" type="presParOf" srcId="{BDCF7894-B77B-4064-BF1E-A1B44394E03B}" destId="{0EB445A3-65D6-4932-8805-A0DBA0D91855}" srcOrd="1" destOrd="0" presId="urn:microsoft.com/office/officeart/2005/8/layout/orgChart1"/>
    <dgm:cxn modelId="{164D4D4B-EF52-4A1C-88E2-909BB6293B86}" type="presParOf" srcId="{9B40B91E-322C-4AA4-8EA8-780DA6A45BE5}" destId="{C0D9C6E3-2178-4442-8BD2-1E17CFD69DFB}" srcOrd="1" destOrd="0" presId="urn:microsoft.com/office/officeart/2005/8/layout/orgChart1"/>
    <dgm:cxn modelId="{0B657CAD-285A-4365-8D51-A43A1023A7ED}" type="presParOf" srcId="{9B40B91E-322C-4AA4-8EA8-780DA6A45BE5}" destId="{BAA5AFA4-0178-4E56-8929-61EBB54BD925}" srcOrd="2" destOrd="0" presId="urn:microsoft.com/office/officeart/2005/8/layout/orgChart1"/>
    <dgm:cxn modelId="{FD15E191-D79D-4126-8AAB-8417725A4802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8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F707B3C2-C442-439F-A857-C8A22D551A2E}" type="presOf" srcId="{229EED26-B32A-4EAA-9BC7-9172C72B77A4}" destId="{45494B74-3ED4-46BA-AC12-6DB58CD96B6A}" srcOrd="0" destOrd="0" presId="urn:microsoft.com/office/officeart/2005/8/layout/orgChart1"/>
    <dgm:cxn modelId="{32CF150F-49EE-4A4B-8189-B9463FADCAE1}" type="presOf" srcId="{209D2B16-0651-4761-AF34-AF11EC34ABAF}" destId="{1C871BB5-62F6-4885-ACD0-7703A22589F8}" srcOrd="0" destOrd="0" presId="urn:microsoft.com/office/officeart/2005/8/layout/orgChart1"/>
    <dgm:cxn modelId="{0390AA12-1DCF-4603-A5F4-1438671D86A3}" type="presOf" srcId="{99EADA56-EACC-4463-9172-D13F14025A35}" destId="{24AE9095-9813-42A7-BD70-FBFF559B67F0}" srcOrd="0" destOrd="0" presId="urn:microsoft.com/office/officeart/2005/8/layout/orgChart1"/>
    <dgm:cxn modelId="{3986FAA7-6219-4A97-9447-C51F4569C6F5}" type="presOf" srcId="{F7E492C0-D75F-483F-B208-20528FF56183}" destId="{6328F3F3-0744-4439-B2E8-79062AEEC82D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2171976-52AA-49ED-BF80-87D54F8A5FFC}" type="presOf" srcId="{BD8BAC0E-89CF-48E6-B661-423D85A2D0A4}" destId="{74913850-F680-4EE9-9C66-538498415C60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6B0561A3-5E97-4B85-91CA-D0159462547A}" type="presOf" srcId="{37F786C1-9D59-4051-8EA8-8B35A42D16F5}" destId="{19DAD4F4-BDD1-4B18-A7BA-ED86D65B24AD}" srcOrd="0" destOrd="0" presId="urn:microsoft.com/office/officeart/2005/8/layout/orgChart1"/>
    <dgm:cxn modelId="{66D5B1BD-ADC3-4B81-BB2B-E76FAA9262BD}" type="presOf" srcId="{D6BAF78C-B810-4056-AEF8-944BF2239042}" destId="{795D1D43-E1F6-4FE7-96DC-9DC569EB1645}" srcOrd="1" destOrd="0" presId="urn:microsoft.com/office/officeart/2005/8/layout/orgChart1"/>
    <dgm:cxn modelId="{2ADD9B5F-F02F-47E5-A4FC-C1383373BA3B}" type="presOf" srcId="{754F6713-7476-4A81-8DDB-06AC19D18242}" destId="{EF058589-0EAD-4540-BE50-3525EB86D2D6}" srcOrd="0" destOrd="0" presId="urn:microsoft.com/office/officeart/2005/8/layout/orgChart1"/>
    <dgm:cxn modelId="{EE335941-A97C-4E18-9BAB-71C4A4EFE9AD}" type="presOf" srcId="{0B72B09D-2B6B-491D-84E3-8D273CC5A045}" destId="{4285653A-9C3E-44D9-9A62-C46F51B50CB4}" srcOrd="0" destOrd="0" presId="urn:microsoft.com/office/officeart/2005/8/layout/orgChart1"/>
    <dgm:cxn modelId="{FEFAC9A6-4261-4740-AF68-0AFA994843C8}" type="presOf" srcId="{66D3B1A6-EC79-4688-9FD8-3631C52892A8}" destId="{1452AAE3-7C60-42E7-B48D-825D20B797F8}" srcOrd="0" destOrd="0" presId="urn:microsoft.com/office/officeart/2005/8/layout/orgChart1"/>
    <dgm:cxn modelId="{E68EA296-8F08-4705-983B-BBBBC09CD62E}" type="presOf" srcId="{E5ADD0F3-3D14-4723-84F1-B7D2F082ED36}" destId="{086D4EEE-5856-4CCD-A755-5AABC3D1B1C3}" srcOrd="0" destOrd="0" presId="urn:microsoft.com/office/officeart/2005/8/layout/orgChart1"/>
    <dgm:cxn modelId="{2F8F869B-397D-4BF0-8445-9E36003F059B}" type="presOf" srcId="{0EBCA0ED-4E9E-47AC-95AD-E5969C27F72B}" destId="{CC92D6C7-2693-49F6-B644-D26F4B67C635}" srcOrd="1" destOrd="0" presId="urn:microsoft.com/office/officeart/2005/8/layout/orgChart1"/>
    <dgm:cxn modelId="{DCCFB14C-A12D-4A38-8D4E-5DF5CE639124}" type="presOf" srcId="{18D177C1-524B-4A5E-BB2A-51D15420D5EC}" destId="{BFF4297D-9DD5-4F82-A9FC-F8971922BE74}" srcOrd="0" destOrd="0" presId="urn:microsoft.com/office/officeart/2005/8/layout/orgChart1"/>
    <dgm:cxn modelId="{BA5624D8-F986-42E3-AEA9-F2F913310EBA}" type="presOf" srcId="{ED5178BE-DB7A-4128-90DE-10D3BAD51C26}" destId="{116F8CE3-A21E-4C42-8A05-643D5FE31379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2B49F582-700C-4EB1-B65C-5F8D355B0D08}" type="presOf" srcId="{9BF821AB-73D7-46E1-908F-129515DC495D}" destId="{796BCDEB-6F92-4D7F-9368-AAA1090A16E9}" srcOrd="1" destOrd="0" presId="urn:microsoft.com/office/officeart/2005/8/layout/orgChart1"/>
    <dgm:cxn modelId="{B5181672-2E86-4372-A50B-9FBFF1238EF3}" type="presOf" srcId="{209D2B16-0651-4761-AF34-AF11EC34ABAF}" destId="{40EFDCFE-6259-4D34-8B44-87E278B72383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B627F448-19B5-43E0-B270-A7BAEFC2236F}" type="presOf" srcId="{BD8BAC0E-89CF-48E6-B661-423D85A2D0A4}" destId="{54550EDA-FE5B-4D6E-AE5A-37DCEBD432C6}" srcOrd="0" destOrd="0" presId="urn:microsoft.com/office/officeart/2005/8/layout/orgChart1"/>
    <dgm:cxn modelId="{A94CE6EB-D5A5-4F31-832A-716781B368C6}" type="presOf" srcId="{ED5178BE-DB7A-4128-90DE-10D3BAD51C26}" destId="{0EB445A3-65D6-4932-8805-A0DBA0D91855}" srcOrd="1" destOrd="0" presId="urn:microsoft.com/office/officeart/2005/8/layout/orgChart1"/>
    <dgm:cxn modelId="{1DD1CA0C-EA2D-46CC-B64D-271CD6C42C1E}" type="presOf" srcId="{9BF821AB-73D7-46E1-908F-129515DC495D}" destId="{D3CE5028-E662-40F1-9329-CA241092246B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8A5F45AC-0DAA-4924-B489-8E9FB07F715B}" type="presOf" srcId="{B194E6A4-343B-4897-91E1-32A66AF365E3}" destId="{E051DEF9-EB24-4E61-8DDF-28711B3D1961}" srcOrd="0" destOrd="0" presId="urn:microsoft.com/office/officeart/2005/8/layout/orgChart1"/>
    <dgm:cxn modelId="{EBD70067-17AE-4791-8797-3D85C039FAF8}" type="presOf" srcId="{D6BAF78C-B810-4056-AEF8-944BF2239042}" destId="{A0751396-217E-4E2F-971C-00D04A696A6F}" srcOrd="0" destOrd="0" presId="urn:microsoft.com/office/officeart/2005/8/layout/orgChart1"/>
    <dgm:cxn modelId="{DC37F5D0-3F37-46A1-80F9-62E9DFB75D81}" type="presOf" srcId="{E5ADD0F3-3D14-4723-84F1-B7D2F082ED36}" destId="{C15C84A0-24B0-40D1-BD62-B48FC5B8B2FE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BFDE482D-EF5F-4B91-BE18-2B86179CFE96}" type="presOf" srcId="{08C27CB2-FCF0-4D44-A11A-51AB8C303D76}" destId="{F4DFE207-A4FE-4A34-BB45-7EE66CAF64F2}" srcOrd="1" destOrd="0" presId="urn:microsoft.com/office/officeart/2005/8/layout/orgChart1"/>
    <dgm:cxn modelId="{46843CAC-03B7-4064-9FE3-DECE6CADBCC6}" type="presOf" srcId="{08C27CB2-FCF0-4D44-A11A-51AB8C303D76}" destId="{02741DF8-5B19-4907-BB9D-96B32D56E8E3}" srcOrd="0" destOrd="0" presId="urn:microsoft.com/office/officeart/2005/8/layout/orgChart1"/>
    <dgm:cxn modelId="{095BD34A-44DC-42B9-8C86-3E81B7823986}" type="presOf" srcId="{CFB979D6-F55C-4C35-8C9E-410527FCC021}" destId="{33276428-B538-4463-97EC-AC510A8C1CB9}" srcOrd="0" destOrd="0" presId="urn:microsoft.com/office/officeart/2005/8/layout/orgChart1"/>
    <dgm:cxn modelId="{4FB1E374-5ADA-4569-A51B-96C478BEC80D}" type="presOf" srcId="{CFB979D6-F55C-4C35-8C9E-410527FCC021}" destId="{106B9E69-B0B2-4A80-B430-B387C3F41A3D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23879F1C-E983-46C5-B6B8-A83406F744FD}" type="presOf" srcId="{86D92570-30BE-4FC6-AB1F-3EF239C7C587}" destId="{222B6181-6608-4696-9457-D00D9C39803B}" srcOrd="0" destOrd="0" presId="urn:microsoft.com/office/officeart/2005/8/layout/orgChart1"/>
    <dgm:cxn modelId="{52042757-DDA7-416A-A8F3-5D6D67A10572}" type="presOf" srcId="{0EBCA0ED-4E9E-47AC-95AD-E5969C27F72B}" destId="{04901C3C-C9E4-4718-A6DB-6FAFE385C3B5}" srcOrd="0" destOrd="0" presId="urn:microsoft.com/office/officeart/2005/8/layout/orgChart1"/>
    <dgm:cxn modelId="{588D8E16-E48E-499C-9654-EC724D1561A6}" type="presOf" srcId="{51334DF0-F427-4345-95B1-1889CAB9077B}" destId="{7BA73795-A245-467E-BE24-5416FD86209A}" srcOrd="0" destOrd="0" presId="urn:microsoft.com/office/officeart/2005/8/layout/orgChart1"/>
    <dgm:cxn modelId="{ADE69B30-F70D-4B1C-82FF-FA11B809C4E9}" type="presOf" srcId="{99EADA56-EACC-4463-9172-D13F14025A35}" destId="{0C688BC0-7AC1-40D0-BA1A-812F1047DA73}" srcOrd="1" destOrd="0" presId="urn:microsoft.com/office/officeart/2005/8/layout/orgChart1"/>
    <dgm:cxn modelId="{187D101C-772B-4E22-89E8-6AEAD06240AF}" type="presOf" srcId="{815BE3AE-520C-401A-A055-DEC3D7FE5E42}" destId="{894B5E8F-9592-4CE9-B1C0-6BE0E501D811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FE139E40-E31C-4677-965A-AAC23F318535}" type="presOf" srcId="{F7E492C0-D75F-483F-B208-20528FF56183}" destId="{612C0F5D-EFC2-4E92-8682-1B086BE24534}" srcOrd="0" destOrd="0" presId="urn:microsoft.com/office/officeart/2005/8/layout/orgChart1"/>
    <dgm:cxn modelId="{F9A6C93F-D592-48DE-BA50-272D174B4321}" type="presOf" srcId="{52A7B299-987B-4C85-966A-44913F9C8407}" destId="{23F44244-351A-4313-89DA-1D0C8020ABF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DA247F7A-E274-4A90-A9F8-0718D03B87E3}" type="presParOf" srcId="{894B5E8F-9592-4CE9-B1C0-6BE0E501D811}" destId="{F6E6FEAD-6DBB-41DF-AA5C-F2D7862E1A0F}" srcOrd="0" destOrd="0" presId="urn:microsoft.com/office/officeart/2005/8/layout/orgChart1"/>
    <dgm:cxn modelId="{68312420-FC00-40D1-9C50-3BEA6E77833F}" type="presParOf" srcId="{F6E6FEAD-6DBB-41DF-AA5C-F2D7862E1A0F}" destId="{F86EFF71-763B-4D0E-A9F8-B881FD6D4458}" srcOrd="0" destOrd="0" presId="urn:microsoft.com/office/officeart/2005/8/layout/orgChart1"/>
    <dgm:cxn modelId="{DF0295CB-DFD4-4D07-8F06-D4D30EE3D3DA}" type="presParOf" srcId="{F86EFF71-763B-4D0E-A9F8-B881FD6D4458}" destId="{A0751396-217E-4E2F-971C-00D04A696A6F}" srcOrd="0" destOrd="0" presId="urn:microsoft.com/office/officeart/2005/8/layout/orgChart1"/>
    <dgm:cxn modelId="{ACE858FF-2597-44C7-89C4-99F262B633F2}" type="presParOf" srcId="{F86EFF71-763B-4D0E-A9F8-B881FD6D4458}" destId="{795D1D43-E1F6-4FE7-96DC-9DC569EB1645}" srcOrd="1" destOrd="0" presId="urn:microsoft.com/office/officeart/2005/8/layout/orgChart1"/>
    <dgm:cxn modelId="{92188B68-0E4C-4878-A9B6-62D36E0BBBF4}" type="presParOf" srcId="{F6E6FEAD-6DBB-41DF-AA5C-F2D7862E1A0F}" destId="{60CB6DC7-77D2-4A35-B8A4-2BD19E9716B0}" srcOrd="1" destOrd="0" presId="urn:microsoft.com/office/officeart/2005/8/layout/orgChart1"/>
    <dgm:cxn modelId="{929F57C6-B413-4AEF-933D-B990B02AD7B6}" type="presParOf" srcId="{60CB6DC7-77D2-4A35-B8A4-2BD19E9716B0}" destId="{BFF4297D-9DD5-4F82-A9FC-F8971922BE74}" srcOrd="0" destOrd="0" presId="urn:microsoft.com/office/officeart/2005/8/layout/orgChart1"/>
    <dgm:cxn modelId="{AC8691E8-FF8C-4421-9089-1541C746240C}" type="presParOf" srcId="{60CB6DC7-77D2-4A35-B8A4-2BD19E9716B0}" destId="{09E2E397-B08A-4762-9BC9-CE60F5750A68}" srcOrd="1" destOrd="0" presId="urn:microsoft.com/office/officeart/2005/8/layout/orgChart1"/>
    <dgm:cxn modelId="{F0B5497C-14B8-49CF-90AB-72D6D85F94A7}" type="presParOf" srcId="{09E2E397-B08A-4762-9BC9-CE60F5750A68}" destId="{15C1C1EC-DC40-4C3E-83B7-E8E7AA213083}" srcOrd="0" destOrd="0" presId="urn:microsoft.com/office/officeart/2005/8/layout/orgChart1"/>
    <dgm:cxn modelId="{175F89A4-FD44-4FA0-95AD-02252F7E0A01}" type="presParOf" srcId="{15C1C1EC-DC40-4C3E-83B7-E8E7AA213083}" destId="{24AE9095-9813-42A7-BD70-FBFF559B67F0}" srcOrd="0" destOrd="0" presId="urn:microsoft.com/office/officeart/2005/8/layout/orgChart1"/>
    <dgm:cxn modelId="{C9AEA881-3AA9-43AD-A5C5-3808E6A5B21E}" type="presParOf" srcId="{15C1C1EC-DC40-4C3E-83B7-E8E7AA213083}" destId="{0C688BC0-7AC1-40D0-BA1A-812F1047DA73}" srcOrd="1" destOrd="0" presId="urn:microsoft.com/office/officeart/2005/8/layout/orgChart1"/>
    <dgm:cxn modelId="{E6829675-0677-45B1-8B82-E591B53DB433}" type="presParOf" srcId="{09E2E397-B08A-4762-9BC9-CE60F5750A68}" destId="{24EAD053-ECC4-46B5-B579-69C8FF485C87}" srcOrd="1" destOrd="0" presId="urn:microsoft.com/office/officeart/2005/8/layout/orgChart1"/>
    <dgm:cxn modelId="{6651670B-C19D-4CF5-BA2A-DC95C774D583}" type="presParOf" srcId="{09E2E397-B08A-4762-9BC9-CE60F5750A68}" destId="{98118BC6-806A-4595-8CB0-2425A43BA65B}" srcOrd="2" destOrd="0" presId="urn:microsoft.com/office/officeart/2005/8/layout/orgChart1"/>
    <dgm:cxn modelId="{921E78CE-7CBF-471D-A3D1-7778A0EACD64}" type="presParOf" srcId="{60CB6DC7-77D2-4A35-B8A4-2BD19E9716B0}" destId="{7BA73795-A245-467E-BE24-5416FD86209A}" srcOrd="2" destOrd="0" presId="urn:microsoft.com/office/officeart/2005/8/layout/orgChart1"/>
    <dgm:cxn modelId="{7D34B42D-6F68-4562-A4B6-D84BAAE023E6}" type="presParOf" srcId="{60CB6DC7-77D2-4A35-B8A4-2BD19E9716B0}" destId="{586FD9D2-9F0F-4006-B06F-DF280926BC5B}" srcOrd="3" destOrd="0" presId="urn:microsoft.com/office/officeart/2005/8/layout/orgChart1"/>
    <dgm:cxn modelId="{E8988D9D-8A53-4FCA-BBE2-AC524A95FE67}" type="presParOf" srcId="{586FD9D2-9F0F-4006-B06F-DF280926BC5B}" destId="{E7717D76-D0AF-4227-BE0A-FBDA3922C040}" srcOrd="0" destOrd="0" presId="urn:microsoft.com/office/officeart/2005/8/layout/orgChart1"/>
    <dgm:cxn modelId="{CC767001-EE4B-42E9-AE63-5A98F7D32EEF}" type="presParOf" srcId="{E7717D76-D0AF-4227-BE0A-FBDA3922C040}" destId="{33276428-B538-4463-97EC-AC510A8C1CB9}" srcOrd="0" destOrd="0" presId="urn:microsoft.com/office/officeart/2005/8/layout/orgChart1"/>
    <dgm:cxn modelId="{6F40CC7D-880D-4B9E-B24E-C91F329BCFE9}" type="presParOf" srcId="{E7717D76-D0AF-4227-BE0A-FBDA3922C040}" destId="{106B9E69-B0B2-4A80-B430-B387C3F41A3D}" srcOrd="1" destOrd="0" presId="urn:microsoft.com/office/officeart/2005/8/layout/orgChart1"/>
    <dgm:cxn modelId="{A39E188A-8324-4E35-A22C-BACB8118B60E}" type="presParOf" srcId="{586FD9D2-9F0F-4006-B06F-DF280926BC5B}" destId="{41F7A624-7041-43D3-BDF2-7749114F50E6}" srcOrd="1" destOrd="0" presId="urn:microsoft.com/office/officeart/2005/8/layout/orgChart1"/>
    <dgm:cxn modelId="{847946A2-B341-47BA-B7A3-3F528E2E6C45}" type="presParOf" srcId="{586FD9D2-9F0F-4006-B06F-DF280926BC5B}" destId="{F7095511-468E-4665-A09D-2B2006ECD36E}" srcOrd="2" destOrd="0" presId="urn:microsoft.com/office/officeart/2005/8/layout/orgChart1"/>
    <dgm:cxn modelId="{FB785197-D9ED-4ADA-9387-84887E3DEF28}" type="presParOf" srcId="{60CB6DC7-77D2-4A35-B8A4-2BD19E9716B0}" destId="{45494B74-3ED4-46BA-AC12-6DB58CD96B6A}" srcOrd="4" destOrd="0" presId="urn:microsoft.com/office/officeart/2005/8/layout/orgChart1"/>
    <dgm:cxn modelId="{12203098-36D2-4630-BE9D-261E92A0BD76}" type="presParOf" srcId="{60CB6DC7-77D2-4A35-B8A4-2BD19E9716B0}" destId="{2BD2F572-E5B2-42F4-B1DA-B2DE90A50116}" srcOrd="5" destOrd="0" presId="urn:microsoft.com/office/officeart/2005/8/layout/orgChart1"/>
    <dgm:cxn modelId="{532F9466-61BF-4E7B-A1C0-7B82D60F6C0B}" type="presParOf" srcId="{2BD2F572-E5B2-42F4-B1DA-B2DE90A50116}" destId="{4FB94DF8-8996-460D-952E-8570C8BF9E5F}" srcOrd="0" destOrd="0" presId="urn:microsoft.com/office/officeart/2005/8/layout/orgChart1"/>
    <dgm:cxn modelId="{990E02CA-92F5-4496-B6AD-8F9DB3CC2733}" type="presParOf" srcId="{4FB94DF8-8996-460D-952E-8570C8BF9E5F}" destId="{D3CE5028-E662-40F1-9329-CA241092246B}" srcOrd="0" destOrd="0" presId="urn:microsoft.com/office/officeart/2005/8/layout/orgChart1"/>
    <dgm:cxn modelId="{B2B36443-2DDE-4468-9ABD-7C4748616CE4}" type="presParOf" srcId="{4FB94DF8-8996-460D-952E-8570C8BF9E5F}" destId="{796BCDEB-6F92-4D7F-9368-AAA1090A16E9}" srcOrd="1" destOrd="0" presId="urn:microsoft.com/office/officeart/2005/8/layout/orgChart1"/>
    <dgm:cxn modelId="{CC096B9C-4A24-44E6-9ABF-583B8C267767}" type="presParOf" srcId="{2BD2F572-E5B2-42F4-B1DA-B2DE90A50116}" destId="{7DD5ECEE-58F8-4608-9226-F38A81E8D15D}" srcOrd="1" destOrd="0" presId="urn:microsoft.com/office/officeart/2005/8/layout/orgChart1"/>
    <dgm:cxn modelId="{50057D64-0B18-4D61-A3F0-9C7B754ABE4D}" type="presParOf" srcId="{2BD2F572-E5B2-42F4-B1DA-B2DE90A50116}" destId="{504DD2A7-B320-4E93-A2C4-D7DA9DED4FD8}" srcOrd="2" destOrd="0" presId="urn:microsoft.com/office/officeart/2005/8/layout/orgChart1"/>
    <dgm:cxn modelId="{D15257A3-60DE-4500-BABC-6F59DD2E3A3E}" type="presParOf" srcId="{60CB6DC7-77D2-4A35-B8A4-2BD19E9716B0}" destId="{23F44244-351A-4313-89DA-1D0C8020ABFA}" srcOrd="6" destOrd="0" presId="urn:microsoft.com/office/officeart/2005/8/layout/orgChart1"/>
    <dgm:cxn modelId="{CA07A0C9-DAE3-45CA-B1FF-2D59ECE90A1E}" type="presParOf" srcId="{60CB6DC7-77D2-4A35-B8A4-2BD19E9716B0}" destId="{04D03080-FCDD-435B-9097-DA7E4214C741}" srcOrd="7" destOrd="0" presId="urn:microsoft.com/office/officeart/2005/8/layout/orgChart1"/>
    <dgm:cxn modelId="{2A01141C-9A3E-4669-8E64-9067562BC906}" type="presParOf" srcId="{04D03080-FCDD-435B-9097-DA7E4214C741}" destId="{1893CFF5-D809-477A-AFD5-27E7ACB3559D}" srcOrd="0" destOrd="0" presId="urn:microsoft.com/office/officeart/2005/8/layout/orgChart1"/>
    <dgm:cxn modelId="{AC48B89B-5419-4269-AB85-22701A3334FD}" type="presParOf" srcId="{1893CFF5-D809-477A-AFD5-27E7ACB3559D}" destId="{612C0F5D-EFC2-4E92-8682-1B086BE24534}" srcOrd="0" destOrd="0" presId="urn:microsoft.com/office/officeart/2005/8/layout/orgChart1"/>
    <dgm:cxn modelId="{66C7B3E6-4263-404C-AD67-43140290BB77}" type="presParOf" srcId="{1893CFF5-D809-477A-AFD5-27E7ACB3559D}" destId="{6328F3F3-0744-4439-B2E8-79062AEEC82D}" srcOrd="1" destOrd="0" presId="urn:microsoft.com/office/officeart/2005/8/layout/orgChart1"/>
    <dgm:cxn modelId="{BD3A9074-1BEA-433B-9F28-4728FA4B1989}" type="presParOf" srcId="{04D03080-FCDD-435B-9097-DA7E4214C741}" destId="{7B18954F-C92F-4A2E-960D-E7B54F3A9750}" srcOrd="1" destOrd="0" presId="urn:microsoft.com/office/officeart/2005/8/layout/orgChart1"/>
    <dgm:cxn modelId="{9D6E62E6-FC84-4067-BEE1-D3E42BD2EBD3}" type="presParOf" srcId="{04D03080-FCDD-435B-9097-DA7E4214C741}" destId="{38245F34-9EDB-4FC2-955D-DC7CEC4103C2}" srcOrd="2" destOrd="0" presId="urn:microsoft.com/office/officeart/2005/8/layout/orgChart1"/>
    <dgm:cxn modelId="{56DE057E-5CC8-444E-AB00-CA669ED10974}" type="presParOf" srcId="{60CB6DC7-77D2-4A35-B8A4-2BD19E9716B0}" destId="{1452AAE3-7C60-42E7-B48D-825D20B797F8}" srcOrd="8" destOrd="0" presId="urn:microsoft.com/office/officeart/2005/8/layout/orgChart1"/>
    <dgm:cxn modelId="{7F0E2800-4B60-4D36-A8AB-357683787039}" type="presParOf" srcId="{60CB6DC7-77D2-4A35-B8A4-2BD19E9716B0}" destId="{9E45F886-61EF-4A2B-95FB-0CBBAD1FA1AB}" srcOrd="9" destOrd="0" presId="urn:microsoft.com/office/officeart/2005/8/layout/orgChart1"/>
    <dgm:cxn modelId="{893AC509-3911-473C-8B79-BFD0838A358C}" type="presParOf" srcId="{9E45F886-61EF-4A2B-95FB-0CBBAD1FA1AB}" destId="{CAB04ADC-B21C-4AA2-8AAC-AFD0BD8D6B35}" srcOrd="0" destOrd="0" presId="urn:microsoft.com/office/officeart/2005/8/layout/orgChart1"/>
    <dgm:cxn modelId="{4973115E-000B-484C-AF9F-3ACE32D89425}" type="presParOf" srcId="{CAB04ADC-B21C-4AA2-8AAC-AFD0BD8D6B35}" destId="{54550EDA-FE5B-4D6E-AE5A-37DCEBD432C6}" srcOrd="0" destOrd="0" presId="urn:microsoft.com/office/officeart/2005/8/layout/orgChart1"/>
    <dgm:cxn modelId="{C3F1ED6A-CFAF-47A8-92BE-8B657F75F7B5}" type="presParOf" srcId="{CAB04ADC-B21C-4AA2-8AAC-AFD0BD8D6B35}" destId="{74913850-F680-4EE9-9C66-538498415C60}" srcOrd="1" destOrd="0" presId="urn:microsoft.com/office/officeart/2005/8/layout/orgChart1"/>
    <dgm:cxn modelId="{00B0F478-9A2B-4723-8D81-99E02E2FB58A}" type="presParOf" srcId="{9E45F886-61EF-4A2B-95FB-0CBBAD1FA1AB}" destId="{B4E13D2C-B175-46FB-8857-FCF23190FDFA}" srcOrd="1" destOrd="0" presId="urn:microsoft.com/office/officeart/2005/8/layout/orgChart1"/>
    <dgm:cxn modelId="{52F2B5A3-A59D-4715-A784-357C171D7BB9}" type="presParOf" srcId="{9E45F886-61EF-4A2B-95FB-0CBBAD1FA1AB}" destId="{3CFB4F26-15BB-496E-BD23-D165B45E224C}" srcOrd="2" destOrd="0" presId="urn:microsoft.com/office/officeart/2005/8/layout/orgChart1"/>
    <dgm:cxn modelId="{FAF7454D-FC56-48AC-8727-BBC6AF82C344}" type="presParOf" srcId="{60CB6DC7-77D2-4A35-B8A4-2BD19E9716B0}" destId="{EF058589-0EAD-4540-BE50-3525EB86D2D6}" srcOrd="10" destOrd="0" presId="urn:microsoft.com/office/officeart/2005/8/layout/orgChart1"/>
    <dgm:cxn modelId="{9C50B68B-8870-4DC9-A2FA-414F75E0809C}" type="presParOf" srcId="{60CB6DC7-77D2-4A35-B8A4-2BD19E9716B0}" destId="{EA31937F-D328-4B26-B242-667558808D4D}" srcOrd="11" destOrd="0" presId="urn:microsoft.com/office/officeart/2005/8/layout/orgChart1"/>
    <dgm:cxn modelId="{D2E81809-ED9D-450B-B2D6-8B64BF9103F2}" type="presParOf" srcId="{EA31937F-D328-4B26-B242-667558808D4D}" destId="{E6C371F6-A193-4C42-8B28-DB711D4C3A43}" srcOrd="0" destOrd="0" presId="urn:microsoft.com/office/officeart/2005/8/layout/orgChart1"/>
    <dgm:cxn modelId="{8467E5B6-528D-4F74-9248-8EC89064EBE9}" type="presParOf" srcId="{E6C371F6-A193-4C42-8B28-DB711D4C3A43}" destId="{086D4EEE-5856-4CCD-A755-5AABC3D1B1C3}" srcOrd="0" destOrd="0" presId="urn:microsoft.com/office/officeart/2005/8/layout/orgChart1"/>
    <dgm:cxn modelId="{D158148B-FE0E-4F4D-8BD9-05899021BD7B}" type="presParOf" srcId="{E6C371F6-A193-4C42-8B28-DB711D4C3A43}" destId="{C15C84A0-24B0-40D1-BD62-B48FC5B8B2FE}" srcOrd="1" destOrd="0" presId="urn:microsoft.com/office/officeart/2005/8/layout/orgChart1"/>
    <dgm:cxn modelId="{6D9AE2E9-B95D-4223-88DD-4439199721E4}" type="presParOf" srcId="{EA31937F-D328-4B26-B242-667558808D4D}" destId="{1198569A-A42E-4D95-8E21-978D554A81DC}" srcOrd="1" destOrd="0" presId="urn:microsoft.com/office/officeart/2005/8/layout/orgChart1"/>
    <dgm:cxn modelId="{B09BD9FD-CDEE-4073-B9ED-C0CC8DCF442A}" type="presParOf" srcId="{EA31937F-D328-4B26-B242-667558808D4D}" destId="{EC8AA261-2834-4FC7-92DA-D26E12D1671F}" srcOrd="2" destOrd="0" presId="urn:microsoft.com/office/officeart/2005/8/layout/orgChart1"/>
    <dgm:cxn modelId="{2BED1FD8-091D-444B-8806-DA52ED9BD482}" type="presParOf" srcId="{60CB6DC7-77D2-4A35-B8A4-2BD19E9716B0}" destId="{19DAD4F4-BDD1-4B18-A7BA-ED86D65B24AD}" srcOrd="12" destOrd="0" presId="urn:microsoft.com/office/officeart/2005/8/layout/orgChart1"/>
    <dgm:cxn modelId="{0E8F8B7C-C9A5-484A-9DB8-D2A8E1F67E59}" type="presParOf" srcId="{60CB6DC7-77D2-4A35-B8A4-2BD19E9716B0}" destId="{918A67D1-D052-4666-B5F9-11B942AAA1AA}" srcOrd="13" destOrd="0" presId="urn:microsoft.com/office/officeart/2005/8/layout/orgChart1"/>
    <dgm:cxn modelId="{E760C7E5-D557-4ECC-9F88-4E685C1C7054}" type="presParOf" srcId="{918A67D1-D052-4666-B5F9-11B942AAA1AA}" destId="{D1F81C95-FEA0-4DAF-BB95-9E1EB7849588}" srcOrd="0" destOrd="0" presId="urn:microsoft.com/office/officeart/2005/8/layout/orgChart1"/>
    <dgm:cxn modelId="{B91895FF-C141-4DD0-999D-4164EEC01860}" type="presParOf" srcId="{D1F81C95-FEA0-4DAF-BB95-9E1EB7849588}" destId="{02741DF8-5B19-4907-BB9D-96B32D56E8E3}" srcOrd="0" destOrd="0" presId="urn:microsoft.com/office/officeart/2005/8/layout/orgChart1"/>
    <dgm:cxn modelId="{97C53B44-FE6F-4C23-BE9E-8C993DD7F704}" type="presParOf" srcId="{D1F81C95-FEA0-4DAF-BB95-9E1EB7849588}" destId="{F4DFE207-A4FE-4A34-BB45-7EE66CAF64F2}" srcOrd="1" destOrd="0" presId="urn:microsoft.com/office/officeart/2005/8/layout/orgChart1"/>
    <dgm:cxn modelId="{09BC20B0-9EE3-41BC-9C78-25F18009C069}" type="presParOf" srcId="{918A67D1-D052-4666-B5F9-11B942AAA1AA}" destId="{7463ABDD-1B05-4C24-913B-A5F30C863DC6}" srcOrd="1" destOrd="0" presId="urn:microsoft.com/office/officeart/2005/8/layout/orgChart1"/>
    <dgm:cxn modelId="{DFE9892F-E419-4324-9F86-39D114F4D30C}" type="presParOf" srcId="{918A67D1-D052-4666-B5F9-11B942AAA1AA}" destId="{34DB430E-9ED1-422E-8E1B-809AA8B2AC07}" srcOrd="2" destOrd="0" presId="urn:microsoft.com/office/officeart/2005/8/layout/orgChart1"/>
    <dgm:cxn modelId="{1ADE6211-5379-4C6B-970B-077F1429F69E}" type="presParOf" srcId="{60CB6DC7-77D2-4A35-B8A4-2BD19E9716B0}" destId="{4285653A-9C3E-44D9-9A62-C46F51B50CB4}" srcOrd="14" destOrd="0" presId="urn:microsoft.com/office/officeart/2005/8/layout/orgChart1"/>
    <dgm:cxn modelId="{80383316-6609-472F-9F69-559C9A4B0644}" type="presParOf" srcId="{60CB6DC7-77D2-4A35-B8A4-2BD19E9716B0}" destId="{3F7C7A20-0E24-446D-97FB-C9C76AF1DE89}" srcOrd="15" destOrd="0" presId="urn:microsoft.com/office/officeart/2005/8/layout/orgChart1"/>
    <dgm:cxn modelId="{8398BC06-BE28-4EE5-A7A0-81E8A1DF0083}" type="presParOf" srcId="{3F7C7A20-0E24-446D-97FB-C9C76AF1DE89}" destId="{B976113F-97B3-4177-9A4E-730F8F84FAB8}" srcOrd="0" destOrd="0" presId="urn:microsoft.com/office/officeart/2005/8/layout/orgChart1"/>
    <dgm:cxn modelId="{FD9393BD-98B3-4FBF-A47D-2694C97A8F32}" type="presParOf" srcId="{B976113F-97B3-4177-9A4E-730F8F84FAB8}" destId="{1C871BB5-62F6-4885-ACD0-7703A22589F8}" srcOrd="0" destOrd="0" presId="urn:microsoft.com/office/officeart/2005/8/layout/orgChart1"/>
    <dgm:cxn modelId="{8FC238B2-14A5-4148-A9E5-EB98967A7A5B}" type="presParOf" srcId="{B976113F-97B3-4177-9A4E-730F8F84FAB8}" destId="{40EFDCFE-6259-4D34-8B44-87E278B72383}" srcOrd="1" destOrd="0" presId="urn:microsoft.com/office/officeart/2005/8/layout/orgChart1"/>
    <dgm:cxn modelId="{ED727926-E185-4BCD-AE31-1F9F5518135B}" type="presParOf" srcId="{3F7C7A20-0E24-446D-97FB-C9C76AF1DE89}" destId="{B91B8244-32AD-42A4-92D4-CB4770897114}" srcOrd="1" destOrd="0" presId="urn:microsoft.com/office/officeart/2005/8/layout/orgChart1"/>
    <dgm:cxn modelId="{6B90D5B2-9028-4913-8B4D-13500ACE94E7}" type="presParOf" srcId="{3F7C7A20-0E24-446D-97FB-C9C76AF1DE89}" destId="{1970A3A8-004E-441D-9602-3AE4BFF966BB}" srcOrd="2" destOrd="0" presId="urn:microsoft.com/office/officeart/2005/8/layout/orgChart1"/>
    <dgm:cxn modelId="{38CC574A-B618-4320-8C85-44BC7DC8E802}" type="presParOf" srcId="{60CB6DC7-77D2-4A35-B8A4-2BD19E9716B0}" destId="{E051DEF9-EB24-4E61-8DDF-28711B3D1961}" srcOrd="16" destOrd="0" presId="urn:microsoft.com/office/officeart/2005/8/layout/orgChart1"/>
    <dgm:cxn modelId="{DE19F365-27CE-409E-AA3F-15C233B5F83F}" type="presParOf" srcId="{60CB6DC7-77D2-4A35-B8A4-2BD19E9716B0}" destId="{1790A086-014C-48DB-898D-CAF28D640590}" srcOrd="17" destOrd="0" presId="urn:microsoft.com/office/officeart/2005/8/layout/orgChart1"/>
    <dgm:cxn modelId="{7E10569F-49BF-4B25-B115-99B9B3B1ABA5}" type="presParOf" srcId="{1790A086-014C-48DB-898D-CAF28D640590}" destId="{44C7FE0A-DC70-4DAA-AD69-1B9A412EF065}" srcOrd="0" destOrd="0" presId="urn:microsoft.com/office/officeart/2005/8/layout/orgChart1"/>
    <dgm:cxn modelId="{4458FF89-B59F-46EB-BCD3-591DA7E60EE2}" type="presParOf" srcId="{44C7FE0A-DC70-4DAA-AD69-1B9A412EF065}" destId="{04901C3C-C9E4-4718-A6DB-6FAFE385C3B5}" srcOrd="0" destOrd="0" presId="urn:microsoft.com/office/officeart/2005/8/layout/orgChart1"/>
    <dgm:cxn modelId="{83E5265A-E489-4440-8D71-C1ACE38F3A43}" type="presParOf" srcId="{44C7FE0A-DC70-4DAA-AD69-1B9A412EF065}" destId="{CC92D6C7-2693-49F6-B644-D26F4B67C635}" srcOrd="1" destOrd="0" presId="urn:microsoft.com/office/officeart/2005/8/layout/orgChart1"/>
    <dgm:cxn modelId="{E1D4FABC-6592-47E7-B625-7B25192D643E}" type="presParOf" srcId="{1790A086-014C-48DB-898D-CAF28D640590}" destId="{E15BAABB-15F0-4486-ACDD-ECAB66CCEA8C}" srcOrd="1" destOrd="0" presId="urn:microsoft.com/office/officeart/2005/8/layout/orgChart1"/>
    <dgm:cxn modelId="{B50884CD-18E2-459D-9324-0EB3E960B8AC}" type="presParOf" srcId="{1790A086-014C-48DB-898D-CAF28D640590}" destId="{CEB5D3E4-D6D6-4957-9B31-B5C80A35534C}" srcOrd="2" destOrd="0" presId="urn:microsoft.com/office/officeart/2005/8/layout/orgChart1"/>
    <dgm:cxn modelId="{DC79C058-5E27-476D-9A4E-CA8146C363AE}" type="presParOf" srcId="{60CB6DC7-77D2-4A35-B8A4-2BD19E9716B0}" destId="{222B6181-6608-4696-9457-D00D9C39803B}" srcOrd="18" destOrd="0" presId="urn:microsoft.com/office/officeart/2005/8/layout/orgChart1"/>
    <dgm:cxn modelId="{A67568D3-05BB-4AA4-9734-9D90B60B8CC0}" type="presParOf" srcId="{60CB6DC7-77D2-4A35-B8A4-2BD19E9716B0}" destId="{9B40B91E-322C-4AA4-8EA8-780DA6A45BE5}" srcOrd="19" destOrd="0" presId="urn:microsoft.com/office/officeart/2005/8/layout/orgChart1"/>
    <dgm:cxn modelId="{09F71FF5-2D50-4AD6-BABF-7D577A0D656C}" type="presParOf" srcId="{9B40B91E-322C-4AA4-8EA8-780DA6A45BE5}" destId="{BDCF7894-B77B-4064-BF1E-A1B44394E03B}" srcOrd="0" destOrd="0" presId="urn:microsoft.com/office/officeart/2005/8/layout/orgChart1"/>
    <dgm:cxn modelId="{ECBB0A05-3A1B-4DBA-A8A7-7EA04C7412EE}" type="presParOf" srcId="{BDCF7894-B77B-4064-BF1E-A1B44394E03B}" destId="{116F8CE3-A21E-4C42-8A05-643D5FE31379}" srcOrd="0" destOrd="0" presId="urn:microsoft.com/office/officeart/2005/8/layout/orgChart1"/>
    <dgm:cxn modelId="{3F5F5A40-44E4-49F3-85E8-299ACE38F688}" type="presParOf" srcId="{BDCF7894-B77B-4064-BF1E-A1B44394E03B}" destId="{0EB445A3-65D6-4932-8805-A0DBA0D91855}" srcOrd="1" destOrd="0" presId="urn:microsoft.com/office/officeart/2005/8/layout/orgChart1"/>
    <dgm:cxn modelId="{7B512B13-5ADD-4099-AF3B-4356431CAA7B}" type="presParOf" srcId="{9B40B91E-322C-4AA4-8EA8-780DA6A45BE5}" destId="{C0D9C6E3-2178-4442-8BD2-1E17CFD69DFB}" srcOrd="1" destOrd="0" presId="urn:microsoft.com/office/officeart/2005/8/layout/orgChart1"/>
    <dgm:cxn modelId="{FEC985EB-F770-41D6-BB08-BFE54784E9F9}" type="presParOf" srcId="{9B40B91E-322C-4AA4-8EA8-780DA6A45BE5}" destId="{BAA5AFA4-0178-4E56-8929-61EBB54BD925}" srcOrd="2" destOrd="0" presId="urn:microsoft.com/office/officeart/2005/8/layout/orgChart1"/>
    <dgm:cxn modelId="{E04D0D23-9B0C-46C3-8C37-4D706359905C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9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FAE1521-9E73-47C2-BD5F-2E04BE339AA3}" type="presOf" srcId="{F7E492C0-D75F-483F-B208-20528FF56183}" destId="{6328F3F3-0744-4439-B2E8-79062AEEC82D}" srcOrd="1" destOrd="0" presId="urn:microsoft.com/office/officeart/2005/8/layout/orgChart1"/>
    <dgm:cxn modelId="{055C1C38-481A-497D-9599-70E635B6F72B}" type="presOf" srcId="{CFB979D6-F55C-4C35-8C9E-410527FCC021}" destId="{106B9E69-B0B2-4A80-B430-B387C3F41A3D}" srcOrd="1" destOrd="0" presId="urn:microsoft.com/office/officeart/2005/8/layout/orgChart1"/>
    <dgm:cxn modelId="{69FFB8FB-CD65-49AE-A114-BD5DBB1FC7F2}" type="presOf" srcId="{9BF821AB-73D7-46E1-908F-129515DC495D}" destId="{D3CE5028-E662-40F1-9329-CA241092246B}" srcOrd="0" destOrd="0" presId="urn:microsoft.com/office/officeart/2005/8/layout/orgChart1"/>
    <dgm:cxn modelId="{A27BC5B9-7684-414D-9100-ECF79EE58873}" type="presOf" srcId="{9BF821AB-73D7-46E1-908F-129515DC495D}" destId="{796BCDEB-6F92-4D7F-9368-AAA1090A16E9}" srcOrd="1" destOrd="0" presId="urn:microsoft.com/office/officeart/2005/8/layout/orgChart1"/>
    <dgm:cxn modelId="{4F9A1274-7253-4BD3-8705-145A9715F460}" type="presOf" srcId="{815BE3AE-520C-401A-A055-DEC3D7FE5E42}" destId="{894B5E8F-9592-4CE9-B1C0-6BE0E501D811}" srcOrd="0" destOrd="0" presId="urn:microsoft.com/office/officeart/2005/8/layout/orgChart1"/>
    <dgm:cxn modelId="{7FE0C55E-BAB9-48E3-B834-F2F0D3EDBA2F}" type="presOf" srcId="{D6BAF78C-B810-4056-AEF8-944BF2239042}" destId="{795D1D43-E1F6-4FE7-96DC-9DC569EB1645}" srcOrd="1" destOrd="0" presId="urn:microsoft.com/office/officeart/2005/8/layout/orgChart1"/>
    <dgm:cxn modelId="{494DC566-0857-4FDE-A07A-2E0CD3270C53}" type="presOf" srcId="{0EBCA0ED-4E9E-47AC-95AD-E5969C27F72B}" destId="{04901C3C-C9E4-4718-A6DB-6FAFE385C3B5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B4605A08-B605-4E13-991B-7A66AA9C459C}" type="presOf" srcId="{18D177C1-524B-4A5E-BB2A-51D15420D5EC}" destId="{BFF4297D-9DD5-4F82-A9FC-F8971922BE74}" srcOrd="0" destOrd="0" presId="urn:microsoft.com/office/officeart/2005/8/layout/orgChart1"/>
    <dgm:cxn modelId="{68600DC5-BB3E-4A8C-ABA7-F0FF6BC1D7C4}" type="presOf" srcId="{B194E6A4-343B-4897-91E1-32A66AF365E3}" destId="{E051DEF9-EB24-4E61-8DDF-28711B3D1961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78A6E627-4F54-4CA7-99FC-E545B4B56916}" type="presOf" srcId="{CFB979D6-F55C-4C35-8C9E-410527FCC021}" destId="{33276428-B538-4463-97EC-AC510A8C1CB9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15F0987-B8B7-4992-99D9-022F18D828D0}" type="presOf" srcId="{229EED26-B32A-4EAA-9BC7-9172C72B77A4}" destId="{45494B74-3ED4-46BA-AC12-6DB58CD96B6A}" srcOrd="0" destOrd="0" presId="urn:microsoft.com/office/officeart/2005/8/layout/orgChart1"/>
    <dgm:cxn modelId="{B50AD796-5667-49CF-A748-2F36F063961E}" type="presOf" srcId="{99EADA56-EACC-4463-9172-D13F14025A35}" destId="{24AE9095-9813-42A7-BD70-FBFF559B67F0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62FDE83E-955E-439F-8C0B-6936B2631FBC}" type="presOf" srcId="{0B72B09D-2B6B-491D-84E3-8D273CC5A045}" destId="{4285653A-9C3E-44D9-9A62-C46F51B50CB4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7C113C01-7EA8-4068-B8E9-3F30098ACEA2}" type="presOf" srcId="{D6BAF78C-B810-4056-AEF8-944BF2239042}" destId="{A0751396-217E-4E2F-971C-00D04A696A6F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9E083C8E-271E-4694-BB3F-DC333DDCEB6F}" type="presOf" srcId="{754F6713-7476-4A81-8DDB-06AC19D18242}" destId="{EF058589-0EAD-4540-BE50-3525EB86D2D6}" srcOrd="0" destOrd="0" presId="urn:microsoft.com/office/officeart/2005/8/layout/orgChart1"/>
    <dgm:cxn modelId="{6A867CA4-C93A-4D4E-BFA5-C104B471245C}" type="presOf" srcId="{E5ADD0F3-3D14-4723-84F1-B7D2F082ED36}" destId="{C15C84A0-24B0-40D1-BD62-B48FC5B8B2FE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10F7DDCA-7CCE-43F4-8AD8-6E3B136089F6}" type="presOf" srcId="{52A7B299-987B-4C85-966A-44913F9C8407}" destId="{23F44244-351A-4313-89DA-1D0C8020ABFA}" srcOrd="0" destOrd="0" presId="urn:microsoft.com/office/officeart/2005/8/layout/orgChart1"/>
    <dgm:cxn modelId="{24E5269E-5185-4E9D-B7DD-E6F98046CB71}" type="presOf" srcId="{08C27CB2-FCF0-4D44-A11A-51AB8C303D76}" destId="{F4DFE207-A4FE-4A34-BB45-7EE66CAF64F2}" srcOrd="1" destOrd="0" presId="urn:microsoft.com/office/officeart/2005/8/layout/orgChart1"/>
    <dgm:cxn modelId="{B4BEC6A8-1311-47B6-B64E-E4D12C720637}" type="presOf" srcId="{08C27CB2-FCF0-4D44-A11A-51AB8C303D76}" destId="{02741DF8-5B19-4907-BB9D-96B32D56E8E3}" srcOrd="0" destOrd="0" presId="urn:microsoft.com/office/officeart/2005/8/layout/orgChart1"/>
    <dgm:cxn modelId="{A3CD2EBE-A240-4217-A4EF-D1D296AF5BE1}" type="presOf" srcId="{99EADA56-EACC-4463-9172-D13F14025A35}" destId="{0C688BC0-7AC1-40D0-BA1A-812F1047DA73}" srcOrd="1" destOrd="0" presId="urn:microsoft.com/office/officeart/2005/8/layout/orgChart1"/>
    <dgm:cxn modelId="{ED512E98-882E-44E1-B2AF-74C4FF79A922}" type="presOf" srcId="{BD8BAC0E-89CF-48E6-B661-423D85A2D0A4}" destId="{74913850-F680-4EE9-9C66-538498415C60}" srcOrd="1" destOrd="0" presId="urn:microsoft.com/office/officeart/2005/8/layout/orgChart1"/>
    <dgm:cxn modelId="{D45C93D5-3097-4B99-B44C-CA8D2F660455}" type="presOf" srcId="{E5ADD0F3-3D14-4723-84F1-B7D2F082ED36}" destId="{086D4EEE-5856-4CCD-A755-5AABC3D1B1C3}" srcOrd="0" destOrd="0" presId="urn:microsoft.com/office/officeart/2005/8/layout/orgChart1"/>
    <dgm:cxn modelId="{E8E0CCB8-4F4A-49A4-8C42-E576EE2FCF8A}" type="presOf" srcId="{66D3B1A6-EC79-4688-9FD8-3631C52892A8}" destId="{1452AAE3-7C60-42E7-B48D-825D20B797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DB228491-FF66-41DB-A7E5-AC47CEDEA74D}" type="presOf" srcId="{F7E492C0-D75F-483F-B208-20528FF56183}" destId="{612C0F5D-EFC2-4E92-8682-1B086BE24534}" srcOrd="0" destOrd="0" presId="urn:microsoft.com/office/officeart/2005/8/layout/orgChart1"/>
    <dgm:cxn modelId="{C4962D8A-DB64-4F05-8D34-66EB162E374C}" type="presOf" srcId="{0EBCA0ED-4E9E-47AC-95AD-E5969C27F72B}" destId="{CC92D6C7-2693-49F6-B644-D26F4B67C635}" srcOrd="1" destOrd="0" presId="urn:microsoft.com/office/officeart/2005/8/layout/orgChart1"/>
    <dgm:cxn modelId="{46F59136-7EB2-44BD-98AC-EBEEBE8AF974}" type="presOf" srcId="{51334DF0-F427-4345-95B1-1889CAB9077B}" destId="{7BA73795-A245-467E-BE24-5416FD86209A}" srcOrd="0" destOrd="0" presId="urn:microsoft.com/office/officeart/2005/8/layout/orgChart1"/>
    <dgm:cxn modelId="{AC9EA024-9DC3-431E-BB6F-8455F380AC8C}" type="presOf" srcId="{37F786C1-9D59-4051-8EA8-8B35A42D16F5}" destId="{19DAD4F4-BDD1-4B18-A7BA-ED86D65B24AD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8CECF7BE-36BD-48BE-8A4E-B53A0A0D3FBD}" type="presOf" srcId="{BD8BAC0E-89CF-48E6-B661-423D85A2D0A4}" destId="{54550EDA-FE5B-4D6E-AE5A-37DCEBD432C6}" srcOrd="0" destOrd="0" presId="urn:microsoft.com/office/officeart/2005/8/layout/orgChart1"/>
    <dgm:cxn modelId="{24131B7C-468E-427C-9E17-24C26D69A255}" type="presOf" srcId="{ED5178BE-DB7A-4128-90DE-10D3BAD51C26}" destId="{116F8CE3-A21E-4C42-8A05-643D5FE31379}" srcOrd="0" destOrd="0" presId="urn:microsoft.com/office/officeart/2005/8/layout/orgChart1"/>
    <dgm:cxn modelId="{A7CD742C-D6CA-468F-82FE-9E515919D21F}" type="presOf" srcId="{86D92570-30BE-4FC6-AB1F-3EF239C7C587}" destId="{222B6181-6608-4696-9457-D00D9C39803B}" srcOrd="0" destOrd="0" presId="urn:microsoft.com/office/officeart/2005/8/layout/orgChart1"/>
    <dgm:cxn modelId="{FC8F0056-0597-47B6-A6E0-0ACAC2E1AB8F}" type="presOf" srcId="{209D2B16-0651-4761-AF34-AF11EC34ABAF}" destId="{1C871BB5-62F6-4885-ACD0-7703A22589F8}" srcOrd="0" destOrd="0" presId="urn:microsoft.com/office/officeart/2005/8/layout/orgChart1"/>
    <dgm:cxn modelId="{341ACF32-FAC6-460F-8669-409C9E5F415D}" type="presOf" srcId="{209D2B16-0651-4761-AF34-AF11EC34ABAF}" destId="{40EFDCFE-6259-4D34-8B44-87E278B72383}" srcOrd="1" destOrd="0" presId="urn:microsoft.com/office/officeart/2005/8/layout/orgChart1"/>
    <dgm:cxn modelId="{CB63D946-DC0D-4BDB-AA40-9879951ACA51}" type="presOf" srcId="{ED5178BE-DB7A-4128-90DE-10D3BAD51C26}" destId="{0EB445A3-65D6-4932-8805-A0DBA0D91855}" srcOrd="1" destOrd="0" presId="urn:microsoft.com/office/officeart/2005/8/layout/orgChart1"/>
    <dgm:cxn modelId="{B67B0730-BC77-46D3-8C81-D2D746F6E1A1}" type="presParOf" srcId="{894B5E8F-9592-4CE9-B1C0-6BE0E501D811}" destId="{F6E6FEAD-6DBB-41DF-AA5C-F2D7862E1A0F}" srcOrd="0" destOrd="0" presId="urn:microsoft.com/office/officeart/2005/8/layout/orgChart1"/>
    <dgm:cxn modelId="{72F2DF97-9B5C-448D-B536-F1E91AE87A8D}" type="presParOf" srcId="{F6E6FEAD-6DBB-41DF-AA5C-F2D7862E1A0F}" destId="{F86EFF71-763B-4D0E-A9F8-B881FD6D4458}" srcOrd="0" destOrd="0" presId="urn:microsoft.com/office/officeart/2005/8/layout/orgChart1"/>
    <dgm:cxn modelId="{0A0479CE-7081-412A-819F-777470CF02F1}" type="presParOf" srcId="{F86EFF71-763B-4D0E-A9F8-B881FD6D4458}" destId="{A0751396-217E-4E2F-971C-00D04A696A6F}" srcOrd="0" destOrd="0" presId="urn:microsoft.com/office/officeart/2005/8/layout/orgChart1"/>
    <dgm:cxn modelId="{22713B9B-A3D5-49E0-AA3D-51B601E5BDC4}" type="presParOf" srcId="{F86EFF71-763B-4D0E-A9F8-B881FD6D4458}" destId="{795D1D43-E1F6-4FE7-96DC-9DC569EB1645}" srcOrd="1" destOrd="0" presId="urn:microsoft.com/office/officeart/2005/8/layout/orgChart1"/>
    <dgm:cxn modelId="{710E6F28-68E3-40A1-92C6-83D69871880C}" type="presParOf" srcId="{F6E6FEAD-6DBB-41DF-AA5C-F2D7862E1A0F}" destId="{60CB6DC7-77D2-4A35-B8A4-2BD19E9716B0}" srcOrd="1" destOrd="0" presId="urn:microsoft.com/office/officeart/2005/8/layout/orgChart1"/>
    <dgm:cxn modelId="{68A19002-D635-4B42-95E7-AB034519BADF}" type="presParOf" srcId="{60CB6DC7-77D2-4A35-B8A4-2BD19E9716B0}" destId="{BFF4297D-9DD5-4F82-A9FC-F8971922BE74}" srcOrd="0" destOrd="0" presId="urn:microsoft.com/office/officeart/2005/8/layout/orgChart1"/>
    <dgm:cxn modelId="{0B40731A-1C88-4E22-AF7F-0249F17A96F2}" type="presParOf" srcId="{60CB6DC7-77D2-4A35-B8A4-2BD19E9716B0}" destId="{09E2E397-B08A-4762-9BC9-CE60F5750A68}" srcOrd="1" destOrd="0" presId="urn:microsoft.com/office/officeart/2005/8/layout/orgChart1"/>
    <dgm:cxn modelId="{4506E2D8-2D43-432E-AFD8-77DBF02B1202}" type="presParOf" srcId="{09E2E397-B08A-4762-9BC9-CE60F5750A68}" destId="{15C1C1EC-DC40-4C3E-83B7-E8E7AA213083}" srcOrd="0" destOrd="0" presId="urn:microsoft.com/office/officeart/2005/8/layout/orgChart1"/>
    <dgm:cxn modelId="{0C794532-5D4F-41A4-9749-80FCC7C69117}" type="presParOf" srcId="{15C1C1EC-DC40-4C3E-83B7-E8E7AA213083}" destId="{24AE9095-9813-42A7-BD70-FBFF559B67F0}" srcOrd="0" destOrd="0" presId="urn:microsoft.com/office/officeart/2005/8/layout/orgChart1"/>
    <dgm:cxn modelId="{9BF29279-FE03-4506-91A9-A3B912B5BAE0}" type="presParOf" srcId="{15C1C1EC-DC40-4C3E-83B7-E8E7AA213083}" destId="{0C688BC0-7AC1-40D0-BA1A-812F1047DA73}" srcOrd="1" destOrd="0" presId="urn:microsoft.com/office/officeart/2005/8/layout/orgChart1"/>
    <dgm:cxn modelId="{96008D33-B13B-4D1A-AE9E-98E8FF1F9B51}" type="presParOf" srcId="{09E2E397-B08A-4762-9BC9-CE60F5750A68}" destId="{24EAD053-ECC4-46B5-B579-69C8FF485C87}" srcOrd="1" destOrd="0" presId="urn:microsoft.com/office/officeart/2005/8/layout/orgChart1"/>
    <dgm:cxn modelId="{418A02E8-E315-4A88-96E8-43B8EB7B0606}" type="presParOf" srcId="{09E2E397-B08A-4762-9BC9-CE60F5750A68}" destId="{98118BC6-806A-4595-8CB0-2425A43BA65B}" srcOrd="2" destOrd="0" presId="urn:microsoft.com/office/officeart/2005/8/layout/orgChart1"/>
    <dgm:cxn modelId="{2064A476-AA9E-48F0-ABA5-9D9345D37BA4}" type="presParOf" srcId="{60CB6DC7-77D2-4A35-B8A4-2BD19E9716B0}" destId="{7BA73795-A245-467E-BE24-5416FD86209A}" srcOrd="2" destOrd="0" presId="urn:microsoft.com/office/officeart/2005/8/layout/orgChart1"/>
    <dgm:cxn modelId="{C96E70A6-EBB3-4715-BD9F-18562325D94A}" type="presParOf" srcId="{60CB6DC7-77D2-4A35-B8A4-2BD19E9716B0}" destId="{586FD9D2-9F0F-4006-B06F-DF280926BC5B}" srcOrd="3" destOrd="0" presId="urn:microsoft.com/office/officeart/2005/8/layout/orgChart1"/>
    <dgm:cxn modelId="{5D9D4AE1-35AB-4A03-952D-ED3B2B396636}" type="presParOf" srcId="{586FD9D2-9F0F-4006-B06F-DF280926BC5B}" destId="{E7717D76-D0AF-4227-BE0A-FBDA3922C040}" srcOrd="0" destOrd="0" presId="urn:microsoft.com/office/officeart/2005/8/layout/orgChart1"/>
    <dgm:cxn modelId="{CE5715C1-AEEE-4B2E-A3EF-5ED214C10645}" type="presParOf" srcId="{E7717D76-D0AF-4227-BE0A-FBDA3922C040}" destId="{33276428-B538-4463-97EC-AC510A8C1CB9}" srcOrd="0" destOrd="0" presId="urn:microsoft.com/office/officeart/2005/8/layout/orgChart1"/>
    <dgm:cxn modelId="{DBE2DB29-0A35-4DD6-8E86-E1CD4194C652}" type="presParOf" srcId="{E7717D76-D0AF-4227-BE0A-FBDA3922C040}" destId="{106B9E69-B0B2-4A80-B430-B387C3F41A3D}" srcOrd="1" destOrd="0" presId="urn:microsoft.com/office/officeart/2005/8/layout/orgChart1"/>
    <dgm:cxn modelId="{194DA80C-3550-461D-AA78-B34593091154}" type="presParOf" srcId="{586FD9D2-9F0F-4006-B06F-DF280926BC5B}" destId="{41F7A624-7041-43D3-BDF2-7749114F50E6}" srcOrd="1" destOrd="0" presId="urn:microsoft.com/office/officeart/2005/8/layout/orgChart1"/>
    <dgm:cxn modelId="{F70B3DCA-5181-4AE9-9D83-2B99F242BE8A}" type="presParOf" srcId="{586FD9D2-9F0F-4006-B06F-DF280926BC5B}" destId="{F7095511-468E-4665-A09D-2B2006ECD36E}" srcOrd="2" destOrd="0" presId="urn:microsoft.com/office/officeart/2005/8/layout/orgChart1"/>
    <dgm:cxn modelId="{80921560-788B-4633-9B85-009B4552F0B1}" type="presParOf" srcId="{60CB6DC7-77D2-4A35-B8A4-2BD19E9716B0}" destId="{45494B74-3ED4-46BA-AC12-6DB58CD96B6A}" srcOrd="4" destOrd="0" presId="urn:microsoft.com/office/officeart/2005/8/layout/orgChart1"/>
    <dgm:cxn modelId="{2F8DD3BD-7980-4E7D-BC6B-A23032E1B732}" type="presParOf" srcId="{60CB6DC7-77D2-4A35-B8A4-2BD19E9716B0}" destId="{2BD2F572-E5B2-42F4-B1DA-B2DE90A50116}" srcOrd="5" destOrd="0" presId="urn:microsoft.com/office/officeart/2005/8/layout/orgChart1"/>
    <dgm:cxn modelId="{DB1297B6-6AA5-4C7B-A5FC-528ED17A321C}" type="presParOf" srcId="{2BD2F572-E5B2-42F4-B1DA-B2DE90A50116}" destId="{4FB94DF8-8996-460D-952E-8570C8BF9E5F}" srcOrd="0" destOrd="0" presId="urn:microsoft.com/office/officeart/2005/8/layout/orgChart1"/>
    <dgm:cxn modelId="{14AB449B-B52A-4613-85B9-A74A911B6C13}" type="presParOf" srcId="{4FB94DF8-8996-460D-952E-8570C8BF9E5F}" destId="{D3CE5028-E662-40F1-9329-CA241092246B}" srcOrd="0" destOrd="0" presId="urn:microsoft.com/office/officeart/2005/8/layout/orgChart1"/>
    <dgm:cxn modelId="{18FEF773-F1E9-4CFF-BC4C-D8B45569D144}" type="presParOf" srcId="{4FB94DF8-8996-460D-952E-8570C8BF9E5F}" destId="{796BCDEB-6F92-4D7F-9368-AAA1090A16E9}" srcOrd="1" destOrd="0" presId="urn:microsoft.com/office/officeart/2005/8/layout/orgChart1"/>
    <dgm:cxn modelId="{A28B827D-D73E-4B85-A802-E20674D3B2AD}" type="presParOf" srcId="{2BD2F572-E5B2-42F4-B1DA-B2DE90A50116}" destId="{7DD5ECEE-58F8-4608-9226-F38A81E8D15D}" srcOrd="1" destOrd="0" presId="urn:microsoft.com/office/officeart/2005/8/layout/orgChart1"/>
    <dgm:cxn modelId="{43F62733-B3F7-443E-9DFE-BBAD1C18D89E}" type="presParOf" srcId="{2BD2F572-E5B2-42F4-B1DA-B2DE90A50116}" destId="{504DD2A7-B320-4E93-A2C4-D7DA9DED4FD8}" srcOrd="2" destOrd="0" presId="urn:microsoft.com/office/officeart/2005/8/layout/orgChart1"/>
    <dgm:cxn modelId="{951196BE-02FC-49C6-8558-AFC0DC6E5C2A}" type="presParOf" srcId="{60CB6DC7-77D2-4A35-B8A4-2BD19E9716B0}" destId="{23F44244-351A-4313-89DA-1D0C8020ABFA}" srcOrd="6" destOrd="0" presId="urn:microsoft.com/office/officeart/2005/8/layout/orgChart1"/>
    <dgm:cxn modelId="{B8943E7D-A48E-4629-8060-E39164C90976}" type="presParOf" srcId="{60CB6DC7-77D2-4A35-B8A4-2BD19E9716B0}" destId="{04D03080-FCDD-435B-9097-DA7E4214C741}" srcOrd="7" destOrd="0" presId="urn:microsoft.com/office/officeart/2005/8/layout/orgChart1"/>
    <dgm:cxn modelId="{BB75596D-5A18-4424-A83A-4512DE273E5F}" type="presParOf" srcId="{04D03080-FCDD-435B-9097-DA7E4214C741}" destId="{1893CFF5-D809-477A-AFD5-27E7ACB3559D}" srcOrd="0" destOrd="0" presId="urn:microsoft.com/office/officeart/2005/8/layout/orgChart1"/>
    <dgm:cxn modelId="{F5EB0B57-49BA-4EDB-BE07-0D592C9C036F}" type="presParOf" srcId="{1893CFF5-D809-477A-AFD5-27E7ACB3559D}" destId="{612C0F5D-EFC2-4E92-8682-1B086BE24534}" srcOrd="0" destOrd="0" presId="urn:microsoft.com/office/officeart/2005/8/layout/orgChart1"/>
    <dgm:cxn modelId="{99E7EE66-3C88-4CFF-AC0A-196E3D62B49E}" type="presParOf" srcId="{1893CFF5-D809-477A-AFD5-27E7ACB3559D}" destId="{6328F3F3-0744-4439-B2E8-79062AEEC82D}" srcOrd="1" destOrd="0" presId="urn:microsoft.com/office/officeart/2005/8/layout/orgChart1"/>
    <dgm:cxn modelId="{7F9A1694-47F5-4E09-A5A5-2FB90EF89DF4}" type="presParOf" srcId="{04D03080-FCDD-435B-9097-DA7E4214C741}" destId="{7B18954F-C92F-4A2E-960D-E7B54F3A9750}" srcOrd="1" destOrd="0" presId="urn:microsoft.com/office/officeart/2005/8/layout/orgChart1"/>
    <dgm:cxn modelId="{157E1E12-29E2-4C98-BE15-E1C0FCB129D3}" type="presParOf" srcId="{04D03080-FCDD-435B-9097-DA7E4214C741}" destId="{38245F34-9EDB-4FC2-955D-DC7CEC4103C2}" srcOrd="2" destOrd="0" presId="urn:microsoft.com/office/officeart/2005/8/layout/orgChart1"/>
    <dgm:cxn modelId="{FF377DAD-2F1C-49D1-9485-A43B68EA62C3}" type="presParOf" srcId="{60CB6DC7-77D2-4A35-B8A4-2BD19E9716B0}" destId="{1452AAE3-7C60-42E7-B48D-825D20B797F8}" srcOrd="8" destOrd="0" presId="urn:microsoft.com/office/officeart/2005/8/layout/orgChart1"/>
    <dgm:cxn modelId="{B711ECD0-D664-4DE5-8B24-777D2164A1B9}" type="presParOf" srcId="{60CB6DC7-77D2-4A35-B8A4-2BD19E9716B0}" destId="{9E45F886-61EF-4A2B-95FB-0CBBAD1FA1AB}" srcOrd="9" destOrd="0" presId="urn:microsoft.com/office/officeart/2005/8/layout/orgChart1"/>
    <dgm:cxn modelId="{9FF1A79A-FD36-4B05-95CC-59D860242B54}" type="presParOf" srcId="{9E45F886-61EF-4A2B-95FB-0CBBAD1FA1AB}" destId="{CAB04ADC-B21C-4AA2-8AAC-AFD0BD8D6B35}" srcOrd="0" destOrd="0" presId="urn:microsoft.com/office/officeart/2005/8/layout/orgChart1"/>
    <dgm:cxn modelId="{407CCF1C-5963-4CD5-BAF0-1F9D5A4557DD}" type="presParOf" srcId="{CAB04ADC-B21C-4AA2-8AAC-AFD0BD8D6B35}" destId="{54550EDA-FE5B-4D6E-AE5A-37DCEBD432C6}" srcOrd="0" destOrd="0" presId="urn:microsoft.com/office/officeart/2005/8/layout/orgChart1"/>
    <dgm:cxn modelId="{FD9D21B5-F255-4C6F-BB6E-07CF8292C184}" type="presParOf" srcId="{CAB04ADC-B21C-4AA2-8AAC-AFD0BD8D6B35}" destId="{74913850-F680-4EE9-9C66-538498415C60}" srcOrd="1" destOrd="0" presId="urn:microsoft.com/office/officeart/2005/8/layout/orgChart1"/>
    <dgm:cxn modelId="{C37E697F-3060-42A4-B321-41C6A669785B}" type="presParOf" srcId="{9E45F886-61EF-4A2B-95FB-0CBBAD1FA1AB}" destId="{B4E13D2C-B175-46FB-8857-FCF23190FDFA}" srcOrd="1" destOrd="0" presId="urn:microsoft.com/office/officeart/2005/8/layout/orgChart1"/>
    <dgm:cxn modelId="{75387B31-1181-4B29-816C-12D67F1172A9}" type="presParOf" srcId="{9E45F886-61EF-4A2B-95FB-0CBBAD1FA1AB}" destId="{3CFB4F26-15BB-496E-BD23-D165B45E224C}" srcOrd="2" destOrd="0" presId="urn:microsoft.com/office/officeart/2005/8/layout/orgChart1"/>
    <dgm:cxn modelId="{94632EA0-5BB3-493A-9350-1D2DD7E79040}" type="presParOf" srcId="{60CB6DC7-77D2-4A35-B8A4-2BD19E9716B0}" destId="{EF058589-0EAD-4540-BE50-3525EB86D2D6}" srcOrd="10" destOrd="0" presId="urn:microsoft.com/office/officeart/2005/8/layout/orgChart1"/>
    <dgm:cxn modelId="{41543B97-769E-48CE-BB69-353E3B74C12F}" type="presParOf" srcId="{60CB6DC7-77D2-4A35-B8A4-2BD19E9716B0}" destId="{EA31937F-D328-4B26-B242-667558808D4D}" srcOrd="11" destOrd="0" presId="urn:microsoft.com/office/officeart/2005/8/layout/orgChart1"/>
    <dgm:cxn modelId="{3215EDB3-A9A4-4B6B-B112-EA1AED63B212}" type="presParOf" srcId="{EA31937F-D328-4B26-B242-667558808D4D}" destId="{E6C371F6-A193-4C42-8B28-DB711D4C3A43}" srcOrd="0" destOrd="0" presId="urn:microsoft.com/office/officeart/2005/8/layout/orgChart1"/>
    <dgm:cxn modelId="{AE977A77-052A-48B1-9CF0-A30E06A1A329}" type="presParOf" srcId="{E6C371F6-A193-4C42-8B28-DB711D4C3A43}" destId="{086D4EEE-5856-4CCD-A755-5AABC3D1B1C3}" srcOrd="0" destOrd="0" presId="urn:microsoft.com/office/officeart/2005/8/layout/orgChart1"/>
    <dgm:cxn modelId="{1FFC7EAD-FE11-426A-8EE4-16447C599CE7}" type="presParOf" srcId="{E6C371F6-A193-4C42-8B28-DB711D4C3A43}" destId="{C15C84A0-24B0-40D1-BD62-B48FC5B8B2FE}" srcOrd="1" destOrd="0" presId="urn:microsoft.com/office/officeart/2005/8/layout/orgChart1"/>
    <dgm:cxn modelId="{9AFDFA66-C183-428C-8D00-339E283A2F0F}" type="presParOf" srcId="{EA31937F-D328-4B26-B242-667558808D4D}" destId="{1198569A-A42E-4D95-8E21-978D554A81DC}" srcOrd="1" destOrd="0" presId="urn:microsoft.com/office/officeart/2005/8/layout/orgChart1"/>
    <dgm:cxn modelId="{19CCCE2E-A771-415E-B02D-C8F992BF36FB}" type="presParOf" srcId="{EA31937F-D328-4B26-B242-667558808D4D}" destId="{EC8AA261-2834-4FC7-92DA-D26E12D1671F}" srcOrd="2" destOrd="0" presId="urn:microsoft.com/office/officeart/2005/8/layout/orgChart1"/>
    <dgm:cxn modelId="{F44ED60D-48A5-4203-B9EA-FE22997967CF}" type="presParOf" srcId="{60CB6DC7-77D2-4A35-B8A4-2BD19E9716B0}" destId="{19DAD4F4-BDD1-4B18-A7BA-ED86D65B24AD}" srcOrd="12" destOrd="0" presId="urn:microsoft.com/office/officeart/2005/8/layout/orgChart1"/>
    <dgm:cxn modelId="{D4FF1C8B-F89E-4F9F-8D08-CD65B93A1B4C}" type="presParOf" srcId="{60CB6DC7-77D2-4A35-B8A4-2BD19E9716B0}" destId="{918A67D1-D052-4666-B5F9-11B942AAA1AA}" srcOrd="13" destOrd="0" presId="urn:microsoft.com/office/officeart/2005/8/layout/orgChart1"/>
    <dgm:cxn modelId="{AE380CAF-3E34-4122-B270-6A67EE87F470}" type="presParOf" srcId="{918A67D1-D052-4666-B5F9-11B942AAA1AA}" destId="{D1F81C95-FEA0-4DAF-BB95-9E1EB7849588}" srcOrd="0" destOrd="0" presId="urn:microsoft.com/office/officeart/2005/8/layout/orgChart1"/>
    <dgm:cxn modelId="{EC453DF9-DA18-4EA4-A547-EFEEDAA1E4D0}" type="presParOf" srcId="{D1F81C95-FEA0-4DAF-BB95-9E1EB7849588}" destId="{02741DF8-5B19-4907-BB9D-96B32D56E8E3}" srcOrd="0" destOrd="0" presId="urn:microsoft.com/office/officeart/2005/8/layout/orgChart1"/>
    <dgm:cxn modelId="{11D9CED8-24A7-4067-A38C-4F240173E2CF}" type="presParOf" srcId="{D1F81C95-FEA0-4DAF-BB95-9E1EB7849588}" destId="{F4DFE207-A4FE-4A34-BB45-7EE66CAF64F2}" srcOrd="1" destOrd="0" presId="urn:microsoft.com/office/officeart/2005/8/layout/orgChart1"/>
    <dgm:cxn modelId="{3B459E18-9A9C-4FB8-B2E5-036E6A1CCB80}" type="presParOf" srcId="{918A67D1-D052-4666-B5F9-11B942AAA1AA}" destId="{7463ABDD-1B05-4C24-913B-A5F30C863DC6}" srcOrd="1" destOrd="0" presId="urn:microsoft.com/office/officeart/2005/8/layout/orgChart1"/>
    <dgm:cxn modelId="{3D6FB85B-5A98-42A1-B83B-B7BD1723F89D}" type="presParOf" srcId="{918A67D1-D052-4666-B5F9-11B942AAA1AA}" destId="{34DB430E-9ED1-422E-8E1B-809AA8B2AC07}" srcOrd="2" destOrd="0" presId="urn:microsoft.com/office/officeart/2005/8/layout/orgChart1"/>
    <dgm:cxn modelId="{6225E820-63BF-4738-AD98-8F82471BB612}" type="presParOf" srcId="{60CB6DC7-77D2-4A35-B8A4-2BD19E9716B0}" destId="{4285653A-9C3E-44D9-9A62-C46F51B50CB4}" srcOrd="14" destOrd="0" presId="urn:microsoft.com/office/officeart/2005/8/layout/orgChart1"/>
    <dgm:cxn modelId="{69F43B8E-E195-4C15-B4D2-8F51CD80167B}" type="presParOf" srcId="{60CB6DC7-77D2-4A35-B8A4-2BD19E9716B0}" destId="{3F7C7A20-0E24-446D-97FB-C9C76AF1DE89}" srcOrd="15" destOrd="0" presId="urn:microsoft.com/office/officeart/2005/8/layout/orgChart1"/>
    <dgm:cxn modelId="{D716E3E2-25A7-4CB5-AB3C-79EE090E4826}" type="presParOf" srcId="{3F7C7A20-0E24-446D-97FB-C9C76AF1DE89}" destId="{B976113F-97B3-4177-9A4E-730F8F84FAB8}" srcOrd="0" destOrd="0" presId="urn:microsoft.com/office/officeart/2005/8/layout/orgChart1"/>
    <dgm:cxn modelId="{02893DA7-B4B7-4A4E-A1C0-4767B3AD5E3D}" type="presParOf" srcId="{B976113F-97B3-4177-9A4E-730F8F84FAB8}" destId="{1C871BB5-62F6-4885-ACD0-7703A22589F8}" srcOrd="0" destOrd="0" presId="urn:microsoft.com/office/officeart/2005/8/layout/orgChart1"/>
    <dgm:cxn modelId="{C5B95AAF-961B-4C99-B617-CAA951F0E2C3}" type="presParOf" srcId="{B976113F-97B3-4177-9A4E-730F8F84FAB8}" destId="{40EFDCFE-6259-4D34-8B44-87E278B72383}" srcOrd="1" destOrd="0" presId="urn:microsoft.com/office/officeart/2005/8/layout/orgChart1"/>
    <dgm:cxn modelId="{D896E849-79E4-4BFD-B373-A45FED5E1E7C}" type="presParOf" srcId="{3F7C7A20-0E24-446D-97FB-C9C76AF1DE89}" destId="{B91B8244-32AD-42A4-92D4-CB4770897114}" srcOrd="1" destOrd="0" presId="urn:microsoft.com/office/officeart/2005/8/layout/orgChart1"/>
    <dgm:cxn modelId="{8BFD119F-CED8-4349-BABC-0687E3D1C509}" type="presParOf" srcId="{3F7C7A20-0E24-446D-97FB-C9C76AF1DE89}" destId="{1970A3A8-004E-441D-9602-3AE4BFF966BB}" srcOrd="2" destOrd="0" presId="urn:microsoft.com/office/officeart/2005/8/layout/orgChart1"/>
    <dgm:cxn modelId="{165B799D-65F7-4C92-B7FD-15E15B3255B9}" type="presParOf" srcId="{60CB6DC7-77D2-4A35-B8A4-2BD19E9716B0}" destId="{E051DEF9-EB24-4E61-8DDF-28711B3D1961}" srcOrd="16" destOrd="0" presId="urn:microsoft.com/office/officeart/2005/8/layout/orgChart1"/>
    <dgm:cxn modelId="{B4CA0029-FFE8-4C52-9D10-34E29ACE3985}" type="presParOf" srcId="{60CB6DC7-77D2-4A35-B8A4-2BD19E9716B0}" destId="{1790A086-014C-48DB-898D-CAF28D640590}" srcOrd="17" destOrd="0" presId="urn:microsoft.com/office/officeart/2005/8/layout/orgChart1"/>
    <dgm:cxn modelId="{253E58D5-4E5E-4E70-9EAB-956D1390BB9D}" type="presParOf" srcId="{1790A086-014C-48DB-898D-CAF28D640590}" destId="{44C7FE0A-DC70-4DAA-AD69-1B9A412EF065}" srcOrd="0" destOrd="0" presId="urn:microsoft.com/office/officeart/2005/8/layout/orgChart1"/>
    <dgm:cxn modelId="{04E322B1-FD31-42DE-BACF-86E58683D647}" type="presParOf" srcId="{44C7FE0A-DC70-4DAA-AD69-1B9A412EF065}" destId="{04901C3C-C9E4-4718-A6DB-6FAFE385C3B5}" srcOrd="0" destOrd="0" presId="urn:microsoft.com/office/officeart/2005/8/layout/orgChart1"/>
    <dgm:cxn modelId="{21624EBC-84FF-45C2-9437-0F082174D066}" type="presParOf" srcId="{44C7FE0A-DC70-4DAA-AD69-1B9A412EF065}" destId="{CC92D6C7-2693-49F6-B644-D26F4B67C635}" srcOrd="1" destOrd="0" presId="urn:microsoft.com/office/officeart/2005/8/layout/orgChart1"/>
    <dgm:cxn modelId="{F5906861-E07F-4ECD-8704-6428A93A99D9}" type="presParOf" srcId="{1790A086-014C-48DB-898D-CAF28D640590}" destId="{E15BAABB-15F0-4486-ACDD-ECAB66CCEA8C}" srcOrd="1" destOrd="0" presId="urn:microsoft.com/office/officeart/2005/8/layout/orgChart1"/>
    <dgm:cxn modelId="{7E79FAE8-AC44-436E-83C3-195A719C9555}" type="presParOf" srcId="{1790A086-014C-48DB-898D-CAF28D640590}" destId="{CEB5D3E4-D6D6-4957-9B31-B5C80A35534C}" srcOrd="2" destOrd="0" presId="urn:microsoft.com/office/officeart/2005/8/layout/orgChart1"/>
    <dgm:cxn modelId="{A64912CC-159B-43D6-A6C9-C00767A69794}" type="presParOf" srcId="{60CB6DC7-77D2-4A35-B8A4-2BD19E9716B0}" destId="{222B6181-6608-4696-9457-D00D9C39803B}" srcOrd="18" destOrd="0" presId="urn:microsoft.com/office/officeart/2005/8/layout/orgChart1"/>
    <dgm:cxn modelId="{967195C2-4A98-4756-BBA0-9A0A6B08D08E}" type="presParOf" srcId="{60CB6DC7-77D2-4A35-B8A4-2BD19E9716B0}" destId="{9B40B91E-322C-4AA4-8EA8-780DA6A45BE5}" srcOrd="19" destOrd="0" presId="urn:microsoft.com/office/officeart/2005/8/layout/orgChart1"/>
    <dgm:cxn modelId="{3C1E499D-B65D-4EFA-BE41-E751F39928A9}" type="presParOf" srcId="{9B40B91E-322C-4AA4-8EA8-780DA6A45BE5}" destId="{BDCF7894-B77B-4064-BF1E-A1B44394E03B}" srcOrd="0" destOrd="0" presId="urn:microsoft.com/office/officeart/2005/8/layout/orgChart1"/>
    <dgm:cxn modelId="{C654D988-B6F4-42FA-8C62-0869C107153C}" type="presParOf" srcId="{BDCF7894-B77B-4064-BF1E-A1B44394E03B}" destId="{116F8CE3-A21E-4C42-8A05-643D5FE31379}" srcOrd="0" destOrd="0" presId="urn:microsoft.com/office/officeart/2005/8/layout/orgChart1"/>
    <dgm:cxn modelId="{6E0876CB-34C2-4173-9884-784878B2722C}" type="presParOf" srcId="{BDCF7894-B77B-4064-BF1E-A1B44394E03B}" destId="{0EB445A3-65D6-4932-8805-A0DBA0D91855}" srcOrd="1" destOrd="0" presId="urn:microsoft.com/office/officeart/2005/8/layout/orgChart1"/>
    <dgm:cxn modelId="{C8EA0C67-1BA4-4DA2-BF51-6CDD44A235CE}" type="presParOf" srcId="{9B40B91E-322C-4AA4-8EA8-780DA6A45BE5}" destId="{C0D9C6E3-2178-4442-8BD2-1E17CFD69DFB}" srcOrd="1" destOrd="0" presId="urn:microsoft.com/office/officeart/2005/8/layout/orgChart1"/>
    <dgm:cxn modelId="{BC9CC197-BDCD-4486-87C7-A148860DF821}" type="presParOf" srcId="{9B40B91E-322C-4AA4-8EA8-780DA6A45BE5}" destId="{BAA5AFA4-0178-4E56-8929-61EBB54BD925}" srcOrd="2" destOrd="0" presId="urn:microsoft.com/office/officeart/2005/8/layout/orgChart1"/>
    <dgm:cxn modelId="{4FC74D27-1F08-4A04-A8D6-58EF08ADD358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EA0C70C-6B48-4B33-B7B5-E651D30B99D8}" type="presOf" srcId="{9BF821AB-73D7-46E1-908F-129515DC495D}" destId="{796BCDEB-6F92-4D7F-9368-AAA1090A16E9}" srcOrd="1" destOrd="0" presId="urn:microsoft.com/office/officeart/2005/8/layout/orgChart1"/>
    <dgm:cxn modelId="{54AC7A14-0C3B-40C4-A984-B68060979346}" type="presOf" srcId="{E5ADD0F3-3D14-4723-84F1-B7D2F082ED36}" destId="{C15C84A0-24B0-40D1-BD62-B48FC5B8B2FE}" srcOrd="1" destOrd="0" presId="urn:microsoft.com/office/officeart/2005/8/layout/orgChart1"/>
    <dgm:cxn modelId="{A3509C82-E26B-45C2-AEBD-37048D7873DA}" type="presOf" srcId="{18D177C1-524B-4A5E-BB2A-51D15420D5EC}" destId="{BFF4297D-9DD5-4F82-A9FC-F8971922BE74}" srcOrd="0" destOrd="0" presId="urn:microsoft.com/office/officeart/2005/8/layout/orgChart1"/>
    <dgm:cxn modelId="{9003AE7A-9C16-44B1-9011-01DC3B44B28E}" type="presOf" srcId="{0EBCA0ED-4E9E-47AC-95AD-E5969C27F72B}" destId="{CC92D6C7-2693-49F6-B644-D26F4B67C635}" srcOrd="1" destOrd="0" presId="urn:microsoft.com/office/officeart/2005/8/layout/orgChart1"/>
    <dgm:cxn modelId="{157DE20F-682F-4A04-82AD-102920CBFB57}" type="presOf" srcId="{0EBCA0ED-4E9E-47AC-95AD-E5969C27F72B}" destId="{04901C3C-C9E4-4718-A6DB-6FAFE385C3B5}" srcOrd="0" destOrd="0" presId="urn:microsoft.com/office/officeart/2005/8/layout/orgChart1"/>
    <dgm:cxn modelId="{A493FA2D-2CF8-42DF-B7CA-464E0C9CC1FF}" type="presOf" srcId="{D6BAF78C-B810-4056-AEF8-944BF2239042}" destId="{795D1D43-E1F6-4FE7-96DC-9DC569EB1645}" srcOrd="1" destOrd="0" presId="urn:microsoft.com/office/officeart/2005/8/layout/orgChart1"/>
    <dgm:cxn modelId="{62804B07-BE74-4A3F-BE62-F458D576F133}" type="presOf" srcId="{99EADA56-EACC-4463-9172-D13F14025A35}" destId="{24AE9095-9813-42A7-BD70-FBFF559B67F0}" srcOrd="0" destOrd="0" presId="urn:microsoft.com/office/officeart/2005/8/layout/orgChart1"/>
    <dgm:cxn modelId="{6DDC0520-02C4-4E1C-95B0-EF139BAC1B84}" type="presOf" srcId="{0B72B09D-2B6B-491D-84E3-8D273CC5A045}" destId="{4285653A-9C3E-44D9-9A62-C46F51B50CB4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83148BAC-4D07-483E-B775-3DC0D4B853F8}" type="presOf" srcId="{CFB979D6-F55C-4C35-8C9E-410527FCC021}" destId="{106B9E69-B0B2-4A80-B430-B387C3F41A3D}" srcOrd="1" destOrd="0" presId="urn:microsoft.com/office/officeart/2005/8/layout/orgChart1"/>
    <dgm:cxn modelId="{9AF1E1D8-9C85-4EB0-B966-3420D124CF9D}" type="presOf" srcId="{815BE3AE-520C-401A-A055-DEC3D7FE5E42}" destId="{894B5E8F-9592-4CE9-B1C0-6BE0E501D811}" srcOrd="0" destOrd="0" presId="urn:microsoft.com/office/officeart/2005/8/layout/orgChart1"/>
    <dgm:cxn modelId="{00FA39C5-8E7C-478B-B0D3-1E086315E558}" type="presOf" srcId="{08C27CB2-FCF0-4D44-A11A-51AB8C303D76}" destId="{02741DF8-5B19-4907-BB9D-96B32D56E8E3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EFFCC978-AF26-4137-B9DF-AF0EF43EA89A}" type="presOf" srcId="{F7E492C0-D75F-483F-B208-20528FF56183}" destId="{6328F3F3-0744-4439-B2E8-79062AEEC82D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21465244-FFC0-4578-996A-6542F95EDF43}" type="presOf" srcId="{E5ADD0F3-3D14-4723-84F1-B7D2F082ED36}" destId="{086D4EEE-5856-4CCD-A755-5AABC3D1B1C3}" srcOrd="0" destOrd="0" presId="urn:microsoft.com/office/officeart/2005/8/layout/orgChart1"/>
    <dgm:cxn modelId="{249D1BD4-BF1C-4F5E-A25F-9B865204F65C}" type="presOf" srcId="{86D92570-30BE-4FC6-AB1F-3EF239C7C587}" destId="{222B6181-6608-4696-9457-D00D9C39803B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115E6DFE-DE5A-4813-9E85-5AD4C2C0D5F3}" type="presOf" srcId="{99EADA56-EACC-4463-9172-D13F14025A35}" destId="{0C688BC0-7AC1-40D0-BA1A-812F1047DA73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41991B9-E0B8-449E-9322-CD5C797A1727}" type="presOf" srcId="{D6BAF78C-B810-4056-AEF8-944BF2239042}" destId="{A0751396-217E-4E2F-971C-00D04A696A6F}" srcOrd="0" destOrd="0" presId="urn:microsoft.com/office/officeart/2005/8/layout/orgChart1"/>
    <dgm:cxn modelId="{C51B2F43-33F2-4D7D-9BA3-11FD88218351}" type="presOf" srcId="{66D3B1A6-EC79-4688-9FD8-3631C52892A8}" destId="{1452AAE3-7C60-42E7-B48D-825D20B797F8}" srcOrd="0" destOrd="0" presId="urn:microsoft.com/office/officeart/2005/8/layout/orgChart1"/>
    <dgm:cxn modelId="{4B76C397-9E4B-494F-BD70-8841F1B38B20}" type="presOf" srcId="{209D2B16-0651-4761-AF34-AF11EC34ABAF}" destId="{40EFDCFE-6259-4D34-8B44-87E278B72383}" srcOrd="1" destOrd="0" presId="urn:microsoft.com/office/officeart/2005/8/layout/orgChart1"/>
    <dgm:cxn modelId="{D5CAEFCF-5813-4716-82E5-81A84427DD54}" type="presOf" srcId="{229EED26-B32A-4EAA-9BC7-9172C72B77A4}" destId="{45494B74-3ED4-46BA-AC12-6DB58CD96B6A}" srcOrd="0" destOrd="0" presId="urn:microsoft.com/office/officeart/2005/8/layout/orgChart1"/>
    <dgm:cxn modelId="{3BD75254-5742-4CC7-876B-E2D5F3DE0CA0}" type="presOf" srcId="{51334DF0-F427-4345-95B1-1889CAB9077B}" destId="{7BA73795-A245-467E-BE24-5416FD86209A}" srcOrd="0" destOrd="0" presId="urn:microsoft.com/office/officeart/2005/8/layout/orgChart1"/>
    <dgm:cxn modelId="{2D88DD45-008E-4F4F-BE27-1B8C83801283}" type="presOf" srcId="{08C27CB2-FCF0-4D44-A11A-51AB8C303D76}" destId="{F4DFE207-A4FE-4A34-BB45-7EE66CAF64F2}" srcOrd="1" destOrd="0" presId="urn:microsoft.com/office/officeart/2005/8/layout/orgChart1"/>
    <dgm:cxn modelId="{2E8C9183-B872-4E09-B07C-713DC408B78C}" type="presOf" srcId="{52A7B299-987B-4C85-966A-44913F9C8407}" destId="{23F44244-351A-4313-89DA-1D0C8020ABF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76489164-04C7-4436-BCFD-D2B090853114}" type="presOf" srcId="{B194E6A4-343B-4897-91E1-32A66AF365E3}" destId="{E051DEF9-EB24-4E61-8DDF-28711B3D1961}" srcOrd="0" destOrd="0" presId="urn:microsoft.com/office/officeart/2005/8/layout/orgChart1"/>
    <dgm:cxn modelId="{BE64E864-9CBF-4C44-8AE9-FF7756D339C9}" type="presOf" srcId="{BD8BAC0E-89CF-48E6-B661-423D85A2D0A4}" destId="{54550EDA-FE5B-4D6E-AE5A-37DCEBD432C6}" srcOrd="0" destOrd="0" presId="urn:microsoft.com/office/officeart/2005/8/layout/orgChart1"/>
    <dgm:cxn modelId="{2029FA6C-2CB0-4E61-A093-8E05030D8B1F}" type="presOf" srcId="{ED5178BE-DB7A-4128-90DE-10D3BAD51C26}" destId="{116F8CE3-A21E-4C42-8A05-643D5FE31379}" srcOrd="0" destOrd="0" presId="urn:microsoft.com/office/officeart/2005/8/layout/orgChart1"/>
    <dgm:cxn modelId="{D83252E6-7CD7-46F9-B590-6ECC9D829EA0}" type="presOf" srcId="{754F6713-7476-4A81-8DDB-06AC19D18242}" destId="{EF058589-0EAD-4540-BE50-3525EB86D2D6}" srcOrd="0" destOrd="0" presId="urn:microsoft.com/office/officeart/2005/8/layout/orgChart1"/>
    <dgm:cxn modelId="{05BA6177-7BA8-4AF4-B329-2BB49BC4FBC5}" type="presOf" srcId="{37F786C1-9D59-4051-8EA8-8B35A42D16F5}" destId="{19DAD4F4-BDD1-4B18-A7BA-ED86D65B24AD}" srcOrd="0" destOrd="0" presId="urn:microsoft.com/office/officeart/2005/8/layout/orgChart1"/>
    <dgm:cxn modelId="{0F8E709C-105D-4188-96D7-4B2AFF04EB64}" type="presOf" srcId="{209D2B16-0651-4761-AF34-AF11EC34ABAF}" destId="{1C871BB5-62F6-4885-ACD0-7703A22589F8}" srcOrd="0" destOrd="0" presId="urn:microsoft.com/office/officeart/2005/8/layout/orgChart1"/>
    <dgm:cxn modelId="{CE1CE84E-F151-4AF8-9168-95C36AEE6463}" type="presOf" srcId="{ED5178BE-DB7A-4128-90DE-10D3BAD51C26}" destId="{0EB445A3-65D6-4932-8805-A0DBA0D9185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B73FC964-375B-47F1-B95F-0853DA8A0EB5}" type="presOf" srcId="{9BF821AB-73D7-46E1-908F-129515DC495D}" destId="{D3CE5028-E662-40F1-9329-CA241092246B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F6C3C9E-2586-4341-AAC9-FC0933F09B0C}" type="presOf" srcId="{F7E492C0-D75F-483F-B208-20528FF56183}" destId="{612C0F5D-EFC2-4E92-8682-1B086BE24534}" srcOrd="0" destOrd="0" presId="urn:microsoft.com/office/officeart/2005/8/layout/orgChart1"/>
    <dgm:cxn modelId="{D273C6F9-DD98-4FF2-A210-57F84DD4E18A}" type="presOf" srcId="{CFB979D6-F55C-4C35-8C9E-410527FCC021}" destId="{33276428-B538-4463-97EC-AC510A8C1CB9}" srcOrd="0" destOrd="0" presId="urn:microsoft.com/office/officeart/2005/8/layout/orgChart1"/>
    <dgm:cxn modelId="{EE1599C2-7972-453F-8E09-433229C97A51}" type="presOf" srcId="{BD8BAC0E-89CF-48E6-B661-423D85A2D0A4}" destId="{74913850-F680-4EE9-9C66-538498415C60}" srcOrd="1" destOrd="0" presId="urn:microsoft.com/office/officeart/2005/8/layout/orgChart1"/>
    <dgm:cxn modelId="{B25A44D9-6ADE-4758-9E40-14631F763DEE}" type="presParOf" srcId="{894B5E8F-9592-4CE9-B1C0-6BE0E501D811}" destId="{F6E6FEAD-6DBB-41DF-AA5C-F2D7862E1A0F}" srcOrd="0" destOrd="0" presId="urn:microsoft.com/office/officeart/2005/8/layout/orgChart1"/>
    <dgm:cxn modelId="{B260DF1A-A4B7-41BC-9CAA-BABAB49F7459}" type="presParOf" srcId="{F6E6FEAD-6DBB-41DF-AA5C-F2D7862E1A0F}" destId="{F86EFF71-763B-4D0E-A9F8-B881FD6D4458}" srcOrd="0" destOrd="0" presId="urn:microsoft.com/office/officeart/2005/8/layout/orgChart1"/>
    <dgm:cxn modelId="{2088909A-DADB-4DFE-A259-FB2627A2F082}" type="presParOf" srcId="{F86EFF71-763B-4D0E-A9F8-B881FD6D4458}" destId="{A0751396-217E-4E2F-971C-00D04A696A6F}" srcOrd="0" destOrd="0" presId="urn:microsoft.com/office/officeart/2005/8/layout/orgChart1"/>
    <dgm:cxn modelId="{14E19DD1-996C-46CE-881C-23B682B40A28}" type="presParOf" srcId="{F86EFF71-763B-4D0E-A9F8-B881FD6D4458}" destId="{795D1D43-E1F6-4FE7-96DC-9DC569EB1645}" srcOrd="1" destOrd="0" presId="urn:microsoft.com/office/officeart/2005/8/layout/orgChart1"/>
    <dgm:cxn modelId="{B50B6EE6-9866-4155-BBC0-49FA575612CE}" type="presParOf" srcId="{F6E6FEAD-6DBB-41DF-AA5C-F2D7862E1A0F}" destId="{60CB6DC7-77D2-4A35-B8A4-2BD19E9716B0}" srcOrd="1" destOrd="0" presId="urn:microsoft.com/office/officeart/2005/8/layout/orgChart1"/>
    <dgm:cxn modelId="{537E0B0F-ECC9-4C62-A7D9-DEFFBB7B471A}" type="presParOf" srcId="{60CB6DC7-77D2-4A35-B8A4-2BD19E9716B0}" destId="{BFF4297D-9DD5-4F82-A9FC-F8971922BE74}" srcOrd="0" destOrd="0" presId="urn:microsoft.com/office/officeart/2005/8/layout/orgChart1"/>
    <dgm:cxn modelId="{BF383AFD-DB55-494B-9B3D-D5BE00001745}" type="presParOf" srcId="{60CB6DC7-77D2-4A35-B8A4-2BD19E9716B0}" destId="{09E2E397-B08A-4762-9BC9-CE60F5750A68}" srcOrd="1" destOrd="0" presId="urn:microsoft.com/office/officeart/2005/8/layout/orgChart1"/>
    <dgm:cxn modelId="{455DF840-57DF-4A64-94FD-9086E0BCB0CB}" type="presParOf" srcId="{09E2E397-B08A-4762-9BC9-CE60F5750A68}" destId="{15C1C1EC-DC40-4C3E-83B7-E8E7AA213083}" srcOrd="0" destOrd="0" presId="urn:microsoft.com/office/officeart/2005/8/layout/orgChart1"/>
    <dgm:cxn modelId="{3EF8EE0B-DD67-4383-84F5-797F7BC1E765}" type="presParOf" srcId="{15C1C1EC-DC40-4C3E-83B7-E8E7AA213083}" destId="{24AE9095-9813-42A7-BD70-FBFF559B67F0}" srcOrd="0" destOrd="0" presId="urn:microsoft.com/office/officeart/2005/8/layout/orgChart1"/>
    <dgm:cxn modelId="{AF586B6B-16F3-4D17-9913-807E94F3A23B}" type="presParOf" srcId="{15C1C1EC-DC40-4C3E-83B7-E8E7AA213083}" destId="{0C688BC0-7AC1-40D0-BA1A-812F1047DA73}" srcOrd="1" destOrd="0" presId="urn:microsoft.com/office/officeart/2005/8/layout/orgChart1"/>
    <dgm:cxn modelId="{D76B6C36-B4E2-487B-8F51-686A26D4A634}" type="presParOf" srcId="{09E2E397-B08A-4762-9BC9-CE60F5750A68}" destId="{24EAD053-ECC4-46B5-B579-69C8FF485C87}" srcOrd="1" destOrd="0" presId="urn:microsoft.com/office/officeart/2005/8/layout/orgChart1"/>
    <dgm:cxn modelId="{7FA40575-101B-4AAC-A711-8C9A71C36049}" type="presParOf" srcId="{09E2E397-B08A-4762-9BC9-CE60F5750A68}" destId="{98118BC6-806A-4595-8CB0-2425A43BA65B}" srcOrd="2" destOrd="0" presId="urn:microsoft.com/office/officeart/2005/8/layout/orgChart1"/>
    <dgm:cxn modelId="{5A1054CB-3215-4DE8-9494-A8B85A4B09B2}" type="presParOf" srcId="{60CB6DC7-77D2-4A35-B8A4-2BD19E9716B0}" destId="{7BA73795-A245-467E-BE24-5416FD86209A}" srcOrd="2" destOrd="0" presId="urn:microsoft.com/office/officeart/2005/8/layout/orgChart1"/>
    <dgm:cxn modelId="{CB5216A0-4215-4FE2-B882-E7E0525BA205}" type="presParOf" srcId="{60CB6DC7-77D2-4A35-B8A4-2BD19E9716B0}" destId="{586FD9D2-9F0F-4006-B06F-DF280926BC5B}" srcOrd="3" destOrd="0" presId="urn:microsoft.com/office/officeart/2005/8/layout/orgChart1"/>
    <dgm:cxn modelId="{9D268BDC-F4B3-47DC-ACCC-F06DBC729949}" type="presParOf" srcId="{586FD9D2-9F0F-4006-B06F-DF280926BC5B}" destId="{E7717D76-D0AF-4227-BE0A-FBDA3922C040}" srcOrd="0" destOrd="0" presId="urn:microsoft.com/office/officeart/2005/8/layout/orgChart1"/>
    <dgm:cxn modelId="{6B129490-9763-4653-8CBE-C5CB011A25CD}" type="presParOf" srcId="{E7717D76-D0AF-4227-BE0A-FBDA3922C040}" destId="{33276428-B538-4463-97EC-AC510A8C1CB9}" srcOrd="0" destOrd="0" presId="urn:microsoft.com/office/officeart/2005/8/layout/orgChart1"/>
    <dgm:cxn modelId="{9971922F-AAB6-4DC1-A403-BF5322F0085E}" type="presParOf" srcId="{E7717D76-D0AF-4227-BE0A-FBDA3922C040}" destId="{106B9E69-B0B2-4A80-B430-B387C3F41A3D}" srcOrd="1" destOrd="0" presId="urn:microsoft.com/office/officeart/2005/8/layout/orgChart1"/>
    <dgm:cxn modelId="{4E30D08D-F219-4DB3-82FA-F76A3855918B}" type="presParOf" srcId="{586FD9D2-9F0F-4006-B06F-DF280926BC5B}" destId="{41F7A624-7041-43D3-BDF2-7749114F50E6}" srcOrd="1" destOrd="0" presId="urn:microsoft.com/office/officeart/2005/8/layout/orgChart1"/>
    <dgm:cxn modelId="{7DF27063-08DD-40CB-97FC-950108C2E516}" type="presParOf" srcId="{586FD9D2-9F0F-4006-B06F-DF280926BC5B}" destId="{F7095511-468E-4665-A09D-2B2006ECD36E}" srcOrd="2" destOrd="0" presId="urn:microsoft.com/office/officeart/2005/8/layout/orgChart1"/>
    <dgm:cxn modelId="{30EDF6A9-6FFB-4118-B15B-91DCB355BCB7}" type="presParOf" srcId="{60CB6DC7-77D2-4A35-B8A4-2BD19E9716B0}" destId="{45494B74-3ED4-46BA-AC12-6DB58CD96B6A}" srcOrd="4" destOrd="0" presId="urn:microsoft.com/office/officeart/2005/8/layout/orgChart1"/>
    <dgm:cxn modelId="{8D99F490-B110-4EB6-9A1C-EF5C1B4C4E65}" type="presParOf" srcId="{60CB6DC7-77D2-4A35-B8A4-2BD19E9716B0}" destId="{2BD2F572-E5B2-42F4-B1DA-B2DE90A50116}" srcOrd="5" destOrd="0" presId="urn:microsoft.com/office/officeart/2005/8/layout/orgChart1"/>
    <dgm:cxn modelId="{89146701-1521-4CA5-9308-BF5BCE81386B}" type="presParOf" srcId="{2BD2F572-E5B2-42F4-B1DA-B2DE90A50116}" destId="{4FB94DF8-8996-460D-952E-8570C8BF9E5F}" srcOrd="0" destOrd="0" presId="urn:microsoft.com/office/officeart/2005/8/layout/orgChart1"/>
    <dgm:cxn modelId="{DBD74BC1-9A36-4178-8805-84BF17BFEAEA}" type="presParOf" srcId="{4FB94DF8-8996-460D-952E-8570C8BF9E5F}" destId="{D3CE5028-E662-40F1-9329-CA241092246B}" srcOrd="0" destOrd="0" presId="urn:microsoft.com/office/officeart/2005/8/layout/orgChart1"/>
    <dgm:cxn modelId="{38853FEE-AA70-4E5A-AE5E-49028644BAF5}" type="presParOf" srcId="{4FB94DF8-8996-460D-952E-8570C8BF9E5F}" destId="{796BCDEB-6F92-4D7F-9368-AAA1090A16E9}" srcOrd="1" destOrd="0" presId="urn:microsoft.com/office/officeart/2005/8/layout/orgChart1"/>
    <dgm:cxn modelId="{7E70076F-357A-4283-A03E-67AA645C1406}" type="presParOf" srcId="{2BD2F572-E5B2-42F4-B1DA-B2DE90A50116}" destId="{7DD5ECEE-58F8-4608-9226-F38A81E8D15D}" srcOrd="1" destOrd="0" presId="urn:microsoft.com/office/officeart/2005/8/layout/orgChart1"/>
    <dgm:cxn modelId="{AA688748-CE76-4C47-8217-488D42452622}" type="presParOf" srcId="{2BD2F572-E5B2-42F4-B1DA-B2DE90A50116}" destId="{504DD2A7-B320-4E93-A2C4-D7DA9DED4FD8}" srcOrd="2" destOrd="0" presId="urn:microsoft.com/office/officeart/2005/8/layout/orgChart1"/>
    <dgm:cxn modelId="{879928D0-AB2D-4E54-9030-F74CC520D394}" type="presParOf" srcId="{60CB6DC7-77D2-4A35-B8A4-2BD19E9716B0}" destId="{23F44244-351A-4313-89DA-1D0C8020ABFA}" srcOrd="6" destOrd="0" presId="urn:microsoft.com/office/officeart/2005/8/layout/orgChart1"/>
    <dgm:cxn modelId="{EDFB6B5E-F5DD-444B-B116-BAA7CB00BBE9}" type="presParOf" srcId="{60CB6DC7-77D2-4A35-B8A4-2BD19E9716B0}" destId="{04D03080-FCDD-435B-9097-DA7E4214C741}" srcOrd="7" destOrd="0" presId="urn:microsoft.com/office/officeart/2005/8/layout/orgChart1"/>
    <dgm:cxn modelId="{46AE15A7-1C77-450C-8CD6-B759D874ED94}" type="presParOf" srcId="{04D03080-FCDD-435B-9097-DA7E4214C741}" destId="{1893CFF5-D809-477A-AFD5-27E7ACB3559D}" srcOrd="0" destOrd="0" presId="urn:microsoft.com/office/officeart/2005/8/layout/orgChart1"/>
    <dgm:cxn modelId="{F60453F0-F960-4311-94A0-FFCAF2CF7464}" type="presParOf" srcId="{1893CFF5-D809-477A-AFD5-27E7ACB3559D}" destId="{612C0F5D-EFC2-4E92-8682-1B086BE24534}" srcOrd="0" destOrd="0" presId="urn:microsoft.com/office/officeart/2005/8/layout/orgChart1"/>
    <dgm:cxn modelId="{07CD3960-9933-4F29-8BAF-7F01AFA296AC}" type="presParOf" srcId="{1893CFF5-D809-477A-AFD5-27E7ACB3559D}" destId="{6328F3F3-0744-4439-B2E8-79062AEEC82D}" srcOrd="1" destOrd="0" presId="urn:microsoft.com/office/officeart/2005/8/layout/orgChart1"/>
    <dgm:cxn modelId="{E6287E5D-5628-414A-A160-CD528EC05216}" type="presParOf" srcId="{04D03080-FCDD-435B-9097-DA7E4214C741}" destId="{7B18954F-C92F-4A2E-960D-E7B54F3A9750}" srcOrd="1" destOrd="0" presId="urn:microsoft.com/office/officeart/2005/8/layout/orgChart1"/>
    <dgm:cxn modelId="{1B6D47C1-782A-47D7-BADC-40D750D6CCF3}" type="presParOf" srcId="{04D03080-FCDD-435B-9097-DA7E4214C741}" destId="{38245F34-9EDB-4FC2-955D-DC7CEC4103C2}" srcOrd="2" destOrd="0" presId="urn:microsoft.com/office/officeart/2005/8/layout/orgChart1"/>
    <dgm:cxn modelId="{EB5D859D-147D-4E5E-8A50-DFED4B2D940A}" type="presParOf" srcId="{60CB6DC7-77D2-4A35-B8A4-2BD19E9716B0}" destId="{1452AAE3-7C60-42E7-B48D-825D20B797F8}" srcOrd="8" destOrd="0" presId="urn:microsoft.com/office/officeart/2005/8/layout/orgChart1"/>
    <dgm:cxn modelId="{CC54BF9A-CB9E-4287-B21F-3E9CD14EDA04}" type="presParOf" srcId="{60CB6DC7-77D2-4A35-B8A4-2BD19E9716B0}" destId="{9E45F886-61EF-4A2B-95FB-0CBBAD1FA1AB}" srcOrd="9" destOrd="0" presId="urn:microsoft.com/office/officeart/2005/8/layout/orgChart1"/>
    <dgm:cxn modelId="{E8DA162B-5D87-405A-B022-78A7AF7FE5D6}" type="presParOf" srcId="{9E45F886-61EF-4A2B-95FB-0CBBAD1FA1AB}" destId="{CAB04ADC-B21C-4AA2-8AAC-AFD0BD8D6B35}" srcOrd="0" destOrd="0" presId="urn:microsoft.com/office/officeart/2005/8/layout/orgChart1"/>
    <dgm:cxn modelId="{F72B902C-2F67-4433-9DE2-D51F098B0145}" type="presParOf" srcId="{CAB04ADC-B21C-4AA2-8AAC-AFD0BD8D6B35}" destId="{54550EDA-FE5B-4D6E-AE5A-37DCEBD432C6}" srcOrd="0" destOrd="0" presId="urn:microsoft.com/office/officeart/2005/8/layout/orgChart1"/>
    <dgm:cxn modelId="{7D00FF90-72EB-411D-90B4-CCE8DCB3CC94}" type="presParOf" srcId="{CAB04ADC-B21C-4AA2-8AAC-AFD0BD8D6B35}" destId="{74913850-F680-4EE9-9C66-538498415C60}" srcOrd="1" destOrd="0" presId="urn:microsoft.com/office/officeart/2005/8/layout/orgChart1"/>
    <dgm:cxn modelId="{F20A0888-039F-4708-A561-1D35606CB4EB}" type="presParOf" srcId="{9E45F886-61EF-4A2B-95FB-0CBBAD1FA1AB}" destId="{B4E13D2C-B175-46FB-8857-FCF23190FDFA}" srcOrd="1" destOrd="0" presId="urn:microsoft.com/office/officeart/2005/8/layout/orgChart1"/>
    <dgm:cxn modelId="{30FCE4F0-4694-4FA6-B8DA-7678176389E1}" type="presParOf" srcId="{9E45F886-61EF-4A2B-95FB-0CBBAD1FA1AB}" destId="{3CFB4F26-15BB-496E-BD23-D165B45E224C}" srcOrd="2" destOrd="0" presId="urn:microsoft.com/office/officeart/2005/8/layout/orgChart1"/>
    <dgm:cxn modelId="{ED790E26-896A-4AAF-B490-1C1AC74A96BB}" type="presParOf" srcId="{60CB6DC7-77D2-4A35-B8A4-2BD19E9716B0}" destId="{EF058589-0EAD-4540-BE50-3525EB86D2D6}" srcOrd="10" destOrd="0" presId="urn:microsoft.com/office/officeart/2005/8/layout/orgChart1"/>
    <dgm:cxn modelId="{32EF9ABE-CCEC-4AAE-B75C-C9E977DE22EB}" type="presParOf" srcId="{60CB6DC7-77D2-4A35-B8A4-2BD19E9716B0}" destId="{EA31937F-D328-4B26-B242-667558808D4D}" srcOrd="11" destOrd="0" presId="urn:microsoft.com/office/officeart/2005/8/layout/orgChart1"/>
    <dgm:cxn modelId="{0200D646-661B-4B31-B8E9-6FA3F6C01C4A}" type="presParOf" srcId="{EA31937F-D328-4B26-B242-667558808D4D}" destId="{E6C371F6-A193-4C42-8B28-DB711D4C3A43}" srcOrd="0" destOrd="0" presId="urn:microsoft.com/office/officeart/2005/8/layout/orgChart1"/>
    <dgm:cxn modelId="{D89C0FAC-53B0-4EC7-9C50-8CA2DA3016F6}" type="presParOf" srcId="{E6C371F6-A193-4C42-8B28-DB711D4C3A43}" destId="{086D4EEE-5856-4CCD-A755-5AABC3D1B1C3}" srcOrd="0" destOrd="0" presId="urn:microsoft.com/office/officeart/2005/8/layout/orgChart1"/>
    <dgm:cxn modelId="{131FA620-0F3F-4F79-94D2-98AA4F8ADF51}" type="presParOf" srcId="{E6C371F6-A193-4C42-8B28-DB711D4C3A43}" destId="{C15C84A0-24B0-40D1-BD62-B48FC5B8B2FE}" srcOrd="1" destOrd="0" presId="urn:microsoft.com/office/officeart/2005/8/layout/orgChart1"/>
    <dgm:cxn modelId="{A0B4B7C4-B216-493B-80F6-A0692949EF37}" type="presParOf" srcId="{EA31937F-D328-4B26-B242-667558808D4D}" destId="{1198569A-A42E-4D95-8E21-978D554A81DC}" srcOrd="1" destOrd="0" presId="urn:microsoft.com/office/officeart/2005/8/layout/orgChart1"/>
    <dgm:cxn modelId="{63D2051D-06DC-4228-B993-E10BE849D9E5}" type="presParOf" srcId="{EA31937F-D328-4B26-B242-667558808D4D}" destId="{EC8AA261-2834-4FC7-92DA-D26E12D1671F}" srcOrd="2" destOrd="0" presId="urn:microsoft.com/office/officeart/2005/8/layout/orgChart1"/>
    <dgm:cxn modelId="{96F294F5-5EDF-4D89-872D-6DFE15D107E3}" type="presParOf" srcId="{60CB6DC7-77D2-4A35-B8A4-2BD19E9716B0}" destId="{19DAD4F4-BDD1-4B18-A7BA-ED86D65B24AD}" srcOrd="12" destOrd="0" presId="urn:microsoft.com/office/officeart/2005/8/layout/orgChart1"/>
    <dgm:cxn modelId="{AD1AA4E6-B5DB-490C-B13A-FA0C2EF6D2F8}" type="presParOf" srcId="{60CB6DC7-77D2-4A35-B8A4-2BD19E9716B0}" destId="{918A67D1-D052-4666-B5F9-11B942AAA1AA}" srcOrd="13" destOrd="0" presId="urn:microsoft.com/office/officeart/2005/8/layout/orgChart1"/>
    <dgm:cxn modelId="{3B9906DD-4B88-472F-88D5-9BE745FE10A2}" type="presParOf" srcId="{918A67D1-D052-4666-B5F9-11B942AAA1AA}" destId="{D1F81C95-FEA0-4DAF-BB95-9E1EB7849588}" srcOrd="0" destOrd="0" presId="urn:microsoft.com/office/officeart/2005/8/layout/orgChart1"/>
    <dgm:cxn modelId="{302B142B-56F3-49DC-9A8B-212E3FBABA75}" type="presParOf" srcId="{D1F81C95-FEA0-4DAF-BB95-9E1EB7849588}" destId="{02741DF8-5B19-4907-BB9D-96B32D56E8E3}" srcOrd="0" destOrd="0" presId="urn:microsoft.com/office/officeart/2005/8/layout/orgChart1"/>
    <dgm:cxn modelId="{0A8F9472-1B49-48C0-A95B-01E0CC536097}" type="presParOf" srcId="{D1F81C95-FEA0-4DAF-BB95-9E1EB7849588}" destId="{F4DFE207-A4FE-4A34-BB45-7EE66CAF64F2}" srcOrd="1" destOrd="0" presId="urn:microsoft.com/office/officeart/2005/8/layout/orgChart1"/>
    <dgm:cxn modelId="{E2993BA5-0FFC-44E7-9927-EA5943FF05E2}" type="presParOf" srcId="{918A67D1-D052-4666-B5F9-11B942AAA1AA}" destId="{7463ABDD-1B05-4C24-913B-A5F30C863DC6}" srcOrd="1" destOrd="0" presId="urn:microsoft.com/office/officeart/2005/8/layout/orgChart1"/>
    <dgm:cxn modelId="{895DBAE8-E738-4488-BFD8-6EE6C30A5790}" type="presParOf" srcId="{918A67D1-D052-4666-B5F9-11B942AAA1AA}" destId="{34DB430E-9ED1-422E-8E1B-809AA8B2AC07}" srcOrd="2" destOrd="0" presId="urn:microsoft.com/office/officeart/2005/8/layout/orgChart1"/>
    <dgm:cxn modelId="{1E548198-901D-443F-9199-C5EF4F8F7422}" type="presParOf" srcId="{60CB6DC7-77D2-4A35-B8A4-2BD19E9716B0}" destId="{4285653A-9C3E-44D9-9A62-C46F51B50CB4}" srcOrd="14" destOrd="0" presId="urn:microsoft.com/office/officeart/2005/8/layout/orgChart1"/>
    <dgm:cxn modelId="{4A5462DD-47D9-4ED5-84BE-BDFE7E6BC3A6}" type="presParOf" srcId="{60CB6DC7-77D2-4A35-B8A4-2BD19E9716B0}" destId="{3F7C7A20-0E24-446D-97FB-C9C76AF1DE89}" srcOrd="15" destOrd="0" presId="urn:microsoft.com/office/officeart/2005/8/layout/orgChart1"/>
    <dgm:cxn modelId="{D7E6E4F9-F88D-4191-8E1D-EC037F25503D}" type="presParOf" srcId="{3F7C7A20-0E24-446D-97FB-C9C76AF1DE89}" destId="{B976113F-97B3-4177-9A4E-730F8F84FAB8}" srcOrd="0" destOrd="0" presId="urn:microsoft.com/office/officeart/2005/8/layout/orgChart1"/>
    <dgm:cxn modelId="{08BF5129-900C-4496-A454-2E80CDF44D4F}" type="presParOf" srcId="{B976113F-97B3-4177-9A4E-730F8F84FAB8}" destId="{1C871BB5-62F6-4885-ACD0-7703A22589F8}" srcOrd="0" destOrd="0" presId="urn:microsoft.com/office/officeart/2005/8/layout/orgChart1"/>
    <dgm:cxn modelId="{2D17F134-43FA-40B6-8BF8-D066EEC264DD}" type="presParOf" srcId="{B976113F-97B3-4177-9A4E-730F8F84FAB8}" destId="{40EFDCFE-6259-4D34-8B44-87E278B72383}" srcOrd="1" destOrd="0" presId="urn:microsoft.com/office/officeart/2005/8/layout/orgChart1"/>
    <dgm:cxn modelId="{BC6390A8-6FAD-451C-91D3-E3722AB7B305}" type="presParOf" srcId="{3F7C7A20-0E24-446D-97FB-C9C76AF1DE89}" destId="{B91B8244-32AD-42A4-92D4-CB4770897114}" srcOrd="1" destOrd="0" presId="urn:microsoft.com/office/officeart/2005/8/layout/orgChart1"/>
    <dgm:cxn modelId="{DA260401-C4D2-4690-AD9B-FB11E2734346}" type="presParOf" srcId="{3F7C7A20-0E24-446D-97FB-C9C76AF1DE89}" destId="{1970A3A8-004E-441D-9602-3AE4BFF966BB}" srcOrd="2" destOrd="0" presId="urn:microsoft.com/office/officeart/2005/8/layout/orgChart1"/>
    <dgm:cxn modelId="{7C2863B2-7316-462B-8260-60CCD1E34265}" type="presParOf" srcId="{60CB6DC7-77D2-4A35-B8A4-2BD19E9716B0}" destId="{E051DEF9-EB24-4E61-8DDF-28711B3D1961}" srcOrd="16" destOrd="0" presId="urn:microsoft.com/office/officeart/2005/8/layout/orgChart1"/>
    <dgm:cxn modelId="{7E1537BB-C0F0-460D-9BA2-32FB3FF898C1}" type="presParOf" srcId="{60CB6DC7-77D2-4A35-B8A4-2BD19E9716B0}" destId="{1790A086-014C-48DB-898D-CAF28D640590}" srcOrd="17" destOrd="0" presId="urn:microsoft.com/office/officeart/2005/8/layout/orgChart1"/>
    <dgm:cxn modelId="{B6EF36AA-EA68-4EBC-B114-F219759159A6}" type="presParOf" srcId="{1790A086-014C-48DB-898D-CAF28D640590}" destId="{44C7FE0A-DC70-4DAA-AD69-1B9A412EF065}" srcOrd="0" destOrd="0" presId="urn:microsoft.com/office/officeart/2005/8/layout/orgChart1"/>
    <dgm:cxn modelId="{354D3928-E2C3-408E-80E2-54A182C2C093}" type="presParOf" srcId="{44C7FE0A-DC70-4DAA-AD69-1B9A412EF065}" destId="{04901C3C-C9E4-4718-A6DB-6FAFE385C3B5}" srcOrd="0" destOrd="0" presId="urn:microsoft.com/office/officeart/2005/8/layout/orgChart1"/>
    <dgm:cxn modelId="{9A72340C-7512-44D7-9A8A-5374AD181112}" type="presParOf" srcId="{44C7FE0A-DC70-4DAA-AD69-1B9A412EF065}" destId="{CC92D6C7-2693-49F6-B644-D26F4B67C635}" srcOrd="1" destOrd="0" presId="urn:microsoft.com/office/officeart/2005/8/layout/orgChart1"/>
    <dgm:cxn modelId="{28B6BDA9-4A65-4485-A11D-56008268F19D}" type="presParOf" srcId="{1790A086-014C-48DB-898D-CAF28D640590}" destId="{E15BAABB-15F0-4486-ACDD-ECAB66CCEA8C}" srcOrd="1" destOrd="0" presId="urn:microsoft.com/office/officeart/2005/8/layout/orgChart1"/>
    <dgm:cxn modelId="{9CF6E8A8-1705-4AF8-8265-361CE5AEFCE1}" type="presParOf" srcId="{1790A086-014C-48DB-898D-CAF28D640590}" destId="{CEB5D3E4-D6D6-4957-9B31-B5C80A35534C}" srcOrd="2" destOrd="0" presId="urn:microsoft.com/office/officeart/2005/8/layout/orgChart1"/>
    <dgm:cxn modelId="{C96C49DF-C255-4922-853B-022F24998D5F}" type="presParOf" srcId="{60CB6DC7-77D2-4A35-B8A4-2BD19E9716B0}" destId="{222B6181-6608-4696-9457-D00D9C39803B}" srcOrd="18" destOrd="0" presId="urn:microsoft.com/office/officeart/2005/8/layout/orgChart1"/>
    <dgm:cxn modelId="{D58CC991-BF0D-442D-9E97-4B218C37D33A}" type="presParOf" srcId="{60CB6DC7-77D2-4A35-B8A4-2BD19E9716B0}" destId="{9B40B91E-322C-4AA4-8EA8-780DA6A45BE5}" srcOrd="19" destOrd="0" presId="urn:microsoft.com/office/officeart/2005/8/layout/orgChart1"/>
    <dgm:cxn modelId="{44E2B436-84DE-44F7-BFE2-AC3D28AE00BB}" type="presParOf" srcId="{9B40B91E-322C-4AA4-8EA8-780DA6A45BE5}" destId="{BDCF7894-B77B-4064-BF1E-A1B44394E03B}" srcOrd="0" destOrd="0" presId="urn:microsoft.com/office/officeart/2005/8/layout/orgChart1"/>
    <dgm:cxn modelId="{D0BD4BFE-FB57-4A2B-8157-755B144060BE}" type="presParOf" srcId="{BDCF7894-B77B-4064-BF1E-A1B44394E03B}" destId="{116F8CE3-A21E-4C42-8A05-643D5FE31379}" srcOrd="0" destOrd="0" presId="urn:microsoft.com/office/officeart/2005/8/layout/orgChart1"/>
    <dgm:cxn modelId="{65503475-354F-4417-B412-21E225D86FBE}" type="presParOf" srcId="{BDCF7894-B77B-4064-BF1E-A1B44394E03B}" destId="{0EB445A3-65D6-4932-8805-A0DBA0D91855}" srcOrd="1" destOrd="0" presId="urn:microsoft.com/office/officeart/2005/8/layout/orgChart1"/>
    <dgm:cxn modelId="{61E4BDA0-CCD2-483D-B56B-1B11FD37E672}" type="presParOf" srcId="{9B40B91E-322C-4AA4-8EA8-780DA6A45BE5}" destId="{C0D9C6E3-2178-4442-8BD2-1E17CFD69DFB}" srcOrd="1" destOrd="0" presId="urn:microsoft.com/office/officeart/2005/8/layout/orgChart1"/>
    <dgm:cxn modelId="{4B1B0FA1-9378-4CB6-BE8B-FC6ABE8CAEC5}" type="presParOf" srcId="{9B40B91E-322C-4AA4-8EA8-780DA6A45BE5}" destId="{BAA5AFA4-0178-4E56-8929-61EBB54BD925}" srcOrd="2" destOrd="0" presId="urn:microsoft.com/office/officeart/2005/8/layout/orgChart1"/>
    <dgm:cxn modelId="{93F31EDA-9E5E-4B43-858E-22DC8A85ED7A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9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FCC16FB-E61F-4B1C-BC25-54E3A2C0CF4E}" type="presOf" srcId="{F7E492C0-D75F-483F-B208-20528FF56183}" destId="{612C0F5D-EFC2-4E92-8682-1B086BE24534}" srcOrd="0" destOrd="0" presId="urn:microsoft.com/office/officeart/2005/8/layout/orgChart1"/>
    <dgm:cxn modelId="{CB1C6640-2FE7-470B-86C3-7863F18CF814}" type="presOf" srcId="{0EBCA0ED-4E9E-47AC-95AD-E5969C27F72B}" destId="{04901C3C-C9E4-4718-A6DB-6FAFE385C3B5}" srcOrd="0" destOrd="0" presId="urn:microsoft.com/office/officeart/2005/8/layout/orgChart1"/>
    <dgm:cxn modelId="{CD6440AC-9432-40E5-8AD5-5285B9FE6280}" type="presOf" srcId="{99EADA56-EACC-4463-9172-D13F14025A35}" destId="{24AE9095-9813-42A7-BD70-FBFF559B67F0}" srcOrd="0" destOrd="0" presId="urn:microsoft.com/office/officeart/2005/8/layout/orgChart1"/>
    <dgm:cxn modelId="{5C70192E-3142-4433-9499-5FDFEAB77341}" type="presOf" srcId="{209D2B16-0651-4761-AF34-AF11EC34ABAF}" destId="{40EFDCFE-6259-4D34-8B44-87E278B72383}" srcOrd="1" destOrd="0" presId="urn:microsoft.com/office/officeart/2005/8/layout/orgChart1"/>
    <dgm:cxn modelId="{F30CB064-DB7B-43D0-B818-78C7720988B9}" type="presOf" srcId="{66D3B1A6-EC79-4688-9FD8-3631C52892A8}" destId="{1452AAE3-7C60-42E7-B48D-825D20B797F8}" srcOrd="0" destOrd="0" presId="urn:microsoft.com/office/officeart/2005/8/layout/orgChart1"/>
    <dgm:cxn modelId="{0D63638E-A72F-4C17-B5A3-26034B2335D3}" type="presOf" srcId="{0EBCA0ED-4E9E-47AC-95AD-E5969C27F72B}" destId="{CC92D6C7-2693-49F6-B644-D26F4B67C635}" srcOrd="1" destOrd="0" presId="urn:microsoft.com/office/officeart/2005/8/layout/orgChart1"/>
    <dgm:cxn modelId="{A55B8A52-317A-4DE8-94FF-A5ED73C5431E}" type="presOf" srcId="{D6BAF78C-B810-4056-AEF8-944BF2239042}" destId="{A0751396-217E-4E2F-971C-00D04A696A6F}" srcOrd="0" destOrd="0" presId="urn:microsoft.com/office/officeart/2005/8/layout/orgChart1"/>
    <dgm:cxn modelId="{75931E63-1D3F-404C-80F0-B45FFD75383E}" type="presOf" srcId="{CFB979D6-F55C-4C35-8C9E-410527FCC021}" destId="{33276428-B538-4463-97EC-AC510A8C1CB9}" srcOrd="0" destOrd="0" presId="urn:microsoft.com/office/officeart/2005/8/layout/orgChart1"/>
    <dgm:cxn modelId="{817C92F6-F221-4EDB-A150-5370C8A4D746}" type="presOf" srcId="{754F6713-7476-4A81-8DDB-06AC19D18242}" destId="{EF058589-0EAD-4540-BE50-3525EB86D2D6}" srcOrd="0" destOrd="0" presId="urn:microsoft.com/office/officeart/2005/8/layout/orgChart1"/>
    <dgm:cxn modelId="{70108736-FF78-4D7D-99F9-C206CAF46D8C}" type="presOf" srcId="{51334DF0-F427-4345-95B1-1889CAB9077B}" destId="{7BA73795-A245-467E-BE24-5416FD86209A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0C6004E1-5B47-460B-A630-F58561E3A178}" type="presOf" srcId="{BD8BAC0E-89CF-48E6-B661-423D85A2D0A4}" destId="{74913850-F680-4EE9-9C66-538498415C60}" srcOrd="1" destOrd="0" presId="urn:microsoft.com/office/officeart/2005/8/layout/orgChart1"/>
    <dgm:cxn modelId="{B44796FD-73BC-492C-AA4A-FDA5D2B561B7}" type="presOf" srcId="{52A7B299-987B-4C85-966A-44913F9C8407}" destId="{23F44244-351A-4313-89DA-1D0C8020ABFA}" srcOrd="0" destOrd="0" presId="urn:microsoft.com/office/officeart/2005/8/layout/orgChart1"/>
    <dgm:cxn modelId="{F670C018-9373-4D07-B46F-FC2299C897B2}" type="presOf" srcId="{ED5178BE-DB7A-4128-90DE-10D3BAD51C26}" destId="{0EB445A3-65D6-4932-8805-A0DBA0D91855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67CBB74-9A81-42EC-A0A1-D02BDFB0B17A}" type="presOf" srcId="{D6BAF78C-B810-4056-AEF8-944BF2239042}" destId="{795D1D43-E1F6-4FE7-96DC-9DC569EB1645}" srcOrd="1" destOrd="0" presId="urn:microsoft.com/office/officeart/2005/8/layout/orgChart1"/>
    <dgm:cxn modelId="{7276F6AB-145D-4D7F-AEE8-FE6BCFF9E89F}" type="presOf" srcId="{F7E492C0-D75F-483F-B208-20528FF56183}" destId="{6328F3F3-0744-4439-B2E8-79062AEEC82D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10D977B-B22A-4B4F-8FE2-073F295747C8}" type="presOf" srcId="{86D92570-30BE-4FC6-AB1F-3EF239C7C587}" destId="{222B6181-6608-4696-9457-D00D9C39803B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37964E6B-6DE3-4F14-B153-2A31407CA603}" type="presOf" srcId="{08C27CB2-FCF0-4D44-A11A-51AB8C303D76}" destId="{02741DF8-5B19-4907-BB9D-96B32D56E8E3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AD3C5D3A-EB1B-4ED5-B702-50C67AB3C0A9}" type="presOf" srcId="{ED5178BE-DB7A-4128-90DE-10D3BAD51C26}" destId="{116F8CE3-A21E-4C42-8A05-643D5FE31379}" srcOrd="0" destOrd="0" presId="urn:microsoft.com/office/officeart/2005/8/layout/orgChart1"/>
    <dgm:cxn modelId="{4FF56F16-DEF9-4175-B8F5-0053CB0E693D}" type="presOf" srcId="{37F786C1-9D59-4051-8EA8-8B35A42D16F5}" destId="{19DAD4F4-BDD1-4B18-A7BA-ED86D65B24AD}" srcOrd="0" destOrd="0" presId="urn:microsoft.com/office/officeart/2005/8/layout/orgChart1"/>
    <dgm:cxn modelId="{AD2C7A4C-4B9D-4462-9237-A7D87296ECB7}" type="presOf" srcId="{BD8BAC0E-89CF-48E6-B661-423D85A2D0A4}" destId="{54550EDA-FE5B-4D6E-AE5A-37DCEBD432C6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21D87964-35D4-4A54-8650-57B2C0415075}" type="presOf" srcId="{9BF821AB-73D7-46E1-908F-129515DC495D}" destId="{796BCDEB-6F92-4D7F-9368-AAA1090A16E9}" srcOrd="1" destOrd="0" presId="urn:microsoft.com/office/officeart/2005/8/layout/orgChart1"/>
    <dgm:cxn modelId="{FF1ED1BE-8B85-4480-B576-27FB95E4D10D}" type="presOf" srcId="{209D2B16-0651-4761-AF34-AF11EC34ABAF}" destId="{1C871BB5-62F6-4885-ACD0-7703A22589F8}" srcOrd="0" destOrd="0" presId="urn:microsoft.com/office/officeart/2005/8/layout/orgChart1"/>
    <dgm:cxn modelId="{A7C926CA-491D-47D8-AEB2-8A8F3B6C73DE}" type="presOf" srcId="{E5ADD0F3-3D14-4723-84F1-B7D2F082ED36}" destId="{C15C84A0-24B0-40D1-BD62-B48FC5B8B2FE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ADFEF1B-3336-49D5-8D51-32A6CCE404BA}" type="presOf" srcId="{18D177C1-524B-4A5E-BB2A-51D15420D5EC}" destId="{BFF4297D-9DD5-4F82-A9FC-F8971922BE74}" srcOrd="0" destOrd="0" presId="urn:microsoft.com/office/officeart/2005/8/layout/orgChart1"/>
    <dgm:cxn modelId="{BC8D9D2A-A7E1-40A3-89B0-9DC208641EAA}" type="presOf" srcId="{CFB979D6-F55C-4C35-8C9E-410527FCC021}" destId="{106B9E69-B0B2-4A80-B430-B387C3F41A3D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598D757E-2008-4D7B-AF0D-1694AFED12E0}" type="presOf" srcId="{815BE3AE-520C-401A-A055-DEC3D7FE5E42}" destId="{894B5E8F-9592-4CE9-B1C0-6BE0E501D811}" srcOrd="0" destOrd="0" presId="urn:microsoft.com/office/officeart/2005/8/layout/orgChart1"/>
    <dgm:cxn modelId="{B2CAE117-73BB-4339-80A5-FDD975F011CE}" type="presOf" srcId="{0B72B09D-2B6B-491D-84E3-8D273CC5A045}" destId="{4285653A-9C3E-44D9-9A62-C46F51B50CB4}" srcOrd="0" destOrd="0" presId="urn:microsoft.com/office/officeart/2005/8/layout/orgChart1"/>
    <dgm:cxn modelId="{467A0830-D455-4825-BA37-399DD697DF40}" type="presOf" srcId="{08C27CB2-FCF0-4D44-A11A-51AB8C303D76}" destId="{F4DFE207-A4FE-4A34-BB45-7EE66CAF64F2}" srcOrd="1" destOrd="0" presId="urn:microsoft.com/office/officeart/2005/8/layout/orgChart1"/>
    <dgm:cxn modelId="{666A94FF-DAE4-419E-B5E4-11818C9AA26C}" type="presOf" srcId="{229EED26-B32A-4EAA-9BC7-9172C72B77A4}" destId="{45494B74-3ED4-46BA-AC12-6DB58CD96B6A}" srcOrd="0" destOrd="0" presId="urn:microsoft.com/office/officeart/2005/8/layout/orgChart1"/>
    <dgm:cxn modelId="{1C6D30A6-99A8-43CF-9E90-09F24E5A5E62}" type="presOf" srcId="{99EADA56-EACC-4463-9172-D13F14025A35}" destId="{0C688BC0-7AC1-40D0-BA1A-812F1047DA73}" srcOrd="1" destOrd="0" presId="urn:microsoft.com/office/officeart/2005/8/layout/orgChart1"/>
    <dgm:cxn modelId="{1E7D76D9-CF87-4308-9DD1-BBDEDC64D3CC}" type="presOf" srcId="{9BF821AB-73D7-46E1-908F-129515DC495D}" destId="{D3CE5028-E662-40F1-9329-CA241092246B}" srcOrd="0" destOrd="0" presId="urn:microsoft.com/office/officeart/2005/8/layout/orgChart1"/>
    <dgm:cxn modelId="{A7BA14C3-2592-443A-A405-7BF5CF82831E}" type="presOf" srcId="{E5ADD0F3-3D14-4723-84F1-B7D2F082ED36}" destId="{086D4EEE-5856-4CCD-A755-5AABC3D1B1C3}" srcOrd="0" destOrd="0" presId="urn:microsoft.com/office/officeart/2005/8/layout/orgChart1"/>
    <dgm:cxn modelId="{9C3A6B7F-8A31-4889-AA3A-A76887538F6A}" type="presOf" srcId="{B194E6A4-343B-4897-91E1-32A66AF365E3}" destId="{E051DEF9-EB24-4E61-8DDF-28711B3D1961}" srcOrd="0" destOrd="0" presId="urn:microsoft.com/office/officeart/2005/8/layout/orgChart1"/>
    <dgm:cxn modelId="{935DBB16-2C29-4949-8686-A49E9FC898FB}" type="presParOf" srcId="{894B5E8F-9592-4CE9-B1C0-6BE0E501D811}" destId="{F6E6FEAD-6DBB-41DF-AA5C-F2D7862E1A0F}" srcOrd="0" destOrd="0" presId="urn:microsoft.com/office/officeart/2005/8/layout/orgChart1"/>
    <dgm:cxn modelId="{53ED8A9F-589F-4F7F-A7EA-46A3CAC46493}" type="presParOf" srcId="{F6E6FEAD-6DBB-41DF-AA5C-F2D7862E1A0F}" destId="{F86EFF71-763B-4D0E-A9F8-B881FD6D4458}" srcOrd="0" destOrd="0" presId="urn:microsoft.com/office/officeart/2005/8/layout/orgChart1"/>
    <dgm:cxn modelId="{29B7FF33-F94D-4781-A99A-14554EAD262A}" type="presParOf" srcId="{F86EFF71-763B-4D0E-A9F8-B881FD6D4458}" destId="{A0751396-217E-4E2F-971C-00D04A696A6F}" srcOrd="0" destOrd="0" presId="urn:microsoft.com/office/officeart/2005/8/layout/orgChart1"/>
    <dgm:cxn modelId="{D4080FEA-7B76-4357-980D-AD6416B74818}" type="presParOf" srcId="{F86EFF71-763B-4D0E-A9F8-B881FD6D4458}" destId="{795D1D43-E1F6-4FE7-96DC-9DC569EB1645}" srcOrd="1" destOrd="0" presId="urn:microsoft.com/office/officeart/2005/8/layout/orgChart1"/>
    <dgm:cxn modelId="{2A3EC1C5-D1F8-4EAD-A422-4233161253B2}" type="presParOf" srcId="{F6E6FEAD-6DBB-41DF-AA5C-F2D7862E1A0F}" destId="{60CB6DC7-77D2-4A35-B8A4-2BD19E9716B0}" srcOrd="1" destOrd="0" presId="urn:microsoft.com/office/officeart/2005/8/layout/orgChart1"/>
    <dgm:cxn modelId="{949C5B45-3622-4BCC-A26F-AF09BAFD7A72}" type="presParOf" srcId="{60CB6DC7-77D2-4A35-B8A4-2BD19E9716B0}" destId="{BFF4297D-9DD5-4F82-A9FC-F8971922BE74}" srcOrd="0" destOrd="0" presId="urn:microsoft.com/office/officeart/2005/8/layout/orgChart1"/>
    <dgm:cxn modelId="{3CFEC4E7-E57F-4C54-95DA-86E733379EA0}" type="presParOf" srcId="{60CB6DC7-77D2-4A35-B8A4-2BD19E9716B0}" destId="{09E2E397-B08A-4762-9BC9-CE60F5750A68}" srcOrd="1" destOrd="0" presId="urn:microsoft.com/office/officeart/2005/8/layout/orgChart1"/>
    <dgm:cxn modelId="{B7106919-319A-4D4F-A91E-DDF62C4B3285}" type="presParOf" srcId="{09E2E397-B08A-4762-9BC9-CE60F5750A68}" destId="{15C1C1EC-DC40-4C3E-83B7-E8E7AA213083}" srcOrd="0" destOrd="0" presId="urn:microsoft.com/office/officeart/2005/8/layout/orgChart1"/>
    <dgm:cxn modelId="{F5757791-083E-4A4A-AD1A-8BBA539A2B91}" type="presParOf" srcId="{15C1C1EC-DC40-4C3E-83B7-E8E7AA213083}" destId="{24AE9095-9813-42A7-BD70-FBFF559B67F0}" srcOrd="0" destOrd="0" presId="urn:microsoft.com/office/officeart/2005/8/layout/orgChart1"/>
    <dgm:cxn modelId="{D39A7C1D-5B63-4FEF-900B-7330E3A4773C}" type="presParOf" srcId="{15C1C1EC-DC40-4C3E-83B7-E8E7AA213083}" destId="{0C688BC0-7AC1-40D0-BA1A-812F1047DA73}" srcOrd="1" destOrd="0" presId="urn:microsoft.com/office/officeart/2005/8/layout/orgChart1"/>
    <dgm:cxn modelId="{1458A41D-5BF2-46DF-882E-4115A884CDFB}" type="presParOf" srcId="{09E2E397-B08A-4762-9BC9-CE60F5750A68}" destId="{24EAD053-ECC4-46B5-B579-69C8FF485C87}" srcOrd="1" destOrd="0" presId="urn:microsoft.com/office/officeart/2005/8/layout/orgChart1"/>
    <dgm:cxn modelId="{F40A79A0-82FD-4717-89E7-7E758FA7F874}" type="presParOf" srcId="{09E2E397-B08A-4762-9BC9-CE60F5750A68}" destId="{98118BC6-806A-4595-8CB0-2425A43BA65B}" srcOrd="2" destOrd="0" presId="urn:microsoft.com/office/officeart/2005/8/layout/orgChart1"/>
    <dgm:cxn modelId="{0DEF9784-A50F-4133-8379-8EF5A6D5F9E5}" type="presParOf" srcId="{60CB6DC7-77D2-4A35-B8A4-2BD19E9716B0}" destId="{7BA73795-A245-467E-BE24-5416FD86209A}" srcOrd="2" destOrd="0" presId="urn:microsoft.com/office/officeart/2005/8/layout/orgChart1"/>
    <dgm:cxn modelId="{4E24D544-05B0-450A-AA3F-1AC9F7C6280A}" type="presParOf" srcId="{60CB6DC7-77D2-4A35-B8A4-2BD19E9716B0}" destId="{586FD9D2-9F0F-4006-B06F-DF280926BC5B}" srcOrd="3" destOrd="0" presId="urn:microsoft.com/office/officeart/2005/8/layout/orgChart1"/>
    <dgm:cxn modelId="{992013CB-D31A-4AC1-86DF-79CCA032B2D4}" type="presParOf" srcId="{586FD9D2-9F0F-4006-B06F-DF280926BC5B}" destId="{E7717D76-D0AF-4227-BE0A-FBDA3922C040}" srcOrd="0" destOrd="0" presId="urn:microsoft.com/office/officeart/2005/8/layout/orgChart1"/>
    <dgm:cxn modelId="{F74D7136-08AE-47E8-9772-82A03210563E}" type="presParOf" srcId="{E7717D76-D0AF-4227-BE0A-FBDA3922C040}" destId="{33276428-B538-4463-97EC-AC510A8C1CB9}" srcOrd="0" destOrd="0" presId="urn:microsoft.com/office/officeart/2005/8/layout/orgChart1"/>
    <dgm:cxn modelId="{2C7B0400-6B98-45AD-B617-8346B4E982B2}" type="presParOf" srcId="{E7717D76-D0AF-4227-BE0A-FBDA3922C040}" destId="{106B9E69-B0B2-4A80-B430-B387C3F41A3D}" srcOrd="1" destOrd="0" presId="urn:microsoft.com/office/officeart/2005/8/layout/orgChart1"/>
    <dgm:cxn modelId="{58837E15-9B47-4280-909C-E4C5F3634A2F}" type="presParOf" srcId="{586FD9D2-9F0F-4006-B06F-DF280926BC5B}" destId="{41F7A624-7041-43D3-BDF2-7749114F50E6}" srcOrd="1" destOrd="0" presId="urn:microsoft.com/office/officeart/2005/8/layout/orgChart1"/>
    <dgm:cxn modelId="{C8A0BD30-A891-4D1D-88A7-48C13E9B56C3}" type="presParOf" srcId="{586FD9D2-9F0F-4006-B06F-DF280926BC5B}" destId="{F7095511-468E-4665-A09D-2B2006ECD36E}" srcOrd="2" destOrd="0" presId="urn:microsoft.com/office/officeart/2005/8/layout/orgChart1"/>
    <dgm:cxn modelId="{B34229E0-43BD-4848-B2F8-D9B82E9CAFB1}" type="presParOf" srcId="{60CB6DC7-77D2-4A35-B8A4-2BD19E9716B0}" destId="{45494B74-3ED4-46BA-AC12-6DB58CD96B6A}" srcOrd="4" destOrd="0" presId="urn:microsoft.com/office/officeart/2005/8/layout/orgChart1"/>
    <dgm:cxn modelId="{6E540537-D485-4B7A-8083-3BF964A75C16}" type="presParOf" srcId="{60CB6DC7-77D2-4A35-B8A4-2BD19E9716B0}" destId="{2BD2F572-E5B2-42F4-B1DA-B2DE90A50116}" srcOrd="5" destOrd="0" presId="urn:microsoft.com/office/officeart/2005/8/layout/orgChart1"/>
    <dgm:cxn modelId="{494631E6-F656-499A-BEBF-0E12CF6B6275}" type="presParOf" srcId="{2BD2F572-E5B2-42F4-B1DA-B2DE90A50116}" destId="{4FB94DF8-8996-460D-952E-8570C8BF9E5F}" srcOrd="0" destOrd="0" presId="urn:microsoft.com/office/officeart/2005/8/layout/orgChart1"/>
    <dgm:cxn modelId="{C10844E2-0D3E-4B2C-A7F2-0601E242FA54}" type="presParOf" srcId="{4FB94DF8-8996-460D-952E-8570C8BF9E5F}" destId="{D3CE5028-E662-40F1-9329-CA241092246B}" srcOrd="0" destOrd="0" presId="urn:microsoft.com/office/officeart/2005/8/layout/orgChart1"/>
    <dgm:cxn modelId="{F37A855D-0230-4741-B621-CBD3E2878C1F}" type="presParOf" srcId="{4FB94DF8-8996-460D-952E-8570C8BF9E5F}" destId="{796BCDEB-6F92-4D7F-9368-AAA1090A16E9}" srcOrd="1" destOrd="0" presId="urn:microsoft.com/office/officeart/2005/8/layout/orgChart1"/>
    <dgm:cxn modelId="{993EDA5E-F351-4370-8C4F-8683342F3D73}" type="presParOf" srcId="{2BD2F572-E5B2-42F4-B1DA-B2DE90A50116}" destId="{7DD5ECEE-58F8-4608-9226-F38A81E8D15D}" srcOrd="1" destOrd="0" presId="urn:microsoft.com/office/officeart/2005/8/layout/orgChart1"/>
    <dgm:cxn modelId="{E87DDB34-E227-48C9-9AAB-9C1A6176707D}" type="presParOf" srcId="{2BD2F572-E5B2-42F4-B1DA-B2DE90A50116}" destId="{504DD2A7-B320-4E93-A2C4-D7DA9DED4FD8}" srcOrd="2" destOrd="0" presId="urn:microsoft.com/office/officeart/2005/8/layout/orgChart1"/>
    <dgm:cxn modelId="{EFB58FE4-1993-4A13-8AD2-D56255F3CBC6}" type="presParOf" srcId="{60CB6DC7-77D2-4A35-B8A4-2BD19E9716B0}" destId="{23F44244-351A-4313-89DA-1D0C8020ABFA}" srcOrd="6" destOrd="0" presId="urn:microsoft.com/office/officeart/2005/8/layout/orgChart1"/>
    <dgm:cxn modelId="{0B71005E-D8AA-4044-98D9-76BA13AD5207}" type="presParOf" srcId="{60CB6DC7-77D2-4A35-B8A4-2BD19E9716B0}" destId="{04D03080-FCDD-435B-9097-DA7E4214C741}" srcOrd="7" destOrd="0" presId="urn:microsoft.com/office/officeart/2005/8/layout/orgChart1"/>
    <dgm:cxn modelId="{B78D9EDF-7D3B-40FF-92D8-869170201D1F}" type="presParOf" srcId="{04D03080-FCDD-435B-9097-DA7E4214C741}" destId="{1893CFF5-D809-477A-AFD5-27E7ACB3559D}" srcOrd="0" destOrd="0" presId="urn:microsoft.com/office/officeart/2005/8/layout/orgChart1"/>
    <dgm:cxn modelId="{7E5BD118-858D-4D50-9B4A-4063FFBC1A0B}" type="presParOf" srcId="{1893CFF5-D809-477A-AFD5-27E7ACB3559D}" destId="{612C0F5D-EFC2-4E92-8682-1B086BE24534}" srcOrd="0" destOrd="0" presId="urn:microsoft.com/office/officeart/2005/8/layout/orgChart1"/>
    <dgm:cxn modelId="{0C90F0CE-05D8-408E-87BE-2CFF46F60A23}" type="presParOf" srcId="{1893CFF5-D809-477A-AFD5-27E7ACB3559D}" destId="{6328F3F3-0744-4439-B2E8-79062AEEC82D}" srcOrd="1" destOrd="0" presId="urn:microsoft.com/office/officeart/2005/8/layout/orgChart1"/>
    <dgm:cxn modelId="{FBFEFCE2-8299-406D-9629-4537F3A5B2BB}" type="presParOf" srcId="{04D03080-FCDD-435B-9097-DA7E4214C741}" destId="{7B18954F-C92F-4A2E-960D-E7B54F3A9750}" srcOrd="1" destOrd="0" presId="urn:microsoft.com/office/officeart/2005/8/layout/orgChart1"/>
    <dgm:cxn modelId="{A87AF22F-4F93-41CE-B5FC-47E50E3D50A5}" type="presParOf" srcId="{04D03080-FCDD-435B-9097-DA7E4214C741}" destId="{38245F34-9EDB-4FC2-955D-DC7CEC4103C2}" srcOrd="2" destOrd="0" presId="urn:microsoft.com/office/officeart/2005/8/layout/orgChart1"/>
    <dgm:cxn modelId="{C34CFE2B-E116-4759-909F-A516F273B92E}" type="presParOf" srcId="{60CB6DC7-77D2-4A35-B8A4-2BD19E9716B0}" destId="{1452AAE3-7C60-42E7-B48D-825D20B797F8}" srcOrd="8" destOrd="0" presId="urn:microsoft.com/office/officeart/2005/8/layout/orgChart1"/>
    <dgm:cxn modelId="{DE5C14B3-F5E9-4F75-9E17-A8AFAE863443}" type="presParOf" srcId="{60CB6DC7-77D2-4A35-B8A4-2BD19E9716B0}" destId="{9E45F886-61EF-4A2B-95FB-0CBBAD1FA1AB}" srcOrd="9" destOrd="0" presId="urn:microsoft.com/office/officeart/2005/8/layout/orgChart1"/>
    <dgm:cxn modelId="{E8A1D0F1-F1EE-452D-A136-48846B5C234A}" type="presParOf" srcId="{9E45F886-61EF-4A2B-95FB-0CBBAD1FA1AB}" destId="{CAB04ADC-B21C-4AA2-8AAC-AFD0BD8D6B35}" srcOrd="0" destOrd="0" presId="urn:microsoft.com/office/officeart/2005/8/layout/orgChart1"/>
    <dgm:cxn modelId="{956655D1-73F3-46F6-9244-9D699AEDB692}" type="presParOf" srcId="{CAB04ADC-B21C-4AA2-8AAC-AFD0BD8D6B35}" destId="{54550EDA-FE5B-4D6E-AE5A-37DCEBD432C6}" srcOrd="0" destOrd="0" presId="urn:microsoft.com/office/officeart/2005/8/layout/orgChart1"/>
    <dgm:cxn modelId="{B2D10CBC-29DD-4542-83B1-12E0DA41BAD0}" type="presParOf" srcId="{CAB04ADC-B21C-4AA2-8AAC-AFD0BD8D6B35}" destId="{74913850-F680-4EE9-9C66-538498415C60}" srcOrd="1" destOrd="0" presId="urn:microsoft.com/office/officeart/2005/8/layout/orgChart1"/>
    <dgm:cxn modelId="{6CBB9B35-4464-4B29-859A-AEFF71D40956}" type="presParOf" srcId="{9E45F886-61EF-4A2B-95FB-0CBBAD1FA1AB}" destId="{B4E13D2C-B175-46FB-8857-FCF23190FDFA}" srcOrd="1" destOrd="0" presId="urn:microsoft.com/office/officeart/2005/8/layout/orgChart1"/>
    <dgm:cxn modelId="{BE54BC6E-D195-42F7-ACD5-5C6ADF57D43E}" type="presParOf" srcId="{9E45F886-61EF-4A2B-95FB-0CBBAD1FA1AB}" destId="{3CFB4F26-15BB-496E-BD23-D165B45E224C}" srcOrd="2" destOrd="0" presId="urn:microsoft.com/office/officeart/2005/8/layout/orgChart1"/>
    <dgm:cxn modelId="{9682F778-BEA7-4450-8733-0EDE137EDC36}" type="presParOf" srcId="{60CB6DC7-77D2-4A35-B8A4-2BD19E9716B0}" destId="{EF058589-0EAD-4540-BE50-3525EB86D2D6}" srcOrd="10" destOrd="0" presId="urn:microsoft.com/office/officeart/2005/8/layout/orgChart1"/>
    <dgm:cxn modelId="{01F4D616-2769-4FA8-9A3A-629E3E8C7C0B}" type="presParOf" srcId="{60CB6DC7-77D2-4A35-B8A4-2BD19E9716B0}" destId="{EA31937F-D328-4B26-B242-667558808D4D}" srcOrd="11" destOrd="0" presId="urn:microsoft.com/office/officeart/2005/8/layout/orgChart1"/>
    <dgm:cxn modelId="{760F77E7-1107-459B-924E-ADE02B6E79B7}" type="presParOf" srcId="{EA31937F-D328-4B26-B242-667558808D4D}" destId="{E6C371F6-A193-4C42-8B28-DB711D4C3A43}" srcOrd="0" destOrd="0" presId="urn:microsoft.com/office/officeart/2005/8/layout/orgChart1"/>
    <dgm:cxn modelId="{D1970BC0-3E5D-4E89-8657-B10D80145A3B}" type="presParOf" srcId="{E6C371F6-A193-4C42-8B28-DB711D4C3A43}" destId="{086D4EEE-5856-4CCD-A755-5AABC3D1B1C3}" srcOrd="0" destOrd="0" presId="urn:microsoft.com/office/officeart/2005/8/layout/orgChart1"/>
    <dgm:cxn modelId="{05D03DD1-9513-4DF2-9855-C3E24A44BDD2}" type="presParOf" srcId="{E6C371F6-A193-4C42-8B28-DB711D4C3A43}" destId="{C15C84A0-24B0-40D1-BD62-B48FC5B8B2FE}" srcOrd="1" destOrd="0" presId="urn:microsoft.com/office/officeart/2005/8/layout/orgChart1"/>
    <dgm:cxn modelId="{C84992C1-D5CF-4500-B263-74A9F9AE6033}" type="presParOf" srcId="{EA31937F-D328-4B26-B242-667558808D4D}" destId="{1198569A-A42E-4D95-8E21-978D554A81DC}" srcOrd="1" destOrd="0" presId="urn:microsoft.com/office/officeart/2005/8/layout/orgChart1"/>
    <dgm:cxn modelId="{C85B6109-9969-49BC-8B61-C55793300C11}" type="presParOf" srcId="{EA31937F-D328-4B26-B242-667558808D4D}" destId="{EC8AA261-2834-4FC7-92DA-D26E12D1671F}" srcOrd="2" destOrd="0" presId="urn:microsoft.com/office/officeart/2005/8/layout/orgChart1"/>
    <dgm:cxn modelId="{D18234E9-A814-47F4-9020-32CD3305E315}" type="presParOf" srcId="{60CB6DC7-77D2-4A35-B8A4-2BD19E9716B0}" destId="{19DAD4F4-BDD1-4B18-A7BA-ED86D65B24AD}" srcOrd="12" destOrd="0" presId="urn:microsoft.com/office/officeart/2005/8/layout/orgChart1"/>
    <dgm:cxn modelId="{23349823-CEEA-4E52-8688-B80BE44E7ADA}" type="presParOf" srcId="{60CB6DC7-77D2-4A35-B8A4-2BD19E9716B0}" destId="{918A67D1-D052-4666-B5F9-11B942AAA1AA}" srcOrd="13" destOrd="0" presId="urn:microsoft.com/office/officeart/2005/8/layout/orgChart1"/>
    <dgm:cxn modelId="{1C233458-3DC4-4AE8-BBF7-DBEC3CB8E391}" type="presParOf" srcId="{918A67D1-D052-4666-B5F9-11B942AAA1AA}" destId="{D1F81C95-FEA0-4DAF-BB95-9E1EB7849588}" srcOrd="0" destOrd="0" presId="urn:microsoft.com/office/officeart/2005/8/layout/orgChart1"/>
    <dgm:cxn modelId="{17D9AD4B-6238-48D8-882B-BF184DEC204D}" type="presParOf" srcId="{D1F81C95-FEA0-4DAF-BB95-9E1EB7849588}" destId="{02741DF8-5B19-4907-BB9D-96B32D56E8E3}" srcOrd="0" destOrd="0" presId="urn:microsoft.com/office/officeart/2005/8/layout/orgChart1"/>
    <dgm:cxn modelId="{F76FCA75-7D86-42FB-801F-FD515AA3A8BD}" type="presParOf" srcId="{D1F81C95-FEA0-4DAF-BB95-9E1EB7849588}" destId="{F4DFE207-A4FE-4A34-BB45-7EE66CAF64F2}" srcOrd="1" destOrd="0" presId="urn:microsoft.com/office/officeart/2005/8/layout/orgChart1"/>
    <dgm:cxn modelId="{AE4FE811-4D65-4BC3-8B51-D34313D20EE9}" type="presParOf" srcId="{918A67D1-D052-4666-B5F9-11B942AAA1AA}" destId="{7463ABDD-1B05-4C24-913B-A5F30C863DC6}" srcOrd="1" destOrd="0" presId="urn:microsoft.com/office/officeart/2005/8/layout/orgChart1"/>
    <dgm:cxn modelId="{A8AE234F-D5B2-4085-BAF6-A2303C13364B}" type="presParOf" srcId="{918A67D1-D052-4666-B5F9-11B942AAA1AA}" destId="{34DB430E-9ED1-422E-8E1B-809AA8B2AC07}" srcOrd="2" destOrd="0" presId="urn:microsoft.com/office/officeart/2005/8/layout/orgChart1"/>
    <dgm:cxn modelId="{29EF5EEC-25D5-4F07-A95C-E564165EBB03}" type="presParOf" srcId="{60CB6DC7-77D2-4A35-B8A4-2BD19E9716B0}" destId="{4285653A-9C3E-44D9-9A62-C46F51B50CB4}" srcOrd="14" destOrd="0" presId="urn:microsoft.com/office/officeart/2005/8/layout/orgChart1"/>
    <dgm:cxn modelId="{224518CE-F041-4EAF-AADE-C5A530F99B74}" type="presParOf" srcId="{60CB6DC7-77D2-4A35-B8A4-2BD19E9716B0}" destId="{3F7C7A20-0E24-446D-97FB-C9C76AF1DE89}" srcOrd="15" destOrd="0" presId="urn:microsoft.com/office/officeart/2005/8/layout/orgChart1"/>
    <dgm:cxn modelId="{B814C079-4D97-4DEA-B533-7D0D3C50AAFD}" type="presParOf" srcId="{3F7C7A20-0E24-446D-97FB-C9C76AF1DE89}" destId="{B976113F-97B3-4177-9A4E-730F8F84FAB8}" srcOrd="0" destOrd="0" presId="urn:microsoft.com/office/officeart/2005/8/layout/orgChart1"/>
    <dgm:cxn modelId="{4E732F43-0EA8-47C2-8460-FEC2D85781B2}" type="presParOf" srcId="{B976113F-97B3-4177-9A4E-730F8F84FAB8}" destId="{1C871BB5-62F6-4885-ACD0-7703A22589F8}" srcOrd="0" destOrd="0" presId="urn:microsoft.com/office/officeart/2005/8/layout/orgChart1"/>
    <dgm:cxn modelId="{20BD7922-7841-4C2F-B49F-044837E20FD4}" type="presParOf" srcId="{B976113F-97B3-4177-9A4E-730F8F84FAB8}" destId="{40EFDCFE-6259-4D34-8B44-87E278B72383}" srcOrd="1" destOrd="0" presId="urn:microsoft.com/office/officeart/2005/8/layout/orgChart1"/>
    <dgm:cxn modelId="{4612BFBB-6396-46E2-95EB-A83A495AA5DE}" type="presParOf" srcId="{3F7C7A20-0E24-446D-97FB-C9C76AF1DE89}" destId="{B91B8244-32AD-42A4-92D4-CB4770897114}" srcOrd="1" destOrd="0" presId="urn:microsoft.com/office/officeart/2005/8/layout/orgChart1"/>
    <dgm:cxn modelId="{7575EF4A-1277-42DA-9CE0-DBE1051922BD}" type="presParOf" srcId="{3F7C7A20-0E24-446D-97FB-C9C76AF1DE89}" destId="{1970A3A8-004E-441D-9602-3AE4BFF966BB}" srcOrd="2" destOrd="0" presId="urn:microsoft.com/office/officeart/2005/8/layout/orgChart1"/>
    <dgm:cxn modelId="{FEE584B3-634B-43EE-8B4D-F9DCD0A92BCA}" type="presParOf" srcId="{60CB6DC7-77D2-4A35-B8A4-2BD19E9716B0}" destId="{E051DEF9-EB24-4E61-8DDF-28711B3D1961}" srcOrd="16" destOrd="0" presId="urn:microsoft.com/office/officeart/2005/8/layout/orgChart1"/>
    <dgm:cxn modelId="{E5D29268-BF65-4825-B8D0-554FE7EBC7BF}" type="presParOf" srcId="{60CB6DC7-77D2-4A35-B8A4-2BD19E9716B0}" destId="{1790A086-014C-48DB-898D-CAF28D640590}" srcOrd="17" destOrd="0" presId="urn:microsoft.com/office/officeart/2005/8/layout/orgChart1"/>
    <dgm:cxn modelId="{0ED286E4-7FF8-4B66-81E3-6F44FFDA668A}" type="presParOf" srcId="{1790A086-014C-48DB-898D-CAF28D640590}" destId="{44C7FE0A-DC70-4DAA-AD69-1B9A412EF065}" srcOrd="0" destOrd="0" presId="urn:microsoft.com/office/officeart/2005/8/layout/orgChart1"/>
    <dgm:cxn modelId="{3E95CDD2-1EBF-41CA-970B-9E133CA32F85}" type="presParOf" srcId="{44C7FE0A-DC70-4DAA-AD69-1B9A412EF065}" destId="{04901C3C-C9E4-4718-A6DB-6FAFE385C3B5}" srcOrd="0" destOrd="0" presId="urn:microsoft.com/office/officeart/2005/8/layout/orgChart1"/>
    <dgm:cxn modelId="{5469BCFB-038F-4B99-950B-7FB38B7A7A3B}" type="presParOf" srcId="{44C7FE0A-DC70-4DAA-AD69-1B9A412EF065}" destId="{CC92D6C7-2693-49F6-B644-D26F4B67C635}" srcOrd="1" destOrd="0" presId="urn:microsoft.com/office/officeart/2005/8/layout/orgChart1"/>
    <dgm:cxn modelId="{DF9AE8E1-0D60-4C37-A8BD-8D41C86F3B00}" type="presParOf" srcId="{1790A086-014C-48DB-898D-CAF28D640590}" destId="{E15BAABB-15F0-4486-ACDD-ECAB66CCEA8C}" srcOrd="1" destOrd="0" presId="urn:microsoft.com/office/officeart/2005/8/layout/orgChart1"/>
    <dgm:cxn modelId="{A6725E2F-7FAB-4E54-954D-EFD4BCBA0380}" type="presParOf" srcId="{1790A086-014C-48DB-898D-CAF28D640590}" destId="{CEB5D3E4-D6D6-4957-9B31-B5C80A35534C}" srcOrd="2" destOrd="0" presId="urn:microsoft.com/office/officeart/2005/8/layout/orgChart1"/>
    <dgm:cxn modelId="{01BF5F93-501C-43F2-8AA2-9277982C2CA2}" type="presParOf" srcId="{60CB6DC7-77D2-4A35-B8A4-2BD19E9716B0}" destId="{222B6181-6608-4696-9457-D00D9C39803B}" srcOrd="18" destOrd="0" presId="urn:microsoft.com/office/officeart/2005/8/layout/orgChart1"/>
    <dgm:cxn modelId="{B8C021E5-B1C4-408F-A9B7-15AAFAFC35B8}" type="presParOf" srcId="{60CB6DC7-77D2-4A35-B8A4-2BD19E9716B0}" destId="{9B40B91E-322C-4AA4-8EA8-780DA6A45BE5}" srcOrd="19" destOrd="0" presId="urn:microsoft.com/office/officeart/2005/8/layout/orgChart1"/>
    <dgm:cxn modelId="{B49FA405-A189-4B51-88A4-3E6C5E97248B}" type="presParOf" srcId="{9B40B91E-322C-4AA4-8EA8-780DA6A45BE5}" destId="{BDCF7894-B77B-4064-BF1E-A1B44394E03B}" srcOrd="0" destOrd="0" presId="urn:microsoft.com/office/officeart/2005/8/layout/orgChart1"/>
    <dgm:cxn modelId="{71E37AD5-6002-48B1-AED0-5D2C3716D5B9}" type="presParOf" srcId="{BDCF7894-B77B-4064-BF1E-A1B44394E03B}" destId="{116F8CE3-A21E-4C42-8A05-643D5FE31379}" srcOrd="0" destOrd="0" presId="urn:microsoft.com/office/officeart/2005/8/layout/orgChart1"/>
    <dgm:cxn modelId="{11765D93-3662-435A-8C6D-D4F5D291E4EE}" type="presParOf" srcId="{BDCF7894-B77B-4064-BF1E-A1B44394E03B}" destId="{0EB445A3-65D6-4932-8805-A0DBA0D91855}" srcOrd="1" destOrd="0" presId="urn:microsoft.com/office/officeart/2005/8/layout/orgChart1"/>
    <dgm:cxn modelId="{E2D2F2D6-F1DE-455C-B3A9-2E7FB49A0891}" type="presParOf" srcId="{9B40B91E-322C-4AA4-8EA8-780DA6A45BE5}" destId="{C0D9C6E3-2178-4442-8BD2-1E17CFD69DFB}" srcOrd="1" destOrd="0" presId="urn:microsoft.com/office/officeart/2005/8/layout/orgChart1"/>
    <dgm:cxn modelId="{4DB2B941-8673-41F7-A59F-F291209157DB}" type="presParOf" srcId="{9B40B91E-322C-4AA4-8EA8-780DA6A45BE5}" destId="{BAA5AFA4-0178-4E56-8929-61EBB54BD925}" srcOrd="2" destOrd="0" presId="urn:microsoft.com/office/officeart/2005/8/layout/orgChart1"/>
    <dgm:cxn modelId="{2B8295AC-7F3F-4C28-8E49-F7821BCC567D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0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5CB78C2B-4B9A-4DFB-9A6C-9193751226FD}" type="presOf" srcId="{99EADA56-EACC-4463-9172-D13F14025A35}" destId="{0C688BC0-7AC1-40D0-BA1A-812F1047DA73}" srcOrd="1" destOrd="0" presId="urn:microsoft.com/office/officeart/2005/8/layout/orgChart1"/>
    <dgm:cxn modelId="{ED36851F-C6E1-4289-AF35-69EFE32DAB12}" type="presOf" srcId="{D6BAF78C-B810-4056-AEF8-944BF2239042}" destId="{A0751396-217E-4E2F-971C-00D04A696A6F}" srcOrd="0" destOrd="0" presId="urn:microsoft.com/office/officeart/2005/8/layout/orgChart1"/>
    <dgm:cxn modelId="{84D2CE41-E1A3-4F34-BFC5-B8378B80CD63}" type="presOf" srcId="{08C27CB2-FCF0-4D44-A11A-51AB8C303D76}" destId="{F4DFE207-A4FE-4A34-BB45-7EE66CAF64F2}" srcOrd="1" destOrd="0" presId="urn:microsoft.com/office/officeart/2005/8/layout/orgChart1"/>
    <dgm:cxn modelId="{E00D7A50-ED11-4B7D-AD8D-F76AB42CDD28}" type="presOf" srcId="{754F6713-7476-4A81-8DDB-06AC19D18242}" destId="{EF058589-0EAD-4540-BE50-3525EB86D2D6}" srcOrd="0" destOrd="0" presId="urn:microsoft.com/office/officeart/2005/8/layout/orgChart1"/>
    <dgm:cxn modelId="{5B051B6A-C433-493D-86F7-6AD61296F2A5}" type="presOf" srcId="{ED5178BE-DB7A-4128-90DE-10D3BAD51C26}" destId="{0EB445A3-65D6-4932-8805-A0DBA0D91855}" srcOrd="1" destOrd="0" presId="urn:microsoft.com/office/officeart/2005/8/layout/orgChart1"/>
    <dgm:cxn modelId="{DB9D8208-C86B-4A10-BBDE-2C3743E04648}" type="presOf" srcId="{66D3B1A6-EC79-4688-9FD8-3631C52892A8}" destId="{1452AAE3-7C60-42E7-B48D-825D20B797F8}" srcOrd="0" destOrd="0" presId="urn:microsoft.com/office/officeart/2005/8/layout/orgChart1"/>
    <dgm:cxn modelId="{5B0589C3-8DB4-4E4E-BBB1-ED072412A2D9}" type="presOf" srcId="{209D2B16-0651-4761-AF34-AF11EC34ABAF}" destId="{1C871BB5-62F6-4885-ACD0-7703A22589F8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C26FF854-25A1-40C0-B3C5-592CB99A43F5}" type="presOf" srcId="{86D92570-30BE-4FC6-AB1F-3EF239C7C587}" destId="{222B6181-6608-4696-9457-D00D9C39803B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87691C1-36A7-4C28-8EEA-AA10F39C2879}" type="presOf" srcId="{CFB979D6-F55C-4C35-8C9E-410527FCC021}" destId="{106B9E69-B0B2-4A80-B430-B387C3F41A3D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1AC069F9-F641-43D9-8E8D-4DF1E9DC0A52}" type="presOf" srcId="{229EED26-B32A-4EAA-9BC7-9172C72B77A4}" destId="{45494B74-3ED4-46BA-AC12-6DB58CD96B6A}" srcOrd="0" destOrd="0" presId="urn:microsoft.com/office/officeart/2005/8/layout/orgChart1"/>
    <dgm:cxn modelId="{0785FB32-0FD4-40AF-A9E5-3144EE65D53C}" type="presOf" srcId="{0EBCA0ED-4E9E-47AC-95AD-E5969C27F72B}" destId="{04901C3C-C9E4-4718-A6DB-6FAFE385C3B5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0E442364-5109-40DA-BDF6-DEF2A0446104}" type="presOf" srcId="{D6BAF78C-B810-4056-AEF8-944BF2239042}" destId="{795D1D43-E1F6-4FE7-96DC-9DC569EB1645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4FFEA6B-F7FB-497D-9F2B-1084F54251ED}" type="presOf" srcId="{52A7B299-987B-4C85-966A-44913F9C8407}" destId="{23F44244-351A-4313-89DA-1D0C8020ABFA}" srcOrd="0" destOrd="0" presId="urn:microsoft.com/office/officeart/2005/8/layout/orgChart1"/>
    <dgm:cxn modelId="{3C0FBD31-DF9B-4323-9668-13E2D72BC125}" type="presOf" srcId="{F7E492C0-D75F-483F-B208-20528FF56183}" destId="{612C0F5D-EFC2-4E92-8682-1B086BE24534}" srcOrd="0" destOrd="0" presId="urn:microsoft.com/office/officeart/2005/8/layout/orgChart1"/>
    <dgm:cxn modelId="{30D2E97F-1BB6-47CA-80B0-91BF264EE4D9}" type="presOf" srcId="{E5ADD0F3-3D14-4723-84F1-B7D2F082ED36}" destId="{C15C84A0-24B0-40D1-BD62-B48FC5B8B2FE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B4DFA247-8D12-4156-BCB1-F294C787DEA6}" type="presOf" srcId="{0EBCA0ED-4E9E-47AC-95AD-E5969C27F72B}" destId="{CC92D6C7-2693-49F6-B644-D26F4B67C635}" srcOrd="1" destOrd="0" presId="urn:microsoft.com/office/officeart/2005/8/layout/orgChart1"/>
    <dgm:cxn modelId="{D92E1E1A-C6E9-46FC-9926-D2C09868E282}" type="presOf" srcId="{209D2B16-0651-4761-AF34-AF11EC34ABAF}" destId="{40EFDCFE-6259-4D34-8B44-87E278B72383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ADCF2415-BCA8-4642-91D0-BD9F0ADE27BF}" type="presOf" srcId="{BD8BAC0E-89CF-48E6-B661-423D85A2D0A4}" destId="{54550EDA-FE5B-4D6E-AE5A-37DCEBD432C6}" srcOrd="0" destOrd="0" presId="urn:microsoft.com/office/officeart/2005/8/layout/orgChart1"/>
    <dgm:cxn modelId="{93721463-0498-415C-AF82-382310C48C3A}" type="presOf" srcId="{B194E6A4-343B-4897-91E1-32A66AF365E3}" destId="{E051DEF9-EB24-4E61-8DDF-28711B3D1961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CEBF4130-42EE-4484-B898-5E4AF7C698FA}" type="presOf" srcId="{08C27CB2-FCF0-4D44-A11A-51AB8C303D76}" destId="{02741DF8-5B19-4907-BB9D-96B32D56E8E3}" srcOrd="0" destOrd="0" presId="urn:microsoft.com/office/officeart/2005/8/layout/orgChart1"/>
    <dgm:cxn modelId="{A091FD1C-C27E-4619-811B-015933BA6D14}" type="presOf" srcId="{37F786C1-9D59-4051-8EA8-8B35A42D16F5}" destId="{19DAD4F4-BDD1-4B18-A7BA-ED86D65B24AD}" srcOrd="0" destOrd="0" presId="urn:microsoft.com/office/officeart/2005/8/layout/orgChart1"/>
    <dgm:cxn modelId="{176417CC-CDA9-4B27-9F76-F5EB01124C01}" type="presOf" srcId="{0B72B09D-2B6B-491D-84E3-8D273CC5A045}" destId="{4285653A-9C3E-44D9-9A62-C46F51B50CB4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6F464674-64C8-47BA-AF4C-57B6A0312DB3}" type="presOf" srcId="{9BF821AB-73D7-46E1-908F-129515DC495D}" destId="{796BCDEB-6F92-4D7F-9368-AAA1090A16E9}" srcOrd="1" destOrd="0" presId="urn:microsoft.com/office/officeart/2005/8/layout/orgChart1"/>
    <dgm:cxn modelId="{61AAD7A5-7264-491B-9E12-851323828E20}" type="presOf" srcId="{BD8BAC0E-89CF-48E6-B661-423D85A2D0A4}" destId="{74913850-F680-4EE9-9C66-538498415C60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C7E132B-3F8F-43EC-BE73-83D48C4309CC}" type="presOf" srcId="{CFB979D6-F55C-4C35-8C9E-410527FCC021}" destId="{33276428-B538-4463-97EC-AC510A8C1CB9}" srcOrd="0" destOrd="0" presId="urn:microsoft.com/office/officeart/2005/8/layout/orgChart1"/>
    <dgm:cxn modelId="{BE92361A-59D0-45BB-AB93-0B387CC9E79B}" type="presOf" srcId="{815BE3AE-520C-401A-A055-DEC3D7FE5E42}" destId="{894B5E8F-9592-4CE9-B1C0-6BE0E501D811}" srcOrd="0" destOrd="0" presId="urn:microsoft.com/office/officeart/2005/8/layout/orgChart1"/>
    <dgm:cxn modelId="{65DFF76D-A73A-498E-B3F3-585EAA4BB16F}" type="presOf" srcId="{18D177C1-524B-4A5E-BB2A-51D15420D5EC}" destId="{BFF4297D-9DD5-4F82-A9FC-F8971922BE74}" srcOrd="0" destOrd="0" presId="urn:microsoft.com/office/officeart/2005/8/layout/orgChart1"/>
    <dgm:cxn modelId="{E5F31ECB-D33C-4EA9-B722-77FC61104E30}" type="presOf" srcId="{99EADA56-EACC-4463-9172-D13F14025A35}" destId="{24AE9095-9813-42A7-BD70-FBFF559B67F0}" srcOrd="0" destOrd="0" presId="urn:microsoft.com/office/officeart/2005/8/layout/orgChart1"/>
    <dgm:cxn modelId="{605B81E3-9F73-47F6-B8B8-2D3230FD85EA}" type="presOf" srcId="{F7E492C0-D75F-483F-B208-20528FF56183}" destId="{6328F3F3-0744-4439-B2E8-79062AEEC82D}" srcOrd="1" destOrd="0" presId="urn:microsoft.com/office/officeart/2005/8/layout/orgChart1"/>
    <dgm:cxn modelId="{A889FF17-0420-46B4-A438-4A3B9C9101C0}" type="presOf" srcId="{9BF821AB-73D7-46E1-908F-129515DC495D}" destId="{D3CE5028-E662-40F1-9329-CA241092246B}" srcOrd="0" destOrd="0" presId="urn:microsoft.com/office/officeart/2005/8/layout/orgChart1"/>
    <dgm:cxn modelId="{CB2B5CA7-C130-495C-8874-48964DF105AD}" type="presOf" srcId="{ED5178BE-DB7A-4128-90DE-10D3BAD51C26}" destId="{116F8CE3-A21E-4C42-8A05-643D5FE31379}" srcOrd="0" destOrd="0" presId="urn:microsoft.com/office/officeart/2005/8/layout/orgChart1"/>
    <dgm:cxn modelId="{82094AF2-6510-4C72-913B-A1591F201B00}" type="presOf" srcId="{E5ADD0F3-3D14-4723-84F1-B7D2F082ED36}" destId="{086D4EEE-5856-4CCD-A755-5AABC3D1B1C3}" srcOrd="0" destOrd="0" presId="urn:microsoft.com/office/officeart/2005/8/layout/orgChart1"/>
    <dgm:cxn modelId="{99626146-0C30-4A0B-89F9-550F8FFCB2D4}" type="presOf" srcId="{51334DF0-F427-4345-95B1-1889CAB9077B}" destId="{7BA73795-A245-467E-BE24-5416FD86209A}" srcOrd="0" destOrd="0" presId="urn:microsoft.com/office/officeart/2005/8/layout/orgChart1"/>
    <dgm:cxn modelId="{25A3DBC0-3DE3-4CEF-AABA-39C1F4B2D5A5}" type="presParOf" srcId="{894B5E8F-9592-4CE9-B1C0-6BE0E501D811}" destId="{F6E6FEAD-6DBB-41DF-AA5C-F2D7862E1A0F}" srcOrd="0" destOrd="0" presId="urn:microsoft.com/office/officeart/2005/8/layout/orgChart1"/>
    <dgm:cxn modelId="{9FDEC433-3494-4613-A3E9-9967347DBCCA}" type="presParOf" srcId="{F6E6FEAD-6DBB-41DF-AA5C-F2D7862E1A0F}" destId="{F86EFF71-763B-4D0E-A9F8-B881FD6D4458}" srcOrd="0" destOrd="0" presId="urn:microsoft.com/office/officeart/2005/8/layout/orgChart1"/>
    <dgm:cxn modelId="{55C2CF36-56C7-4214-91AA-7742200BEB4B}" type="presParOf" srcId="{F86EFF71-763B-4D0E-A9F8-B881FD6D4458}" destId="{A0751396-217E-4E2F-971C-00D04A696A6F}" srcOrd="0" destOrd="0" presId="urn:microsoft.com/office/officeart/2005/8/layout/orgChart1"/>
    <dgm:cxn modelId="{D596EE7C-0907-42F6-A4D0-189F40A91572}" type="presParOf" srcId="{F86EFF71-763B-4D0E-A9F8-B881FD6D4458}" destId="{795D1D43-E1F6-4FE7-96DC-9DC569EB1645}" srcOrd="1" destOrd="0" presId="urn:microsoft.com/office/officeart/2005/8/layout/orgChart1"/>
    <dgm:cxn modelId="{A5DADEC4-C533-40D5-9984-484960CC876C}" type="presParOf" srcId="{F6E6FEAD-6DBB-41DF-AA5C-F2D7862E1A0F}" destId="{60CB6DC7-77D2-4A35-B8A4-2BD19E9716B0}" srcOrd="1" destOrd="0" presId="urn:microsoft.com/office/officeart/2005/8/layout/orgChart1"/>
    <dgm:cxn modelId="{620F6694-B2E7-489A-A1CE-DC95F275E0B6}" type="presParOf" srcId="{60CB6DC7-77D2-4A35-B8A4-2BD19E9716B0}" destId="{BFF4297D-9DD5-4F82-A9FC-F8971922BE74}" srcOrd="0" destOrd="0" presId="urn:microsoft.com/office/officeart/2005/8/layout/orgChart1"/>
    <dgm:cxn modelId="{DA4C0589-C689-46B5-B41A-64ABAFD59A82}" type="presParOf" srcId="{60CB6DC7-77D2-4A35-B8A4-2BD19E9716B0}" destId="{09E2E397-B08A-4762-9BC9-CE60F5750A68}" srcOrd="1" destOrd="0" presId="urn:microsoft.com/office/officeart/2005/8/layout/orgChart1"/>
    <dgm:cxn modelId="{B599AB73-38EC-4B65-9CB6-26E8602FE8BF}" type="presParOf" srcId="{09E2E397-B08A-4762-9BC9-CE60F5750A68}" destId="{15C1C1EC-DC40-4C3E-83B7-E8E7AA213083}" srcOrd="0" destOrd="0" presId="urn:microsoft.com/office/officeart/2005/8/layout/orgChart1"/>
    <dgm:cxn modelId="{F471A980-7DEE-4CFC-9A87-84C39505608F}" type="presParOf" srcId="{15C1C1EC-DC40-4C3E-83B7-E8E7AA213083}" destId="{24AE9095-9813-42A7-BD70-FBFF559B67F0}" srcOrd="0" destOrd="0" presId="urn:microsoft.com/office/officeart/2005/8/layout/orgChart1"/>
    <dgm:cxn modelId="{5C7B9E7A-0EC3-492E-93A6-951B3D3E42CD}" type="presParOf" srcId="{15C1C1EC-DC40-4C3E-83B7-E8E7AA213083}" destId="{0C688BC0-7AC1-40D0-BA1A-812F1047DA73}" srcOrd="1" destOrd="0" presId="urn:microsoft.com/office/officeart/2005/8/layout/orgChart1"/>
    <dgm:cxn modelId="{67AEFDFA-FA2B-4CE4-9387-EF561A56DA7B}" type="presParOf" srcId="{09E2E397-B08A-4762-9BC9-CE60F5750A68}" destId="{24EAD053-ECC4-46B5-B579-69C8FF485C87}" srcOrd="1" destOrd="0" presId="urn:microsoft.com/office/officeart/2005/8/layout/orgChart1"/>
    <dgm:cxn modelId="{1B78F90F-9460-478A-BBBA-0D5F49B8783A}" type="presParOf" srcId="{09E2E397-B08A-4762-9BC9-CE60F5750A68}" destId="{98118BC6-806A-4595-8CB0-2425A43BA65B}" srcOrd="2" destOrd="0" presId="urn:microsoft.com/office/officeart/2005/8/layout/orgChart1"/>
    <dgm:cxn modelId="{E051DF93-FE67-448A-A52F-20544DE9B7B1}" type="presParOf" srcId="{60CB6DC7-77D2-4A35-B8A4-2BD19E9716B0}" destId="{7BA73795-A245-467E-BE24-5416FD86209A}" srcOrd="2" destOrd="0" presId="urn:microsoft.com/office/officeart/2005/8/layout/orgChart1"/>
    <dgm:cxn modelId="{3F2580F3-7159-443E-A94F-5EE88C3BC8B8}" type="presParOf" srcId="{60CB6DC7-77D2-4A35-B8A4-2BD19E9716B0}" destId="{586FD9D2-9F0F-4006-B06F-DF280926BC5B}" srcOrd="3" destOrd="0" presId="urn:microsoft.com/office/officeart/2005/8/layout/orgChart1"/>
    <dgm:cxn modelId="{9F962DE3-1FB7-43D8-961E-3F442F4FD85E}" type="presParOf" srcId="{586FD9D2-9F0F-4006-B06F-DF280926BC5B}" destId="{E7717D76-D0AF-4227-BE0A-FBDA3922C040}" srcOrd="0" destOrd="0" presId="urn:microsoft.com/office/officeart/2005/8/layout/orgChart1"/>
    <dgm:cxn modelId="{23DB783A-81F1-4B92-975A-9262EB9B3F3A}" type="presParOf" srcId="{E7717D76-D0AF-4227-BE0A-FBDA3922C040}" destId="{33276428-B538-4463-97EC-AC510A8C1CB9}" srcOrd="0" destOrd="0" presId="urn:microsoft.com/office/officeart/2005/8/layout/orgChart1"/>
    <dgm:cxn modelId="{39E610D9-5D20-4123-86B4-A98BE2543B44}" type="presParOf" srcId="{E7717D76-D0AF-4227-BE0A-FBDA3922C040}" destId="{106B9E69-B0B2-4A80-B430-B387C3F41A3D}" srcOrd="1" destOrd="0" presId="urn:microsoft.com/office/officeart/2005/8/layout/orgChart1"/>
    <dgm:cxn modelId="{885383FA-0BD4-4420-B02F-C46E57EB7690}" type="presParOf" srcId="{586FD9D2-9F0F-4006-B06F-DF280926BC5B}" destId="{41F7A624-7041-43D3-BDF2-7749114F50E6}" srcOrd="1" destOrd="0" presId="urn:microsoft.com/office/officeart/2005/8/layout/orgChart1"/>
    <dgm:cxn modelId="{8149346F-9A12-48EC-ADCD-B672C19F7921}" type="presParOf" srcId="{586FD9D2-9F0F-4006-B06F-DF280926BC5B}" destId="{F7095511-468E-4665-A09D-2B2006ECD36E}" srcOrd="2" destOrd="0" presId="urn:microsoft.com/office/officeart/2005/8/layout/orgChart1"/>
    <dgm:cxn modelId="{8638694C-3AD5-495B-AC68-06A4556A0B88}" type="presParOf" srcId="{60CB6DC7-77D2-4A35-B8A4-2BD19E9716B0}" destId="{45494B74-3ED4-46BA-AC12-6DB58CD96B6A}" srcOrd="4" destOrd="0" presId="urn:microsoft.com/office/officeart/2005/8/layout/orgChart1"/>
    <dgm:cxn modelId="{A27ADA02-3101-4C7B-BFE4-DF36CF6D40B0}" type="presParOf" srcId="{60CB6DC7-77D2-4A35-B8A4-2BD19E9716B0}" destId="{2BD2F572-E5B2-42F4-B1DA-B2DE90A50116}" srcOrd="5" destOrd="0" presId="urn:microsoft.com/office/officeart/2005/8/layout/orgChart1"/>
    <dgm:cxn modelId="{058C9399-AE50-46BF-8239-35F1975C3451}" type="presParOf" srcId="{2BD2F572-E5B2-42F4-B1DA-B2DE90A50116}" destId="{4FB94DF8-8996-460D-952E-8570C8BF9E5F}" srcOrd="0" destOrd="0" presId="urn:microsoft.com/office/officeart/2005/8/layout/orgChart1"/>
    <dgm:cxn modelId="{7F94FC81-1E8A-4126-81DF-0ECE08B55E92}" type="presParOf" srcId="{4FB94DF8-8996-460D-952E-8570C8BF9E5F}" destId="{D3CE5028-E662-40F1-9329-CA241092246B}" srcOrd="0" destOrd="0" presId="urn:microsoft.com/office/officeart/2005/8/layout/orgChart1"/>
    <dgm:cxn modelId="{0D73DBCB-6E96-426A-8A96-EA79C0D1EA8A}" type="presParOf" srcId="{4FB94DF8-8996-460D-952E-8570C8BF9E5F}" destId="{796BCDEB-6F92-4D7F-9368-AAA1090A16E9}" srcOrd="1" destOrd="0" presId="urn:microsoft.com/office/officeart/2005/8/layout/orgChart1"/>
    <dgm:cxn modelId="{916F4B22-38B0-4D2E-84A6-876F226D3685}" type="presParOf" srcId="{2BD2F572-E5B2-42F4-B1DA-B2DE90A50116}" destId="{7DD5ECEE-58F8-4608-9226-F38A81E8D15D}" srcOrd="1" destOrd="0" presId="urn:microsoft.com/office/officeart/2005/8/layout/orgChart1"/>
    <dgm:cxn modelId="{212B50DF-7894-4B65-AC9B-56E47085E706}" type="presParOf" srcId="{2BD2F572-E5B2-42F4-B1DA-B2DE90A50116}" destId="{504DD2A7-B320-4E93-A2C4-D7DA9DED4FD8}" srcOrd="2" destOrd="0" presId="urn:microsoft.com/office/officeart/2005/8/layout/orgChart1"/>
    <dgm:cxn modelId="{FCB3F7EC-811C-4DCE-932D-2E40C4C069B3}" type="presParOf" srcId="{60CB6DC7-77D2-4A35-B8A4-2BD19E9716B0}" destId="{23F44244-351A-4313-89DA-1D0C8020ABFA}" srcOrd="6" destOrd="0" presId="urn:microsoft.com/office/officeart/2005/8/layout/orgChart1"/>
    <dgm:cxn modelId="{79AB98D5-7855-473B-9EC2-64DC39B62DB4}" type="presParOf" srcId="{60CB6DC7-77D2-4A35-B8A4-2BD19E9716B0}" destId="{04D03080-FCDD-435B-9097-DA7E4214C741}" srcOrd="7" destOrd="0" presId="urn:microsoft.com/office/officeart/2005/8/layout/orgChart1"/>
    <dgm:cxn modelId="{59992B1A-B3A2-4C67-94E4-FBB8B1CB69FB}" type="presParOf" srcId="{04D03080-FCDD-435B-9097-DA7E4214C741}" destId="{1893CFF5-D809-477A-AFD5-27E7ACB3559D}" srcOrd="0" destOrd="0" presId="urn:microsoft.com/office/officeart/2005/8/layout/orgChart1"/>
    <dgm:cxn modelId="{6B0F371F-2F1A-4CD6-A3AE-B27733374881}" type="presParOf" srcId="{1893CFF5-D809-477A-AFD5-27E7ACB3559D}" destId="{612C0F5D-EFC2-4E92-8682-1B086BE24534}" srcOrd="0" destOrd="0" presId="urn:microsoft.com/office/officeart/2005/8/layout/orgChart1"/>
    <dgm:cxn modelId="{9F08CD9C-605F-4FB4-B007-37B6CB3568BF}" type="presParOf" srcId="{1893CFF5-D809-477A-AFD5-27E7ACB3559D}" destId="{6328F3F3-0744-4439-B2E8-79062AEEC82D}" srcOrd="1" destOrd="0" presId="urn:microsoft.com/office/officeart/2005/8/layout/orgChart1"/>
    <dgm:cxn modelId="{8F6E47E9-4DE5-48BD-99B7-46666AB02EE4}" type="presParOf" srcId="{04D03080-FCDD-435B-9097-DA7E4214C741}" destId="{7B18954F-C92F-4A2E-960D-E7B54F3A9750}" srcOrd="1" destOrd="0" presId="urn:microsoft.com/office/officeart/2005/8/layout/orgChart1"/>
    <dgm:cxn modelId="{713DA390-A169-445C-83BD-EA36EE336920}" type="presParOf" srcId="{04D03080-FCDD-435B-9097-DA7E4214C741}" destId="{38245F34-9EDB-4FC2-955D-DC7CEC4103C2}" srcOrd="2" destOrd="0" presId="urn:microsoft.com/office/officeart/2005/8/layout/orgChart1"/>
    <dgm:cxn modelId="{6CEFF8A5-C0D9-4D70-852E-7B5EB5DB95BE}" type="presParOf" srcId="{60CB6DC7-77D2-4A35-B8A4-2BD19E9716B0}" destId="{1452AAE3-7C60-42E7-B48D-825D20B797F8}" srcOrd="8" destOrd="0" presId="urn:microsoft.com/office/officeart/2005/8/layout/orgChart1"/>
    <dgm:cxn modelId="{FDB2E7FA-6B65-48FD-8B78-921738D9B554}" type="presParOf" srcId="{60CB6DC7-77D2-4A35-B8A4-2BD19E9716B0}" destId="{9E45F886-61EF-4A2B-95FB-0CBBAD1FA1AB}" srcOrd="9" destOrd="0" presId="urn:microsoft.com/office/officeart/2005/8/layout/orgChart1"/>
    <dgm:cxn modelId="{6D120F82-7BF2-4E7E-888A-B039AC9E3623}" type="presParOf" srcId="{9E45F886-61EF-4A2B-95FB-0CBBAD1FA1AB}" destId="{CAB04ADC-B21C-4AA2-8AAC-AFD0BD8D6B35}" srcOrd="0" destOrd="0" presId="urn:microsoft.com/office/officeart/2005/8/layout/orgChart1"/>
    <dgm:cxn modelId="{BBE61C3E-5D25-4D69-831F-CE799C831655}" type="presParOf" srcId="{CAB04ADC-B21C-4AA2-8AAC-AFD0BD8D6B35}" destId="{54550EDA-FE5B-4D6E-AE5A-37DCEBD432C6}" srcOrd="0" destOrd="0" presId="urn:microsoft.com/office/officeart/2005/8/layout/orgChart1"/>
    <dgm:cxn modelId="{65A6C5BD-57B0-434B-8189-0652B2859358}" type="presParOf" srcId="{CAB04ADC-B21C-4AA2-8AAC-AFD0BD8D6B35}" destId="{74913850-F680-4EE9-9C66-538498415C60}" srcOrd="1" destOrd="0" presId="urn:microsoft.com/office/officeart/2005/8/layout/orgChart1"/>
    <dgm:cxn modelId="{3164A74F-B2DA-44B8-A09F-165454EC7274}" type="presParOf" srcId="{9E45F886-61EF-4A2B-95FB-0CBBAD1FA1AB}" destId="{B4E13D2C-B175-46FB-8857-FCF23190FDFA}" srcOrd="1" destOrd="0" presId="urn:microsoft.com/office/officeart/2005/8/layout/orgChart1"/>
    <dgm:cxn modelId="{D3A4749D-E7D2-4AC4-893E-A48A53A4DDE8}" type="presParOf" srcId="{9E45F886-61EF-4A2B-95FB-0CBBAD1FA1AB}" destId="{3CFB4F26-15BB-496E-BD23-D165B45E224C}" srcOrd="2" destOrd="0" presId="urn:microsoft.com/office/officeart/2005/8/layout/orgChart1"/>
    <dgm:cxn modelId="{D066A97C-DE1D-4B1B-8119-57AA7638FF24}" type="presParOf" srcId="{60CB6DC7-77D2-4A35-B8A4-2BD19E9716B0}" destId="{EF058589-0EAD-4540-BE50-3525EB86D2D6}" srcOrd="10" destOrd="0" presId="urn:microsoft.com/office/officeart/2005/8/layout/orgChart1"/>
    <dgm:cxn modelId="{CE334B1A-FB3B-4AF7-B744-0C9485E8C348}" type="presParOf" srcId="{60CB6DC7-77D2-4A35-B8A4-2BD19E9716B0}" destId="{EA31937F-D328-4B26-B242-667558808D4D}" srcOrd="11" destOrd="0" presId="urn:microsoft.com/office/officeart/2005/8/layout/orgChart1"/>
    <dgm:cxn modelId="{5B3E87D3-F499-4BCE-8BCE-3206EEF6B183}" type="presParOf" srcId="{EA31937F-D328-4B26-B242-667558808D4D}" destId="{E6C371F6-A193-4C42-8B28-DB711D4C3A43}" srcOrd="0" destOrd="0" presId="urn:microsoft.com/office/officeart/2005/8/layout/orgChart1"/>
    <dgm:cxn modelId="{B3F55531-530E-42E7-A83B-79B428BD64C5}" type="presParOf" srcId="{E6C371F6-A193-4C42-8B28-DB711D4C3A43}" destId="{086D4EEE-5856-4CCD-A755-5AABC3D1B1C3}" srcOrd="0" destOrd="0" presId="urn:microsoft.com/office/officeart/2005/8/layout/orgChart1"/>
    <dgm:cxn modelId="{A334B26B-F87C-4888-82CD-8691998E5636}" type="presParOf" srcId="{E6C371F6-A193-4C42-8B28-DB711D4C3A43}" destId="{C15C84A0-24B0-40D1-BD62-B48FC5B8B2FE}" srcOrd="1" destOrd="0" presId="urn:microsoft.com/office/officeart/2005/8/layout/orgChart1"/>
    <dgm:cxn modelId="{307F76AA-D25A-44B2-99B4-58FCBE40068E}" type="presParOf" srcId="{EA31937F-D328-4B26-B242-667558808D4D}" destId="{1198569A-A42E-4D95-8E21-978D554A81DC}" srcOrd="1" destOrd="0" presId="urn:microsoft.com/office/officeart/2005/8/layout/orgChart1"/>
    <dgm:cxn modelId="{1FDD69DC-A0D7-43D4-9504-67F63296BB60}" type="presParOf" srcId="{EA31937F-D328-4B26-B242-667558808D4D}" destId="{EC8AA261-2834-4FC7-92DA-D26E12D1671F}" srcOrd="2" destOrd="0" presId="urn:microsoft.com/office/officeart/2005/8/layout/orgChart1"/>
    <dgm:cxn modelId="{45AA17F4-1017-4DCC-9B33-24032CC6BC18}" type="presParOf" srcId="{60CB6DC7-77D2-4A35-B8A4-2BD19E9716B0}" destId="{19DAD4F4-BDD1-4B18-A7BA-ED86D65B24AD}" srcOrd="12" destOrd="0" presId="urn:microsoft.com/office/officeart/2005/8/layout/orgChart1"/>
    <dgm:cxn modelId="{C5524F25-A389-466E-BC20-F3294D72C540}" type="presParOf" srcId="{60CB6DC7-77D2-4A35-B8A4-2BD19E9716B0}" destId="{918A67D1-D052-4666-B5F9-11B942AAA1AA}" srcOrd="13" destOrd="0" presId="urn:microsoft.com/office/officeart/2005/8/layout/orgChart1"/>
    <dgm:cxn modelId="{D7B58EA5-008E-4546-A5FD-E9EDCB48E01E}" type="presParOf" srcId="{918A67D1-D052-4666-B5F9-11B942AAA1AA}" destId="{D1F81C95-FEA0-4DAF-BB95-9E1EB7849588}" srcOrd="0" destOrd="0" presId="urn:microsoft.com/office/officeart/2005/8/layout/orgChart1"/>
    <dgm:cxn modelId="{B8F9D9F5-3948-412F-8060-16BCABB45222}" type="presParOf" srcId="{D1F81C95-FEA0-4DAF-BB95-9E1EB7849588}" destId="{02741DF8-5B19-4907-BB9D-96B32D56E8E3}" srcOrd="0" destOrd="0" presId="urn:microsoft.com/office/officeart/2005/8/layout/orgChart1"/>
    <dgm:cxn modelId="{2258AF12-7BD2-4817-8A78-0FF2D12EA15A}" type="presParOf" srcId="{D1F81C95-FEA0-4DAF-BB95-9E1EB7849588}" destId="{F4DFE207-A4FE-4A34-BB45-7EE66CAF64F2}" srcOrd="1" destOrd="0" presId="urn:microsoft.com/office/officeart/2005/8/layout/orgChart1"/>
    <dgm:cxn modelId="{AA44EFB1-C689-4A5C-834F-E690668B252F}" type="presParOf" srcId="{918A67D1-D052-4666-B5F9-11B942AAA1AA}" destId="{7463ABDD-1B05-4C24-913B-A5F30C863DC6}" srcOrd="1" destOrd="0" presId="urn:microsoft.com/office/officeart/2005/8/layout/orgChart1"/>
    <dgm:cxn modelId="{A5F093D3-535B-4423-8DCA-CC88AA57087E}" type="presParOf" srcId="{918A67D1-D052-4666-B5F9-11B942AAA1AA}" destId="{34DB430E-9ED1-422E-8E1B-809AA8B2AC07}" srcOrd="2" destOrd="0" presId="urn:microsoft.com/office/officeart/2005/8/layout/orgChart1"/>
    <dgm:cxn modelId="{71449EE2-36F8-45C4-B510-97C45E0522CD}" type="presParOf" srcId="{60CB6DC7-77D2-4A35-B8A4-2BD19E9716B0}" destId="{4285653A-9C3E-44D9-9A62-C46F51B50CB4}" srcOrd="14" destOrd="0" presId="urn:microsoft.com/office/officeart/2005/8/layout/orgChart1"/>
    <dgm:cxn modelId="{06A64D00-B37C-4BA9-A6CA-3DAE09568461}" type="presParOf" srcId="{60CB6DC7-77D2-4A35-B8A4-2BD19E9716B0}" destId="{3F7C7A20-0E24-446D-97FB-C9C76AF1DE89}" srcOrd="15" destOrd="0" presId="urn:microsoft.com/office/officeart/2005/8/layout/orgChart1"/>
    <dgm:cxn modelId="{1E2E8159-069D-4BEC-BB83-3CDC31854E87}" type="presParOf" srcId="{3F7C7A20-0E24-446D-97FB-C9C76AF1DE89}" destId="{B976113F-97B3-4177-9A4E-730F8F84FAB8}" srcOrd="0" destOrd="0" presId="urn:microsoft.com/office/officeart/2005/8/layout/orgChart1"/>
    <dgm:cxn modelId="{B99998F1-C4CC-418C-8062-54FE762DDEE3}" type="presParOf" srcId="{B976113F-97B3-4177-9A4E-730F8F84FAB8}" destId="{1C871BB5-62F6-4885-ACD0-7703A22589F8}" srcOrd="0" destOrd="0" presId="urn:microsoft.com/office/officeart/2005/8/layout/orgChart1"/>
    <dgm:cxn modelId="{4DF3CAB0-E52D-4201-96CF-C2702C7EE147}" type="presParOf" srcId="{B976113F-97B3-4177-9A4E-730F8F84FAB8}" destId="{40EFDCFE-6259-4D34-8B44-87E278B72383}" srcOrd="1" destOrd="0" presId="urn:microsoft.com/office/officeart/2005/8/layout/orgChart1"/>
    <dgm:cxn modelId="{90AB9EFC-F509-488A-8915-7835696CB60D}" type="presParOf" srcId="{3F7C7A20-0E24-446D-97FB-C9C76AF1DE89}" destId="{B91B8244-32AD-42A4-92D4-CB4770897114}" srcOrd="1" destOrd="0" presId="urn:microsoft.com/office/officeart/2005/8/layout/orgChart1"/>
    <dgm:cxn modelId="{2DE59812-D269-4A72-ACC1-55EDBB67EC10}" type="presParOf" srcId="{3F7C7A20-0E24-446D-97FB-C9C76AF1DE89}" destId="{1970A3A8-004E-441D-9602-3AE4BFF966BB}" srcOrd="2" destOrd="0" presId="urn:microsoft.com/office/officeart/2005/8/layout/orgChart1"/>
    <dgm:cxn modelId="{4AFA16FA-634D-4B95-90F2-4CD2F9C08A34}" type="presParOf" srcId="{60CB6DC7-77D2-4A35-B8A4-2BD19E9716B0}" destId="{E051DEF9-EB24-4E61-8DDF-28711B3D1961}" srcOrd="16" destOrd="0" presId="urn:microsoft.com/office/officeart/2005/8/layout/orgChart1"/>
    <dgm:cxn modelId="{D55752CD-CFF5-4C8D-994B-BD5FEE2C15CD}" type="presParOf" srcId="{60CB6DC7-77D2-4A35-B8A4-2BD19E9716B0}" destId="{1790A086-014C-48DB-898D-CAF28D640590}" srcOrd="17" destOrd="0" presId="urn:microsoft.com/office/officeart/2005/8/layout/orgChart1"/>
    <dgm:cxn modelId="{7BCB05A8-66A9-48FD-B4FC-AB6D79DFD91A}" type="presParOf" srcId="{1790A086-014C-48DB-898D-CAF28D640590}" destId="{44C7FE0A-DC70-4DAA-AD69-1B9A412EF065}" srcOrd="0" destOrd="0" presId="urn:microsoft.com/office/officeart/2005/8/layout/orgChart1"/>
    <dgm:cxn modelId="{6723241B-3C1A-4F5A-A39D-7CFD5359E596}" type="presParOf" srcId="{44C7FE0A-DC70-4DAA-AD69-1B9A412EF065}" destId="{04901C3C-C9E4-4718-A6DB-6FAFE385C3B5}" srcOrd="0" destOrd="0" presId="urn:microsoft.com/office/officeart/2005/8/layout/orgChart1"/>
    <dgm:cxn modelId="{C41D3D0B-133F-4E14-A13C-8D4F6F805B03}" type="presParOf" srcId="{44C7FE0A-DC70-4DAA-AD69-1B9A412EF065}" destId="{CC92D6C7-2693-49F6-B644-D26F4B67C635}" srcOrd="1" destOrd="0" presId="urn:microsoft.com/office/officeart/2005/8/layout/orgChart1"/>
    <dgm:cxn modelId="{BD95F901-C4F7-4AC6-AFED-89DF3FF3E049}" type="presParOf" srcId="{1790A086-014C-48DB-898D-CAF28D640590}" destId="{E15BAABB-15F0-4486-ACDD-ECAB66CCEA8C}" srcOrd="1" destOrd="0" presId="urn:microsoft.com/office/officeart/2005/8/layout/orgChart1"/>
    <dgm:cxn modelId="{BBB9032E-B23C-4E72-9FB8-551629276C8E}" type="presParOf" srcId="{1790A086-014C-48DB-898D-CAF28D640590}" destId="{CEB5D3E4-D6D6-4957-9B31-B5C80A35534C}" srcOrd="2" destOrd="0" presId="urn:microsoft.com/office/officeart/2005/8/layout/orgChart1"/>
    <dgm:cxn modelId="{16FCE311-EE51-4548-904E-FF4143E76E45}" type="presParOf" srcId="{60CB6DC7-77D2-4A35-B8A4-2BD19E9716B0}" destId="{222B6181-6608-4696-9457-D00D9C39803B}" srcOrd="18" destOrd="0" presId="urn:microsoft.com/office/officeart/2005/8/layout/orgChart1"/>
    <dgm:cxn modelId="{C04F5F58-41C6-4EF7-A9D9-2C29D155DF14}" type="presParOf" srcId="{60CB6DC7-77D2-4A35-B8A4-2BD19E9716B0}" destId="{9B40B91E-322C-4AA4-8EA8-780DA6A45BE5}" srcOrd="19" destOrd="0" presId="urn:microsoft.com/office/officeart/2005/8/layout/orgChart1"/>
    <dgm:cxn modelId="{9213196E-2BC5-4281-B0B2-30897D119F44}" type="presParOf" srcId="{9B40B91E-322C-4AA4-8EA8-780DA6A45BE5}" destId="{BDCF7894-B77B-4064-BF1E-A1B44394E03B}" srcOrd="0" destOrd="0" presId="urn:microsoft.com/office/officeart/2005/8/layout/orgChart1"/>
    <dgm:cxn modelId="{EAA0B775-8D9D-4E11-9395-59E39F3FE98C}" type="presParOf" srcId="{BDCF7894-B77B-4064-BF1E-A1B44394E03B}" destId="{116F8CE3-A21E-4C42-8A05-643D5FE31379}" srcOrd="0" destOrd="0" presId="urn:microsoft.com/office/officeart/2005/8/layout/orgChart1"/>
    <dgm:cxn modelId="{E1CC800B-F136-417C-AA22-0EEC8E00A7DA}" type="presParOf" srcId="{BDCF7894-B77B-4064-BF1E-A1B44394E03B}" destId="{0EB445A3-65D6-4932-8805-A0DBA0D91855}" srcOrd="1" destOrd="0" presId="urn:microsoft.com/office/officeart/2005/8/layout/orgChart1"/>
    <dgm:cxn modelId="{13CD6246-20C3-4F84-9276-F5ADE5A3D22C}" type="presParOf" srcId="{9B40B91E-322C-4AA4-8EA8-780DA6A45BE5}" destId="{C0D9C6E3-2178-4442-8BD2-1E17CFD69DFB}" srcOrd="1" destOrd="0" presId="urn:microsoft.com/office/officeart/2005/8/layout/orgChart1"/>
    <dgm:cxn modelId="{80C8F7AD-4CF4-4AF6-ADBD-41CE81A9C80D}" type="presParOf" srcId="{9B40B91E-322C-4AA4-8EA8-780DA6A45BE5}" destId="{BAA5AFA4-0178-4E56-8929-61EBB54BD925}" srcOrd="2" destOrd="0" presId="urn:microsoft.com/office/officeart/2005/8/layout/orgChart1"/>
    <dgm:cxn modelId="{2B176C28-4487-474B-9955-109DB00D0D3C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0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215C2AB-DA58-4AF8-BEFA-E03A9FAEED0F}" type="presOf" srcId="{CFB979D6-F55C-4C35-8C9E-410527FCC021}" destId="{33276428-B538-4463-97EC-AC510A8C1CB9}" srcOrd="0" destOrd="0" presId="urn:microsoft.com/office/officeart/2005/8/layout/orgChart1"/>
    <dgm:cxn modelId="{49C184BD-7826-4B4B-BC20-C2C0AEF839FE}" type="presOf" srcId="{ED5178BE-DB7A-4128-90DE-10D3BAD51C26}" destId="{116F8CE3-A21E-4C42-8A05-643D5FE31379}" srcOrd="0" destOrd="0" presId="urn:microsoft.com/office/officeart/2005/8/layout/orgChart1"/>
    <dgm:cxn modelId="{1D3EEBF5-4C53-46D5-917D-5D5DF49307B0}" type="presOf" srcId="{BD8BAC0E-89CF-48E6-B661-423D85A2D0A4}" destId="{54550EDA-FE5B-4D6E-AE5A-37DCEBD432C6}" srcOrd="0" destOrd="0" presId="urn:microsoft.com/office/officeart/2005/8/layout/orgChart1"/>
    <dgm:cxn modelId="{D8B4FD4B-1442-450D-9053-8B9177469405}" type="presOf" srcId="{D6BAF78C-B810-4056-AEF8-944BF2239042}" destId="{A0751396-217E-4E2F-971C-00D04A696A6F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4AFFE695-FA41-4908-BD74-69D98073BEDE}" type="presOf" srcId="{99EADA56-EACC-4463-9172-D13F14025A35}" destId="{0C688BC0-7AC1-40D0-BA1A-812F1047DA73}" srcOrd="1" destOrd="0" presId="urn:microsoft.com/office/officeart/2005/8/layout/orgChart1"/>
    <dgm:cxn modelId="{80280B07-EDD3-4389-9C81-6CFD8BAD6B0C}" type="presOf" srcId="{0B72B09D-2B6B-491D-84E3-8D273CC5A045}" destId="{4285653A-9C3E-44D9-9A62-C46F51B50CB4}" srcOrd="0" destOrd="0" presId="urn:microsoft.com/office/officeart/2005/8/layout/orgChart1"/>
    <dgm:cxn modelId="{3A62185C-FF36-41D2-BC82-F7848131C77C}" type="presOf" srcId="{BD8BAC0E-89CF-48E6-B661-423D85A2D0A4}" destId="{74913850-F680-4EE9-9C66-538498415C60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F0F75E84-940F-4B39-9B96-4938A6C30EC1}" type="presOf" srcId="{209D2B16-0651-4761-AF34-AF11EC34ABAF}" destId="{1C871BB5-62F6-4885-ACD0-7703A22589F8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FEB2933-A3F8-4FF9-9A7F-598E62FA384C}" type="presOf" srcId="{ED5178BE-DB7A-4128-90DE-10D3BAD51C26}" destId="{0EB445A3-65D6-4932-8805-A0DBA0D9185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20CF18DE-C080-49A0-A71F-CFDA46CFC20A}" type="presOf" srcId="{229EED26-B32A-4EAA-9BC7-9172C72B77A4}" destId="{45494B74-3ED4-46BA-AC12-6DB58CD96B6A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E89B57B7-A751-4163-A9E0-2528A1CF7C7E}" type="presOf" srcId="{52A7B299-987B-4C85-966A-44913F9C8407}" destId="{23F44244-351A-4313-89DA-1D0C8020ABFA}" srcOrd="0" destOrd="0" presId="urn:microsoft.com/office/officeart/2005/8/layout/orgChart1"/>
    <dgm:cxn modelId="{EA963FB4-0868-4CF6-ABE6-8691A585E3FD}" type="presOf" srcId="{E5ADD0F3-3D14-4723-84F1-B7D2F082ED36}" destId="{086D4EEE-5856-4CCD-A755-5AABC3D1B1C3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F68A1296-F1D4-46BC-8132-001C0908AD32}" type="presOf" srcId="{18D177C1-524B-4A5E-BB2A-51D15420D5EC}" destId="{BFF4297D-9DD5-4F82-A9FC-F8971922BE74}" srcOrd="0" destOrd="0" presId="urn:microsoft.com/office/officeart/2005/8/layout/orgChart1"/>
    <dgm:cxn modelId="{0662F9FE-9E5F-4F4D-BB31-2D9C929F2C20}" type="presOf" srcId="{F7E492C0-D75F-483F-B208-20528FF56183}" destId="{6328F3F3-0744-4439-B2E8-79062AEEC82D}" srcOrd="1" destOrd="0" presId="urn:microsoft.com/office/officeart/2005/8/layout/orgChart1"/>
    <dgm:cxn modelId="{CB75653A-8150-4EE4-A9A0-ABB02AB0F16D}" type="presOf" srcId="{66D3B1A6-EC79-4688-9FD8-3631C52892A8}" destId="{1452AAE3-7C60-42E7-B48D-825D20B797F8}" srcOrd="0" destOrd="0" presId="urn:microsoft.com/office/officeart/2005/8/layout/orgChart1"/>
    <dgm:cxn modelId="{FADBC750-F4F6-4D3F-AE72-F3E3D299EE50}" type="presOf" srcId="{08C27CB2-FCF0-4D44-A11A-51AB8C303D76}" destId="{02741DF8-5B19-4907-BB9D-96B32D56E8E3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9D50ECA0-A038-4F66-8F04-456448C04BE9}" type="presOf" srcId="{CFB979D6-F55C-4C35-8C9E-410527FCC021}" destId="{106B9E69-B0B2-4A80-B430-B387C3F41A3D}" srcOrd="1" destOrd="0" presId="urn:microsoft.com/office/officeart/2005/8/layout/orgChart1"/>
    <dgm:cxn modelId="{7CDF0F70-74B8-4B5B-A021-492D13696D63}" type="presOf" srcId="{B194E6A4-343B-4897-91E1-32A66AF365E3}" destId="{E051DEF9-EB24-4E61-8DDF-28711B3D1961}" srcOrd="0" destOrd="0" presId="urn:microsoft.com/office/officeart/2005/8/layout/orgChart1"/>
    <dgm:cxn modelId="{27D54A0A-CE9D-4823-A513-A187AFD350D7}" type="presOf" srcId="{754F6713-7476-4A81-8DDB-06AC19D18242}" destId="{EF058589-0EAD-4540-BE50-3525EB86D2D6}" srcOrd="0" destOrd="0" presId="urn:microsoft.com/office/officeart/2005/8/layout/orgChart1"/>
    <dgm:cxn modelId="{2C2732AC-7BC7-4E7B-9CCE-D3A2C9FE0968}" type="presOf" srcId="{9BF821AB-73D7-46E1-908F-129515DC495D}" destId="{D3CE5028-E662-40F1-9329-CA241092246B}" srcOrd="0" destOrd="0" presId="urn:microsoft.com/office/officeart/2005/8/layout/orgChart1"/>
    <dgm:cxn modelId="{F18586E7-B215-4F05-9954-972259EE9907}" type="presOf" srcId="{815BE3AE-520C-401A-A055-DEC3D7FE5E42}" destId="{894B5E8F-9592-4CE9-B1C0-6BE0E501D811}" srcOrd="0" destOrd="0" presId="urn:microsoft.com/office/officeart/2005/8/layout/orgChart1"/>
    <dgm:cxn modelId="{B5280DD3-8B52-44EB-AD7C-27D923DA9367}" type="presOf" srcId="{51334DF0-F427-4345-95B1-1889CAB9077B}" destId="{7BA73795-A245-467E-BE24-5416FD86209A}" srcOrd="0" destOrd="0" presId="urn:microsoft.com/office/officeart/2005/8/layout/orgChart1"/>
    <dgm:cxn modelId="{4CD87B5D-EF61-448B-BF97-757041534226}" type="presOf" srcId="{F7E492C0-D75F-483F-B208-20528FF56183}" destId="{612C0F5D-EFC2-4E92-8682-1B086BE24534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79DB24E9-DBC9-44E7-93B2-2F41ABFB524E}" type="presOf" srcId="{209D2B16-0651-4761-AF34-AF11EC34ABAF}" destId="{40EFDCFE-6259-4D34-8B44-87E278B72383}" srcOrd="1" destOrd="0" presId="urn:microsoft.com/office/officeart/2005/8/layout/orgChart1"/>
    <dgm:cxn modelId="{44E19D0A-C1D5-4197-839F-758A4B039968}" type="presOf" srcId="{0EBCA0ED-4E9E-47AC-95AD-E5969C27F72B}" destId="{04901C3C-C9E4-4718-A6DB-6FAFE385C3B5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92E8C1E1-F2EE-41EF-A346-C2B1B42554C1}" type="presOf" srcId="{0EBCA0ED-4E9E-47AC-95AD-E5969C27F72B}" destId="{CC92D6C7-2693-49F6-B644-D26F4B67C635}" srcOrd="1" destOrd="0" presId="urn:microsoft.com/office/officeart/2005/8/layout/orgChart1"/>
    <dgm:cxn modelId="{60BCE71F-5A59-4038-9A6A-E3F23D832D9C}" type="presOf" srcId="{D6BAF78C-B810-4056-AEF8-944BF2239042}" destId="{795D1D43-E1F6-4FE7-96DC-9DC569EB1645}" srcOrd="1" destOrd="0" presId="urn:microsoft.com/office/officeart/2005/8/layout/orgChart1"/>
    <dgm:cxn modelId="{92E2DAB8-3BDA-4F8B-BA1A-CDA273C2A779}" type="presOf" srcId="{9BF821AB-73D7-46E1-908F-129515DC495D}" destId="{796BCDEB-6F92-4D7F-9368-AAA1090A16E9}" srcOrd="1" destOrd="0" presId="urn:microsoft.com/office/officeart/2005/8/layout/orgChart1"/>
    <dgm:cxn modelId="{1D7230FD-AC7E-4070-A304-2C6E1BE31DA5}" type="presOf" srcId="{08C27CB2-FCF0-4D44-A11A-51AB8C303D76}" destId="{F4DFE207-A4FE-4A34-BB45-7EE66CAF64F2}" srcOrd="1" destOrd="0" presId="urn:microsoft.com/office/officeart/2005/8/layout/orgChart1"/>
    <dgm:cxn modelId="{0DB7D075-2177-46E3-90C7-3971A760CAAF}" type="presOf" srcId="{99EADA56-EACC-4463-9172-D13F14025A35}" destId="{24AE9095-9813-42A7-BD70-FBFF559B67F0}" srcOrd="0" destOrd="0" presId="urn:microsoft.com/office/officeart/2005/8/layout/orgChart1"/>
    <dgm:cxn modelId="{938B8C2F-AD08-4C13-91A7-ACE6DAE979D8}" type="presOf" srcId="{E5ADD0F3-3D14-4723-84F1-B7D2F082ED36}" destId="{C15C84A0-24B0-40D1-BD62-B48FC5B8B2FE}" srcOrd="1" destOrd="0" presId="urn:microsoft.com/office/officeart/2005/8/layout/orgChart1"/>
    <dgm:cxn modelId="{F0B799CF-B8D8-40B9-B7E5-0EA11082207B}" type="presOf" srcId="{86D92570-30BE-4FC6-AB1F-3EF239C7C587}" destId="{222B6181-6608-4696-9457-D00D9C39803B}" srcOrd="0" destOrd="0" presId="urn:microsoft.com/office/officeart/2005/8/layout/orgChart1"/>
    <dgm:cxn modelId="{B4A36B0D-9F76-4E5A-8E52-1CFFDE902B6B}" type="presOf" srcId="{37F786C1-9D59-4051-8EA8-8B35A42D16F5}" destId="{19DAD4F4-BDD1-4B18-A7BA-ED86D65B24AD}" srcOrd="0" destOrd="0" presId="urn:microsoft.com/office/officeart/2005/8/layout/orgChart1"/>
    <dgm:cxn modelId="{12D2E303-84EA-43A5-9295-0E9B494BCA34}" type="presParOf" srcId="{894B5E8F-9592-4CE9-B1C0-6BE0E501D811}" destId="{F6E6FEAD-6DBB-41DF-AA5C-F2D7862E1A0F}" srcOrd="0" destOrd="0" presId="urn:microsoft.com/office/officeart/2005/8/layout/orgChart1"/>
    <dgm:cxn modelId="{EF2ECF21-3463-4022-9254-0D0C80CF5D7B}" type="presParOf" srcId="{F6E6FEAD-6DBB-41DF-AA5C-F2D7862E1A0F}" destId="{F86EFF71-763B-4D0E-A9F8-B881FD6D4458}" srcOrd="0" destOrd="0" presId="urn:microsoft.com/office/officeart/2005/8/layout/orgChart1"/>
    <dgm:cxn modelId="{9D2AC642-A7F4-43CB-8FBF-525CA5C65877}" type="presParOf" srcId="{F86EFF71-763B-4D0E-A9F8-B881FD6D4458}" destId="{A0751396-217E-4E2F-971C-00D04A696A6F}" srcOrd="0" destOrd="0" presId="urn:microsoft.com/office/officeart/2005/8/layout/orgChart1"/>
    <dgm:cxn modelId="{B7770B4D-9524-40AB-9DC4-43E8965A8689}" type="presParOf" srcId="{F86EFF71-763B-4D0E-A9F8-B881FD6D4458}" destId="{795D1D43-E1F6-4FE7-96DC-9DC569EB1645}" srcOrd="1" destOrd="0" presId="urn:microsoft.com/office/officeart/2005/8/layout/orgChart1"/>
    <dgm:cxn modelId="{0663A7D4-B23C-4979-B4B6-13BC2A4DDB2A}" type="presParOf" srcId="{F6E6FEAD-6DBB-41DF-AA5C-F2D7862E1A0F}" destId="{60CB6DC7-77D2-4A35-B8A4-2BD19E9716B0}" srcOrd="1" destOrd="0" presId="urn:microsoft.com/office/officeart/2005/8/layout/orgChart1"/>
    <dgm:cxn modelId="{45105C6F-93A0-4552-B9C7-81F1165F2412}" type="presParOf" srcId="{60CB6DC7-77D2-4A35-B8A4-2BD19E9716B0}" destId="{BFF4297D-9DD5-4F82-A9FC-F8971922BE74}" srcOrd="0" destOrd="0" presId="urn:microsoft.com/office/officeart/2005/8/layout/orgChart1"/>
    <dgm:cxn modelId="{0B0A2113-BC25-4B7D-9A49-3F0BA120A9CE}" type="presParOf" srcId="{60CB6DC7-77D2-4A35-B8A4-2BD19E9716B0}" destId="{09E2E397-B08A-4762-9BC9-CE60F5750A68}" srcOrd="1" destOrd="0" presId="urn:microsoft.com/office/officeart/2005/8/layout/orgChart1"/>
    <dgm:cxn modelId="{22BD134A-BE03-4296-9AB3-D8CAF4E40716}" type="presParOf" srcId="{09E2E397-B08A-4762-9BC9-CE60F5750A68}" destId="{15C1C1EC-DC40-4C3E-83B7-E8E7AA213083}" srcOrd="0" destOrd="0" presId="urn:microsoft.com/office/officeart/2005/8/layout/orgChart1"/>
    <dgm:cxn modelId="{3A31B7B3-0113-44E0-8913-6CE0AC9B6FBD}" type="presParOf" srcId="{15C1C1EC-DC40-4C3E-83B7-E8E7AA213083}" destId="{24AE9095-9813-42A7-BD70-FBFF559B67F0}" srcOrd="0" destOrd="0" presId="urn:microsoft.com/office/officeart/2005/8/layout/orgChart1"/>
    <dgm:cxn modelId="{8DC97931-4E93-4D60-A0DD-17C3E42C8979}" type="presParOf" srcId="{15C1C1EC-DC40-4C3E-83B7-E8E7AA213083}" destId="{0C688BC0-7AC1-40D0-BA1A-812F1047DA73}" srcOrd="1" destOrd="0" presId="urn:microsoft.com/office/officeart/2005/8/layout/orgChart1"/>
    <dgm:cxn modelId="{B93128C1-DC01-495A-8247-8CBEEBA8653B}" type="presParOf" srcId="{09E2E397-B08A-4762-9BC9-CE60F5750A68}" destId="{24EAD053-ECC4-46B5-B579-69C8FF485C87}" srcOrd="1" destOrd="0" presId="urn:microsoft.com/office/officeart/2005/8/layout/orgChart1"/>
    <dgm:cxn modelId="{3977FEA2-60CF-4048-A97C-BE7FC67FA5EC}" type="presParOf" srcId="{09E2E397-B08A-4762-9BC9-CE60F5750A68}" destId="{98118BC6-806A-4595-8CB0-2425A43BA65B}" srcOrd="2" destOrd="0" presId="urn:microsoft.com/office/officeart/2005/8/layout/orgChart1"/>
    <dgm:cxn modelId="{25530689-D98C-4577-AEF3-0357DFA24BC1}" type="presParOf" srcId="{60CB6DC7-77D2-4A35-B8A4-2BD19E9716B0}" destId="{7BA73795-A245-467E-BE24-5416FD86209A}" srcOrd="2" destOrd="0" presId="urn:microsoft.com/office/officeart/2005/8/layout/orgChart1"/>
    <dgm:cxn modelId="{0F3DB930-8E58-4DE5-A452-300686EC161B}" type="presParOf" srcId="{60CB6DC7-77D2-4A35-B8A4-2BD19E9716B0}" destId="{586FD9D2-9F0F-4006-B06F-DF280926BC5B}" srcOrd="3" destOrd="0" presId="urn:microsoft.com/office/officeart/2005/8/layout/orgChart1"/>
    <dgm:cxn modelId="{577D50B8-FF08-4851-A0E1-BE26D46B3C36}" type="presParOf" srcId="{586FD9D2-9F0F-4006-B06F-DF280926BC5B}" destId="{E7717D76-D0AF-4227-BE0A-FBDA3922C040}" srcOrd="0" destOrd="0" presId="urn:microsoft.com/office/officeart/2005/8/layout/orgChart1"/>
    <dgm:cxn modelId="{382802CC-B759-4093-8211-78F866074379}" type="presParOf" srcId="{E7717D76-D0AF-4227-BE0A-FBDA3922C040}" destId="{33276428-B538-4463-97EC-AC510A8C1CB9}" srcOrd="0" destOrd="0" presId="urn:microsoft.com/office/officeart/2005/8/layout/orgChart1"/>
    <dgm:cxn modelId="{1EF0232C-22AD-459C-A650-68AF27BB7500}" type="presParOf" srcId="{E7717D76-D0AF-4227-BE0A-FBDA3922C040}" destId="{106B9E69-B0B2-4A80-B430-B387C3F41A3D}" srcOrd="1" destOrd="0" presId="urn:microsoft.com/office/officeart/2005/8/layout/orgChart1"/>
    <dgm:cxn modelId="{14CF8640-175A-4A82-B2EA-0FC2E2BA2439}" type="presParOf" srcId="{586FD9D2-9F0F-4006-B06F-DF280926BC5B}" destId="{41F7A624-7041-43D3-BDF2-7749114F50E6}" srcOrd="1" destOrd="0" presId="urn:microsoft.com/office/officeart/2005/8/layout/orgChart1"/>
    <dgm:cxn modelId="{DFD8B820-8C38-4D19-9456-C6B4A08777F8}" type="presParOf" srcId="{586FD9D2-9F0F-4006-B06F-DF280926BC5B}" destId="{F7095511-468E-4665-A09D-2B2006ECD36E}" srcOrd="2" destOrd="0" presId="urn:microsoft.com/office/officeart/2005/8/layout/orgChart1"/>
    <dgm:cxn modelId="{E644D54F-80F1-42CA-89F1-FBC9CD144B5E}" type="presParOf" srcId="{60CB6DC7-77D2-4A35-B8A4-2BD19E9716B0}" destId="{45494B74-3ED4-46BA-AC12-6DB58CD96B6A}" srcOrd="4" destOrd="0" presId="urn:microsoft.com/office/officeart/2005/8/layout/orgChart1"/>
    <dgm:cxn modelId="{6AEDEDB8-7541-4386-8D22-E469AFF71E8C}" type="presParOf" srcId="{60CB6DC7-77D2-4A35-B8A4-2BD19E9716B0}" destId="{2BD2F572-E5B2-42F4-B1DA-B2DE90A50116}" srcOrd="5" destOrd="0" presId="urn:microsoft.com/office/officeart/2005/8/layout/orgChart1"/>
    <dgm:cxn modelId="{275D62FB-4F1C-4CA6-8B09-E1182CDC7061}" type="presParOf" srcId="{2BD2F572-E5B2-42F4-B1DA-B2DE90A50116}" destId="{4FB94DF8-8996-460D-952E-8570C8BF9E5F}" srcOrd="0" destOrd="0" presId="urn:microsoft.com/office/officeart/2005/8/layout/orgChart1"/>
    <dgm:cxn modelId="{B9E72A85-11B3-4320-BC1D-67D8B3C468A6}" type="presParOf" srcId="{4FB94DF8-8996-460D-952E-8570C8BF9E5F}" destId="{D3CE5028-E662-40F1-9329-CA241092246B}" srcOrd="0" destOrd="0" presId="urn:microsoft.com/office/officeart/2005/8/layout/orgChart1"/>
    <dgm:cxn modelId="{75A088F5-D541-4D81-8279-AF1088B47727}" type="presParOf" srcId="{4FB94DF8-8996-460D-952E-8570C8BF9E5F}" destId="{796BCDEB-6F92-4D7F-9368-AAA1090A16E9}" srcOrd="1" destOrd="0" presId="urn:microsoft.com/office/officeart/2005/8/layout/orgChart1"/>
    <dgm:cxn modelId="{ADFB307F-C8D5-4F9A-B3B6-9632C6B15E3B}" type="presParOf" srcId="{2BD2F572-E5B2-42F4-B1DA-B2DE90A50116}" destId="{7DD5ECEE-58F8-4608-9226-F38A81E8D15D}" srcOrd="1" destOrd="0" presId="urn:microsoft.com/office/officeart/2005/8/layout/orgChart1"/>
    <dgm:cxn modelId="{E24E3468-F701-4A07-9693-B71E9933EA96}" type="presParOf" srcId="{2BD2F572-E5B2-42F4-B1DA-B2DE90A50116}" destId="{504DD2A7-B320-4E93-A2C4-D7DA9DED4FD8}" srcOrd="2" destOrd="0" presId="urn:microsoft.com/office/officeart/2005/8/layout/orgChart1"/>
    <dgm:cxn modelId="{35964BE7-DF86-41A4-8179-B16BD8E3CAF8}" type="presParOf" srcId="{60CB6DC7-77D2-4A35-B8A4-2BD19E9716B0}" destId="{23F44244-351A-4313-89DA-1D0C8020ABFA}" srcOrd="6" destOrd="0" presId="urn:microsoft.com/office/officeart/2005/8/layout/orgChart1"/>
    <dgm:cxn modelId="{D8C1F81B-9FD9-4298-A577-45A8F1786C37}" type="presParOf" srcId="{60CB6DC7-77D2-4A35-B8A4-2BD19E9716B0}" destId="{04D03080-FCDD-435B-9097-DA7E4214C741}" srcOrd="7" destOrd="0" presId="urn:microsoft.com/office/officeart/2005/8/layout/orgChart1"/>
    <dgm:cxn modelId="{1286EBD5-8257-4F9C-AC8F-B559153D1722}" type="presParOf" srcId="{04D03080-FCDD-435B-9097-DA7E4214C741}" destId="{1893CFF5-D809-477A-AFD5-27E7ACB3559D}" srcOrd="0" destOrd="0" presId="urn:microsoft.com/office/officeart/2005/8/layout/orgChart1"/>
    <dgm:cxn modelId="{81D10774-5561-46CF-BC23-AC02481FEFB9}" type="presParOf" srcId="{1893CFF5-D809-477A-AFD5-27E7ACB3559D}" destId="{612C0F5D-EFC2-4E92-8682-1B086BE24534}" srcOrd="0" destOrd="0" presId="urn:microsoft.com/office/officeart/2005/8/layout/orgChart1"/>
    <dgm:cxn modelId="{DC518408-5E57-4C5F-86EB-719B4DF68F84}" type="presParOf" srcId="{1893CFF5-D809-477A-AFD5-27E7ACB3559D}" destId="{6328F3F3-0744-4439-B2E8-79062AEEC82D}" srcOrd="1" destOrd="0" presId="urn:microsoft.com/office/officeart/2005/8/layout/orgChart1"/>
    <dgm:cxn modelId="{0FB739BB-C734-4750-9AB4-93EB10A783B1}" type="presParOf" srcId="{04D03080-FCDD-435B-9097-DA7E4214C741}" destId="{7B18954F-C92F-4A2E-960D-E7B54F3A9750}" srcOrd="1" destOrd="0" presId="urn:microsoft.com/office/officeart/2005/8/layout/orgChart1"/>
    <dgm:cxn modelId="{A705C27B-85FC-419F-82CC-6AD850E5AEBA}" type="presParOf" srcId="{04D03080-FCDD-435B-9097-DA7E4214C741}" destId="{38245F34-9EDB-4FC2-955D-DC7CEC4103C2}" srcOrd="2" destOrd="0" presId="urn:microsoft.com/office/officeart/2005/8/layout/orgChart1"/>
    <dgm:cxn modelId="{EF68C069-49E9-48F6-B444-D517E85C67CE}" type="presParOf" srcId="{60CB6DC7-77D2-4A35-B8A4-2BD19E9716B0}" destId="{1452AAE3-7C60-42E7-B48D-825D20B797F8}" srcOrd="8" destOrd="0" presId="urn:microsoft.com/office/officeart/2005/8/layout/orgChart1"/>
    <dgm:cxn modelId="{11A1E494-E0D9-4D78-BF3F-9C86EA1ABC90}" type="presParOf" srcId="{60CB6DC7-77D2-4A35-B8A4-2BD19E9716B0}" destId="{9E45F886-61EF-4A2B-95FB-0CBBAD1FA1AB}" srcOrd="9" destOrd="0" presId="urn:microsoft.com/office/officeart/2005/8/layout/orgChart1"/>
    <dgm:cxn modelId="{BC4093E7-01F2-48C7-BD95-40FB2A6A15BC}" type="presParOf" srcId="{9E45F886-61EF-4A2B-95FB-0CBBAD1FA1AB}" destId="{CAB04ADC-B21C-4AA2-8AAC-AFD0BD8D6B35}" srcOrd="0" destOrd="0" presId="urn:microsoft.com/office/officeart/2005/8/layout/orgChart1"/>
    <dgm:cxn modelId="{54A18910-5C77-4443-8ABC-0006711A55E4}" type="presParOf" srcId="{CAB04ADC-B21C-4AA2-8AAC-AFD0BD8D6B35}" destId="{54550EDA-FE5B-4D6E-AE5A-37DCEBD432C6}" srcOrd="0" destOrd="0" presId="urn:microsoft.com/office/officeart/2005/8/layout/orgChart1"/>
    <dgm:cxn modelId="{9D7BDC11-34CD-431C-8865-5A7DF2E69C46}" type="presParOf" srcId="{CAB04ADC-B21C-4AA2-8AAC-AFD0BD8D6B35}" destId="{74913850-F680-4EE9-9C66-538498415C60}" srcOrd="1" destOrd="0" presId="urn:microsoft.com/office/officeart/2005/8/layout/orgChart1"/>
    <dgm:cxn modelId="{DFD6F631-68EE-414F-9D30-AD78CA19A78D}" type="presParOf" srcId="{9E45F886-61EF-4A2B-95FB-0CBBAD1FA1AB}" destId="{B4E13D2C-B175-46FB-8857-FCF23190FDFA}" srcOrd="1" destOrd="0" presId="urn:microsoft.com/office/officeart/2005/8/layout/orgChart1"/>
    <dgm:cxn modelId="{903C9E6A-F1EE-4758-82A9-6BE428A7BD18}" type="presParOf" srcId="{9E45F886-61EF-4A2B-95FB-0CBBAD1FA1AB}" destId="{3CFB4F26-15BB-496E-BD23-D165B45E224C}" srcOrd="2" destOrd="0" presId="urn:microsoft.com/office/officeart/2005/8/layout/orgChart1"/>
    <dgm:cxn modelId="{DAE64DB3-0E0D-4485-933B-2C73741F11DD}" type="presParOf" srcId="{60CB6DC7-77D2-4A35-B8A4-2BD19E9716B0}" destId="{EF058589-0EAD-4540-BE50-3525EB86D2D6}" srcOrd="10" destOrd="0" presId="urn:microsoft.com/office/officeart/2005/8/layout/orgChart1"/>
    <dgm:cxn modelId="{78C168A8-DF21-48A0-85CB-6A8A2A05D4F6}" type="presParOf" srcId="{60CB6DC7-77D2-4A35-B8A4-2BD19E9716B0}" destId="{EA31937F-D328-4B26-B242-667558808D4D}" srcOrd="11" destOrd="0" presId="urn:microsoft.com/office/officeart/2005/8/layout/orgChart1"/>
    <dgm:cxn modelId="{FBD34F42-CB52-4FE5-8A94-0135045B62FF}" type="presParOf" srcId="{EA31937F-D328-4B26-B242-667558808D4D}" destId="{E6C371F6-A193-4C42-8B28-DB711D4C3A43}" srcOrd="0" destOrd="0" presId="urn:microsoft.com/office/officeart/2005/8/layout/orgChart1"/>
    <dgm:cxn modelId="{E1AFFF02-E1A0-4111-9A8D-D6CBA576EC26}" type="presParOf" srcId="{E6C371F6-A193-4C42-8B28-DB711D4C3A43}" destId="{086D4EEE-5856-4CCD-A755-5AABC3D1B1C3}" srcOrd="0" destOrd="0" presId="urn:microsoft.com/office/officeart/2005/8/layout/orgChart1"/>
    <dgm:cxn modelId="{6C3C073E-9F19-404E-9CF5-5BC07C928E29}" type="presParOf" srcId="{E6C371F6-A193-4C42-8B28-DB711D4C3A43}" destId="{C15C84A0-24B0-40D1-BD62-B48FC5B8B2FE}" srcOrd="1" destOrd="0" presId="urn:microsoft.com/office/officeart/2005/8/layout/orgChart1"/>
    <dgm:cxn modelId="{61A3F05D-481F-4B5E-B100-B145FA37E24C}" type="presParOf" srcId="{EA31937F-D328-4B26-B242-667558808D4D}" destId="{1198569A-A42E-4D95-8E21-978D554A81DC}" srcOrd="1" destOrd="0" presId="urn:microsoft.com/office/officeart/2005/8/layout/orgChart1"/>
    <dgm:cxn modelId="{B02111B3-7BE4-4F22-BA84-DD4B1E54743C}" type="presParOf" srcId="{EA31937F-D328-4B26-B242-667558808D4D}" destId="{EC8AA261-2834-4FC7-92DA-D26E12D1671F}" srcOrd="2" destOrd="0" presId="urn:microsoft.com/office/officeart/2005/8/layout/orgChart1"/>
    <dgm:cxn modelId="{E3FA56CE-4FF9-436A-8642-0A1F7CEC740C}" type="presParOf" srcId="{60CB6DC7-77D2-4A35-B8A4-2BD19E9716B0}" destId="{19DAD4F4-BDD1-4B18-A7BA-ED86D65B24AD}" srcOrd="12" destOrd="0" presId="urn:microsoft.com/office/officeart/2005/8/layout/orgChart1"/>
    <dgm:cxn modelId="{78EB500F-49ED-4B63-AAA2-C4195CFC035C}" type="presParOf" srcId="{60CB6DC7-77D2-4A35-B8A4-2BD19E9716B0}" destId="{918A67D1-D052-4666-B5F9-11B942AAA1AA}" srcOrd="13" destOrd="0" presId="urn:microsoft.com/office/officeart/2005/8/layout/orgChart1"/>
    <dgm:cxn modelId="{8476635B-08A8-4725-8B00-7AAA9B82A02C}" type="presParOf" srcId="{918A67D1-D052-4666-B5F9-11B942AAA1AA}" destId="{D1F81C95-FEA0-4DAF-BB95-9E1EB7849588}" srcOrd="0" destOrd="0" presId="urn:microsoft.com/office/officeart/2005/8/layout/orgChart1"/>
    <dgm:cxn modelId="{D3D745DA-8E48-493C-AA74-7884350F244C}" type="presParOf" srcId="{D1F81C95-FEA0-4DAF-BB95-9E1EB7849588}" destId="{02741DF8-5B19-4907-BB9D-96B32D56E8E3}" srcOrd="0" destOrd="0" presId="urn:microsoft.com/office/officeart/2005/8/layout/orgChart1"/>
    <dgm:cxn modelId="{D10A7056-518D-483C-A36D-CDC6BCF1F56D}" type="presParOf" srcId="{D1F81C95-FEA0-4DAF-BB95-9E1EB7849588}" destId="{F4DFE207-A4FE-4A34-BB45-7EE66CAF64F2}" srcOrd="1" destOrd="0" presId="urn:microsoft.com/office/officeart/2005/8/layout/orgChart1"/>
    <dgm:cxn modelId="{DCF461C4-596C-4073-AEC4-B9695FC64722}" type="presParOf" srcId="{918A67D1-D052-4666-B5F9-11B942AAA1AA}" destId="{7463ABDD-1B05-4C24-913B-A5F30C863DC6}" srcOrd="1" destOrd="0" presId="urn:microsoft.com/office/officeart/2005/8/layout/orgChart1"/>
    <dgm:cxn modelId="{7A50E0C5-AEAF-49C3-BE26-E6AB154A5A28}" type="presParOf" srcId="{918A67D1-D052-4666-B5F9-11B942AAA1AA}" destId="{34DB430E-9ED1-422E-8E1B-809AA8B2AC07}" srcOrd="2" destOrd="0" presId="urn:microsoft.com/office/officeart/2005/8/layout/orgChart1"/>
    <dgm:cxn modelId="{9A54C46E-EFC7-4F8C-9375-0F11356E8326}" type="presParOf" srcId="{60CB6DC7-77D2-4A35-B8A4-2BD19E9716B0}" destId="{4285653A-9C3E-44D9-9A62-C46F51B50CB4}" srcOrd="14" destOrd="0" presId="urn:microsoft.com/office/officeart/2005/8/layout/orgChart1"/>
    <dgm:cxn modelId="{EAB724D1-2AD0-48E7-8F51-A803CE0DCE11}" type="presParOf" srcId="{60CB6DC7-77D2-4A35-B8A4-2BD19E9716B0}" destId="{3F7C7A20-0E24-446D-97FB-C9C76AF1DE89}" srcOrd="15" destOrd="0" presId="urn:microsoft.com/office/officeart/2005/8/layout/orgChart1"/>
    <dgm:cxn modelId="{61CC71AD-6249-44F0-9545-C1C8E99408BA}" type="presParOf" srcId="{3F7C7A20-0E24-446D-97FB-C9C76AF1DE89}" destId="{B976113F-97B3-4177-9A4E-730F8F84FAB8}" srcOrd="0" destOrd="0" presId="urn:microsoft.com/office/officeart/2005/8/layout/orgChart1"/>
    <dgm:cxn modelId="{4005C7DE-0467-488B-A8E5-04E1F6C565D3}" type="presParOf" srcId="{B976113F-97B3-4177-9A4E-730F8F84FAB8}" destId="{1C871BB5-62F6-4885-ACD0-7703A22589F8}" srcOrd="0" destOrd="0" presId="urn:microsoft.com/office/officeart/2005/8/layout/orgChart1"/>
    <dgm:cxn modelId="{496A2E56-3D51-4341-A627-DC80161E6073}" type="presParOf" srcId="{B976113F-97B3-4177-9A4E-730F8F84FAB8}" destId="{40EFDCFE-6259-4D34-8B44-87E278B72383}" srcOrd="1" destOrd="0" presId="urn:microsoft.com/office/officeart/2005/8/layout/orgChart1"/>
    <dgm:cxn modelId="{8F9B2CAB-FD6D-411A-B7A7-A555F65F121C}" type="presParOf" srcId="{3F7C7A20-0E24-446D-97FB-C9C76AF1DE89}" destId="{B91B8244-32AD-42A4-92D4-CB4770897114}" srcOrd="1" destOrd="0" presId="urn:microsoft.com/office/officeart/2005/8/layout/orgChart1"/>
    <dgm:cxn modelId="{B6F7536B-90B4-40F7-A4BB-4715CDAC7633}" type="presParOf" srcId="{3F7C7A20-0E24-446D-97FB-C9C76AF1DE89}" destId="{1970A3A8-004E-441D-9602-3AE4BFF966BB}" srcOrd="2" destOrd="0" presId="urn:microsoft.com/office/officeart/2005/8/layout/orgChart1"/>
    <dgm:cxn modelId="{133649DC-36D8-4977-B6D8-898E8CB5656F}" type="presParOf" srcId="{60CB6DC7-77D2-4A35-B8A4-2BD19E9716B0}" destId="{E051DEF9-EB24-4E61-8DDF-28711B3D1961}" srcOrd="16" destOrd="0" presId="urn:microsoft.com/office/officeart/2005/8/layout/orgChart1"/>
    <dgm:cxn modelId="{CBDF1615-521A-4B8C-BAB2-2D3712EA4AC4}" type="presParOf" srcId="{60CB6DC7-77D2-4A35-B8A4-2BD19E9716B0}" destId="{1790A086-014C-48DB-898D-CAF28D640590}" srcOrd="17" destOrd="0" presId="urn:microsoft.com/office/officeart/2005/8/layout/orgChart1"/>
    <dgm:cxn modelId="{D3AE25FB-82AB-43A5-B99A-C80717CDABD6}" type="presParOf" srcId="{1790A086-014C-48DB-898D-CAF28D640590}" destId="{44C7FE0A-DC70-4DAA-AD69-1B9A412EF065}" srcOrd="0" destOrd="0" presId="urn:microsoft.com/office/officeart/2005/8/layout/orgChart1"/>
    <dgm:cxn modelId="{5B9B4DB1-A295-4FEF-8140-2437CB8C7BAF}" type="presParOf" srcId="{44C7FE0A-DC70-4DAA-AD69-1B9A412EF065}" destId="{04901C3C-C9E4-4718-A6DB-6FAFE385C3B5}" srcOrd="0" destOrd="0" presId="urn:microsoft.com/office/officeart/2005/8/layout/orgChart1"/>
    <dgm:cxn modelId="{852BDEB9-648A-4281-AE84-1C6A8F061B53}" type="presParOf" srcId="{44C7FE0A-DC70-4DAA-AD69-1B9A412EF065}" destId="{CC92D6C7-2693-49F6-B644-D26F4B67C635}" srcOrd="1" destOrd="0" presId="urn:microsoft.com/office/officeart/2005/8/layout/orgChart1"/>
    <dgm:cxn modelId="{1383A2C7-A070-45FD-849B-3841E4EBFDAF}" type="presParOf" srcId="{1790A086-014C-48DB-898D-CAF28D640590}" destId="{E15BAABB-15F0-4486-ACDD-ECAB66CCEA8C}" srcOrd="1" destOrd="0" presId="urn:microsoft.com/office/officeart/2005/8/layout/orgChart1"/>
    <dgm:cxn modelId="{ED2E45BC-0FE5-4680-B48E-977CE1B9CDFA}" type="presParOf" srcId="{1790A086-014C-48DB-898D-CAF28D640590}" destId="{CEB5D3E4-D6D6-4957-9B31-B5C80A35534C}" srcOrd="2" destOrd="0" presId="urn:microsoft.com/office/officeart/2005/8/layout/orgChart1"/>
    <dgm:cxn modelId="{6C334DAC-F165-4AB6-A037-58F1A950AAAA}" type="presParOf" srcId="{60CB6DC7-77D2-4A35-B8A4-2BD19E9716B0}" destId="{222B6181-6608-4696-9457-D00D9C39803B}" srcOrd="18" destOrd="0" presId="urn:microsoft.com/office/officeart/2005/8/layout/orgChart1"/>
    <dgm:cxn modelId="{1CB29A9D-8D82-4CBD-B17C-0F25E08E36E3}" type="presParOf" srcId="{60CB6DC7-77D2-4A35-B8A4-2BD19E9716B0}" destId="{9B40B91E-322C-4AA4-8EA8-780DA6A45BE5}" srcOrd="19" destOrd="0" presId="urn:microsoft.com/office/officeart/2005/8/layout/orgChart1"/>
    <dgm:cxn modelId="{67A3C450-EF2E-4A8E-B543-7C5948309C02}" type="presParOf" srcId="{9B40B91E-322C-4AA4-8EA8-780DA6A45BE5}" destId="{BDCF7894-B77B-4064-BF1E-A1B44394E03B}" srcOrd="0" destOrd="0" presId="urn:microsoft.com/office/officeart/2005/8/layout/orgChart1"/>
    <dgm:cxn modelId="{A791464B-3EFA-4BBE-872F-ACB3A8D07B97}" type="presParOf" srcId="{BDCF7894-B77B-4064-BF1E-A1B44394E03B}" destId="{116F8CE3-A21E-4C42-8A05-643D5FE31379}" srcOrd="0" destOrd="0" presId="urn:microsoft.com/office/officeart/2005/8/layout/orgChart1"/>
    <dgm:cxn modelId="{A8FD12DC-43C5-4FE1-856D-B18B35F02093}" type="presParOf" srcId="{BDCF7894-B77B-4064-BF1E-A1B44394E03B}" destId="{0EB445A3-65D6-4932-8805-A0DBA0D91855}" srcOrd="1" destOrd="0" presId="urn:microsoft.com/office/officeart/2005/8/layout/orgChart1"/>
    <dgm:cxn modelId="{18D911A8-CE79-4C01-8225-9C4E96A6BD85}" type="presParOf" srcId="{9B40B91E-322C-4AA4-8EA8-780DA6A45BE5}" destId="{C0D9C6E3-2178-4442-8BD2-1E17CFD69DFB}" srcOrd="1" destOrd="0" presId="urn:microsoft.com/office/officeart/2005/8/layout/orgChart1"/>
    <dgm:cxn modelId="{6D40A78C-A6BE-43C3-88B4-74902A121DE6}" type="presParOf" srcId="{9B40B91E-322C-4AA4-8EA8-780DA6A45BE5}" destId="{BAA5AFA4-0178-4E56-8929-61EBB54BD925}" srcOrd="2" destOrd="0" presId="urn:microsoft.com/office/officeart/2005/8/layout/orgChart1"/>
    <dgm:cxn modelId="{7C30DC59-BEBB-49BC-8C5D-E4F185F99F49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E1111E99-3077-468F-8785-018516DB2D86}" type="presOf" srcId="{F7E492C0-D75F-483F-B208-20528FF56183}" destId="{612C0F5D-EFC2-4E92-8682-1B086BE24534}" srcOrd="0" destOrd="0" presId="urn:microsoft.com/office/officeart/2005/8/layout/orgChart1"/>
    <dgm:cxn modelId="{CDC1B41E-20B0-4CAC-8D10-F36D37AB4491}" type="presOf" srcId="{209D2B16-0651-4761-AF34-AF11EC34ABAF}" destId="{1C871BB5-62F6-4885-ACD0-7703A22589F8}" srcOrd="0" destOrd="0" presId="urn:microsoft.com/office/officeart/2005/8/layout/orgChart1"/>
    <dgm:cxn modelId="{95A3794C-7BB2-47E7-897E-7705B3AA4C4A}" type="presOf" srcId="{37F786C1-9D59-4051-8EA8-8B35A42D16F5}" destId="{19DAD4F4-BDD1-4B18-A7BA-ED86D65B24AD}" srcOrd="0" destOrd="0" presId="urn:microsoft.com/office/officeart/2005/8/layout/orgChart1"/>
    <dgm:cxn modelId="{CD739E51-9C0D-494A-B408-35D1FC957047}" type="presOf" srcId="{51334DF0-F427-4345-95B1-1889CAB9077B}" destId="{7BA73795-A245-467E-BE24-5416FD86209A}" srcOrd="0" destOrd="0" presId="urn:microsoft.com/office/officeart/2005/8/layout/orgChart1"/>
    <dgm:cxn modelId="{D0B0AD15-E73E-4932-8619-2C01E88D400A}" type="presOf" srcId="{9BF821AB-73D7-46E1-908F-129515DC495D}" destId="{D3CE5028-E662-40F1-9329-CA241092246B}" srcOrd="0" destOrd="0" presId="urn:microsoft.com/office/officeart/2005/8/layout/orgChart1"/>
    <dgm:cxn modelId="{12DF5040-A269-4525-8857-25E9CA40D2B3}" type="presOf" srcId="{08C27CB2-FCF0-4D44-A11A-51AB8C303D76}" destId="{F4DFE207-A4FE-4A34-BB45-7EE66CAF64F2}" srcOrd="1" destOrd="0" presId="urn:microsoft.com/office/officeart/2005/8/layout/orgChart1"/>
    <dgm:cxn modelId="{4984A9C1-143D-4E07-BFBB-4AFA8EFBF6E4}" type="presOf" srcId="{9BF821AB-73D7-46E1-908F-129515DC495D}" destId="{796BCDEB-6F92-4D7F-9368-AAA1090A16E9}" srcOrd="1" destOrd="0" presId="urn:microsoft.com/office/officeart/2005/8/layout/orgChart1"/>
    <dgm:cxn modelId="{0DD51B41-7C5A-41B9-83AE-41DB9A232426}" type="presOf" srcId="{E5ADD0F3-3D14-4723-84F1-B7D2F082ED36}" destId="{086D4EEE-5856-4CCD-A755-5AABC3D1B1C3}" srcOrd="0" destOrd="0" presId="urn:microsoft.com/office/officeart/2005/8/layout/orgChart1"/>
    <dgm:cxn modelId="{77279F5E-BAEB-432B-A53B-31C326B7FCAF}" type="presOf" srcId="{815BE3AE-520C-401A-A055-DEC3D7FE5E42}" destId="{894B5E8F-9592-4CE9-B1C0-6BE0E501D811}" srcOrd="0" destOrd="0" presId="urn:microsoft.com/office/officeart/2005/8/layout/orgChart1"/>
    <dgm:cxn modelId="{E5A8BB46-8EED-421D-985E-CABA143141BD}" type="presOf" srcId="{0EBCA0ED-4E9E-47AC-95AD-E5969C27F72B}" destId="{CC92D6C7-2693-49F6-B644-D26F4B67C635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F0BDC919-E233-4A66-AFEB-74397B9A3665}" type="presOf" srcId="{BD8BAC0E-89CF-48E6-B661-423D85A2D0A4}" destId="{54550EDA-FE5B-4D6E-AE5A-37DCEBD432C6}" srcOrd="0" destOrd="0" presId="urn:microsoft.com/office/officeart/2005/8/layout/orgChart1"/>
    <dgm:cxn modelId="{6ADACD37-AC53-41FD-AADA-DCF93445B78D}" type="presOf" srcId="{0EBCA0ED-4E9E-47AC-95AD-E5969C27F72B}" destId="{04901C3C-C9E4-4718-A6DB-6FAFE385C3B5}" srcOrd="0" destOrd="0" presId="urn:microsoft.com/office/officeart/2005/8/layout/orgChart1"/>
    <dgm:cxn modelId="{A6546212-00AD-48BD-9835-5905A60DA565}" type="presOf" srcId="{0B72B09D-2B6B-491D-84E3-8D273CC5A045}" destId="{4285653A-9C3E-44D9-9A62-C46F51B50CB4}" srcOrd="0" destOrd="0" presId="urn:microsoft.com/office/officeart/2005/8/layout/orgChart1"/>
    <dgm:cxn modelId="{699CC229-D68B-46EB-8B93-AE7E46C0B4A7}" type="presOf" srcId="{18D177C1-524B-4A5E-BB2A-51D15420D5EC}" destId="{BFF4297D-9DD5-4F82-A9FC-F8971922BE7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6D40527C-59E7-411A-9EF9-BEA103238364}" type="presOf" srcId="{B194E6A4-343B-4897-91E1-32A66AF365E3}" destId="{E051DEF9-EB24-4E61-8DDF-28711B3D1961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1680F8EB-8A2D-44DE-9B0F-8B954C4E8568}" type="presOf" srcId="{BD8BAC0E-89CF-48E6-B661-423D85A2D0A4}" destId="{74913850-F680-4EE9-9C66-538498415C60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300E55CB-9253-4C70-8C1C-0FDF1E42C6D2}" type="presOf" srcId="{99EADA56-EACC-4463-9172-D13F14025A35}" destId="{24AE9095-9813-42A7-BD70-FBFF559B67F0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01F12491-A422-44CF-B1A3-B0DACD4659EB}" type="presOf" srcId="{754F6713-7476-4A81-8DDB-06AC19D18242}" destId="{EF058589-0EAD-4540-BE50-3525EB86D2D6}" srcOrd="0" destOrd="0" presId="urn:microsoft.com/office/officeart/2005/8/layout/orgChart1"/>
    <dgm:cxn modelId="{92CCE7B7-C85C-40B3-96EE-D26C1E18D1A5}" type="presOf" srcId="{E5ADD0F3-3D14-4723-84F1-B7D2F082ED36}" destId="{C15C84A0-24B0-40D1-BD62-B48FC5B8B2FE}" srcOrd="1" destOrd="0" presId="urn:microsoft.com/office/officeart/2005/8/layout/orgChart1"/>
    <dgm:cxn modelId="{A83D6E6C-E040-46A6-98F8-150C3458B1BD}" type="presOf" srcId="{86D92570-30BE-4FC6-AB1F-3EF239C7C587}" destId="{222B6181-6608-4696-9457-D00D9C39803B}" srcOrd="0" destOrd="0" presId="urn:microsoft.com/office/officeart/2005/8/layout/orgChart1"/>
    <dgm:cxn modelId="{F77D0504-513D-43FE-8F42-9379050D9591}" type="presOf" srcId="{08C27CB2-FCF0-4D44-A11A-51AB8C303D76}" destId="{02741DF8-5B19-4907-BB9D-96B32D56E8E3}" srcOrd="0" destOrd="0" presId="urn:microsoft.com/office/officeart/2005/8/layout/orgChart1"/>
    <dgm:cxn modelId="{6D5C16EC-47EB-42D4-83E7-6006BB734046}" type="presOf" srcId="{66D3B1A6-EC79-4688-9FD8-3631C52892A8}" destId="{1452AAE3-7C60-42E7-B48D-825D20B797F8}" srcOrd="0" destOrd="0" presId="urn:microsoft.com/office/officeart/2005/8/layout/orgChart1"/>
    <dgm:cxn modelId="{894122F8-CEA1-4134-9331-427BF1C3692F}" type="presOf" srcId="{D6BAF78C-B810-4056-AEF8-944BF2239042}" destId="{795D1D43-E1F6-4FE7-96DC-9DC569EB164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B611447-6950-4B5A-BEE1-A1D273B25379}" type="presOf" srcId="{D6BAF78C-B810-4056-AEF8-944BF2239042}" destId="{A0751396-217E-4E2F-971C-00D04A696A6F}" srcOrd="0" destOrd="0" presId="urn:microsoft.com/office/officeart/2005/8/layout/orgChart1"/>
    <dgm:cxn modelId="{EA9EF618-B642-4D18-9F6F-86C7D63C0F17}" type="presOf" srcId="{F7E492C0-D75F-483F-B208-20528FF56183}" destId="{6328F3F3-0744-4439-B2E8-79062AEEC82D}" srcOrd="1" destOrd="0" presId="urn:microsoft.com/office/officeart/2005/8/layout/orgChart1"/>
    <dgm:cxn modelId="{970B261B-6536-4E0A-A1D9-466C8530FF29}" type="presOf" srcId="{CFB979D6-F55C-4C35-8C9E-410527FCC021}" destId="{106B9E69-B0B2-4A80-B430-B387C3F41A3D}" srcOrd="1" destOrd="0" presId="urn:microsoft.com/office/officeart/2005/8/layout/orgChart1"/>
    <dgm:cxn modelId="{78C9BFD2-D43C-49A8-BAD0-55D3A9BE85AE}" type="presOf" srcId="{229EED26-B32A-4EAA-9BC7-9172C72B77A4}" destId="{45494B74-3ED4-46BA-AC12-6DB58CD96B6A}" srcOrd="0" destOrd="0" presId="urn:microsoft.com/office/officeart/2005/8/layout/orgChart1"/>
    <dgm:cxn modelId="{8B7DB462-02D6-4718-968E-517295DE1862}" type="presOf" srcId="{209D2B16-0651-4761-AF34-AF11EC34ABAF}" destId="{40EFDCFE-6259-4D34-8B44-87E278B7238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534F5FC0-52F7-424A-9A53-05D716937D5D}" type="presOf" srcId="{ED5178BE-DB7A-4128-90DE-10D3BAD51C26}" destId="{116F8CE3-A21E-4C42-8A05-643D5FE31379}" srcOrd="0" destOrd="0" presId="urn:microsoft.com/office/officeart/2005/8/layout/orgChart1"/>
    <dgm:cxn modelId="{81387BAD-359E-43DC-ADB7-2417A7F43450}" type="presOf" srcId="{52A7B299-987B-4C85-966A-44913F9C8407}" destId="{23F44244-351A-4313-89DA-1D0C8020ABFA}" srcOrd="0" destOrd="0" presId="urn:microsoft.com/office/officeart/2005/8/layout/orgChart1"/>
    <dgm:cxn modelId="{F952D404-C2CA-4993-BACC-99C552C4626A}" type="presOf" srcId="{99EADA56-EACC-4463-9172-D13F14025A35}" destId="{0C688BC0-7AC1-40D0-BA1A-812F1047DA73}" srcOrd="1" destOrd="0" presId="urn:microsoft.com/office/officeart/2005/8/layout/orgChart1"/>
    <dgm:cxn modelId="{5359C19C-69C8-4F60-9A34-536E3DB4BAD6}" type="presOf" srcId="{ED5178BE-DB7A-4128-90DE-10D3BAD51C26}" destId="{0EB445A3-65D6-4932-8805-A0DBA0D91855}" srcOrd="1" destOrd="0" presId="urn:microsoft.com/office/officeart/2005/8/layout/orgChart1"/>
    <dgm:cxn modelId="{04FF054C-44C1-41B2-B5A9-F0590019F997}" type="presOf" srcId="{CFB979D6-F55C-4C35-8C9E-410527FCC021}" destId="{33276428-B538-4463-97EC-AC510A8C1CB9}" srcOrd="0" destOrd="0" presId="urn:microsoft.com/office/officeart/2005/8/layout/orgChart1"/>
    <dgm:cxn modelId="{2C555D81-95C9-4759-816B-F9627D94D7EF}" type="presParOf" srcId="{894B5E8F-9592-4CE9-B1C0-6BE0E501D811}" destId="{F6E6FEAD-6DBB-41DF-AA5C-F2D7862E1A0F}" srcOrd="0" destOrd="0" presId="urn:microsoft.com/office/officeart/2005/8/layout/orgChart1"/>
    <dgm:cxn modelId="{1B71DA14-7EFC-495D-B247-89FFF2A5858A}" type="presParOf" srcId="{F6E6FEAD-6DBB-41DF-AA5C-F2D7862E1A0F}" destId="{F86EFF71-763B-4D0E-A9F8-B881FD6D4458}" srcOrd="0" destOrd="0" presId="urn:microsoft.com/office/officeart/2005/8/layout/orgChart1"/>
    <dgm:cxn modelId="{864E3326-41A5-4A02-966F-1D42CA369D5C}" type="presParOf" srcId="{F86EFF71-763B-4D0E-A9F8-B881FD6D4458}" destId="{A0751396-217E-4E2F-971C-00D04A696A6F}" srcOrd="0" destOrd="0" presId="urn:microsoft.com/office/officeart/2005/8/layout/orgChart1"/>
    <dgm:cxn modelId="{7471EF04-5FD8-4E15-A0D5-517F14E5AE03}" type="presParOf" srcId="{F86EFF71-763B-4D0E-A9F8-B881FD6D4458}" destId="{795D1D43-E1F6-4FE7-96DC-9DC569EB1645}" srcOrd="1" destOrd="0" presId="urn:microsoft.com/office/officeart/2005/8/layout/orgChart1"/>
    <dgm:cxn modelId="{628470A1-BB1A-4C48-99F4-DEF743EF6901}" type="presParOf" srcId="{F6E6FEAD-6DBB-41DF-AA5C-F2D7862E1A0F}" destId="{60CB6DC7-77D2-4A35-B8A4-2BD19E9716B0}" srcOrd="1" destOrd="0" presId="urn:microsoft.com/office/officeart/2005/8/layout/orgChart1"/>
    <dgm:cxn modelId="{A38C7405-283E-4C51-AED7-96067A89282A}" type="presParOf" srcId="{60CB6DC7-77D2-4A35-B8A4-2BD19E9716B0}" destId="{BFF4297D-9DD5-4F82-A9FC-F8971922BE74}" srcOrd="0" destOrd="0" presId="urn:microsoft.com/office/officeart/2005/8/layout/orgChart1"/>
    <dgm:cxn modelId="{1B09ADBD-01A2-45F5-8336-56BAD657F6DA}" type="presParOf" srcId="{60CB6DC7-77D2-4A35-B8A4-2BD19E9716B0}" destId="{09E2E397-B08A-4762-9BC9-CE60F5750A68}" srcOrd="1" destOrd="0" presId="urn:microsoft.com/office/officeart/2005/8/layout/orgChart1"/>
    <dgm:cxn modelId="{279D918B-09B8-4F96-8CC7-26667FCF1726}" type="presParOf" srcId="{09E2E397-B08A-4762-9BC9-CE60F5750A68}" destId="{15C1C1EC-DC40-4C3E-83B7-E8E7AA213083}" srcOrd="0" destOrd="0" presId="urn:microsoft.com/office/officeart/2005/8/layout/orgChart1"/>
    <dgm:cxn modelId="{2D4F18AA-4CC5-4782-9181-BC8881B23B19}" type="presParOf" srcId="{15C1C1EC-DC40-4C3E-83B7-E8E7AA213083}" destId="{24AE9095-9813-42A7-BD70-FBFF559B67F0}" srcOrd="0" destOrd="0" presId="urn:microsoft.com/office/officeart/2005/8/layout/orgChart1"/>
    <dgm:cxn modelId="{5EDB5D57-27AA-4C9C-9014-ADC793E3406E}" type="presParOf" srcId="{15C1C1EC-DC40-4C3E-83B7-E8E7AA213083}" destId="{0C688BC0-7AC1-40D0-BA1A-812F1047DA73}" srcOrd="1" destOrd="0" presId="urn:microsoft.com/office/officeart/2005/8/layout/orgChart1"/>
    <dgm:cxn modelId="{2522AE4E-3916-4589-83E6-5B95077BADB5}" type="presParOf" srcId="{09E2E397-B08A-4762-9BC9-CE60F5750A68}" destId="{24EAD053-ECC4-46B5-B579-69C8FF485C87}" srcOrd="1" destOrd="0" presId="urn:microsoft.com/office/officeart/2005/8/layout/orgChart1"/>
    <dgm:cxn modelId="{6F6FBA22-574D-40E6-8450-FDEC26159528}" type="presParOf" srcId="{09E2E397-B08A-4762-9BC9-CE60F5750A68}" destId="{98118BC6-806A-4595-8CB0-2425A43BA65B}" srcOrd="2" destOrd="0" presId="urn:microsoft.com/office/officeart/2005/8/layout/orgChart1"/>
    <dgm:cxn modelId="{0E6F89F1-8F60-4969-B048-7D5479BFE46A}" type="presParOf" srcId="{60CB6DC7-77D2-4A35-B8A4-2BD19E9716B0}" destId="{7BA73795-A245-467E-BE24-5416FD86209A}" srcOrd="2" destOrd="0" presId="urn:microsoft.com/office/officeart/2005/8/layout/orgChart1"/>
    <dgm:cxn modelId="{B7AEF71A-9DBB-45AD-B1AA-5B65A9186E7B}" type="presParOf" srcId="{60CB6DC7-77D2-4A35-B8A4-2BD19E9716B0}" destId="{586FD9D2-9F0F-4006-B06F-DF280926BC5B}" srcOrd="3" destOrd="0" presId="urn:microsoft.com/office/officeart/2005/8/layout/orgChart1"/>
    <dgm:cxn modelId="{6C137879-2030-4B1E-AE30-70031C94125C}" type="presParOf" srcId="{586FD9D2-9F0F-4006-B06F-DF280926BC5B}" destId="{E7717D76-D0AF-4227-BE0A-FBDA3922C040}" srcOrd="0" destOrd="0" presId="urn:microsoft.com/office/officeart/2005/8/layout/orgChart1"/>
    <dgm:cxn modelId="{72D57AB7-9FB7-460A-8F6B-67383302BD99}" type="presParOf" srcId="{E7717D76-D0AF-4227-BE0A-FBDA3922C040}" destId="{33276428-B538-4463-97EC-AC510A8C1CB9}" srcOrd="0" destOrd="0" presId="urn:microsoft.com/office/officeart/2005/8/layout/orgChart1"/>
    <dgm:cxn modelId="{0E348898-A88F-484A-8C6F-31A795E45499}" type="presParOf" srcId="{E7717D76-D0AF-4227-BE0A-FBDA3922C040}" destId="{106B9E69-B0B2-4A80-B430-B387C3F41A3D}" srcOrd="1" destOrd="0" presId="urn:microsoft.com/office/officeart/2005/8/layout/orgChart1"/>
    <dgm:cxn modelId="{FC6C8655-6891-40C7-B56B-9DC341DAC835}" type="presParOf" srcId="{586FD9D2-9F0F-4006-B06F-DF280926BC5B}" destId="{41F7A624-7041-43D3-BDF2-7749114F50E6}" srcOrd="1" destOrd="0" presId="urn:microsoft.com/office/officeart/2005/8/layout/orgChart1"/>
    <dgm:cxn modelId="{CFD67553-2A12-43EF-8DA4-30AF04F9AE79}" type="presParOf" srcId="{586FD9D2-9F0F-4006-B06F-DF280926BC5B}" destId="{F7095511-468E-4665-A09D-2B2006ECD36E}" srcOrd="2" destOrd="0" presId="urn:microsoft.com/office/officeart/2005/8/layout/orgChart1"/>
    <dgm:cxn modelId="{78E51DC3-94B5-48A0-943B-A08A375B6377}" type="presParOf" srcId="{60CB6DC7-77D2-4A35-B8A4-2BD19E9716B0}" destId="{45494B74-3ED4-46BA-AC12-6DB58CD96B6A}" srcOrd="4" destOrd="0" presId="urn:microsoft.com/office/officeart/2005/8/layout/orgChart1"/>
    <dgm:cxn modelId="{8E83D3F3-0C45-49F4-B02E-979DE113175D}" type="presParOf" srcId="{60CB6DC7-77D2-4A35-B8A4-2BD19E9716B0}" destId="{2BD2F572-E5B2-42F4-B1DA-B2DE90A50116}" srcOrd="5" destOrd="0" presId="urn:microsoft.com/office/officeart/2005/8/layout/orgChart1"/>
    <dgm:cxn modelId="{115E7463-FC82-4DC4-9E99-66ED7D62AE3C}" type="presParOf" srcId="{2BD2F572-E5B2-42F4-B1DA-B2DE90A50116}" destId="{4FB94DF8-8996-460D-952E-8570C8BF9E5F}" srcOrd="0" destOrd="0" presId="urn:microsoft.com/office/officeart/2005/8/layout/orgChart1"/>
    <dgm:cxn modelId="{AE754562-F12C-4AEB-B3AA-5F129464255C}" type="presParOf" srcId="{4FB94DF8-8996-460D-952E-8570C8BF9E5F}" destId="{D3CE5028-E662-40F1-9329-CA241092246B}" srcOrd="0" destOrd="0" presId="urn:microsoft.com/office/officeart/2005/8/layout/orgChart1"/>
    <dgm:cxn modelId="{FE832C0F-ADE4-420C-9C89-C73373C32083}" type="presParOf" srcId="{4FB94DF8-8996-460D-952E-8570C8BF9E5F}" destId="{796BCDEB-6F92-4D7F-9368-AAA1090A16E9}" srcOrd="1" destOrd="0" presId="urn:microsoft.com/office/officeart/2005/8/layout/orgChart1"/>
    <dgm:cxn modelId="{4415184D-D0F8-492F-85EC-A429D9E73B70}" type="presParOf" srcId="{2BD2F572-E5B2-42F4-B1DA-B2DE90A50116}" destId="{7DD5ECEE-58F8-4608-9226-F38A81E8D15D}" srcOrd="1" destOrd="0" presId="urn:microsoft.com/office/officeart/2005/8/layout/orgChart1"/>
    <dgm:cxn modelId="{6C32C760-9BE5-4412-B5A9-962BB3451821}" type="presParOf" srcId="{2BD2F572-E5B2-42F4-B1DA-B2DE90A50116}" destId="{504DD2A7-B320-4E93-A2C4-D7DA9DED4FD8}" srcOrd="2" destOrd="0" presId="urn:microsoft.com/office/officeart/2005/8/layout/orgChart1"/>
    <dgm:cxn modelId="{A795B8E5-F375-45D0-9B79-96BA5B5EF5C1}" type="presParOf" srcId="{60CB6DC7-77D2-4A35-B8A4-2BD19E9716B0}" destId="{23F44244-351A-4313-89DA-1D0C8020ABFA}" srcOrd="6" destOrd="0" presId="urn:microsoft.com/office/officeart/2005/8/layout/orgChart1"/>
    <dgm:cxn modelId="{40C9762F-EB5C-4395-9E30-E642695148AD}" type="presParOf" srcId="{60CB6DC7-77D2-4A35-B8A4-2BD19E9716B0}" destId="{04D03080-FCDD-435B-9097-DA7E4214C741}" srcOrd="7" destOrd="0" presId="urn:microsoft.com/office/officeart/2005/8/layout/orgChart1"/>
    <dgm:cxn modelId="{F7747291-93DC-44EB-B45E-DA6ECBA16BBB}" type="presParOf" srcId="{04D03080-FCDD-435B-9097-DA7E4214C741}" destId="{1893CFF5-D809-477A-AFD5-27E7ACB3559D}" srcOrd="0" destOrd="0" presId="urn:microsoft.com/office/officeart/2005/8/layout/orgChart1"/>
    <dgm:cxn modelId="{E3AA051E-C159-470C-B050-0D4BE46ECDAD}" type="presParOf" srcId="{1893CFF5-D809-477A-AFD5-27E7ACB3559D}" destId="{612C0F5D-EFC2-4E92-8682-1B086BE24534}" srcOrd="0" destOrd="0" presId="urn:microsoft.com/office/officeart/2005/8/layout/orgChart1"/>
    <dgm:cxn modelId="{6B6F8142-FD85-4403-98EB-6CEFC04A402F}" type="presParOf" srcId="{1893CFF5-D809-477A-AFD5-27E7ACB3559D}" destId="{6328F3F3-0744-4439-B2E8-79062AEEC82D}" srcOrd="1" destOrd="0" presId="urn:microsoft.com/office/officeart/2005/8/layout/orgChart1"/>
    <dgm:cxn modelId="{AFC7075D-32F0-4C67-96E9-FBFC10E18017}" type="presParOf" srcId="{04D03080-FCDD-435B-9097-DA7E4214C741}" destId="{7B18954F-C92F-4A2E-960D-E7B54F3A9750}" srcOrd="1" destOrd="0" presId="urn:microsoft.com/office/officeart/2005/8/layout/orgChart1"/>
    <dgm:cxn modelId="{EA7AF0AE-7B2C-465A-A189-1B3DC4958233}" type="presParOf" srcId="{04D03080-FCDD-435B-9097-DA7E4214C741}" destId="{38245F34-9EDB-4FC2-955D-DC7CEC4103C2}" srcOrd="2" destOrd="0" presId="urn:microsoft.com/office/officeart/2005/8/layout/orgChart1"/>
    <dgm:cxn modelId="{0E15E25C-540E-4DB9-86D0-E277FF1C30EB}" type="presParOf" srcId="{60CB6DC7-77D2-4A35-B8A4-2BD19E9716B0}" destId="{1452AAE3-7C60-42E7-B48D-825D20B797F8}" srcOrd="8" destOrd="0" presId="urn:microsoft.com/office/officeart/2005/8/layout/orgChart1"/>
    <dgm:cxn modelId="{4152D300-95B0-4083-96E8-58037550D9C7}" type="presParOf" srcId="{60CB6DC7-77D2-4A35-B8A4-2BD19E9716B0}" destId="{9E45F886-61EF-4A2B-95FB-0CBBAD1FA1AB}" srcOrd="9" destOrd="0" presId="urn:microsoft.com/office/officeart/2005/8/layout/orgChart1"/>
    <dgm:cxn modelId="{7968D23D-DDBF-4326-B4A4-B30F2A77EB56}" type="presParOf" srcId="{9E45F886-61EF-4A2B-95FB-0CBBAD1FA1AB}" destId="{CAB04ADC-B21C-4AA2-8AAC-AFD0BD8D6B35}" srcOrd="0" destOrd="0" presId="urn:microsoft.com/office/officeart/2005/8/layout/orgChart1"/>
    <dgm:cxn modelId="{E1913775-2BBD-4DB2-A530-D1F381DB3D2F}" type="presParOf" srcId="{CAB04ADC-B21C-4AA2-8AAC-AFD0BD8D6B35}" destId="{54550EDA-FE5B-4D6E-AE5A-37DCEBD432C6}" srcOrd="0" destOrd="0" presId="urn:microsoft.com/office/officeart/2005/8/layout/orgChart1"/>
    <dgm:cxn modelId="{B259BBF5-9F14-4D41-B026-CCC885AA78C6}" type="presParOf" srcId="{CAB04ADC-B21C-4AA2-8AAC-AFD0BD8D6B35}" destId="{74913850-F680-4EE9-9C66-538498415C60}" srcOrd="1" destOrd="0" presId="urn:microsoft.com/office/officeart/2005/8/layout/orgChart1"/>
    <dgm:cxn modelId="{C4A2E91C-90C4-4090-B408-0E49BAE969CF}" type="presParOf" srcId="{9E45F886-61EF-4A2B-95FB-0CBBAD1FA1AB}" destId="{B4E13D2C-B175-46FB-8857-FCF23190FDFA}" srcOrd="1" destOrd="0" presId="urn:microsoft.com/office/officeart/2005/8/layout/orgChart1"/>
    <dgm:cxn modelId="{654F68D1-5AE3-4DB0-8C2A-8B6AA8983E87}" type="presParOf" srcId="{9E45F886-61EF-4A2B-95FB-0CBBAD1FA1AB}" destId="{3CFB4F26-15BB-496E-BD23-D165B45E224C}" srcOrd="2" destOrd="0" presId="urn:microsoft.com/office/officeart/2005/8/layout/orgChart1"/>
    <dgm:cxn modelId="{87FC5D4D-9401-43B3-A810-B2F99DB2AB29}" type="presParOf" srcId="{60CB6DC7-77D2-4A35-B8A4-2BD19E9716B0}" destId="{EF058589-0EAD-4540-BE50-3525EB86D2D6}" srcOrd="10" destOrd="0" presId="urn:microsoft.com/office/officeart/2005/8/layout/orgChart1"/>
    <dgm:cxn modelId="{B42A4D63-6EC9-4AEE-B755-2B423192C244}" type="presParOf" srcId="{60CB6DC7-77D2-4A35-B8A4-2BD19E9716B0}" destId="{EA31937F-D328-4B26-B242-667558808D4D}" srcOrd="11" destOrd="0" presId="urn:microsoft.com/office/officeart/2005/8/layout/orgChart1"/>
    <dgm:cxn modelId="{FBC43ADA-8EF8-4838-BA45-3244A6082FAD}" type="presParOf" srcId="{EA31937F-D328-4B26-B242-667558808D4D}" destId="{E6C371F6-A193-4C42-8B28-DB711D4C3A43}" srcOrd="0" destOrd="0" presId="urn:microsoft.com/office/officeart/2005/8/layout/orgChart1"/>
    <dgm:cxn modelId="{A0B27632-D201-45BD-B226-A341A06603A6}" type="presParOf" srcId="{E6C371F6-A193-4C42-8B28-DB711D4C3A43}" destId="{086D4EEE-5856-4CCD-A755-5AABC3D1B1C3}" srcOrd="0" destOrd="0" presId="urn:microsoft.com/office/officeart/2005/8/layout/orgChart1"/>
    <dgm:cxn modelId="{29B49E01-6E7C-456C-B7F8-DBA4293CD25E}" type="presParOf" srcId="{E6C371F6-A193-4C42-8B28-DB711D4C3A43}" destId="{C15C84A0-24B0-40D1-BD62-B48FC5B8B2FE}" srcOrd="1" destOrd="0" presId="urn:microsoft.com/office/officeart/2005/8/layout/orgChart1"/>
    <dgm:cxn modelId="{61F15D31-4E8C-4C98-9F2B-735EEF02759E}" type="presParOf" srcId="{EA31937F-D328-4B26-B242-667558808D4D}" destId="{1198569A-A42E-4D95-8E21-978D554A81DC}" srcOrd="1" destOrd="0" presId="urn:microsoft.com/office/officeart/2005/8/layout/orgChart1"/>
    <dgm:cxn modelId="{66F12540-00FC-4279-88AE-D2EE377D52AE}" type="presParOf" srcId="{EA31937F-D328-4B26-B242-667558808D4D}" destId="{EC8AA261-2834-4FC7-92DA-D26E12D1671F}" srcOrd="2" destOrd="0" presId="urn:microsoft.com/office/officeart/2005/8/layout/orgChart1"/>
    <dgm:cxn modelId="{2877D628-A3EC-4A43-9B3F-5147A9DC8DC7}" type="presParOf" srcId="{60CB6DC7-77D2-4A35-B8A4-2BD19E9716B0}" destId="{19DAD4F4-BDD1-4B18-A7BA-ED86D65B24AD}" srcOrd="12" destOrd="0" presId="urn:microsoft.com/office/officeart/2005/8/layout/orgChart1"/>
    <dgm:cxn modelId="{25A4E699-AA33-40FA-90D8-67C871526409}" type="presParOf" srcId="{60CB6DC7-77D2-4A35-B8A4-2BD19E9716B0}" destId="{918A67D1-D052-4666-B5F9-11B942AAA1AA}" srcOrd="13" destOrd="0" presId="urn:microsoft.com/office/officeart/2005/8/layout/orgChart1"/>
    <dgm:cxn modelId="{2B0FFD70-DBF0-476A-B0DD-1C3949137F0F}" type="presParOf" srcId="{918A67D1-D052-4666-B5F9-11B942AAA1AA}" destId="{D1F81C95-FEA0-4DAF-BB95-9E1EB7849588}" srcOrd="0" destOrd="0" presId="urn:microsoft.com/office/officeart/2005/8/layout/orgChart1"/>
    <dgm:cxn modelId="{6C194F07-72CE-4D86-B662-1520EA92B759}" type="presParOf" srcId="{D1F81C95-FEA0-4DAF-BB95-9E1EB7849588}" destId="{02741DF8-5B19-4907-BB9D-96B32D56E8E3}" srcOrd="0" destOrd="0" presId="urn:microsoft.com/office/officeart/2005/8/layout/orgChart1"/>
    <dgm:cxn modelId="{69880582-2C5E-45C1-AF70-5B5C90CCA972}" type="presParOf" srcId="{D1F81C95-FEA0-4DAF-BB95-9E1EB7849588}" destId="{F4DFE207-A4FE-4A34-BB45-7EE66CAF64F2}" srcOrd="1" destOrd="0" presId="urn:microsoft.com/office/officeart/2005/8/layout/orgChart1"/>
    <dgm:cxn modelId="{23F3C4E5-81E8-45E1-B034-E76DDDAE1FA5}" type="presParOf" srcId="{918A67D1-D052-4666-B5F9-11B942AAA1AA}" destId="{7463ABDD-1B05-4C24-913B-A5F30C863DC6}" srcOrd="1" destOrd="0" presId="urn:microsoft.com/office/officeart/2005/8/layout/orgChart1"/>
    <dgm:cxn modelId="{E9579B31-5F7F-49FF-9632-4218C089EB4F}" type="presParOf" srcId="{918A67D1-D052-4666-B5F9-11B942AAA1AA}" destId="{34DB430E-9ED1-422E-8E1B-809AA8B2AC07}" srcOrd="2" destOrd="0" presId="urn:microsoft.com/office/officeart/2005/8/layout/orgChart1"/>
    <dgm:cxn modelId="{9AA85FBE-1C9E-4183-B661-D424AF572183}" type="presParOf" srcId="{60CB6DC7-77D2-4A35-B8A4-2BD19E9716B0}" destId="{4285653A-9C3E-44D9-9A62-C46F51B50CB4}" srcOrd="14" destOrd="0" presId="urn:microsoft.com/office/officeart/2005/8/layout/orgChart1"/>
    <dgm:cxn modelId="{D2DE3A73-5969-438A-B62E-26DE01971138}" type="presParOf" srcId="{60CB6DC7-77D2-4A35-B8A4-2BD19E9716B0}" destId="{3F7C7A20-0E24-446D-97FB-C9C76AF1DE89}" srcOrd="15" destOrd="0" presId="urn:microsoft.com/office/officeart/2005/8/layout/orgChart1"/>
    <dgm:cxn modelId="{D75AA7A9-68B5-4AC8-92E8-115142E6964D}" type="presParOf" srcId="{3F7C7A20-0E24-446D-97FB-C9C76AF1DE89}" destId="{B976113F-97B3-4177-9A4E-730F8F84FAB8}" srcOrd="0" destOrd="0" presId="urn:microsoft.com/office/officeart/2005/8/layout/orgChart1"/>
    <dgm:cxn modelId="{EA8ACD0C-1DCB-44B5-B7EC-5F237C2CD361}" type="presParOf" srcId="{B976113F-97B3-4177-9A4E-730F8F84FAB8}" destId="{1C871BB5-62F6-4885-ACD0-7703A22589F8}" srcOrd="0" destOrd="0" presId="urn:microsoft.com/office/officeart/2005/8/layout/orgChart1"/>
    <dgm:cxn modelId="{0F1BD981-BC62-4A49-8717-03DE969E5017}" type="presParOf" srcId="{B976113F-97B3-4177-9A4E-730F8F84FAB8}" destId="{40EFDCFE-6259-4D34-8B44-87E278B72383}" srcOrd="1" destOrd="0" presId="urn:microsoft.com/office/officeart/2005/8/layout/orgChart1"/>
    <dgm:cxn modelId="{68CADE6C-6914-424B-BA99-65EEFE00832A}" type="presParOf" srcId="{3F7C7A20-0E24-446D-97FB-C9C76AF1DE89}" destId="{B91B8244-32AD-42A4-92D4-CB4770897114}" srcOrd="1" destOrd="0" presId="urn:microsoft.com/office/officeart/2005/8/layout/orgChart1"/>
    <dgm:cxn modelId="{928FBE6D-DB8D-44EE-991A-AB6122FF64B5}" type="presParOf" srcId="{3F7C7A20-0E24-446D-97FB-C9C76AF1DE89}" destId="{1970A3A8-004E-441D-9602-3AE4BFF966BB}" srcOrd="2" destOrd="0" presId="urn:microsoft.com/office/officeart/2005/8/layout/orgChart1"/>
    <dgm:cxn modelId="{4D1FF2E3-7834-4FF8-8CFE-65A292C05923}" type="presParOf" srcId="{60CB6DC7-77D2-4A35-B8A4-2BD19E9716B0}" destId="{E051DEF9-EB24-4E61-8DDF-28711B3D1961}" srcOrd="16" destOrd="0" presId="urn:microsoft.com/office/officeart/2005/8/layout/orgChart1"/>
    <dgm:cxn modelId="{57C3B6BC-6479-43B8-AFE2-2BB84951DFB9}" type="presParOf" srcId="{60CB6DC7-77D2-4A35-B8A4-2BD19E9716B0}" destId="{1790A086-014C-48DB-898D-CAF28D640590}" srcOrd="17" destOrd="0" presId="urn:microsoft.com/office/officeart/2005/8/layout/orgChart1"/>
    <dgm:cxn modelId="{5E41AF19-6CBD-47B3-B4FB-B6CC2F724A8B}" type="presParOf" srcId="{1790A086-014C-48DB-898D-CAF28D640590}" destId="{44C7FE0A-DC70-4DAA-AD69-1B9A412EF065}" srcOrd="0" destOrd="0" presId="urn:microsoft.com/office/officeart/2005/8/layout/orgChart1"/>
    <dgm:cxn modelId="{44A849F1-FB45-4598-8C9F-7AB1AD40E76D}" type="presParOf" srcId="{44C7FE0A-DC70-4DAA-AD69-1B9A412EF065}" destId="{04901C3C-C9E4-4718-A6DB-6FAFE385C3B5}" srcOrd="0" destOrd="0" presId="urn:microsoft.com/office/officeart/2005/8/layout/orgChart1"/>
    <dgm:cxn modelId="{F7B2FC87-11B9-4C45-A863-D4307E478B65}" type="presParOf" srcId="{44C7FE0A-DC70-4DAA-AD69-1B9A412EF065}" destId="{CC92D6C7-2693-49F6-B644-D26F4B67C635}" srcOrd="1" destOrd="0" presId="urn:microsoft.com/office/officeart/2005/8/layout/orgChart1"/>
    <dgm:cxn modelId="{1AD3EBAF-D3C3-4F2A-9BB9-29B3695174FB}" type="presParOf" srcId="{1790A086-014C-48DB-898D-CAF28D640590}" destId="{E15BAABB-15F0-4486-ACDD-ECAB66CCEA8C}" srcOrd="1" destOrd="0" presId="urn:microsoft.com/office/officeart/2005/8/layout/orgChart1"/>
    <dgm:cxn modelId="{1D990A92-D480-43E6-B07F-155FC000BA29}" type="presParOf" srcId="{1790A086-014C-48DB-898D-CAF28D640590}" destId="{CEB5D3E4-D6D6-4957-9B31-B5C80A35534C}" srcOrd="2" destOrd="0" presId="urn:microsoft.com/office/officeart/2005/8/layout/orgChart1"/>
    <dgm:cxn modelId="{96396A8A-E958-4990-B7D5-764889E7A177}" type="presParOf" srcId="{60CB6DC7-77D2-4A35-B8A4-2BD19E9716B0}" destId="{222B6181-6608-4696-9457-D00D9C39803B}" srcOrd="18" destOrd="0" presId="urn:microsoft.com/office/officeart/2005/8/layout/orgChart1"/>
    <dgm:cxn modelId="{80E7A763-33B0-4ACA-878D-BC9E97C012D2}" type="presParOf" srcId="{60CB6DC7-77D2-4A35-B8A4-2BD19E9716B0}" destId="{9B40B91E-322C-4AA4-8EA8-780DA6A45BE5}" srcOrd="19" destOrd="0" presId="urn:microsoft.com/office/officeart/2005/8/layout/orgChart1"/>
    <dgm:cxn modelId="{6917CF42-90E7-4B4D-B96E-C9C8808FBCD3}" type="presParOf" srcId="{9B40B91E-322C-4AA4-8EA8-780DA6A45BE5}" destId="{BDCF7894-B77B-4064-BF1E-A1B44394E03B}" srcOrd="0" destOrd="0" presId="urn:microsoft.com/office/officeart/2005/8/layout/orgChart1"/>
    <dgm:cxn modelId="{0E26E170-60D0-47D2-BCB6-3FD567807371}" type="presParOf" srcId="{BDCF7894-B77B-4064-BF1E-A1B44394E03B}" destId="{116F8CE3-A21E-4C42-8A05-643D5FE31379}" srcOrd="0" destOrd="0" presId="urn:microsoft.com/office/officeart/2005/8/layout/orgChart1"/>
    <dgm:cxn modelId="{32A9A95F-0F71-40D7-A44B-74A8A8F72586}" type="presParOf" srcId="{BDCF7894-B77B-4064-BF1E-A1B44394E03B}" destId="{0EB445A3-65D6-4932-8805-A0DBA0D91855}" srcOrd="1" destOrd="0" presId="urn:microsoft.com/office/officeart/2005/8/layout/orgChart1"/>
    <dgm:cxn modelId="{4FDCD03B-31FB-446D-A57A-36DF529F8094}" type="presParOf" srcId="{9B40B91E-322C-4AA4-8EA8-780DA6A45BE5}" destId="{C0D9C6E3-2178-4442-8BD2-1E17CFD69DFB}" srcOrd="1" destOrd="0" presId="urn:microsoft.com/office/officeart/2005/8/layout/orgChart1"/>
    <dgm:cxn modelId="{8A358F33-6103-41C9-9493-E459B6AB9F02}" type="presParOf" srcId="{9B40B91E-322C-4AA4-8EA8-780DA6A45BE5}" destId="{BAA5AFA4-0178-4E56-8929-61EBB54BD925}" srcOrd="2" destOrd="0" presId="urn:microsoft.com/office/officeart/2005/8/layout/orgChart1"/>
    <dgm:cxn modelId="{9003F649-51F2-4C25-A969-40F145D41B6D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FB3ED33C-7E64-4636-B5BE-31B4EE852896}" type="presOf" srcId="{9BF821AB-73D7-46E1-908F-129515DC495D}" destId="{D3CE5028-E662-40F1-9329-CA241092246B}" srcOrd="0" destOrd="0" presId="urn:microsoft.com/office/officeart/2005/8/layout/orgChart1"/>
    <dgm:cxn modelId="{035ECAB1-0AFD-414B-B8BA-7A326844DBC6}" type="presOf" srcId="{51334DF0-F427-4345-95B1-1889CAB9077B}" destId="{7BA73795-A245-467E-BE24-5416FD86209A}" srcOrd="0" destOrd="0" presId="urn:microsoft.com/office/officeart/2005/8/layout/orgChart1"/>
    <dgm:cxn modelId="{BC2AD045-5505-4A8D-A45C-1A2154D7A80B}" type="presOf" srcId="{0EBCA0ED-4E9E-47AC-95AD-E5969C27F72B}" destId="{04901C3C-C9E4-4718-A6DB-6FAFE385C3B5}" srcOrd="0" destOrd="0" presId="urn:microsoft.com/office/officeart/2005/8/layout/orgChart1"/>
    <dgm:cxn modelId="{61803600-C417-4E3D-AF0A-DA9E316AEBE1}" type="presOf" srcId="{0B72B09D-2B6B-491D-84E3-8D273CC5A045}" destId="{4285653A-9C3E-44D9-9A62-C46F51B50CB4}" srcOrd="0" destOrd="0" presId="urn:microsoft.com/office/officeart/2005/8/layout/orgChart1"/>
    <dgm:cxn modelId="{F5CC2AE6-D7EE-489A-9D20-30C4A04C4662}" type="presOf" srcId="{ED5178BE-DB7A-4128-90DE-10D3BAD51C26}" destId="{0EB445A3-65D6-4932-8805-A0DBA0D91855}" srcOrd="1" destOrd="0" presId="urn:microsoft.com/office/officeart/2005/8/layout/orgChart1"/>
    <dgm:cxn modelId="{576CC0BD-1AD2-4652-9D24-A533CA62792E}" type="presOf" srcId="{86D92570-30BE-4FC6-AB1F-3EF239C7C587}" destId="{222B6181-6608-4696-9457-D00D9C39803B}" srcOrd="0" destOrd="0" presId="urn:microsoft.com/office/officeart/2005/8/layout/orgChart1"/>
    <dgm:cxn modelId="{E2E7ED9D-A98B-4DD4-8DAF-3B60B7D463F2}" type="presOf" srcId="{754F6713-7476-4A81-8DDB-06AC19D18242}" destId="{EF058589-0EAD-4540-BE50-3525EB86D2D6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7270100C-AF10-46AA-B9E9-0A78FA9E2B59}" type="presOf" srcId="{18D177C1-524B-4A5E-BB2A-51D15420D5EC}" destId="{BFF4297D-9DD5-4F82-A9FC-F8971922BE74}" srcOrd="0" destOrd="0" presId="urn:microsoft.com/office/officeart/2005/8/layout/orgChart1"/>
    <dgm:cxn modelId="{CBB3DD85-2017-4177-91F3-8BB0F6F9D099}" type="presOf" srcId="{08C27CB2-FCF0-4D44-A11A-51AB8C303D76}" destId="{02741DF8-5B19-4907-BB9D-96B32D56E8E3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639529AE-D5C2-4F97-A9DC-7B2783A61589}" type="presOf" srcId="{229EED26-B32A-4EAA-9BC7-9172C72B77A4}" destId="{45494B74-3ED4-46BA-AC12-6DB58CD96B6A}" srcOrd="0" destOrd="0" presId="urn:microsoft.com/office/officeart/2005/8/layout/orgChart1"/>
    <dgm:cxn modelId="{D19FF8A9-4D69-4401-BC6D-496327784659}" type="presOf" srcId="{ED5178BE-DB7A-4128-90DE-10D3BAD51C26}" destId="{116F8CE3-A21E-4C42-8A05-643D5FE31379}" srcOrd="0" destOrd="0" presId="urn:microsoft.com/office/officeart/2005/8/layout/orgChart1"/>
    <dgm:cxn modelId="{BB724998-21D2-4930-B979-DB0D785742AF}" type="presOf" srcId="{E5ADD0F3-3D14-4723-84F1-B7D2F082ED36}" destId="{086D4EEE-5856-4CCD-A755-5AABC3D1B1C3}" srcOrd="0" destOrd="0" presId="urn:microsoft.com/office/officeart/2005/8/layout/orgChart1"/>
    <dgm:cxn modelId="{357812E8-018E-4176-87AC-B0BAB8554F38}" type="presOf" srcId="{D6BAF78C-B810-4056-AEF8-944BF2239042}" destId="{A0751396-217E-4E2F-971C-00D04A696A6F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2023C8CE-3545-415C-AA32-14BEF5EE5E5C}" type="presOf" srcId="{BD8BAC0E-89CF-48E6-B661-423D85A2D0A4}" destId="{54550EDA-FE5B-4D6E-AE5A-37DCEBD432C6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FABA21C7-9B71-45E7-8602-FBBE86AEC707}" type="presOf" srcId="{52A7B299-987B-4C85-966A-44913F9C8407}" destId="{23F44244-351A-4313-89DA-1D0C8020ABFA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3EDB74FD-22C1-4AB9-B349-397AD52C09CF}" type="presOf" srcId="{99EADA56-EACC-4463-9172-D13F14025A35}" destId="{0C688BC0-7AC1-40D0-BA1A-812F1047DA73}" srcOrd="1" destOrd="0" presId="urn:microsoft.com/office/officeart/2005/8/layout/orgChart1"/>
    <dgm:cxn modelId="{677C0DE9-B028-433D-8D5C-50F3E3A27DAF}" type="presOf" srcId="{37F786C1-9D59-4051-8EA8-8B35A42D16F5}" destId="{19DAD4F4-BDD1-4B18-A7BA-ED86D65B24AD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8330D5F3-778B-4B8F-9A91-4F441736C89F}" type="presOf" srcId="{D6BAF78C-B810-4056-AEF8-944BF2239042}" destId="{795D1D43-E1F6-4FE7-96DC-9DC569EB1645}" srcOrd="1" destOrd="0" presId="urn:microsoft.com/office/officeart/2005/8/layout/orgChart1"/>
    <dgm:cxn modelId="{1FB4591A-1837-40CB-92B7-F2DDB8989A55}" type="presOf" srcId="{BD8BAC0E-89CF-48E6-B661-423D85A2D0A4}" destId="{74913850-F680-4EE9-9C66-538498415C60}" srcOrd="1" destOrd="0" presId="urn:microsoft.com/office/officeart/2005/8/layout/orgChart1"/>
    <dgm:cxn modelId="{0D937C32-D04C-47D6-93DE-B92E94C0ACDF}" type="presOf" srcId="{815BE3AE-520C-401A-A055-DEC3D7FE5E42}" destId="{894B5E8F-9592-4CE9-B1C0-6BE0E501D811}" srcOrd="0" destOrd="0" presId="urn:microsoft.com/office/officeart/2005/8/layout/orgChart1"/>
    <dgm:cxn modelId="{DF4A5FDD-3BCB-44CD-81EB-B60BE102FD31}" type="presOf" srcId="{CFB979D6-F55C-4C35-8C9E-410527FCC021}" destId="{33276428-B538-4463-97EC-AC510A8C1CB9}" srcOrd="0" destOrd="0" presId="urn:microsoft.com/office/officeart/2005/8/layout/orgChart1"/>
    <dgm:cxn modelId="{326E4B4B-1FB3-48DD-B427-0E23A7022CBE}" type="presOf" srcId="{CFB979D6-F55C-4C35-8C9E-410527FCC021}" destId="{106B9E69-B0B2-4A80-B430-B387C3F41A3D}" srcOrd="1" destOrd="0" presId="urn:microsoft.com/office/officeart/2005/8/layout/orgChart1"/>
    <dgm:cxn modelId="{FC7CD24E-A97F-4573-9941-0D374D141BF8}" type="presOf" srcId="{E5ADD0F3-3D14-4723-84F1-B7D2F082ED36}" destId="{C15C84A0-24B0-40D1-BD62-B48FC5B8B2FE}" srcOrd="1" destOrd="0" presId="urn:microsoft.com/office/officeart/2005/8/layout/orgChart1"/>
    <dgm:cxn modelId="{9295AB6D-8A9D-491D-A1D1-8555CB64E9A9}" type="presOf" srcId="{F7E492C0-D75F-483F-B208-20528FF56183}" destId="{612C0F5D-EFC2-4E92-8682-1B086BE24534}" srcOrd="0" destOrd="0" presId="urn:microsoft.com/office/officeart/2005/8/layout/orgChart1"/>
    <dgm:cxn modelId="{0D431476-19E1-415F-9BD0-C84350598F2E}" type="presOf" srcId="{B194E6A4-343B-4897-91E1-32A66AF365E3}" destId="{E051DEF9-EB24-4E61-8DDF-28711B3D1961}" srcOrd="0" destOrd="0" presId="urn:microsoft.com/office/officeart/2005/8/layout/orgChart1"/>
    <dgm:cxn modelId="{22EE1144-5A98-44AC-91BB-7CC04D3838ED}" type="presOf" srcId="{209D2B16-0651-4761-AF34-AF11EC34ABAF}" destId="{1C871BB5-62F6-4885-ACD0-7703A22589F8}" srcOrd="0" destOrd="0" presId="urn:microsoft.com/office/officeart/2005/8/layout/orgChart1"/>
    <dgm:cxn modelId="{91F8D0AD-73B6-45CF-9525-1E4479091140}" type="presOf" srcId="{66D3B1A6-EC79-4688-9FD8-3631C52892A8}" destId="{1452AAE3-7C60-42E7-B48D-825D20B797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2A980F88-0994-4A4F-BE8D-A6E96765A650}" type="presOf" srcId="{9BF821AB-73D7-46E1-908F-129515DC495D}" destId="{796BCDEB-6F92-4D7F-9368-AAA1090A16E9}" srcOrd="1" destOrd="0" presId="urn:microsoft.com/office/officeart/2005/8/layout/orgChart1"/>
    <dgm:cxn modelId="{E5EB1FF3-6F40-4307-925C-DEBD983BE595}" type="presOf" srcId="{99EADA56-EACC-4463-9172-D13F14025A35}" destId="{24AE9095-9813-42A7-BD70-FBFF559B67F0}" srcOrd="0" destOrd="0" presId="urn:microsoft.com/office/officeart/2005/8/layout/orgChart1"/>
    <dgm:cxn modelId="{DC9625A3-5261-4E00-8DC0-49457EB290CC}" type="presOf" srcId="{08C27CB2-FCF0-4D44-A11A-51AB8C303D76}" destId="{F4DFE207-A4FE-4A34-BB45-7EE66CAF64F2}" srcOrd="1" destOrd="0" presId="urn:microsoft.com/office/officeart/2005/8/layout/orgChart1"/>
    <dgm:cxn modelId="{4D9C1924-F413-42FD-9B97-DFE7D86FBCC8}" type="presOf" srcId="{F7E492C0-D75F-483F-B208-20528FF56183}" destId="{6328F3F3-0744-4439-B2E8-79062AEEC82D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2A34019E-FC55-49DA-B91F-467077A7A412}" type="presOf" srcId="{0EBCA0ED-4E9E-47AC-95AD-E5969C27F72B}" destId="{CC92D6C7-2693-49F6-B644-D26F4B67C635}" srcOrd="1" destOrd="0" presId="urn:microsoft.com/office/officeart/2005/8/layout/orgChart1"/>
    <dgm:cxn modelId="{2FEC5E05-2CF5-4D3A-906D-E42414B70A3A}" type="presOf" srcId="{209D2B16-0651-4761-AF34-AF11EC34ABAF}" destId="{40EFDCFE-6259-4D34-8B44-87E278B72383}" srcOrd="1" destOrd="0" presId="urn:microsoft.com/office/officeart/2005/8/layout/orgChart1"/>
    <dgm:cxn modelId="{C4A9F4C4-5AE7-4FCA-A792-289CDA2527D8}" type="presParOf" srcId="{894B5E8F-9592-4CE9-B1C0-6BE0E501D811}" destId="{F6E6FEAD-6DBB-41DF-AA5C-F2D7862E1A0F}" srcOrd="0" destOrd="0" presId="urn:microsoft.com/office/officeart/2005/8/layout/orgChart1"/>
    <dgm:cxn modelId="{B15BE0BF-F590-4DF8-B791-0F57B3E8B2C6}" type="presParOf" srcId="{F6E6FEAD-6DBB-41DF-AA5C-F2D7862E1A0F}" destId="{F86EFF71-763B-4D0E-A9F8-B881FD6D4458}" srcOrd="0" destOrd="0" presId="urn:microsoft.com/office/officeart/2005/8/layout/orgChart1"/>
    <dgm:cxn modelId="{03399934-6FBB-4BED-81E1-23339E6E78F5}" type="presParOf" srcId="{F86EFF71-763B-4D0E-A9F8-B881FD6D4458}" destId="{A0751396-217E-4E2F-971C-00D04A696A6F}" srcOrd="0" destOrd="0" presId="urn:microsoft.com/office/officeart/2005/8/layout/orgChart1"/>
    <dgm:cxn modelId="{9C6C2F5F-7B04-4C93-92DA-4F101072F046}" type="presParOf" srcId="{F86EFF71-763B-4D0E-A9F8-B881FD6D4458}" destId="{795D1D43-E1F6-4FE7-96DC-9DC569EB1645}" srcOrd="1" destOrd="0" presId="urn:microsoft.com/office/officeart/2005/8/layout/orgChart1"/>
    <dgm:cxn modelId="{1C10904F-736C-41ED-AF0B-F85E5EC9F1F9}" type="presParOf" srcId="{F6E6FEAD-6DBB-41DF-AA5C-F2D7862E1A0F}" destId="{60CB6DC7-77D2-4A35-B8A4-2BD19E9716B0}" srcOrd="1" destOrd="0" presId="urn:microsoft.com/office/officeart/2005/8/layout/orgChart1"/>
    <dgm:cxn modelId="{CD2F14E5-B1C7-45B0-ADCA-191651DA1E23}" type="presParOf" srcId="{60CB6DC7-77D2-4A35-B8A4-2BD19E9716B0}" destId="{BFF4297D-9DD5-4F82-A9FC-F8971922BE74}" srcOrd="0" destOrd="0" presId="urn:microsoft.com/office/officeart/2005/8/layout/orgChart1"/>
    <dgm:cxn modelId="{19F7AB6E-7C78-4E65-8652-0B658332FB8D}" type="presParOf" srcId="{60CB6DC7-77D2-4A35-B8A4-2BD19E9716B0}" destId="{09E2E397-B08A-4762-9BC9-CE60F5750A68}" srcOrd="1" destOrd="0" presId="urn:microsoft.com/office/officeart/2005/8/layout/orgChart1"/>
    <dgm:cxn modelId="{A6CCBEC6-42B5-4ADE-AD8D-9199FC7419CF}" type="presParOf" srcId="{09E2E397-B08A-4762-9BC9-CE60F5750A68}" destId="{15C1C1EC-DC40-4C3E-83B7-E8E7AA213083}" srcOrd="0" destOrd="0" presId="urn:microsoft.com/office/officeart/2005/8/layout/orgChart1"/>
    <dgm:cxn modelId="{E383D7CC-C4BD-4491-ADA0-0D517036DE99}" type="presParOf" srcId="{15C1C1EC-DC40-4C3E-83B7-E8E7AA213083}" destId="{24AE9095-9813-42A7-BD70-FBFF559B67F0}" srcOrd="0" destOrd="0" presId="urn:microsoft.com/office/officeart/2005/8/layout/orgChart1"/>
    <dgm:cxn modelId="{A01D4626-3803-4F1A-8CAD-0B12F14DC7D6}" type="presParOf" srcId="{15C1C1EC-DC40-4C3E-83B7-E8E7AA213083}" destId="{0C688BC0-7AC1-40D0-BA1A-812F1047DA73}" srcOrd="1" destOrd="0" presId="urn:microsoft.com/office/officeart/2005/8/layout/orgChart1"/>
    <dgm:cxn modelId="{7389E448-E46B-461E-9539-E81A4859C361}" type="presParOf" srcId="{09E2E397-B08A-4762-9BC9-CE60F5750A68}" destId="{24EAD053-ECC4-46B5-B579-69C8FF485C87}" srcOrd="1" destOrd="0" presId="urn:microsoft.com/office/officeart/2005/8/layout/orgChart1"/>
    <dgm:cxn modelId="{885D63B2-5A41-4979-8431-0723F43C8846}" type="presParOf" srcId="{09E2E397-B08A-4762-9BC9-CE60F5750A68}" destId="{98118BC6-806A-4595-8CB0-2425A43BA65B}" srcOrd="2" destOrd="0" presId="urn:microsoft.com/office/officeart/2005/8/layout/orgChart1"/>
    <dgm:cxn modelId="{86662C01-0F25-44AF-8C9B-6D339B8D81FD}" type="presParOf" srcId="{60CB6DC7-77D2-4A35-B8A4-2BD19E9716B0}" destId="{7BA73795-A245-467E-BE24-5416FD86209A}" srcOrd="2" destOrd="0" presId="urn:microsoft.com/office/officeart/2005/8/layout/orgChart1"/>
    <dgm:cxn modelId="{3DDD3BA5-63C5-473E-BB75-7BBC2B62F521}" type="presParOf" srcId="{60CB6DC7-77D2-4A35-B8A4-2BD19E9716B0}" destId="{586FD9D2-9F0F-4006-B06F-DF280926BC5B}" srcOrd="3" destOrd="0" presId="urn:microsoft.com/office/officeart/2005/8/layout/orgChart1"/>
    <dgm:cxn modelId="{A29AA9D7-91F1-4A35-A304-3CB5F5B16B67}" type="presParOf" srcId="{586FD9D2-9F0F-4006-B06F-DF280926BC5B}" destId="{E7717D76-D0AF-4227-BE0A-FBDA3922C040}" srcOrd="0" destOrd="0" presId="urn:microsoft.com/office/officeart/2005/8/layout/orgChart1"/>
    <dgm:cxn modelId="{CED764D0-F175-446D-B44B-539752B4D9A0}" type="presParOf" srcId="{E7717D76-D0AF-4227-BE0A-FBDA3922C040}" destId="{33276428-B538-4463-97EC-AC510A8C1CB9}" srcOrd="0" destOrd="0" presId="urn:microsoft.com/office/officeart/2005/8/layout/orgChart1"/>
    <dgm:cxn modelId="{7543E0DA-EE74-4B77-B384-0D2BC856C40C}" type="presParOf" srcId="{E7717D76-D0AF-4227-BE0A-FBDA3922C040}" destId="{106B9E69-B0B2-4A80-B430-B387C3F41A3D}" srcOrd="1" destOrd="0" presId="urn:microsoft.com/office/officeart/2005/8/layout/orgChart1"/>
    <dgm:cxn modelId="{2AFC581E-4C9A-4142-93F9-897A33AA049C}" type="presParOf" srcId="{586FD9D2-9F0F-4006-B06F-DF280926BC5B}" destId="{41F7A624-7041-43D3-BDF2-7749114F50E6}" srcOrd="1" destOrd="0" presId="urn:microsoft.com/office/officeart/2005/8/layout/orgChart1"/>
    <dgm:cxn modelId="{5AF8CF6F-9E55-4C79-9A78-A761B8A8038B}" type="presParOf" srcId="{586FD9D2-9F0F-4006-B06F-DF280926BC5B}" destId="{F7095511-468E-4665-A09D-2B2006ECD36E}" srcOrd="2" destOrd="0" presId="urn:microsoft.com/office/officeart/2005/8/layout/orgChart1"/>
    <dgm:cxn modelId="{6196115D-1952-47F2-B360-5F6A285686C6}" type="presParOf" srcId="{60CB6DC7-77D2-4A35-B8A4-2BD19E9716B0}" destId="{45494B74-3ED4-46BA-AC12-6DB58CD96B6A}" srcOrd="4" destOrd="0" presId="urn:microsoft.com/office/officeart/2005/8/layout/orgChart1"/>
    <dgm:cxn modelId="{BCDF7AFE-6B8F-435D-9E83-234886E2E7D4}" type="presParOf" srcId="{60CB6DC7-77D2-4A35-B8A4-2BD19E9716B0}" destId="{2BD2F572-E5B2-42F4-B1DA-B2DE90A50116}" srcOrd="5" destOrd="0" presId="urn:microsoft.com/office/officeart/2005/8/layout/orgChart1"/>
    <dgm:cxn modelId="{847D0E35-C957-4E76-960B-46945AC10572}" type="presParOf" srcId="{2BD2F572-E5B2-42F4-B1DA-B2DE90A50116}" destId="{4FB94DF8-8996-460D-952E-8570C8BF9E5F}" srcOrd="0" destOrd="0" presId="urn:microsoft.com/office/officeart/2005/8/layout/orgChart1"/>
    <dgm:cxn modelId="{B0564A8E-32B4-4107-A407-FD690458F838}" type="presParOf" srcId="{4FB94DF8-8996-460D-952E-8570C8BF9E5F}" destId="{D3CE5028-E662-40F1-9329-CA241092246B}" srcOrd="0" destOrd="0" presId="urn:microsoft.com/office/officeart/2005/8/layout/orgChart1"/>
    <dgm:cxn modelId="{78650B15-B9A5-41EE-8665-C3782F8F66BA}" type="presParOf" srcId="{4FB94DF8-8996-460D-952E-8570C8BF9E5F}" destId="{796BCDEB-6F92-4D7F-9368-AAA1090A16E9}" srcOrd="1" destOrd="0" presId="urn:microsoft.com/office/officeart/2005/8/layout/orgChart1"/>
    <dgm:cxn modelId="{7E527542-1663-4A14-A5B2-1CD7DEB3DDAD}" type="presParOf" srcId="{2BD2F572-E5B2-42F4-B1DA-B2DE90A50116}" destId="{7DD5ECEE-58F8-4608-9226-F38A81E8D15D}" srcOrd="1" destOrd="0" presId="urn:microsoft.com/office/officeart/2005/8/layout/orgChart1"/>
    <dgm:cxn modelId="{C0B6DE47-2041-4A2B-ADCE-85525073C2F5}" type="presParOf" srcId="{2BD2F572-E5B2-42F4-B1DA-B2DE90A50116}" destId="{504DD2A7-B320-4E93-A2C4-D7DA9DED4FD8}" srcOrd="2" destOrd="0" presId="urn:microsoft.com/office/officeart/2005/8/layout/orgChart1"/>
    <dgm:cxn modelId="{42CFF95E-3E86-45C0-B1DA-C0B744A3EEF4}" type="presParOf" srcId="{60CB6DC7-77D2-4A35-B8A4-2BD19E9716B0}" destId="{23F44244-351A-4313-89DA-1D0C8020ABFA}" srcOrd="6" destOrd="0" presId="urn:microsoft.com/office/officeart/2005/8/layout/orgChart1"/>
    <dgm:cxn modelId="{AA170849-B804-485A-8807-CC4124EADB86}" type="presParOf" srcId="{60CB6DC7-77D2-4A35-B8A4-2BD19E9716B0}" destId="{04D03080-FCDD-435B-9097-DA7E4214C741}" srcOrd="7" destOrd="0" presId="urn:microsoft.com/office/officeart/2005/8/layout/orgChart1"/>
    <dgm:cxn modelId="{C2EEA044-051B-4314-B175-CF70162B0F9E}" type="presParOf" srcId="{04D03080-FCDD-435B-9097-DA7E4214C741}" destId="{1893CFF5-D809-477A-AFD5-27E7ACB3559D}" srcOrd="0" destOrd="0" presId="urn:microsoft.com/office/officeart/2005/8/layout/orgChart1"/>
    <dgm:cxn modelId="{A7C99155-A449-4F4B-9321-CB4C1C8ED664}" type="presParOf" srcId="{1893CFF5-D809-477A-AFD5-27E7ACB3559D}" destId="{612C0F5D-EFC2-4E92-8682-1B086BE24534}" srcOrd="0" destOrd="0" presId="urn:microsoft.com/office/officeart/2005/8/layout/orgChart1"/>
    <dgm:cxn modelId="{F9BA45AD-1E69-4ED8-95A6-77F34479B903}" type="presParOf" srcId="{1893CFF5-D809-477A-AFD5-27E7ACB3559D}" destId="{6328F3F3-0744-4439-B2E8-79062AEEC82D}" srcOrd="1" destOrd="0" presId="urn:microsoft.com/office/officeart/2005/8/layout/orgChart1"/>
    <dgm:cxn modelId="{6D517040-D445-43B8-9EE0-7A918C2F5A3B}" type="presParOf" srcId="{04D03080-FCDD-435B-9097-DA7E4214C741}" destId="{7B18954F-C92F-4A2E-960D-E7B54F3A9750}" srcOrd="1" destOrd="0" presId="urn:microsoft.com/office/officeart/2005/8/layout/orgChart1"/>
    <dgm:cxn modelId="{426460FD-0FD7-42B4-9C3C-B6A43336C6C8}" type="presParOf" srcId="{04D03080-FCDD-435B-9097-DA7E4214C741}" destId="{38245F34-9EDB-4FC2-955D-DC7CEC4103C2}" srcOrd="2" destOrd="0" presId="urn:microsoft.com/office/officeart/2005/8/layout/orgChart1"/>
    <dgm:cxn modelId="{0757B81C-E855-4824-96E1-97BC8F482496}" type="presParOf" srcId="{60CB6DC7-77D2-4A35-B8A4-2BD19E9716B0}" destId="{1452AAE3-7C60-42E7-B48D-825D20B797F8}" srcOrd="8" destOrd="0" presId="urn:microsoft.com/office/officeart/2005/8/layout/orgChart1"/>
    <dgm:cxn modelId="{7EC5C6A8-EB01-4E3F-AF30-CF6F67482AA4}" type="presParOf" srcId="{60CB6DC7-77D2-4A35-B8A4-2BD19E9716B0}" destId="{9E45F886-61EF-4A2B-95FB-0CBBAD1FA1AB}" srcOrd="9" destOrd="0" presId="urn:microsoft.com/office/officeart/2005/8/layout/orgChart1"/>
    <dgm:cxn modelId="{2ADEF154-4008-4870-9923-E84A2821338B}" type="presParOf" srcId="{9E45F886-61EF-4A2B-95FB-0CBBAD1FA1AB}" destId="{CAB04ADC-B21C-4AA2-8AAC-AFD0BD8D6B35}" srcOrd="0" destOrd="0" presId="urn:microsoft.com/office/officeart/2005/8/layout/orgChart1"/>
    <dgm:cxn modelId="{DF173D08-40E3-46BA-ABC8-91207D9CAE9D}" type="presParOf" srcId="{CAB04ADC-B21C-4AA2-8AAC-AFD0BD8D6B35}" destId="{54550EDA-FE5B-4D6E-AE5A-37DCEBD432C6}" srcOrd="0" destOrd="0" presId="urn:microsoft.com/office/officeart/2005/8/layout/orgChart1"/>
    <dgm:cxn modelId="{2B3B1FEC-BBB5-4DF6-A694-A61DDEC5355D}" type="presParOf" srcId="{CAB04ADC-B21C-4AA2-8AAC-AFD0BD8D6B35}" destId="{74913850-F680-4EE9-9C66-538498415C60}" srcOrd="1" destOrd="0" presId="urn:microsoft.com/office/officeart/2005/8/layout/orgChart1"/>
    <dgm:cxn modelId="{30EA7F5C-A158-420B-A607-1B98E4BE7092}" type="presParOf" srcId="{9E45F886-61EF-4A2B-95FB-0CBBAD1FA1AB}" destId="{B4E13D2C-B175-46FB-8857-FCF23190FDFA}" srcOrd="1" destOrd="0" presId="urn:microsoft.com/office/officeart/2005/8/layout/orgChart1"/>
    <dgm:cxn modelId="{9D66AB8B-77B6-4432-814E-FAE93B52A901}" type="presParOf" srcId="{9E45F886-61EF-4A2B-95FB-0CBBAD1FA1AB}" destId="{3CFB4F26-15BB-496E-BD23-D165B45E224C}" srcOrd="2" destOrd="0" presId="urn:microsoft.com/office/officeart/2005/8/layout/orgChart1"/>
    <dgm:cxn modelId="{E1C89739-F57F-43D1-94B5-0252F6E24DF0}" type="presParOf" srcId="{60CB6DC7-77D2-4A35-B8A4-2BD19E9716B0}" destId="{EF058589-0EAD-4540-BE50-3525EB86D2D6}" srcOrd="10" destOrd="0" presId="urn:microsoft.com/office/officeart/2005/8/layout/orgChart1"/>
    <dgm:cxn modelId="{9EF39314-C3B6-4F5D-9E7A-1F5F822E8905}" type="presParOf" srcId="{60CB6DC7-77D2-4A35-B8A4-2BD19E9716B0}" destId="{EA31937F-D328-4B26-B242-667558808D4D}" srcOrd="11" destOrd="0" presId="urn:microsoft.com/office/officeart/2005/8/layout/orgChart1"/>
    <dgm:cxn modelId="{7CBE67AA-6973-48CB-86E6-38D7501D2725}" type="presParOf" srcId="{EA31937F-D328-4B26-B242-667558808D4D}" destId="{E6C371F6-A193-4C42-8B28-DB711D4C3A43}" srcOrd="0" destOrd="0" presId="urn:microsoft.com/office/officeart/2005/8/layout/orgChart1"/>
    <dgm:cxn modelId="{0E63C1EE-5C96-44C7-BAC3-AFEF3C0C7679}" type="presParOf" srcId="{E6C371F6-A193-4C42-8B28-DB711D4C3A43}" destId="{086D4EEE-5856-4CCD-A755-5AABC3D1B1C3}" srcOrd="0" destOrd="0" presId="urn:microsoft.com/office/officeart/2005/8/layout/orgChart1"/>
    <dgm:cxn modelId="{B97C4120-BC2D-43BA-B046-6A2F1A182692}" type="presParOf" srcId="{E6C371F6-A193-4C42-8B28-DB711D4C3A43}" destId="{C15C84A0-24B0-40D1-BD62-B48FC5B8B2FE}" srcOrd="1" destOrd="0" presId="urn:microsoft.com/office/officeart/2005/8/layout/orgChart1"/>
    <dgm:cxn modelId="{ED5777E8-AFF2-4391-AF75-16AF73FD864B}" type="presParOf" srcId="{EA31937F-D328-4B26-B242-667558808D4D}" destId="{1198569A-A42E-4D95-8E21-978D554A81DC}" srcOrd="1" destOrd="0" presId="urn:microsoft.com/office/officeart/2005/8/layout/orgChart1"/>
    <dgm:cxn modelId="{25733ED2-E020-431E-8E72-A12E466CEDFF}" type="presParOf" srcId="{EA31937F-D328-4B26-B242-667558808D4D}" destId="{EC8AA261-2834-4FC7-92DA-D26E12D1671F}" srcOrd="2" destOrd="0" presId="urn:microsoft.com/office/officeart/2005/8/layout/orgChart1"/>
    <dgm:cxn modelId="{0B0382D3-A957-4A69-BB18-355D0F49786F}" type="presParOf" srcId="{60CB6DC7-77D2-4A35-B8A4-2BD19E9716B0}" destId="{19DAD4F4-BDD1-4B18-A7BA-ED86D65B24AD}" srcOrd="12" destOrd="0" presId="urn:microsoft.com/office/officeart/2005/8/layout/orgChart1"/>
    <dgm:cxn modelId="{7C9E2B29-573F-462C-A5B2-6954EA6E3016}" type="presParOf" srcId="{60CB6DC7-77D2-4A35-B8A4-2BD19E9716B0}" destId="{918A67D1-D052-4666-B5F9-11B942AAA1AA}" srcOrd="13" destOrd="0" presId="urn:microsoft.com/office/officeart/2005/8/layout/orgChart1"/>
    <dgm:cxn modelId="{A58E2685-84CC-4B29-A0FA-B43EAC974326}" type="presParOf" srcId="{918A67D1-D052-4666-B5F9-11B942AAA1AA}" destId="{D1F81C95-FEA0-4DAF-BB95-9E1EB7849588}" srcOrd="0" destOrd="0" presId="urn:microsoft.com/office/officeart/2005/8/layout/orgChart1"/>
    <dgm:cxn modelId="{2C29F8C7-F36D-44A4-A9F8-8D6938EA4E9E}" type="presParOf" srcId="{D1F81C95-FEA0-4DAF-BB95-9E1EB7849588}" destId="{02741DF8-5B19-4907-BB9D-96B32D56E8E3}" srcOrd="0" destOrd="0" presId="urn:microsoft.com/office/officeart/2005/8/layout/orgChart1"/>
    <dgm:cxn modelId="{9B0808F0-C68F-4DC0-8BB8-4E4DFFB706BF}" type="presParOf" srcId="{D1F81C95-FEA0-4DAF-BB95-9E1EB7849588}" destId="{F4DFE207-A4FE-4A34-BB45-7EE66CAF64F2}" srcOrd="1" destOrd="0" presId="urn:microsoft.com/office/officeart/2005/8/layout/orgChart1"/>
    <dgm:cxn modelId="{BCC0845C-F5DD-47C0-90C9-B8E5F5830107}" type="presParOf" srcId="{918A67D1-D052-4666-B5F9-11B942AAA1AA}" destId="{7463ABDD-1B05-4C24-913B-A5F30C863DC6}" srcOrd="1" destOrd="0" presId="urn:microsoft.com/office/officeart/2005/8/layout/orgChart1"/>
    <dgm:cxn modelId="{27BC7FC4-9EAE-4E67-B7EE-156E2672B7B5}" type="presParOf" srcId="{918A67D1-D052-4666-B5F9-11B942AAA1AA}" destId="{34DB430E-9ED1-422E-8E1B-809AA8B2AC07}" srcOrd="2" destOrd="0" presId="urn:microsoft.com/office/officeart/2005/8/layout/orgChart1"/>
    <dgm:cxn modelId="{FD425054-6EFE-472A-BBD4-2ABF34834244}" type="presParOf" srcId="{60CB6DC7-77D2-4A35-B8A4-2BD19E9716B0}" destId="{4285653A-9C3E-44D9-9A62-C46F51B50CB4}" srcOrd="14" destOrd="0" presId="urn:microsoft.com/office/officeart/2005/8/layout/orgChart1"/>
    <dgm:cxn modelId="{23A04578-8974-45E1-8D50-7B0E74821399}" type="presParOf" srcId="{60CB6DC7-77D2-4A35-B8A4-2BD19E9716B0}" destId="{3F7C7A20-0E24-446D-97FB-C9C76AF1DE89}" srcOrd="15" destOrd="0" presId="urn:microsoft.com/office/officeart/2005/8/layout/orgChart1"/>
    <dgm:cxn modelId="{A008F87E-DD57-4201-981B-28B9F8BEFBD6}" type="presParOf" srcId="{3F7C7A20-0E24-446D-97FB-C9C76AF1DE89}" destId="{B976113F-97B3-4177-9A4E-730F8F84FAB8}" srcOrd="0" destOrd="0" presId="urn:microsoft.com/office/officeart/2005/8/layout/orgChart1"/>
    <dgm:cxn modelId="{2891CB5D-47F4-47D6-808B-E7F5AF7064A0}" type="presParOf" srcId="{B976113F-97B3-4177-9A4E-730F8F84FAB8}" destId="{1C871BB5-62F6-4885-ACD0-7703A22589F8}" srcOrd="0" destOrd="0" presId="urn:microsoft.com/office/officeart/2005/8/layout/orgChart1"/>
    <dgm:cxn modelId="{A763AEC8-C8E7-4FDA-97E6-596F5884E7BC}" type="presParOf" srcId="{B976113F-97B3-4177-9A4E-730F8F84FAB8}" destId="{40EFDCFE-6259-4D34-8B44-87E278B72383}" srcOrd="1" destOrd="0" presId="urn:microsoft.com/office/officeart/2005/8/layout/orgChart1"/>
    <dgm:cxn modelId="{211EFBFD-347D-4D2F-BCC5-1ACC46E24CEE}" type="presParOf" srcId="{3F7C7A20-0E24-446D-97FB-C9C76AF1DE89}" destId="{B91B8244-32AD-42A4-92D4-CB4770897114}" srcOrd="1" destOrd="0" presId="urn:microsoft.com/office/officeart/2005/8/layout/orgChart1"/>
    <dgm:cxn modelId="{56D152D1-2BD0-48FE-B21F-CAD75E3D50FA}" type="presParOf" srcId="{3F7C7A20-0E24-446D-97FB-C9C76AF1DE89}" destId="{1970A3A8-004E-441D-9602-3AE4BFF966BB}" srcOrd="2" destOrd="0" presId="urn:microsoft.com/office/officeart/2005/8/layout/orgChart1"/>
    <dgm:cxn modelId="{C4C653D6-ECE8-4CD4-B6C7-732A48DEE8F4}" type="presParOf" srcId="{60CB6DC7-77D2-4A35-B8A4-2BD19E9716B0}" destId="{E051DEF9-EB24-4E61-8DDF-28711B3D1961}" srcOrd="16" destOrd="0" presId="urn:microsoft.com/office/officeart/2005/8/layout/orgChart1"/>
    <dgm:cxn modelId="{B1E1C662-0479-4960-9C21-E9D70E772E31}" type="presParOf" srcId="{60CB6DC7-77D2-4A35-B8A4-2BD19E9716B0}" destId="{1790A086-014C-48DB-898D-CAF28D640590}" srcOrd="17" destOrd="0" presId="urn:microsoft.com/office/officeart/2005/8/layout/orgChart1"/>
    <dgm:cxn modelId="{A401A99D-D5E0-4D86-80C8-9EE1648FA271}" type="presParOf" srcId="{1790A086-014C-48DB-898D-CAF28D640590}" destId="{44C7FE0A-DC70-4DAA-AD69-1B9A412EF065}" srcOrd="0" destOrd="0" presId="urn:microsoft.com/office/officeart/2005/8/layout/orgChart1"/>
    <dgm:cxn modelId="{407A658A-E195-4422-9774-7FA4846B61D5}" type="presParOf" srcId="{44C7FE0A-DC70-4DAA-AD69-1B9A412EF065}" destId="{04901C3C-C9E4-4718-A6DB-6FAFE385C3B5}" srcOrd="0" destOrd="0" presId="urn:microsoft.com/office/officeart/2005/8/layout/orgChart1"/>
    <dgm:cxn modelId="{B57B05AD-8637-4DA4-B071-55EA0F360C55}" type="presParOf" srcId="{44C7FE0A-DC70-4DAA-AD69-1B9A412EF065}" destId="{CC92D6C7-2693-49F6-B644-D26F4B67C635}" srcOrd="1" destOrd="0" presId="urn:microsoft.com/office/officeart/2005/8/layout/orgChart1"/>
    <dgm:cxn modelId="{64F91C68-536B-4E91-B009-F37A14E48571}" type="presParOf" srcId="{1790A086-014C-48DB-898D-CAF28D640590}" destId="{E15BAABB-15F0-4486-ACDD-ECAB66CCEA8C}" srcOrd="1" destOrd="0" presId="urn:microsoft.com/office/officeart/2005/8/layout/orgChart1"/>
    <dgm:cxn modelId="{3286A2C0-7470-4A85-BF17-570F50B42C37}" type="presParOf" srcId="{1790A086-014C-48DB-898D-CAF28D640590}" destId="{CEB5D3E4-D6D6-4957-9B31-B5C80A35534C}" srcOrd="2" destOrd="0" presId="urn:microsoft.com/office/officeart/2005/8/layout/orgChart1"/>
    <dgm:cxn modelId="{9CD862A7-7E06-4937-B0B6-28952C7CECA2}" type="presParOf" srcId="{60CB6DC7-77D2-4A35-B8A4-2BD19E9716B0}" destId="{222B6181-6608-4696-9457-D00D9C39803B}" srcOrd="18" destOrd="0" presId="urn:microsoft.com/office/officeart/2005/8/layout/orgChart1"/>
    <dgm:cxn modelId="{8D20D18B-AD97-4892-822D-6B830F728429}" type="presParOf" srcId="{60CB6DC7-77D2-4A35-B8A4-2BD19E9716B0}" destId="{9B40B91E-322C-4AA4-8EA8-780DA6A45BE5}" srcOrd="19" destOrd="0" presId="urn:microsoft.com/office/officeart/2005/8/layout/orgChart1"/>
    <dgm:cxn modelId="{4F575036-C774-48E7-9C88-87BA8210F9D2}" type="presParOf" srcId="{9B40B91E-322C-4AA4-8EA8-780DA6A45BE5}" destId="{BDCF7894-B77B-4064-BF1E-A1B44394E03B}" srcOrd="0" destOrd="0" presId="urn:microsoft.com/office/officeart/2005/8/layout/orgChart1"/>
    <dgm:cxn modelId="{1EB46E85-FB4F-4B89-9868-C53EEFCBD761}" type="presParOf" srcId="{BDCF7894-B77B-4064-BF1E-A1B44394E03B}" destId="{116F8CE3-A21E-4C42-8A05-643D5FE31379}" srcOrd="0" destOrd="0" presId="urn:microsoft.com/office/officeart/2005/8/layout/orgChart1"/>
    <dgm:cxn modelId="{4E0451CD-8436-4230-9813-A59D5459CA90}" type="presParOf" srcId="{BDCF7894-B77B-4064-BF1E-A1B44394E03B}" destId="{0EB445A3-65D6-4932-8805-A0DBA0D91855}" srcOrd="1" destOrd="0" presId="urn:microsoft.com/office/officeart/2005/8/layout/orgChart1"/>
    <dgm:cxn modelId="{4AD3121F-D7AE-4BD1-9F61-EDC994412E93}" type="presParOf" srcId="{9B40B91E-322C-4AA4-8EA8-780DA6A45BE5}" destId="{C0D9C6E3-2178-4442-8BD2-1E17CFD69DFB}" srcOrd="1" destOrd="0" presId="urn:microsoft.com/office/officeart/2005/8/layout/orgChart1"/>
    <dgm:cxn modelId="{DA57F1D8-8203-4FE5-B7BF-732E31CED734}" type="presParOf" srcId="{9B40B91E-322C-4AA4-8EA8-780DA6A45BE5}" destId="{BAA5AFA4-0178-4E56-8929-61EBB54BD925}" srcOrd="2" destOrd="0" presId="urn:microsoft.com/office/officeart/2005/8/layout/orgChart1"/>
    <dgm:cxn modelId="{3AC7719F-0A64-43E3-82B4-57A887B0BE4C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2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229AE83D-46A8-4905-B89A-B4E69AD25D92}" type="presOf" srcId="{E5ADD0F3-3D14-4723-84F1-B7D2F082ED36}" destId="{C15C84A0-24B0-40D1-BD62-B48FC5B8B2FE}" srcOrd="1" destOrd="0" presId="urn:microsoft.com/office/officeart/2005/8/layout/orgChart1"/>
    <dgm:cxn modelId="{A37E8A73-172F-4764-8E91-83EE6235E8DE}" type="presOf" srcId="{86D92570-30BE-4FC6-AB1F-3EF239C7C587}" destId="{222B6181-6608-4696-9457-D00D9C39803B}" srcOrd="0" destOrd="0" presId="urn:microsoft.com/office/officeart/2005/8/layout/orgChart1"/>
    <dgm:cxn modelId="{891F3793-5E76-474D-A1D4-942177AE901F}" type="presOf" srcId="{9BF821AB-73D7-46E1-908F-129515DC495D}" destId="{796BCDEB-6F92-4D7F-9368-AAA1090A16E9}" srcOrd="1" destOrd="0" presId="urn:microsoft.com/office/officeart/2005/8/layout/orgChart1"/>
    <dgm:cxn modelId="{8C04A144-9E9E-4E9E-8F2B-4E6F5AD95540}" type="presOf" srcId="{D6BAF78C-B810-4056-AEF8-944BF2239042}" destId="{795D1D43-E1F6-4FE7-96DC-9DC569EB1645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41BE63E9-EE1E-4E12-A56D-2DBF4AC7C1FA}" type="presOf" srcId="{99EADA56-EACC-4463-9172-D13F14025A35}" destId="{24AE9095-9813-42A7-BD70-FBFF559B67F0}" srcOrd="0" destOrd="0" presId="urn:microsoft.com/office/officeart/2005/8/layout/orgChart1"/>
    <dgm:cxn modelId="{D13CCDC3-FD8C-4BDF-B1AB-A5E5A7B96279}" type="presOf" srcId="{CFB979D6-F55C-4C35-8C9E-410527FCC021}" destId="{33276428-B538-4463-97EC-AC510A8C1CB9}" srcOrd="0" destOrd="0" presId="urn:microsoft.com/office/officeart/2005/8/layout/orgChart1"/>
    <dgm:cxn modelId="{545EB704-60E9-47E8-BE61-6C753E9831BE}" type="presOf" srcId="{18D177C1-524B-4A5E-BB2A-51D15420D5EC}" destId="{BFF4297D-9DD5-4F82-A9FC-F8971922BE7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45F645B1-C158-42A0-99F0-BF37109EE2FB}" type="presOf" srcId="{0B72B09D-2B6B-491D-84E3-8D273CC5A045}" destId="{4285653A-9C3E-44D9-9A62-C46F51B50CB4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9150D975-4CFB-4846-B982-95D04CB90611}" type="presOf" srcId="{ED5178BE-DB7A-4128-90DE-10D3BAD51C26}" destId="{0EB445A3-65D6-4932-8805-A0DBA0D91855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BF221ABE-CB81-41AD-94D3-499859C529DE}" type="presOf" srcId="{F7E492C0-D75F-483F-B208-20528FF56183}" destId="{612C0F5D-EFC2-4E92-8682-1B086BE24534}" srcOrd="0" destOrd="0" presId="urn:microsoft.com/office/officeart/2005/8/layout/orgChart1"/>
    <dgm:cxn modelId="{165DA326-E649-47D1-890C-ADA573E8280E}" type="presOf" srcId="{0EBCA0ED-4E9E-47AC-95AD-E5969C27F72B}" destId="{CC92D6C7-2693-49F6-B644-D26F4B67C635}" srcOrd="1" destOrd="0" presId="urn:microsoft.com/office/officeart/2005/8/layout/orgChart1"/>
    <dgm:cxn modelId="{88709811-2297-4B0C-AAFD-213268177E68}" type="presOf" srcId="{08C27CB2-FCF0-4D44-A11A-51AB8C303D76}" destId="{02741DF8-5B19-4907-BB9D-96B32D56E8E3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4AF48456-6006-4A7A-B935-6F5365BB8F8D}" type="presOf" srcId="{0EBCA0ED-4E9E-47AC-95AD-E5969C27F72B}" destId="{04901C3C-C9E4-4718-A6DB-6FAFE385C3B5}" srcOrd="0" destOrd="0" presId="urn:microsoft.com/office/officeart/2005/8/layout/orgChart1"/>
    <dgm:cxn modelId="{B944D0FF-D6BD-4A6D-A2E2-DC2FB2AF5056}" type="presOf" srcId="{E5ADD0F3-3D14-4723-84F1-B7D2F082ED36}" destId="{086D4EEE-5856-4CCD-A755-5AABC3D1B1C3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844779B-2995-4B0A-8886-EBE93EA86306}" type="presOf" srcId="{51334DF0-F427-4345-95B1-1889CAB9077B}" destId="{7BA73795-A245-467E-BE24-5416FD86209A}" srcOrd="0" destOrd="0" presId="urn:microsoft.com/office/officeart/2005/8/layout/orgChart1"/>
    <dgm:cxn modelId="{6061ED94-3932-453E-A6BD-24FF015A84BE}" type="presOf" srcId="{D6BAF78C-B810-4056-AEF8-944BF2239042}" destId="{A0751396-217E-4E2F-971C-00D04A696A6F}" srcOrd="0" destOrd="0" presId="urn:microsoft.com/office/officeart/2005/8/layout/orgChart1"/>
    <dgm:cxn modelId="{36EDDBA1-C312-4712-88AF-F156A8B7914C}" type="presOf" srcId="{9BF821AB-73D7-46E1-908F-129515DC495D}" destId="{D3CE5028-E662-40F1-9329-CA241092246B}" srcOrd="0" destOrd="0" presId="urn:microsoft.com/office/officeart/2005/8/layout/orgChart1"/>
    <dgm:cxn modelId="{7538C3F0-9A34-4B7B-9549-5F584FCF8249}" type="presOf" srcId="{BD8BAC0E-89CF-48E6-B661-423D85A2D0A4}" destId="{54550EDA-FE5B-4D6E-AE5A-37DCEBD432C6}" srcOrd="0" destOrd="0" presId="urn:microsoft.com/office/officeart/2005/8/layout/orgChart1"/>
    <dgm:cxn modelId="{3CA10D9E-6633-406E-9525-DC7510849F80}" type="presOf" srcId="{229EED26-B32A-4EAA-9BC7-9172C72B77A4}" destId="{45494B74-3ED4-46BA-AC12-6DB58CD96B6A}" srcOrd="0" destOrd="0" presId="urn:microsoft.com/office/officeart/2005/8/layout/orgChart1"/>
    <dgm:cxn modelId="{71C4C6BD-F15E-44AB-8472-42543E1FD971}" type="presOf" srcId="{52A7B299-987B-4C85-966A-44913F9C8407}" destId="{23F44244-351A-4313-89DA-1D0C8020ABFA}" srcOrd="0" destOrd="0" presId="urn:microsoft.com/office/officeart/2005/8/layout/orgChart1"/>
    <dgm:cxn modelId="{87954045-93DB-457D-BE08-A20EDDD7F8C1}" type="presOf" srcId="{66D3B1A6-EC79-4688-9FD8-3631C52892A8}" destId="{1452AAE3-7C60-42E7-B48D-825D20B797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4B7D078A-6946-473B-BB20-51F35E81D99C}" type="presOf" srcId="{B194E6A4-343B-4897-91E1-32A66AF365E3}" destId="{E051DEF9-EB24-4E61-8DDF-28711B3D1961}" srcOrd="0" destOrd="0" presId="urn:microsoft.com/office/officeart/2005/8/layout/orgChart1"/>
    <dgm:cxn modelId="{21CDACE7-8A20-4AE6-93E3-01B5409DD107}" type="presOf" srcId="{99EADA56-EACC-4463-9172-D13F14025A35}" destId="{0C688BC0-7AC1-40D0-BA1A-812F1047DA7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69A2679E-F999-49D6-AF7E-F6A533A68F47}" type="presOf" srcId="{ED5178BE-DB7A-4128-90DE-10D3BAD51C26}" destId="{116F8CE3-A21E-4C42-8A05-643D5FE31379}" srcOrd="0" destOrd="0" presId="urn:microsoft.com/office/officeart/2005/8/layout/orgChart1"/>
    <dgm:cxn modelId="{C6A9547E-62F9-4465-A509-FD50A7BBE1FE}" type="presOf" srcId="{815BE3AE-520C-401A-A055-DEC3D7FE5E42}" destId="{894B5E8F-9592-4CE9-B1C0-6BE0E501D811}" srcOrd="0" destOrd="0" presId="urn:microsoft.com/office/officeart/2005/8/layout/orgChart1"/>
    <dgm:cxn modelId="{9D0269E1-9B99-457B-BEEF-7E2C06367590}" type="presOf" srcId="{BD8BAC0E-89CF-48E6-B661-423D85A2D0A4}" destId="{74913850-F680-4EE9-9C66-538498415C60}" srcOrd="1" destOrd="0" presId="urn:microsoft.com/office/officeart/2005/8/layout/orgChart1"/>
    <dgm:cxn modelId="{56EBB2D4-4442-491B-A93C-677148250003}" type="presOf" srcId="{754F6713-7476-4A81-8DDB-06AC19D18242}" destId="{EF058589-0EAD-4540-BE50-3525EB86D2D6}" srcOrd="0" destOrd="0" presId="urn:microsoft.com/office/officeart/2005/8/layout/orgChart1"/>
    <dgm:cxn modelId="{FBC12AA1-2B50-481F-B53C-BDCC959BF325}" type="presOf" srcId="{08C27CB2-FCF0-4D44-A11A-51AB8C303D76}" destId="{F4DFE207-A4FE-4A34-BB45-7EE66CAF64F2}" srcOrd="1" destOrd="0" presId="urn:microsoft.com/office/officeart/2005/8/layout/orgChart1"/>
    <dgm:cxn modelId="{BA44EC23-C3B7-4179-969F-A08D7216BEFB}" type="presOf" srcId="{37F786C1-9D59-4051-8EA8-8B35A42D16F5}" destId="{19DAD4F4-BDD1-4B18-A7BA-ED86D65B24AD}" srcOrd="0" destOrd="0" presId="urn:microsoft.com/office/officeart/2005/8/layout/orgChart1"/>
    <dgm:cxn modelId="{A7A176E0-5F73-4A0F-979C-7F03271B6CFE}" type="presOf" srcId="{F7E492C0-D75F-483F-B208-20528FF56183}" destId="{6328F3F3-0744-4439-B2E8-79062AEEC82D}" srcOrd="1" destOrd="0" presId="urn:microsoft.com/office/officeart/2005/8/layout/orgChart1"/>
    <dgm:cxn modelId="{9504BC8F-C429-40C2-80A0-EC77A04E9811}" type="presOf" srcId="{209D2B16-0651-4761-AF34-AF11EC34ABAF}" destId="{1C871BB5-62F6-4885-ACD0-7703A22589F8}" srcOrd="0" destOrd="0" presId="urn:microsoft.com/office/officeart/2005/8/layout/orgChart1"/>
    <dgm:cxn modelId="{CA3E14C4-035B-4B58-9701-DF268061CEF2}" type="presOf" srcId="{CFB979D6-F55C-4C35-8C9E-410527FCC021}" destId="{106B9E69-B0B2-4A80-B430-B387C3F41A3D}" srcOrd="1" destOrd="0" presId="urn:microsoft.com/office/officeart/2005/8/layout/orgChart1"/>
    <dgm:cxn modelId="{606677CC-BA56-4F66-A4ED-F6C4F60F70B7}" type="presOf" srcId="{209D2B16-0651-4761-AF34-AF11EC34ABAF}" destId="{40EFDCFE-6259-4D34-8B44-87E278B72383}" srcOrd="1" destOrd="0" presId="urn:microsoft.com/office/officeart/2005/8/layout/orgChart1"/>
    <dgm:cxn modelId="{7B521E3D-9BC4-4698-9715-ED30FDF90F4B}" type="presParOf" srcId="{894B5E8F-9592-4CE9-B1C0-6BE0E501D811}" destId="{F6E6FEAD-6DBB-41DF-AA5C-F2D7862E1A0F}" srcOrd="0" destOrd="0" presId="urn:microsoft.com/office/officeart/2005/8/layout/orgChart1"/>
    <dgm:cxn modelId="{812B300C-82B5-4D7B-8095-396F470893E0}" type="presParOf" srcId="{F6E6FEAD-6DBB-41DF-AA5C-F2D7862E1A0F}" destId="{F86EFF71-763B-4D0E-A9F8-B881FD6D4458}" srcOrd="0" destOrd="0" presId="urn:microsoft.com/office/officeart/2005/8/layout/orgChart1"/>
    <dgm:cxn modelId="{D7D8D536-4718-4F28-81B6-E7DEFA7040F0}" type="presParOf" srcId="{F86EFF71-763B-4D0E-A9F8-B881FD6D4458}" destId="{A0751396-217E-4E2F-971C-00D04A696A6F}" srcOrd="0" destOrd="0" presId="urn:microsoft.com/office/officeart/2005/8/layout/orgChart1"/>
    <dgm:cxn modelId="{75EB6355-31EF-48CC-8D85-DE3CD6D1CEE4}" type="presParOf" srcId="{F86EFF71-763B-4D0E-A9F8-B881FD6D4458}" destId="{795D1D43-E1F6-4FE7-96DC-9DC569EB1645}" srcOrd="1" destOrd="0" presId="urn:microsoft.com/office/officeart/2005/8/layout/orgChart1"/>
    <dgm:cxn modelId="{BEB5D0B5-55BB-4BFE-9B1A-7B9F23FBD355}" type="presParOf" srcId="{F6E6FEAD-6DBB-41DF-AA5C-F2D7862E1A0F}" destId="{60CB6DC7-77D2-4A35-B8A4-2BD19E9716B0}" srcOrd="1" destOrd="0" presId="urn:microsoft.com/office/officeart/2005/8/layout/orgChart1"/>
    <dgm:cxn modelId="{0D0F2F38-6445-489A-8CDE-383A642185C8}" type="presParOf" srcId="{60CB6DC7-77D2-4A35-B8A4-2BD19E9716B0}" destId="{BFF4297D-9DD5-4F82-A9FC-F8971922BE74}" srcOrd="0" destOrd="0" presId="urn:microsoft.com/office/officeart/2005/8/layout/orgChart1"/>
    <dgm:cxn modelId="{7FC6BB90-6D20-48CA-AD68-75C1F292AE47}" type="presParOf" srcId="{60CB6DC7-77D2-4A35-B8A4-2BD19E9716B0}" destId="{09E2E397-B08A-4762-9BC9-CE60F5750A68}" srcOrd="1" destOrd="0" presId="urn:microsoft.com/office/officeart/2005/8/layout/orgChart1"/>
    <dgm:cxn modelId="{4C539597-AE6A-484B-BAE7-FE333E176449}" type="presParOf" srcId="{09E2E397-B08A-4762-9BC9-CE60F5750A68}" destId="{15C1C1EC-DC40-4C3E-83B7-E8E7AA213083}" srcOrd="0" destOrd="0" presId="urn:microsoft.com/office/officeart/2005/8/layout/orgChart1"/>
    <dgm:cxn modelId="{590DC06A-5A83-48A4-842B-988493FD3243}" type="presParOf" srcId="{15C1C1EC-DC40-4C3E-83B7-E8E7AA213083}" destId="{24AE9095-9813-42A7-BD70-FBFF559B67F0}" srcOrd="0" destOrd="0" presId="urn:microsoft.com/office/officeart/2005/8/layout/orgChart1"/>
    <dgm:cxn modelId="{7BAFD837-14EF-4F15-B68C-F052F96ABE35}" type="presParOf" srcId="{15C1C1EC-DC40-4C3E-83B7-E8E7AA213083}" destId="{0C688BC0-7AC1-40D0-BA1A-812F1047DA73}" srcOrd="1" destOrd="0" presId="urn:microsoft.com/office/officeart/2005/8/layout/orgChart1"/>
    <dgm:cxn modelId="{CF2C907D-E0CF-4FB8-ACC0-577FF02174C0}" type="presParOf" srcId="{09E2E397-B08A-4762-9BC9-CE60F5750A68}" destId="{24EAD053-ECC4-46B5-B579-69C8FF485C87}" srcOrd="1" destOrd="0" presId="urn:microsoft.com/office/officeart/2005/8/layout/orgChart1"/>
    <dgm:cxn modelId="{A5942B07-6329-4754-AF85-E5086B9A23F4}" type="presParOf" srcId="{09E2E397-B08A-4762-9BC9-CE60F5750A68}" destId="{98118BC6-806A-4595-8CB0-2425A43BA65B}" srcOrd="2" destOrd="0" presId="urn:microsoft.com/office/officeart/2005/8/layout/orgChart1"/>
    <dgm:cxn modelId="{0B3C3C8E-37C1-4432-A0D8-8D3707220EDB}" type="presParOf" srcId="{60CB6DC7-77D2-4A35-B8A4-2BD19E9716B0}" destId="{7BA73795-A245-467E-BE24-5416FD86209A}" srcOrd="2" destOrd="0" presId="urn:microsoft.com/office/officeart/2005/8/layout/orgChart1"/>
    <dgm:cxn modelId="{84693836-E889-455A-979E-C3860E0CE6F3}" type="presParOf" srcId="{60CB6DC7-77D2-4A35-B8A4-2BD19E9716B0}" destId="{586FD9D2-9F0F-4006-B06F-DF280926BC5B}" srcOrd="3" destOrd="0" presId="urn:microsoft.com/office/officeart/2005/8/layout/orgChart1"/>
    <dgm:cxn modelId="{310B6757-02DF-4630-8167-8FD28318FD27}" type="presParOf" srcId="{586FD9D2-9F0F-4006-B06F-DF280926BC5B}" destId="{E7717D76-D0AF-4227-BE0A-FBDA3922C040}" srcOrd="0" destOrd="0" presId="urn:microsoft.com/office/officeart/2005/8/layout/orgChart1"/>
    <dgm:cxn modelId="{71320629-24D3-4110-ABB9-2BA07E73D4AB}" type="presParOf" srcId="{E7717D76-D0AF-4227-BE0A-FBDA3922C040}" destId="{33276428-B538-4463-97EC-AC510A8C1CB9}" srcOrd="0" destOrd="0" presId="urn:microsoft.com/office/officeart/2005/8/layout/orgChart1"/>
    <dgm:cxn modelId="{BE07C267-B440-4F3C-8469-80074E5C68DF}" type="presParOf" srcId="{E7717D76-D0AF-4227-BE0A-FBDA3922C040}" destId="{106B9E69-B0B2-4A80-B430-B387C3F41A3D}" srcOrd="1" destOrd="0" presId="urn:microsoft.com/office/officeart/2005/8/layout/orgChart1"/>
    <dgm:cxn modelId="{9C253CD8-D385-4443-9EF2-6C4FC948B60F}" type="presParOf" srcId="{586FD9D2-9F0F-4006-B06F-DF280926BC5B}" destId="{41F7A624-7041-43D3-BDF2-7749114F50E6}" srcOrd="1" destOrd="0" presId="urn:microsoft.com/office/officeart/2005/8/layout/orgChart1"/>
    <dgm:cxn modelId="{85D90807-6498-4878-AA62-98C1F9E47284}" type="presParOf" srcId="{586FD9D2-9F0F-4006-B06F-DF280926BC5B}" destId="{F7095511-468E-4665-A09D-2B2006ECD36E}" srcOrd="2" destOrd="0" presId="urn:microsoft.com/office/officeart/2005/8/layout/orgChart1"/>
    <dgm:cxn modelId="{C543870B-04D9-4C91-B515-57AA6DAEE176}" type="presParOf" srcId="{60CB6DC7-77D2-4A35-B8A4-2BD19E9716B0}" destId="{45494B74-3ED4-46BA-AC12-6DB58CD96B6A}" srcOrd="4" destOrd="0" presId="urn:microsoft.com/office/officeart/2005/8/layout/orgChart1"/>
    <dgm:cxn modelId="{D35499AA-BD17-4A3D-884A-BDEA9CF9691F}" type="presParOf" srcId="{60CB6DC7-77D2-4A35-B8A4-2BD19E9716B0}" destId="{2BD2F572-E5B2-42F4-B1DA-B2DE90A50116}" srcOrd="5" destOrd="0" presId="urn:microsoft.com/office/officeart/2005/8/layout/orgChart1"/>
    <dgm:cxn modelId="{5182B95B-E9E0-4778-BF88-439CBC0F7E44}" type="presParOf" srcId="{2BD2F572-E5B2-42F4-B1DA-B2DE90A50116}" destId="{4FB94DF8-8996-460D-952E-8570C8BF9E5F}" srcOrd="0" destOrd="0" presId="urn:microsoft.com/office/officeart/2005/8/layout/orgChart1"/>
    <dgm:cxn modelId="{002860C3-9514-43DA-A090-6A17FD79369B}" type="presParOf" srcId="{4FB94DF8-8996-460D-952E-8570C8BF9E5F}" destId="{D3CE5028-E662-40F1-9329-CA241092246B}" srcOrd="0" destOrd="0" presId="urn:microsoft.com/office/officeart/2005/8/layout/orgChart1"/>
    <dgm:cxn modelId="{56B1E225-DF1C-4A22-AB4A-45E060050C7B}" type="presParOf" srcId="{4FB94DF8-8996-460D-952E-8570C8BF9E5F}" destId="{796BCDEB-6F92-4D7F-9368-AAA1090A16E9}" srcOrd="1" destOrd="0" presId="urn:microsoft.com/office/officeart/2005/8/layout/orgChart1"/>
    <dgm:cxn modelId="{2BCE8E8B-D160-4B4F-9421-6AC40FA5FC22}" type="presParOf" srcId="{2BD2F572-E5B2-42F4-B1DA-B2DE90A50116}" destId="{7DD5ECEE-58F8-4608-9226-F38A81E8D15D}" srcOrd="1" destOrd="0" presId="urn:microsoft.com/office/officeart/2005/8/layout/orgChart1"/>
    <dgm:cxn modelId="{2A5B5A84-33C5-4F41-A540-215806AEA23A}" type="presParOf" srcId="{2BD2F572-E5B2-42F4-B1DA-B2DE90A50116}" destId="{504DD2A7-B320-4E93-A2C4-D7DA9DED4FD8}" srcOrd="2" destOrd="0" presId="urn:microsoft.com/office/officeart/2005/8/layout/orgChart1"/>
    <dgm:cxn modelId="{10665FFC-EB03-44DA-A477-02917885C5F4}" type="presParOf" srcId="{60CB6DC7-77D2-4A35-B8A4-2BD19E9716B0}" destId="{23F44244-351A-4313-89DA-1D0C8020ABFA}" srcOrd="6" destOrd="0" presId="urn:microsoft.com/office/officeart/2005/8/layout/orgChart1"/>
    <dgm:cxn modelId="{C9CCCBC0-E329-4B39-AFFF-33C8B4004E07}" type="presParOf" srcId="{60CB6DC7-77D2-4A35-B8A4-2BD19E9716B0}" destId="{04D03080-FCDD-435B-9097-DA7E4214C741}" srcOrd="7" destOrd="0" presId="urn:microsoft.com/office/officeart/2005/8/layout/orgChart1"/>
    <dgm:cxn modelId="{7CCECF79-CD73-4C92-B9EE-1F95B21538EC}" type="presParOf" srcId="{04D03080-FCDD-435B-9097-DA7E4214C741}" destId="{1893CFF5-D809-477A-AFD5-27E7ACB3559D}" srcOrd="0" destOrd="0" presId="urn:microsoft.com/office/officeart/2005/8/layout/orgChart1"/>
    <dgm:cxn modelId="{CAB3AD0C-15FB-4D8B-8060-1D3469BB1E4A}" type="presParOf" srcId="{1893CFF5-D809-477A-AFD5-27E7ACB3559D}" destId="{612C0F5D-EFC2-4E92-8682-1B086BE24534}" srcOrd="0" destOrd="0" presId="urn:microsoft.com/office/officeart/2005/8/layout/orgChart1"/>
    <dgm:cxn modelId="{F54FBADA-5457-4361-A2D3-5D6EFCAF8FCD}" type="presParOf" srcId="{1893CFF5-D809-477A-AFD5-27E7ACB3559D}" destId="{6328F3F3-0744-4439-B2E8-79062AEEC82D}" srcOrd="1" destOrd="0" presId="urn:microsoft.com/office/officeart/2005/8/layout/orgChart1"/>
    <dgm:cxn modelId="{D7A9D479-81B6-484A-9484-9C4539CDC695}" type="presParOf" srcId="{04D03080-FCDD-435B-9097-DA7E4214C741}" destId="{7B18954F-C92F-4A2E-960D-E7B54F3A9750}" srcOrd="1" destOrd="0" presId="urn:microsoft.com/office/officeart/2005/8/layout/orgChart1"/>
    <dgm:cxn modelId="{353AEB2A-686A-4A92-83A7-9BE56DEAF6DF}" type="presParOf" srcId="{04D03080-FCDD-435B-9097-DA7E4214C741}" destId="{38245F34-9EDB-4FC2-955D-DC7CEC4103C2}" srcOrd="2" destOrd="0" presId="urn:microsoft.com/office/officeart/2005/8/layout/orgChart1"/>
    <dgm:cxn modelId="{D3240F54-0FC0-40DB-93B9-D23DFBC2DCB3}" type="presParOf" srcId="{60CB6DC7-77D2-4A35-B8A4-2BD19E9716B0}" destId="{1452AAE3-7C60-42E7-B48D-825D20B797F8}" srcOrd="8" destOrd="0" presId="urn:microsoft.com/office/officeart/2005/8/layout/orgChart1"/>
    <dgm:cxn modelId="{44843047-7D6E-41EB-AB37-3BAB3B778B16}" type="presParOf" srcId="{60CB6DC7-77D2-4A35-B8A4-2BD19E9716B0}" destId="{9E45F886-61EF-4A2B-95FB-0CBBAD1FA1AB}" srcOrd="9" destOrd="0" presId="urn:microsoft.com/office/officeart/2005/8/layout/orgChart1"/>
    <dgm:cxn modelId="{D5C2805D-E14E-4A9D-91E2-521CB1FEB22C}" type="presParOf" srcId="{9E45F886-61EF-4A2B-95FB-0CBBAD1FA1AB}" destId="{CAB04ADC-B21C-4AA2-8AAC-AFD0BD8D6B35}" srcOrd="0" destOrd="0" presId="urn:microsoft.com/office/officeart/2005/8/layout/orgChart1"/>
    <dgm:cxn modelId="{4B8E0F7C-7962-4D5B-92C7-204D3D66DF34}" type="presParOf" srcId="{CAB04ADC-B21C-4AA2-8AAC-AFD0BD8D6B35}" destId="{54550EDA-FE5B-4D6E-AE5A-37DCEBD432C6}" srcOrd="0" destOrd="0" presId="urn:microsoft.com/office/officeart/2005/8/layout/orgChart1"/>
    <dgm:cxn modelId="{F6A77AD9-FFF6-46CF-AB92-9FDBEC4839C2}" type="presParOf" srcId="{CAB04ADC-B21C-4AA2-8AAC-AFD0BD8D6B35}" destId="{74913850-F680-4EE9-9C66-538498415C60}" srcOrd="1" destOrd="0" presId="urn:microsoft.com/office/officeart/2005/8/layout/orgChart1"/>
    <dgm:cxn modelId="{F097D6C6-8F9B-43FF-A5D7-D133D2CDBD26}" type="presParOf" srcId="{9E45F886-61EF-4A2B-95FB-0CBBAD1FA1AB}" destId="{B4E13D2C-B175-46FB-8857-FCF23190FDFA}" srcOrd="1" destOrd="0" presId="urn:microsoft.com/office/officeart/2005/8/layout/orgChart1"/>
    <dgm:cxn modelId="{B4235406-88A7-474F-94EC-B0BB726CBD03}" type="presParOf" srcId="{9E45F886-61EF-4A2B-95FB-0CBBAD1FA1AB}" destId="{3CFB4F26-15BB-496E-BD23-D165B45E224C}" srcOrd="2" destOrd="0" presId="urn:microsoft.com/office/officeart/2005/8/layout/orgChart1"/>
    <dgm:cxn modelId="{0EF1EF02-DC87-4727-9502-0D25082F0E59}" type="presParOf" srcId="{60CB6DC7-77D2-4A35-B8A4-2BD19E9716B0}" destId="{EF058589-0EAD-4540-BE50-3525EB86D2D6}" srcOrd="10" destOrd="0" presId="urn:microsoft.com/office/officeart/2005/8/layout/orgChart1"/>
    <dgm:cxn modelId="{90CB5D13-7580-4A8C-9DE6-F021151DED58}" type="presParOf" srcId="{60CB6DC7-77D2-4A35-B8A4-2BD19E9716B0}" destId="{EA31937F-D328-4B26-B242-667558808D4D}" srcOrd="11" destOrd="0" presId="urn:microsoft.com/office/officeart/2005/8/layout/orgChart1"/>
    <dgm:cxn modelId="{C7467E8E-6807-49F6-9AB8-EEC6428A72A9}" type="presParOf" srcId="{EA31937F-D328-4B26-B242-667558808D4D}" destId="{E6C371F6-A193-4C42-8B28-DB711D4C3A43}" srcOrd="0" destOrd="0" presId="urn:microsoft.com/office/officeart/2005/8/layout/orgChart1"/>
    <dgm:cxn modelId="{B2F7E203-749D-4C89-8FC5-BD6F7DB6D9A6}" type="presParOf" srcId="{E6C371F6-A193-4C42-8B28-DB711D4C3A43}" destId="{086D4EEE-5856-4CCD-A755-5AABC3D1B1C3}" srcOrd="0" destOrd="0" presId="urn:microsoft.com/office/officeart/2005/8/layout/orgChart1"/>
    <dgm:cxn modelId="{490F7306-07CF-4809-B217-E5D8D5721C85}" type="presParOf" srcId="{E6C371F6-A193-4C42-8B28-DB711D4C3A43}" destId="{C15C84A0-24B0-40D1-BD62-B48FC5B8B2FE}" srcOrd="1" destOrd="0" presId="urn:microsoft.com/office/officeart/2005/8/layout/orgChart1"/>
    <dgm:cxn modelId="{4A73A281-E74A-4276-9931-E07BBFD673EA}" type="presParOf" srcId="{EA31937F-D328-4B26-B242-667558808D4D}" destId="{1198569A-A42E-4D95-8E21-978D554A81DC}" srcOrd="1" destOrd="0" presId="urn:microsoft.com/office/officeart/2005/8/layout/orgChart1"/>
    <dgm:cxn modelId="{D0239C60-217E-476D-9FB9-B882DE91D94B}" type="presParOf" srcId="{EA31937F-D328-4B26-B242-667558808D4D}" destId="{EC8AA261-2834-4FC7-92DA-D26E12D1671F}" srcOrd="2" destOrd="0" presId="urn:microsoft.com/office/officeart/2005/8/layout/orgChart1"/>
    <dgm:cxn modelId="{B741360F-F62F-4A93-A397-FF2C108C91A2}" type="presParOf" srcId="{60CB6DC7-77D2-4A35-B8A4-2BD19E9716B0}" destId="{19DAD4F4-BDD1-4B18-A7BA-ED86D65B24AD}" srcOrd="12" destOrd="0" presId="urn:microsoft.com/office/officeart/2005/8/layout/orgChart1"/>
    <dgm:cxn modelId="{B84C83A2-9A73-4775-A49B-F3D6F4E64506}" type="presParOf" srcId="{60CB6DC7-77D2-4A35-B8A4-2BD19E9716B0}" destId="{918A67D1-D052-4666-B5F9-11B942AAA1AA}" srcOrd="13" destOrd="0" presId="urn:microsoft.com/office/officeart/2005/8/layout/orgChart1"/>
    <dgm:cxn modelId="{92FAAC75-6A86-4797-B74F-342646632FEB}" type="presParOf" srcId="{918A67D1-D052-4666-B5F9-11B942AAA1AA}" destId="{D1F81C95-FEA0-4DAF-BB95-9E1EB7849588}" srcOrd="0" destOrd="0" presId="urn:microsoft.com/office/officeart/2005/8/layout/orgChart1"/>
    <dgm:cxn modelId="{656D201E-C21E-4D8E-BE84-14BB38785859}" type="presParOf" srcId="{D1F81C95-FEA0-4DAF-BB95-9E1EB7849588}" destId="{02741DF8-5B19-4907-BB9D-96B32D56E8E3}" srcOrd="0" destOrd="0" presId="urn:microsoft.com/office/officeart/2005/8/layout/orgChart1"/>
    <dgm:cxn modelId="{EDB6B479-0EED-47F2-B997-DFD3D63600F6}" type="presParOf" srcId="{D1F81C95-FEA0-4DAF-BB95-9E1EB7849588}" destId="{F4DFE207-A4FE-4A34-BB45-7EE66CAF64F2}" srcOrd="1" destOrd="0" presId="urn:microsoft.com/office/officeart/2005/8/layout/orgChart1"/>
    <dgm:cxn modelId="{72F97E33-D88C-4403-AAA1-087BCCA5511C}" type="presParOf" srcId="{918A67D1-D052-4666-B5F9-11B942AAA1AA}" destId="{7463ABDD-1B05-4C24-913B-A5F30C863DC6}" srcOrd="1" destOrd="0" presId="urn:microsoft.com/office/officeart/2005/8/layout/orgChart1"/>
    <dgm:cxn modelId="{A58BC3B3-A9BF-4C0B-AFF7-442629337DF1}" type="presParOf" srcId="{918A67D1-D052-4666-B5F9-11B942AAA1AA}" destId="{34DB430E-9ED1-422E-8E1B-809AA8B2AC07}" srcOrd="2" destOrd="0" presId="urn:microsoft.com/office/officeart/2005/8/layout/orgChart1"/>
    <dgm:cxn modelId="{232353E9-248B-4A04-89C7-36A366962948}" type="presParOf" srcId="{60CB6DC7-77D2-4A35-B8A4-2BD19E9716B0}" destId="{4285653A-9C3E-44D9-9A62-C46F51B50CB4}" srcOrd="14" destOrd="0" presId="urn:microsoft.com/office/officeart/2005/8/layout/orgChart1"/>
    <dgm:cxn modelId="{383BB09E-D137-4550-8BCC-9C1FC532C724}" type="presParOf" srcId="{60CB6DC7-77D2-4A35-B8A4-2BD19E9716B0}" destId="{3F7C7A20-0E24-446D-97FB-C9C76AF1DE89}" srcOrd="15" destOrd="0" presId="urn:microsoft.com/office/officeart/2005/8/layout/orgChart1"/>
    <dgm:cxn modelId="{FF264D37-8905-4415-868C-ABF5481E9D9D}" type="presParOf" srcId="{3F7C7A20-0E24-446D-97FB-C9C76AF1DE89}" destId="{B976113F-97B3-4177-9A4E-730F8F84FAB8}" srcOrd="0" destOrd="0" presId="urn:microsoft.com/office/officeart/2005/8/layout/orgChart1"/>
    <dgm:cxn modelId="{37CD84E0-38CF-473E-AC27-0F303F548881}" type="presParOf" srcId="{B976113F-97B3-4177-9A4E-730F8F84FAB8}" destId="{1C871BB5-62F6-4885-ACD0-7703A22589F8}" srcOrd="0" destOrd="0" presId="urn:microsoft.com/office/officeart/2005/8/layout/orgChart1"/>
    <dgm:cxn modelId="{156B2E09-CAE7-43B3-B9CA-31566DDB60AA}" type="presParOf" srcId="{B976113F-97B3-4177-9A4E-730F8F84FAB8}" destId="{40EFDCFE-6259-4D34-8B44-87E278B72383}" srcOrd="1" destOrd="0" presId="urn:microsoft.com/office/officeart/2005/8/layout/orgChart1"/>
    <dgm:cxn modelId="{DA686627-E9AE-49D3-9870-466D8E105C69}" type="presParOf" srcId="{3F7C7A20-0E24-446D-97FB-C9C76AF1DE89}" destId="{B91B8244-32AD-42A4-92D4-CB4770897114}" srcOrd="1" destOrd="0" presId="urn:microsoft.com/office/officeart/2005/8/layout/orgChart1"/>
    <dgm:cxn modelId="{599680EE-E5D1-4C48-83AC-D443930FAB16}" type="presParOf" srcId="{3F7C7A20-0E24-446D-97FB-C9C76AF1DE89}" destId="{1970A3A8-004E-441D-9602-3AE4BFF966BB}" srcOrd="2" destOrd="0" presId="urn:microsoft.com/office/officeart/2005/8/layout/orgChart1"/>
    <dgm:cxn modelId="{E797A2B4-0D34-47C4-827C-D37742AEB7CA}" type="presParOf" srcId="{60CB6DC7-77D2-4A35-B8A4-2BD19E9716B0}" destId="{E051DEF9-EB24-4E61-8DDF-28711B3D1961}" srcOrd="16" destOrd="0" presId="urn:microsoft.com/office/officeart/2005/8/layout/orgChart1"/>
    <dgm:cxn modelId="{01F4597E-8D0D-4CCE-A2CF-D80A9D9ED237}" type="presParOf" srcId="{60CB6DC7-77D2-4A35-B8A4-2BD19E9716B0}" destId="{1790A086-014C-48DB-898D-CAF28D640590}" srcOrd="17" destOrd="0" presId="urn:microsoft.com/office/officeart/2005/8/layout/orgChart1"/>
    <dgm:cxn modelId="{CE1F9AE0-0BC3-46B9-98D3-F55C0707A337}" type="presParOf" srcId="{1790A086-014C-48DB-898D-CAF28D640590}" destId="{44C7FE0A-DC70-4DAA-AD69-1B9A412EF065}" srcOrd="0" destOrd="0" presId="urn:microsoft.com/office/officeart/2005/8/layout/orgChart1"/>
    <dgm:cxn modelId="{69FB05BD-72C8-4570-BC72-984C19B83279}" type="presParOf" srcId="{44C7FE0A-DC70-4DAA-AD69-1B9A412EF065}" destId="{04901C3C-C9E4-4718-A6DB-6FAFE385C3B5}" srcOrd="0" destOrd="0" presId="urn:microsoft.com/office/officeart/2005/8/layout/orgChart1"/>
    <dgm:cxn modelId="{8FF69DB6-A58F-4CE1-A578-D6D8BD280EDA}" type="presParOf" srcId="{44C7FE0A-DC70-4DAA-AD69-1B9A412EF065}" destId="{CC92D6C7-2693-49F6-B644-D26F4B67C635}" srcOrd="1" destOrd="0" presId="urn:microsoft.com/office/officeart/2005/8/layout/orgChart1"/>
    <dgm:cxn modelId="{41684C1B-E8CB-4CF6-A6D9-ABA9C779C1A8}" type="presParOf" srcId="{1790A086-014C-48DB-898D-CAF28D640590}" destId="{E15BAABB-15F0-4486-ACDD-ECAB66CCEA8C}" srcOrd="1" destOrd="0" presId="urn:microsoft.com/office/officeart/2005/8/layout/orgChart1"/>
    <dgm:cxn modelId="{A25B250A-2565-4677-9D5F-E7CF0DA9FE9B}" type="presParOf" srcId="{1790A086-014C-48DB-898D-CAF28D640590}" destId="{CEB5D3E4-D6D6-4957-9B31-B5C80A35534C}" srcOrd="2" destOrd="0" presId="urn:microsoft.com/office/officeart/2005/8/layout/orgChart1"/>
    <dgm:cxn modelId="{E4B4BCF8-FA2A-49E2-BA1C-F97CAF053329}" type="presParOf" srcId="{60CB6DC7-77D2-4A35-B8A4-2BD19E9716B0}" destId="{222B6181-6608-4696-9457-D00D9C39803B}" srcOrd="18" destOrd="0" presId="urn:microsoft.com/office/officeart/2005/8/layout/orgChart1"/>
    <dgm:cxn modelId="{BDDCEBCD-5E52-402F-92E7-BE626A82A623}" type="presParOf" srcId="{60CB6DC7-77D2-4A35-B8A4-2BD19E9716B0}" destId="{9B40B91E-322C-4AA4-8EA8-780DA6A45BE5}" srcOrd="19" destOrd="0" presId="urn:microsoft.com/office/officeart/2005/8/layout/orgChart1"/>
    <dgm:cxn modelId="{C0606B86-D8D4-4E2D-AE9A-CC718B580146}" type="presParOf" srcId="{9B40B91E-322C-4AA4-8EA8-780DA6A45BE5}" destId="{BDCF7894-B77B-4064-BF1E-A1B44394E03B}" srcOrd="0" destOrd="0" presId="urn:microsoft.com/office/officeart/2005/8/layout/orgChart1"/>
    <dgm:cxn modelId="{E9ED1023-E9C0-4FFE-B4C7-C6CEC74A03B7}" type="presParOf" srcId="{BDCF7894-B77B-4064-BF1E-A1B44394E03B}" destId="{116F8CE3-A21E-4C42-8A05-643D5FE31379}" srcOrd="0" destOrd="0" presId="urn:microsoft.com/office/officeart/2005/8/layout/orgChart1"/>
    <dgm:cxn modelId="{602B64DE-68AF-414B-92EC-CAD387917DAB}" type="presParOf" srcId="{BDCF7894-B77B-4064-BF1E-A1B44394E03B}" destId="{0EB445A3-65D6-4932-8805-A0DBA0D91855}" srcOrd="1" destOrd="0" presId="urn:microsoft.com/office/officeart/2005/8/layout/orgChart1"/>
    <dgm:cxn modelId="{5699F4A6-53AB-4788-A975-B347C302D066}" type="presParOf" srcId="{9B40B91E-322C-4AA4-8EA8-780DA6A45BE5}" destId="{C0D9C6E3-2178-4442-8BD2-1E17CFD69DFB}" srcOrd="1" destOrd="0" presId="urn:microsoft.com/office/officeart/2005/8/layout/orgChart1"/>
    <dgm:cxn modelId="{CEEB2C63-0E72-4B0A-8FCE-63C0FBA24ACC}" type="presParOf" srcId="{9B40B91E-322C-4AA4-8EA8-780DA6A45BE5}" destId="{BAA5AFA4-0178-4E56-8929-61EBB54BD925}" srcOrd="2" destOrd="0" presId="urn:microsoft.com/office/officeart/2005/8/layout/orgChart1"/>
    <dgm:cxn modelId="{B4675A09-2E19-42E5-BAED-ACC1A5E38358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2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22352DF-81A5-412C-9042-2A838C0D1912}" type="presOf" srcId="{66D3B1A6-EC79-4688-9FD8-3631C52892A8}" destId="{1452AAE3-7C60-42E7-B48D-825D20B797F8}" srcOrd="0" destOrd="0" presId="urn:microsoft.com/office/officeart/2005/8/layout/orgChart1"/>
    <dgm:cxn modelId="{EEB02F51-2526-4A27-9490-BCC736557A1A}" type="presOf" srcId="{0EBCA0ED-4E9E-47AC-95AD-E5969C27F72B}" destId="{04901C3C-C9E4-4718-A6DB-6FAFE385C3B5}" srcOrd="0" destOrd="0" presId="urn:microsoft.com/office/officeart/2005/8/layout/orgChart1"/>
    <dgm:cxn modelId="{11909297-9EC8-48E1-883A-983B53735DFB}" type="presOf" srcId="{08C27CB2-FCF0-4D44-A11A-51AB8C303D76}" destId="{02741DF8-5B19-4907-BB9D-96B32D56E8E3}" srcOrd="0" destOrd="0" presId="urn:microsoft.com/office/officeart/2005/8/layout/orgChart1"/>
    <dgm:cxn modelId="{15758006-A674-422C-AA73-4BA234DE62B7}" type="presOf" srcId="{229EED26-B32A-4EAA-9BC7-9172C72B77A4}" destId="{45494B74-3ED4-46BA-AC12-6DB58CD96B6A}" srcOrd="0" destOrd="0" presId="urn:microsoft.com/office/officeart/2005/8/layout/orgChart1"/>
    <dgm:cxn modelId="{C04CA442-BA97-40A5-B799-7A04784875A3}" type="presOf" srcId="{BD8BAC0E-89CF-48E6-B661-423D85A2D0A4}" destId="{74913850-F680-4EE9-9C66-538498415C60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703401B-2D07-47FA-9CC5-9ED1AC573D42}" type="presOf" srcId="{ED5178BE-DB7A-4128-90DE-10D3BAD51C26}" destId="{0EB445A3-65D6-4932-8805-A0DBA0D91855}" srcOrd="1" destOrd="0" presId="urn:microsoft.com/office/officeart/2005/8/layout/orgChart1"/>
    <dgm:cxn modelId="{32D1150A-A5EB-497B-8DD0-B6BA94A15487}" type="presOf" srcId="{CFB979D6-F55C-4C35-8C9E-410527FCC021}" destId="{106B9E69-B0B2-4A80-B430-B387C3F41A3D}" srcOrd="1" destOrd="0" presId="urn:microsoft.com/office/officeart/2005/8/layout/orgChart1"/>
    <dgm:cxn modelId="{3B9B6910-F473-4816-A626-81492688817D}" type="presOf" srcId="{209D2B16-0651-4761-AF34-AF11EC34ABAF}" destId="{1C871BB5-62F6-4885-ACD0-7703A22589F8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856ED324-FC62-444C-AA9B-7AD31735ECF4}" type="presOf" srcId="{0EBCA0ED-4E9E-47AC-95AD-E5969C27F72B}" destId="{CC92D6C7-2693-49F6-B644-D26F4B67C635}" srcOrd="1" destOrd="0" presId="urn:microsoft.com/office/officeart/2005/8/layout/orgChart1"/>
    <dgm:cxn modelId="{31C4B912-0876-488D-8B84-4B9AC0EBC53B}" type="presOf" srcId="{815BE3AE-520C-401A-A055-DEC3D7FE5E42}" destId="{894B5E8F-9592-4CE9-B1C0-6BE0E501D811}" srcOrd="0" destOrd="0" presId="urn:microsoft.com/office/officeart/2005/8/layout/orgChart1"/>
    <dgm:cxn modelId="{DE3E36AA-4689-4B72-BF50-AA65AECE7961}" type="presOf" srcId="{0B72B09D-2B6B-491D-84E3-8D273CC5A045}" destId="{4285653A-9C3E-44D9-9A62-C46F51B50CB4}" srcOrd="0" destOrd="0" presId="urn:microsoft.com/office/officeart/2005/8/layout/orgChart1"/>
    <dgm:cxn modelId="{7E74D8A8-B5ED-45EB-8DB9-119802CA13DB}" type="presOf" srcId="{B194E6A4-343B-4897-91E1-32A66AF365E3}" destId="{E051DEF9-EB24-4E61-8DDF-28711B3D1961}" srcOrd="0" destOrd="0" presId="urn:microsoft.com/office/officeart/2005/8/layout/orgChart1"/>
    <dgm:cxn modelId="{F73D75FC-3ED1-4758-9FD9-F04903099617}" type="presOf" srcId="{99EADA56-EACC-4463-9172-D13F14025A35}" destId="{0C688BC0-7AC1-40D0-BA1A-812F1047DA73}" srcOrd="1" destOrd="0" presId="urn:microsoft.com/office/officeart/2005/8/layout/orgChart1"/>
    <dgm:cxn modelId="{BAE0A66D-F6B2-42FF-A33B-91E0D74A854E}" type="presOf" srcId="{BD8BAC0E-89CF-48E6-B661-423D85A2D0A4}" destId="{54550EDA-FE5B-4D6E-AE5A-37DCEBD432C6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E7338ED1-9BE7-44B1-AB92-29821BC36ECA}" type="presOf" srcId="{51334DF0-F427-4345-95B1-1889CAB9077B}" destId="{7BA73795-A245-467E-BE24-5416FD86209A}" srcOrd="0" destOrd="0" presId="urn:microsoft.com/office/officeart/2005/8/layout/orgChart1"/>
    <dgm:cxn modelId="{DA30FC90-ACC8-44E1-B8C9-1F5B088B3E4C}" type="presOf" srcId="{18D177C1-524B-4A5E-BB2A-51D15420D5EC}" destId="{BFF4297D-9DD5-4F82-A9FC-F8971922BE74}" srcOrd="0" destOrd="0" presId="urn:microsoft.com/office/officeart/2005/8/layout/orgChart1"/>
    <dgm:cxn modelId="{C7F44EFC-6760-4043-A396-740A0E0398F8}" type="presOf" srcId="{ED5178BE-DB7A-4128-90DE-10D3BAD51C26}" destId="{116F8CE3-A21E-4C42-8A05-643D5FE31379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615BEFB4-7E35-4E9A-88A0-9BA36EC338EF}" type="presOf" srcId="{754F6713-7476-4A81-8DDB-06AC19D18242}" destId="{EF058589-0EAD-4540-BE50-3525EB86D2D6}" srcOrd="0" destOrd="0" presId="urn:microsoft.com/office/officeart/2005/8/layout/orgChart1"/>
    <dgm:cxn modelId="{155C2DE3-522B-4AAA-820A-E7E2769207D2}" type="presOf" srcId="{209D2B16-0651-4761-AF34-AF11EC34ABAF}" destId="{40EFDCFE-6259-4D34-8B44-87E278B72383}" srcOrd="1" destOrd="0" presId="urn:microsoft.com/office/officeart/2005/8/layout/orgChart1"/>
    <dgm:cxn modelId="{A95A60A7-FE76-4719-8D25-5D8C1313E4EC}" type="presOf" srcId="{52A7B299-987B-4C85-966A-44913F9C8407}" destId="{23F44244-351A-4313-89DA-1D0C8020ABFA}" srcOrd="0" destOrd="0" presId="urn:microsoft.com/office/officeart/2005/8/layout/orgChart1"/>
    <dgm:cxn modelId="{967EC04B-66B7-40D9-828B-C2919F8D7086}" type="presOf" srcId="{86D92570-30BE-4FC6-AB1F-3EF239C7C587}" destId="{222B6181-6608-4696-9457-D00D9C39803B}" srcOrd="0" destOrd="0" presId="urn:microsoft.com/office/officeart/2005/8/layout/orgChart1"/>
    <dgm:cxn modelId="{B9F7F98A-6721-4996-BD33-80FD6F78C764}" type="presOf" srcId="{F7E492C0-D75F-483F-B208-20528FF56183}" destId="{6328F3F3-0744-4439-B2E8-79062AEEC82D}" srcOrd="1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00373DF2-F57B-4552-9AF7-49DD84F5273D}" type="presOf" srcId="{99EADA56-EACC-4463-9172-D13F14025A35}" destId="{24AE9095-9813-42A7-BD70-FBFF559B67F0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C9058DBE-37D1-49E8-A11B-D5081E282319}" type="presOf" srcId="{D6BAF78C-B810-4056-AEF8-944BF2239042}" destId="{A0751396-217E-4E2F-971C-00D04A696A6F}" srcOrd="0" destOrd="0" presId="urn:microsoft.com/office/officeart/2005/8/layout/orgChart1"/>
    <dgm:cxn modelId="{C4A593EE-531D-48BE-BB26-8F00B4A93C96}" type="presOf" srcId="{E5ADD0F3-3D14-4723-84F1-B7D2F082ED36}" destId="{C15C84A0-24B0-40D1-BD62-B48FC5B8B2FE}" srcOrd="1" destOrd="0" presId="urn:microsoft.com/office/officeart/2005/8/layout/orgChart1"/>
    <dgm:cxn modelId="{F2E1735F-9A2F-4645-8C21-C92EAE654E2E}" type="presOf" srcId="{9BF821AB-73D7-46E1-908F-129515DC495D}" destId="{796BCDEB-6F92-4D7F-9368-AAA1090A16E9}" srcOrd="1" destOrd="0" presId="urn:microsoft.com/office/officeart/2005/8/layout/orgChart1"/>
    <dgm:cxn modelId="{5DC256BF-D83B-4124-9ED1-78FE7363974D}" type="presOf" srcId="{E5ADD0F3-3D14-4723-84F1-B7D2F082ED36}" destId="{086D4EEE-5856-4CCD-A755-5AABC3D1B1C3}" srcOrd="0" destOrd="0" presId="urn:microsoft.com/office/officeart/2005/8/layout/orgChart1"/>
    <dgm:cxn modelId="{A037F8A6-BC91-45BC-9702-1D1D42F40243}" type="presOf" srcId="{37F786C1-9D59-4051-8EA8-8B35A42D16F5}" destId="{19DAD4F4-BDD1-4B18-A7BA-ED86D65B24AD}" srcOrd="0" destOrd="0" presId="urn:microsoft.com/office/officeart/2005/8/layout/orgChart1"/>
    <dgm:cxn modelId="{584191A3-F990-4A44-B236-EE5378183945}" type="presOf" srcId="{CFB979D6-F55C-4C35-8C9E-410527FCC021}" destId="{33276428-B538-4463-97EC-AC510A8C1CB9}" srcOrd="0" destOrd="0" presId="urn:microsoft.com/office/officeart/2005/8/layout/orgChart1"/>
    <dgm:cxn modelId="{3080128B-94BD-41EA-91F8-A8705F4A627A}" type="presOf" srcId="{D6BAF78C-B810-4056-AEF8-944BF2239042}" destId="{795D1D43-E1F6-4FE7-96DC-9DC569EB1645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D6E866F0-D816-4D36-B817-B52AEA33875B}" type="presOf" srcId="{F7E492C0-D75F-483F-B208-20528FF56183}" destId="{612C0F5D-EFC2-4E92-8682-1B086BE24534}" srcOrd="0" destOrd="0" presId="urn:microsoft.com/office/officeart/2005/8/layout/orgChart1"/>
    <dgm:cxn modelId="{A91B9C00-0441-47FD-A7F5-D34AF4A153E3}" type="presOf" srcId="{9BF821AB-73D7-46E1-908F-129515DC495D}" destId="{D3CE5028-E662-40F1-9329-CA241092246B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789411F3-B2E4-496A-B514-3016E6B6CCA6}" type="presOf" srcId="{08C27CB2-FCF0-4D44-A11A-51AB8C303D76}" destId="{F4DFE207-A4FE-4A34-BB45-7EE66CAF64F2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3F125C98-0076-4B64-9D23-5154A5FE8AF5}" type="presParOf" srcId="{894B5E8F-9592-4CE9-B1C0-6BE0E501D811}" destId="{F6E6FEAD-6DBB-41DF-AA5C-F2D7862E1A0F}" srcOrd="0" destOrd="0" presId="urn:microsoft.com/office/officeart/2005/8/layout/orgChart1"/>
    <dgm:cxn modelId="{1E2E6DCE-6176-4D50-938D-A793E579FA56}" type="presParOf" srcId="{F6E6FEAD-6DBB-41DF-AA5C-F2D7862E1A0F}" destId="{F86EFF71-763B-4D0E-A9F8-B881FD6D4458}" srcOrd="0" destOrd="0" presId="urn:microsoft.com/office/officeart/2005/8/layout/orgChart1"/>
    <dgm:cxn modelId="{9CDBB3C2-BF5F-4C3D-BBAB-DFFFC9978D40}" type="presParOf" srcId="{F86EFF71-763B-4D0E-A9F8-B881FD6D4458}" destId="{A0751396-217E-4E2F-971C-00D04A696A6F}" srcOrd="0" destOrd="0" presId="urn:microsoft.com/office/officeart/2005/8/layout/orgChart1"/>
    <dgm:cxn modelId="{86D1EED0-D23B-44CF-A068-137CA636FE47}" type="presParOf" srcId="{F86EFF71-763B-4D0E-A9F8-B881FD6D4458}" destId="{795D1D43-E1F6-4FE7-96DC-9DC569EB1645}" srcOrd="1" destOrd="0" presId="urn:microsoft.com/office/officeart/2005/8/layout/orgChart1"/>
    <dgm:cxn modelId="{F4B3D9C9-A71B-4535-BC5B-73D213354FC6}" type="presParOf" srcId="{F6E6FEAD-6DBB-41DF-AA5C-F2D7862E1A0F}" destId="{60CB6DC7-77D2-4A35-B8A4-2BD19E9716B0}" srcOrd="1" destOrd="0" presId="urn:microsoft.com/office/officeart/2005/8/layout/orgChart1"/>
    <dgm:cxn modelId="{7263E665-632C-4EB5-80D8-C165E0C0E7CE}" type="presParOf" srcId="{60CB6DC7-77D2-4A35-B8A4-2BD19E9716B0}" destId="{BFF4297D-9DD5-4F82-A9FC-F8971922BE74}" srcOrd="0" destOrd="0" presId="urn:microsoft.com/office/officeart/2005/8/layout/orgChart1"/>
    <dgm:cxn modelId="{41C1E3F2-3564-44F0-A398-4FC918D92908}" type="presParOf" srcId="{60CB6DC7-77D2-4A35-B8A4-2BD19E9716B0}" destId="{09E2E397-B08A-4762-9BC9-CE60F5750A68}" srcOrd="1" destOrd="0" presId="urn:microsoft.com/office/officeart/2005/8/layout/orgChart1"/>
    <dgm:cxn modelId="{1719612E-2DD1-4EE3-8796-BABE0A7974F4}" type="presParOf" srcId="{09E2E397-B08A-4762-9BC9-CE60F5750A68}" destId="{15C1C1EC-DC40-4C3E-83B7-E8E7AA213083}" srcOrd="0" destOrd="0" presId="urn:microsoft.com/office/officeart/2005/8/layout/orgChart1"/>
    <dgm:cxn modelId="{D4C3B5CE-BE3E-4BC5-9957-DB057540DF52}" type="presParOf" srcId="{15C1C1EC-DC40-4C3E-83B7-E8E7AA213083}" destId="{24AE9095-9813-42A7-BD70-FBFF559B67F0}" srcOrd="0" destOrd="0" presId="urn:microsoft.com/office/officeart/2005/8/layout/orgChart1"/>
    <dgm:cxn modelId="{A2F5CA79-A8A9-4138-BA8F-8C3A34E1B37E}" type="presParOf" srcId="{15C1C1EC-DC40-4C3E-83B7-E8E7AA213083}" destId="{0C688BC0-7AC1-40D0-BA1A-812F1047DA73}" srcOrd="1" destOrd="0" presId="urn:microsoft.com/office/officeart/2005/8/layout/orgChart1"/>
    <dgm:cxn modelId="{C20CCA49-A148-4B15-86EC-C5E01FE25BAA}" type="presParOf" srcId="{09E2E397-B08A-4762-9BC9-CE60F5750A68}" destId="{24EAD053-ECC4-46B5-B579-69C8FF485C87}" srcOrd="1" destOrd="0" presId="urn:microsoft.com/office/officeart/2005/8/layout/orgChart1"/>
    <dgm:cxn modelId="{9EEF4DB1-F033-4A18-9102-8B9A5F95BED3}" type="presParOf" srcId="{09E2E397-B08A-4762-9BC9-CE60F5750A68}" destId="{98118BC6-806A-4595-8CB0-2425A43BA65B}" srcOrd="2" destOrd="0" presId="urn:microsoft.com/office/officeart/2005/8/layout/orgChart1"/>
    <dgm:cxn modelId="{E0341E21-3B32-427C-A880-EE089D9185DA}" type="presParOf" srcId="{60CB6DC7-77D2-4A35-B8A4-2BD19E9716B0}" destId="{7BA73795-A245-467E-BE24-5416FD86209A}" srcOrd="2" destOrd="0" presId="urn:microsoft.com/office/officeart/2005/8/layout/orgChart1"/>
    <dgm:cxn modelId="{05383121-C785-49DA-9BF3-59B2B7A4F9E8}" type="presParOf" srcId="{60CB6DC7-77D2-4A35-B8A4-2BD19E9716B0}" destId="{586FD9D2-9F0F-4006-B06F-DF280926BC5B}" srcOrd="3" destOrd="0" presId="urn:microsoft.com/office/officeart/2005/8/layout/orgChart1"/>
    <dgm:cxn modelId="{65C3FD7C-0E08-4CA8-9A17-5328F6AA2F6D}" type="presParOf" srcId="{586FD9D2-9F0F-4006-B06F-DF280926BC5B}" destId="{E7717D76-D0AF-4227-BE0A-FBDA3922C040}" srcOrd="0" destOrd="0" presId="urn:microsoft.com/office/officeart/2005/8/layout/orgChart1"/>
    <dgm:cxn modelId="{0F0F4384-D12C-47B6-B206-4754811BC684}" type="presParOf" srcId="{E7717D76-D0AF-4227-BE0A-FBDA3922C040}" destId="{33276428-B538-4463-97EC-AC510A8C1CB9}" srcOrd="0" destOrd="0" presId="urn:microsoft.com/office/officeart/2005/8/layout/orgChart1"/>
    <dgm:cxn modelId="{8088C51A-FDFF-4EC6-B977-3DD834D5C14B}" type="presParOf" srcId="{E7717D76-D0AF-4227-BE0A-FBDA3922C040}" destId="{106B9E69-B0B2-4A80-B430-B387C3F41A3D}" srcOrd="1" destOrd="0" presId="urn:microsoft.com/office/officeart/2005/8/layout/orgChart1"/>
    <dgm:cxn modelId="{7072EC63-0E8F-4487-9A78-4B471E719EC2}" type="presParOf" srcId="{586FD9D2-9F0F-4006-B06F-DF280926BC5B}" destId="{41F7A624-7041-43D3-BDF2-7749114F50E6}" srcOrd="1" destOrd="0" presId="urn:microsoft.com/office/officeart/2005/8/layout/orgChart1"/>
    <dgm:cxn modelId="{203B956D-8B66-4282-9BA3-5B449F8F6F6A}" type="presParOf" srcId="{586FD9D2-9F0F-4006-B06F-DF280926BC5B}" destId="{F7095511-468E-4665-A09D-2B2006ECD36E}" srcOrd="2" destOrd="0" presId="urn:microsoft.com/office/officeart/2005/8/layout/orgChart1"/>
    <dgm:cxn modelId="{1F649CDF-0AE2-400D-B329-09D4487265B9}" type="presParOf" srcId="{60CB6DC7-77D2-4A35-B8A4-2BD19E9716B0}" destId="{45494B74-3ED4-46BA-AC12-6DB58CD96B6A}" srcOrd="4" destOrd="0" presId="urn:microsoft.com/office/officeart/2005/8/layout/orgChart1"/>
    <dgm:cxn modelId="{36673487-9B1A-4581-A9F8-01909255EF04}" type="presParOf" srcId="{60CB6DC7-77D2-4A35-B8A4-2BD19E9716B0}" destId="{2BD2F572-E5B2-42F4-B1DA-B2DE90A50116}" srcOrd="5" destOrd="0" presId="urn:microsoft.com/office/officeart/2005/8/layout/orgChart1"/>
    <dgm:cxn modelId="{99EF190F-B8F2-4B2E-8367-7716AC93F376}" type="presParOf" srcId="{2BD2F572-E5B2-42F4-B1DA-B2DE90A50116}" destId="{4FB94DF8-8996-460D-952E-8570C8BF9E5F}" srcOrd="0" destOrd="0" presId="urn:microsoft.com/office/officeart/2005/8/layout/orgChart1"/>
    <dgm:cxn modelId="{C6B508AB-3716-4113-9F4C-E582EEDE033A}" type="presParOf" srcId="{4FB94DF8-8996-460D-952E-8570C8BF9E5F}" destId="{D3CE5028-E662-40F1-9329-CA241092246B}" srcOrd="0" destOrd="0" presId="urn:microsoft.com/office/officeart/2005/8/layout/orgChart1"/>
    <dgm:cxn modelId="{163D951E-3D33-4384-891C-739E28F49511}" type="presParOf" srcId="{4FB94DF8-8996-460D-952E-8570C8BF9E5F}" destId="{796BCDEB-6F92-4D7F-9368-AAA1090A16E9}" srcOrd="1" destOrd="0" presId="urn:microsoft.com/office/officeart/2005/8/layout/orgChart1"/>
    <dgm:cxn modelId="{D8199D2F-2631-455B-80C1-8E40404257BE}" type="presParOf" srcId="{2BD2F572-E5B2-42F4-B1DA-B2DE90A50116}" destId="{7DD5ECEE-58F8-4608-9226-F38A81E8D15D}" srcOrd="1" destOrd="0" presId="urn:microsoft.com/office/officeart/2005/8/layout/orgChart1"/>
    <dgm:cxn modelId="{2919F8C2-1C3A-4E76-B971-9E415D08CF9A}" type="presParOf" srcId="{2BD2F572-E5B2-42F4-B1DA-B2DE90A50116}" destId="{504DD2A7-B320-4E93-A2C4-D7DA9DED4FD8}" srcOrd="2" destOrd="0" presId="urn:microsoft.com/office/officeart/2005/8/layout/orgChart1"/>
    <dgm:cxn modelId="{25F1B47D-D74A-4B09-B07D-6244634DAC90}" type="presParOf" srcId="{60CB6DC7-77D2-4A35-B8A4-2BD19E9716B0}" destId="{23F44244-351A-4313-89DA-1D0C8020ABFA}" srcOrd="6" destOrd="0" presId="urn:microsoft.com/office/officeart/2005/8/layout/orgChart1"/>
    <dgm:cxn modelId="{3801CA25-24A4-4C56-9522-F7F174683C87}" type="presParOf" srcId="{60CB6DC7-77D2-4A35-B8A4-2BD19E9716B0}" destId="{04D03080-FCDD-435B-9097-DA7E4214C741}" srcOrd="7" destOrd="0" presId="urn:microsoft.com/office/officeart/2005/8/layout/orgChart1"/>
    <dgm:cxn modelId="{52E8EC24-51E0-4D08-AB71-6091AC3421F7}" type="presParOf" srcId="{04D03080-FCDD-435B-9097-DA7E4214C741}" destId="{1893CFF5-D809-477A-AFD5-27E7ACB3559D}" srcOrd="0" destOrd="0" presId="urn:microsoft.com/office/officeart/2005/8/layout/orgChart1"/>
    <dgm:cxn modelId="{7513331D-146D-4F4C-BF9B-C9F0D70099BA}" type="presParOf" srcId="{1893CFF5-D809-477A-AFD5-27E7ACB3559D}" destId="{612C0F5D-EFC2-4E92-8682-1B086BE24534}" srcOrd="0" destOrd="0" presId="urn:microsoft.com/office/officeart/2005/8/layout/orgChart1"/>
    <dgm:cxn modelId="{41718C5E-2CE6-4D28-929C-D73E4261BCAC}" type="presParOf" srcId="{1893CFF5-D809-477A-AFD5-27E7ACB3559D}" destId="{6328F3F3-0744-4439-B2E8-79062AEEC82D}" srcOrd="1" destOrd="0" presId="urn:microsoft.com/office/officeart/2005/8/layout/orgChart1"/>
    <dgm:cxn modelId="{BB3458B2-325B-4D27-A7D4-DD852B24A8C7}" type="presParOf" srcId="{04D03080-FCDD-435B-9097-DA7E4214C741}" destId="{7B18954F-C92F-4A2E-960D-E7B54F3A9750}" srcOrd="1" destOrd="0" presId="urn:microsoft.com/office/officeart/2005/8/layout/orgChart1"/>
    <dgm:cxn modelId="{0BD5C339-2312-4814-A7C7-F850D2C5148D}" type="presParOf" srcId="{04D03080-FCDD-435B-9097-DA7E4214C741}" destId="{38245F34-9EDB-4FC2-955D-DC7CEC4103C2}" srcOrd="2" destOrd="0" presId="urn:microsoft.com/office/officeart/2005/8/layout/orgChart1"/>
    <dgm:cxn modelId="{9F1E69A6-A181-48AF-97BC-272157C55AE7}" type="presParOf" srcId="{60CB6DC7-77D2-4A35-B8A4-2BD19E9716B0}" destId="{1452AAE3-7C60-42E7-B48D-825D20B797F8}" srcOrd="8" destOrd="0" presId="urn:microsoft.com/office/officeart/2005/8/layout/orgChart1"/>
    <dgm:cxn modelId="{F60075E4-B789-46E7-B240-257EB357740A}" type="presParOf" srcId="{60CB6DC7-77D2-4A35-B8A4-2BD19E9716B0}" destId="{9E45F886-61EF-4A2B-95FB-0CBBAD1FA1AB}" srcOrd="9" destOrd="0" presId="urn:microsoft.com/office/officeart/2005/8/layout/orgChart1"/>
    <dgm:cxn modelId="{705CA5AD-D76B-4F22-9914-8226C16F0F8A}" type="presParOf" srcId="{9E45F886-61EF-4A2B-95FB-0CBBAD1FA1AB}" destId="{CAB04ADC-B21C-4AA2-8AAC-AFD0BD8D6B35}" srcOrd="0" destOrd="0" presId="urn:microsoft.com/office/officeart/2005/8/layout/orgChart1"/>
    <dgm:cxn modelId="{D3FEBB0A-D218-4EAA-9F59-0DE863B908D4}" type="presParOf" srcId="{CAB04ADC-B21C-4AA2-8AAC-AFD0BD8D6B35}" destId="{54550EDA-FE5B-4D6E-AE5A-37DCEBD432C6}" srcOrd="0" destOrd="0" presId="urn:microsoft.com/office/officeart/2005/8/layout/orgChart1"/>
    <dgm:cxn modelId="{32853D95-AA61-48D1-8CD6-F76D8E9008D3}" type="presParOf" srcId="{CAB04ADC-B21C-4AA2-8AAC-AFD0BD8D6B35}" destId="{74913850-F680-4EE9-9C66-538498415C60}" srcOrd="1" destOrd="0" presId="urn:microsoft.com/office/officeart/2005/8/layout/orgChart1"/>
    <dgm:cxn modelId="{91A092C3-8305-4316-B259-AA07433BCDCB}" type="presParOf" srcId="{9E45F886-61EF-4A2B-95FB-0CBBAD1FA1AB}" destId="{B4E13D2C-B175-46FB-8857-FCF23190FDFA}" srcOrd="1" destOrd="0" presId="urn:microsoft.com/office/officeart/2005/8/layout/orgChart1"/>
    <dgm:cxn modelId="{54DE4803-2845-4DD2-BE6F-A0567306A41F}" type="presParOf" srcId="{9E45F886-61EF-4A2B-95FB-0CBBAD1FA1AB}" destId="{3CFB4F26-15BB-496E-BD23-D165B45E224C}" srcOrd="2" destOrd="0" presId="urn:microsoft.com/office/officeart/2005/8/layout/orgChart1"/>
    <dgm:cxn modelId="{8611495A-D7E0-4614-914F-8297E283EB7E}" type="presParOf" srcId="{60CB6DC7-77D2-4A35-B8A4-2BD19E9716B0}" destId="{EF058589-0EAD-4540-BE50-3525EB86D2D6}" srcOrd="10" destOrd="0" presId="urn:microsoft.com/office/officeart/2005/8/layout/orgChart1"/>
    <dgm:cxn modelId="{712AE019-2B78-48E0-8F46-C04FE2B95F2D}" type="presParOf" srcId="{60CB6DC7-77D2-4A35-B8A4-2BD19E9716B0}" destId="{EA31937F-D328-4B26-B242-667558808D4D}" srcOrd="11" destOrd="0" presId="urn:microsoft.com/office/officeart/2005/8/layout/orgChart1"/>
    <dgm:cxn modelId="{15EA57AF-AF71-44DF-B6B4-8E3DE8D30E56}" type="presParOf" srcId="{EA31937F-D328-4B26-B242-667558808D4D}" destId="{E6C371F6-A193-4C42-8B28-DB711D4C3A43}" srcOrd="0" destOrd="0" presId="urn:microsoft.com/office/officeart/2005/8/layout/orgChart1"/>
    <dgm:cxn modelId="{5554B942-2C29-430D-8925-BC8099ECBF46}" type="presParOf" srcId="{E6C371F6-A193-4C42-8B28-DB711D4C3A43}" destId="{086D4EEE-5856-4CCD-A755-5AABC3D1B1C3}" srcOrd="0" destOrd="0" presId="urn:microsoft.com/office/officeart/2005/8/layout/orgChart1"/>
    <dgm:cxn modelId="{5CAEA788-D00E-4E23-B058-E0C83D2E2E22}" type="presParOf" srcId="{E6C371F6-A193-4C42-8B28-DB711D4C3A43}" destId="{C15C84A0-24B0-40D1-BD62-B48FC5B8B2FE}" srcOrd="1" destOrd="0" presId="urn:microsoft.com/office/officeart/2005/8/layout/orgChart1"/>
    <dgm:cxn modelId="{D23DD701-FC83-4A4F-B92D-0E60FDA2493B}" type="presParOf" srcId="{EA31937F-D328-4B26-B242-667558808D4D}" destId="{1198569A-A42E-4D95-8E21-978D554A81DC}" srcOrd="1" destOrd="0" presId="urn:microsoft.com/office/officeart/2005/8/layout/orgChart1"/>
    <dgm:cxn modelId="{1705A63F-E2E2-4B67-BA8C-6799A1780E26}" type="presParOf" srcId="{EA31937F-D328-4B26-B242-667558808D4D}" destId="{EC8AA261-2834-4FC7-92DA-D26E12D1671F}" srcOrd="2" destOrd="0" presId="urn:microsoft.com/office/officeart/2005/8/layout/orgChart1"/>
    <dgm:cxn modelId="{478B16B2-F4E8-47EB-BCE8-D71B9CDC1341}" type="presParOf" srcId="{60CB6DC7-77D2-4A35-B8A4-2BD19E9716B0}" destId="{19DAD4F4-BDD1-4B18-A7BA-ED86D65B24AD}" srcOrd="12" destOrd="0" presId="urn:microsoft.com/office/officeart/2005/8/layout/orgChart1"/>
    <dgm:cxn modelId="{AF0BDD5D-3CE5-48F7-8FBE-2506BA04D57E}" type="presParOf" srcId="{60CB6DC7-77D2-4A35-B8A4-2BD19E9716B0}" destId="{918A67D1-D052-4666-B5F9-11B942AAA1AA}" srcOrd="13" destOrd="0" presId="urn:microsoft.com/office/officeart/2005/8/layout/orgChart1"/>
    <dgm:cxn modelId="{F3FE9BEE-DD25-4004-8120-E8EEC6F14791}" type="presParOf" srcId="{918A67D1-D052-4666-B5F9-11B942AAA1AA}" destId="{D1F81C95-FEA0-4DAF-BB95-9E1EB7849588}" srcOrd="0" destOrd="0" presId="urn:microsoft.com/office/officeart/2005/8/layout/orgChart1"/>
    <dgm:cxn modelId="{DE56A9E9-C26A-4B52-ADEC-AA0E8CA6D294}" type="presParOf" srcId="{D1F81C95-FEA0-4DAF-BB95-9E1EB7849588}" destId="{02741DF8-5B19-4907-BB9D-96B32D56E8E3}" srcOrd="0" destOrd="0" presId="urn:microsoft.com/office/officeart/2005/8/layout/orgChart1"/>
    <dgm:cxn modelId="{BBE0E2B7-A14A-4D25-9281-E0B9A2A522FC}" type="presParOf" srcId="{D1F81C95-FEA0-4DAF-BB95-9E1EB7849588}" destId="{F4DFE207-A4FE-4A34-BB45-7EE66CAF64F2}" srcOrd="1" destOrd="0" presId="urn:microsoft.com/office/officeart/2005/8/layout/orgChart1"/>
    <dgm:cxn modelId="{546EBFE1-D304-4C8E-8BAB-C62BE510621E}" type="presParOf" srcId="{918A67D1-D052-4666-B5F9-11B942AAA1AA}" destId="{7463ABDD-1B05-4C24-913B-A5F30C863DC6}" srcOrd="1" destOrd="0" presId="urn:microsoft.com/office/officeart/2005/8/layout/orgChart1"/>
    <dgm:cxn modelId="{0E66CB4B-F2C5-40F8-835D-B098F0AC6762}" type="presParOf" srcId="{918A67D1-D052-4666-B5F9-11B942AAA1AA}" destId="{34DB430E-9ED1-422E-8E1B-809AA8B2AC07}" srcOrd="2" destOrd="0" presId="urn:microsoft.com/office/officeart/2005/8/layout/orgChart1"/>
    <dgm:cxn modelId="{C70204FB-D8CD-4065-8C71-032534BC332D}" type="presParOf" srcId="{60CB6DC7-77D2-4A35-B8A4-2BD19E9716B0}" destId="{4285653A-9C3E-44D9-9A62-C46F51B50CB4}" srcOrd="14" destOrd="0" presId="urn:microsoft.com/office/officeart/2005/8/layout/orgChart1"/>
    <dgm:cxn modelId="{16400C3C-5B5B-4C12-9FCB-1A29144AC02F}" type="presParOf" srcId="{60CB6DC7-77D2-4A35-B8A4-2BD19E9716B0}" destId="{3F7C7A20-0E24-446D-97FB-C9C76AF1DE89}" srcOrd="15" destOrd="0" presId="urn:microsoft.com/office/officeart/2005/8/layout/orgChart1"/>
    <dgm:cxn modelId="{93B8CD02-35AD-4535-A834-026ACBE12F8D}" type="presParOf" srcId="{3F7C7A20-0E24-446D-97FB-C9C76AF1DE89}" destId="{B976113F-97B3-4177-9A4E-730F8F84FAB8}" srcOrd="0" destOrd="0" presId="urn:microsoft.com/office/officeart/2005/8/layout/orgChart1"/>
    <dgm:cxn modelId="{3E9374CB-E2B3-4502-A187-5C12A02BBB8E}" type="presParOf" srcId="{B976113F-97B3-4177-9A4E-730F8F84FAB8}" destId="{1C871BB5-62F6-4885-ACD0-7703A22589F8}" srcOrd="0" destOrd="0" presId="urn:microsoft.com/office/officeart/2005/8/layout/orgChart1"/>
    <dgm:cxn modelId="{1637C2D7-EF2C-4F4D-BD0B-9EAD7F3CF874}" type="presParOf" srcId="{B976113F-97B3-4177-9A4E-730F8F84FAB8}" destId="{40EFDCFE-6259-4D34-8B44-87E278B72383}" srcOrd="1" destOrd="0" presId="urn:microsoft.com/office/officeart/2005/8/layout/orgChart1"/>
    <dgm:cxn modelId="{C9C0AE2F-9CCB-4749-B114-9FC8F438E7C1}" type="presParOf" srcId="{3F7C7A20-0E24-446D-97FB-C9C76AF1DE89}" destId="{B91B8244-32AD-42A4-92D4-CB4770897114}" srcOrd="1" destOrd="0" presId="urn:microsoft.com/office/officeart/2005/8/layout/orgChart1"/>
    <dgm:cxn modelId="{75316642-DD1E-4BAC-BC45-207E5D1613A6}" type="presParOf" srcId="{3F7C7A20-0E24-446D-97FB-C9C76AF1DE89}" destId="{1970A3A8-004E-441D-9602-3AE4BFF966BB}" srcOrd="2" destOrd="0" presId="urn:microsoft.com/office/officeart/2005/8/layout/orgChart1"/>
    <dgm:cxn modelId="{3C6F9E21-FF52-426F-B641-1E5D0DDF02F2}" type="presParOf" srcId="{60CB6DC7-77D2-4A35-B8A4-2BD19E9716B0}" destId="{E051DEF9-EB24-4E61-8DDF-28711B3D1961}" srcOrd="16" destOrd="0" presId="urn:microsoft.com/office/officeart/2005/8/layout/orgChart1"/>
    <dgm:cxn modelId="{28C692BD-458A-4920-A91A-C20A8B7D3236}" type="presParOf" srcId="{60CB6DC7-77D2-4A35-B8A4-2BD19E9716B0}" destId="{1790A086-014C-48DB-898D-CAF28D640590}" srcOrd="17" destOrd="0" presId="urn:microsoft.com/office/officeart/2005/8/layout/orgChart1"/>
    <dgm:cxn modelId="{829F6796-356C-48FD-B25D-26208F3104A1}" type="presParOf" srcId="{1790A086-014C-48DB-898D-CAF28D640590}" destId="{44C7FE0A-DC70-4DAA-AD69-1B9A412EF065}" srcOrd="0" destOrd="0" presId="urn:microsoft.com/office/officeart/2005/8/layout/orgChart1"/>
    <dgm:cxn modelId="{BC0FD9EF-5B8C-43E7-A43F-B1896FCE8686}" type="presParOf" srcId="{44C7FE0A-DC70-4DAA-AD69-1B9A412EF065}" destId="{04901C3C-C9E4-4718-A6DB-6FAFE385C3B5}" srcOrd="0" destOrd="0" presId="urn:microsoft.com/office/officeart/2005/8/layout/orgChart1"/>
    <dgm:cxn modelId="{22B4EA3C-1248-4A9B-9073-3853786D7B1A}" type="presParOf" srcId="{44C7FE0A-DC70-4DAA-AD69-1B9A412EF065}" destId="{CC92D6C7-2693-49F6-B644-D26F4B67C635}" srcOrd="1" destOrd="0" presId="urn:microsoft.com/office/officeart/2005/8/layout/orgChart1"/>
    <dgm:cxn modelId="{E533DE81-203C-4739-9102-3D094DBCB1DB}" type="presParOf" srcId="{1790A086-014C-48DB-898D-CAF28D640590}" destId="{E15BAABB-15F0-4486-ACDD-ECAB66CCEA8C}" srcOrd="1" destOrd="0" presId="urn:microsoft.com/office/officeart/2005/8/layout/orgChart1"/>
    <dgm:cxn modelId="{360F594F-D14E-4F7B-8D2D-74D967FB50E6}" type="presParOf" srcId="{1790A086-014C-48DB-898D-CAF28D640590}" destId="{CEB5D3E4-D6D6-4957-9B31-B5C80A35534C}" srcOrd="2" destOrd="0" presId="urn:microsoft.com/office/officeart/2005/8/layout/orgChart1"/>
    <dgm:cxn modelId="{92DFA491-B4FE-4533-8ADA-E75CCAA63099}" type="presParOf" srcId="{60CB6DC7-77D2-4A35-B8A4-2BD19E9716B0}" destId="{222B6181-6608-4696-9457-D00D9C39803B}" srcOrd="18" destOrd="0" presId="urn:microsoft.com/office/officeart/2005/8/layout/orgChart1"/>
    <dgm:cxn modelId="{E8596FC5-25B9-4F66-8E75-360BEB632DDD}" type="presParOf" srcId="{60CB6DC7-77D2-4A35-B8A4-2BD19E9716B0}" destId="{9B40B91E-322C-4AA4-8EA8-780DA6A45BE5}" srcOrd="19" destOrd="0" presId="urn:microsoft.com/office/officeart/2005/8/layout/orgChart1"/>
    <dgm:cxn modelId="{5257B3E5-E60B-4485-9246-FC964BE7B3C3}" type="presParOf" srcId="{9B40B91E-322C-4AA4-8EA8-780DA6A45BE5}" destId="{BDCF7894-B77B-4064-BF1E-A1B44394E03B}" srcOrd="0" destOrd="0" presId="urn:microsoft.com/office/officeart/2005/8/layout/orgChart1"/>
    <dgm:cxn modelId="{D936FE95-B7AA-4E7B-BBE2-B83CD00CBFB2}" type="presParOf" srcId="{BDCF7894-B77B-4064-BF1E-A1B44394E03B}" destId="{116F8CE3-A21E-4C42-8A05-643D5FE31379}" srcOrd="0" destOrd="0" presId="urn:microsoft.com/office/officeart/2005/8/layout/orgChart1"/>
    <dgm:cxn modelId="{1F3C6750-7D25-46CE-BB1C-E6A46578B2B5}" type="presParOf" srcId="{BDCF7894-B77B-4064-BF1E-A1B44394E03B}" destId="{0EB445A3-65D6-4932-8805-A0DBA0D91855}" srcOrd="1" destOrd="0" presId="urn:microsoft.com/office/officeart/2005/8/layout/orgChart1"/>
    <dgm:cxn modelId="{FBF79A5E-9DBB-4BFD-9E00-CED38EF785C4}" type="presParOf" srcId="{9B40B91E-322C-4AA4-8EA8-780DA6A45BE5}" destId="{C0D9C6E3-2178-4442-8BD2-1E17CFD69DFB}" srcOrd="1" destOrd="0" presId="urn:microsoft.com/office/officeart/2005/8/layout/orgChart1"/>
    <dgm:cxn modelId="{ABBA94C2-1E61-4701-AEC0-9E41D363E498}" type="presParOf" srcId="{9B40B91E-322C-4AA4-8EA8-780DA6A45BE5}" destId="{BAA5AFA4-0178-4E56-8929-61EBB54BD925}" srcOrd="2" destOrd="0" presId="urn:microsoft.com/office/officeart/2005/8/layout/orgChart1"/>
    <dgm:cxn modelId="{B3F6C73B-1AEE-4E9B-85D3-BBB3AB62F692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3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C3B9CA8A-9174-4EE7-9F30-2E8EF12A001B}" type="presOf" srcId="{815BE3AE-520C-401A-A055-DEC3D7FE5E42}" destId="{894B5E8F-9592-4CE9-B1C0-6BE0E501D811}" srcOrd="0" destOrd="0" presId="urn:microsoft.com/office/officeart/2005/8/layout/orgChart1"/>
    <dgm:cxn modelId="{F6FB8C25-6500-4363-9B04-2B15AB7518DA}" type="presOf" srcId="{209D2B16-0651-4761-AF34-AF11EC34ABAF}" destId="{40EFDCFE-6259-4D34-8B44-87E278B72383}" srcOrd="1" destOrd="0" presId="urn:microsoft.com/office/officeart/2005/8/layout/orgChart1"/>
    <dgm:cxn modelId="{BD853978-0557-48E2-A0F4-FE4D70D52033}" type="presOf" srcId="{F7E492C0-D75F-483F-B208-20528FF56183}" destId="{612C0F5D-EFC2-4E92-8682-1B086BE24534}" srcOrd="0" destOrd="0" presId="urn:microsoft.com/office/officeart/2005/8/layout/orgChart1"/>
    <dgm:cxn modelId="{D5E1C6B6-CD17-4B19-8BA8-F25475175C8E}" type="presOf" srcId="{86D92570-30BE-4FC6-AB1F-3EF239C7C587}" destId="{222B6181-6608-4696-9457-D00D9C39803B}" srcOrd="0" destOrd="0" presId="urn:microsoft.com/office/officeart/2005/8/layout/orgChart1"/>
    <dgm:cxn modelId="{BA360A81-B772-459D-A938-46EDCD532570}" type="presOf" srcId="{229EED26-B32A-4EAA-9BC7-9172C72B77A4}" destId="{45494B74-3ED4-46BA-AC12-6DB58CD96B6A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7050338F-1E6A-49E8-AFB3-26758B85340F}" type="presOf" srcId="{0B72B09D-2B6B-491D-84E3-8D273CC5A045}" destId="{4285653A-9C3E-44D9-9A62-C46F51B50CB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96F77B86-3C4C-4B3F-A3CC-E5505F981195}" type="presOf" srcId="{9BF821AB-73D7-46E1-908F-129515DC495D}" destId="{D3CE5028-E662-40F1-9329-CA241092246B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5A3FD9E2-B13B-4E8A-BCED-EFD7969D46AA}" type="presOf" srcId="{52A7B299-987B-4C85-966A-44913F9C8407}" destId="{23F44244-351A-4313-89DA-1D0C8020ABFA}" srcOrd="0" destOrd="0" presId="urn:microsoft.com/office/officeart/2005/8/layout/orgChart1"/>
    <dgm:cxn modelId="{63E3EA97-FC67-4602-A1CB-87435911566C}" type="presOf" srcId="{08C27CB2-FCF0-4D44-A11A-51AB8C303D76}" destId="{02741DF8-5B19-4907-BB9D-96B32D56E8E3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D31A40AB-8308-4864-AB2C-CE3F6CBE6CC0}" type="presOf" srcId="{18D177C1-524B-4A5E-BB2A-51D15420D5EC}" destId="{BFF4297D-9DD5-4F82-A9FC-F8971922BE74}" srcOrd="0" destOrd="0" presId="urn:microsoft.com/office/officeart/2005/8/layout/orgChart1"/>
    <dgm:cxn modelId="{E7AEE980-D371-4F5F-8AF6-47BFCA583312}" type="presOf" srcId="{08C27CB2-FCF0-4D44-A11A-51AB8C303D76}" destId="{F4DFE207-A4FE-4A34-BB45-7EE66CAF64F2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3C2FBB1-46E2-4578-A8E4-01A8156EFDA1}" type="presOf" srcId="{99EADA56-EACC-4463-9172-D13F14025A35}" destId="{24AE9095-9813-42A7-BD70-FBFF559B67F0}" srcOrd="0" destOrd="0" presId="urn:microsoft.com/office/officeart/2005/8/layout/orgChart1"/>
    <dgm:cxn modelId="{73FA5FB5-F0DA-4209-8C62-9574458D752A}" type="presOf" srcId="{CFB979D6-F55C-4C35-8C9E-410527FCC021}" destId="{106B9E69-B0B2-4A80-B430-B387C3F41A3D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52360824-B472-4A33-8CF3-6EF4740B31D7}" type="presOf" srcId="{9BF821AB-73D7-46E1-908F-129515DC495D}" destId="{796BCDEB-6F92-4D7F-9368-AAA1090A16E9}" srcOrd="1" destOrd="0" presId="urn:microsoft.com/office/officeart/2005/8/layout/orgChart1"/>
    <dgm:cxn modelId="{649B1D29-D25F-4C8E-9DBB-4D5C254D905E}" type="presOf" srcId="{51334DF0-F427-4345-95B1-1889CAB9077B}" destId="{7BA73795-A245-467E-BE24-5416FD86209A}" srcOrd="0" destOrd="0" presId="urn:microsoft.com/office/officeart/2005/8/layout/orgChart1"/>
    <dgm:cxn modelId="{2F21D855-74F1-4952-91A0-1E5C5034F125}" type="presOf" srcId="{754F6713-7476-4A81-8DDB-06AC19D18242}" destId="{EF058589-0EAD-4540-BE50-3525EB86D2D6}" srcOrd="0" destOrd="0" presId="urn:microsoft.com/office/officeart/2005/8/layout/orgChart1"/>
    <dgm:cxn modelId="{05B48029-D0C2-4CAB-8608-7075F03C1E5D}" type="presOf" srcId="{D6BAF78C-B810-4056-AEF8-944BF2239042}" destId="{795D1D43-E1F6-4FE7-96DC-9DC569EB1645}" srcOrd="1" destOrd="0" presId="urn:microsoft.com/office/officeart/2005/8/layout/orgChart1"/>
    <dgm:cxn modelId="{901DE901-EA56-4854-8F60-95FD2DF217DF}" type="presOf" srcId="{37F786C1-9D59-4051-8EA8-8B35A42D16F5}" destId="{19DAD4F4-BDD1-4B18-A7BA-ED86D65B24AD}" srcOrd="0" destOrd="0" presId="urn:microsoft.com/office/officeart/2005/8/layout/orgChart1"/>
    <dgm:cxn modelId="{DB1443C5-AF92-47E4-8542-A75B2924FC95}" type="presOf" srcId="{0EBCA0ED-4E9E-47AC-95AD-E5969C27F72B}" destId="{CC92D6C7-2693-49F6-B644-D26F4B67C635}" srcOrd="1" destOrd="0" presId="urn:microsoft.com/office/officeart/2005/8/layout/orgChart1"/>
    <dgm:cxn modelId="{67501741-FEB1-4B09-BE78-D7A51D02A9E1}" type="presOf" srcId="{209D2B16-0651-4761-AF34-AF11EC34ABAF}" destId="{1C871BB5-62F6-4885-ACD0-7703A22589F8}" srcOrd="0" destOrd="0" presId="urn:microsoft.com/office/officeart/2005/8/layout/orgChart1"/>
    <dgm:cxn modelId="{050326C6-6F8F-4E72-813B-573EB1AB027A}" type="presOf" srcId="{BD8BAC0E-89CF-48E6-B661-423D85A2D0A4}" destId="{74913850-F680-4EE9-9C66-538498415C60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DBC9F223-C807-4FC7-BA69-0280D5B7543A}" type="presOf" srcId="{F7E492C0-D75F-483F-B208-20528FF56183}" destId="{6328F3F3-0744-4439-B2E8-79062AEEC82D}" srcOrd="1" destOrd="0" presId="urn:microsoft.com/office/officeart/2005/8/layout/orgChart1"/>
    <dgm:cxn modelId="{6B8AD469-35AC-4CB7-900A-498B2318F601}" type="presOf" srcId="{BD8BAC0E-89CF-48E6-B661-423D85A2D0A4}" destId="{54550EDA-FE5B-4D6E-AE5A-37DCEBD432C6}" srcOrd="0" destOrd="0" presId="urn:microsoft.com/office/officeart/2005/8/layout/orgChart1"/>
    <dgm:cxn modelId="{6976ED3C-AEDF-4447-A419-E46B9801E621}" type="presOf" srcId="{ED5178BE-DB7A-4128-90DE-10D3BAD51C26}" destId="{116F8CE3-A21E-4C42-8A05-643D5FE31379}" srcOrd="0" destOrd="0" presId="urn:microsoft.com/office/officeart/2005/8/layout/orgChart1"/>
    <dgm:cxn modelId="{2090EB93-7D3F-41D9-A914-B341C519DA73}" type="presOf" srcId="{B194E6A4-343B-4897-91E1-32A66AF365E3}" destId="{E051DEF9-EB24-4E61-8DDF-28711B3D1961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FCE7E343-821E-4423-B607-CBA4F5C126A6}" type="presOf" srcId="{99EADA56-EACC-4463-9172-D13F14025A35}" destId="{0C688BC0-7AC1-40D0-BA1A-812F1047DA73}" srcOrd="1" destOrd="0" presId="urn:microsoft.com/office/officeart/2005/8/layout/orgChart1"/>
    <dgm:cxn modelId="{66F2DED6-F18A-4FC5-B9D6-15B8056D6145}" type="presOf" srcId="{ED5178BE-DB7A-4128-90DE-10D3BAD51C26}" destId="{0EB445A3-65D6-4932-8805-A0DBA0D91855}" srcOrd="1" destOrd="0" presId="urn:microsoft.com/office/officeart/2005/8/layout/orgChart1"/>
    <dgm:cxn modelId="{053CE0CE-45F5-4C3E-A2E7-E7F1535FA9AF}" type="presOf" srcId="{0EBCA0ED-4E9E-47AC-95AD-E5969C27F72B}" destId="{04901C3C-C9E4-4718-A6DB-6FAFE385C3B5}" srcOrd="0" destOrd="0" presId="urn:microsoft.com/office/officeart/2005/8/layout/orgChart1"/>
    <dgm:cxn modelId="{D0718010-3736-4C63-BF3D-6E330FD87634}" type="presOf" srcId="{E5ADD0F3-3D14-4723-84F1-B7D2F082ED36}" destId="{086D4EEE-5856-4CCD-A755-5AABC3D1B1C3}" srcOrd="0" destOrd="0" presId="urn:microsoft.com/office/officeart/2005/8/layout/orgChart1"/>
    <dgm:cxn modelId="{635684C6-311B-4BC0-9DDF-36377C607F3A}" type="presOf" srcId="{CFB979D6-F55C-4C35-8C9E-410527FCC021}" destId="{33276428-B538-4463-97EC-AC510A8C1CB9}" srcOrd="0" destOrd="0" presId="urn:microsoft.com/office/officeart/2005/8/layout/orgChart1"/>
    <dgm:cxn modelId="{55AA2F7C-A508-4348-B6F9-7B7BC0CB987F}" type="presOf" srcId="{66D3B1A6-EC79-4688-9FD8-3631C52892A8}" destId="{1452AAE3-7C60-42E7-B48D-825D20B797F8}" srcOrd="0" destOrd="0" presId="urn:microsoft.com/office/officeart/2005/8/layout/orgChart1"/>
    <dgm:cxn modelId="{5277D06C-002A-42C1-A212-56C628E646C8}" type="presOf" srcId="{D6BAF78C-B810-4056-AEF8-944BF2239042}" destId="{A0751396-217E-4E2F-971C-00D04A696A6F}" srcOrd="0" destOrd="0" presId="urn:microsoft.com/office/officeart/2005/8/layout/orgChart1"/>
    <dgm:cxn modelId="{E7D4738E-ED68-45A2-80DB-8E44A5E7599B}" type="presOf" srcId="{E5ADD0F3-3D14-4723-84F1-B7D2F082ED36}" destId="{C15C84A0-24B0-40D1-BD62-B48FC5B8B2FE}" srcOrd="1" destOrd="0" presId="urn:microsoft.com/office/officeart/2005/8/layout/orgChart1"/>
    <dgm:cxn modelId="{99B5ABA0-12A1-4DC9-8565-88C00EDF64D2}" type="presParOf" srcId="{894B5E8F-9592-4CE9-B1C0-6BE0E501D811}" destId="{F6E6FEAD-6DBB-41DF-AA5C-F2D7862E1A0F}" srcOrd="0" destOrd="0" presId="urn:microsoft.com/office/officeart/2005/8/layout/orgChart1"/>
    <dgm:cxn modelId="{91BF78EC-7381-4AAA-887B-F4A8D0C691FD}" type="presParOf" srcId="{F6E6FEAD-6DBB-41DF-AA5C-F2D7862E1A0F}" destId="{F86EFF71-763B-4D0E-A9F8-B881FD6D4458}" srcOrd="0" destOrd="0" presId="urn:microsoft.com/office/officeart/2005/8/layout/orgChart1"/>
    <dgm:cxn modelId="{E607081A-F31C-413E-9A77-4A38B03BA4C7}" type="presParOf" srcId="{F86EFF71-763B-4D0E-A9F8-B881FD6D4458}" destId="{A0751396-217E-4E2F-971C-00D04A696A6F}" srcOrd="0" destOrd="0" presId="urn:microsoft.com/office/officeart/2005/8/layout/orgChart1"/>
    <dgm:cxn modelId="{F4727E95-016D-44A6-A3A2-EB2063F903C1}" type="presParOf" srcId="{F86EFF71-763B-4D0E-A9F8-B881FD6D4458}" destId="{795D1D43-E1F6-4FE7-96DC-9DC569EB1645}" srcOrd="1" destOrd="0" presId="urn:microsoft.com/office/officeart/2005/8/layout/orgChart1"/>
    <dgm:cxn modelId="{608950DF-61DD-4E62-9940-43431321B94C}" type="presParOf" srcId="{F6E6FEAD-6DBB-41DF-AA5C-F2D7862E1A0F}" destId="{60CB6DC7-77D2-4A35-B8A4-2BD19E9716B0}" srcOrd="1" destOrd="0" presId="urn:microsoft.com/office/officeart/2005/8/layout/orgChart1"/>
    <dgm:cxn modelId="{91D78AE1-128C-4CC2-A8EB-3B89C80D28CA}" type="presParOf" srcId="{60CB6DC7-77D2-4A35-B8A4-2BD19E9716B0}" destId="{BFF4297D-9DD5-4F82-A9FC-F8971922BE74}" srcOrd="0" destOrd="0" presId="urn:microsoft.com/office/officeart/2005/8/layout/orgChart1"/>
    <dgm:cxn modelId="{40614F90-453C-44BA-9577-499111EB1D1B}" type="presParOf" srcId="{60CB6DC7-77D2-4A35-B8A4-2BD19E9716B0}" destId="{09E2E397-B08A-4762-9BC9-CE60F5750A68}" srcOrd="1" destOrd="0" presId="urn:microsoft.com/office/officeart/2005/8/layout/orgChart1"/>
    <dgm:cxn modelId="{8FF4FB7E-A5B1-479F-A67B-46347242C5CA}" type="presParOf" srcId="{09E2E397-B08A-4762-9BC9-CE60F5750A68}" destId="{15C1C1EC-DC40-4C3E-83B7-E8E7AA213083}" srcOrd="0" destOrd="0" presId="urn:microsoft.com/office/officeart/2005/8/layout/orgChart1"/>
    <dgm:cxn modelId="{53E87A39-D097-4A71-BDCF-043539CBFED0}" type="presParOf" srcId="{15C1C1EC-DC40-4C3E-83B7-E8E7AA213083}" destId="{24AE9095-9813-42A7-BD70-FBFF559B67F0}" srcOrd="0" destOrd="0" presId="urn:microsoft.com/office/officeart/2005/8/layout/orgChart1"/>
    <dgm:cxn modelId="{2682A17C-874D-4F51-B857-10B5C7133DFC}" type="presParOf" srcId="{15C1C1EC-DC40-4C3E-83B7-E8E7AA213083}" destId="{0C688BC0-7AC1-40D0-BA1A-812F1047DA73}" srcOrd="1" destOrd="0" presId="urn:microsoft.com/office/officeart/2005/8/layout/orgChart1"/>
    <dgm:cxn modelId="{A23EAB5B-B986-4560-8164-3E0BF7C76EAD}" type="presParOf" srcId="{09E2E397-B08A-4762-9BC9-CE60F5750A68}" destId="{24EAD053-ECC4-46B5-B579-69C8FF485C87}" srcOrd="1" destOrd="0" presId="urn:microsoft.com/office/officeart/2005/8/layout/orgChart1"/>
    <dgm:cxn modelId="{BACE25E6-DD48-44E7-819A-6766A330126E}" type="presParOf" srcId="{09E2E397-B08A-4762-9BC9-CE60F5750A68}" destId="{98118BC6-806A-4595-8CB0-2425A43BA65B}" srcOrd="2" destOrd="0" presId="urn:microsoft.com/office/officeart/2005/8/layout/orgChart1"/>
    <dgm:cxn modelId="{C92FCA2A-E855-428B-A471-638ADDE7F59D}" type="presParOf" srcId="{60CB6DC7-77D2-4A35-B8A4-2BD19E9716B0}" destId="{7BA73795-A245-467E-BE24-5416FD86209A}" srcOrd="2" destOrd="0" presId="urn:microsoft.com/office/officeart/2005/8/layout/orgChart1"/>
    <dgm:cxn modelId="{D1AF30A0-6863-4677-A101-C44494B5EAB1}" type="presParOf" srcId="{60CB6DC7-77D2-4A35-B8A4-2BD19E9716B0}" destId="{586FD9D2-9F0F-4006-B06F-DF280926BC5B}" srcOrd="3" destOrd="0" presId="urn:microsoft.com/office/officeart/2005/8/layout/orgChart1"/>
    <dgm:cxn modelId="{5798CA01-4C3F-4E22-8CDC-C6D919E54AC6}" type="presParOf" srcId="{586FD9D2-9F0F-4006-B06F-DF280926BC5B}" destId="{E7717D76-D0AF-4227-BE0A-FBDA3922C040}" srcOrd="0" destOrd="0" presId="urn:microsoft.com/office/officeart/2005/8/layout/orgChart1"/>
    <dgm:cxn modelId="{CA3F24C3-2417-4C79-8510-5936EAEE92A2}" type="presParOf" srcId="{E7717D76-D0AF-4227-BE0A-FBDA3922C040}" destId="{33276428-B538-4463-97EC-AC510A8C1CB9}" srcOrd="0" destOrd="0" presId="urn:microsoft.com/office/officeart/2005/8/layout/orgChart1"/>
    <dgm:cxn modelId="{3C846241-1888-423E-B71B-20296A61B581}" type="presParOf" srcId="{E7717D76-D0AF-4227-BE0A-FBDA3922C040}" destId="{106B9E69-B0B2-4A80-B430-B387C3F41A3D}" srcOrd="1" destOrd="0" presId="urn:microsoft.com/office/officeart/2005/8/layout/orgChart1"/>
    <dgm:cxn modelId="{09F090FF-664C-4CAD-87E0-D08680BBDD07}" type="presParOf" srcId="{586FD9D2-9F0F-4006-B06F-DF280926BC5B}" destId="{41F7A624-7041-43D3-BDF2-7749114F50E6}" srcOrd="1" destOrd="0" presId="urn:microsoft.com/office/officeart/2005/8/layout/orgChart1"/>
    <dgm:cxn modelId="{69766166-9004-4D67-A678-828D5CDBE026}" type="presParOf" srcId="{586FD9D2-9F0F-4006-B06F-DF280926BC5B}" destId="{F7095511-468E-4665-A09D-2B2006ECD36E}" srcOrd="2" destOrd="0" presId="urn:microsoft.com/office/officeart/2005/8/layout/orgChart1"/>
    <dgm:cxn modelId="{68A3F390-1839-4D86-AFE5-0FE9289ACEC0}" type="presParOf" srcId="{60CB6DC7-77D2-4A35-B8A4-2BD19E9716B0}" destId="{45494B74-3ED4-46BA-AC12-6DB58CD96B6A}" srcOrd="4" destOrd="0" presId="urn:microsoft.com/office/officeart/2005/8/layout/orgChart1"/>
    <dgm:cxn modelId="{9F6C7322-3CB3-4C54-BF54-A70B4D580D28}" type="presParOf" srcId="{60CB6DC7-77D2-4A35-B8A4-2BD19E9716B0}" destId="{2BD2F572-E5B2-42F4-B1DA-B2DE90A50116}" srcOrd="5" destOrd="0" presId="urn:microsoft.com/office/officeart/2005/8/layout/orgChart1"/>
    <dgm:cxn modelId="{4C0284F2-2F2E-4CE7-A709-8F242D4C1A0B}" type="presParOf" srcId="{2BD2F572-E5B2-42F4-B1DA-B2DE90A50116}" destId="{4FB94DF8-8996-460D-952E-8570C8BF9E5F}" srcOrd="0" destOrd="0" presId="urn:microsoft.com/office/officeart/2005/8/layout/orgChart1"/>
    <dgm:cxn modelId="{68FD684B-0665-4BEA-82EB-BB44C81CDE35}" type="presParOf" srcId="{4FB94DF8-8996-460D-952E-8570C8BF9E5F}" destId="{D3CE5028-E662-40F1-9329-CA241092246B}" srcOrd="0" destOrd="0" presId="urn:microsoft.com/office/officeart/2005/8/layout/orgChart1"/>
    <dgm:cxn modelId="{407D7389-A2A5-4C19-8A9B-14A8036D2AFA}" type="presParOf" srcId="{4FB94DF8-8996-460D-952E-8570C8BF9E5F}" destId="{796BCDEB-6F92-4D7F-9368-AAA1090A16E9}" srcOrd="1" destOrd="0" presId="urn:microsoft.com/office/officeart/2005/8/layout/orgChart1"/>
    <dgm:cxn modelId="{EF56E13F-D5A5-410E-9B27-8F4CEFC1AE42}" type="presParOf" srcId="{2BD2F572-E5B2-42F4-B1DA-B2DE90A50116}" destId="{7DD5ECEE-58F8-4608-9226-F38A81E8D15D}" srcOrd="1" destOrd="0" presId="urn:microsoft.com/office/officeart/2005/8/layout/orgChart1"/>
    <dgm:cxn modelId="{13C0B4F3-DC01-4254-856A-B13DFFAF83E1}" type="presParOf" srcId="{2BD2F572-E5B2-42F4-B1DA-B2DE90A50116}" destId="{504DD2A7-B320-4E93-A2C4-D7DA9DED4FD8}" srcOrd="2" destOrd="0" presId="urn:microsoft.com/office/officeart/2005/8/layout/orgChart1"/>
    <dgm:cxn modelId="{747913BD-544B-46E1-A3E8-882F556028A0}" type="presParOf" srcId="{60CB6DC7-77D2-4A35-B8A4-2BD19E9716B0}" destId="{23F44244-351A-4313-89DA-1D0C8020ABFA}" srcOrd="6" destOrd="0" presId="urn:microsoft.com/office/officeart/2005/8/layout/orgChart1"/>
    <dgm:cxn modelId="{C183EF69-216C-4874-BD0D-FFCFE9F9CEB8}" type="presParOf" srcId="{60CB6DC7-77D2-4A35-B8A4-2BD19E9716B0}" destId="{04D03080-FCDD-435B-9097-DA7E4214C741}" srcOrd="7" destOrd="0" presId="urn:microsoft.com/office/officeart/2005/8/layout/orgChart1"/>
    <dgm:cxn modelId="{7CB68D46-6CC6-4DE2-8D21-BC8EA317EAEC}" type="presParOf" srcId="{04D03080-FCDD-435B-9097-DA7E4214C741}" destId="{1893CFF5-D809-477A-AFD5-27E7ACB3559D}" srcOrd="0" destOrd="0" presId="urn:microsoft.com/office/officeart/2005/8/layout/orgChart1"/>
    <dgm:cxn modelId="{3E6D6F9D-B046-40CB-B4F9-A97844AEBCE8}" type="presParOf" srcId="{1893CFF5-D809-477A-AFD5-27E7ACB3559D}" destId="{612C0F5D-EFC2-4E92-8682-1B086BE24534}" srcOrd="0" destOrd="0" presId="urn:microsoft.com/office/officeart/2005/8/layout/orgChart1"/>
    <dgm:cxn modelId="{F919C424-4A82-442D-AB4E-228AF6CB2E8F}" type="presParOf" srcId="{1893CFF5-D809-477A-AFD5-27E7ACB3559D}" destId="{6328F3F3-0744-4439-B2E8-79062AEEC82D}" srcOrd="1" destOrd="0" presId="urn:microsoft.com/office/officeart/2005/8/layout/orgChart1"/>
    <dgm:cxn modelId="{6BD6AF28-0A30-42C5-931B-5ECA2378A611}" type="presParOf" srcId="{04D03080-FCDD-435B-9097-DA7E4214C741}" destId="{7B18954F-C92F-4A2E-960D-E7B54F3A9750}" srcOrd="1" destOrd="0" presId="urn:microsoft.com/office/officeart/2005/8/layout/orgChart1"/>
    <dgm:cxn modelId="{E00EDFD9-B46A-4D4E-AA16-0E805357B81F}" type="presParOf" srcId="{04D03080-FCDD-435B-9097-DA7E4214C741}" destId="{38245F34-9EDB-4FC2-955D-DC7CEC4103C2}" srcOrd="2" destOrd="0" presId="urn:microsoft.com/office/officeart/2005/8/layout/orgChart1"/>
    <dgm:cxn modelId="{70E83E1C-E58A-4677-9071-2B656ABEE439}" type="presParOf" srcId="{60CB6DC7-77D2-4A35-B8A4-2BD19E9716B0}" destId="{1452AAE3-7C60-42E7-B48D-825D20B797F8}" srcOrd="8" destOrd="0" presId="urn:microsoft.com/office/officeart/2005/8/layout/orgChart1"/>
    <dgm:cxn modelId="{DECAEE9E-87D8-4EE5-87FD-A8937CD7DFD3}" type="presParOf" srcId="{60CB6DC7-77D2-4A35-B8A4-2BD19E9716B0}" destId="{9E45F886-61EF-4A2B-95FB-0CBBAD1FA1AB}" srcOrd="9" destOrd="0" presId="urn:microsoft.com/office/officeart/2005/8/layout/orgChart1"/>
    <dgm:cxn modelId="{B2B22411-2570-42B9-AEDB-D5EA51FF25AC}" type="presParOf" srcId="{9E45F886-61EF-4A2B-95FB-0CBBAD1FA1AB}" destId="{CAB04ADC-B21C-4AA2-8AAC-AFD0BD8D6B35}" srcOrd="0" destOrd="0" presId="urn:microsoft.com/office/officeart/2005/8/layout/orgChart1"/>
    <dgm:cxn modelId="{B8B41DA0-B476-465C-983A-81AC14010620}" type="presParOf" srcId="{CAB04ADC-B21C-4AA2-8AAC-AFD0BD8D6B35}" destId="{54550EDA-FE5B-4D6E-AE5A-37DCEBD432C6}" srcOrd="0" destOrd="0" presId="urn:microsoft.com/office/officeart/2005/8/layout/orgChart1"/>
    <dgm:cxn modelId="{05E31FA0-111A-4A4F-87D1-9940A4C5EEB7}" type="presParOf" srcId="{CAB04ADC-B21C-4AA2-8AAC-AFD0BD8D6B35}" destId="{74913850-F680-4EE9-9C66-538498415C60}" srcOrd="1" destOrd="0" presId="urn:microsoft.com/office/officeart/2005/8/layout/orgChart1"/>
    <dgm:cxn modelId="{95B7FC74-CA48-4087-B110-DCB754B49695}" type="presParOf" srcId="{9E45F886-61EF-4A2B-95FB-0CBBAD1FA1AB}" destId="{B4E13D2C-B175-46FB-8857-FCF23190FDFA}" srcOrd="1" destOrd="0" presId="urn:microsoft.com/office/officeart/2005/8/layout/orgChart1"/>
    <dgm:cxn modelId="{C71D771A-05E5-4296-B7E1-A9E06C9F57CE}" type="presParOf" srcId="{9E45F886-61EF-4A2B-95FB-0CBBAD1FA1AB}" destId="{3CFB4F26-15BB-496E-BD23-D165B45E224C}" srcOrd="2" destOrd="0" presId="urn:microsoft.com/office/officeart/2005/8/layout/orgChart1"/>
    <dgm:cxn modelId="{D7654114-9275-4EF4-94FE-2BEB9F951CBC}" type="presParOf" srcId="{60CB6DC7-77D2-4A35-B8A4-2BD19E9716B0}" destId="{EF058589-0EAD-4540-BE50-3525EB86D2D6}" srcOrd="10" destOrd="0" presId="urn:microsoft.com/office/officeart/2005/8/layout/orgChart1"/>
    <dgm:cxn modelId="{1145E782-E8F4-45A4-AE7F-0A819394EDF2}" type="presParOf" srcId="{60CB6DC7-77D2-4A35-B8A4-2BD19E9716B0}" destId="{EA31937F-D328-4B26-B242-667558808D4D}" srcOrd="11" destOrd="0" presId="urn:microsoft.com/office/officeart/2005/8/layout/orgChart1"/>
    <dgm:cxn modelId="{4964ADCA-1F9E-4310-B455-B7243BC6F7D0}" type="presParOf" srcId="{EA31937F-D328-4B26-B242-667558808D4D}" destId="{E6C371F6-A193-4C42-8B28-DB711D4C3A43}" srcOrd="0" destOrd="0" presId="urn:microsoft.com/office/officeart/2005/8/layout/orgChart1"/>
    <dgm:cxn modelId="{BC62EEEB-176E-4C07-9F3A-E0C38D7EF6A5}" type="presParOf" srcId="{E6C371F6-A193-4C42-8B28-DB711D4C3A43}" destId="{086D4EEE-5856-4CCD-A755-5AABC3D1B1C3}" srcOrd="0" destOrd="0" presId="urn:microsoft.com/office/officeart/2005/8/layout/orgChart1"/>
    <dgm:cxn modelId="{BD9AAC28-8149-4791-B9E1-9C4B58204DFD}" type="presParOf" srcId="{E6C371F6-A193-4C42-8B28-DB711D4C3A43}" destId="{C15C84A0-24B0-40D1-BD62-B48FC5B8B2FE}" srcOrd="1" destOrd="0" presId="urn:microsoft.com/office/officeart/2005/8/layout/orgChart1"/>
    <dgm:cxn modelId="{98D34DD8-7D40-40A8-BE3C-C69EBA5EC047}" type="presParOf" srcId="{EA31937F-D328-4B26-B242-667558808D4D}" destId="{1198569A-A42E-4D95-8E21-978D554A81DC}" srcOrd="1" destOrd="0" presId="urn:microsoft.com/office/officeart/2005/8/layout/orgChart1"/>
    <dgm:cxn modelId="{A3B06879-381E-469A-93AF-F175ED8DC88F}" type="presParOf" srcId="{EA31937F-D328-4B26-B242-667558808D4D}" destId="{EC8AA261-2834-4FC7-92DA-D26E12D1671F}" srcOrd="2" destOrd="0" presId="urn:microsoft.com/office/officeart/2005/8/layout/orgChart1"/>
    <dgm:cxn modelId="{8D53E7F0-EBAA-4DC4-80AA-4FE4B849F662}" type="presParOf" srcId="{60CB6DC7-77D2-4A35-B8A4-2BD19E9716B0}" destId="{19DAD4F4-BDD1-4B18-A7BA-ED86D65B24AD}" srcOrd="12" destOrd="0" presId="urn:microsoft.com/office/officeart/2005/8/layout/orgChart1"/>
    <dgm:cxn modelId="{80649448-382D-4D5C-91AB-38EF692764CA}" type="presParOf" srcId="{60CB6DC7-77D2-4A35-B8A4-2BD19E9716B0}" destId="{918A67D1-D052-4666-B5F9-11B942AAA1AA}" srcOrd="13" destOrd="0" presId="urn:microsoft.com/office/officeart/2005/8/layout/orgChart1"/>
    <dgm:cxn modelId="{921B768C-9060-439B-BDA2-C9FA9CD2E0C6}" type="presParOf" srcId="{918A67D1-D052-4666-B5F9-11B942AAA1AA}" destId="{D1F81C95-FEA0-4DAF-BB95-9E1EB7849588}" srcOrd="0" destOrd="0" presId="urn:microsoft.com/office/officeart/2005/8/layout/orgChart1"/>
    <dgm:cxn modelId="{2F4936BD-362E-434C-92B1-E404C9FAA9CD}" type="presParOf" srcId="{D1F81C95-FEA0-4DAF-BB95-9E1EB7849588}" destId="{02741DF8-5B19-4907-BB9D-96B32D56E8E3}" srcOrd="0" destOrd="0" presId="urn:microsoft.com/office/officeart/2005/8/layout/orgChart1"/>
    <dgm:cxn modelId="{79E0B1D5-FE28-48D7-9F54-B79019F5851B}" type="presParOf" srcId="{D1F81C95-FEA0-4DAF-BB95-9E1EB7849588}" destId="{F4DFE207-A4FE-4A34-BB45-7EE66CAF64F2}" srcOrd="1" destOrd="0" presId="urn:microsoft.com/office/officeart/2005/8/layout/orgChart1"/>
    <dgm:cxn modelId="{F7A82429-3D42-4E2B-A535-5C95C133E3E7}" type="presParOf" srcId="{918A67D1-D052-4666-B5F9-11B942AAA1AA}" destId="{7463ABDD-1B05-4C24-913B-A5F30C863DC6}" srcOrd="1" destOrd="0" presId="urn:microsoft.com/office/officeart/2005/8/layout/orgChart1"/>
    <dgm:cxn modelId="{D60BE5DA-68FB-44CD-8156-855F36BF4758}" type="presParOf" srcId="{918A67D1-D052-4666-B5F9-11B942AAA1AA}" destId="{34DB430E-9ED1-422E-8E1B-809AA8B2AC07}" srcOrd="2" destOrd="0" presId="urn:microsoft.com/office/officeart/2005/8/layout/orgChart1"/>
    <dgm:cxn modelId="{B1AABCCE-9BBB-4517-8485-3743950C20E1}" type="presParOf" srcId="{60CB6DC7-77D2-4A35-B8A4-2BD19E9716B0}" destId="{4285653A-9C3E-44D9-9A62-C46F51B50CB4}" srcOrd="14" destOrd="0" presId="urn:microsoft.com/office/officeart/2005/8/layout/orgChart1"/>
    <dgm:cxn modelId="{F7881B78-B0C8-478C-8F8A-8A45D7654A6F}" type="presParOf" srcId="{60CB6DC7-77D2-4A35-B8A4-2BD19E9716B0}" destId="{3F7C7A20-0E24-446D-97FB-C9C76AF1DE89}" srcOrd="15" destOrd="0" presId="urn:microsoft.com/office/officeart/2005/8/layout/orgChart1"/>
    <dgm:cxn modelId="{5FA73EAE-8AA7-4CEA-ADFC-B3BBBEEC922D}" type="presParOf" srcId="{3F7C7A20-0E24-446D-97FB-C9C76AF1DE89}" destId="{B976113F-97B3-4177-9A4E-730F8F84FAB8}" srcOrd="0" destOrd="0" presId="urn:microsoft.com/office/officeart/2005/8/layout/orgChart1"/>
    <dgm:cxn modelId="{3E65169A-938A-4D8D-9001-0E8E232F74ED}" type="presParOf" srcId="{B976113F-97B3-4177-9A4E-730F8F84FAB8}" destId="{1C871BB5-62F6-4885-ACD0-7703A22589F8}" srcOrd="0" destOrd="0" presId="urn:microsoft.com/office/officeart/2005/8/layout/orgChart1"/>
    <dgm:cxn modelId="{A4BB3C12-1E0D-45FE-AB7D-47F69A2AC974}" type="presParOf" srcId="{B976113F-97B3-4177-9A4E-730F8F84FAB8}" destId="{40EFDCFE-6259-4D34-8B44-87E278B72383}" srcOrd="1" destOrd="0" presId="urn:microsoft.com/office/officeart/2005/8/layout/orgChart1"/>
    <dgm:cxn modelId="{38FB7DDD-FC62-4590-A5C6-E0FC9D271310}" type="presParOf" srcId="{3F7C7A20-0E24-446D-97FB-C9C76AF1DE89}" destId="{B91B8244-32AD-42A4-92D4-CB4770897114}" srcOrd="1" destOrd="0" presId="urn:microsoft.com/office/officeart/2005/8/layout/orgChart1"/>
    <dgm:cxn modelId="{9ADD2C32-50FD-4923-94A4-E167D6E6578F}" type="presParOf" srcId="{3F7C7A20-0E24-446D-97FB-C9C76AF1DE89}" destId="{1970A3A8-004E-441D-9602-3AE4BFF966BB}" srcOrd="2" destOrd="0" presId="urn:microsoft.com/office/officeart/2005/8/layout/orgChart1"/>
    <dgm:cxn modelId="{0733E8A9-FBB7-4E7A-9685-F77EF5B4D691}" type="presParOf" srcId="{60CB6DC7-77D2-4A35-B8A4-2BD19E9716B0}" destId="{E051DEF9-EB24-4E61-8DDF-28711B3D1961}" srcOrd="16" destOrd="0" presId="urn:microsoft.com/office/officeart/2005/8/layout/orgChart1"/>
    <dgm:cxn modelId="{B54367D3-46A8-4489-86DB-F4F82D29B09D}" type="presParOf" srcId="{60CB6DC7-77D2-4A35-B8A4-2BD19E9716B0}" destId="{1790A086-014C-48DB-898D-CAF28D640590}" srcOrd="17" destOrd="0" presId="urn:microsoft.com/office/officeart/2005/8/layout/orgChart1"/>
    <dgm:cxn modelId="{9963AEA8-F28B-42B7-B05D-2507FC60C44F}" type="presParOf" srcId="{1790A086-014C-48DB-898D-CAF28D640590}" destId="{44C7FE0A-DC70-4DAA-AD69-1B9A412EF065}" srcOrd="0" destOrd="0" presId="urn:microsoft.com/office/officeart/2005/8/layout/orgChart1"/>
    <dgm:cxn modelId="{10EBB1CF-F372-446E-9B69-00846E3A253E}" type="presParOf" srcId="{44C7FE0A-DC70-4DAA-AD69-1B9A412EF065}" destId="{04901C3C-C9E4-4718-A6DB-6FAFE385C3B5}" srcOrd="0" destOrd="0" presId="urn:microsoft.com/office/officeart/2005/8/layout/orgChart1"/>
    <dgm:cxn modelId="{ABD9E03C-0E64-4629-8B74-78607BD72F3F}" type="presParOf" srcId="{44C7FE0A-DC70-4DAA-AD69-1B9A412EF065}" destId="{CC92D6C7-2693-49F6-B644-D26F4B67C635}" srcOrd="1" destOrd="0" presId="urn:microsoft.com/office/officeart/2005/8/layout/orgChart1"/>
    <dgm:cxn modelId="{258252B2-E694-4CDF-A933-766FF3F05510}" type="presParOf" srcId="{1790A086-014C-48DB-898D-CAF28D640590}" destId="{E15BAABB-15F0-4486-ACDD-ECAB66CCEA8C}" srcOrd="1" destOrd="0" presId="urn:microsoft.com/office/officeart/2005/8/layout/orgChart1"/>
    <dgm:cxn modelId="{EC3F8C4D-CF31-4D9E-9627-1146D4443CBA}" type="presParOf" srcId="{1790A086-014C-48DB-898D-CAF28D640590}" destId="{CEB5D3E4-D6D6-4957-9B31-B5C80A35534C}" srcOrd="2" destOrd="0" presId="urn:microsoft.com/office/officeart/2005/8/layout/orgChart1"/>
    <dgm:cxn modelId="{7461AD54-AC95-47B2-B42A-C8810D467276}" type="presParOf" srcId="{60CB6DC7-77D2-4A35-B8A4-2BD19E9716B0}" destId="{222B6181-6608-4696-9457-D00D9C39803B}" srcOrd="18" destOrd="0" presId="urn:microsoft.com/office/officeart/2005/8/layout/orgChart1"/>
    <dgm:cxn modelId="{BD4E323A-D5FD-4C2F-9C17-1D672AF8697E}" type="presParOf" srcId="{60CB6DC7-77D2-4A35-B8A4-2BD19E9716B0}" destId="{9B40B91E-322C-4AA4-8EA8-780DA6A45BE5}" srcOrd="19" destOrd="0" presId="urn:microsoft.com/office/officeart/2005/8/layout/orgChart1"/>
    <dgm:cxn modelId="{691EEAB0-B047-4536-9E70-098A74C6A671}" type="presParOf" srcId="{9B40B91E-322C-4AA4-8EA8-780DA6A45BE5}" destId="{BDCF7894-B77B-4064-BF1E-A1B44394E03B}" srcOrd="0" destOrd="0" presId="urn:microsoft.com/office/officeart/2005/8/layout/orgChart1"/>
    <dgm:cxn modelId="{9412292F-122E-4019-AC62-2E9C0927BBF4}" type="presParOf" srcId="{BDCF7894-B77B-4064-BF1E-A1B44394E03B}" destId="{116F8CE3-A21E-4C42-8A05-643D5FE31379}" srcOrd="0" destOrd="0" presId="urn:microsoft.com/office/officeart/2005/8/layout/orgChart1"/>
    <dgm:cxn modelId="{F634E047-7420-4569-8D5F-D194D18389CE}" type="presParOf" srcId="{BDCF7894-B77B-4064-BF1E-A1B44394E03B}" destId="{0EB445A3-65D6-4932-8805-A0DBA0D91855}" srcOrd="1" destOrd="0" presId="urn:microsoft.com/office/officeart/2005/8/layout/orgChart1"/>
    <dgm:cxn modelId="{2A7DEAEB-E98E-4EFB-8979-D5EF74648FB5}" type="presParOf" srcId="{9B40B91E-322C-4AA4-8EA8-780DA6A45BE5}" destId="{C0D9C6E3-2178-4442-8BD2-1E17CFD69DFB}" srcOrd="1" destOrd="0" presId="urn:microsoft.com/office/officeart/2005/8/layout/orgChart1"/>
    <dgm:cxn modelId="{F33320EF-3508-4037-80E5-BA44FBFF0CF1}" type="presParOf" srcId="{9B40B91E-322C-4AA4-8EA8-780DA6A45BE5}" destId="{BAA5AFA4-0178-4E56-8929-61EBB54BD925}" srcOrd="2" destOrd="0" presId="urn:microsoft.com/office/officeart/2005/8/layout/orgChart1"/>
    <dgm:cxn modelId="{4120BE89-0EC0-41D3-9B26-0359CB01E860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3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E6D6E5A1-6EDD-4CAA-8D93-FE5AD70494D7}" type="presOf" srcId="{51334DF0-F427-4345-95B1-1889CAB9077B}" destId="{7BA73795-A245-467E-BE24-5416FD86209A}" srcOrd="0" destOrd="0" presId="urn:microsoft.com/office/officeart/2005/8/layout/orgChart1"/>
    <dgm:cxn modelId="{0D1B636F-31E7-41A8-AAA6-2D7B05BBEB6E}" type="presOf" srcId="{ED5178BE-DB7A-4128-90DE-10D3BAD51C26}" destId="{116F8CE3-A21E-4C42-8A05-643D5FE31379}" srcOrd="0" destOrd="0" presId="urn:microsoft.com/office/officeart/2005/8/layout/orgChart1"/>
    <dgm:cxn modelId="{2BCF3E38-237A-4EF4-89B1-8C7CE0BBCC8C}" type="presOf" srcId="{0EBCA0ED-4E9E-47AC-95AD-E5969C27F72B}" destId="{CC92D6C7-2693-49F6-B644-D26F4B67C635}" srcOrd="1" destOrd="0" presId="urn:microsoft.com/office/officeart/2005/8/layout/orgChart1"/>
    <dgm:cxn modelId="{32AF7F83-19C9-4D88-B61D-81B8F65EA76B}" type="presOf" srcId="{CFB979D6-F55C-4C35-8C9E-410527FCC021}" destId="{106B9E69-B0B2-4A80-B430-B387C3F41A3D}" srcOrd="1" destOrd="0" presId="urn:microsoft.com/office/officeart/2005/8/layout/orgChart1"/>
    <dgm:cxn modelId="{3E9BACB6-EAE0-40E8-8BB5-1CA11BADBC04}" type="presOf" srcId="{ED5178BE-DB7A-4128-90DE-10D3BAD51C26}" destId="{0EB445A3-65D6-4932-8805-A0DBA0D91855}" srcOrd="1" destOrd="0" presId="urn:microsoft.com/office/officeart/2005/8/layout/orgChart1"/>
    <dgm:cxn modelId="{05EFD6B9-ADAE-430C-ABA8-09074BB6027A}" type="presOf" srcId="{E5ADD0F3-3D14-4723-84F1-B7D2F082ED36}" destId="{086D4EEE-5856-4CCD-A755-5AABC3D1B1C3}" srcOrd="0" destOrd="0" presId="urn:microsoft.com/office/officeart/2005/8/layout/orgChart1"/>
    <dgm:cxn modelId="{E45AC87A-5119-44F5-BC7A-154A7CF18DAE}" type="presOf" srcId="{08C27CB2-FCF0-4D44-A11A-51AB8C303D76}" destId="{F4DFE207-A4FE-4A34-BB45-7EE66CAF64F2}" srcOrd="1" destOrd="0" presId="urn:microsoft.com/office/officeart/2005/8/layout/orgChart1"/>
    <dgm:cxn modelId="{E86BB2C8-6A82-4885-B8E7-30815711855D}" type="presOf" srcId="{815BE3AE-520C-401A-A055-DEC3D7FE5E42}" destId="{894B5E8F-9592-4CE9-B1C0-6BE0E501D811}" srcOrd="0" destOrd="0" presId="urn:microsoft.com/office/officeart/2005/8/layout/orgChart1"/>
    <dgm:cxn modelId="{7724F28E-8370-4D82-BB20-B2E5AA0C9AC0}" type="presOf" srcId="{18D177C1-524B-4A5E-BB2A-51D15420D5EC}" destId="{BFF4297D-9DD5-4F82-A9FC-F8971922BE74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8EAD7CBD-9E75-4637-A561-6ACEE9B6C2E7}" type="presOf" srcId="{D6BAF78C-B810-4056-AEF8-944BF2239042}" destId="{A0751396-217E-4E2F-971C-00D04A696A6F}" srcOrd="0" destOrd="0" presId="urn:microsoft.com/office/officeart/2005/8/layout/orgChart1"/>
    <dgm:cxn modelId="{287463BD-DBEC-4B9E-813D-389AED78BC73}" type="presOf" srcId="{229EED26-B32A-4EAA-9BC7-9172C72B77A4}" destId="{45494B74-3ED4-46BA-AC12-6DB58CD96B6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B42D4E14-F3D2-48E9-9593-F4E42838474B}" type="presOf" srcId="{37F786C1-9D59-4051-8EA8-8B35A42D16F5}" destId="{19DAD4F4-BDD1-4B18-A7BA-ED86D65B24AD}" srcOrd="0" destOrd="0" presId="urn:microsoft.com/office/officeart/2005/8/layout/orgChart1"/>
    <dgm:cxn modelId="{9DA1C9A6-4BF4-4D10-B716-D120E7F78964}" type="presOf" srcId="{D6BAF78C-B810-4056-AEF8-944BF2239042}" destId="{795D1D43-E1F6-4FE7-96DC-9DC569EB1645}" srcOrd="1" destOrd="0" presId="urn:microsoft.com/office/officeart/2005/8/layout/orgChart1"/>
    <dgm:cxn modelId="{27E93482-359D-45FB-B792-101172271A94}" type="presOf" srcId="{E5ADD0F3-3D14-4723-84F1-B7D2F082ED36}" destId="{C15C84A0-24B0-40D1-BD62-B48FC5B8B2FE}" srcOrd="1" destOrd="0" presId="urn:microsoft.com/office/officeart/2005/8/layout/orgChart1"/>
    <dgm:cxn modelId="{6EE41A29-64FF-4AAA-8037-D97FB338E92C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ADEC88A4-D41F-4086-82C1-4C27E50250ED}" type="presOf" srcId="{66D3B1A6-EC79-4688-9FD8-3631C52892A8}" destId="{1452AAE3-7C60-42E7-B48D-825D20B797F8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5BC8BBB1-56DA-4A68-9FF3-0839F52DE01D}" type="presOf" srcId="{52A7B299-987B-4C85-966A-44913F9C8407}" destId="{23F44244-351A-4313-89DA-1D0C8020ABFA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380F3EC5-46B2-4223-9288-6806CC629B24}" type="presOf" srcId="{209D2B16-0651-4761-AF34-AF11EC34ABAF}" destId="{1C871BB5-62F6-4885-ACD0-7703A22589F8}" srcOrd="0" destOrd="0" presId="urn:microsoft.com/office/officeart/2005/8/layout/orgChart1"/>
    <dgm:cxn modelId="{E55A7EB9-A15E-44B0-91DC-F5130A3597D2}" type="presOf" srcId="{CFB979D6-F55C-4C35-8C9E-410527FCC021}" destId="{33276428-B538-4463-97EC-AC510A8C1CB9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4ACDE309-DF8C-41EA-BEA9-55AD5867CF1B}" type="presOf" srcId="{BD8BAC0E-89CF-48E6-B661-423D85A2D0A4}" destId="{74913850-F680-4EE9-9C66-538498415C60}" srcOrd="1" destOrd="0" presId="urn:microsoft.com/office/officeart/2005/8/layout/orgChart1"/>
    <dgm:cxn modelId="{3617629A-3BFE-4EBF-BE0B-F9F5CCD05C52}" type="presOf" srcId="{9BF821AB-73D7-46E1-908F-129515DC495D}" destId="{796BCDEB-6F92-4D7F-9368-AAA1090A16E9}" srcOrd="1" destOrd="0" presId="urn:microsoft.com/office/officeart/2005/8/layout/orgChart1"/>
    <dgm:cxn modelId="{1E579FB8-D4A6-4EA4-9E06-701F911A08C3}" type="presOf" srcId="{209D2B16-0651-4761-AF34-AF11EC34ABAF}" destId="{40EFDCFE-6259-4D34-8B44-87E278B72383}" srcOrd="1" destOrd="0" presId="urn:microsoft.com/office/officeart/2005/8/layout/orgChart1"/>
    <dgm:cxn modelId="{B5BBE2C8-DFD0-4D64-ADA0-29F8F0C83D6F}" type="presOf" srcId="{99EADA56-EACC-4463-9172-D13F14025A35}" destId="{24AE9095-9813-42A7-BD70-FBFF559B67F0}" srcOrd="0" destOrd="0" presId="urn:microsoft.com/office/officeart/2005/8/layout/orgChart1"/>
    <dgm:cxn modelId="{22351FAE-C3A5-4C6B-ADE1-1469EA95138E}" type="presOf" srcId="{99EADA56-EACC-4463-9172-D13F14025A35}" destId="{0C688BC0-7AC1-40D0-BA1A-812F1047DA73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6EB9886F-1D8F-416B-AA55-49516D0DC88D}" type="presOf" srcId="{754F6713-7476-4A81-8DDB-06AC19D18242}" destId="{EF058589-0EAD-4540-BE50-3525EB86D2D6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613313A-4ABF-42FF-A21B-D61688D5E43A}" type="presOf" srcId="{BD8BAC0E-89CF-48E6-B661-423D85A2D0A4}" destId="{54550EDA-FE5B-4D6E-AE5A-37DCEBD432C6}" srcOrd="0" destOrd="0" presId="urn:microsoft.com/office/officeart/2005/8/layout/orgChart1"/>
    <dgm:cxn modelId="{EF6BF306-BA59-4292-8BDB-A8FB98CD54BA}" type="presOf" srcId="{F7E492C0-D75F-483F-B208-20528FF56183}" destId="{612C0F5D-EFC2-4E92-8682-1B086BE24534}" srcOrd="0" destOrd="0" presId="urn:microsoft.com/office/officeart/2005/8/layout/orgChart1"/>
    <dgm:cxn modelId="{569EC648-223D-4D7E-9B31-22FBBDEAAC7B}" type="presOf" srcId="{08C27CB2-FCF0-4D44-A11A-51AB8C303D76}" destId="{02741DF8-5B19-4907-BB9D-96B32D56E8E3}" srcOrd="0" destOrd="0" presId="urn:microsoft.com/office/officeart/2005/8/layout/orgChart1"/>
    <dgm:cxn modelId="{8686147F-9503-4CEF-BAA1-CD1A11FBE985}" type="presOf" srcId="{B194E6A4-343B-4897-91E1-32A66AF365E3}" destId="{E051DEF9-EB24-4E61-8DDF-28711B3D1961}" srcOrd="0" destOrd="0" presId="urn:microsoft.com/office/officeart/2005/8/layout/orgChart1"/>
    <dgm:cxn modelId="{744E19AF-3D33-4CC0-975F-2CE995A797F4}" type="presOf" srcId="{0EBCA0ED-4E9E-47AC-95AD-E5969C27F72B}" destId="{04901C3C-C9E4-4718-A6DB-6FAFE385C3B5}" srcOrd="0" destOrd="0" presId="urn:microsoft.com/office/officeart/2005/8/layout/orgChart1"/>
    <dgm:cxn modelId="{4D0F695D-3707-4683-B228-27EF17E5AAAF}" type="presOf" srcId="{9BF821AB-73D7-46E1-908F-129515DC495D}" destId="{D3CE5028-E662-40F1-9329-CA241092246B}" srcOrd="0" destOrd="0" presId="urn:microsoft.com/office/officeart/2005/8/layout/orgChart1"/>
    <dgm:cxn modelId="{1596641E-CB3C-47F2-B679-EE24F433992A}" type="presOf" srcId="{86D92570-30BE-4FC6-AB1F-3EF239C7C587}" destId="{222B6181-6608-4696-9457-D00D9C39803B}" srcOrd="0" destOrd="0" presId="urn:microsoft.com/office/officeart/2005/8/layout/orgChart1"/>
    <dgm:cxn modelId="{81867CEB-19B3-4822-8C9E-92E754C85E69}" type="presOf" srcId="{F7E492C0-D75F-483F-B208-20528FF56183}" destId="{6328F3F3-0744-4439-B2E8-79062AEEC82D}" srcOrd="1" destOrd="0" presId="urn:microsoft.com/office/officeart/2005/8/layout/orgChart1"/>
    <dgm:cxn modelId="{45733F3A-0BB3-4E8D-82B8-C486D290D3D7}" type="presParOf" srcId="{894B5E8F-9592-4CE9-B1C0-6BE0E501D811}" destId="{F6E6FEAD-6DBB-41DF-AA5C-F2D7862E1A0F}" srcOrd="0" destOrd="0" presId="urn:microsoft.com/office/officeart/2005/8/layout/orgChart1"/>
    <dgm:cxn modelId="{040F441D-DA0E-418A-B697-B006AC6BEDD5}" type="presParOf" srcId="{F6E6FEAD-6DBB-41DF-AA5C-F2D7862E1A0F}" destId="{F86EFF71-763B-4D0E-A9F8-B881FD6D4458}" srcOrd="0" destOrd="0" presId="urn:microsoft.com/office/officeart/2005/8/layout/orgChart1"/>
    <dgm:cxn modelId="{C91AABBD-50F7-437F-A774-41A1755F9E0C}" type="presParOf" srcId="{F86EFF71-763B-4D0E-A9F8-B881FD6D4458}" destId="{A0751396-217E-4E2F-971C-00D04A696A6F}" srcOrd="0" destOrd="0" presId="urn:microsoft.com/office/officeart/2005/8/layout/orgChart1"/>
    <dgm:cxn modelId="{219EEEB2-F8D4-42BB-AEC7-0D8DE251122A}" type="presParOf" srcId="{F86EFF71-763B-4D0E-A9F8-B881FD6D4458}" destId="{795D1D43-E1F6-4FE7-96DC-9DC569EB1645}" srcOrd="1" destOrd="0" presId="urn:microsoft.com/office/officeart/2005/8/layout/orgChart1"/>
    <dgm:cxn modelId="{527168B8-AB5F-481B-9D06-5782F379689E}" type="presParOf" srcId="{F6E6FEAD-6DBB-41DF-AA5C-F2D7862E1A0F}" destId="{60CB6DC7-77D2-4A35-B8A4-2BD19E9716B0}" srcOrd="1" destOrd="0" presId="urn:microsoft.com/office/officeart/2005/8/layout/orgChart1"/>
    <dgm:cxn modelId="{BE8CFB5B-6661-48E2-9AAC-DA25E33A20EF}" type="presParOf" srcId="{60CB6DC7-77D2-4A35-B8A4-2BD19E9716B0}" destId="{BFF4297D-9DD5-4F82-A9FC-F8971922BE74}" srcOrd="0" destOrd="0" presId="urn:microsoft.com/office/officeart/2005/8/layout/orgChart1"/>
    <dgm:cxn modelId="{07E95586-1D86-4799-A965-75A486F353F9}" type="presParOf" srcId="{60CB6DC7-77D2-4A35-B8A4-2BD19E9716B0}" destId="{09E2E397-B08A-4762-9BC9-CE60F5750A68}" srcOrd="1" destOrd="0" presId="urn:microsoft.com/office/officeart/2005/8/layout/orgChart1"/>
    <dgm:cxn modelId="{8316C395-4EA0-4753-8814-2542DEA6B042}" type="presParOf" srcId="{09E2E397-B08A-4762-9BC9-CE60F5750A68}" destId="{15C1C1EC-DC40-4C3E-83B7-E8E7AA213083}" srcOrd="0" destOrd="0" presId="urn:microsoft.com/office/officeart/2005/8/layout/orgChart1"/>
    <dgm:cxn modelId="{A21035E2-1C11-4105-ABED-E6A9AC9B7C80}" type="presParOf" srcId="{15C1C1EC-DC40-4C3E-83B7-E8E7AA213083}" destId="{24AE9095-9813-42A7-BD70-FBFF559B67F0}" srcOrd="0" destOrd="0" presId="urn:microsoft.com/office/officeart/2005/8/layout/orgChart1"/>
    <dgm:cxn modelId="{5D73AA7E-222C-401A-80CE-FD80468729A6}" type="presParOf" srcId="{15C1C1EC-DC40-4C3E-83B7-E8E7AA213083}" destId="{0C688BC0-7AC1-40D0-BA1A-812F1047DA73}" srcOrd="1" destOrd="0" presId="urn:microsoft.com/office/officeart/2005/8/layout/orgChart1"/>
    <dgm:cxn modelId="{DF007E29-0CA0-4BB5-A34C-F37C47D06502}" type="presParOf" srcId="{09E2E397-B08A-4762-9BC9-CE60F5750A68}" destId="{24EAD053-ECC4-46B5-B579-69C8FF485C87}" srcOrd="1" destOrd="0" presId="urn:microsoft.com/office/officeart/2005/8/layout/orgChart1"/>
    <dgm:cxn modelId="{609B02D7-6000-41D9-B528-978A708FB2DB}" type="presParOf" srcId="{09E2E397-B08A-4762-9BC9-CE60F5750A68}" destId="{98118BC6-806A-4595-8CB0-2425A43BA65B}" srcOrd="2" destOrd="0" presId="urn:microsoft.com/office/officeart/2005/8/layout/orgChart1"/>
    <dgm:cxn modelId="{DE5B8BAF-BCA2-44C9-BE37-07617A91C4E2}" type="presParOf" srcId="{60CB6DC7-77D2-4A35-B8A4-2BD19E9716B0}" destId="{7BA73795-A245-467E-BE24-5416FD86209A}" srcOrd="2" destOrd="0" presId="urn:microsoft.com/office/officeart/2005/8/layout/orgChart1"/>
    <dgm:cxn modelId="{5549FA29-3C5C-44F3-AA7D-5570FF587CCF}" type="presParOf" srcId="{60CB6DC7-77D2-4A35-B8A4-2BD19E9716B0}" destId="{586FD9D2-9F0F-4006-B06F-DF280926BC5B}" srcOrd="3" destOrd="0" presId="urn:microsoft.com/office/officeart/2005/8/layout/orgChart1"/>
    <dgm:cxn modelId="{B27B89B1-8E66-4C6A-A4DD-2E7EE03B6269}" type="presParOf" srcId="{586FD9D2-9F0F-4006-B06F-DF280926BC5B}" destId="{E7717D76-D0AF-4227-BE0A-FBDA3922C040}" srcOrd="0" destOrd="0" presId="urn:microsoft.com/office/officeart/2005/8/layout/orgChart1"/>
    <dgm:cxn modelId="{6A282DFD-F3DE-4E47-98FD-B5E11DB0FE8F}" type="presParOf" srcId="{E7717D76-D0AF-4227-BE0A-FBDA3922C040}" destId="{33276428-B538-4463-97EC-AC510A8C1CB9}" srcOrd="0" destOrd="0" presId="urn:microsoft.com/office/officeart/2005/8/layout/orgChart1"/>
    <dgm:cxn modelId="{790794B2-7D5E-453E-B190-57E1420B4786}" type="presParOf" srcId="{E7717D76-D0AF-4227-BE0A-FBDA3922C040}" destId="{106B9E69-B0B2-4A80-B430-B387C3F41A3D}" srcOrd="1" destOrd="0" presId="urn:microsoft.com/office/officeart/2005/8/layout/orgChart1"/>
    <dgm:cxn modelId="{9599EBC5-E83C-4FE5-BC68-76A82D1CA691}" type="presParOf" srcId="{586FD9D2-9F0F-4006-B06F-DF280926BC5B}" destId="{41F7A624-7041-43D3-BDF2-7749114F50E6}" srcOrd="1" destOrd="0" presId="urn:microsoft.com/office/officeart/2005/8/layout/orgChart1"/>
    <dgm:cxn modelId="{5211A024-EF61-4ABB-A177-333A5AF34B75}" type="presParOf" srcId="{586FD9D2-9F0F-4006-B06F-DF280926BC5B}" destId="{F7095511-468E-4665-A09D-2B2006ECD36E}" srcOrd="2" destOrd="0" presId="urn:microsoft.com/office/officeart/2005/8/layout/orgChart1"/>
    <dgm:cxn modelId="{ECA06092-5B33-4154-B61B-BCB7A932F49A}" type="presParOf" srcId="{60CB6DC7-77D2-4A35-B8A4-2BD19E9716B0}" destId="{45494B74-3ED4-46BA-AC12-6DB58CD96B6A}" srcOrd="4" destOrd="0" presId="urn:microsoft.com/office/officeart/2005/8/layout/orgChart1"/>
    <dgm:cxn modelId="{880429C3-0F29-49FC-989A-D7C2264C7B71}" type="presParOf" srcId="{60CB6DC7-77D2-4A35-B8A4-2BD19E9716B0}" destId="{2BD2F572-E5B2-42F4-B1DA-B2DE90A50116}" srcOrd="5" destOrd="0" presId="urn:microsoft.com/office/officeart/2005/8/layout/orgChart1"/>
    <dgm:cxn modelId="{291D5966-5990-490F-BB35-728C6776981A}" type="presParOf" srcId="{2BD2F572-E5B2-42F4-B1DA-B2DE90A50116}" destId="{4FB94DF8-8996-460D-952E-8570C8BF9E5F}" srcOrd="0" destOrd="0" presId="urn:microsoft.com/office/officeart/2005/8/layout/orgChart1"/>
    <dgm:cxn modelId="{9CD4FD85-856B-49DE-99AD-0B51BFBC9FD6}" type="presParOf" srcId="{4FB94DF8-8996-460D-952E-8570C8BF9E5F}" destId="{D3CE5028-E662-40F1-9329-CA241092246B}" srcOrd="0" destOrd="0" presId="urn:microsoft.com/office/officeart/2005/8/layout/orgChart1"/>
    <dgm:cxn modelId="{F113B336-E36F-4FC2-9885-D2B4E6B9612D}" type="presParOf" srcId="{4FB94DF8-8996-460D-952E-8570C8BF9E5F}" destId="{796BCDEB-6F92-4D7F-9368-AAA1090A16E9}" srcOrd="1" destOrd="0" presId="urn:microsoft.com/office/officeart/2005/8/layout/orgChart1"/>
    <dgm:cxn modelId="{C0B9B765-5565-4997-9F9F-3A90D4D9739F}" type="presParOf" srcId="{2BD2F572-E5B2-42F4-B1DA-B2DE90A50116}" destId="{7DD5ECEE-58F8-4608-9226-F38A81E8D15D}" srcOrd="1" destOrd="0" presId="urn:microsoft.com/office/officeart/2005/8/layout/orgChart1"/>
    <dgm:cxn modelId="{762BF25C-EEA1-4BD8-AA24-B946BEC0B0FC}" type="presParOf" srcId="{2BD2F572-E5B2-42F4-B1DA-B2DE90A50116}" destId="{504DD2A7-B320-4E93-A2C4-D7DA9DED4FD8}" srcOrd="2" destOrd="0" presId="urn:microsoft.com/office/officeart/2005/8/layout/orgChart1"/>
    <dgm:cxn modelId="{C22C7E75-A139-49F5-AFA0-66FD0917FA08}" type="presParOf" srcId="{60CB6DC7-77D2-4A35-B8A4-2BD19E9716B0}" destId="{23F44244-351A-4313-89DA-1D0C8020ABFA}" srcOrd="6" destOrd="0" presId="urn:microsoft.com/office/officeart/2005/8/layout/orgChart1"/>
    <dgm:cxn modelId="{660E9205-3EC4-4E9F-8A30-CFA8FCC88D21}" type="presParOf" srcId="{60CB6DC7-77D2-4A35-B8A4-2BD19E9716B0}" destId="{04D03080-FCDD-435B-9097-DA7E4214C741}" srcOrd="7" destOrd="0" presId="urn:microsoft.com/office/officeart/2005/8/layout/orgChart1"/>
    <dgm:cxn modelId="{7FA2ADED-F525-4548-9589-F1974B4F3AA4}" type="presParOf" srcId="{04D03080-FCDD-435B-9097-DA7E4214C741}" destId="{1893CFF5-D809-477A-AFD5-27E7ACB3559D}" srcOrd="0" destOrd="0" presId="urn:microsoft.com/office/officeart/2005/8/layout/orgChart1"/>
    <dgm:cxn modelId="{F37386CD-9819-4463-82B3-6EA57309CA82}" type="presParOf" srcId="{1893CFF5-D809-477A-AFD5-27E7ACB3559D}" destId="{612C0F5D-EFC2-4E92-8682-1B086BE24534}" srcOrd="0" destOrd="0" presId="urn:microsoft.com/office/officeart/2005/8/layout/orgChart1"/>
    <dgm:cxn modelId="{AB279302-09ED-4B6B-BF5A-5CDB893D5771}" type="presParOf" srcId="{1893CFF5-D809-477A-AFD5-27E7ACB3559D}" destId="{6328F3F3-0744-4439-B2E8-79062AEEC82D}" srcOrd="1" destOrd="0" presId="urn:microsoft.com/office/officeart/2005/8/layout/orgChart1"/>
    <dgm:cxn modelId="{4A27AFC1-7D2B-44B2-B5C8-8723E71B494C}" type="presParOf" srcId="{04D03080-FCDD-435B-9097-DA7E4214C741}" destId="{7B18954F-C92F-4A2E-960D-E7B54F3A9750}" srcOrd="1" destOrd="0" presId="urn:microsoft.com/office/officeart/2005/8/layout/orgChart1"/>
    <dgm:cxn modelId="{7E51E806-8C0D-446D-A3B3-C1E242FDDE74}" type="presParOf" srcId="{04D03080-FCDD-435B-9097-DA7E4214C741}" destId="{38245F34-9EDB-4FC2-955D-DC7CEC4103C2}" srcOrd="2" destOrd="0" presId="urn:microsoft.com/office/officeart/2005/8/layout/orgChart1"/>
    <dgm:cxn modelId="{66B61F76-7D9C-42E0-9869-AAE8046BC6F3}" type="presParOf" srcId="{60CB6DC7-77D2-4A35-B8A4-2BD19E9716B0}" destId="{1452AAE3-7C60-42E7-B48D-825D20B797F8}" srcOrd="8" destOrd="0" presId="urn:microsoft.com/office/officeart/2005/8/layout/orgChart1"/>
    <dgm:cxn modelId="{8A85A836-691D-430F-8CB5-C65B8D77B89D}" type="presParOf" srcId="{60CB6DC7-77D2-4A35-B8A4-2BD19E9716B0}" destId="{9E45F886-61EF-4A2B-95FB-0CBBAD1FA1AB}" srcOrd="9" destOrd="0" presId="urn:microsoft.com/office/officeart/2005/8/layout/orgChart1"/>
    <dgm:cxn modelId="{CFDEF6FF-6083-4865-9637-C42DA96BE625}" type="presParOf" srcId="{9E45F886-61EF-4A2B-95FB-0CBBAD1FA1AB}" destId="{CAB04ADC-B21C-4AA2-8AAC-AFD0BD8D6B35}" srcOrd="0" destOrd="0" presId="urn:microsoft.com/office/officeart/2005/8/layout/orgChart1"/>
    <dgm:cxn modelId="{30EEDFA8-E6AD-4154-AE08-95D891D5E878}" type="presParOf" srcId="{CAB04ADC-B21C-4AA2-8AAC-AFD0BD8D6B35}" destId="{54550EDA-FE5B-4D6E-AE5A-37DCEBD432C6}" srcOrd="0" destOrd="0" presId="urn:microsoft.com/office/officeart/2005/8/layout/orgChart1"/>
    <dgm:cxn modelId="{EF73DF3E-01D6-434E-BC26-280880413111}" type="presParOf" srcId="{CAB04ADC-B21C-4AA2-8AAC-AFD0BD8D6B35}" destId="{74913850-F680-4EE9-9C66-538498415C60}" srcOrd="1" destOrd="0" presId="urn:microsoft.com/office/officeart/2005/8/layout/orgChart1"/>
    <dgm:cxn modelId="{EDBF0CAF-B09F-4084-8EA7-B9022514F2E9}" type="presParOf" srcId="{9E45F886-61EF-4A2B-95FB-0CBBAD1FA1AB}" destId="{B4E13D2C-B175-46FB-8857-FCF23190FDFA}" srcOrd="1" destOrd="0" presId="urn:microsoft.com/office/officeart/2005/8/layout/orgChart1"/>
    <dgm:cxn modelId="{1D8A0DA5-FB38-4D4C-8D03-DAF0EE9E21FD}" type="presParOf" srcId="{9E45F886-61EF-4A2B-95FB-0CBBAD1FA1AB}" destId="{3CFB4F26-15BB-496E-BD23-D165B45E224C}" srcOrd="2" destOrd="0" presId="urn:microsoft.com/office/officeart/2005/8/layout/orgChart1"/>
    <dgm:cxn modelId="{07FE646E-B1B9-4CE3-A033-770B7840CEC5}" type="presParOf" srcId="{60CB6DC7-77D2-4A35-B8A4-2BD19E9716B0}" destId="{EF058589-0EAD-4540-BE50-3525EB86D2D6}" srcOrd="10" destOrd="0" presId="urn:microsoft.com/office/officeart/2005/8/layout/orgChart1"/>
    <dgm:cxn modelId="{F6E17460-782E-4D9E-90D1-0DC272DCB836}" type="presParOf" srcId="{60CB6DC7-77D2-4A35-B8A4-2BD19E9716B0}" destId="{EA31937F-D328-4B26-B242-667558808D4D}" srcOrd="11" destOrd="0" presId="urn:microsoft.com/office/officeart/2005/8/layout/orgChart1"/>
    <dgm:cxn modelId="{A6702952-F437-4FAC-B263-E33256485D23}" type="presParOf" srcId="{EA31937F-D328-4B26-B242-667558808D4D}" destId="{E6C371F6-A193-4C42-8B28-DB711D4C3A43}" srcOrd="0" destOrd="0" presId="urn:microsoft.com/office/officeart/2005/8/layout/orgChart1"/>
    <dgm:cxn modelId="{9633D56F-A63D-4301-890A-4ECCE414DA1C}" type="presParOf" srcId="{E6C371F6-A193-4C42-8B28-DB711D4C3A43}" destId="{086D4EEE-5856-4CCD-A755-5AABC3D1B1C3}" srcOrd="0" destOrd="0" presId="urn:microsoft.com/office/officeart/2005/8/layout/orgChart1"/>
    <dgm:cxn modelId="{3834150A-0F71-4832-B01E-E10C2DBBBC87}" type="presParOf" srcId="{E6C371F6-A193-4C42-8B28-DB711D4C3A43}" destId="{C15C84A0-24B0-40D1-BD62-B48FC5B8B2FE}" srcOrd="1" destOrd="0" presId="urn:microsoft.com/office/officeart/2005/8/layout/orgChart1"/>
    <dgm:cxn modelId="{64911CA0-7B84-4A4D-82BD-0BA0CEB0C8C7}" type="presParOf" srcId="{EA31937F-D328-4B26-B242-667558808D4D}" destId="{1198569A-A42E-4D95-8E21-978D554A81DC}" srcOrd="1" destOrd="0" presId="urn:microsoft.com/office/officeart/2005/8/layout/orgChart1"/>
    <dgm:cxn modelId="{5653F9EB-6AAB-43FE-BFE1-15FBF73C46E4}" type="presParOf" srcId="{EA31937F-D328-4B26-B242-667558808D4D}" destId="{EC8AA261-2834-4FC7-92DA-D26E12D1671F}" srcOrd="2" destOrd="0" presId="urn:microsoft.com/office/officeart/2005/8/layout/orgChart1"/>
    <dgm:cxn modelId="{0BFD5618-EF1E-4524-A808-9DA833E07847}" type="presParOf" srcId="{60CB6DC7-77D2-4A35-B8A4-2BD19E9716B0}" destId="{19DAD4F4-BDD1-4B18-A7BA-ED86D65B24AD}" srcOrd="12" destOrd="0" presId="urn:microsoft.com/office/officeart/2005/8/layout/orgChart1"/>
    <dgm:cxn modelId="{DBF669B3-7358-47A5-B965-C873380977D1}" type="presParOf" srcId="{60CB6DC7-77D2-4A35-B8A4-2BD19E9716B0}" destId="{918A67D1-D052-4666-B5F9-11B942AAA1AA}" srcOrd="13" destOrd="0" presId="urn:microsoft.com/office/officeart/2005/8/layout/orgChart1"/>
    <dgm:cxn modelId="{CF58C301-35B1-4635-BB5F-58AEE1BAD7E3}" type="presParOf" srcId="{918A67D1-D052-4666-B5F9-11B942AAA1AA}" destId="{D1F81C95-FEA0-4DAF-BB95-9E1EB7849588}" srcOrd="0" destOrd="0" presId="urn:microsoft.com/office/officeart/2005/8/layout/orgChart1"/>
    <dgm:cxn modelId="{C5E62ECB-E90C-4555-A363-E529C56BB48F}" type="presParOf" srcId="{D1F81C95-FEA0-4DAF-BB95-9E1EB7849588}" destId="{02741DF8-5B19-4907-BB9D-96B32D56E8E3}" srcOrd="0" destOrd="0" presId="urn:microsoft.com/office/officeart/2005/8/layout/orgChart1"/>
    <dgm:cxn modelId="{B0FFAA1E-D1CB-4F7F-AA86-5077018D0673}" type="presParOf" srcId="{D1F81C95-FEA0-4DAF-BB95-9E1EB7849588}" destId="{F4DFE207-A4FE-4A34-BB45-7EE66CAF64F2}" srcOrd="1" destOrd="0" presId="urn:microsoft.com/office/officeart/2005/8/layout/orgChart1"/>
    <dgm:cxn modelId="{B46553DE-A34B-4E7A-87B0-7D445DCC2FE9}" type="presParOf" srcId="{918A67D1-D052-4666-B5F9-11B942AAA1AA}" destId="{7463ABDD-1B05-4C24-913B-A5F30C863DC6}" srcOrd="1" destOrd="0" presId="urn:microsoft.com/office/officeart/2005/8/layout/orgChart1"/>
    <dgm:cxn modelId="{114AF2F4-EA1C-40C4-9142-A4A987198CD7}" type="presParOf" srcId="{918A67D1-D052-4666-B5F9-11B942AAA1AA}" destId="{34DB430E-9ED1-422E-8E1B-809AA8B2AC07}" srcOrd="2" destOrd="0" presId="urn:microsoft.com/office/officeart/2005/8/layout/orgChart1"/>
    <dgm:cxn modelId="{B32F61F2-21A4-4FC2-8FCE-8E1496EE09CC}" type="presParOf" srcId="{60CB6DC7-77D2-4A35-B8A4-2BD19E9716B0}" destId="{4285653A-9C3E-44D9-9A62-C46F51B50CB4}" srcOrd="14" destOrd="0" presId="urn:microsoft.com/office/officeart/2005/8/layout/orgChart1"/>
    <dgm:cxn modelId="{87FEC072-408E-4C31-AE5A-F033B24A3CD3}" type="presParOf" srcId="{60CB6DC7-77D2-4A35-B8A4-2BD19E9716B0}" destId="{3F7C7A20-0E24-446D-97FB-C9C76AF1DE89}" srcOrd="15" destOrd="0" presId="urn:microsoft.com/office/officeart/2005/8/layout/orgChart1"/>
    <dgm:cxn modelId="{2848D94C-A081-4556-BE3B-5DA274337F68}" type="presParOf" srcId="{3F7C7A20-0E24-446D-97FB-C9C76AF1DE89}" destId="{B976113F-97B3-4177-9A4E-730F8F84FAB8}" srcOrd="0" destOrd="0" presId="urn:microsoft.com/office/officeart/2005/8/layout/orgChart1"/>
    <dgm:cxn modelId="{D0CA303E-AFFE-4198-83C5-1EDEA41460EE}" type="presParOf" srcId="{B976113F-97B3-4177-9A4E-730F8F84FAB8}" destId="{1C871BB5-62F6-4885-ACD0-7703A22589F8}" srcOrd="0" destOrd="0" presId="urn:microsoft.com/office/officeart/2005/8/layout/orgChart1"/>
    <dgm:cxn modelId="{C99BF871-8356-438A-876C-CCEB0BA4C5D2}" type="presParOf" srcId="{B976113F-97B3-4177-9A4E-730F8F84FAB8}" destId="{40EFDCFE-6259-4D34-8B44-87E278B72383}" srcOrd="1" destOrd="0" presId="urn:microsoft.com/office/officeart/2005/8/layout/orgChart1"/>
    <dgm:cxn modelId="{6FAFC982-15A2-4412-BA22-C4A94BD2341F}" type="presParOf" srcId="{3F7C7A20-0E24-446D-97FB-C9C76AF1DE89}" destId="{B91B8244-32AD-42A4-92D4-CB4770897114}" srcOrd="1" destOrd="0" presId="urn:microsoft.com/office/officeart/2005/8/layout/orgChart1"/>
    <dgm:cxn modelId="{BE9EE3BF-F1D5-48FF-B736-068D10BC5235}" type="presParOf" srcId="{3F7C7A20-0E24-446D-97FB-C9C76AF1DE89}" destId="{1970A3A8-004E-441D-9602-3AE4BFF966BB}" srcOrd="2" destOrd="0" presId="urn:microsoft.com/office/officeart/2005/8/layout/orgChart1"/>
    <dgm:cxn modelId="{25C18A95-A99A-4EFC-AAD8-C6C5D4F72243}" type="presParOf" srcId="{60CB6DC7-77D2-4A35-B8A4-2BD19E9716B0}" destId="{E051DEF9-EB24-4E61-8DDF-28711B3D1961}" srcOrd="16" destOrd="0" presId="urn:microsoft.com/office/officeart/2005/8/layout/orgChart1"/>
    <dgm:cxn modelId="{8F81C0FC-1ED8-42B5-8C18-3E7CEDC3A7DE}" type="presParOf" srcId="{60CB6DC7-77D2-4A35-B8A4-2BD19E9716B0}" destId="{1790A086-014C-48DB-898D-CAF28D640590}" srcOrd="17" destOrd="0" presId="urn:microsoft.com/office/officeart/2005/8/layout/orgChart1"/>
    <dgm:cxn modelId="{F5B1080A-F8AD-4F47-BEE6-AFAA5AA5ABB5}" type="presParOf" srcId="{1790A086-014C-48DB-898D-CAF28D640590}" destId="{44C7FE0A-DC70-4DAA-AD69-1B9A412EF065}" srcOrd="0" destOrd="0" presId="urn:microsoft.com/office/officeart/2005/8/layout/orgChart1"/>
    <dgm:cxn modelId="{DF0C6A3A-B3F7-4950-8092-230B6CCA982A}" type="presParOf" srcId="{44C7FE0A-DC70-4DAA-AD69-1B9A412EF065}" destId="{04901C3C-C9E4-4718-A6DB-6FAFE385C3B5}" srcOrd="0" destOrd="0" presId="urn:microsoft.com/office/officeart/2005/8/layout/orgChart1"/>
    <dgm:cxn modelId="{3D698BF7-C45F-4D8C-A537-DB8E8134E152}" type="presParOf" srcId="{44C7FE0A-DC70-4DAA-AD69-1B9A412EF065}" destId="{CC92D6C7-2693-49F6-B644-D26F4B67C635}" srcOrd="1" destOrd="0" presId="urn:microsoft.com/office/officeart/2005/8/layout/orgChart1"/>
    <dgm:cxn modelId="{41FC056C-F987-4158-9706-A2EF8F10B9F6}" type="presParOf" srcId="{1790A086-014C-48DB-898D-CAF28D640590}" destId="{E15BAABB-15F0-4486-ACDD-ECAB66CCEA8C}" srcOrd="1" destOrd="0" presId="urn:microsoft.com/office/officeart/2005/8/layout/orgChart1"/>
    <dgm:cxn modelId="{8A36CA10-9EA8-4457-A0EE-E84F20F9A0A8}" type="presParOf" srcId="{1790A086-014C-48DB-898D-CAF28D640590}" destId="{CEB5D3E4-D6D6-4957-9B31-B5C80A35534C}" srcOrd="2" destOrd="0" presId="urn:microsoft.com/office/officeart/2005/8/layout/orgChart1"/>
    <dgm:cxn modelId="{4148F5B2-DE7C-458F-B53D-0685C9E49A34}" type="presParOf" srcId="{60CB6DC7-77D2-4A35-B8A4-2BD19E9716B0}" destId="{222B6181-6608-4696-9457-D00D9C39803B}" srcOrd="18" destOrd="0" presId="urn:microsoft.com/office/officeart/2005/8/layout/orgChart1"/>
    <dgm:cxn modelId="{619603BD-577A-4EB9-ABCE-B76BC0F87CDD}" type="presParOf" srcId="{60CB6DC7-77D2-4A35-B8A4-2BD19E9716B0}" destId="{9B40B91E-322C-4AA4-8EA8-780DA6A45BE5}" srcOrd="19" destOrd="0" presId="urn:microsoft.com/office/officeart/2005/8/layout/orgChart1"/>
    <dgm:cxn modelId="{60765F7D-9459-4662-9E7C-43DC5B4501B9}" type="presParOf" srcId="{9B40B91E-322C-4AA4-8EA8-780DA6A45BE5}" destId="{BDCF7894-B77B-4064-BF1E-A1B44394E03B}" srcOrd="0" destOrd="0" presId="urn:microsoft.com/office/officeart/2005/8/layout/orgChart1"/>
    <dgm:cxn modelId="{747CE0A3-80B1-458E-8076-61D4887258A4}" type="presParOf" srcId="{BDCF7894-B77B-4064-BF1E-A1B44394E03B}" destId="{116F8CE3-A21E-4C42-8A05-643D5FE31379}" srcOrd="0" destOrd="0" presId="urn:microsoft.com/office/officeart/2005/8/layout/orgChart1"/>
    <dgm:cxn modelId="{E993C289-88B1-4D90-8E88-359456F58AC1}" type="presParOf" srcId="{BDCF7894-B77B-4064-BF1E-A1B44394E03B}" destId="{0EB445A3-65D6-4932-8805-A0DBA0D91855}" srcOrd="1" destOrd="0" presId="urn:microsoft.com/office/officeart/2005/8/layout/orgChart1"/>
    <dgm:cxn modelId="{29CC9EFE-BAD9-48C0-8CFE-1C3271230D07}" type="presParOf" srcId="{9B40B91E-322C-4AA4-8EA8-780DA6A45BE5}" destId="{C0D9C6E3-2178-4442-8BD2-1E17CFD69DFB}" srcOrd="1" destOrd="0" presId="urn:microsoft.com/office/officeart/2005/8/layout/orgChart1"/>
    <dgm:cxn modelId="{2CE0C453-7148-4E2F-923D-0C6BA6D4DC7F}" type="presParOf" srcId="{9B40B91E-322C-4AA4-8EA8-780DA6A45BE5}" destId="{BAA5AFA4-0178-4E56-8929-61EBB54BD925}" srcOrd="2" destOrd="0" presId="urn:microsoft.com/office/officeart/2005/8/layout/orgChart1"/>
    <dgm:cxn modelId="{11399F7A-21BE-4147-8EA6-5F09C18438D6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4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9632B169-D4DE-4653-B120-374A6D0EFC9B}" type="presOf" srcId="{0EBCA0ED-4E9E-47AC-95AD-E5969C27F72B}" destId="{CC92D6C7-2693-49F6-B644-D26F4B67C635}" srcOrd="1" destOrd="0" presId="urn:microsoft.com/office/officeart/2005/8/layout/orgChart1"/>
    <dgm:cxn modelId="{CAA125C1-D9F2-429B-BAA1-5348AE9A07D8}" type="presOf" srcId="{209D2B16-0651-4761-AF34-AF11EC34ABAF}" destId="{40EFDCFE-6259-4D34-8B44-87E278B72383}" srcOrd="1" destOrd="0" presId="urn:microsoft.com/office/officeart/2005/8/layout/orgChart1"/>
    <dgm:cxn modelId="{B03A0DE2-A71A-4473-A493-CEAC517C0E86}" type="presOf" srcId="{ED5178BE-DB7A-4128-90DE-10D3BAD51C26}" destId="{116F8CE3-A21E-4C42-8A05-643D5FE31379}" srcOrd="0" destOrd="0" presId="urn:microsoft.com/office/officeart/2005/8/layout/orgChart1"/>
    <dgm:cxn modelId="{ECBADBAD-5156-445F-A1DD-6B2D61042905}" type="presOf" srcId="{E5ADD0F3-3D14-4723-84F1-B7D2F082ED36}" destId="{086D4EEE-5856-4CCD-A755-5AABC3D1B1C3}" srcOrd="0" destOrd="0" presId="urn:microsoft.com/office/officeart/2005/8/layout/orgChart1"/>
    <dgm:cxn modelId="{5F429EC0-B634-4FE8-AAA3-72D28821AAC2}" type="presOf" srcId="{66D3B1A6-EC79-4688-9FD8-3631C52892A8}" destId="{1452AAE3-7C60-42E7-B48D-825D20B797F8}" srcOrd="0" destOrd="0" presId="urn:microsoft.com/office/officeart/2005/8/layout/orgChart1"/>
    <dgm:cxn modelId="{C330E2B0-5764-4D22-BFF5-5E088FE79D36}" type="presOf" srcId="{08C27CB2-FCF0-4D44-A11A-51AB8C303D76}" destId="{02741DF8-5B19-4907-BB9D-96B32D56E8E3}" srcOrd="0" destOrd="0" presId="urn:microsoft.com/office/officeart/2005/8/layout/orgChart1"/>
    <dgm:cxn modelId="{3790AC17-95BD-4B6D-841B-E05B1137B56A}" type="presOf" srcId="{815BE3AE-520C-401A-A055-DEC3D7FE5E42}" destId="{894B5E8F-9592-4CE9-B1C0-6BE0E501D811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B9CAAB3A-EDDD-4EC0-A92A-D9BE76B3E026}" type="presOf" srcId="{F7E492C0-D75F-483F-B208-20528FF56183}" destId="{6328F3F3-0744-4439-B2E8-79062AEEC82D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B7F4AB60-C1DB-4ACE-ADF4-9C27FC86AA67}" type="presOf" srcId="{CFB979D6-F55C-4C35-8C9E-410527FCC021}" destId="{106B9E69-B0B2-4A80-B430-B387C3F41A3D}" srcOrd="1" destOrd="0" presId="urn:microsoft.com/office/officeart/2005/8/layout/orgChart1"/>
    <dgm:cxn modelId="{7D09548B-4B5C-4EFF-84A7-BBA602A69145}" type="presOf" srcId="{CFB979D6-F55C-4C35-8C9E-410527FCC021}" destId="{33276428-B538-4463-97EC-AC510A8C1CB9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BB2364BC-DEDB-4954-8472-B356A7F267C0}" type="presOf" srcId="{BD8BAC0E-89CF-48E6-B661-423D85A2D0A4}" destId="{54550EDA-FE5B-4D6E-AE5A-37DCEBD432C6}" srcOrd="0" destOrd="0" presId="urn:microsoft.com/office/officeart/2005/8/layout/orgChart1"/>
    <dgm:cxn modelId="{046166EB-F2FF-4D9D-81E5-06849B00C5CD}" type="presOf" srcId="{52A7B299-987B-4C85-966A-44913F9C8407}" destId="{23F44244-351A-4313-89DA-1D0C8020ABFA}" srcOrd="0" destOrd="0" presId="urn:microsoft.com/office/officeart/2005/8/layout/orgChart1"/>
    <dgm:cxn modelId="{DFEA98D4-D6FB-4A7E-B182-1045C46CDB6C}" type="presOf" srcId="{754F6713-7476-4A81-8DDB-06AC19D18242}" destId="{EF058589-0EAD-4540-BE50-3525EB86D2D6}" srcOrd="0" destOrd="0" presId="urn:microsoft.com/office/officeart/2005/8/layout/orgChart1"/>
    <dgm:cxn modelId="{53FF0180-D60D-4CE6-85FA-B5CD955A11D6}" type="presOf" srcId="{0B72B09D-2B6B-491D-84E3-8D273CC5A045}" destId="{4285653A-9C3E-44D9-9A62-C46F51B50CB4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9CD927D6-910D-44BA-AC29-0D68339EEE86}" type="presOf" srcId="{99EADA56-EACC-4463-9172-D13F14025A35}" destId="{24AE9095-9813-42A7-BD70-FBFF559B67F0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D3116091-5870-4F2E-BB31-17EF17B00439}" type="presOf" srcId="{51334DF0-F427-4345-95B1-1889CAB9077B}" destId="{7BA73795-A245-467E-BE24-5416FD86209A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BDAFCB16-0DFE-413E-89C8-CE7544255307}" type="presOf" srcId="{0EBCA0ED-4E9E-47AC-95AD-E5969C27F72B}" destId="{04901C3C-C9E4-4718-A6DB-6FAFE385C3B5}" srcOrd="0" destOrd="0" presId="urn:microsoft.com/office/officeart/2005/8/layout/orgChart1"/>
    <dgm:cxn modelId="{06D8337B-E024-4A61-A301-7953B25D1776}" type="presOf" srcId="{B194E6A4-343B-4897-91E1-32A66AF365E3}" destId="{E051DEF9-EB24-4E61-8DDF-28711B3D1961}" srcOrd="0" destOrd="0" presId="urn:microsoft.com/office/officeart/2005/8/layout/orgChart1"/>
    <dgm:cxn modelId="{2F319F8C-7165-4060-BF00-3BCA60FEAD1B}" type="presOf" srcId="{08C27CB2-FCF0-4D44-A11A-51AB8C303D76}" destId="{F4DFE207-A4FE-4A34-BB45-7EE66CAF64F2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40FB4BA3-37D5-46FB-A093-D8EED2D3D559}" type="presOf" srcId="{ED5178BE-DB7A-4128-90DE-10D3BAD51C26}" destId="{0EB445A3-65D6-4932-8805-A0DBA0D91855}" srcOrd="1" destOrd="0" presId="urn:microsoft.com/office/officeart/2005/8/layout/orgChart1"/>
    <dgm:cxn modelId="{92F13126-8843-490A-82CD-56ED4A6E9366}" type="presOf" srcId="{BD8BAC0E-89CF-48E6-B661-423D85A2D0A4}" destId="{74913850-F680-4EE9-9C66-538498415C60}" srcOrd="1" destOrd="0" presId="urn:microsoft.com/office/officeart/2005/8/layout/orgChart1"/>
    <dgm:cxn modelId="{B15480D0-F7BD-46F6-9D77-CA87693A725E}" type="presOf" srcId="{209D2B16-0651-4761-AF34-AF11EC34ABAF}" destId="{1C871BB5-62F6-4885-ACD0-7703A22589F8}" srcOrd="0" destOrd="0" presId="urn:microsoft.com/office/officeart/2005/8/layout/orgChart1"/>
    <dgm:cxn modelId="{4DFBE635-286F-4F1D-AAA5-D2F03160DA9E}" type="presOf" srcId="{18D177C1-524B-4A5E-BB2A-51D15420D5EC}" destId="{BFF4297D-9DD5-4F82-A9FC-F8971922BE74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8B710EB-5237-40A6-A256-8766978F9BA7}" type="presOf" srcId="{37F786C1-9D59-4051-8EA8-8B35A42D16F5}" destId="{19DAD4F4-BDD1-4B18-A7BA-ED86D65B24AD}" srcOrd="0" destOrd="0" presId="urn:microsoft.com/office/officeart/2005/8/layout/orgChart1"/>
    <dgm:cxn modelId="{EF9916A2-AE71-473F-9625-ADE81372BFEB}" type="presOf" srcId="{D6BAF78C-B810-4056-AEF8-944BF2239042}" destId="{A0751396-217E-4E2F-971C-00D04A696A6F}" srcOrd="0" destOrd="0" presId="urn:microsoft.com/office/officeart/2005/8/layout/orgChart1"/>
    <dgm:cxn modelId="{FF6182DE-1BE5-430E-B622-B77010C787FB}" type="presOf" srcId="{E5ADD0F3-3D14-4723-84F1-B7D2F082ED36}" destId="{C15C84A0-24B0-40D1-BD62-B48FC5B8B2FE}" srcOrd="1" destOrd="0" presId="urn:microsoft.com/office/officeart/2005/8/layout/orgChart1"/>
    <dgm:cxn modelId="{79CD6977-A927-40D5-8697-DF65D3AFAF76}" type="presOf" srcId="{86D92570-30BE-4FC6-AB1F-3EF239C7C587}" destId="{222B6181-6608-4696-9457-D00D9C39803B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2947B7B-2B5D-43CC-B08E-B0A3DA801833}" type="presOf" srcId="{99EADA56-EACC-4463-9172-D13F14025A35}" destId="{0C688BC0-7AC1-40D0-BA1A-812F1047DA73}" srcOrd="1" destOrd="0" presId="urn:microsoft.com/office/officeart/2005/8/layout/orgChart1"/>
    <dgm:cxn modelId="{3765A9EC-1C9C-4409-9509-60B9CFE79783}" type="presOf" srcId="{D6BAF78C-B810-4056-AEF8-944BF2239042}" destId="{795D1D43-E1F6-4FE7-96DC-9DC569EB1645}" srcOrd="1" destOrd="0" presId="urn:microsoft.com/office/officeart/2005/8/layout/orgChart1"/>
    <dgm:cxn modelId="{F4F6C790-F859-4B6A-BC16-675CEFD24076}" type="presOf" srcId="{229EED26-B32A-4EAA-9BC7-9172C72B77A4}" destId="{45494B74-3ED4-46BA-AC12-6DB58CD96B6A}" srcOrd="0" destOrd="0" presId="urn:microsoft.com/office/officeart/2005/8/layout/orgChart1"/>
    <dgm:cxn modelId="{EADF4392-B81D-4BC9-99E6-5B45F7FD31F2}" type="presOf" srcId="{9BF821AB-73D7-46E1-908F-129515DC495D}" destId="{796BCDEB-6F92-4D7F-9368-AAA1090A16E9}" srcOrd="1" destOrd="0" presId="urn:microsoft.com/office/officeart/2005/8/layout/orgChart1"/>
    <dgm:cxn modelId="{BDE67310-B165-4A8F-AAE5-CA7AC47AE92B}" type="presOf" srcId="{F7E492C0-D75F-483F-B208-20528FF56183}" destId="{612C0F5D-EFC2-4E92-8682-1B086BE24534}" srcOrd="0" destOrd="0" presId="urn:microsoft.com/office/officeart/2005/8/layout/orgChart1"/>
    <dgm:cxn modelId="{719543C1-8951-4CFC-90C9-CF953685C78E}" type="presOf" srcId="{9BF821AB-73D7-46E1-908F-129515DC495D}" destId="{D3CE5028-E662-40F1-9329-CA241092246B}" srcOrd="0" destOrd="0" presId="urn:microsoft.com/office/officeart/2005/8/layout/orgChart1"/>
    <dgm:cxn modelId="{C8AD18C4-2BF4-499D-A0CB-682301E15121}" type="presParOf" srcId="{894B5E8F-9592-4CE9-B1C0-6BE0E501D811}" destId="{F6E6FEAD-6DBB-41DF-AA5C-F2D7862E1A0F}" srcOrd="0" destOrd="0" presId="urn:microsoft.com/office/officeart/2005/8/layout/orgChart1"/>
    <dgm:cxn modelId="{8C12F9A2-5F8F-48D1-90E3-1F9F36E2E14B}" type="presParOf" srcId="{F6E6FEAD-6DBB-41DF-AA5C-F2D7862E1A0F}" destId="{F86EFF71-763B-4D0E-A9F8-B881FD6D4458}" srcOrd="0" destOrd="0" presId="urn:microsoft.com/office/officeart/2005/8/layout/orgChart1"/>
    <dgm:cxn modelId="{64CF186A-30A7-48E6-97D8-A078CCE1B0DA}" type="presParOf" srcId="{F86EFF71-763B-4D0E-A9F8-B881FD6D4458}" destId="{A0751396-217E-4E2F-971C-00D04A696A6F}" srcOrd="0" destOrd="0" presId="urn:microsoft.com/office/officeart/2005/8/layout/orgChart1"/>
    <dgm:cxn modelId="{654C6728-B841-4AF6-823C-0E8A7F26C51C}" type="presParOf" srcId="{F86EFF71-763B-4D0E-A9F8-B881FD6D4458}" destId="{795D1D43-E1F6-4FE7-96DC-9DC569EB1645}" srcOrd="1" destOrd="0" presId="urn:microsoft.com/office/officeart/2005/8/layout/orgChart1"/>
    <dgm:cxn modelId="{50DAF919-9886-4534-8099-606EAFC6729F}" type="presParOf" srcId="{F6E6FEAD-6DBB-41DF-AA5C-F2D7862E1A0F}" destId="{60CB6DC7-77D2-4A35-B8A4-2BD19E9716B0}" srcOrd="1" destOrd="0" presId="urn:microsoft.com/office/officeart/2005/8/layout/orgChart1"/>
    <dgm:cxn modelId="{D5AA0C87-0DAD-4FAB-AD02-A0DAE8C52A76}" type="presParOf" srcId="{60CB6DC7-77D2-4A35-B8A4-2BD19E9716B0}" destId="{BFF4297D-9DD5-4F82-A9FC-F8971922BE74}" srcOrd="0" destOrd="0" presId="urn:microsoft.com/office/officeart/2005/8/layout/orgChart1"/>
    <dgm:cxn modelId="{6C6BF513-A162-4C06-8388-5CD1EA6BC15B}" type="presParOf" srcId="{60CB6DC7-77D2-4A35-B8A4-2BD19E9716B0}" destId="{09E2E397-B08A-4762-9BC9-CE60F5750A68}" srcOrd="1" destOrd="0" presId="urn:microsoft.com/office/officeart/2005/8/layout/orgChart1"/>
    <dgm:cxn modelId="{C7593CC2-EF26-474D-BE3C-FE981DF5B81F}" type="presParOf" srcId="{09E2E397-B08A-4762-9BC9-CE60F5750A68}" destId="{15C1C1EC-DC40-4C3E-83B7-E8E7AA213083}" srcOrd="0" destOrd="0" presId="urn:microsoft.com/office/officeart/2005/8/layout/orgChart1"/>
    <dgm:cxn modelId="{172D3549-D930-45D9-AB27-379ECB167B79}" type="presParOf" srcId="{15C1C1EC-DC40-4C3E-83B7-E8E7AA213083}" destId="{24AE9095-9813-42A7-BD70-FBFF559B67F0}" srcOrd="0" destOrd="0" presId="urn:microsoft.com/office/officeart/2005/8/layout/orgChart1"/>
    <dgm:cxn modelId="{071E96B6-5CC6-423F-AA0D-6B1AC03CD79A}" type="presParOf" srcId="{15C1C1EC-DC40-4C3E-83B7-E8E7AA213083}" destId="{0C688BC0-7AC1-40D0-BA1A-812F1047DA73}" srcOrd="1" destOrd="0" presId="urn:microsoft.com/office/officeart/2005/8/layout/orgChart1"/>
    <dgm:cxn modelId="{81DCCB43-8F7F-4751-84CB-2E87590448C2}" type="presParOf" srcId="{09E2E397-B08A-4762-9BC9-CE60F5750A68}" destId="{24EAD053-ECC4-46B5-B579-69C8FF485C87}" srcOrd="1" destOrd="0" presId="urn:microsoft.com/office/officeart/2005/8/layout/orgChart1"/>
    <dgm:cxn modelId="{7A3DC4C4-4EEB-408D-B704-9DAB265A9E6F}" type="presParOf" srcId="{09E2E397-B08A-4762-9BC9-CE60F5750A68}" destId="{98118BC6-806A-4595-8CB0-2425A43BA65B}" srcOrd="2" destOrd="0" presId="urn:microsoft.com/office/officeart/2005/8/layout/orgChart1"/>
    <dgm:cxn modelId="{1BB5D87C-9F66-45BA-A948-01B5F86DF17C}" type="presParOf" srcId="{60CB6DC7-77D2-4A35-B8A4-2BD19E9716B0}" destId="{7BA73795-A245-467E-BE24-5416FD86209A}" srcOrd="2" destOrd="0" presId="urn:microsoft.com/office/officeart/2005/8/layout/orgChart1"/>
    <dgm:cxn modelId="{C4F760AA-4C6C-4BB7-8673-2A9FF2406DA8}" type="presParOf" srcId="{60CB6DC7-77D2-4A35-B8A4-2BD19E9716B0}" destId="{586FD9D2-9F0F-4006-B06F-DF280926BC5B}" srcOrd="3" destOrd="0" presId="urn:microsoft.com/office/officeart/2005/8/layout/orgChart1"/>
    <dgm:cxn modelId="{CFF43589-80DE-4FBD-9822-1290F64A3059}" type="presParOf" srcId="{586FD9D2-9F0F-4006-B06F-DF280926BC5B}" destId="{E7717D76-D0AF-4227-BE0A-FBDA3922C040}" srcOrd="0" destOrd="0" presId="urn:microsoft.com/office/officeart/2005/8/layout/orgChart1"/>
    <dgm:cxn modelId="{0236C0D7-C469-4940-A4C2-A1D6CD7704DD}" type="presParOf" srcId="{E7717D76-D0AF-4227-BE0A-FBDA3922C040}" destId="{33276428-B538-4463-97EC-AC510A8C1CB9}" srcOrd="0" destOrd="0" presId="urn:microsoft.com/office/officeart/2005/8/layout/orgChart1"/>
    <dgm:cxn modelId="{8192B128-061E-4196-9445-0BD27D381FBF}" type="presParOf" srcId="{E7717D76-D0AF-4227-BE0A-FBDA3922C040}" destId="{106B9E69-B0B2-4A80-B430-B387C3F41A3D}" srcOrd="1" destOrd="0" presId="urn:microsoft.com/office/officeart/2005/8/layout/orgChart1"/>
    <dgm:cxn modelId="{3B657EFA-6D00-43AB-87BC-0A15A87B2526}" type="presParOf" srcId="{586FD9D2-9F0F-4006-B06F-DF280926BC5B}" destId="{41F7A624-7041-43D3-BDF2-7749114F50E6}" srcOrd="1" destOrd="0" presId="urn:microsoft.com/office/officeart/2005/8/layout/orgChart1"/>
    <dgm:cxn modelId="{63F05F54-984E-4D90-8E91-0E4673D6A432}" type="presParOf" srcId="{586FD9D2-9F0F-4006-B06F-DF280926BC5B}" destId="{F7095511-468E-4665-A09D-2B2006ECD36E}" srcOrd="2" destOrd="0" presId="urn:microsoft.com/office/officeart/2005/8/layout/orgChart1"/>
    <dgm:cxn modelId="{3B75F1A7-3CCA-4A0B-B313-373E2B922054}" type="presParOf" srcId="{60CB6DC7-77D2-4A35-B8A4-2BD19E9716B0}" destId="{45494B74-3ED4-46BA-AC12-6DB58CD96B6A}" srcOrd="4" destOrd="0" presId="urn:microsoft.com/office/officeart/2005/8/layout/orgChart1"/>
    <dgm:cxn modelId="{DBAF8E72-8718-44AB-9463-8FA39730C6E5}" type="presParOf" srcId="{60CB6DC7-77D2-4A35-B8A4-2BD19E9716B0}" destId="{2BD2F572-E5B2-42F4-B1DA-B2DE90A50116}" srcOrd="5" destOrd="0" presId="urn:microsoft.com/office/officeart/2005/8/layout/orgChart1"/>
    <dgm:cxn modelId="{631F504A-F6E7-4C6A-A3DF-0EB006259B17}" type="presParOf" srcId="{2BD2F572-E5B2-42F4-B1DA-B2DE90A50116}" destId="{4FB94DF8-8996-460D-952E-8570C8BF9E5F}" srcOrd="0" destOrd="0" presId="urn:microsoft.com/office/officeart/2005/8/layout/orgChart1"/>
    <dgm:cxn modelId="{9B9E1EBF-6EC3-448B-ABFB-73D5275C1CE2}" type="presParOf" srcId="{4FB94DF8-8996-460D-952E-8570C8BF9E5F}" destId="{D3CE5028-E662-40F1-9329-CA241092246B}" srcOrd="0" destOrd="0" presId="urn:microsoft.com/office/officeart/2005/8/layout/orgChart1"/>
    <dgm:cxn modelId="{9165DA0E-94CA-482B-A3EA-58B4A125E5DF}" type="presParOf" srcId="{4FB94DF8-8996-460D-952E-8570C8BF9E5F}" destId="{796BCDEB-6F92-4D7F-9368-AAA1090A16E9}" srcOrd="1" destOrd="0" presId="urn:microsoft.com/office/officeart/2005/8/layout/orgChart1"/>
    <dgm:cxn modelId="{A656C1E4-258A-4412-833B-198D37F198B0}" type="presParOf" srcId="{2BD2F572-E5B2-42F4-B1DA-B2DE90A50116}" destId="{7DD5ECEE-58F8-4608-9226-F38A81E8D15D}" srcOrd="1" destOrd="0" presId="urn:microsoft.com/office/officeart/2005/8/layout/orgChart1"/>
    <dgm:cxn modelId="{09302E1B-3DBA-471D-A652-57202C36F9A5}" type="presParOf" srcId="{2BD2F572-E5B2-42F4-B1DA-B2DE90A50116}" destId="{504DD2A7-B320-4E93-A2C4-D7DA9DED4FD8}" srcOrd="2" destOrd="0" presId="urn:microsoft.com/office/officeart/2005/8/layout/orgChart1"/>
    <dgm:cxn modelId="{08CA1BED-38E8-419E-80ED-C1AF39A8C930}" type="presParOf" srcId="{60CB6DC7-77D2-4A35-B8A4-2BD19E9716B0}" destId="{23F44244-351A-4313-89DA-1D0C8020ABFA}" srcOrd="6" destOrd="0" presId="urn:microsoft.com/office/officeart/2005/8/layout/orgChart1"/>
    <dgm:cxn modelId="{BBA06DC4-2A7B-4654-B4F5-B7530C5973E7}" type="presParOf" srcId="{60CB6DC7-77D2-4A35-B8A4-2BD19E9716B0}" destId="{04D03080-FCDD-435B-9097-DA7E4214C741}" srcOrd="7" destOrd="0" presId="urn:microsoft.com/office/officeart/2005/8/layout/orgChart1"/>
    <dgm:cxn modelId="{4D3BC8AF-48D6-4CFC-ADF4-23751796412E}" type="presParOf" srcId="{04D03080-FCDD-435B-9097-DA7E4214C741}" destId="{1893CFF5-D809-477A-AFD5-27E7ACB3559D}" srcOrd="0" destOrd="0" presId="urn:microsoft.com/office/officeart/2005/8/layout/orgChart1"/>
    <dgm:cxn modelId="{6E0F6F43-A0A4-4F6D-AE21-AD7971684D95}" type="presParOf" srcId="{1893CFF5-D809-477A-AFD5-27E7ACB3559D}" destId="{612C0F5D-EFC2-4E92-8682-1B086BE24534}" srcOrd="0" destOrd="0" presId="urn:microsoft.com/office/officeart/2005/8/layout/orgChart1"/>
    <dgm:cxn modelId="{6CEA242D-B2E3-4B14-A0AD-663FE3D501C6}" type="presParOf" srcId="{1893CFF5-D809-477A-AFD5-27E7ACB3559D}" destId="{6328F3F3-0744-4439-B2E8-79062AEEC82D}" srcOrd="1" destOrd="0" presId="urn:microsoft.com/office/officeart/2005/8/layout/orgChart1"/>
    <dgm:cxn modelId="{1B6136A7-4FBF-4837-BE20-52AF80B779EE}" type="presParOf" srcId="{04D03080-FCDD-435B-9097-DA7E4214C741}" destId="{7B18954F-C92F-4A2E-960D-E7B54F3A9750}" srcOrd="1" destOrd="0" presId="urn:microsoft.com/office/officeart/2005/8/layout/orgChart1"/>
    <dgm:cxn modelId="{D37DF320-91F1-4541-9E4A-BBFF7E09ECFA}" type="presParOf" srcId="{04D03080-FCDD-435B-9097-DA7E4214C741}" destId="{38245F34-9EDB-4FC2-955D-DC7CEC4103C2}" srcOrd="2" destOrd="0" presId="urn:microsoft.com/office/officeart/2005/8/layout/orgChart1"/>
    <dgm:cxn modelId="{36D9C76F-A322-4723-B0BF-C2B912B8DD03}" type="presParOf" srcId="{60CB6DC7-77D2-4A35-B8A4-2BD19E9716B0}" destId="{1452AAE3-7C60-42E7-B48D-825D20B797F8}" srcOrd="8" destOrd="0" presId="urn:microsoft.com/office/officeart/2005/8/layout/orgChart1"/>
    <dgm:cxn modelId="{AED62433-10E2-4140-88FB-417C5253430A}" type="presParOf" srcId="{60CB6DC7-77D2-4A35-B8A4-2BD19E9716B0}" destId="{9E45F886-61EF-4A2B-95FB-0CBBAD1FA1AB}" srcOrd="9" destOrd="0" presId="urn:microsoft.com/office/officeart/2005/8/layout/orgChart1"/>
    <dgm:cxn modelId="{4C687088-54D8-4202-9257-1006284AB57B}" type="presParOf" srcId="{9E45F886-61EF-4A2B-95FB-0CBBAD1FA1AB}" destId="{CAB04ADC-B21C-4AA2-8AAC-AFD0BD8D6B35}" srcOrd="0" destOrd="0" presId="urn:microsoft.com/office/officeart/2005/8/layout/orgChart1"/>
    <dgm:cxn modelId="{E68AB62E-168F-40D1-A924-5C17E2C9420E}" type="presParOf" srcId="{CAB04ADC-B21C-4AA2-8AAC-AFD0BD8D6B35}" destId="{54550EDA-FE5B-4D6E-AE5A-37DCEBD432C6}" srcOrd="0" destOrd="0" presId="urn:microsoft.com/office/officeart/2005/8/layout/orgChart1"/>
    <dgm:cxn modelId="{F650C1CB-ACCE-4E5E-8BD5-649C25FBC95E}" type="presParOf" srcId="{CAB04ADC-B21C-4AA2-8AAC-AFD0BD8D6B35}" destId="{74913850-F680-4EE9-9C66-538498415C60}" srcOrd="1" destOrd="0" presId="urn:microsoft.com/office/officeart/2005/8/layout/orgChart1"/>
    <dgm:cxn modelId="{6C1F63E4-DDD4-4BF6-BE97-3BB2C980D2CA}" type="presParOf" srcId="{9E45F886-61EF-4A2B-95FB-0CBBAD1FA1AB}" destId="{B4E13D2C-B175-46FB-8857-FCF23190FDFA}" srcOrd="1" destOrd="0" presId="urn:microsoft.com/office/officeart/2005/8/layout/orgChart1"/>
    <dgm:cxn modelId="{EC0B4757-92BB-4A95-81F7-C23DA10CE7B3}" type="presParOf" srcId="{9E45F886-61EF-4A2B-95FB-0CBBAD1FA1AB}" destId="{3CFB4F26-15BB-496E-BD23-D165B45E224C}" srcOrd="2" destOrd="0" presId="urn:microsoft.com/office/officeart/2005/8/layout/orgChart1"/>
    <dgm:cxn modelId="{580EE44A-7EFE-4268-A51F-251DE217CD8A}" type="presParOf" srcId="{60CB6DC7-77D2-4A35-B8A4-2BD19E9716B0}" destId="{EF058589-0EAD-4540-BE50-3525EB86D2D6}" srcOrd="10" destOrd="0" presId="urn:microsoft.com/office/officeart/2005/8/layout/orgChart1"/>
    <dgm:cxn modelId="{D7EBE9A0-38FD-4DF1-ADB6-4699B1123A5B}" type="presParOf" srcId="{60CB6DC7-77D2-4A35-B8A4-2BD19E9716B0}" destId="{EA31937F-D328-4B26-B242-667558808D4D}" srcOrd="11" destOrd="0" presId="urn:microsoft.com/office/officeart/2005/8/layout/orgChart1"/>
    <dgm:cxn modelId="{51D563D1-4DA4-4BDA-8650-45FE686B5749}" type="presParOf" srcId="{EA31937F-D328-4B26-B242-667558808D4D}" destId="{E6C371F6-A193-4C42-8B28-DB711D4C3A43}" srcOrd="0" destOrd="0" presId="urn:microsoft.com/office/officeart/2005/8/layout/orgChart1"/>
    <dgm:cxn modelId="{6DB4F54C-C2CC-4374-992D-65549EC6C975}" type="presParOf" srcId="{E6C371F6-A193-4C42-8B28-DB711D4C3A43}" destId="{086D4EEE-5856-4CCD-A755-5AABC3D1B1C3}" srcOrd="0" destOrd="0" presId="urn:microsoft.com/office/officeart/2005/8/layout/orgChart1"/>
    <dgm:cxn modelId="{3C56C1C0-EA66-426B-A071-A63CF8B74E04}" type="presParOf" srcId="{E6C371F6-A193-4C42-8B28-DB711D4C3A43}" destId="{C15C84A0-24B0-40D1-BD62-B48FC5B8B2FE}" srcOrd="1" destOrd="0" presId="urn:microsoft.com/office/officeart/2005/8/layout/orgChart1"/>
    <dgm:cxn modelId="{213B044B-29F2-4800-B96E-CEFEE173FFFC}" type="presParOf" srcId="{EA31937F-D328-4B26-B242-667558808D4D}" destId="{1198569A-A42E-4D95-8E21-978D554A81DC}" srcOrd="1" destOrd="0" presId="urn:microsoft.com/office/officeart/2005/8/layout/orgChart1"/>
    <dgm:cxn modelId="{95AEF429-71DB-40FA-B1F7-C8B25331320A}" type="presParOf" srcId="{EA31937F-D328-4B26-B242-667558808D4D}" destId="{EC8AA261-2834-4FC7-92DA-D26E12D1671F}" srcOrd="2" destOrd="0" presId="urn:microsoft.com/office/officeart/2005/8/layout/orgChart1"/>
    <dgm:cxn modelId="{F88D98F7-3373-4420-95BD-A3A9E210B925}" type="presParOf" srcId="{60CB6DC7-77D2-4A35-B8A4-2BD19E9716B0}" destId="{19DAD4F4-BDD1-4B18-A7BA-ED86D65B24AD}" srcOrd="12" destOrd="0" presId="urn:microsoft.com/office/officeart/2005/8/layout/orgChart1"/>
    <dgm:cxn modelId="{EBC900D3-F49B-4ADD-87FD-1BE8467A0D99}" type="presParOf" srcId="{60CB6DC7-77D2-4A35-B8A4-2BD19E9716B0}" destId="{918A67D1-D052-4666-B5F9-11B942AAA1AA}" srcOrd="13" destOrd="0" presId="urn:microsoft.com/office/officeart/2005/8/layout/orgChart1"/>
    <dgm:cxn modelId="{FA2E7375-A023-43E9-9CD0-C4ECFF560849}" type="presParOf" srcId="{918A67D1-D052-4666-B5F9-11B942AAA1AA}" destId="{D1F81C95-FEA0-4DAF-BB95-9E1EB7849588}" srcOrd="0" destOrd="0" presId="urn:microsoft.com/office/officeart/2005/8/layout/orgChart1"/>
    <dgm:cxn modelId="{213FC33C-A710-41A3-9CD4-B2F5BF68F40B}" type="presParOf" srcId="{D1F81C95-FEA0-4DAF-BB95-9E1EB7849588}" destId="{02741DF8-5B19-4907-BB9D-96B32D56E8E3}" srcOrd="0" destOrd="0" presId="urn:microsoft.com/office/officeart/2005/8/layout/orgChart1"/>
    <dgm:cxn modelId="{58259490-BD57-469C-9398-7AD221077F21}" type="presParOf" srcId="{D1F81C95-FEA0-4DAF-BB95-9E1EB7849588}" destId="{F4DFE207-A4FE-4A34-BB45-7EE66CAF64F2}" srcOrd="1" destOrd="0" presId="urn:microsoft.com/office/officeart/2005/8/layout/orgChart1"/>
    <dgm:cxn modelId="{E4748278-C901-451C-A0BC-111BBCACBA8D}" type="presParOf" srcId="{918A67D1-D052-4666-B5F9-11B942AAA1AA}" destId="{7463ABDD-1B05-4C24-913B-A5F30C863DC6}" srcOrd="1" destOrd="0" presId="urn:microsoft.com/office/officeart/2005/8/layout/orgChart1"/>
    <dgm:cxn modelId="{69E693C5-633D-47E0-90C7-01F6E6D51841}" type="presParOf" srcId="{918A67D1-D052-4666-B5F9-11B942AAA1AA}" destId="{34DB430E-9ED1-422E-8E1B-809AA8B2AC07}" srcOrd="2" destOrd="0" presId="urn:microsoft.com/office/officeart/2005/8/layout/orgChart1"/>
    <dgm:cxn modelId="{3FA2224D-DD05-4A21-8197-1DE369413AD0}" type="presParOf" srcId="{60CB6DC7-77D2-4A35-B8A4-2BD19E9716B0}" destId="{4285653A-9C3E-44D9-9A62-C46F51B50CB4}" srcOrd="14" destOrd="0" presId="urn:microsoft.com/office/officeart/2005/8/layout/orgChart1"/>
    <dgm:cxn modelId="{68355018-9489-4302-8902-08BD345AC184}" type="presParOf" srcId="{60CB6DC7-77D2-4A35-B8A4-2BD19E9716B0}" destId="{3F7C7A20-0E24-446D-97FB-C9C76AF1DE89}" srcOrd="15" destOrd="0" presId="urn:microsoft.com/office/officeart/2005/8/layout/orgChart1"/>
    <dgm:cxn modelId="{A49A0B45-1BA9-421B-A65E-519B12F82638}" type="presParOf" srcId="{3F7C7A20-0E24-446D-97FB-C9C76AF1DE89}" destId="{B976113F-97B3-4177-9A4E-730F8F84FAB8}" srcOrd="0" destOrd="0" presId="urn:microsoft.com/office/officeart/2005/8/layout/orgChart1"/>
    <dgm:cxn modelId="{AB5381A6-F5D6-41FB-B491-A72DE8A98C15}" type="presParOf" srcId="{B976113F-97B3-4177-9A4E-730F8F84FAB8}" destId="{1C871BB5-62F6-4885-ACD0-7703A22589F8}" srcOrd="0" destOrd="0" presId="urn:microsoft.com/office/officeart/2005/8/layout/orgChart1"/>
    <dgm:cxn modelId="{5714A13D-9479-4D73-88E2-CBE7C64F3A68}" type="presParOf" srcId="{B976113F-97B3-4177-9A4E-730F8F84FAB8}" destId="{40EFDCFE-6259-4D34-8B44-87E278B72383}" srcOrd="1" destOrd="0" presId="urn:microsoft.com/office/officeart/2005/8/layout/orgChart1"/>
    <dgm:cxn modelId="{730599A0-0F59-4222-B007-A25F5D83BF07}" type="presParOf" srcId="{3F7C7A20-0E24-446D-97FB-C9C76AF1DE89}" destId="{B91B8244-32AD-42A4-92D4-CB4770897114}" srcOrd="1" destOrd="0" presId="urn:microsoft.com/office/officeart/2005/8/layout/orgChart1"/>
    <dgm:cxn modelId="{1F7D1129-D351-4910-90A8-2BB53553BEBE}" type="presParOf" srcId="{3F7C7A20-0E24-446D-97FB-C9C76AF1DE89}" destId="{1970A3A8-004E-441D-9602-3AE4BFF966BB}" srcOrd="2" destOrd="0" presId="urn:microsoft.com/office/officeart/2005/8/layout/orgChart1"/>
    <dgm:cxn modelId="{82ED4551-EA32-4928-ABB9-1125E35C5A00}" type="presParOf" srcId="{60CB6DC7-77D2-4A35-B8A4-2BD19E9716B0}" destId="{E051DEF9-EB24-4E61-8DDF-28711B3D1961}" srcOrd="16" destOrd="0" presId="urn:microsoft.com/office/officeart/2005/8/layout/orgChart1"/>
    <dgm:cxn modelId="{21C990F6-F575-45B7-919F-193F422EFEC9}" type="presParOf" srcId="{60CB6DC7-77D2-4A35-B8A4-2BD19E9716B0}" destId="{1790A086-014C-48DB-898D-CAF28D640590}" srcOrd="17" destOrd="0" presId="urn:microsoft.com/office/officeart/2005/8/layout/orgChart1"/>
    <dgm:cxn modelId="{5F73D0EF-8F25-43EB-B1C2-FD3B3138794B}" type="presParOf" srcId="{1790A086-014C-48DB-898D-CAF28D640590}" destId="{44C7FE0A-DC70-4DAA-AD69-1B9A412EF065}" srcOrd="0" destOrd="0" presId="urn:microsoft.com/office/officeart/2005/8/layout/orgChart1"/>
    <dgm:cxn modelId="{14788CDF-25EA-48C0-90F3-65FA248916A7}" type="presParOf" srcId="{44C7FE0A-DC70-4DAA-AD69-1B9A412EF065}" destId="{04901C3C-C9E4-4718-A6DB-6FAFE385C3B5}" srcOrd="0" destOrd="0" presId="urn:microsoft.com/office/officeart/2005/8/layout/orgChart1"/>
    <dgm:cxn modelId="{148BFC57-6D27-46F7-853F-2DF21CF030A0}" type="presParOf" srcId="{44C7FE0A-DC70-4DAA-AD69-1B9A412EF065}" destId="{CC92D6C7-2693-49F6-B644-D26F4B67C635}" srcOrd="1" destOrd="0" presId="urn:microsoft.com/office/officeart/2005/8/layout/orgChart1"/>
    <dgm:cxn modelId="{4450585D-9874-4D64-8BE8-0C4002970701}" type="presParOf" srcId="{1790A086-014C-48DB-898D-CAF28D640590}" destId="{E15BAABB-15F0-4486-ACDD-ECAB66CCEA8C}" srcOrd="1" destOrd="0" presId="urn:microsoft.com/office/officeart/2005/8/layout/orgChart1"/>
    <dgm:cxn modelId="{FA33F1C5-D693-4D70-B0D2-02467BE79839}" type="presParOf" srcId="{1790A086-014C-48DB-898D-CAF28D640590}" destId="{CEB5D3E4-D6D6-4957-9B31-B5C80A35534C}" srcOrd="2" destOrd="0" presId="urn:microsoft.com/office/officeart/2005/8/layout/orgChart1"/>
    <dgm:cxn modelId="{ABE991C2-D1DA-4E2F-ABC0-0FB83C6105F0}" type="presParOf" srcId="{60CB6DC7-77D2-4A35-B8A4-2BD19E9716B0}" destId="{222B6181-6608-4696-9457-D00D9C39803B}" srcOrd="18" destOrd="0" presId="urn:microsoft.com/office/officeart/2005/8/layout/orgChart1"/>
    <dgm:cxn modelId="{5DE93B4C-A785-4E47-A9DF-4043E7A979FB}" type="presParOf" srcId="{60CB6DC7-77D2-4A35-B8A4-2BD19E9716B0}" destId="{9B40B91E-322C-4AA4-8EA8-780DA6A45BE5}" srcOrd="19" destOrd="0" presId="urn:microsoft.com/office/officeart/2005/8/layout/orgChart1"/>
    <dgm:cxn modelId="{C66E58FB-89C1-44A3-AFA7-D8F05C043D6A}" type="presParOf" srcId="{9B40B91E-322C-4AA4-8EA8-780DA6A45BE5}" destId="{BDCF7894-B77B-4064-BF1E-A1B44394E03B}" srcOrd="0" destOrd="0" presId="urn:microsoft.com/office/officeart/2005/8/layout/orgChart1"/>
    <dgm:cxn modelId="{B2DC6EC4-F3FD-469E-A378-14F4E33144BA}" type="presParOf" srcId="{BDCF7894-B77B-4064-BF1E-A1B44394E03B}" destId="{116F8CE3-A21E-4C42-8A05-643D5FE31379}" srcOrd="0" destOrd="0" presId="urn:microsoft.com/office/officeart/2005/8/layout/orgChart1"/>
    <dgm:cxn modelId="{A5905C9F-D557-4A5A-8D48-D924DECF0662}" type="presParOf" srcId="{BDCF7894-B77B-4064-BF1E-A1B44394E03B}" destId="{0EB445A3-65D6-4932-8805-A0DBA0D91855}" srcOrd="1" destOrd="0" presId="urn:microsoft.com/office/officeart/2005/8/layout/orgChart1"/>
    <dgm:cxn modelId="{0BF56D66-4B5D-452F-9A28-65B7A1D68BE5}" type="presParOf" srcId="{9B40B91E-322C-4AA4-8EA8-780DA6A45BE5}" destId="{C0D9C6E3-2178-4442-8BD2-1E17CFD69DFB}" srcOrd="1" destOrd="0" presId="urn:microsoft.com/office/officeart/2005/8/layout/orgChart1"/>
    <dgm:cxn modelId="{73A6F90C-D82A-4E46-89DA-FD3FC5C22A29}" type="presParOf" srcId="{9B40B91E-322C-4AA4-8EA8-780DA6A45BE5}" destId="{BAA5AFA4-0178-4E56-8929-61EBB54BD925}" srcOrd="2" destOrd="0" presId="urn:microsoft.com/office/officeart/2005/8/layout/orgChart1"/>
    <dgm:cxn modelId="{DD9BD46F-4DF8-403E-AC02-A0772EDA7B8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A84623A5-4BD5-429E-AD30-5EDE13254005}" type="presOf" srcId="{37F786C1-9D59-4051-8EA8-8B35A42D16F5}" destId="{19DAD4F4-BDD1-4B18-A7BA-ED86D65B24AD}" srcOrd="0" destOrd="0" presId="urn:microsoft.com/office/officeart/2005/8/layout/orgChart1"/>
    <dgm:cxn modelId="{C8FC6497-AFF8-479D-8232-AC76E8DA0362}" type="presOf" srcId="{754F6713-7476-4A81-8DDB-06AC19D18242}" destId="{EF058589-0EAD-4540-BE50-3525EB86D2D6}" srcOrd="0" destOrd="0" presId="urn:microsoft.com/office/officeart/2005/8/layout/orgChart1"/>
    <dgm:cxn modelId="{A9D5E881-8200-4DA6-BE55-A0F13C6651DB}" type="presOf" srcId="{0EBCA0ED-4E9E-47AC-95AD-E5969C27F72B}" destId="{CC92D6C7-2693-49F6-B644-D26F4B67C635}" srcOrd="1" destOrd="0" presId="urn:microsoft.com/office/officeart/2005/8/layout/orgChart1"/>
    <dgm:cxn modelId="{4828717A-71FB-4FCD-8806-A049D1A8C227}" type="presOf" srcId="{18D177C1-524B-4A5E-BB2A-51D15420D5EC}" destId="{BFF4297D-9DD5-4F82-A9FC-F8971922BE74}" srcOrd="0" destOrd="0" presId="urn:microsoft.com/office/officeart/2005/8/layout/orgChart1"/>
    <dgm:cxn modelId="{571A1F1A-05E3-4DE6-A575-07D9AF6685A7}" type="presOf" srcId="{D6BAF78C-B810-4056-AEF8-944BF2239042}" destId="{A0751396-217E-4E2F-971C-00D04A696A6F}" srcOrd="0" destOrd="0" presId="urn:microsoft.com/office/officeart/2005/8/layout/orgChart1"/>
    <dgm:cxn modelId="{A92B1042-6976-466D-8BA6-7EA409AD9BEB}" type="presOf" srcId="{0B72B09D-2B6B-491D-84E3-8D273CC5A045}" destId="{4285653A-9C3E-44D9-9A62-C46F51B50CB4}" srcOrd="0" destOrd="0" presId="urn:microsoft.com/office/officeart/2005/8/layout/orgChart1"/>
    <dgm:cxn modelId="{46961070-DEB0-4445-96AF-AB097743EE86}" type="presOf" srcId="{E5ADD0F3-3D14-4723-84F1-B7D2F082ED36}" destId="{C15C84A0-24B0-40D1-BD62-B48FC5B8B2FE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F628F068-7265-4F02-BFD2-5B7B5D7C7948}" type="presOf" srcId="{9BF821AB-73D7-46E1-908F-129515DC495D}" destId="{D3CE5028-E662-40F1-9329-CA241092246B}" srcOrd="0" destOrd="0" presId="urn:microsoft.com/office/officeart/2005/8/layout/orgChart1"/>
    <dgm:cxn modelId="{2F667F1F-E51B-4DE2-B4FA-753B239D3398}" type="presOf" srcId="{815BE3AE-520C-401A-A055-DEC3D7FE5E42}" destId="{894B5E8F-9592-4CE9-B1C0-6BE0E501D811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9F5007B8-E705-4CC2-A02C-FE957A284C28}" type="presOf" srcId="{E5ADD0F3-3D14-4723-84F1-B7D2F082ED36}" destId="{086D4EEE-5856-4CCD-A755-5AABC3D1B1C3}" srcOrd="0" destOrd="0" presId="urn:microsoft.com/office/officeart/2005/8/layout/orgChart1"/>
    <dgm:cxn modelId="{1C4C2ECB-1331-4BD1-92ED-60CBDF19695A}" type="presOf" srcId="{CFB979D6-F55C-4C35-8C9E-410527FCC021}" destId="{33276428-B538-4463-97EC-AC510A8C1CB9}" srcOrd="0" destOrd="0" presId="urn:microsoft.com/office/officeart/2005/8/layout/orgChart1"/>
    <dgm:cxn modelId="{C4D637F4-9CCE-4A9D-AA52-063FFE9CF82E}" type="presOf" srcId="{52A7B299-987B-4C85-966A-44913F9C8407}" destId="{23F44244-351A-4313-89DA-1D0C8020ABFA}" srcOrd="0" destOrd="0" presId="urn:microsoft.com/office/officeart/2005/8/layout/orgChart1"/>
    <dgm:cxn modelId="{27374A82-198A-4538-9B58-6ACFD58B44FB}" type="presOf" srcId="{08C27CB2-FCF0-4D44-A11A-51AB8C303D76}" destId="{F4DFE207-A4FE-4A34-BB45-7EE66CAF64F2}" srcOrd="1" destOrd="0" presId="urn:microsoft.com/office/officeart/2005/8/layout/orgChart1"/>
    <dgm:cxn modelId="{4C99301C-3C38-407D-A4DF-5562BD4737E6}" type="presOf" srcId="{BD8BAC0E-89CF-48E6-B661-423D85A2D0A4}" destId="{74913850-F680-4EE9-9C66-538498415C60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03494FBA-97C4-4D1D-B736-D98456463266}" type="presOf" srcId="{F7E492C0-D75F-483F-B208-20528FF56183}" destId="{612C0F5D-EFC2-4E92-8682-1B086BE24534}" srcOrd="0" destOrd="0" presId="urn:microsoft.com/office/officeart/2005/8/layout/orgChart1"/>
    <dgm:cxn modelId="{D7A99FE5-ABF1-4E72-8303-D2891F972BC0}" type="presOf" srcId="{ED5178BE-DB7A-4128-90DE-10D3BAD51C26}" destId="{0EB445A3-65D6-4932-8805-A0DBA0D9185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2E7FCAC3-A566-4B37-9613-CE71BE44CBFB}" type="presOf" srcId="{B194E6A4-343B-4897-91E1-32A66AF365E3}" destId="{E051DEF9-EB24-4E61-8DDF-28711B3D1961}" srcOrd="0" destOrd="0" presId="urn:microsoft.com/office/officeart/2005/8/layout/orgChart1"/>
    <dgm:cxn modelId="{F94918E1-EDC8-4E77-9A0F-5E03C0F6BC76}" type="presOf" srcId="{229EED26-B32A-4EAA-9BC7-9172C72B77A4}" destId="{45494B74-3ED4-46BA-AC12-6DB58CD96B6A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5CAA80BE-2EEA-4291-AD5C-1E1335DCA384}" type="presOf" srcId="{0EBCA0ED-4E9E-47AC-95AD-E5969C27F72B}" destId="{04901C3C-C9E4-4718-A6DB-6FAFE385C3B5}" srcOrd="0" destOrd="0" presId="urn:microsoft.com/office/officeart/2005/8/layout/orgChart1"/>
    <dgm:cxn modelId="{A1B4D055-3392-45B9-BE6A-BCBE2A9D66A2}" type="presOf" srcId="{ED5178BE-DB7A-4128-90DE-10D3BAD51C26}" destId="{116F8CE3-A21E-4C42-8A05-643D5FE31379}" srcOrd="0" destOrd="0" presId="urn:microsoft.com/office/officeart/2005/8/layout/orgChart1"/>
    <dgm:cxn modelId="{58C758C5-7E27-4833-9E24-AC6D39307AEE}" type="presOf" srcId="{99EADA56-EACC-4463-9172-D13F14025A35}" destId="{0C688BC0-7AC1-40D0-BA1A-812F1047DA73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A45E2549-F3FF-4D2A-A69C-7219F57DC7EF}" type="presOf" srcId="{209D2B16-0651-4761-AF34-AF11EC34ABAF}" destId="{1C871BB5-62F6-4885-ACD0-7703A22589F8}" srcOrd="0" destOrd="0" presId="urn:microsoft.com/office/officeart/2005/8/layout/orgChart1"/>
    <dgm:cxn modelId="{608BA123-FC94-43F9-88E3-69A6E8F49F99}" type="presOf" srcId="{BD8BAC0E-89CF-48E6-B661-423D85A2D0A4}" destId="{54550EDA-FE5B-4D6E-AE5A-37DCEBD432C6}" srcOrd="0" destOrd="0" presId="urn:microsoft.com/office/officeart/2005/8/layout/orgChart1"/>
    <dgm:cxn modelId="{1F2F95CB-197C-4F0E-B827-83E713715547}" type="presOf" srcId="{08C27CB2-FCF0-4D44-A11A-51AB8C303D76}" destId="{02741DF8-5B19-4907-BB9D-96B32D56E8E3}" srcOrd="0" destOrd="0" presId="urn:microsoft.com/office/officeart/2005/8/layout/orgChart1"/>
    <dgm:cxn modelId="{23460ECE-2AED-4827-99BE-52C53AFEADA6}" type="presOf" srcId="{66D3B1A6-EC79-4688-9FD8-3631C52892A8}" destId="{1452AAE3-7C60-42E7-B48D-825D20B797F8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A4DF6A9B-68FC-4805-824A-0692DB8DB7E5}" type="presOf" srcId="{9BF821AB-73D7-46E1-908F-129515DC495D}" destId="{796BCDEB-6F92-4D7F-9368-AAA1090A16E9}" srcOrd="1" destOrd="0" presId="urn:microsoft.com/office/officeart/2005/8/layout/orgChart1"/>
    <dgm:cxn modelId="{F657ECD4-27F1-4781-86DF-C42C9BEDF952}" type="presOf" srcId="{D6BAF78C-B810-4056-AEF8-944BF2239042}" destId="{795D1D43-E1F6-4FE7-96DC-9DC569EB1645}" srcOrd="1" destOrd="0" presId="urn:microsoft.com/office/officeart/2005/8/layout/orgChart1"/>
    <dgm:cxn modelId="{59857C04-362A-4381-8452-5B53123A61DA}" type="presOf" srcId="{86D92570-30BE-4FC6-AB1F-3EF239C7C587}" destId="{222B6181-6608-4696-9457-D00D9C39803B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BFFFC163-9FE2-4554-8F4B-19FCAE62D1AE}" type="presOf" srcId="{F7E492C0-D75F-483F-B208-20528FF56183}" destId="{6328F3F3-0744-4439-B2E8-79062AEEC82D}" srcOrd="1" destOrd="0" presId="urn:microsoft.com/office/officeart/2005/8/layout/orgChart1"/>
    <dgm:cxn modelId="{DEF12DF9-B945-49CE-A8A3-8704C4787962}" type="presOf" srcId="{99EADA56-EACC-4463-9172-D13F14025A35}" destId="{24AE9095-9813-42A7-BD70-FBFF559B67F0}" srcOrd="0" destOrd="0" presId="urn:microsoft.com/office/officeart/2005/8/layout/orgChart1"/>
    <dgm:cxn modelId="{44EC9A1B-4456-4D88-8034-3034D14F7B67}" type="presOf" srcId="{CFB979D6-F55C-4C35-8C9E-410527FCC021}" destId="{106B9E69-B0B2-4A80-B430-B387C3F41A3D}" srcOrd="1" destOrd="0" presId="urn:microsoft.com/office/officeart/2005/8/layout/orgChart1"/>
    <dgm:cxn modelId="{062BB5B8-B066-4074-9D62-49F5A4837DFE}" type="presOf" srcId="{209D2B16-0651-4761-AF34-AF11EC34ABAF}" destId="{40EFDCFE-6259-4D34-8B44-87E278B72383}" srcOrd="1" destOrd="0" presId="urn:microsoft.com/office/officeart/2005/8/layout/orgChart1"/>
    <dgm:cxn modelId="{38B0F11E-772A-49DE-9160-3D6B5D4B6338}" type="presOf" srcId="{51334DF0-F427-4345-95B1-1889CAB9077B}" destId="{7BA73795-A245-467E-BE24-5416FD86209A}" srcOrd="0" destOrd="0" presId="urn:microsoft.com/office/officeart/2005/8/layout/orgChart1"/>
    <dgm:cxn modelId="{313A97E7-7128-4948-8304-90505D45C33B}" type="presParOf" srcId="{894B5E8F-9592-4CE9-B1C0-6BE0E501D811}" destId="{F6E6FEAD-6DBB-41DF-AA5C-F2D7862E1A0F}" srcOrd="0" destOrd="0" presId="urn:microsoft.com/office/officeart/2005/8/layout/orgChart1"/>
    <dgm:cxn modelId="{52CBA26F-A3C8-44F4-9850-5F2B33AE8547}" type="presParOf" srcId="{F6E6FEAD-6DBB-41DF-AA5C-F2D7862E1A0F}" destId="{F86EFF71-763B-4D0E-A9F8-B881FD6D4458}" srcOrd="0" destOrd="0" presId="urn:microsoft.com/office/officeart/2005/8/layout/orgChart1"/>
    <dgm:cxn modelId="{7719A367-C1A0-4FBD-9EA3-BA45881259C9}" type="presParOf" srcId="{F86EFF71-763B-4D0E-A9F8-B881FD6D4458}" destId="{A0751396-217E-4E2F-971C-00D04A696A6F}" srcOrd="0" destOrd="0" presId="urn:microsoft.com/office/officeart/2005/8/layout/orgChart1"/>
    <dgm:cxn modelId="{BAB6F68F-5F0E-44B7-8F37-02D4B0F5EC50}" type="presParOf" srcId="{F86EFF71-763B-4D0E-A9F8-B881FD6D4458}" destId="{795D1D43-E1F6-4FE7-96DC-9DC569EB1645}" srcOrd="1" destOrd="0" presId="urn:microsoft.com/office/officeart/2005/8/layout/orgChart1"/>
    <dgm:cxn modelId="{2AAACFFC-2964-4240-8CA9-026755EAF969}" type="presParOf" srcId="{F6E6FEAD-6DBB-41DF-AA5C-F2D7862E1A0F}" destId="{60CB6DC7-77D2-4A35-B8A4-2BD19E9716B0}" srcOrd="1" destOrd="0" presId="urn:microsoft.com/office/officeart/2005/8/layout/orgChart1"/>
    <dgm:cxn modelId="{6661EF92-80F9-4E54-BC98-EA7D0513D45B}" type="presParOf" srcId="{60CB6DC7-77D2-4A35-B8A4-2BD19E9716B0}" destId="{BFF4297D-9DD5-4F82-A9FC-F8971922BE74}" srcOrd="0" destOrd="0" presId="urn:microsoft.com/office/officeart/2005/8/layout/orgChart1"/>
    <dgm:cxn modelId="{393F48F6-88F2-4CEC-B9F4-B7E2EFC9A953}" type="presParOf" srcId="{60CB6DC7-77D2-4A35-B8A4-2BD19E9716B0}" destId="{09E2E397-B08A-4762-9BC9-CE60F5750A68}" srcOrd="1" destOrd="0" presId="urn:microsoft.com/office/officeart/2005/8/layout/orgChart1"/>
    <dgm:cxn modelId="{2E5635C9-925C-427D-923D-C0AC5ECA402E}" type="presParOf" srcId="{09E2E397-B08A-4762-9BC9-CE60F5750A68}" destId="{15C1C1EC-DC40-4C3E-83B7-E8E7AA213083}" srcOrd="0" destOrd="0" presId="urn:microsoft.com/office/officeart/2005/8/layout/orgChart1"/>
    <dgm:cxn modelId="{6AA84F64-F459-4247-B696-D03518276BEE}" type="presParOf" srcId="{15C1C1EC-DC40-4C3E-83B7-E8E7AA213083}" destId="{24AE9095-9813-42A7-BD70-FBFF559B67F0}" srcOrd="0" destOrd="0" presId="urn:microsoft.com/office/officeart/2005/8/layout/orgChart1"/>
    <dgm:cxn modelId="{AF67F072-13F5-42A5-B346-39F2BD3C562E}" type="presParOf" srcId="{15C1C1EC-DC40-4C3E-83B7-E8E7AA213083}" destId="{0C688BC0-7AC1-40D0-BA1A-812F1047DA73}" srcOrd="1" destOrd="0" presId="urn:microsoft.com/office/officeart/2005/8/layout/orgChart1"/>
    <dgm:cxn modelId="{33C5D5BE-C4FC-4EA7-8884-03B9F6702B5D}" type="presParOf" srcId="{09E2E397-B08A-4762-9BC9-CE60F5750A68}" destId="{24EAD053-ECC4-46B5-B579-69C8FF485C87}" srcOrd="1" destOrd="0" presId="urn:microsoft.com/office/officeart/2005/8/layout/orgChart1"/>
    <dgm:cxn modelId="{B7E51A5A-B512-4480-80FA-748CCEDD2F9B}" type="presParOf" srcId="{09E2E397-B08A-4762-9BC9-CE60F5750A68}" destId="{98118BC6-806A-4595-8CB0-2425A43BA65B}" srcOrd="2" destOrd="0" presId="urn:microsoft.com/office/officeart/2005/8/layout/orgChart1"/>
    <dgm:cxn modelId="{8213D520-A459-45AE-BF69-2A4A3675EB26}" type="presParOf" srcId="{60CB6DC7-77D2-4A35-B8A4-2BD19E9716B0}" destId="{7BA73795-A245-467E-BE24-5416FD86209A}" srcOrd="2" destOrd="0" presId="urn:microsoft.com/office/officeart/2005/8/layout/orgChart1"/>
    <dgm:cxn modelId="{892D03C5-B001-46C9-AE5D-D950E8C11443}" type="presParOf" srcId="{60CB6DC7-77D2-4A35-B8A4-2BD19E9716B0}" destId="{586FD9D2-9F0F-4006-B06F-DF280926BC5B}" srcOrd="3" destOrd="0" presId="urn:microsoft.com/office/officeart/2005/8/layout/orgChart1"/>
    <dgm:cxn modelId="{30C2F3D5-A0E4-477C-BEB0-94EE3C94CE02}" type="presParOf" srcId="{586FD9D2-9F0F-4006-B06F-DF280926BC5B}" destId="{E7717D76-D0AF-4227-BE0A-FBDA3922C040}" srcOrd="0" destOrd="0" presId="urn:microsoft.com/office/officeart/2005/8/layout/orgChart1"/>
    <dgm:cxn modelId="{0FB14537-0E4C-4C33-921D-9C56D7AF6437}" type="presParOf" srcId="{E7717D76-D0AF-4227-BE0A-FBDA3922C040}" destId="{33276428-B538-4463-97EC-AC510A8C1CB9}" srcOrd="0" destOrd="0" presId="urn:microsoft.com/office/officeart/2005/8/layout/orgChart1"/>
    <dgm:cxn modelId="{CC4B8C02-95C0-44B9-A383-08A0800E6527}" type="presParOf" srcId="{E7717D76-D0AF-4227-BE0A-FBDA3922C040}" destId="{106B9E69-B0B2-4A80-B430-B387C3F41A3D}" srcOrd="1" destOrd="0" presId="urn:microsoft.com/office/officeart/2005/8/layout/orgChart1"/>
    <dgm:cxn modelId="{D456B073-4267-4FA0-A0B3-DE4D3050E615}" type="presParOf" srcId="{586FD9D2-9F0F-4006-B06F-DF280926BC5B}" destId="{41F7A624-7041-43D3-BDF2-7749114F50E6}" srcOrd="1" destOrd="0" presId="urn:microsoft.com/office/officeart/2005/8/layout/orgChart1"/>
    <dgm:cxn modelId="{948A9728-9882-4276-A241-18EBBA4B604C}" type="presParOf" srcId="{586FD9D2-9F0F-4006-B06F-DF280926BC5B}" destId="{F7095511-468E-4665-A09D-2B2006ECD36E}" srcOrd="2" destOrd="0" presId="urn:microsoft.com/office/officeart/2005/8/layout/orgChart1"/>
    <dgm:cxn modelId="{E738C723-5449-461A-82D7-D8FC90BBD826}" type="presParOf" srcId="{60CB6DC7-77D2-4A35-B8A4-2BD19E9716B0}" destId="{45494B74-3ED4-46BA-AC12-6DB58CD96B6A}" srcOrd="4" destOrd="0" presId="urn:microsoft.com/office/officeart/2005/8/layout/orgChart1"/>
    <dgm:cxn modelId="{79D15059-A9CD-4EB6-AF76-BD64D7805066}" type="presParOf" srcId="{60CB6DC7-77D2-4A35-B8A4-2BD19E9716B0}" destId="{2BD2F572-E5B2-42F4-B1DA-B2DE90A50116}" srcOrd="5" destOrd="0" presId="urn:microsoft.com/office/officeart/2005/8/layout/orgChart1"/>
    <dgm:cxn modelId="{DAF498BD-547D-4B0B-9F5C-4154CB45A06F}" type="presParOf" srcId="{2BD2F572-E5B2-42F4-B1DA-B2DE90A50116}" destId="{4FB94DF8-8996-460D-952E-8570C8BF9E5F}" srcOrd="0" destOrd="0" presId="urn:microsoft.com/office/officeart/2005/8/layout/orgChart1"/>
    <dgm:cxn modelId="{2718A949-9DE6-4BE1-926E-413E825DF3D0}" type="presParOf" srcId="{4FB94DF8-8996-460D-952E-8570C8BF9E5F}" destId="{D3CE5028-E662-40F1-9329-CA241092246B}" srcOrd="0" destOrd="0" presId="urn:microsoft.com/office/officeart/2005/8/layout/orgChart1"/>
    <dgm:cxn modelId="{00C73332-C019-42C3-8B7B-DAC4AB6981EE}" type="presParOf" srcId="{4FB94DF8-8996-460D-952E-8570C8BF9E5F}" destId="{796BCDEB-6F92-4D7F-9368-AAA1090A16E9}" srcOrd="1" destOrd="0" presId="urn:microsoft.com/office/officeart/2005/8/layout/orgChart1"/>
    <dgm:cxn modelId="{353DEBAC-C4A2-4754-A687-7D2E4F247C11}" type="presParOf" srcId="{2BD2F572-E5B2-42F4-B1DA-B2DE90A50116}" destId="{7DD5ECEE-58F8-4608-9226-F38A81E8D15D}" srcOrd="1" destOrd="0" presId="urn:microsoft.com/office/officeart/2005/8/layout/orgChart1"/>
    <dgm:cxn modelId="{A9D0E2E1-5A26-4577-A8C0-8C32F5982242}" type="presParOf" srcId="{2BD2F572-E5B2-42F4-B1DA-B2DE90A50116}" destId="{504DD2A7-B320-4E93-A2C4-D7DA9DED4FD8}" srcOrd="2" destOrd="0" presId="urn:microsoft.com/office/officeart/2005/8/layout/orgChart1"/>
    <dgm:cxn modelId="{54DE2E67-EC3A-493E-9741-54988397A736}" type="presParOf" srcId="{60CB6DC7-77D2-4A35-B8A4-2BD19E9716B0}" destId="{23F44244-351A-4313-89DA-1D0C8020ABFA}" srcOrd="6" destOrd="0" presId="urn:microsoft.com/office/officeart/2005/8/layout/orgChart1"/>
    <dgm:cxn modelId="{4DA2846F-4294-42AD-B2B4-83A3BB798F0B}" type="presParOf" srcId="{60CB6DC7-77D2-4A35-B8A4-2BD19E9716B0}" destId="{04D03080-FCDD-435B-9097-DA7E4214C741}" srcOrd="7" destOrd="0" presId="urn:microsoft.com/office/officeart/2005/8/layout/orgChart1"/>
    <dgm:cxn modelId="{AC8E680C-52A6-4EBA-AF28-39E629E3156C}" type="presParOf" srcId="{04D03080-FCDD-435B-9097-DA7E4214C741}" destId="{1893CFF5-D809-477A-AFD5-27E7ACB3559D}" srcOrd="0" destOrd="0" presId="urn:microsoft.com/office/officeart/2005/8/layout/orgChart1"/>
    <dgm:cxn modelId="{B26A320E-A974-4D00-88D5-7A871099C00F}" type="presParOf" srcId="{1893CFF5-D809-477A-AFD5-27E7ACB3559D}" destId="{612C0F5D-EFC2-4E92-8682-1B086BE24534}" srcOrd="0" destOrd="0" presId="urn:microsoft.com/office/officeart/2005/8/layout/orgChart1"/>
    <dgm:cxn modelId="{0618C715-809D-4764-9228-3127D19328C5}" type="presParOf" srcId="{1893CFF5-D809-477A-AFD5-27E7ACB3559D}" destId="{6328F3F3-0744-4439-B2E8-79062AEEC82D}" srcOrd="1" destOrd="0" presId="urn:microsoft.com/office/officeart/2005/8/layout/orgChart1"/>
    <dgm:cxn modelId="{53C7C7B4-4A10-4FFF-A479-CC44D2D46D8E}" type="presParOf" srcId="{04D03080-FCDD-435B-9097-DA7E4214C741}" destId="{7B18954F-C92F-4A2E-960D-E7B54F3A9750}" srcOrd="1" destOrd="0" presId="urn:microsoft.com/office/officeart/2005/8/layout/orgChart1"/>
    <dgm:cxn modelId="{894B374E-5F77-4EE7-BA0D-E6376E844F88}" type="presParOf" srcId="{04D03080-FCDD-435B-9097-DA7E4214C741}" destId="{38245F34-9EDB-4FC2-955D-DC7CEC4103C2}" srcOrd="2" destOrd="0" presId="urn:microsoft.com/office/officeart/2005/8/layout/orgChart1"/>
    <dgm:cxn modelId="{927DDD57-94B9-46DD-A315-67FC1E60DA8F}" type="presParOf" srcId="{60CB6DC7-77D2-4A35-B8A4-2BD19E9716B0}" destId="{1452AAE3-7C60-42E7-B48D-825D20B797F8}" srcOrd="8" destOrd="0" presId="urn:microsoft.com/office/officeart/2005/8/layout/orgChart1"/>
    <dgm:cxn modelId="{25D8583C-70AC-4A41-A063-941F7139AEAA}" type="presParOf" srcId="{60CB6DC7-77D2-4A35-B8A4-2BD19E9716B0}" destId="{9E45F886-61EF-4A2B-95FB-0CBBAD1FA1AB}" srcOrd="9" destOrd="0" presId="urn:microsoft.com/office/officeart/2005/8/layout/orgChart1"/>
    <dgm:cxn modelId="{5A054788-033D-42EF-AC04-1195D5E41F14}" type="presParOf" srcId="{9E45F886-61EF-4A2B-95FB-0CBBAD1FA1AB}" destId="{CAB04ADC-B21C-4AA2-8AAC-AFD0BD8D6B35}" srcOrd="0" destOrd="0" presId="urn:microsoft.com/office/officeart/2005/8/layout/orgChart1"/>
    <dgm:cxn modelId="{9C1C009A-FEFE-421C-BDAE-A1EE745818AB}" type="presParOf" srcId="{CAB04ADC-B21C-4AA2-8AAC-AFD0BD8D6B35}" destId="{54550EDA-FE5B-4D6E-AE5A-37DCEBD432C6}" srcOrd="0" destOrd="0" presId="urn:microsoft.com/office/officeart/2005/8/layout/orgChart1"/>
    <dgm:cxn modelId="{C27204C3-5DE6-4C12-B192-0DFDDB7F5D99}" type="presParOf" srcId="{CAB04ADC-B21C-4AA2-8AAC-AFD0BD8D6B35}" destId="{74913850-F680-4EE9-9C66-538498415C60}" srcOrd="1" destOrd="0" presId="urn:microsoft.com/office/officeart/2005/8/layout/orgChart1"/>
    <dgm:cxn modelId="{27C0154B-42E3-468C-8747-492BDD8E45BC}" type="presParOf" srcId="{9E45F886-61EF-4A2B-95FB-0CBBAD1FA1AB}" destId="{B4E13D2C-B175-46FB-8857-FCF23190FDFA}" srcOrd="1" destOrd="0" presId="urn:microsoft.com/office/officeart/2005/8/layout/orgChart1"/>
    <dgm:cxn modelId="{DAB29808-A9A4-40D3-A4AF-81A0FDD5F3C7}" type="presParOf" srcId="{9E45F886-61EF-4A2B-95FB-0CBBAD1FA1AB}" destId="{3CFB4F26-15BB-496E-BD23-D165B45E224C}" srcOrd="2" destOrd="0" presId="urn:microsoft.com/office/officeart/2005/8/layout/orgChart1"/>
    <dgm:cxn modelId="{7798AFF6-4F83-4CBE-AA07-FBE1B64E2923}" type="presParOf" srcId="{60CB6DC7-77D2-4A35-B8A4-2BD19E9716B0}" destId="{EF058589-0EAD-4540-BE50-3525EB86D2D6}" srcOrd="10" destOrd="0" presId="urn:microsoft.com/office/officeart/2005/8/layout/orgChart1"/>
    <dgm:cxn modelId="{57F84BB5-CAC4-4ABF-862F-45146215364F}" type="presParOf" srcId="{60CB6DC7-77D2-4A35-B8A4-2BD19E9716B0}" destId="{EA31937F-D328-4B26-B242-667558808D4D}" srcOrd="11" destOrd="0" presId="urn:microsoft.com/office/officeart/2005/8/layout/orgChart1"/>
    <dgm:cxn modelId="{2C178AC4-F1CE-4480-9D42-60FB6C781F9A}" type="presParOf" srcId="{EA31937F-D328-4B26-B242-667558808D4D}" destId="{E6C371F6-A193-4C42-8B28-DB711D4C3A43}" srcOrd="0" destOrd="0" presId="urn:microsoft.com/office/officeart/2005/8/layout/orgChart1"/>
    <dgm:cxn modelId="{5A32E417-F9E3-40A4-AF3E-74FCE0D1D9D3}" type="presParOf" srcId="{E6C371F6-A193-4C42-8B28-DB711D4C3A43}" destId="{086D4EEE-5856-4CCD-A755-5AABC3D1B1C3}" srcOrd="0" destOrd="0" presId="urn:microsoft.com/office/officeart/2005/8/layout/orgChart1"/>
    <dgm:cxn modelId="{09D1BCF7-081C-4DD9-A8ED-BEDEAF17C237}" type="presParOf" srcId="{E6C371F6-A193-4C42-8B28-DB711D4C3A43}" destId="{C15C84A0-24B0-40D1-BD62-B48FC5B8B2FE}" srcOrd="1" destOrd="0" presId="urn:microsoft.com/office/officeart/2005/8/layout/orgChart1"/>
    <dgm:cxn modelId="{98CB8219-9916-41E2-B43E-D8AE30C76E44}" type="presParOf" srcId="{EA31937F-D328-4B26-B242-667558808D4D}" destId="{1198569A-A42E-4D95-8E21-978D554A81DC}" srcOrd="1" destOrd="0" presId="urn:microsoft.com/office/officeart/2005/8/layout/orgChart1"/>
    <dgm:cxn modelId="{40F106FE-937D-4AA3-88C0-45F2548FC653}" type="presParOf" srcId="{EA31937F-D328-4B26-B242-667558808D4D}" destId="{EC8AA261-2834-4FC7-92DA-D26E12D1671F}" srcOrd="2" destOrd="0" presId="urn:microsoft.com/office/officeart/2005/8/layout/orgChart1"/>
    <dgm:cxn modelId="{E0A091DE-A31B-4085-AA6C-F78671AB57C7}" type="presParOf" srcId="{60CB6DC7-77D2-4A35-B8A4-2BD19E9716B0}" destId="{19DAD4F4-BDD1-4B18-A7BA-ED86D65B24AD}" srcOrd="12" destOrd="0" presId="urn:microsoft.com/office/officeart/2005/8/layout/orgChart1"/>
    <dgm:cxn modelId="{94DAAF00-501D-4FA6-BEB6-439CEA37B846}" type="presParOf" srcId="{60CB6DC7-77D2-4A35-B8A4-2BD19E9716B0}" destId="{918A67D1-D052-4666-B5F9-11B942AAA1AA}" srcOrd="13" destOrd="0" presId="urn:microsoft.com/office/officeart/2005/8/layout/orgChart1"/>
    <dgm:cxn modelId="{FD4830B9-B766-4911-B6E1-5FA315323D78}" type="presParOf" srcId="{918A67D1-D052-4666-B5F9-11B942AAA1AA}" destId="{D1F81C95-FEA0-4DAF-BB95-9E1EB7849588}" srcOrd="0" destOrd="0" presId="urn:microsoft.com/office/officeart/2005/8/layout/orgChart1"/>
    <dgm:cxn modelId="{8C5148A7-C3DD-4C64-9DFD-060CD04F7125}" type="presParOf" srcId="{D1F81C95-FEA0-4DAF-BB95-9E1EB7849588}" destId="{02741DF8-5B19-4907-BB9D-96B32D56E8E3}" srcOrd="0" destOrd="0" presId="urn:microsoft.com/office/officeart/2005/8/layout/orgChart1"/>
    <dgm:cxn modelId="{F4CC2FF1-BA7F-40DD-B367-93388B05BD03}" type="presParOf" srcId="{D1F81C95-FEA0-4DAF-BB95-9E1EB7849588}" destId="{F4DFE207-A4FE-4A34-BB45-7EE66CAF64F2}" srcOrd="1" destOrd="0" presId="urn:microsoft.com/office/officeart/2005/8/layout/orgChart1"/>
    <dgm:cxn modelId="{70B25459-BE0C-4ADD-A410-8287421B8E7E}" type="presParOf" srcId="{918A67D1-D052-4666-B5F9-11B942AAA1AA}" destId="{7463ABDD-1B05-4C24-913B-A5F30C863DC6}" srcOrd="1" destOrd="0" presId="urn:microsoft.com/office/officeart/2005/8/layout/orgChart1"/>
    <dgm:cxn modelId="{9426636F-4999-488D-BF58-DDE4AA9B5DEB}" type="presParOf" srcId="{918A67D1-D052-4666-B5F9-11B942AAA1AA}" destId="{34DB430E-9ED1-422E-8E1B-809AA8B2AC07}" srcOrd="2" destOrd="0" presId="urn:microsoft.com/office/officeart/2005/8/layout/orgChart1"/>
    <dgm:cxn modelId="{E80BC027-3D5C-4C87-8BD2-05B29C1D6E51}" type="presParOf" srcId="{60CB6DC7-77D2-4A35-B8A4-2BD19E9716B0}" destId="{4285653A-9C3E-44D9-9A62-C46F51B50CB4}" srcOrd="14" destOrd="0" presId="urn:microsoft.com/office/officeart/2005/8/layout/orgChart1"/>
    <dgm:cxn modelId="{C04B868E-C150-4605-9A48-AAD84668B24F}" type="presParOf" srcId="{60CB6DC7-77D2-4A35-B8A4-2BD19E9716B0}" destId="{3F7C7A20-0E24-446D-97FB-C9C76AF1DE89}" srcOrd="15" destOrd="0" presId="urn:microsoft.com/office/officeart/2005/8/layout/orgChart1"/>
    <dgm:cxn modelId="{75E67AF0-ED3C-4CA4-8B71-9B2BD146BAE1}" type="presParOf" srcId="{3F7C7A20-0E24-446D-97FB-C9C76AF1DE89}" destId="{B976113F-97B3-4177-9A4E-730F8F84FAB8}" srcOrd="0" destOrd="0" presId="urn:microsoft.com/office/officeart/2005/8/layout/orgChart1"/>
    <dgm:cxn modelId="{BC467A74-9D00-472A-960B-2F75E16A8474}" type="presParOf" srcId="{B976113F-97B3-4177-9A4E-730F8F84FAB8}" destId="{1C871BB5-62F6-4885-ACD0-7703A22589F8}" srcOrd="0" destOrd="0" presId="urn:microsoft.com/office/officeart/2005/8/layout/orgChart1"/>
    <dgm:cxn modelId="{0046F781-8F62-4940-9F07-E0AE65556674}" type="presParOf" srcId="{B976113F-97B3-4177-9A4E-730F8F84FAB8}" destId="{40EFDCFE-6259-4D34-8B44-87E278B72383}" srcOrd="1" destOrd="0" presId="urn:microsoft.com/office/officeart/2005/8/layout/orgChart1"/>
    <dgm:cxn modelId="{E9E90189-0C66-45F6-9452-FE79C8D87C6D}" type="presParOf" srcId="{3F7C7A20-0E24-446D-97FB-C9C76AF1DE89}" destId="{B91B8244-32AD-42A4-92D4-CB4770897114}" srcOrd="1" destOrd="0" presId="urn:microsoft.com/office/officeart/2005/8/layout/orgChart1"/>
    <dgm:cxn modelId="{63699250-3CEF-46B0-823B-1ECFCB838719}" type="presParOf" srcId="{3F7C7A20-0E24-446D-97FB-C9C76AF1DE89}" destId="{1970A3A8-004E-441D-9602-3AE4BFF966BB}" srcOrd="2" destOrd="0" presId="urn:microsoft.com/office/officeart/2005/8/layout/orgChart1"/>
    <dgm:cxn modelId="{C4064EB3-8D77-483D-B15C-06830A548CFD}" type="presParOf" srcId="{60CB6DC7-77D2-4A35-B8A4-2BD19E9716B0}" destId="{E051DEF9-EB24-4E61-8DDF-28711B3D1961}" srcOrd="16" destOrd="0" presId="urn:microsoft.com/office/officeart/2005/8/layout/orgChart1"/>
    <dgm:cxn modelId="{CF1C3C94-F469-4F54-A121-CF754B0D7416}" type="presParOf" srcId="{60CB6DC7-77D2-4A35-B8A4-2BD19E9716B0}" destId="{1790A086-014C-48DB-898D-CAF28D640590}" srcOrd="17" destOrd="0" presId="urn:microsoft.com/office/officeart/2005/8/layout/orgChart1"/>
    <dgm:cxn modelId="{773C04BF-5092-4828-9EE6-4AAD107EEC09}" type="presParOf" srcId="{1790A086-014C-48DB-898D-CAF28D640590}" destId="{44C7FE0A-DC70-4DAA-AD69-1B9A412EF065}" srcOrd="0" destOrd="0" presId="urn:microsoft.com/office/officeart/2005/8/layout/orgChart1"/>
    <dgm:cxn modelId="{41769A7B-F2FF-444C-B5A3-68658D38BD3D}" type="presParOf" srcId="{44C7FE0A-DC70-4DAA-AD69-1B9A412EF065}" destId="{04901C3C-C9E4-4718-A6DB-6FAFE385C3B5}" srcOrd="0" destOrd="0" presId="urn:microsoft.com/office/officeart/2005/8/layout/orgChart1"/>
    <dgm:cxn modelId="{A57ED8F5-C92A-4A0E-A8F6-A177DF78D4CF}" type="presParOf" srcId="{44C7FE0A-DC70-4DAA-AD69-1B9A412EF065}" destId="{CC92D6C7-2693-49F6-B644-D26F4B67C635}" srcOrd="1" destOrd="0" presId="urn:microsoft.com/office/officeart/2005/8/layout/orgChart1"/>
    <dgm:cxn modelId="{E6F5496B-B2EE-4234-BA19-0D31921697DC}" type="presParOf" srcId="{1790A086-014C-48DB-898D-CAF28D640590}" destId="{E15BAABB-15F0-4486-ACDD-ECAB66CCEA8C}" srcOrd="1" destOrd="0" presId="urn:microsoft.com/office/officeart/2005/8/layout/orgChart1"/>
    <dgm:cxn modelId="{7FB7BE3C-DBAE-46CE-9F95-70FBC056D4A6}" type="presParOf" srcId="{1790A086-014C-48DB-898D-CAF28D640590}" destId="{CEB5D3E4-D6D6-4957-9B31-B5C80A35534C}" srcOrd="2" destOrd="0" presId="urn:microsoft.com/office/officeart/2005/8/layout/orgChart1"/>
    <dgm:cxn modelId="{E2E4AD28-08A4-46F1-B1B9-CD72D693DFCC}" type="presParOf" srcId="{60CB6DC7-77D2-4A35-B8A4-2BD19E9716B0}" destId="{222B6181-6608-4696-9457-D00D9C39803B}" srcOrd="18" destOrd="0" presId="urn:microsoft.com/office/officeart/2005/8/layout/orgChart1"/>
    <dgm:cxn modelId="{DFB822C9-A97E-4D50-8D20-5D66257AE9AA}" type="presParOf" srcId="{60CB6DC7-77D2-4A35-B8A4-2BD19E9716B0}" destId="{9B40B91E-322C-4AA4-8EA8-780DA6A45BE5}" srcOrd="19" destOrd="0" presId="urn:microsoft.com/office/officeart/2005/8/layout/orgChart1"/>
    <dgm:cxn modelId="{B30454DC-C2D7-4923-86E1-904104121622}" type="presParOf" srcId="{9B40B91E-322C-4AA4-8EA8-780DA6A45BE5}" destId="{BDCF7894-B77B-4064-BF1E-A1B44394E03B}" srcOrd="0" destOrd="0" presId="urn:microsoft.com/office/officeart/2005/8/layout/orgChart1"/>
    <dgm:cxn modelId="{02A425BA-C274-4C77-AA41-C929653B4460}" type="presParOf" srcId="{BDCF7894-B77B-4064-BF1E-A1B44394E03B}" destId="{116F8CE3-A21E-4C42-8A05-643D5FE31379}" srcOrd="0" destOrd="0" presId="urn:microsoft.com/office/officeart/2005/8/layout/orgChart1"/>
    <dgm:cxn modelId="{4D531136-36F9-467F-B161-4AFF42448848}" type="presParOf" srcId="{BDCF7894-B77B-4064-BF1E-A1B44394E03B}" destId="{0EB445A3-65D6-4932-8805-A0DBA0D91855}" srcOrd="1" destOrd="0" presId="urn:microsoft.com/office/officeart/2005/8/layout/orgChart1"/>
    <dgm:cxn modelId="{B10908B1-7D57-431F-B8DF-8C129525EAA4}" type="presParOf" srcId="{9B40B91E-322C-4AA4-8EA8-780DA6A45BE5}" destId="{C0D9C6E3-2178-4442-8BD2-1E17CFD69DFB}" srcOrd="1" destOrd="0" presId="urn:microsoft.com/office/officeart/2005/8/layout/orgChart1"/>
    <dgm:cxn modelId="{B05C8507-AFA2-4680-8527-7C513C6B6248}" type="presParOf" srcId="{9B40B91E-322C-4AA4-8EA8-780DA6A45BE5}" destId="{BAA5AFA4-0178-4E56-8929-61EBB54BD925}" srcOrd="2" destOrd="0" presId="urn:microsoft.com/office/officeart/2005/8/layout/orgChart1"/>
    <dgm:cxn modelId="{F23FBFC8-814C-4C2A-A6AD-E1A20C349702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4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049BF765-09F1-4D0C-A475-0DF00A88ABF9}" type="presOf" srcId="{0EBCA0ED-4E9E-47AC-95AD-E5969C27F72B}" destId="{04901C3C-C9E4-4718-A6DB-6FAFE385C3B5}" srcOrd="0" destOrd="0" presId="urn:microsoft.com/office/officeart/2005/8/layout/orgChart1"/>
    <dgm:cxn modelId="{E111669F-8A26-4B1A-B8C9-1FC0FEA024EA}" type="presOf" srcId="{51334DF0-F427-4345-95B1-1889CAB9077B}" destId="{7BA73795-A245-467E-BE24-5416FD86209A}" srcOrd="0" destOrd="0" presId="urn:microsoft.com/office/officeart/2005/8/layout/orgChart1"/>
    <dgm:cxn modelId="{18BAEFA5-0A88-4445-846F-295B0BFDDB0A}" type="presOf" srcId="{ED5178BE-DB7A-4128-90DE-10D3BAD51C26}" destId="{0EB445A3-65D6-4932-8805-A0DBA0D91855}" srcOrd="1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4A7B6838-43DD-4F89-8F07-0106F817B6A8}" type="presOf" srcId="{BD8BAC0E-89CF-48E6-B661-423D85A2D0A4}" destId="{74913850-F680-4EE9-9C66-538498415C60}" srcOrd="1" destOrd="0" presId="urn:microsoft.com/office/officeart/2005/8/layout/orgChart1"/>
    <dgm:cxn modelId="{911A08FE-6DD2-4686-A6EB-5145C3B52245}" type="presOf" srcId="{18D177C1-524B-4A5E-BB2A-51D15420D5EC}" destId="{BFF4297D-9DD5-4F82-A9FC-F8971922BE74}" srcOrd="0" destOrd="0" presId="urn:microsoft.com/office/officeart/2005/8/layout/orgChart1"/>
    <dgm:cxn modelId="{E99FD6C5-0CEE-4DBD-82D5-9CF94FCE051C}" type="presOf" srcId="{209D2B16-0651-4761-AF34-AF11EC34ABAF}" destId="{1C871BB5-62F6-4885-ACD0-7703A22589F8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5DD359BF-5833-4889-BDAD-22BFC70DA86F}" type="presOf" srcId="{CFB979D6-F55C-4C35-8C9E-410527FCC021}" destId="{33276428-B538-4463-97EC-AC510A8C1CB9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1CFEC7F4-A0CE-4450-B378-0349CF153916}" type="presOf" srcId="{37F786C1-9D59-4051-8EA8-8B35A42D16F5}" destId="{19DAD4F4-BDD1-4B18-A7BA-ED86D65B24AD}" srcOrd="0" destOrd="0" presId="urn:microsoft.com/office/officeart/2005/8/layout/orgChart1"/>
    <dgm:cxn modelId="{62A1E5F7-3DDD-4E4A-B089-17D1325EBACF}" type="presOf" srcId="{99EADA56-EACC-4463-9172-D13F14025A35}" destId="{0C688BC0-7AC1-40D0-BA1A-812F1047DA73}" srcOrd="1" destOrd="0" presId="urn:microsoft.com/office/officeart/2005/8/layout/orgChart1"/>
    <dgm:cxn modelId="{760D5C0B-215D-4C51-9716-851FFF9D6E0F}" type="presOf" srcId="{BD8BAC0E-89CF-48E6-B661-423D85A2D0A4}" destId="{54550EDA-FE5B-4D6E-AE5A-37DCEBD432C6}" srcOrd="0" destOrd="0" presId="urn:microsoft.com/office/officeart/2005/8/layout/orgChart1"/>
    <dgm:cxn modelId="{13EE3295-60C6-49D2-B63C-409D79C3BADF}" type="presOf" srcId="{66D3B1A6-EC79-4688-9FD8-3631C52892A8}" destId="{1452AAE3-7C60-42E7-B48D-825D20B797F8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8C0EC7B2-9563-49F7-BB86-D838FEAE83F1}" type="presOf" srcId="{E5ADD0F3-3D14-4723-84F1-B7D2F082ED36}" destId="{C15C84A0-24B0-40D1-BD62-B48FC5B8B2FE}" srcOrd="1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3AD74921-42DB-4B10-AC99-7B5F24A5DA80}" type="presOf" srcId="{52A7B299-987B-4C85-966A-44913F9C8407}" destId="{23F44244-351A-4313-89DA-1D0C8020ABFA}" srcOrd="0" destOrd="0" presId="urn:microsoft.com/office/officeart/2005/8/layout/orgChart1"/>
    <dgm:cxn modelId="{702C5E77-FA5B-4166-B9F6-D3E3D138AEF6}" type="presOf" srcId="{0EBCA0ED-4E9E-47AC-95AD-E5969C27F72B}" destId="{CC92D6C7-2693-49F6-B644-D26F4B67C63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6870FE7E-61B2-4D44-9FFE-B3F98AA7AB27}" type="presOf" srcId="{D6BAF78C-B810-4056-AEF8-944BF2239042}" destId="{A0751396-217E-4E2F-971C-00D04A696A6F}" srcOrd="0" destOrd="0" presId="urn:microsoft.com/office/officeart/2005/8/layout/orgChart1"/>
    <dgm:cxn modelId="{B4246D99-2000-43CE-80F0-F9B082EE45C4}" type="presOf" srcId="{F7E492C0-D75F-483F-B208-20528FF56183}" destId="{6328F3F3-0744-4439-B2E8-79062AEEC82D}" srcOrd="1" destOrd="0" presId="urn:microsoft.com/office/officeart/2005/8/layout/orgChart1"/>
    <dgm:cxn modelId="{4652ACEF-BFB3-4DB6-B69F-A468BCF45BEA}" type="presOf" srcId="{E5ADD0F3-3D14-4723-84F1-B7D2F082ED36}" destId="{086D4EEE-5856-4CCD-A755-5AABC3D1B1C3}" srcOrd="0" destOrd="0" presId="urn:microsoft.com/office/officeart/2005/8/layout/orgChart1"/>
    <dgm:cxn modelId="{E06E76F2-A1FB-42A7-AFCA-759E7EB3C452}" type="presOf" srcId="{0B72B09D-2B6B-491D-84E3-8D273CC5A045}" destId="{4285653A-9C3E-44D9-9A62-C46F51B50CB4}" srcOrd="0" destOrd="0" presId="urn:microsoft.com/office/officeart/2005/8/layout/orgChart1"/>
    <dgm:cxn modelId="{5858BFC7-665B-4FDC-B10C-7EFA878B7A98}" type="presOf" srcId="{86D92570-30BE-4FC6-AB1F-3EF239C7C587}" destId="{222B6181-6608-4696-9457-D00D9C39803B}" srcOrd="0" destOrd="0" presId="urn:microsoft.com/office/officeart/2005/8/layout/orgChart1"/>
    <dgm:cxn modelId="{6C198C7A-E34C-4016-A93B-71FAF6C11004}" type="presOf" srcId="{F7E492C0-D75F-483F-B208-20528FF56183}" destId="{612C0F5D-EFC2-4E92-8682-1B086BE24534}" srcOrd="0" destOrd="0" presId="urn:microsoft.com/office/officeart/2005/8/layout/orgChart1"/>
    <dgm:cxn modelId="{579EA293-CED3-49CD-9100-81E2454A77E6}" type="presOf" srcId="{815BE3AE-520C-401A-A055-DEC3D7FE5E42}" destId="{894B5E8F-9592-4CE9-B1C0-6BE0E501D811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CA14F64D-225B-4161-9516-0BDEB01FE679}" type="presOf" srcId="{9BF821AB-73D7-46E1-908F-129515DC495D}" destId="{796BCDEB-6F92-4D7F-9368-AAA1090A16E9}" srcOrd="1" destOrd="0" presId="urn:microsoft.com/office/officeart/2005/8/layout/orgChart1"/>
    <dgm:cxn modelId="{8E865E17-9C0B-4DF3-9FAE-E47BAADA7A63}" type="presOf" srcId="{9BF821AB-73D7-46E1-908F-129515DC495D}" destId="{D3CE5028-E662-40F1-9329-CA241092246B}" srcOrd="0" destOrd="0" presId="urn:microsoft.com/office/officeart/2005/8/layout/orgChart1"/>
    <dgm:cxn modelId="{B6B24826-BDAA-459D-8EBB-06455459B037}" type="presOf" srcId="{754F6713-7476-4A81-8DDB-06AC19D18242}" destId="{EF058589-0EAD-4540-BE50-3525EB86D2D6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D63EEAFF-1F45-4057-87B5-64CE4704C2C2}" type="presOf" srcId="{08C27CB2-FCF0-4D44-A11A-51AB8C303D76}" destId="{F4DFE207-A4FE-4A34-BB45-7EE66CAF64F2}" srcOrd="1" destOrd="0" presId="urn:microsoft.com/office/officeart/2005/8/layout/orgChart1"/>
    <dgm:cxn modelId="{60C783F5-7F9D-4E0A-81CC-5D99DEC96A45}" type="presOf" srcId="{D6BAF78C-B810-4056-AEF8-944BF2239042}" destId="{795D1D43-E1F6-4FE7-96DC-9DC569EB1645}" srcOrd="1" destOrd="0" presId="urn:microsoft.com/office/officeart/2005/8/layout/orgChart1"/>
    <dgm:cxn modelId="{515B8A9F-18E3-4418-AD90-3E5689E705A9}" type="presOf" srcId="{CFB979D6-F55C-4C35-8C9E-410527FCC021}" destId="{106B9E69-B0B2-4A80-B430-B387C3F41A3D}" srcOrd="1" destOrd="0" presId="urn:microsoft.com/office/officeart/2005/8/layout/orgChart1"/>
    <dgm:cxn modelId="{F05A15C6-3E13-48DF-B878-683D11FB70AF}" type="presOf" srcId="{209D2B16-0651-4761-AF34-AF11EC34ABAF}" destId="{40EFDCFE-6259-4D34-8B44-87E278B72383}" srcOrd="1" destOrd="0" presId="urn:microsoft.com/office/officeart/2005/8/layout/orgChart1"/>
    <dgm:cxn modelId="{AF4F1163-DEA0-4C5D-80DF-48DBCE3B378F}" type="presOf" srcId="{ED5178BE-DB7A-4128-90DE-10D3BAD51C26}" destId="{116F8CE3-A21E-4C42-8A05-643D5FE31379}" srcOrd="0" destOrd="0" presId="urn:microsoft.com/office/officeart/2005/8/layout/orgChart1"/>
    <dgm:cxn modelId="{175CDAAD-9823-4B62-939F-15EA7F7B4F86}" type="presOf" srcId="{08C27CB2-FCF0-4D44-A11A-51AB8C303D76}" destId="{02741DF8-5B19-4907-BB9D-96B32D56E8E3}" srcOrd="0" destOrd="0" presId="urn:microsoft.com/office/officeart/2005/8/layout/orgChart1"/>
    <dgm:cxn modelId="{8C2A4D16-49AB-4CC0-8C96-72C6417C7D34}" type="presOf" srcId="{99EADA56-EACC-4463-9172-D13F14025A35}" destId="{24AE9095-9813-42A7-BD70-FBFF559B67F0}" srcOrd="0" destOrd="0" presId="urn:microsoft.com/office/officeart/2005/8/layout/orgChart1"/>
    <dgm:cxn modelId="{1252C28D-BB31-4C52-9692-0359D675CB1D}" type="presOf" srcId="{B194E6A4-343B-4897-91E1-32A66AF365E3}" destId="{E051DEF9-EB24-4E61-8DDF-28711B3D1961}" srcOrd="0" destOrd="0" presId="urn:microsoft.com/office/officeart/2005/8/layout/orgChart1"/>
    <dgm:cxn modelId="{FD14CD30-AD22-4084-9E5C-271C17285B24}" type="presOf" srcId="{229EED26-B32A-4EAA-9BC7-9172C72B77A4}" destId="{45494B74-3ED4-46BA-AC12-6DB58CD96B6A}" srcOrd="0" destOrd="0" presId="urn:microsoft.com/office/officeart/2005/8/layout/orgChart1"/>
    <dgm:cxn modelId="{10606EC5-C7D3-4BA1-9BF8-270FAECB2D59}" type="presParOf" srcId="{894B5E8F-9592-4CE9-B1C0-6BE0E501D811}" destId="{F6E6FEAD-6DBB-41DF-AA5C-F2D7862E1A0F}" srcOrd="0" destOrd="0" presId="urn:microsoft.com/office/officeart/2005/8/layout/orgChart1"/>
    <dgm:cxn modelId="{6F33CB24-E769-4214-BBC8-95E31C54991A}" type="presParOf" srcId="{F6E6FEAD-6DBB-41DF-AA5C-F2D7862E1A0F}" destId="{F86EFF71-763B-4D0E-A9F8-B881FD6D4458}" srcOrd="0" destOrd="0" presId="urn:microsoft.com/office/officeart/2005/8/layout/orgChart1"/>
    <dgm:cxn modelId="{AB684DD3-88F3-4671-A2BA-8363A4B44E98}" type="presParOf" srcId="{F86EFF71-763B-4D0E-A9F8-B881FD6D4458}" destId="{A0751396-217E-4E2F-971C-00D04A696A6F}" srcOrd="0" destOrd="0" presId="urn:microsoft.com/office/officeart/2005/8/layout/orgChart1"/>
    <dgm:cxn modelId="{4D0E5C0B-5730-43DA-8009-509C15817FEE}" type="presParOf" srcId="{F86EFF71-763B-4D0E-A9F8-B881FD6D4458}" destId="{795D1D43-E1F6-4FE7-96DC-9DC569EB1645}" srcOrd="1" destOrd="0" presId="urn:microsoft.com/office/officeart/2005/8/layout/orgChart1"/>
    <dgm:cxn modelId="{15021D3D-DEDC-49D4-ACA2-FD07F2B464D2}" type="presParOf" srcId="{F6E6FEAD-6DBB-41DF-AA5C-F2D7862E1A0F}" destId="{60CB6DC7-77D2-4A35-B8A4-2BD19E9716B0}" srcOrd="1" destOrd="0" presId="urn:microsoft.com/office/officeart/2005/8/layout/orgChart1"/>
    <dgm:cxn modelId="{17B773AC-D5F4-4E39-BD19-6C0D30477584}" type="presParOf" srcId="{60CB6DC7-77D2-4A35-B8A4-2BD19E9716B0}" destId="{BFF4297D-9DD5-4F82-A9FC-F8971922BE74}" srcOrd="0" destOrd="0" presId="urn:microsoft.com/office/officeart/2005/8/layout/orgChart1"/>
    <dgm:cxn modelId="{99FAA1D3-CF44-47ED-8D6E-89016F39F547}" type="presParOf" srcId="{60CB6DC7-77D2-4A35-B8A4-2BD19E9716B0}" destId="{09E2E397-B08A-4762-9BC9-CE60F5750A68}" srcOrd="1" destOrd="0" presId="urn:microsoft.com/office/officeart/2005/8/layout/orgChart1"/>
    <dgm:cxn modelId="{F250DB10-C6BE-4506-B145-BB1388C2A5A9}" type="presParOf" srcId="{09E2E397-B08A-4762-9BC9-CE60F5750A68}" destId="{15C1C1EC-DC40-4C3E-83B7-E8E7AA213083}" srcOrd="0" destOrd="0" presId="urn:microsoft.com/office/officeart/2005/8/layout/orgChart1"/>
    <dgm:cxn modelId="{AAF8490E-E9B7-4EE4-A825-20FE091734F8}" type="presParOf" srcId="{15C1C1EC-DC40-4C3E-83B7-E8E7AA213083}" destId="{24AE9095-9813-42A7-BD70-FBFF559B67F0}" srcOrd="0" destOrd="0" presId="urn:microsoft.com/office/officeart/2005/8/layout/orgChart1"/>
    <dgm:cxn modelId="{85C0C8B1-C301-4D93-B2DE-FE0C196025DF}" type="presParOf" srcId="{15C1C1EC-DC40-4C3E-83B7-E8E7AA213083}" destId="{0C688BC0-7AC1-40D0-BA1A-812F1047DA73}" srcOrd="1" destOrd="0" presId="urn:microsoft.com/office/officeart/2005/8/layout/orgChart1"/>
    <dgm:cxn modelId="{01551A2B-D72A-4000-BD95-D72EF0D47226}" type="presParOf" srcId="{09E2E397-B08A-4762-9BC9-CE60F5750A68}" destId="{24EAD053-ECC4-46B5-B579-69C8FF485C87}" srcOrd="1" destOrd="0" presId="urn:microsoft.com/office/officeart/2005/8/layout/orgChart1"/>
    <dgm:cxn modelId="{E6AF5148-CCDB-4BDD-8685-F35F6BFDC8B6}" type="presParOf" srcId="{09E2E397-B08A-4762-9BC9-CE60F5750A68}" destId="{98118BC6-806A-4595-8CB0-2425A43BA65B}" srcOrd="2" destOrd="0" presId="urn:microsoft.com/office/officeart/2005/8/layout/orgChart1"/>
    <dgm:cxn modelId="{40EE2A14-DBF4-472C-A776-A1B7A256B9D6}" type="presParOf" srcId="{60CB6DC7-77D2-4A35-B8A4-2BD19E9716B0}" destId="{7BA73795-A245-467E-BE24-5416FD86209A}" srcOrd="2" destOrd="0" presId="urn:microsoft.com/office/officeart/2005/8/layout/orgChart1"/>
    <dgm:cxn modelId="{FFFD5FF5-28C7-47BE-8824-E44CE08A649A}" type="presParOf" srcId="{60CB6DC7-77D2-4A35-B8A4-2BD19E9716B0}" destId="{586FD9D2-9F0F-4006-B06F-DF280926BC5B}" srcOrd="3" destOrd="0" presId="urn:microsoft.com/office/officeart/2005/8/layout/orgChart1"/>
    <dgm:cxn modelId="{619CA657-66EB-4D08-93A3-DE158E76E9C8}" type="presParOf" srcId="{586FD9D2-9F0F-4006-B06F-DF280926BC5B}" destId="{E7717D76-D0AF-4227-BE0A-FBDA3922C040}" srcOrd="0" destOrd="0" presId="urn:microsoft.com/office/officeart/2005/8/layout/orgChart1"/>
    <dgm:cxn modelId="{9D704664-4BBF-4C21-82BA-D8EED56D8E90}" type="presParOf" srcId="{E7717D76-D0AF-4227-BE0A-FBDA3922C040}" destId="{33276428-B538-4463-97EC-AC510A8C1CB9}" srcOrd="0" destOrd="0" presId="urn:microsoft.com/office/officeart/2005/8/layout/orgChart1"/>
    <dgm:cxn modelId="{504F7B35-B67B-43A9-9384-862962157798}" type="presParOf" srcId="{E7717D76-D0AF-4227-BE0A-FBDA3922C040}" destId="{106B9E69-B0B2-4A80-B430-B387C3F41A3D}" srcOrd="1" destOrd="0" presId="urn:microsoft.com/office/officeart/2005/8/layout/orgChart1"/>
    <dgm:cxn modelId="{E87E4AF1-ACA6-48E1-90D2-323259962933}" type="presParOf" srcId="{586FD9D2-9F0F-4006-B06F-DF280926BC5B}" destId="{41F7A624-7041-43D3-BDF2-7749114F50E6}" srcOrd="1" destOrd="0" presId="urn:microsoft.com/office/officeart/2005/8/layout/orgChart1"/>
    <dgm:cxn modelId="{167E51EB-DDBD-4BB5-A07F-AE5130386DC3}" type="presParOf" srcId="{586FD9D2-9F0F-4006-B06F-DF280926BC5B}" destId="{F7095511-468E-4665-A09D-2B2006ECD36E}" srcOrd="2" destOrd="0" presId="urn:microsoft.com/office/officeart/2005/8/layout/orgChart1"/>
    <dgm:cxn modelId="{D321BF6B-CB1D-4A15-A23C-DBDDB1A6C80C}" type="presParOf" srcId="{60CB6DC7-77D2-4A35-B8A4-2BD19E9716B0}" destId="{45494B74-3ED4-46BA-AC12-6DB58CD96B6A}" srcOrd="4" destOrd="0" presId="urn:microsoft.com/office/officeart/2005/8/layout/orgChart1"/>
    <dgm:cxn modelId="{B921F8D9-F2C7-40D3-B320-2385A15D2D06}" type="presParOf" srcId="{60CB6DC7-77D2-4A35-B8A4-2BD19E9716B0}" destId="{2BD2F572-E5B2-42F4-B1DA-B2DE90A50116}" srcOrd="5" destOrd="0" presId="urn:microsoft.com/office/officeart/2005/8/layout/orgChart1"/>
    <dgm:cxn modelId="{8D33F0D2-8365-4AF0-8273-8F98097D9766}" type="presParOf" srcId="{2BD2F572-E5B2-42F4-B1DA-B2DE90A50116}" destId="{4FB94DF8-8996-460D-952E-8570C8BF9E5F}" srcOrd="0" destOrd="0" presId="urn:microsoft.com/office/officeart/2005/8/layout/orgChart1"/>
    <dgm:cxn modelId="{3AD98622-E908-4A89-90F0-1E25F51DB6CF}" type="presParOf" srcId="{4FB94DF8-8996-460D-952E-8570C8BF9E5F}" destId="{D3CE5028-E662-40F1-9329-CA241092246B}" srcOrd="0" destOrd="0" presId="urn:microsoft.com/office/officeart/2005/8/layout/orgChart1"/>
    <dgm:cxn modelId="{97B72FDA-F95B-4DC4-B42E-EB1B44E14CE0}" type="presParOf" srcId="{4FB94DF8-8996-460D-952E-8570C8BF9E5F}" destId="{796BCDEB-6F92-4D7F-9368-AAA1090A16E9}" srcOrd="1" destOrd="0" presId="urn:microsoft.com/office/officeart/2005/8/layout/orgChart1"/>
    <dgm:cxn modelId="{20373B8A-2EDD-472F-9319-538B69F31E4E}" type="presParOf" srcId="{2BD2F572-E5B2-42F4-B1DA-B2DE90A50116}" destId="{7DD5ECEE-58F8-4608-9226-F38A81E8D15D}" srcOrd="1" destOrd="0" presId="urn:microsoft.com/office/officeart/2005/8/layout/orgChart1"/>
    <dgm:cxn modelId="{2E0C1B64-E348-49CF-9A1E-6D5EB3636BC6}" type="presParOf" srcId="{2BD2F572-E5B2-42F4-B1DA-B2DE90A50116}" destId="{504DD2A7-B320-4E93-A2C4-D7DA9DED4FD8}" srcOrd="2" destOrd="0" presId="urn:microsoft.com/office/officeart/2005/8/layout/orgChart1"/>
    <dgm:cxn modelId="{CE52B451-87C1-4669-91FE-867C4F846F52}" type="presParOf" srcId="{60CB6DC7-77D2-4A35-B8A4-2BD19E9716B0}" destId="{23F44244-351A-4313-89DA-1D0C8020ABFA}" srcOrd="6" destOrd="0" presId="urn:microsoft.com/office/officeart/2005/8/layout/orgChart1"/>
    <dgm:cxn modelId="{344482AC-C2D2-4164-BFD3-90EDD9C3B70A}" type="presParOf" srcId="{60CB6DC7-77D2-4A35-B8A4-2BD19E9716B0}" destId="{04D03080-FCDD-435B-9097-DA7E4214C741}" srcOrd="7" destOrd="0" presId="urn:microsoft.com/office/officeart/2005/8/layout/orgChart1"/>
    <dgm:cxn modelId="{663180E9-FBE0-448A-AE1C-BAD9CD6377F8}" type="presParOf" srcId="{04D03080-FCDD-435B-9097-DA7E4214C741}" destId="{1893CFF5-D809-477A-AFD5-27E7ACB3559D}" srcOrd="0" destOrd="0" presId="urn:microsoft.com/office/officeart/2005/8/layout/orgChart1"/>
    <dgm:cxn modelId="{8618117D-32D3-436D-A5F1-9C186770EC9C}" type="presParOf" srcId="{1893CFF5-D809-477A-AFD5-27E7ACB3559D}" destId="{612C0F5D-EFC2-4E92-8682-1B086BE24534}" srcOrd="0" destOrd="0" presId="urn:microsoft.com/office/officeart/2005/8/layout/orgChart1"/>
    <dgm:cxn modelId="{9A1C22D3-0BAD-4CDD-A166-072DD09D37DF}" type="presParOf" srcId="{1893CFF5-D809-477A-AFD5-27E7ACB3559D}" destId="{6328F3F3-0744-4439-B2E8-79062AEEC82D}" srcOrd="1" destOrd="0" presId="urn:microsoft.com/office/officeart/2005/8/layout/orgChart1"/>
    <dgm:cxn modelId="{43098683-BD58-4A3D-9CC7-378C5A421E27}" type="presParOf" srcId="{04D03080-FCDD-435B-9097-DA7E4214C741}" destId="{7B18954F-C92F-4A2E-960D-E7B54F3A9750}" srcOrd="1" destOrd="0" presId="urn:microsoft.com/office/officeart/2005/8/layout/orgChart1"/>
    <dgm:cxn modelId="{38D1E61D-0EA5-4E59-A46E-9A578C0177AB}" type="presParOf" srcId="{04D03080-FCDD-435B-9097-DA7E4214C741}" destId="{38245F34-9EDB-4FC2-955D-DC7CEC4103C2}" srcOrd="2" destOrd="0" presId="urn:microsoft.com/office/officeart/2005/8/layout/orgChart1"/>
    <dgm:cxn modelId="{3F3EF064-3217-48A1-ACC5-9A28D3CEE1BC}" type="presParOf" srcId="{60CB6DC7-77D2-4A35-B8A4-2BD19E9716B0}" destId="{1452AAE3-7C60-42E7-B48D-825D20B797F8}" srcOrd="8" destOrd="0" presId="urn:microsoft.com/office/officeart/2005/8/layout/orgChart1"/>
    <dgm:cxn modelId="{CAB09CE9-4C8A-4EDB-833B-64DAF4D7CD0C}" type="presParOf" srcId="{60CB6DC7-77D2-4A35-B8A4-2BD19E9716B0}" destId="{9E45F886-61EF-4A2B-95FB-0CBBAD1FA1AB}" srcOrd="9" destOrd="0" presId="urn:microsoft.com/office/officeart/2005/8/layout/orgChart1"/>
    <dgm:cxn modelId="{9B193DBF-A188-493B-B123-B46CA3A80383}" type="presParOf" srcId="{9E45F886-61EF-4A2B-95FB-0CBBAD1FA1AB}" destId="{CAB04ADC-B21C-4AA2-8AAC-AFD0BD8D6B35}" srcOrd="0" destOrd="0" presId="urn:microsoft.com/office/officeart/2005/8/layout/orgChart1"/>
    <dgm:cxn modelId="{328844C4-2E23-4B6E-BD88-BF41695E21E4}" type="presParOf" srcId="{CAB04ADC-B21C-4AA2-8AAC-AFD0BD8D6B35}" destId="{54550EDA-FE5B-4D6E-AE5A-37DCEBD432C6}" srcOrd="0" destOrd="0" presId="urn:microsoft.com/office/officeart/2005/8/layout/orgChart1"/>
    <dgm:cxn modelId="{1FD2E993-F04F-4DB7-8E34-E3328458F062}" type="presParOf" srcId="{CAB04ADC-B21C-4AA2-8AAC-AFD0BD8D6B35}" destId="{74913850-F680-4EE9-9C66-538498415C60}" srcOrd="1" destOrd="0" presId="urn:microsoft.com/office/officeart/2005/8/layout/orgChart1"/>
    <dgm:cxn modelId="{8E9C1032-4CEE-4F4D-BF5B-B4433B6627AD}" type="presParOf" srcId="{9E45F886-61EF-4A2B-95FB-0CBBAD1FA1AB}" destId="{B4E13D2C-B175-46FB-8857-FCF23190FDFA}" srcOrd="1" destOrd="0" presId="urn:microsoft.com/office/officeart/2005/8/layout/orgChart1"/>
    <dgm:cxn modelId="{325CEBDD-25B0-4619-89CB-C0F115F387BF}" type="presParOf" srcId="{9E45F886-61EF-4A2B-95FB-0CBBAD1FA1AB}" destId="{3CFB4F26-15BB-496E-BD23-D165B45E224C}" srcOrd="2" destOrd="0" presId="urn:microsoft.com/office/officeart/2005/8/layout/orgChart1"/>
    <dgm:cxn modelId="{15E1949C-137B-4D82-84A7-3FAB185613AF}" type="presParOf" srcId="{60CB6DC7-77D2-4A35-B8A4-2BD19E9716B0}" destId="{EF058589-0EAD-4540-BE50-3525EB86D2D6}" srcOrd="10" destOrd="0" presId="urn:microsoft.com/office/officeart/2005/8/layout/orgChart1"/>
    <dgm:cxn modelId="{6968CC2D-C1FC-42F4-A471-D2910B803930}" type="presParOf" srcId="{60CB6DC7-77D2-4A35-B8A4-2BD19E9716B0}" destId="{EA31937F-D328-4B26-B242-667558808D4D}" srcOrd="11" destOrd="0" presId="urn:microsoft.com/office/officeart/2005/8/layout/orgChart1"/>
    <dgm:cxn modelId="{E0070C89-B8B4-461E-AFDD-E9D443F7BE2E}" type="presParOf" srcId="{EA31937F-D328-4B26-B242-667558808D4D}" destId="{E6C371F6-A193-4C42-8B28-DB711D4C3A43}" srcOrd="0" destOrd="0" presId="urn:microsoft.com/office/officeart/2005/8/layout/orgChart1"/>
    <dgm:cxn modelId="{A770EE88-9BF6-4F82-BF3A-8F39873163F4}" type="presParOf" srcId="{E6C371F6-A193-4C42-8B28-DB711D4C3A43}" destId="{086D4EEE-5856-4CCD-A755-5AABC3D1B1C3}" srcOrd="0" destOrd="0" presId="urn:microsoft.com/office/officeart/2005/8/layout/orgChart1"/>
    <dgm:cxn modelId="{7956AE90-5920-4F0B-8A18-D18D215A4729}" type="presParOf" srcId="{E6C371F6-A193-4C42-8B28-DB711D4C3A43}" destId="{C15C84A0-24B0-40D1-BD62-B48FC5B8B2FE}" srcOrd="1" destOrd="0" presId="urn:microsoft.com/office/officeart/2005/8/layout/orgChart1"/>
    <dgm:cxn modelId="{A264BEE0-8203-49B0-8EE0-68B075C52B94}" type="presParOf" srcId="{EA31937F-D328-4B26-B242-667558808D4D}" destId="{1198569A-A42E-4D95-8E21-978D554A81DC}" srcOrd="1" destOrd="0" presId="urn:microsoft.com/office/officeart/2005/8/layout/orgChart1"/>
    <dgm:cxn modelId="{57CA21CD-1A8A-45C8-B39D-CE94C43232A6}" type="presParOf" srcId="{EA31937F-D328-4B26-B242-667558808D4D}" destId="{EC8AA261-2834-4FC7-92DA-D26E12D1671F}" srcOrd="2" destOrd="0" presId="urn:microsoft.com/office/officeart/2005/8/layout/orgChart1"/>
    <dgm:cxn modelId="{8B68EA12-6BE5-4203-98AA-BE3E6FE29210}" type="presParOf" srcId="{60CB6DC7-77D2-4A35-B8A4-2BD19E9716B0}" destId="{19DAD4F4-BDD1-4B18-A7BA-ED86D65B24AD}" srcOrd="12" destOrd="0" presId="urn:microsoft.com/office/officeart/2005/8/layout/orgChart1"/>
    <dgm:cxn modelId="{83F641E7-0D57-4CA5-9208-75E056843DD4}" type="presParOf" srcId="{60CB6DC7-77D2-4A35-B8A4-2BD19E9716B0}" destId="{918A67D1-D052-4666-B5F9-11B942AAA1AA}" srcOrd="13" destOrd="0" presId="urn:microsoft.com/office/officeart/2005/8/layout/orgChart1"/>
    <dgm:cxn modelId="{E4208702-F1ED-4E24-A521-94DF10A792CA}" type="presParOf" srcId="{918A67D1-D052-4666-B5F9-11B942AAA1AA}" destId="{D1F81C95-FEA0-4DAF-BB95-9E1EB7849588}" srcOrd="0" destOrd="0" presId="urn:microsoft.com/office/officeart/2005/8/layout/orgChart1"/>
    <dgm:cxn modelId="{D8420ACE-BD30-4CAB-AB93-93FFFB4411F1}" type="presParOf" srcId="{D1F81C95-FEA0-4DAF-BB95-9E1EB7849588}" destId="{02741DF8-5B19-4907-BB9D-96B32D56E8E3}" srcOrd="0" destOrd="0" presId="urn:microsoft.com/office/officeart/2005/8/layout/orgChart1"/>
    <dgm:cxn modelId="{11A253BE-0BE8-4596-916A-2C0D76D89C19}" type="presParOf" srcId="{D1F81C95-FEA0-4DAF-BB95-9E1EB7849588}" destId="{F4DFE207-A4FE-4A34-BB45-7EE66CAF64F2}" srcOrd="1" destOrd="0" presId="urn:microsoft.com/office/officeart/2005/8/layout/orgChart1"/>
    <dgm:cxn modelId="{463B29BB-D4C9-44E4-9796-334C0894DDF3}" type="presParOf" srcId="{918A67D1-D052-4666-B5F9-11B942AAA1AA}" destId="{7463ABDD-1B05-4C24-913B-A5F30C863DC6}" srcOrd="1" destOrd="0" presId="urn:microsoft.com/office/officeart/2005/8/layout/orgChart1"/>
    <dgm:cxn modelId="{6BF4DCF4-77B5-4742-AD87-77C0E1E9A344}" type="presParOf" srcId="{918A67D1-D052-4666-B5F9-11B942AAA1AA}" destId="{34DB430E-9ED1-422E-8E1B-809AA8B2AC07}" srcOrd="2" destOrd="0" presId="urn:microsoft.com/office/officeart/2005/8/layout/orgChart1"/>
    <dgm:cxn modelId="{0E388094-5A6C-432A-8456-1AF9F0A075DE}" type="presParOf" srcId="{60CB6DC7-77D2-4A35-B8A4-2BD19E9716B0}" destId="{4285653A-9C3E-44D9-9A62-C46F51B50CB4}" srcOrd="14" destOrd="0" presId="urn:microsoft.com/office/officeart/2005/8/layout/orgChart1"/>
    <dgm:cxn modelId="{C521BC60-D699-44DA-B57D-D33930A6FC50}" type="presParOf" srcId="{60CB6DC7-77D2-4A35-B8A4-2BD19E9716B0}" destId="{3F7C7A20-0E24-446D-97FB-C9C76AF1DE89}" srcOrd="15" destOrd="0" presId="urn:microsoft.com/office/officeart/2005/8/layout/orgChart1"/>
    <dgm:cxn modelId="{AEAB2BA2-84FA-45E1-8561-CA72ADF10D8D}" type="presParOf" srcId="{3F7C7A20-0E24-446D-97FB-C9C76AF1DE89}" destId="{B976113F-97B3-4177-9A4E-730F8F84FAB8}" srcOrd="0" destOrd="0" presId="urn:microsoft.com/office/officeart/2005/8/layout/orgChart1"/>
    <dgm:cxn modelId="{6E3A17B8-D949-437D-923E-2721EE026E34}" type="presParOf" srcId="{B976113F-97B3-4177-9A4E-730F8F84FAB8}" destId="{1C871BB5-62F6-4885-ACD0-7703A22589F8}" srcOrd="0" destOrd="0" presId="urn:microsoft.com/office/officeart/2005/8/layout/orgChart1"/>
    <dgm:cxn modelId="{8449AD6E-0051-4235-8939-239C3704A8BD}" type="presParOf" srcId="{B976113F-97B3-4177-9A4E-730F8F84FAB8}" destId="{40EFDCFE-6259-4D34-8B44-87E278B72383}" srcOrd="1" destOrd="0" presId="urn:microsoft.com/office/officeart/2005/8/layout/orgChart1"/>
    <dgm:cxn modelId="{F6E97990-2979-47B8-89DF-06DC6FAC0B2B}" type="presParOf" srcId="{3F7C7A20-0E24-446D-97FB-C9C76AF1DE89}" destId="{B91B8244-32AD-42A4-92D4-CB4770897114}" srcOrd="1" destOrd="0" presId="urn:microsoft.com/office/officeart/2005/8/layout/orgChart1"/>
    <dgm:cxn modelId="{02F89090-CEFB-452B-98C8-39CDB939AAB1}" type="presParOf" srcId="{3F7C7A20-0E24-446D-97FB-C9C76AF1DE89}" destId="{1970A3A8-004E-441D-9602-3AE4BFF966BB}" srcOrd="2" destOrd="0" presId="urn:microsoft.com/office/officeart/2005/8/layout/orgChart1"/>
    <dgm:cxn modelId="{0ED882FD-2108-48D1-AF20-70B180D21807}" type="presParOf" srcId="{60CB6DC7-77D2-4A35-B8A4-2BD19E9716B0}" destId="{E051DEF9-EB24-4E61-8DDF-28711B3D1961}" srcOrd="16" destOrd="0" presId="urn:microsoft.com/office/officeart/2005/8/layout/orgChart1"/>
    <dgm:cxn modelId="{D131ACEB-FCBF-47F8-9CF4-BD7E3BFFE2BB}" type="presParOf" srcId="{60CB6DC7-77D2-4A35-B8A4-2BD19E9716B0}" destId="{1790A086-014C-48DB-898D-CAF28D640590}" srcOrd="17" destOrd="0" presId="urn:microsoft.com/office/officeart/2005/8/layout/orgChart1"/>
    <dgm:cxn modelId="{71C20F13-3F46-44A8-A615-58A3717DB6A9}" type="presParOf" srcId="{1790A086-014C-48DB-898D-CAF28D640590}" destId="{44C7FE0A-DC70-4DAA-AD69-1B9A412EF065}" srcOrd="0" destOrd="0" presId="urn:microsoft.com/office/officeart/2005/8/layout/orgChart1"/>
    <dgm:cxn modelId="{CAB1C0C3-1793-4958-B12B-519418B50222}" type="presParOf" srcId="{44C7FE0A-DC70-4DAA-AD69-1B9A412EF065}" destId="{04901C3C-C9E4-4718-A6DB-6FAFE385C3B5}" srcOrd="0" destOrd="0" presId="urn:microsoft.com/office/officeart/2005/8/layout/orgChart1"/>
    <dgm:cxn modelId="{7AD5114C-9664-4295-A705-0CB83C271EBE}" type="presParOf" srcId="{44C7FE0A-DC70-4DAA-AD69-1B9A412EF065}" destId="{CC92D6C7-2693-49F6-B644-D26F4B67C635}" srcOrd="1" destOrd="0" presId="urn:microsoft.com/office/officeart/2005/8/layout/orgChart1"/>
    <dgm:cxn modelId="{1E5B5969-5CF2-4E35-A680-C653E4C32DEA}" type="presParOf" srcId="{1790A086-014C-48DB-898D-CAF28D640590}" destId="{E15BAABB-15F0-4486-ACDD-ECAB66CCEA8C}" srcOrd="1" destOrd="0" presId="urn:microsoft.com/office/officeart/2005/8/layout/orgChart1"/>
    <dgm:cxn modelId="{7EF4F5F1-B67F-4620-B7B2-44ADE2D8910B}" type="presParOf" srcId="{1790A086-014C-48DB-898D-CAF28D640590}" destId="{CEB5D3E4-D6D6-4957-9B31-B5C80A35534C}" srcOrd="2" destOrd="0" presId="urn:microsoft.com/office/officeart/2005/8/layout/orgChart1"/>
    <dgm:cxn modelId="{921B0568-753F-4A6E-9E00-FA36CBEE65B5}" type="presParOf" srcId="{60CB6DC7-77D2-4A35-B8A4-2BD19E9716B0}" destId="{222B6181-6608-4696-9457-D00D9C39803B}" srcOrd="18" destOrd="0" presId="urn:microsoft.com/office/officeart/2005/8/layout/orgChart1"/>
    <dgm:cxn modelId="{723296D4-5677-4662-B31A-94838628E15D}" type="presParOf" srcId="{60CB6DC7-77D2-4A35-B8A4-2BD19E9716B0}" destId="{9B40B91E-322C-4AA4-8EA8-780DA6A45BE5}" srcOrd="19" destOrd="0" presId="urn:microsoft.com/office/officeart/2005/8/layout/orgChart1"/>
    <dgm:cxn modelId="{6F8DDCF2-7294-4DCB-A8FA-5148497DFD69}" type="presParOf" srcId="{9B40B91E-322C-4AA4-8EA8-780DA6A45BE5}" destId="{BDCF7894-B77B-4064-BF1E-A1B44394E03B}" srcOrd="0" destOrd="0" presId="urn:microsoft.com/office/officeart/2005/8/layout/orgChart1"/>
    <dgm:cxn modelId="{EE27F6F3-9E88-4B53-AB38-5599133A8455}" type="presParOf" srcId="{BDCF7894-B77B-4064-BF1E-A1B44394E03B}" destId="{116F8CE3-A21E-4C42-8A05-643D5FE31379}" srcOrd="0" destOrd="0" presId="urn:microsoft.com/office/officeart/2005/8/layout/orgChart1"/>
    <dgm:cxn modelId="{B98DE89D-FAFA-40D9-90DD-B00AFCAF5BB9}" type="presParOf" srcId="{BDCF7894-B77B-4064-BF1E-A1B44394E03B}" destId="{0EB445A3-65D6-4932-8805-A0DBA0D91855}" srcOrd="1" destOrd="0" presId="urn:microsoft.com/office/officeart/2005/8/layout/orgChart1"/>
    <dgm:cxn modelId="{17AEA77C-3E77-4C72-86C5-97D083895A59}" type="presParOf" srcId="{9B40B91E-322C-4AA4-8EA8-780DA6A45BE5}" destId="{C0D9C6E3-2178-4442-8BD2-1E17CFD69DFB}" srcOrd="1" destOrd="0" presId="urn:microsoft.com/office/officeart/2005/8/layout/orgChart1"/>
    <dgm:cxn modelId="{E683279F-F6AE-4911-95A6-22DFC3736FDB}" type="presParOf" srcId="{9B40B91E-322C-4AA4-8EA8-780DA6A45BE5}" destId="{BAA5AFA4-0178-4E56-8929-61EBB54BD925}" srcOrd="2" destOrd="0" presId="urn:microsoft.com/office/officeart/2005/8/layout/orgChart1"/>
    <dgm:cxn modelId="{B2718971-2F7B-49AD-8DF2-63D10876BFAE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51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01092428-DEA3-4D0D-A820-20A274F0810C}" type="presOf" srcId="{B194E6A4-343B-4897-91E1-32A66AF365E3}" destId="{E051DEF9-EB24-4E61-8DDF-28711B3D1961}" srcOrd="0" destOrd="0" presId="urn:microsoft.com/office/officeart/2005/8/layout/orgChart1"/>
    <dgm:cxn modelId="{3E16B619-093A-4099-AAB4-F5BDF72A122F}" type="presOf" srcId="{ED5178BE-DB7A-4128-90DE-10D3BAD51C26}" destId="{0EB445A3-65D6-4932-8805-A0DBA0D91855}" srcOrd="1" destOrd="0" presId="urn:microsoft.com/office/officeart/2005/8/layout/orgChart1"/>
    <dgm:cxn modelId="{C2F4CF1A-80F9-4060-B570-32FD87CE5CD9}" type="presOf" srcId="{99EADA56-EACC-4463-9172-D13F14025A35}" destId="{24AE9095-9813-42A7-BD70-FBFF559B67F0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3FE7D82B-1538-40B6-9AC3-53C2F2BDD5F1}" type="presOf" srcId="{ED5178BE-DB7A-4128-90DE-10D3BAD51C26}" destId="{116F8CE3-A21E-4C42-8A05-643D5FE31379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69AED304-8AB7-427E-8928-23E4EBB13AB1}" type="presOf" srcId="{815BE3AE-520C-401A-A055-DEC3D7FE5E42}" destId="{894B5E8F-9592-4CE9-B1C0-6BE0E501D811}" srcOrd="0" destOrd="0" presId="urn:microsoft.com/office/officeart/2005/8/layout/orgChart1"/>
    <dgm:cxn modelId="{FFB5ADEC-5F34-4569-B108-8EB6D886F1B9}" type="presOf" srcId="{D6BAF78C-B810-4056-AEF8-944BF2239042}" destId="{A0751396-217E-4E2F-971C-00D04A696A6F}" srcOrd="0" destOrd="0" presId="urn:microsoft.com/office/officeart/2005/8/layout/orgChart1"/>
    <dgm:cxn modelId="{DD94359A-1D76-45DA-9990-A54C80CE0637}" type="presOf" srcId="{0B72B09D-2B6B-491D-84E3-8D273CC5A045}" destId="{4285653A-9C3E-44D9-9A62-C46F51B50CB4}" srcOrd="0" destOrd="0" presId="urn:microsoft.com/office/officeart/2005/8/layout/orgChart1"/>
    <dgm:cxn modelId="{0224C520-D4CB-459B-B033-EACF4A3F1ED5}" type="presOf" srcId="{9BF821AB-73D7-46E1-908F-129515DC495D}" destId="{796BCDEB-6F92-4D7F-9368-AAA1090A16E9}" srcOrd="1" destOrd="0" presId="urn:microsoft.com/office/officeart/2005/8/layout/orgChart1"/>
    <dgm:cxn modelId="{10CD9022-7495-4103-81A6-86110872947F}" type="presOf" srcId="{37F786C1-9D59-4051-8EA8-8B35A42D16F5}" destId="{19DAD4F4-BDD1-4B18-A7BA-ED86D65B24AD}" srcOrd="0" destOrd="0" presId="urn:microsoft.com/office/officeart/2005/8/layout/orgChart1"/>
    <dgm:cxn modelId="{65E3A122-F5C4-4B42-8DC6-5373F4D0E718}" type="presOf" srcId="{99EADA56-EACC-4463-9172-D13F14025A35}" destId="{0C688BC0-7AC1-40D0-BA1A-812F1047DA73}" srcOrd="1" destOrd="0" presId="urn:microsoft.com/office/officeart/2005/8/layout/orgChart1"/>
    <dgm:cxn modelId="{B1D27627-8D99-46DE-B817-0400C5CE788B}" type="presOf" srcId="{08C27CB2-FCF0-4D44-A11A-51AB8C303D76}" destId="{02741DF8-5B19-4907-BB9D-96B32D56E8E3}" srcOrd="0" destOrd="0" presId="urn:microsoft.com/office/officeart/2005/8/layout/orgChart1"/>
    <dgm:cxn modelId="{C3BFE687-C086-4A5B-AB37-BF2B480374E1}" type="presOf" srcId="{D6BAF78C-B810-4056-AEF8-944BF2239042}" destId="{795D1D43-E1F6-4FE7-96DC-9DC569EB1645}" srcOrd="1" destOrd="0" presId="urn:microsoft.com/office/officeart/2005/8/layout/orgChart1"/>
    <dgm:cxn modelId="{C5476CE3-23AE-44D5-AFAF-6EE2BBF02292}" type="presOf" srcId="{9BF821AB-73D7-46E1-908F-129515DC495D}" destId="{D3CE5028-E662-40F1-9329-CA241092246B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9FE9289-4D36-44F0-A26D-2931F3F79C83}" type="presOf" srcId="{F7E492C0-D75F-483F-B208-20528FF56183}" destId="{612C0F5D-EFC2-4E92-8682-1B086BE24534}" srcOrd="0" destOrd="0" presId="urn:microsoft.com/office/officeart/2005/8/layout/orgChart1"/>
    <dgm:cxn modelId="{C3CC09C4-1561-47CB-90EF-5B9230DE2378}" type="presOf" srcId="{754F6713-7476-4A81-8DDB-06AC19D18242}" destId="{EF058589-0EAD-4540-BE50-3525EB86D2D6}" srcOrd="0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75FC3665-893F-4176-8C77-441C62336549}" type="presOf" srcId="{CFB979D6-F55C-4C35-8C9E-410527FCC021}" destId="{106B9E69-B0B2-4A80-B430-B387C3F41A3D}" srcOrd="1" destOrd="0" presId="urn:microsoft.com/office/officeart/2005/8/layout/orgChart1"/>
    <dgm:cxn modelId="{4D6E79DA-5261-46E1-8E41-EA16E69FE5A6}" type="presOf" srcId="{CFB979D6-F55C-4C35-8C9E-410527FCC021}" destId="{33276428-B538-4463-97EC-AC510A8C1CB9}" srcOrd="0" destOrd="0" presId="urn:microsoft.com/office/officeart/2005/8/layout/orgChart1"/>
    <dgm:cxn modelId="{768C349A-4969-4E8B-A11C-FCD29382CE91}" type="presOf" srcId="{08C27CB2-FCF0-4D44-A11A-51AB8C303D76}" destId="{F4DFE207-A4FE-4A34-BB45-7EE66CAF64F2}" srcOrd="1" destOrd="0" presId="urn:microsoft.com/office/officeart/2005/8/layout/orgChart1"/>
    <dgm:cxn modelId="{40A13337-7793-459C-BD4E-5604CE8AA46F}" type="presOf" srcId="{BD8BAC0E-89CF-48E6-B661-423D85A2D0A4}" destId="{54550EDA-FE5B-4D6E-AE5A-37DCEBD432C6}" srcOrd="0" destOrd="0" presId="urn:microsoft.com/office/officeart/2005/8/layout/orgChart1"/>
    <dgm:cxn modelId="{46C58990-469D-4C48-8675-AD83B3E8FFB4}" type="presOf" srcId="{209D2B16-0651-4761-AF34-AF11EC34ABAF}" destId="{40EFDCFE-6259-4D34-8B44-87E278B72383}" srcOrd="1" destOrd="0" presId="urn:microsoft.com/office/officeart/2005/8/layout/orgChart1"/>
    <dgm:cxn modelId="{B8A8022C-BB66-4273-93EF-8AFB70F534AE}" type="presOf" srcId="{BD8BAC0E-89CF-48E6-B661-423D85A2D0A4}" destId="{74913850-F680-4EE9-9C66-538498415C60}" srcOrd="1" destOrd="0" presId="urn:microsoft.com/office/officeart/2005/8/layout/orgChart1"/>
    <dgm:cxn modelId="{DC908DAA-D620-4126-9A87-367A66B8A7A9}" type="presOf" srcId="{52A7B299-987B-4C85-966A-44913F9C8407}" destId="{23F44244-351A-4313-89DA-1D0C8020ABFA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2610D5D6-89EE-4202-A77F-12D4E2797BE1}" type="presOf" srcId="{66D3B1A6-EC79-4688-9FD8-3631C52892A8}" destId="{1452AAE3-7C60-42E7-B48D-825D20B797F8}" srcOrd="0" destOrd="0" presId="urn:microsoft.com/office/officeart/2005/8/layout/orgChart1"/>
    <dgm:cxn modelId="{762C29D2-A1C2-4B59-9D0F-E6304C672AC7}" type="presOf" srcId="{E5ADD0F3-3D14-4723-84F1-B7D2F082ED36}" destId="{C15C84A0-24B0-40D1-BD62-B48FC5B8B2FE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3076EAAF-A99E-41A4-8CB9-06D0130A3F0A}" type="presOf" srcId="{209D2B16-0651-4761-AF34-AF11EC34ABAF}" destId="{1C871BB5-62F6-4885-ACD0-7703A22589F8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2432D61C-6CBE-4790-9387-E29732BC1553}" type="presOf" srcId="{86D92570-30BE-4FC6-AB1F-3EF239C7C587}" destId="{222B6181-6608-4696-9457-D00D9C39803B}" srcOrd="0" destOrd="0" presId="urn:microsoft.com/office/officeart/2005/8/layout/orgChart1"/>
    <dgm:cxn modelId="{14B06669-71DA-423B-BE26-6F1F34D5AA30}" type="presOf" srcId="{229EED26-B32A-4EAA-9BC7-9172C72B77A4}" destId="{45494B74-3ED4-46BA-AC12-6DB58CD96B6A}" srcOrd="0" destOrd="0" presId="urn:microsoft.com/office/officeart/2005/8/layout/orgChart1"/>
    <dgm:cxn modelId="{999CF9BE-8B55-4FF5-B417-1AE45A062170}" type="presOf" srcId="{E5ADD0F3-3D14-4723-84F1-B7D2F082ED36}" destId="{086D4EEE-5856-4CCD-A755-5AABC3D1B1C3}" srcOrd="0" destOrd="0" presId="urn:microsoft.com/office/officeart/2005/8/layout/orgChart1"/>
    <dgm:cxn modelId="{6F0268A1-09B1-476D-AC8D-B87A45D5D0FE}" type="presOf" srcId="{0EBCA0ED-4E9E-47AC-95AD-E5969C27F72B}" destId="{CC92D6C7-2693-49F6-B644-D26F4B67C635}" srcOrd="1" destOrd="0" presId="urn:microsoft.com/office/officeart/2005/8/layout/orgChart1"/>
    <dgm:cxn modelId="{8F5BB324-E3DF-4EC9-B1CD-D19A41442AC2}" type="presOf" srcId="{0EBCA0ED-4E9E-47AC-95AD-E5969C27F72B}" destId="{04901C3C-C9E4-4718-A6DB-6FAFE385C3B5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82E8356D-AD94-472D-8953-D6D06E9A862C}" type="presOf" srcId="{51334DF0-F427-4345-95B1-1889CAB9077B}" destId="{7BA73795-A245-467E-BE24-5416FD86209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607B3730-19FC-4585-8BC5-06DCABB5CB52}" type="presOf" srcId="{F7E492C0-D75F-483F-B208-20528FF56183}" destId="{6328F3F3-0744-4439-B2E8-79062AEEC82D}" srcOrd="1" destOrd="0" presId="urn:microsoft.com/office/officeart/2005/8/layout/orgChart1"/>
    <dgm:cxn modelId="{5B169C41-3253-48F6-BBBC-2BB4B40D090A}" type="presOf" srcId="{18D177C1-524B-4A5E-BB2A-51D15420D5EC}" destId="{BFF4297D-9DD5-4F82-A9FC-F8971922BE74}" srcOrd="0" destOrd="0" presId="urn:microsoft.com/office/officeart/2005/8/layout/orgChart1"/>
    <dgm:cxn modelId="{D3D67AC9-16C7-44B7-A7A1-003B75C29B49}" type="presParOf" srcId="{894B5E8F-9592-4CE9-B1C0-6BE0E501D811}" destId="{F6E6FEAD-6DBB-41DF-AA5C-F2D7862E1A0F}" srcOrd="0" destOrd="0" presId="urn:microsoft.com/office/officeart/2005/8/layout/orgChart1"/>
    <dgm:cxn modelId="{079BC773-5387-4274-8990-B754D38D4C6F}" type="presParOf" srcId="{F6E6FEAD-6DBB-41DF-AA5C-F2D7862E1A0F}" destId="{F86EFF71-763B-4D0E-A9F8-B881FD6D4458}" srcOrd="0" destOrd="0" presId="urn:microsoft.com/office/officeart/2005/8/layout/orgChart1"/>
    <dgm:cxn modelId="{7BC3475B-447A-4640-9AC0-00F7A8153DF9}" type="presParOf" srcId="{F86EFF71-763B-4D0E-A9F8-B881FD6D4458}" destId="{A0751396-217E-4E2F-971C-00D04A696A6F}" srcOrd="0" destOrd="0" presId="urn:microsoft.com/office/officeart/2005/8/layout/orgChart1"/>
    <dgm:cxn modelId="{44BE12D1-451F-4C1A-93D0-FB675C8144CA}" type="presParOf" srcId="{F86EFF71-763B-4D0E-A9F8-B881FD6D4458}" destId="{795D1D43-E1F6-4FE7-96DC-9DC569EB1645}" srcOrd="1" destOrd="0" presId="urn:microsoft.com/office/officeart/2005/8/layout/orgChart1"/>
    <dgm:cxn modelId="{E1567DCB-30AF-451A-AD0B-E7E4BD128046}" type="presParOf" srcId="{F6E6FEAD-6DBB-41DF-AA5C-F2D7862E1A0F}" destId="{60CB6DC7-77D2-4A35-B8A4-2BD19E9716B0}" srcOrd="1" destOrd="0" presId="urn:microsoft.com/office/officeart/2005/8/layout/orgChart1"/>
    <dgm:cxn modelId="{B4836028-BA0C-4445-89D8-8D8A5028143A}" type="presParOf" srcId="{60CB6DC7-77D2-4A35-B8A4-2BD19E9716B0}" destId="{BFF4297D-9DD5-4F82-A9FC-F8971922BE74}" srcOrd="0" destOrd="0" presId="urn:microsoft.com/office/officeart/2005/8/layout/orgChart1"/>
    <dgm:cxn modelId="{2F8E9135-D53A-4D90-8BBE-45576B94C01E}" type="presParOf" srcId="{60CB6DC7-77D2-4A35-B8A4-2BD19E9716B0}" destId="{09E2E397-B08A-4762-9BC9-CE60F5750A68}" srcOrd="1" destOrd="0" presId="urn:microsoft.com/office/officeart/2005/8/layout/orgChart1"/>
    <dgm:cxn modelId="{60C9370D-B97F-4A32-8194-9EA5FA75933F}" type="presParOf" srcId="{09E2E397-B08A-4762-9BC9-CE60F5750A68}" destId="{15C1C1EC-DC40-4C3E-83B7-E8E7AA213083}" srcOrd="0" destOrd="0" presId="urn:microsoft.com/office/officeart/2005/8/layout/orgChart1"/>
    <dgm:cxn modelId="{FA457E50-36B8-41D0-AF48-C41119DABD51}" type="presParOf" srcId="{15C1C1EC-DC40-4C3E-83B7-E8E7AA213083}" destId="{24AE9095-9813-42A7-BD70-FBFF559B67F0}" srcOrd="0" destOrd="0" presId="urn:microsoft.com/office/officeart/2005/8/layout/orgChart1"/>
    <dgm:cxn modelId="{F6AF7F6D-8FE0-4A03-BF33-063DF4FDCD1C}" type="presParOf" srcId="{15C1C1EC-DC40-4C3E-83B7-E8E7AA213083}" destId="{0C688BC0-7AC1-40D0-BA1A-812F1047DA73}" srcOrd="1" destOrd="0" presId="urn:microsoft.com/office/officeart/2005/8/layout/orgChart1"/>
    <dgm:cxn modelId="{B802C03B-4BA3-4425-8009-393BFA26E605}" type="presParOf" srcId="{09E2E397-B08A-4762-9BC9-CE60F5750A68}" destId="{24EAD053-ECC4-46B5-B579-69C8FF485C87}" srcOrd="1" destOrd="0" presId="urn:microsoft.com/office/officeart/2005/8/layout/orgChart1"/>
    <dgm:cxn modelId="{5EC5F71E-D3C0-4A3B-B7BE-28179BB1F79A}" type="presParOf" srcId="{09E2E397-B08A-4762-9BC9-CE60F5750A68}" destId="{98118BC6-806A-4595-8CB0-2425A43BA65B}" srcOrd="2" destOrd="0" presId="urn:microsoft.com/office/officeart/2005/8/layout/orgChart1"/>
    <dgm:cxn modelId="{FB30FF66-7EA8-4064-9F95-FFF0A58DD3A1}" type="presParOf" srcId="{60CB6DC7-77D2-4A35-B8A4-2BD19E9716B0}" destId="{7BA73795-A245-467E-BE24-5416FD86209A}" srcOrd="2" destOrd="0" presId="urn:microsoft.com/office/officeart/2005/8/layout/orgChart1"/>
    <dgm:cxn modelId="{77023018-BC13-47E5-AB2F-69E90C022714}" type="presParOf" srcId="{60CB6DC7-77D2-4A35-B8A4-2BD19E9716B0}" destId="{586FD9D2-9F0F-4006-B06F-DF280926BC5B}" srcOrd="3" destOrd="0" presId="urn:microsoft.com/office/officeart/2005/8/layout/orgChart1"/>
    <dgm:cxn modelId="{C004C7E4-DFFA-47BA-9583-BAC7B4A4F987}" type="presParOf" srcId="{586FD9D2-9F0F-4006-B06F-DF280926BC5B}" destId="{E7717D76-D0AF-4227-BE0A-FBDA3922C040}" srcOrd="0" destOrd="0" presId="urn:microsoft.com/office/officeart/2005/8/layout/orgChart1"/>
    <dgm:cxn modelId="{4EB8A906-B0B4-45B1-855B-696B3FA58894}" type="presParOf" srcId="{E7717D76-D0AF-4227-BE0A-FBDA3922C040}" destId="{33276428-B538-4463-97EC-AC510A8C1CB9}" srcOrd="0" destOrd="0" presId="urn:microsoft.com/office/officeart/2005/8/layout/orgChart1"/>
    <dgm:cxn modelId="{B4EFB8A2-4067-4DB9-BC57-973269215594}" type="presParOf" srcId="{E7717D76-D0AF-4227-BE0A-FBDA3922C040}" destId="{106B9E69-B0B2-4A80-B430-B387C3F41A3D}" srcOrd="1" destOrd="0" presId="urn:microsoft.com/office/officeart/2005/8/layout/orgChart1"/>
    <dgm:cxn modelId="{D263AAEF-3C74-4D0C-A633-2D86BF52CB30}" type="presParOf" srcId="{586FD9D2-9F0F-4006-B06F-DF280926BC5B}" destId="{41F7A624-7041-43D3-BDF2-7749114F50E6}" srcOrd="1" destOrd="0" presId="urn:microsoft.com/office/officeart/2005/8/layout/orgChart1"/>
    <dgm:cxn modelId="{12B1B4DE-8781-41B1-832D-5CF5DFD70DEA}" type="presParOf" srcId="{586FD9D2-9F0F-4006-B06F-DF280926BC5B}" destId="{F7095511-468E-4665-A09D-2B2006ECD36E}" srcOrd="2" destOrd="0" presId="urn:microsoft.com/office/officeart/2005/8/layout/orgChart1"/>
    <dgm:cxn modelId="{67AB514D-F37B-4A80-A327-2C06E40DA2F9}" type="presParOf" srcId="{60CB6DC7-77D2-4A35-B8A4-2BD19E9716B0}" destId="{45494B74-3ED4-46BA-AC12-6DB58CD96B6A}" srcOrd="4" destOrd="0" presId="urn:microsoft.com/office/officeart/2005/8/layout/orgChart1"/>
    <dgm:cxn modelId="{14A47BF0-4103-4075-B1EC-A190CA8C7D02}" type="presParOf" srcId="{60CB6DC7-77D2-4A35-B8A4-2BD19E9716B0}" destId="{2BD2F572-E5B2-42F4-B1DA-B2DE90A50116}" srcOrd="5" destOrd="0" presId="urn:microsoft.com/office/officeart/2005/8/layout/orgChart1"/>
    <dgm:cxn modelId="{584E36E6-7E50-4384-9ABA-5F451614DCB5}" type="presParOf" srcId="{2BD2F572-E5B2-42F4-B1DA-B2DE90A50116}" destId="{4FB94DF8-8996-460D-952E-8570C8BF9E5F}" srcOrd="0" destOrd="0" presId="urn:microsoft.com/office/officeart/2005/8/layout/orgChart1"/>
    <dgm:cxn modelId="{BF0BB963-88E7-4979-8A79-B718CCF0804F}" type="presParOf" srcId="{4FB94DF8-8996-460D-952E-8570C8BF9E5F}" destId="{D3CE5028-E662-40F1-9329-CA241092246B}" srcOrd="0" destOrd="0" presId="urn:microsoft.com/office/officeart/2005/8/layout/orgChart1"/>
    <dgm:cxn modelId="{6512F133-5DE4-4C37-9192-344BBB32AD9A}" type="presParOf" srcId="{4FB94DF8-8996-460D-952E-8570C8BF9E5F}" destId="{796BCDEB-6F92-4D7F-9368-AAA1090A16E9}" srcOrd="1" destOrd="0" presId="urn:microsoft.com/office/officeart/2005/8/layout/orgChart1"/>
    <dgm:cxn modelId="{2368AC6A-8788-454B-B480-C3A3CF18CA0C}" type="presParOf" srcId="{2BD2F572-E5B2-42F4-B1DA-B2DE90A50116}" destId="{7DD5ECEE-58F8-4608-9226-F38A81E8D15D}" srcOrd="1" destOrd="0" presId="urn:microsoft.com/office/officeart/2005/8/layout/orgChart1"/>
    <dgm:cxn modelId="{77F2FE64-58FD-470E-8B05-C37F6E4C5BFC}" type="presParOf" srcId="{2BD2F572-E5B2-42F4-B1DA-B2DE90A50116}" destId="{504DD2A7-B320-4E93-A2C4-D7DA9DED4FD8}" srcOrd="2" destOrd="0" presId="urn:microsoft.com/office/officeart/2005/8/layout/orgChart1"/>
    <dgm:cxn modelId="{765508E8-7918-47DD-8822-F01994C55456}" type="presParOf" srcId="{60CB6DC7-77D2-4A35-B8A4-2BD19E9716B0}" destId="{23F44244-351A-4313-89DA-1D0C8020ABFA}" srcOrd="6" destOrd="0" presId="urn:microsoft.com/office/officeart/2005/8/layout/orgChart1"/>
    <dgm:cxn modelId="{9F7677EE-AA48-4B26-A827-990AD2A68F58}" type="presParOf" srcId="{60CB6DC7-77D2-4A35-B8A4-2BD19E9716B0}" destId="{04D03080-FCDD-435B-9097-DA7E4214C741}" srcOrd="7" destOrd="0" presId="urn:microsoft.com/office/officeart/2005/8/layout/orgChart1"/>
    <dgm:cxn modelId="{CAF245A0-D412-4047-9654-1C1B314102B7}" type="presParOf" srcId="{04D03080-FCDD-435B-9097-DA7E4214C741}" destId="{1893CFF5-D809-477A-AFD5-27E7ACB3559D}" srcOrd="0" destOrd="0" presId="urn:microsoft.com/office/officeart/2005/8/layout/orgChart1"/>
    <dgm:cxn modelId="{94B5868E-AB87-43A4-920A-2F05C1EF25DD}" type="presParOf" srcId="{1893CFF5-D809-477A-AFD5-27E7ACB3559D}" destId="{612C0F5D-EFC2-4E92-8682-1B086BE24534}" srcOrd="0" destOrd="0" presId="urn:microsoft.com/office/officeart/2005/8/layout/orgChart1"/>
    <dgm:cxn modelId="{4A093157-B0E0-4EFB-82A5-4E8CF2E6E9FA}" type="presParOf" srcId="{1893CFF5-D809-477A-AFD5-27E7ACB3559D}" destId="{6328F3F3-0744-4439-B2E8-79062AEEC82D}" srcOrd="1" destOrd="0" presId="urn:microsoft.com/office/officeart/2005/8/layout/orgChart1"/>
    <dgm:cxn modelId="{29676103-5FB2-48A9-BDCF-70587A17A01D}" type="presParOf" srcId="{04D03080-FCDD-435B-9097-DA7E4214C741}" destId="{7B18954F-C92F-4A2E-960D-E7B54F3A9750}" srcOrd="1" destOrd="0" presId="urn:microsoft.com/office/officeart/2005/8/layout/orgChart1"/>
    <dgm:cxn modelId="{D9B0351C-A64C-4831-831E-D5296A15268A}" type="presParOf" srcId="{04D03080-FCDD-435B-9097-DA7E4214C741}" destId="{38245F34-9EDB-4FC2-955D-DC7CEC4103C2}" srcOrd="2" destOrd="0" presId="urn:microsoft.com/office/officeart/2005/8/layout/orgChart1"/>
    <dgm:cxn modelId="{4F658D83-23B6-476D-9649-733B48DFE71A}" type="presParOf" srcId="{60CB6DC7-77D2-4A35-B8A4-2BD19E9716B0}" destId="{1452AAE3-7C60-42E7-B48D-825D20B797F8}" srcOrd="8" destOrd="0" presId="urn:microsoft.com/office/officeart/2005/8/layout/orgChart1"/>
    <dgm:cxn modelId="{F3581EB9-5864-47FD-9D5E-43F3331DB16B}" type="presParOf" srcId="{60CB6DC7-77D2-4A35-B8A4-2BD19E9716B0}" destId="{9E45F886-61EF-4A2B-95FB-0CBBAD1FA1AB}" srcOrd="9" destOrd="0" presId="urn:microsoft.com/office/officeart/2005/8/layout/orgChart1"/>
    <dgm:cxn modelId="{AD17DACA-8D7E-4F76-B2D3-ECAA99EA61CF}" type="presParOf" srcId="{9E45F886-61EF-4A2B-95FB-0CBBAD1FA1AB}" destId="{CAB04ADC-B21C-4AA2-8AAC-AFD0BD8D6B35}" srcOrd="0" destOrd="0" presId="urn:microsoft.com/office/officeart/2005/8/layout/orgChart1"/>
    <dgm:cxn modelId="{98852EAE-CA4A-4B1E-8C29-120E36025628}" type="presParOf" srcId="{CAB04ADC-B21C-4AA2-8AAC-AFD0BD8D6B35}" destId="{54550EDA-FE5B-4D6E-AE5A-37DCEBD432C6}" srcOrd="0" destOrd="0" presId="urn:microsoft.com/office/officeart/2005/8/layout/orgChart1"/>
    <dgm:cxn modelId="{7EFBCA47-B999-458E-A7F9-C8B67622756D}" type="presParOf" srcId="{CAB04ADC-B21C-4AA2-8AAC-AFD0BD8D6B35}" destId="{74913850-F680-4EE9-9C66-538498415C60}" srcOrd="1" destOrd="0" presId="urn:microsoft.com/office/officeart/2005/8/layout/orgChart1"/>
    <dgm:cxn modelId="{AD7F4A39-6A2D-4908-93E4-0031B8C19EC6}" type="presParOf" srcId="{9E45F886-61EF-4A2B-95FB-0CBBAD1FA1AB}" destId="{B4E13D2C-B175-46FB-8857-FCF23190FDFA}" srcOrd="1" destOrd="0" presId="urn:microsoft.com/office/officeart/2005/8/layout/orgChart1"/>
    <dgm:cxn modelId="{C847DBBF-72DA-4A51-A0BE-BD04D00123E0}" type="presParOf" srcId="{9E45F886-61EF-4A2B-95FB-0CBBAD1FA1AB}" destId="{3CFB4F26-15BB-496E-BD23-D165B45E224C}" srcOrd="2" destOrd="0" presId="urn:microsoft.com/office/officeart/2005/8/layout/orgChart1"/>
    <dgm:cxn modelId="{43A77C7C-344D-4C07-BFF8-B998514D1C37}" type="presParOf" srcId="{60CB6DC7-77D2-4A35-B8A4-2BD19E9716B0}" destId="{EF058589-0EAD-4540-BE50-3525EB86D2D6}" srcOrd="10" destOrd="0" presId="urn:microsoft.com/office/officeart/2005/8/layout/orgChart1"/>
    <dgm:cxn modelId="{8A3AB652-88D5-43D8-A27A-9E0DE3FD8342}" type="presParOf" srcId="{60CB6DC7-77D2-4A35-B8A4-2BD19E9716B0}" destId="{EA31937F-D328-4B26-B242-667558808D4D}" srcOrd="11" destOrd="0" presId="urn:microsoft.com/office/officeart/2005/8/layout/orgChart1"/>
    <dgm:cxn modelId="{EDF5ADFF-7F68-4C25-9F5F-261093F4A069}" type="presParOf" srcId="{EA31937F-D328-4B26-B242-667558808D4D}" destId="{E6C371F6-A193-4C42-8B28-DB711D4C3A43}" srcOrd="0" destOrd="0" presId="urn:microsoft.com/office/officeart/2005/8/layout/orgChart1"/>
    <dgm:cxn modelId="{F8FA0529-7E78-4C39-AB42-2F1C200B63DF}" type="presParOf" srcId="{E6C371F6-A193-4C42-8B28-DB711D4C3A43}" destId="{086D4EEE-5856-4CCD-A755-5AABC3D1B1C3}" srcOrd="0" destOrd="0" presId="urn:microsoft.com/office/officeart/2005/8/layout/orgChart1"/>
    <dgm:cxn modelId="{B7CFEB1B-51F9-4122-B46F-E8A3BAFF5F27}" type="presParOf" srcId="{E6C371F6-A193-4C42-8B28-DB711D4C3A43}" destId="{C15C84A0-24B0-40D1-BD62-B48FC5B8B2FE}" srcOrd="1" destOrd="0" presId="urn:microsoft.com/office/officeart/2005/8/layout/orgChart1"/>
    <dgm:cxn modelId="{71DF9D5D-E620-4F32-94DC-2D47055AF7F9}" type="presParOf" srcId="{EA31937F-D328-4B26-B242-667558808D4D}" destId="{1198569A-A42E-4D95-8E21-978D554A81DC}" srcOrd="1" destOrd="0" presId="urn:microsoft.com/office/officeart/2005/8/layout/orgChart1"/>
    <dgm:cxn modelId="{EBFA259D-2B64-4086-8302-60629017F878}" type="presParOf" srcId="{EA31937F-D328-4B26-B242-667558808D4D}" destId="{EC8AA261-2834-4FC7-92DA-D26E12D1671F}" srcOrd="2" destOrd="0" presId="urn:microsoft.com/office/officeart/2005/8/layout/orgChart1"/>
    <dgm:cxn modelId="{27C292EA-0298-47CD-BDC9-156200261C66}" type="presParOf" srcId="{60CB6DC7-77D2-4A35-B8A4-2BD19E9716B0}" destId="{19DAD4F4-BDD1-4B18-A7BA-ED86D65B24AD}" srcOrd="12" destOrd="0" presId="urn:microsoft.com/office/officeart/2005/8/layout/orgChart1"/>
    <dgm:cxn modelId="{89A79969-2D44-4093-A31A-A454999E9910}" type="presParOf" srcId="{60CB6DC7-77D2-4A35-B8A4-2BD19E9716B0}" destId="{918A67D1-D052-4666-B5F9-11B942AAA1AA}" srcOrd="13" destOrd="0" presId="urn:microsoft.com/office/officeart/2005/8/layout/orgChart1"/>
    <dgm:cxn modelId="{FB4E04A8-9204-4D57-80DE-14E234DD1631}" type="presParOf" srcId="{918A67D1-D052-4666-B5F9-11B942AAA1AA}" destId="{D1F81C95-FEA0-4DAF-BB95-9E1EB7849588}" srcOrd="0" destOrd="0" presId="urn:microsoft.com/office/officeart/2005/8/layout/orgChart1"/>
    <dgm:cxn modelId="{60F1D4CE-8A95-44F1-8B4A-8A0EE9B92591}" type="presParOf" srcId="{D1F81C95-FEA0-4DAF-BB95-9E1EB7849588}" destId="{02741DF8-5B19-4907-BB9D-96B32D56E8E3}" srcOrd="0" destOrd="0" presId="urn:microsoft.com/office/officeart/2005/8/layout/orgChart1"/>
    <dgm:cxn modelId="{552B3C5D-9446-4076-B57D-AC2C8C8F291E}" type="presParOf" srcId="{D1F81C95-FEA0-4DAF-BB95-9E1EB7849588}" destId="{F4DFE207-A4FE-4A34-BB45-7EE66CAF64F2}" srcOrd="1" destOrd="0" presId="urn:microsoft.com/office/officeart/2005/8/layout/orgChart1"/>
    <dgm:cxn modelId="{279CD4EE-40E3-4C1B-B1D6-BD3ACC85F895}" type="presParOf" srcId="{918A67D1-D052-4666-B5F9-11B942AAA1AA}" destId="{7463ABDD-1B05-4C24-913B-A5F30C863DC6}" srcOrd="1" destOrd="0" presId="urn:microsoft.com/office/officeart/2005/8/layout/orgChart1"/>
    <dgm:cxn modelId="{85A0F3A4-0B72-4CF9-B06A-589A044A4E43}" type="presParOf" srcId="{918A67D1-D052-4666-B5F9-11B942AAA1AA}" destId="{34DB430E-9ED1-422E-8E1B-809AA8B2AC07}" srcOrd="2" destOrd="0" presId="urn:microsoft.com/office/officeart/2005/8/layout/orgChart1"/>
    <dgm:cxn modelId="{86E9F05D-D58C-46A1-B29F-6EE377D4BCCA}" type="presParOf" srcId="{60CB6DC7-77D2-4A35-B8A4-2BD19E9716B0}" destId="{4285653A-9C3E-44D9-9A62-C46F51B50CB4}" srcOrd="14" destOrd="0" presId="urn:microsoft.com/office/officeart/2005/8/layout/orgChart1"/>
    <dgm:cxn modelId="{5C768755-068B-4E45-AA2D-2E5E69C64DA2}" type="presParOf" srcId="{60CB6DC7-77D2-4A35-B8A4-2BD19E9716B0}" destId="{3F7C7A20-0E24-446D-97FB-C9C76AF1DE89}" srcOrd="15" destOrd="0" presId="urn:microsoft.com/office/officeart/2005/8/layout/orgChart1"/>
    <dgm:cxn modelId="{3EE830AD-E167-4D98-BF51-DC7B3C872B80}" type="presParOf" srcId="{3F7C7A20-0E24-446D-97FB-C9C76AF1DE89}" destId="{B976113F-97B3-4177-9A4E-730F8F84FAB8}" srcOrd="0" destOrd="0" presId="urn:microsoft.com/office/officeart/2005/8/layout/orgChart1"/>
    <dgm:cxn modelId="{4A5E4D6D-91B8-4292-A837-AE11E52E71EF}" type="presParOf" srcId="{B976113F-97B3-4177-9A4E-730F8F84FAB8}" destId="{1C871BB5-62F6-4885-ACD0-7703A22589F8}" srcOrd="0" destOrd="0" presId="urn:microsoft.com/office/officeart/2005/8/layout/orgChart1"/>
    <dgm:cxn modelId="{0890111C-E673-4BF1-96BF-432624EF84DC}" type="presParOf" srcId="{B976113F-97B3-4177-9A4E-730F8F84FAB8}" destId="{40EFDCFE-6259-4D34-8B44-87E278B72383}" srcOrd="1" destOrd="0" presId="urn:microsoft.com/office/officeart/2005/8/layout/orgChart1"/>
    <dgm:cxn modelId="{0E64E041-ECB2-4CA3-BDA7-930CBDE8D823}" type="presParOf" srcId="{3F7C7A20-0E24-446D-97FB-C9C76AF1DE89}" destId="{B91B8244-32AD-42A4-92D4-CB4770897114}" srcOrd="1" destOrd="0" presId="urn:microsoft.com/office/officeart/2005/8/layout/orgChart1"/>
    <dgm:cxn modelId="{943A6CCB-58E1-413B-BDD1-9F0F54CFDA82}" type="presParOf" srcId="{3F7C7A20-0E24-446D-97FB-C9C76AF1DE89}" destId="{1970A3A8-004E-441D-9602-3AE4BFF966BB}" srcOrd="2" destOrd="0" presId="urn:microsoft.com/office/officeart/2005/8/layout/orgChart1"/>
    <dgm:cxn modelId="{F3D74AE1-C57F-4AE8-9AB0-EB4390A6EAE9}" type="presParOf" srcId="{60CB6DC7-77D2-4A35-B8A4-2BD19E9716B0}" destId="{E051DEF9-EB24-4E61-8DDF-28711B3D1961}" srcOrd="16" destOrd="0" presId="urn:microsoft.com/office/officeart/2005/8/layout/orgChart1"/>
    <dgm:cxn modelId="{4C3C2B50-9014-43C1-BFB6-39C14AB0515D}" type="presParOf" srcId="{60CB6DC7-77D2-4A35-B8A4-2BD19E9716B0}" destId="{1790A086-014C-48DB-898D-CAF28D640590}" srcOrd="17" destOrd="0" presId="urn:microsoft.com/office/officeart/2005/8/layout/orgChart1"/>
    <dgm:cxn modelId="{6E08D738-D207-4909-8B2B-EB59C4A0C30F}" type="presParOf" srcId="{1790A086-014C-48DB-898D-CAF28D640590}" destId="{44C7FE0A-DC70-4DAA-AD69-1B9A412EF065}" srcOrd="0" destOrd="0" presId="urn:microsoft.com/office/officeart/2005/8/layout/orgChart1"/>
    <dgm:cxn modelId="{61C45D21-53E4-436E-888F-C5D99FCA4FA9}" type="presParOf" srcId="{44C7FE0A-DC70-4DAA-AD69-1B9A412EF065}" destId="{04901C3C-C9E4-4718-A6DB-6FAFE385C3B5}" srcOrd="0" destOrd="0" presId="urn:microsoft.com/office/officeart/2005/8/layout/orgChart1"/>
    <dgm:cxn modelId="{97F26664-6E0D-4F52-8AB4-A981F1900DB5}" type="presParOf" srcId="{44C7FE0A-DC70-4DAA-AD69-1B9A412EF065}" destId="{CC92D6C7-2693-49F6-B644-D26F4B67C635}" srcOrd="1" destOrd="0" presId="urn:microsoft.com/office/officeart/2005/8/layout/orgChart1"/>
    <dgm:cxn modelId="{27488DCA-E7B3-46D5-AC30-BB0F1D3F091D}" type="presParOf" srcId="{1790A086-014C-48DB-898D-CAF28D640590}" destId="{E15BAABB-15F0-4486-ACDD-ECAB66CCEA8C}" srcOrd="1" destOrd="0" presId="urn:microsoft.com/office/officeart/2005/8/layout/orgChart1"/>
    <dgm:cxn modelId="{C76CAB3B-D930-4702-91AC-9D9A59EBF464}" type="presParOf" srcId="{1790A086-014C-48DB-898D-CAF28D640590}" destId="{CEB5D3E4-D6D6-4957-9B31-B5C80A35534C}" srcOrd="2" destOrd="0" presId="urn:microsoft.com/office/officeart/2005/8/layout/orgChart1"/>
    <dgm:cxn modelId="{41C8FAB7-D186-48BD-A38F-8495344F035E}" type="presParOf" srcId="{60CB6DC7-77D2-4A35-B8A4-2BD19E9716B0}" destId="{222B6181-6608-4696-9457-D00D9C39803B}" srcOrd="18" destOrd="0" presId="urn:microsoft.com/office/officeart/2005/8/layout/orgChart1"/>
    <dgm:cxn modelId="{6B5E5D63-9122-48E2-B616-593641365B6A}" type="presParOf" srcId="{60CB6DC7-77D2-4A35-B8A4-2BD19E9716B0}" destId="{9B40B91E-322C-4AA4-8EA8-780DA6A45BE5}" srcOrd="19" destOrd="0" presId="urn:microsoft.com/office/officeart/2005/8/layout/orgChart1"/>
    <dgm:cxn modelId="{BB6E58A9-CCAD-417F-A853-FFF6926A552C}" type="presParOf" srcId="{9B40B91E-322C-4AA4-8EA8-780DA6A45BE5}" destId="{BDCF7894-B77B-4064-BF1E-A1B44394E03B}" srcOrd="0" destOrd="0" presId="urn:microsoft.com/office/officeart/2005/8/layout/orgChart1"/>
    <dgm:cxn modelId="{409DEE71-6772-441A-9A62-559535CE4138}" type="presParOf" srcId="{BDCF7894-B77B-4064-BF1E-A1B44394E03B}" destId="{116F8CE3-A21E-4C42-8A05-643D5FE31379}" srcOrd="0" destOrd="0" presId="urn:microsoft.com/office/officeart/2005/8/layout/orgChart1"/>
    <dgm:cxn modelId="{4DF0123A-A063-4A82-8EA2-8944E4ECA33A}" type="presParOf" srcId="{BDCF7894-B77B-4064-BF1E-A1B44394E03B}" destId="{0EB445A3-65D6-4932-8805-A0DBA0D91855}" srcOrd="1" destOrd="0" presId="urn:microsoft.com/office/officeart/2005/8/layout/orgChart1"/>
    <dgm:cxn modelId="{781F13EB-AD4B-4001-A63D-500E9AC38AE1}" type="presParOf" srcId="{9B40B91E-322C-4AA4-8EA8-780DA6A45BE5}" destId="{C0D9C6E3-2178-4442-8BD2-1E17CFD69DFB}" srcOrd="1" destOrd="0" presId="urn:microsoft.com/office/officeart/2005/8/layout/orgChart1"/>
    <dgm:cxn modelId="{DF8852B6-B51D-481A-9DCE-EC4C588E77BC}" type="presParOf" srcId="{9B40B91E-322C-4AA4-8EA8-780DA6A45BE5}" destId="{BAA5AFA4-0178-4E56-8929-61EBB54BD925}" srcOrd="2" destOrd="0" presId="urn:microsoft.com/office/officeart/2005/8/layout/orgChart1"/>
    <dgm:cxn modelId="{A1BA1869-2647-4726-BC6F-5E1F6AADE7E9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5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EDBF92D0-8E4A-437E-BC10-61F711B446B9}" type="presOf" srcId="{E5ADD0F3-3D14-4723-84F1-B7D2F082ED36}" destId="{086D4EEE-5856-4CCD-A755-5AABC3D1B1C3}" srcOrd="0" destOrd="0" presId="urn:microsoft.com/office/officeart/2005/8/layout/orgChart1"/>
    <dgm:cxn modelId="{3AABFC8C-FE17-40BC-963A-88A969490719}" type="presOf" srcId="{66D3B1A6-EC79-4688-9FD8-3631C52892A8}" destId="{1452AAE3-7C60-42E7-B48D-825D20B797F8}" srcOrd="0" destOrd="0" presId="urn:microsoft.com/office/officeart/2005/8/layout/orgChart1"/>
    <dgm:cxn modelId="{77EE4382-40CA-4DEE-B699-98596BC65DD8}" type="presOf" srcId="{37F786C1-9D59-4051-8EA8-8B35A42D16F5}" destId="{19DAD4F4-BDD1-4B18-A7BA-ED86D65B24AD}" srcOrd="0" destOrd="0" presId="urn:microsoft.com/office/officeart/2005/8/layout/orgChart1"/>
    <dgm:cxn modelId="{7954220D-680B-4B83-B8A5-5FF6767E56EA}" type="presOf" srcId="{ED5178BE-DB7A-4128-90DE-10D3BAD51C26}" destId="{116F8CE3-A21E-4C42-8A05-643D5FE31379}" srcOrd="0" destOrd="0" presId="urn:microsoft.com/office/officeart/2005/8/layout/orgChart1"/>
    <dgm:cxn modelId="{9C16F687-3F90-45E6-BD03-A71CC62BA1BB}" type="presOf" srcId="{B194E6A4-343B-4897-91E1-32A66AF365E3}" destId="{E051DEF9-EB24-4E61-8DDF-28711B3D1961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B278602F-F161-4A9A-9B60-95595458105A}" type="presOf" srcId="{CFB979D6-F55C-4C35-8C9E-410527FCC021}" destId="{33276428-B538-4463-97EC-AC510A8C1CB9}" srcOrd="0" destOrd="0" presId="urn:microsoft.com/office/officeart/2005/8/layout/orgChart1"/>
    <dgm:cxn modelId="{7B905A65-FE60-4A01-A5B3-267149F9ED0D}" type="presOf" srcId="{E5ADD0F3-3D14-4723-84F1-B7D2F082ED36}" destId="{C15C84A0-24B0-40D1-BD62-B48FC5B8B2FE}" srcOrd="1" destOrd="0" presId="urn:microsoft.com/office/officeart/2005/8/layout/orgChart1"/>
    <dgm:cxn modelId="{C4FCC822-2168-4E6A-862D-8BC6C9202238}" type="presOf" srcId="{9BF821AB-73D7-46E1-908F-129515DC495D}" destId="{796BCDEB-6F92-4D7F-9368-AAA1090A16E9}" srcOrd="1" destOrd="0" presId="urn:microsoft.com/office/officeart/2005/8/layout/orgChart1"/>
    <dgm:cxn modelId="{70EDA303-9676-4630-BE14-07BF5BFDD98E}" type="presOf" srcId="{0B72B09D-2B6B-491D-84E3-8D273CC5A045}" destId="{4285653A-9C3E-44D9-9A62-C46F51B50CB4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3E5A8374-78BB-4EA1-8A11-799176BA227C}" type="presOf" srcId="{18D177C1-524B-4A5E-BB2A-51D15420D5EC}" destId="{BFF4297D-9DD5-4F82-A9FC-F8971922BE74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8ECA2C51-6B6D-4070-B2A6-BC074281B399}" type="presOf" srcId="{F7E492C0-D75F-483F-B208-20528FF56183}" destId="{6328F3F3-0744-4439-B2E8-79062AEEC82D}" srcOrd="1" destOrd="0" presId="urn:microsoft.com/office/officeart/2005/8/layout/orgChart1"/>
    <dgm:cxn modelId="{DF004CC8-D1CA-41B7-A827-832BE0F3D562}" type="presOf" srcId="{52A7B299-987B-4C85-966A-44913F9C8407}" destId="{23F44244-351A-4313-89DA-1D0C8020ABFA}" srcOrd="0" destOrd="0" presId="urn:microsoft.com/office/officeart/2005/8/layout/orgChart1"/>
    <dgm:cxn modelId="{31D72C72-629F-4234-A244-8C13A4797CF0}" type="presOf" srcId="{D6BAF78C-B810-4056-AEF8-944BF2239042}" destId="{A0751396-217E-4E2F-971C-00D04A696A6F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66A5F7EF-2EDB-4922-8E82-6207AC98FB34}" type="presOf" srcId="{209D2B16-0651-4761-AF34-AF11EC34ABAF}" destId="{1C871BB5-62F6-4885-ACD0-7703A22589F8}" srcOrd="0" destOrd="0" presId="urn:microsoft.com/office/officeart/2005/8/layout/orgChart1"/>
    <dgm:cxn modelId="{36F58426-7CA5-489C-B2CA-54BC642CDB47}" type="presOf" srcId="{F7E492C0-D75F-483F-B208-20528FF56183}" destId="{612C0F5D-EFC2-4E92-8682-1B086BE24534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5F351FA4-A655-4E42-97BA-5E647BF7F613}" type="presOf" srcId="{CFB979D6-F55C-4C35-8C9E-410527FCC021}" destId="{106B9E69-B0B2-4A80-B430-B387C3F41A3D}" srcOrd="1" destOrd="0" presId="urn:microsoft.com/office/officeart/2005/8/layout/orgChart1"/>
    <dgm:cxn modelId="{846A4095-5AE9-4607-BB05-BC4B99A2D8A9}" type="presOf" srcId="{08C27CB2-FCF0-4D44-A11A-51AB8C303D76}" destId="{02741DF8-5B19-4907-BB9D-96B32D56E8E3}" srcOrd="0" destOrd="0" presId="urn:microsoft.com/office/officeart/2005/8/layout/orgChart1"/>
    <dgm:cxn modelId="{33727440-FF76-44BE-9369-C78E342EB3D5}" type="presOf" srcId="{229EED26-B32A-4EAA-9BC7-9172C72B77A4}" destId="{45494B74-3ED4-46BA-AC12-6DB58CD96B6A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68C07215-CBD0-4D07-B063-3DD100A6803A}" type="presOf" srcId="{BD8BAC0E-89CF-48E6-B661-423D85A2D0A4}" destId="{74913850-F680-4EE9-9C66-538498415C60}" srcOrd="1" destOrd="0" presId="urn:microsoft.com/office/officeart/2005/8/layout/orgChart1"/>
    <dgm:cxn modelId="{9AC3B6C5-297E-49BB-9822-0A877EB3C016}" type="presOf" srcId="{86D92570-30BE-4FC6-AB1F-3EF239C7C587}" destId="{222B6181-6608-4696-9457-D00D9C39803B}" srcOrd="0" destOrd="0" presId="urn:microsoft.com/office/officeart/2005/8/layout/orgChart1"/>
    <dgm:cxn modelId="{1468033A-237D-4033-8541-04FAAFD14531}" type="presOf" srcId="{51334DF0-F427-4345-95B1-1889CAB9077B}" destId="{7BA73795-A245-467E-BE24-5416FD86209A}" srcOrd="0" destOrd="0" presId="urn:microsoft.com/office/officeart/2005/8/layout/orgChart1"/>
    <dgm:cxn modelId="{06971A26-7751-4ADB-ABEA-B34371D4D1B8}" type="presOf" srcId="{08C27CB2-FCF0-4D44-A11A-51AB8C303D76}" destId="{F4DFE207-A4FE-4A34-BB45-7EE66CAF64F2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584659E7-FFE2-4AC9-9813-EE7568EBC263}" type="presOf" srcId="{99EADA56-EACC-4463-9172-D13F14025A35}" destId="{0C688BC0-7AC1-40D0-BA1A-812F1047DA73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04051B3E-75C2-4131-B5D4-AA8B42013088}" type="presOf" srcId="{0EBCA0ED-4E9E-47AC-95AD-E5969C27F72B}" destId="{CC92D6C7-2693-49F6-B644-D26F4B67C635}" srcOrd="1" destOrd="0" presId="urn:microsoft.com/office/officeart/2005/8/layout/orgChart1"/>
    <dgm:cxn modelId="{443DEE8F-A08F-434A-97DB-20AC303590EF}" type="presOf" srcId="{99EADA56-EACC-4463-9172-D13F14025A35}" destId="{24AE9095-9813-42A7-BD70-FBFF559B67F0}" srcOrd="0" destOrd="0" presId="urn:microsoft.com/office/officeart/2005/8/layout/orgChart1"/>
    <dgm:cxn modelId="{6CC20C6C-69EC-4B9D-9342-AF2682E5611C}" type="presOf" srcId="{0EBCA0ED-4E9E-47AC-95AD-E5969C27F72B}" destId="{04901C3C-C9E4-4718-A6DB-6FAFE385C3B5}" srcOrd="0" destOrd="0" presId="urn:microsoft.com/office/officeart/2005/8/layout/orgChart1"/>
    <dgm:cxn modelId="{65A7D217-285E-4212-863E-9B2026E4EB6B}" type="presOf" srcId="{815BE3AE-520C-401A-A055-DEC3D7FE5E42}" destId="{894B5E8F-9592-4CE9-B1C0-6BE0E501D811}" srcOrd="0" destOrd="0" presId="urn:microsoft.com/office/officeart/2005/8/layout/orgChart1"/>
    <dgm:cxn modelId="{DB669790-2466-41F6-BDA1-4B20936AF67A}" type="presOf" srcId="{BD8BAC0E-89CF-48E6-B661-423D85A2D0A4}" destId="{54550EDA-FE5B-4D6E-AE5A-37DCEBD432C6}" srcOrd="0" destOrd="0" presId="urn:microsoft.com/office/officeart/2005/8/layout/orgChart1"/>
    <dgm:cxn modelId="{2DCEFE90-6A7B-47A1-9290-C6E44843E4DA}" type="presOf" srcId="{754F6713-7476-4A81-8DDB-06AC19D18242}" destId="{EF058589-0EAD-4540-BE50-3525EB86D2D6}" srcOrd="0" destOrd="0" presId="urn:microsoft.com/office/officeart/2005/8/layout/orgChart1"/>
    <dgm:cxn modelId="{D1AA8387-5C6B-4364-A684-292A03A96F5E}" type="presOf" srcId="{9BF821AB-73D7-46E1-908F-129515DC495D}" destId="{D3CE5028-E662-40F1-9329-CA241092246B}" srcOrd="0" destOrd="0" presId="urn:microsoft.com/office/officeart/2005/8/layout/orgChart1"/>
    <dgm:cxn modelId="{81EF6F16-36F4-432C-A80C-610F993161EA}" type="presOf" srcId="{D6BAF78C-B810-4056-AEF8-944BF2239042}" destId="{795D1D43-E1F6-4FE7-96DC-9DC569EB1645}" srcOrd="1" destOrd="0" presId="urn:microsoft.com/office/officeart/2005/8/layout/orgChart1"/>
    <dgm:cxn modelId="{69EC329E-2AD5-47EB-A0C7-33F574CBA1A7}" type="presOf" srcId="{209D2B16-0651-4761-AF34-AF11EC34ABAF}" destId="{40EFDCFE-6259-4D34-8B44-87E278B72383}" srcOrd="1" destOrd="0" presId="urn:microsoft.com/office/officeart/2005/8/layout/orgChart1"/>
    <dgm:cxn modelId="{C05177AD-B296-4138-B432-03EAF0F9224C}" type="presOf" srcId="{ED5178BE-DB7A-4128-90DE-10D3BAD51C26}" destId="{0EB445A3-65D6-4932-8805-A0DBA0D91855}" srcOrd="1" destOrd="0" presId="urn:microsoft.com/office/officeart/2005/8/layout/orgChart1"/>
    <dgm:cxn modelId="{F3A60C4C-9411-4609-B201-2340F1104E23}" type="presParOf" srcId="{894B5E8F-9592-4CE9-B1C0-6BE0E501D811}" destId="{F6E6FEAD-6DBB-41DF-AA5C-F2D7862E1A0F}" srcOrd="0" destOrd="0" presId="urn:microsoft.com/office/officeart/2005/8/layout/orgChart1"/>
    <dgm:cxn modelId="{04A67228-BCFB-4F1A-B43C-F65995EE97DC}" type="presParOf" srcId="{F6E6FEAD-6DBB-41DF-AA5C-F2D7862E1A0F}" destId="{F86EFF71-763B-4D0E-A9F8-B881FD6D4458}" srcOrd="0" destOrd="0" presId="urn:microsoft.com/office/officeart/2005/8/layout/orgChart1"/>
    <dgm:cxn modelId="{277FA55B-C6A9-47BB-9DCD-B32C75AC0E5D}" type="presParOf" srcId="{F86EFF71-763B-4D0E-A9F8-B881FD6D4458}" destId="{A0751396-217E-4E2F-971C-00D04A696A6F}" srcOrd="0" destOrd="0" presId="urn:microsoft.com/office/officeart/2005/8/layout/orgChart1"/>
    <dgm:cxn modelId="{D5AFA149-8C67-42F7-8DF1-899B4B33D008}" type="presParOf" srcId="{F86EFF71-763B-4D0E-A9F8-B881FD6D4458}" destId="{795D1D43-E1F6-4FE7-96DC-9DC569EB1645}" srcOrd="1" destOrd="0" presId="urn:microsoft.com/office/officeart/2005/8/layout/orgChart1"/>
    <dgm:cxn modelId="{F7FDA604-2DF9-4450-8D98-EA1B294BDDC8}" type="presParOf" srcId="{F6E6FEAD-6DBB-41DF-AA5C-F2D7862E1A0F}" destId="{60CB6DC7-77D2-4A35-B8A4-2BD19E9716B0}" srcOrd="1" destOrd="0" presId="urn:microsoft.com/office/officeart/2005/8/layout/orgChart1"/>
    <dgm:cxn modelId="{BAC3D20C-ADB0-4ADC-BF68-9203673E0A1A}" type="presParOf" srcId="{60CB6DC7-77D2-4A35-B8A4-2BD19E9716B0}" destId="{BFF4297D-9DD5-4F82-A9FC-F8971922BE74}" srcOrd="0" destOrd="0" presId="urn:microsoft.com/office/officeart/2005/8/layout/orgChart1"/>
    <dgm:cxn modelId="{EDD873F2-E6B4-43D1-9E05-180065B6A6F2}" type="presParOf" srcId="{60CB6DC7-77D2-4A35-B8A4-2BD19E9716B0}" destId="{09E2E397-B08A-4762-9BC9-CE60F5750A68}" srcOrd="1" destOrd="0" presId="urn:microsoft.com/office/officeart/2005/8/layout/orgChart1"/>
    <dgm:cxn modelId="{2A80F066-921D-4F84-8288-F8B8DCDF11DB}" type="presParOf" srcId="{09E2E397-B08A-4762-9BC9-CE60F5750A68}" destId="{15C1C1EC-DC40-4C3E-83B7-E8E7AA213083}" srcOrd="0" destOrd="0" presId="urn:microsoft.com/office/officeart/2005/8/layout/orgChart1"/>
    <dgm:cxn modelId="{32685EE4-811D-44B0-8117-1AD7DDE113D1}" type="presParOf" srcId="{15C1C1EC-DC40-4C3E-83B7-E8E7AA213083}" destId="{24AE9095-9813-42A7-BD70-FBFF559B67F0}" srcOrd="0" destOrd="0" presId="urn:microsoft.com/office/officeart/2005/8/layout/orgChart1"/>
    <dgm:cxn modelId="{EB7D9774-D8B8-4C08-8C8B-8D32D2C638C0}" type="presParOf" srcId="{15C1C1EC-DC40-4C3E-83B7-E8E7AA213083}" destId="{0C688BC0-7AC1-40D0-BA1A-812F1047DA73}" srcOrd="1" destOrd="0" presId="urn:microsoft.com/office/officeart/2005/8/layout/orgChart1"/>
    <dgm:cxn modelId="{B37A09AE-C78E-472A-94ED-F737688BD353}" type="presParOf" srcId="{09E2E397-B08A-4762-9BC9-CE60F5750A68}" destId="{24EAD053-ECC4-46B5-B579-69C8FF485C87}" srcOrd="1" destOrd="0" presId="urn:microsoft.com/office/officeart/2005/8/layout/orgChart1"/>
    <dgm:cxn modelId="{195A147D-2950-42E5-A991-AEF4A38068C3}" type="presParOf" srcId="{09E2E397-B08A-4762-9BC9-CE60F5750A68}" destId="{98118BC6-806A-4595-8CB0-2425A43BA65B}" srcOrd="2" destOrd="0" presId="urn:microsoft.com/office/officeart/2005/8/layout/orgChart1"/>
    <dgm:cxn modelId="{BC219929-84A5-4E30-8A54-43277449E3CA}" type="presParOf" srcId="{60CB6DC7-77D2-4A35-B8A4-2BD19E9716B0}" destId="{7BA73795-A245-467E-BE24-5416FD86209A}" srcOrd="2" destOrd="0" presId="urn:microsoft.com/office/officeart/2005/8/layout/orgChart1"/>
    <dgm:cxn modelId="{3313985D-8D7A-4426-87CB-3166D0227076}" type="presParOf" srcId="{60CB6DC7-77D2-4A35-B8A4-2BD19E9716B0}" destId="{586FD9D2-9F0F-4006-B06F-DF280926BC5B}" srcOrd="3" destOrd="0" presId="urn:microsoft.com/office/officeart/2005/8/layout/orgChart1"/>
    <dgm:cxn modelId="{824EA592-2828-45BC-934D-653313B892C8}" type="presParOf" srcId="{586FD9D2-9F0F-4006-B06F-DF280926BC5B}" destId="{E7717D76-D0AF-4227-BE0A-FBDA3922C040}" srcOrd="0" destOrd="0" presId="urn:microsoft.com/office/officeart/2005/8/layout/orgChart1"/>
    <dgm:cxn modelId="{10C6445A-ABC6-4B57-B4D0-0C61A0BB50EB}" type="presParOf" srcId="{E7717D76-D0AF-4227-BE0A-FBDA3922C040}" destId="{33276428-B538-4463-97EC-AC510A8C1CB9}" srcOrd="0" destOrd="0" presId="urn:microsoft.com/office/officeart/2005/8/layout/orgChart1"/>
    <dgm:cxn modelId="{AB433DA3-FC45-4D0A-AFDD-B308D411628B}" type="presParOf" srcId="{E7717D76-D0AF-4227-BE0A-FBDA3922C040}" destId="{106B9E69-B0B2-4A80-B430-B387C3F41A3D}" srcOrd="1" destOrd="0" presId="urn:microsoft.com/office/officeart/2005/8/layout/orgChart1"/>
    <dgm:cxn modelId="{95C6FC66-4058-45B4-A7C2-949A2DECC688}" type="presParOf" srcId="{586FD9D2-9F0F-4006-B06F-DF280926BC5B}" destId="{41F7A624-7041-43D3-BDF2-7749114F50E6}" srcOrd="1" destOrd="0" presId="urn:microsoft.com/office/officeart/2005/8/layout/orgChart1"/>
    <dgm:cxn modelId="{00387018-49E7-4162-B356-8350F386CCC8}" type="presParOf" srcId="{586FD9D2-9F0F-4006-B06F-DF280926BC5B}" destId="{F7095511-468E-4665-A09D-2B2006ECD36E}" srcOrd="2" destOrd="0" presId="urn:microsoft.com/office/officeart/2005/8/layout/orgChart1"/>
    <dgm:cxn modelId="{11ED520C-0C58-4A9A-A584-475ABABEFECB}" type="presParOf" srcId="{60CB6DC7-77D2-4A35-B8A4-2BD19E9716B0}" destId="{45494B74-3ED4-46BA-AC12-6DB58CD96B6A}" srcOrd="4" destOrd="0" presId="urn:microsoft.com/office/officeart/2005/8/layout/orgChart1"/>
    <dgm:cxn modelId="{29427E63-9543-45C6-A858-750115BC247B}" type="presParOf" srcId="{60CB6DC7-77D2-4A35-B8A4-2BD19E9716B0}" destId="{2BD2F572-E5B2-42F4-B1DA-B2DE90A50116}" srcOrd="5" destOrd="0" presId="urn:microsoft.com/office/officeart/2005/8/layout/orgChart1"/>
    <dgm:cxn modelId="{BEB6DF32-5B1F-4BBD-B987-FC42DED97721}" type="presParOf" srcId="{2BD2F572-E5B2-42F4-B1DA-B2DE90A50116}" destId="{4FB94DF8-8996-460D-952E-8570C8BF9E5F}" srcOrd="0" destOrd="0" presId="urn:microsoft.com/office/officeart/2005/8/layout/orgChart1"/>
    <dgm:cxn modelId="{3239FD2A-740E-4725-A467-15BBC348090E}" type="presParOf" srcId="{4FB94DF8-8996-460D-952E-8570C8BF9E5F}" destId="{D3CE5028-E662-40F1-9329-CA241092246B}" srcOrd="0" destOrd="0" presId="urn:microsoft.com/office/officeart/2005/8/layout/orgChart1"/>
    <dgm:cxn modelId="{9F2545BE-A72E-4863-B6B3-F400C0A84433}" type="presParOf" srcId="{4FB94DF8-8996-460D-952E-8570C8BF9E5F}" destId="{796BCDEB-6F92-4D7F-9368-AAA1090A16E9}" srcOrd="1" destOrd="0" presId="urn:microsoft.com/office/officeart/2005/8/layout/orgChart1"/>
    <dgm:cxn modelId="{9E26A32E-3DE2-471B-8382-3572B3A6B2DC}" type="presParOf" srcId="{2BD2F572-E5B2-42F4-B1DA-B2DE90A50116}" destId="{7DD5ECEE-58F8-4608-9226-F38A81E8D15D}" srcOrd="1" destOrd="0" presId="urn:microsoft.com/office/officeart/2005/8/layout/orgChart1"/>
    <dgm:cxn modelId="{E69654B8-D074-44F1-8ED1-220E06365140}" type="presParOf" srcId="{2BD2F572-E5B2-42F4-B1DA-B2DE90A50116}" destId="{504DD2A7-B320-4E93-A2C4-D7DA9DED4FD8}" srcOrd="2" destOrd="0" presId="urn:microsoft.com/office/officeart/2005/8/layout/orgChart1"/>
    <dgm:cxn modelId="{86A39115-5DAA-4795-B11B-14231CE0E24A}" type="presParOf" srcId="{60CB6DC7-77D2-4A35-B8A4-2BD19E9716B0}" destId="{23F44244-351A-4313-89DA-1D0C8020ABFA}" srcOrd="6" destOrd="0" presId="urn:microsoft.com/office/officeart/2005/8/layout/orgChart1"/>
    <dgm:cxn modelId="{04BC0E3F-B7D6-47AF-BB88-3DF0541A8532}" type="presParOf" srcId="{60CB6DC7-77D2-4A35-B8A4-2BD19E9716B0}" destId="{04D03080-FCDD-435B-9097-DA7E4214C741}" srcOrd="7" destOrd="0" presId="urn:microsoft.com/office/officeart/2005/8/layout/orgChart1"/>
    <dgm:cxn modelId="{B01A6BEF-93F2-4827-B149-B9DFC2A5050B}" type="presParOf" srcId="{04D03080-FCDD-435B-9097-DA7E4214C741}" destId="{1893CFF5-D809-477A-AFD5-27E7ACB3559D}" srcOrd="0" destOrd="0" presId="urn:microsoft.com/office/officeart/2005/8/layout/orgChart1"/>
    <dgm:cxn modelId="{2FD1E49E-40D5-4FB7-A345-322BFC3E81BA}" type="presParOf" srcId="{1893CFF5-D809-477A-AFD5-27E7ACB3559D}" destId="{612C0F5D-EFC2-4E92-8682-1B086BE24534}" srcOrd="0" destOrd="0" presId="urn:microsoft.com/office/officeart/2005/8/layout/orgChart1"/>
    <dgm:cxn modelId="{D98EDD17-4B40-406C-B9CD-F55FAA4144CF}" type="presParOf" srcId="{1893CFF5-D809-477A-AFD5-27E7ACB3559D}" destId="{6328F3F3-0744-4439-B2E8-79062AEEC82D}" srcOrd="1" destOrd="0" presId="urn:microsoft.com/office/officeart/2005/8/layout/orgChart1"/>
    <dgm:cxn modelId="{2BB7EE03-CE18-4EED-9D96-D66789D08381}" type="presParOf" srcId="{04D03080-FCDD-435B-9097-DA7E4214C741}" destId="{7B18954F-C92F-4A2E-960D-E7B54F3A9750}" srcOrd="1" destOrd="0" presId="urn:microsoft.com/office/officeart/2005/8/layout/orgChart1"/>
    <dgm:cxn modelId="{58723E61-3CE1-4877-BFC1-4D3A2BED8887}" type="presParOf" srcId="{04D03080-FCDD-435B-9097-DA7E4214C741}" destId="{38245F34-9EDB-4FC2-955D-DC7CEC4103C2}" srcOrd="2" destOrd="0" presId="urn:microsoft.com/office/officeart/2005/8/layout/orgChart1"/>
    <dgm:cxn modelId="{A8DD5443-5AAB-4C18-BBAF-22E6C241BDBA}" type="presParOf" srcId="{60CB6DC7-77D2-4A35-B8A4-2BD19E9716B0}" destId="{1452AAE3-7C60-42E7-B48D-825D20B797F8}" srcOrd="8" destOrd="0" presId="urn:microsoft.com/office/officeart/2005/8/layout/orgChart1"/>
    <dgm:cxn modelId="{CFD28E08-9C94-4409-B401-85FAF6658577}" type="presParOf" srcId="{60CB6DC7-77D2-4A35-B8A4-2BD19E9716B0}" destId="{9E45F886-61EF-4A2B-95FB-0CBBAD1FA1AB}" srcOrd="9" destOrd="0" presId="urn:microsoft.com/office/officeart/2005/8/layout/orgChart1"/>
    <dgm:cxn modelId="{09EF387E-04AD-466C-B577-D07D2823CB5B}" type="presParOf" srcId="{9E45F886-61EF-4A2B-95FB-0CBBAD1FA1AB}" destId="{CAB04ADC-B21C-4AA2-8AAC-AFD0BD8D6B35}" srcOrd="0" destOrd="0" presId="urn:microsoft.com/office/officeart/2005/8/layout/orgChart1"/>
    <dgm:cxn modelId="{B8E0F23F-F6A8-4705-8480-A6DF8FB83211}" type="presParOf" srcId="{CAB04ADC-B21C-4AA2-8AAC-AFD0BD8D6B35}" destId="{54550EDA-FE5B-4D6E-AE5A-37DCEBD432C6}" srcOrd="0" destOrd="0" presId="urn:microsoft.com/office/officeart/2005/8/layout/orgChart1"/>
    <dgm:cxn modelId="{6C624A52-C4B7-456F-BD52-B1CFECA5188E}" type="presParOf" srcId="{CAB04ADC-B21C-4AA2-8AAC-AFD0BD8D6B35}" destId="{74913850-F680-4EE9-9C66-538498415C60}" srcOrd="1" destOrd="0" presId="urn:microsoft.com/office/officeart/2005/8/layout/orgChart1"/>
    <dgm:cxn modelId="{0A5CCFFB-00F3-4F0C-AC7E-7A6F650998AC}" type="presParOf" srcId="{9E45F886-61EF-4A2B-95FB-0CBBAD1FA1AB}" destId="{B4E13D2C-B175-46FB-8857-FCF23190FDFA}" srcOrd="1" destOrd="0" presId="urn:microsoft.com/office/officeart/2005/8/layout/orgChart1"/>
    <dgm:cxn modelId="{5359270E-CFD7-47C8-8295-CA1A5DFC76D9}" type="presParOf" srcId="{9E45F886-61EF-4A2B-95FB-0CBBAD1FA1AB}" destId="{3CFB4F26-15BB-496E-BD23-D165B45E224C}" srcOrd="2" destOrd="0" presId="urn:microsoft.com/office/officeart/2005/8/layout/orgChart1"/>
    <dgm:cxn modelId="{C8645207-4A7B-4E0A-8B64-D88FA3F4D6D5}" type="presParOf" srcId="{60CB6DC7-77D2-4A35-B8A4-2BD19E9716B0}" destId="{EF058589-0EAD-4540-BE50-3525EB86D2D6}" srcOrd="10" destOrd="0" presId="urn:microsoft.com/office/officeart/2005/8/layout/orgChart1"/>
    <dgm:cxn modelId="{A2428010-FA67-4A2A-9121-2367E9715937}" type="presParOf" srcId="{60CB6DC7-77D2-4A35-B8A4-2BD19E9716B0}" destId="{EA31937F-D328-4B26-B242-667558808D4D}" srcOrd="11" destOrd="0" presId="urn:microsoft.com/office/officeart/2005/8/layout/orgChart1"/>
    <dgm:cxn modelId="{2E2CAB67-FCC0-4D7E-A70F-9EAEFF7985E6}" type="presParOf" srcId="{EA31937F-D328-4B26-B242-667558808D4D}" destId="{E6C371F6-A193-4C42-8B28-DB711D4C3A43}" srcOrd="0" destOrd="0" presId="urn:microsoft.com/office/officeart/2005/8/layout/orgChart1"/>
    <dgm:cxn modelId="{DC50FB52-0B89-429D-9ECC-2FA591D59A54}" type="presParOf" srcId="{E6C371F6-A193-4C42-8B28-DB711D4C3A43}" destId="{086D4EEE-5856-4CCD-A755-5AABC3D1B1C3}" srcOrd="0" destOrd="0" presId="urn:microsoft.com/office/officeart/2005/8/layout/orgChart1"/>
    <dgm:cxn modelId="{997F510E-C38F-4304-95D6-003C4410FF9B}" type="presParOf" srcId="{E6C371F6-A193-4C42-8B28-DB711D4C3A43}" destId="{C15C84A0-24B0-40D1-BD62-B48FC5B8B2FE}" srcOrd="1" destOrd="0" presId="urn:microsoft.com/office/officeart/2005/8/layout/orgChart1"/>
    <dgm:cxn modelId="{B3B37DB2-A473-4048-9FF8-74C852B6FBD4}" type="presParOf" srcId="{EA31937F-D328-4B26-B242-667558808D4D}" destId="{1198569A-A42E-4D95-8E21-978D554A81DC}" srcOrd="1" destOrd="0" presId="urn:microsoft.com/office/officeart/2005/8/layout/orgChart1"/>
    <dgm:cxn modelId="{8C25CD89-6478-4B7E-B657-8D510EA106C6}" type="presParOf" srcId="{EA31937F-D328-4B26-B242-667558808D4D}" destId="{EC8AA261-2834-4FC7-92DA-D26E12D1671F}" srcOrd="2" destOrd="0" presId="urn:microsoft.com/office/officeart/2005/8/layout/orgChart1"/>
    <dgm:cxn modelId="{77ADC60C-7859-4005-BCE2-8CB1CD32797E}" type="presParOf" srcId="{60CB6DC7-77D2-4A35-B8A4-2BD19E9716B0}" destId="{19DAD4F4-BDD1-4B18-A7BA-ED86D65B24AD}" srcOrd="12" destOrd="0" presId="urn:microsoft.com/office/officeart/2005/8/layout/orgChart1"/>
    <dgm:cxn modelId="{D1270C4F-309F-4DA2-BBA7-0E75358A3C94}" type="presParOf" srcId="{60CB6DC7-77D2-4A35-B8A4-2BD19E9716B0}" destId="{918A67D1-D052-4666-B5F9-11B942AAA1AA}" srcOrd="13" destOrd="0" presId="urn:microsoft.com/office/officeart/2005/8/layout/orgChart1"/>
    <dgm:cxn modelId="{D2E2BE19-B2A8-4D84-B641-EA9429809427}" type="presParOf" srcId="{918A67D1-D052-4666-B5F9-11B942AAA1AA}" destId="{D1F81C95-FEA0-4DAF-BB95-9E1EB7849588}" srcOrd="0" destOrd="0" presId="urn:microsoft.com/office/officeart/2005/8/layout/orgChart1"/>
    <dgm:cxn modelId="{46F877C9-72B3-41D8-BB2A-0BF1CEE3C616}" type="presParOf" srcId="{D1F81C95-FEA0-4DAF-BB95-9E1EB7849588}" destId="{02741DF8-5B19-4907-BB9D-96B32D56E8E3}" srcOrd="0" destOrd="0" presId="urn:microsoft.com/office/officeart/2005/8/layout/orgChart1"/>
    <dgm:cxn modelId="{09AB1C32-A9D4-4B94-8A58-C6692CAB313C}" type="presParOf" srcId="{D1F81C95-FEA0-4DAF-BB95-9E1EB7849588}" destId="{F4DFE207-A4FE-4A34-BB45-7EE66CAF64F2}" srcOrd="1" destOrd="0" presId="urn:microsoft.com/office/officeart/2005/8/layout/orgChart1"/>
    <dgm:cxn modelId="{C9BB787F-C46D-41FD-AD3B-07786ED42C69}" type="presParOf" srcId="{918A67D1-D052-4666-B5F9-11B942AAA1AA}" destId="{7463ABDD-1B05-4C24-913B-A5F30C863DC6}" srcOrd="1" destOrd="0" presId="urn:microsoft.com/office/officeart/2005/8/layout/orgChart1"/>
    <dgm:cxn modelId="{350A0D38-652B-4C99-9DAC-5DAF00BF6CCC}" type="presParOf" srcId="{918A67D1-D052-4666-B5F9-11B942AAA1AA}" destId="{34DB430E-9ED1-422E-8E1B-809AA8B2AC07}" srcOrd="2" destOrd="0" presId="urn:microsoft.com/office/officeart/2005/8/layout/orgChart1"/>
    <dgm:cxn modelId="{3C3AC063-81F2-4136-BA74-0C074C1D5DB0}" type="presParOf" srcId="{60CB6DC7-77D2-4A35-B8A4-2BD19E9716B0}" destId="{4285653A-9C3E-44D9-9A62-C46F51B50CB4}" srcOrd="14" destOrd="0" presId="urn:microsoft.com/office/officeart/2005/8/layout/orgChart1"/>
    <dgm:cxn modelId="{6000C04E-0F92-4274-AB46-C4C24F6BEF8A}" type="presParOf" srcId="{60CB6DC7-77D2-4A35-B8A4-2BD19E9716B0}" destId="{3F7C7A20-0E24-446D-97FB-C9C76AF1DE89}" srcOrd="15" destOrd="0" presId="urn:microsoft.com/office/officeart/2005/8/layout/orgChart1"/>
    <dgm:cxn modelId="{E76E2FF0-5A1C-4470-B6DF-CE1D43E95FB9}" type="presParOf" srcId="{3F7C7A20-0E24-446D-97FB-C9C76AF1DE89}" destId="{B976113F-97B3-4177-9A4E-730F8F84FAB8}" srcOrd="0" destOrd="0" presId="urn:microsoft.com/office/officeart/2005/8/layout/orgChart1"/>
    <dgm:cxn modelId="{38074C59-CC5F-4F0E-8339-CD5F0EA6ABC4}" type="presParOf" srcId="{B976113F-97B3-4177-9A4E-730F8F84FAB8}" destId="{1C871BB5-62F6-4885-ACD0-7703A22589F8}" srcOrd="0" destOrd="0" presId="urn:microsoft.com/office/officeart/2005/8/layout/orgChart1"/>
    <dgm:cxn modelId="{5288B241-CA23-48E8-8C79-9BB993C09EFC}" type="presParOf" srcId="{B976113F-97B3-4177-9A4E-730F8F84FAB8}" destId="{40EFDCFE-6259-4D34-8B44-87E278B72383}" srcOrd="1" destOrd="0" presId="urn:microsoft.com/office/officeart/2005/8/layout/orgChart1"/>
    <dgm:cxn modelId="{2D56334E-C62D-4FE8-A197-A2EC5528E0E7}" type="presParOf" srcId="{3F7C7A20-0E24-446D-97FB-C9C76AF1DE89}" destId="{B91B8244-32AD-42A4-92D4-CB4770897114}" srcOrd="1" destOrd="0" presId="urn:microsoft.com/office/officeart/2005/8/layout/orgChart1"/>
    <dgm:cxn modelId="{1689AE07-C8CB-42F0-969A-82CFA840F48A}" type="presParOf" srcId="{3F7C7A20-0E24-446D-97FB-C9C76AF1DE89}" destId="{1970A3A8-004E-441D-9602-3AE4BFF966BB}" srcOrd="2" destOrd="0" presId="urn:microsoft.com/office/officeart/2005/8/layout/orgChart1"/>
    <dgm:cxn modelId="{E235C6FB-94C4-441A-A276-B71679C1D0D2}" type="presParOf" srcId="{60CB6DC7-77D2-4A35-B8A4-2BD19E9716B0}" destId="{E051DEF9-EB24-4E61-8DDF-28711B3D1961}" srcOrd="16" destOrd="0" presId="urn:microsoft.com/office/officeart/2005/8/layout/orgChart1"/>
    <dgm:cxn modelId="{A8EA3F21-FAB1-4D68-BAFA-D8C92AC53AF0}" type="presParOf" srcId="{60CB6DC7-77D2-4A35-B8A4-2BD19E9716B0}" destId="{1790A086-014C-48DB-898D-CAF28D640590}" srcOrd="17" destOrd="0" presId="urn:microsoft.com/office/officeart/2005/8/layout/orgChart1"/>
    <dgm:cxn modelId="{C532F30C-0A42-46F1-A399-D3EC17032354}" type="presParOf" srcId="{1790A086-014C-48DB-898D-CAF28D640590}" destId="{44C7FE0A-DC70-4DAA-AD69-1B9A412EF065}" srcOrd="0" destOrd="0" presId="urn:microsoft.com/office/officeart/2005/8/layout/orgChart1"/>
    <dgm:cxn modelId="{3283E9E0-2D3D-44A1-A42E-26227ABD6AE5}" type="presParOf" srcId="{44C7FE0A-DC70-4DAA-AD69-1B9A412EF065}" destId="{04901C3C-C9E4-4718-A6DB-6FAFE385C3B5}" srcOrd="0" destOrd="0" presId="urn:microsoft.com/office/officeart/2005/8/layout/orgChart1"/>
    <dgm:cxn modelId="{EEF4C2E4-092A-4357-B2AB-4B459DB1F53C}" type="presParOf" srcId="{44C7FE0A-DC70-4DAA-AD69-1B9A412EF065}" destId="{CC92D6C7-2693-49F6-B644-D26F4B67C635}" srcOrd="1" destOrd="0" presId="urn:microsoft.com/office/officeart/2005/8/layout/orgChart1"/>
    <dgm:cxn modelId="{BDB7399B-0B44-47C0-B6D1-0A6608C4CA34}" type="presParOf" srcId="{1790A086-014C-48DB-898D-CAF28D640590}" destId="{E15BAABB-15F0-4486-ACDD-ECAB66CCEA8C}" srcOrd="1" destOrd="0" presId="urn:microsoft.com/office/officeart/2005/8/layout/orgChart1"/>
    <dgm:cxn modelId="{AF3152CA-D8B5-450B-9A8B-4F872A332F4B}" type="presParOf" srcId="{1790A086-014C-48DB-898D-CAF28D640590}" destId="{CEB5D3E4-D6D6-4957-9B31-B5C80A35534C}" srcOrd="2" destOrd="0" presId="urn:microsoft.com/office/officeart/2005/8/layout/orgChart1"/>
    <dgm:cxn modelId="{CACAB9E5-D069-4101-AB27-41D144BDF4C7}" type="presParOf" srcId="{60CB6DC7-77D2-4A35-B8A4-2BD19E9716B0}" destId="{222B6181-6608-4696-9457-D00D9C39803B}" srcOrd="18" destOrd="0" presId="urn:microsoft.com/office/officeart/2005/8/layout/orgChart1"/>
    <dgm:cxn modelId="{DA18D911-B832-474D-AE76-9CCF06E7496D}" type="presParOf" srcId="{60CB6DC7-77D2-4A35-B8A4-2BD19E9716B0}" destId="{9B40B91E-322C-4AA4-8EA8-780DA6A45BE5}" srcOrd="19" destOrd="0" presId="urn:microsoft.com/office/officeart/2005/8/layout/orgChart1"/>
    <dgm:cxn modelId="{403C3433-BEB8-4DC9-B763-09F69ACADF08}" type="presParOf" srcId="{9B40B91E-322C-4AA4-8EA8-780DA6A45BE5}" destId="{BDCF7894-B77B-4064-BF1E-A1B44394E03B}" srcOrd="0" destOrd="0" presId="urn:microsoft.com/office/officeart/2005/8/layout/orgChart1"/>
    <dgm:cxn modelId="{B2FA8DA7-2A9C-4A4E-98C4-526FCDABB6EA}" type="presParOf" srcId="{BDCF7894-B77B-4064-BF1E-A1B44394E03B}" destId="{116F8CE3-A21E-4C42-8A05-643D5FE31379}" srcOrd="0" destOrd="0" presId="urn:microsoft.com/office/officeart/2005/8/layout/orgChart1"/>
    <dgm:cxn modelId="{A18EBEE5-F338-4DCD-886B-D7C6CEC8EB63}" type="presParOf" srcId="{BDCF7894-B77B-4064-BF1E-A1B44394E03B}" destId="{0EB445A3-65D6-4932-8805-A0DBA0D91855}" srcOrd="1" destOrd="0" presId="urn:microsoft.com/office/officeart/2005/8/layout/orgChart1"/>
    <dgm:cxn modelId="{F07204E1-DE9F-457E-BC58-38D94C8EFCC2}" type="presParOf" srcId="{9B40B91E-322C-4AA4-8EA8-780DA6A45BE5}" destId="{C0D9C6E3-2178-4442-8BD2-1E17CFD69DFB}" srcOrd="1" destOrd="0" presId="urn:microsoft.com/office/officeart/2005/8/layout/orgChart1"/>
    <dgm:cxn modelId="{250F028D-EC1F-491A-B7D0-D48FA196CEE5}" type="presParOf" srcId="{9B40B91E-322C-4AA4-8EA8-780DA6A45BE5}" destId="{BAA5AFA4-0178-4E56-8929-61EBB54BD925}" srcOrd="2" destOrd="0" presId="urn:microsoft.com/office/officeart/2005/8/layout/orgChart1"/>
    <dgm:cxn modelId="{8F462334-3E22-4F79-B2BF-454564669A6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1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1DB8F54C-CACC-4A24-8AEB-0CA99FACA9C0}" type="presOf" srcId="{F7E492C0-D75F-483F-B208-20528FF56183}" destId="{612C0F5D-EFC2-4E92-8682-1B086BE24534}" srcOrd="0" destOrd="0" presId="urn:microsoft.com/office/officeart/2005/8/layout/orgChart1"/>
    <dgm:cxn modelId="{A1475E47-5483-48A4-AA36-6C3C4BCDA5A0}" type="presOf" srcId="{86D92570-30BE-4FC6-AB1F-3EF239C7C587}" destId="{222B6181-6608-4696-9457-D00D9C39803B}" srcOrd="0" destOrd="0" presId="urn:microsoft.com/office/officeart/2005/8/layout/orgChart1"/>
    <dgm:cxn modelId="{F6038C47-D1D2-4414-8596-A488043104B5}" type="presOf" srcId="{08C27CB2-FCF0-4D44-A11A-51AB8C303D76}" destId="{F4DFE207-A4FE-4A34-BB45-7EE66CAF64F2}" srcOrd="1" destOrd="0" presId="urn:microsoft.com/office/officeart/2005/8/layout/orgChart1"/>
    <dgm:cxn modelId="{2FD39599-4A38-4ABB-BC21-00E687BD66A6}" type="presOf" srcId="{BD8BAC0E-89CF-48E6-B661-423D85A2D0A4}" destId="{54550EDA-FE5B-4D6E-AE5A-37DCEBD432C6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589EAB7D-562C-4099-A74C-3CD7B7D45315}" type="presOf" srcId="{9BF821AB-73D7-46E1-908F-129515DC495D}" destId="{D3CE5028-E662-40F1-9329-CA241092246B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35949428-4330-4661-A6E7-9118569DC052}" type="presOf" srcId="{209D2B16-0651-4761-AF34-AF11EC34ABAF}" destId="{40EFDCFE-6259-4D34-8B44-87E278B72383}" srcOrd="1" destOrd="0" presId="urn:microsoft.com/office/officeart/2005/8/layout/orgChart1"/>
    <dgm:cxn modelId="{7925C519-2F00-4342-8B4B-B02EDAED8CB4}" type="presOf" srcId="{ED5178BE-DB7A-4128-90DE-10D3BAD51C26}" destId="{0EB445A3-65D6-4932-8805-A0DBA0D91855}" srcOrd="1" destOrd="0" presId="urn:microsoft.com/office/officeart/2005/8/layout/orgChart1"/>
    <dgm:cxn modelId="{D0A67886-CC52-44A1-85B9-E360C1940BF3}" type="presOf" srcId="{9BF821AB-73D7-46E1-908F-129515DC495D}" destId="{796BCDEB-6F92-4D7F-9368-AAA1090A16E9}" srcOrd="1" destOrd="0" presId="urn:microsoft.com/office/officeart/2005/8/layout/orgChart1"/>
    <dgm:cxn modelId="{74E70686-64A6-46C7-9F70-5D68D2831CA3}" type="presOf" srcId="{0B72B09D-2B6B-491D-84E3-8D273CC5A045}" destId="{4285653A-9C3E-44D9-9A62-C46F51B50CB4}" srcOrd="0" destOrd="0" presId="urn:microsoft.com/office/officeart/2005/8/layout/orgChart1"/>
    <dgm:cxn modelId="{10E82BC6-EFBC-45C9-A1EA-07F849515414}" type="presOf" srcId="{08C27CB2-FCF0-4D44-A11A-51AB8C303D76}" destId="{02741DF8-5B19-4907-BB9D-96B32D56E8E3}" srcOrd="0" destOrd="0" presId="urn:microsoft.com/office/officeart/2005/8/layout/orgChart1"/>
    <dgm:cxn modelId="{58AC565F-134A-4AB5-AE89-37E198BE287B}" type="presOf" srcId="{0EBCA0ED-4E9E-47AC-95AD-E5969C27F72B}" destId="{CC92D6C7-2693-49F6-B644-D26F4B67C635}" srcOrd="1" destOrd="0" presId="urn:microsoft.com/office/officeart/2005/8/layout/orgChart1"/>
    <dgm:cxn modelId="{2B7CB798-8BB6-412A-9ECC-CF7008485846}" type="presOf" srcId="{815BE3AE-520C-401A-A055-DEC3D7FE5E42}" destId="{894B5E8F-9592-4CE9-B1C0-6BE0E501D811}" srcOrd="0" destOrd="0" presId="urn:microsoft.com/office/officeart/2005/8/layout/orgChart1"/>
    <dgm:cxn modelId="{27E213B0-2E50-4CF2-8BC2-C0EA16887DA3}" type="presOf" srcId="{229EED26-B32A-4EAA-9BC7-9172C72B77A4}" destId="{45494B74-3ED4-46BA-AC12-6DB58CD96B6A}" srcOrd="0" destOrd="0" presId="urn:microsoft.com/office/officeart/2005/8/layout/orgChart1"/>
    <dgm:cxn modelId="{61442198-1190-4FA4-90E9-A72E03D85F24}" type="presOf" srcId="{99EADA56-EACC-4463-9172-D13F14025A35}" destId="{24AE9095-9813-42A7-BD70-FBFF559B67F0}" srcOrd="0" destOrd="0" presId="urn:microsoft.com/office/officeart/2005/8/layout/orgChart1"/>
    <dgm:cxn modelId="{554C9803-847C-4A6B-9171-27CCDDF4FE4B}" type="presOf" srcId="{37F786C1-9D59-4051-8EA8-8B35A42D16F5}" destId="{19DAD4F4-BDD1-4B18-A7BA-ED86D65B24AD}" srcOrd="0" destOrd="0" presId="urn:microsoft.com/office/officeart/2005/8/layout/orgChart1"/>
    <dgm:cxn modelId="{268320D0-8DFD-4FEB-920A-3360793A49DA}" type="presOf" srcId="{0EBCA0ED-4E9E-47AC-95AD-E5969C27F72B}" destId="{04901C3C-C9E4-4718-A6DB-6FAFE385C3B5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F2EC166A-851F-4FFB-965F-7B7168B9121A}" type="presOf" srcId="{D6BAF78C-B810-4056-AEF8-944BF2239042}" destId="{795D1D43-E1F6-4FE7-96DC-9DC569EB1645}" srcOrd="1" destOrd="0" presId="urn:microsoft.com/office/officeart/2005/8/layout/orgChart1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343DB83-196A-4A86-943D-93553A1531E6}" type="presOf" srcId="{E5ADD0F3-3D14-4723-84F1-B7D2F082ED36}" destId="{086D4EEE-5856-4CCD-A755-5AABC3D1B1C3}" srcOrd="0" destOrd="0" presId="urn:microsoft.com/office/officeart/2005/8/layout/orgChart1"/>
    <dgm:cxn modelId="{3180E027-DC3C-4102-AFB0-67E9E29F56FE}" type="presOf" srcId="{52A7B299-987B-4C85-966A-44913F9C8407}" destId="{23F44244-351A-4313-89DA-1D0C8020ABFA}" srcOrd="0" destOrd="0" presId="urn:microsoft.com/office/officeart/2005/8/layout/orgChart1"/>
    <dgm:cxn modelId="{C3144EBF-5747-47E8-8967-006332AC9BD5}" type="presOf" srcId="{51334DF0-F427-4345-95B1-1889CAB9077B}" destId="{7BA73795-A245-467E-BE24-5416FD86209A}" srcOrd="0" destOrd="0" presId="urn:microsoft.com/office/officeart/2005/8/layout/orgChart1"/>
    <dgm:cxn modelId="{BDA7E9AA-A848-4A99-BCFF-F1EC2874B87A}" type="presOf" srcId="{CFB979D6-F55C-4C35-8C9E-410527FCC021}" destId="{33276428-B538-4463-97EC-AC510A8C1CB9}" srcOrd="0" destOrd="0" presId="urn:microsoft.com/office/officeart/2005/8/layout/orgChart1"/>
    <dgm:cxn modelId="{D4758AB2-F847-4253-9264-D9218DBE89AC}" type="presOf" srcId="{ED5178BE-DB7A-4128-90DE-10D3BAD51C26}" destId="{116F8CE3-A21E-4C42-8A05-643D5FE31379}" srcOrd="0" destOrd="0" presId="urn:microsoft.com/office/officeart/2005/8/layout/orgChart1"/>
    <dgm:cxn modelId="{C298BC16-FFC9-4496-BFAE-B82C1FB7BBA8}" type="presOf" srcId="{B194E6A4-343B-4897-91E1-32A66AF365E3}" destId="{E051DEF9-EB24-4E61-8DDF-28711B3D1961}" srcOrd="0" destOrd="0" presId="urn:microsoft.com/office/officeart/2005/8/layout/orgChart1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93C76E9E-D912-4F80-BD05-58BC6008EC4D}" type="presOf" srcId="{754F6713-7476-4A81-8DDB-06AC19D18242}" destId="{EF058589-0EAD-4540-BE50-3525EB86D2D6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EECC5BDD-6D29-4EA6-AA8F-081A3E718A6C}" type="presOf" srcId="{18D177C1-524B-4A5E-BB2A-51D15420D5EC}" destId="{BFF4297D-9DD5-4F82-A9FC-F8971922BE74}" srcOrd="0" destOrd="0" presId="urn:microsoft.com/office/officeart/2005/8/layout/orgChart1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B23A3F67-0F64-47F7-8166-1433C21A3F70}" type="presOf" srcId="{99EADA56-EACC-4463-9172-D13F14025A35}" destId="{0C688BC0-7AC1-40D0-BA1A-812F1047DA73}" srcOrd="1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4E3FD7E-B05C-4D88-A457-A33380299EEC}" type="presOf" srcId="{CFB979D6-F55C-4C35-8C9E-410527FCC021}" destId="{106B9E69-B0B2-4A80-B430-B387C3F41A3D}" srcOrd="1" destOrd="0" presId="urn:microsoft.com/office/officeart/2005/8/layout/orgChart1"/>
    <dgm:cxn modelId="{6E1FC1C0-72F5-4FE4-BAA5-4F26C7376AB1}" type="presOf" srcId="{209D2B16-0651-4761-AF34-AF11EC34ABAF}" destId="{1C871BB5-62F6-4885-ACD0-7703A22589F8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6CA0A246-CA50-4DAC-8546-7DEBAA48752D}" type="presOf" srcId="{66D3B1A6-EC79-4688-9FD8-3631C52892A8}" destId="{1452AAE3-7C60-42E7-B48D-825D20B797F8}" srcOrd="0" destOrd="0" presId="urn:microsoft.com/office/officeart/2005/8/layout/orgChart1"/>
    <dgm:cxn modelId="{7FE1D3B0-F7BA-4488-A3DC-F2236C52F167}" type="presOf" srcId="{BD8BAC0E-89CF-48E6-B661-423D85A2D0A4}" destId="{74913850-F680-4EE9-9C66-538498415C60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4DB6E624-DDF3-4B68-91BC-006C99437CBB}" type="presOf" srcId="{E5ADD0F3-3D14-4723-84F1-B7D2F082ED36}" destId="{C15C84A0-24B0-40D1-BD62-B48FC5B8B2FE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329E5B0B-C615-44D7-A0C3-0E4607127409}" type="presOf" srcId="{F7E492C0-D75F-483F-B208-20528FF56183}" destId="{6328F3F3-0744-4439-B2E8-79062AEEC82D}" srcOrd="1" destOrd="0" presId="urn:microsoft.com/office/officeart/2005/8/layout/orgChart1"/>
    <dgm:cxn modelId="{4994E9EE-4959-4384-8349-57360BA9903F}" type="presOf" srcId="{D6BAF78C-B810-4056-AEF8-944BF2239042}" destId="{A0751396-217E-4E2F-971C-00D04A696A6F}" srcOrd="0" destOrd="0" presId="urn:microsoft.com/office/officeart/2005/8/layout/orgChart1"/>
    <dgm:cxn modelId="{5AEE69C0-2BD1-4AD8-B80A-DCE478EFB466}" type="presParOf" srcId="{894B5E8F-9592-4CE9-B1C0-6BE0E501D811}" destId="{F6E6FEAD-6DBB-41DF-AA5C-F2D7862E1A0F}" srcOrd="0" destOrd="0" presId="urn:microsoft.com/office/officeart/2005/8/layout/orgChart1"/>
    <dgm:cxn modelId="{96EA74C7-852C-4113-AA21-8EC538E3D9F4}" type="presParOf" srcId="{F6E6FEAD-6DBB-41DF-AA5C-F2D7862E1A0F}" destId="{F86EFF71-763B-4D0E-A9F8-B881FD6D4458}" srcOrd="0" destOrd="0" presId="urn:microsoft.com/office/officeart/2005/8/layout/orgChart1"/>
    <dgm:cxn modelId="{0307A260-34FD-4456-8EFD-79F99DBB3C6D}" type="presParOf" srcId="{F86EFF71-763B-4D0E-A9F8-B881FD6D4458}" destId="{A0751396-217E-4E2F-971C-00D04A696A6F}" srcOrd="0" destOrd="0" presId="urn:microsoft.com/office/officeart/2005/8/layout/orgChart1"/>
    <dgm:cxn modelId="{94F1D9EA-4EF6-470A-8A92-70176231B13F}" type="presParOf" srcId="{F86EFF71-763B-4D0E-A9F8-B881FD6D4458}" destId="{795D1D43-E1F6-4FE7-96DC-9DC569EB1645}" srcOrd="1" destOrd="0" presId="urn:microsoft.com/office/officeart/2005/8/layout/orgChart1"/>
    <dgm:cxn modelId="{8D988B54-DC03-45F3-8744-E17F8C27A565}" type="presParOf" srcId="{F6E6FEAD-6DBB-41DF-AA5C-F2D7862E1A0F}" destId="{60CB6DC7-77D2-4A35-B8A4-2BD19E9716B0}" srcOrd="1" destOrd="0" presId="urn:microsoft.com/office/officeart/2005/8/layout/orgChart1"/>
    <dgm:cxn modelId="{059AA955-8352-4D0B-8D7A-CC9A80D5D772}" type="presParOf" srcId="{60CB6DC7-77D2-4A35-B8A4-2BD19E9716B0}" destId="{BFF4297D-9DD5-4F82-A9FC-F8971922BE74}" srcOrd="0" destOrd="0" presId="urn:microsoft.com/office/officeart/2005/8/layout/orgChart1"/>
    <dgm:cxn modelId="{8FDC51C1-1A3D-44EE-A120-B24A0CC85348}" type="presParOf" srcId="{60CB6DC7-77D2-4A35-B8A4-2BD19E9716B0}" destId="{09E2E397-B08A-4762-9BC9-CE60F5750A68}" srcOrd="1" destOrd="0" presId="urn:microsoft.com/office/officeart/2005/8/layout/orgChart1"/>
    <dgm:cxn modelId="{89F181A9-8C98-4107-BAB1-381D6735C1E8}" type="presParOf" srcId="{09E2E397-B08A-4762-9BC9-CE60F5750A68}" destId="{15C1C1EC-DC40-4C3E-83B7-E8E7AA213083}" srcOrd="0" destOrd="0" presId="urn:microsoft.com/office/officeart/2005/8/layout/orgChart1"/>
    <dgm:cxn modelId="{2442DC57-67FA-4AF6-8CBC-A12F770DA3AC}" type="presParOf" srcId="{15C1C1EC-DC40-4C3E-83B7-E8E7AA213083}" destId="{24AE9095-9813-42A7-BD70-FBFF559B67F0}" srcOrd="0" destOrd="0" presId="urn:microsoft.com/office/officeart/2005/8/layout/orgChart1"/>
    <dgm:cxn modelId="{9D62B00B-B5CE-43C5-A73C-02606854E120}" type="presParOf" srcId="{15C1C1EC-DC40-4C3E-83B7-E8E7AA213083}" destId="{0C688BC0-7AC1-40D0-BA1A-812F1047DA73}" srcOrd="1" destOrd="0" presId="urn:microsoft.com/office/officeart/2005/8/layout/orgChart1"/>
    <dgm:cxn modelId="{F46361D9-D44B-40E3-B65B-94DEC257BFEC}" type="presParOf" srcId="{09E2E397-B08A-4762-9BC9-CE60F5750A68}" destId="{24EAD053-ECC4-46B5-B579-69C8FF485C87}" srcOrd="1" destOrd="0" presId="urn:microsoft.com/office/officeart/2005/8/layout/orgChart1"/>
    <dgm:cxn modelId="{0442A4A7-6460-4C06-9910-C07F45D47A0C}" type="presParOf" srcId="{09E2E397-B08A-4762-9BC9-CE60F5750A68}" destId="{98118BC6-806A-4595-8CB0-2425A43BA65B}" srcOrd="2" destOrd="0" presId="urn:microsoft.com/office/officeart/2005/8/layout/orgChart1"/>
    <dgm:cxn modelId="{6D61E106-34F7-4BA8-94A6-37B5EDC06F87}" type="presParOf" srcId="{60CB6DC7-77D2-4A35-B8A4-2BD19E9716B0}" destId="{7BA73795-A245-467E-BE24-5416FD86209A}" srcOrd="2" destOrd="0" presId="urn:microsoft.com/office/officeart/2005/8/layout/orgChart1"/>
    <dgm:cxn modelId="{EA2372E8-7B76-4EDC-8AB5-8DCAB3345CFA}" type="presParOf" srcId="{60CB6DC7-77D2-4A35-B8A4-2BD19E9716B0}" destId="{586FD9D2-9F0F-4006-B06F-DF280926BC5B}" srcOrd="3" destOrd="0" presId="urn:microsoft.com/office/officeart/2005/8/layout/orgChart1"/>
    <dgm:cxn modelId="{63CE4099-47BE-4F54-883B-1ACB620114B0}" type="presParOf" srcId="{586FD9D2-9F0F-4006-B06F-DF280926BC5B}" destId="{E7717D76-D0AF-4227-BE0A-FBDA3922C040}" srcOrd="0" destOrd="0" presId="urn:microsoft.com/office/officeart/2005/8/layout/orgChart1"/>
    <dgm:cxn modelId="{29729570-34D0-41BB-9EC1-456D28C733AB}" type="presParOf" srcId="{E7717D76-D0AF-4227-BE0A-FBDA3922C040}" destId="{33276428-B538-4463-97EC-AC510A8C1CB9}" srcOrd="0" destOrd="0" presId="urn:microsoft.com/office/officeart/2005/8/layout/orgChart1"/>
    <dgm:cxn modelId="{BE961044-46D9-4DF6-90F8-6E0A4340882D}" type="presParOf" srcId="{E7717D76-D0AF-4227-BE0A-FBDA3922C040}" destId="{106B9E69-B0B2-4A80-B430-B387C3F41A3D}" srcOrd="1" destOrd="0" presId="urn:microsoft.com/office/officeart/2005/8/layout/orgChart1"/>
    <dgm:cxn modelId="{B782F1FB-E4B9-414E-9B7E-1084FD93BA2D}" type="presParOf" srcId="{586FD9D2-9F0F-4006-B06F-DF280926BC5B}" destId="{41F7A624-7041-43D3-BDF2-7749114F50E6}" srcOrd="1" destOrd="0" presId="urn:microsoft.com/office/officeart/2005/8/layout/orgChart1"/>
    <dgm:cxn modelId="{1637BD11-EAD5-4B77-9809-06A9D977D208}" type="presParOf" srcId="{586FD9D2-9F0F-4006-B06F-DF280926BC5B}" destId="{F7095511-468E-4665-A09D-2B2006ECD36E}" srcOrd="2" destOrd="0" presId="urn:microsoft.com/office/officeart/2005/8/layout/orgChart1"/>
    <dgm:cxn modelId="{DB674D31-08AA-452B-8B9B-9E70986BA74A}" type="presParOf" srcId="{60CB6DC7-77D2-4A35-B8A4-2BD19E9716B0}" destId="{45494B74-3ED4-46BA-AC12-6DB58CD96B6A}" srcOrd="4" destOrd="0" presId="urn:microsoft.com/office/officeart/2005/8/layout/orgChart1"/>
    <dgm:cxn modelId="{F987ECB5-76E6-482D-B80D-10FABA39C14A}" type="presParOf" srcId="{60CB6DC7-77D2-4A35-B8A4-2BD19E9716B0}" destId="{2BD2F572-E5B2-42F4-B1DA-B2DE90A50116}" srcOrd="5" destOrd="0" presId="urn:microsoft.com/office/officeart/2005/8/layout/orgChart1"/>
    <dgm:cxn modelId="{D6B2BBE1-D6B6-403B-BB79-474CDE42E006}" type="presParOf" srcId="{2BD2F572-E5B2-42F4-B1DA-B2DE90A50116}" destId="{4FB94DF8-8996-460D-952E-8570C8BF9E5F}" srcOrd="0" destOrd="0" presId="urn:microsoft.com/office/officeart/2005/8/layout/orgChart1"/>
    <dgm:cxn modelId="{E847F89A-9B7D-4438-81DE-FA87581DFB20}" type="presParOf" srcId="{4FB94DF8-8996-460D-952E-8570C8BF9E5F}" destId="{D3CE5028-E662-40F1-9329-CA241092246B}" srcOrd="0" destOrd="0" presId="urn:microsoft.com/office/officeart/2005/8/layout/orgChart1"/>
    <dgm:cxn modelId="{000AB26B-CE42-4BDE-BBA1-E7BE327CCB3C}" type="presParOf" srcId="{4FB94DF8-8996-460D-952E-8570C8BF9E5F}" destId="{796BCDEB-6F92-4D7F-9368-AAA1090A16E9}" srcOrd="1" destOrd="0" presId="urn:microsoft.com/office/officeart/2005/8/layout/orgChart1"/>
    <dgm:cxn modelId="{6B3FD979-863F-4968-9A4E-487615C7B5E1}" type="presParOf" srcId="{2BD2F572-E5B2-42F4-B1DA-B2DE90A50116}" destId="{7DD5ECEE-58F8-4608-9226-F38A81E8D15D}" srcOrd="1" destOrd="0" presId="urn:microsoft.com/office/officeart/2005/8/layout/orgChart1"/>
    <dgm:cxn modelId="{E26B50E0-08A6-44AA-AD92-E310FC9DF17C}" type="presParOf" srcId="{2BD2F572-E5B2-42F4-B1DA-B2DE90A50116}" destId="{504DD2A7-B320-4E93-A2C4-D7DA9DED4FD8}" srcOrd="2" destOrd="0" presId="urn:microsoft.com/office/officeart/2005/8/layout/orgChart1"/>
    <dgm:cxn modelId="{DA7586A5-D19B-4964-9D94-96837F04480D}" type="presParOf" srcId="{60CB6DC7-77D2-4A35-B8A4-2BD19E9716B0}" destId="{23F44244-351A-4313-89DA-1D0C8020ABFA}" srcOrd="6" destOrd="0" presId="urn:microsoft.com/office/officeart/2005/8/layout/orgChart1"/>
    <dgm:cxn modelId="{13291AF8-B6C6-44A9-95B9-AD9913886E4D}" type="presParOf" srcId="{60CB6DC7-77D2-4A35-B8A4-2BD19E9716B0}" destId="{04D03080-FCDD-435B-9097-DA7E4214C741}" srcOrd="7" destOrd="0" presId="urn:microsoft.com/office/officeart/2005/8/layout/orgChart1"/>
    <dgm:cxn modelId="{A78473C4-B319-49F5-95E9-5ED5A28290E6}" type="presParOf" srcId="{04D03080-FCDD-435B-9097-DA7E4214C741}" destId="{1893CFF5-D809-477A-AFD5-27E7ACB3559D}" srcOrd="0" destOrd="0" presId="urn:microsoft.com/office/officeart/2005/8/layout/orgChart1"/>
    <dgm:cxn modelId="{CB5F50E5-FB96-4CC4-A9E3-B1F38558BD00}" type="presParOf" srcId="{1893CFF5-D809-477A-AFD5-27E7ACB3559D}" destId="{612C0F5D-EFC2-4E92-8682-1B086BE24534}" srcOrd="0" destOrd="0" presId="urn:microsoft.com/office/officeart/2005/8/layout/orgChart1"/>
    <dgm:cxn modelId="{026C94E4-F340-4814-9E26-7E9DB691BB35}" type="presParOf" srcId="{1893CFF5-D809-477A-AFD5-27E7ACB3559D}" destId="{6328F3F3-0744-4439-B2E8-79062AEEC82D}" srcOrd="1" destOrd="0" presId="urn:microsoft.com/office/officeart/2005/8/layout/orgChart1"/>
    <dgm:cxn modelId="{64BAB610-7B17-4019-902E-547506B837B1}" type="presParOf" srcId="{04D03080-FCDD-435B-9097-DA7E4214C741}" destId="{7B18954F-C92F-4A2E-960D-E7B54F3A9750}" srcOrd="1" destOrd="0" presId="urn:microsoft.com/office/officeart/2005/8/layout/orgChart1"/>
    <dgm:cxn modelId="{83CE713E-4BF4-463E-AA9E-7EA56707C585}" type="presParOf" srcId="{04D03080-FCDD-435B-9097-DA7E4214C741}" destId="{38245F34-9EDB-4FC2-955D-DC7CEC4103C2}" srcOrd="2" destOrd="0" presId="urn:microsoft.com/office/officeart/2005/8/layout/orgChart1"/>
    <dgm:cxn modelId="{5067BE84-6EC5-4DC8-BC76-14462162FB77}" type="presParOf" srcId="{60CB6DC7-77D2-4A35-B8A4-2BD19E9716B0}" destId="{1452AAE3-7C60-42E7-B48D-825D20B797F8}" srcOrd="8" destOrd="0" presId="urn:microsoft.com/office/officeart/2005/8/layout/orgChart1"/>
    <dgm:cxn modelId="{CE04D5C7-3C01-4CC0-9A91-128AB574FAC9}" type="presParOf" srcId="{60CB6DC7-77D2-4A35-B8A4-2BD19E9716B0}" destId="{9E45F886-61EF-4A2B-95FB-0CBBAD1FA1AB}" srcOrd="9" destOrd="0" presId="urn:microsoft.com/office/officeart/2005/8/layout/orgChart1"/>
    <dgm:cxn modelId="{55629C50-2302-4120-B32C-9EACE26FF64F}" type="presParOf" srcId="{9E45F886-61EF-4A2B-95FB-0CBBAD1FA1AB}" destId="{CAB04ADC-B21C-4AA2-8AAC-AFD0BD8D6B35}" srcOrd="0" destOrd="0" presId="urn:microsoft.com/office/officeart/2005/8/layout/orgChart1"/>
    <dgm:cxn modelId="{177DB9AD-8B0D-4F3C-BD6B-5375D797C4A0}" type="presParOf" srcId="{CAB04ADC-B21C-4AA2-8AAC-AFD0BD8D6B35}" destId="{54550EDA-FE5B-4D6E-AE5A-37DCEBD432C6}" srcOrd="0" destOrd="0" presId="urn:microsoft.com/office/officeart/2005/8/layout/orgChart1"/>
    <dgm:cxn modelId="{A3B5716C-FC84-4456-B365-DD177BA08D2A}" type="presParOf" srcId="{CAB04ADC-B21C-4AA2-8AAC-AFD0BD8D6B35}" destId="{74913850-F680-4EE9-9C66-538498415C60}" srcOrd="1" destOrd="0" presId="urn:microsoft.com/office/officeart/2005/8/layout/orgChart1"/>
    <dgm:cxn modelId="{341C6FBB-213F-43A2-8FF8-3EB815B1ED9F}" type="presParOf" srcId="{9E45F886-61EF-4A2B-95FB-0CBBAD1FA1AB}" destId="{B4E13D2C-B175-46FB-8857-FCF23190FDFA}" srcOrd="1" destOrd="0" presId="urn:microsoft.com/office/officeart/2005/8/layout/orgChart1"/>
    <dgm:cxn modelId="{AB51220B-402D-4A20-BF42-B5DE31ADB2C2}" type="presParOf" srcId="{9E45F886-61EF-4A2B-95FB-0CBBAD1FA1AB}" destId="{3CFB4F26-15BB-496E-BD23-D165B45E224C}" srcOrd="2" destOrd="0" presId="urn:microsoft.com/office/officeart/2005/8/layout/orgChart1"/>
    <dgm:cxn modelId="{4B42B41A-A41F-43C8-AC09-A8AAFDF9D8AC}" type="presParOf" srcId="{60CB6DC7-77D2-4A35-B8A4-2BD19E9716B0}" destId="{EF058589-0EAD-4540-BE50-3525EB86D2D6}" srcOrd="10" destOrd="0" presId="urn:microsoft.com/office/officeart/2005/8/layout/orgChart1"/>
    <dgm:cxn modelId="{3EC2A641-3F81-45F1-B56C-7BAA9B977C29}" type="presParOf" srcId="{60CB6DC7-77D2-4A35-B8A4-2BD19E9716B0}" destId="{EA31937F-D328-4B26-B242-667558808D4D}" srcOrd="11" destOrd="0" presId="urn:microsoft.com/office/officeart/2005/8/layout/orgChart1"/>
    <dgm:cxn modelId="{329C1DA5-2C1E-48AE-BC4C-078A2F3DAF73}" type="presParOf" srcId="{EA31937F-D328-4B26-B242-667558808D4D}" destId="{E6C371F6-A193-4C42-8B28-DB711D4C3A43}" srcOrd="0" destOrd="0" presId="urn:microsoft.com/office/officeart/2005/8/layout/orgChart1"/>
    <dgm:cxn modelId="{2D8AFE9D-0536-4F3D-8346-2AFAD55EE7D2}" type="presParOf" srcId="{E6C371F6-A193-4C42-8B28-DB711D4C3A43}" destId="{086D4EEE-5856-4CCD-A755-5AABC3D1B1C3}" srcOrd="0" destOrd="0" presId="urn:microsoft.com/office/officeart/2005/8/layout/orgChart1"/>
    <dgm:cxn modelId="{B0CE2F5B-C3AC-438D-9B28-AF0E96A8B277}" type="presParOf" srcId="{E6C371F6-A193-4C42-8B28-DB711D4C3A43}" destId="{C15C84A0-24B0-40D1-BD62-B48FC5B8B2FE}" srcOrd="1" destOrd="0" presId="urn:microsoft.com/office/officeart/2005/8/layout/orgChart1"/>
    <dgm:cxn modelId="{91BBB982-A391-4BEF-A1CC-C4EA0593B821}" type="presParOf" srcId="{EA31937F-D328-4B26-B242-667558808D4D}" destId="{1198569A-A42E-4D95-8E21-978D554A81DC}" srcOrd="1" destOrd="0" presId="urn:microsoft.com/office/officeart/2005/8/layout/orgChart1"/>
    <dgm:cxn modelId="{5220127D-C490-4496-B4D1-B89A88CD3A08}" type="presParOf" srcId="{EA31937F-D328-4B26-B242-667558808D4D}" destId="{EC8AA261-2834-4FC7-92DA-D26E12D1671F}" srcOrd="2" destOrd="0" presId="urn:microsoft.com/office/officeart/2005/8/layout/orgChart1"/>
    <dgm:cxn modelId="{0E75E496-B581-4012-94E9-6C1415CC6084}" type="presParOf" srcId="{60CB6DC7-77D2-4A35-B8A4-2BD19E9716B0}" destId="{19DAD4F4-BDD1-4B18-A7BA-ED86D65B24AD}" srcOrd="12" destOrd="0" presId="urn:microsoft.com/office/officeart/2005/8/layout/orgChart1"/>
    <dgm:cxn modelId="{D04F44CA-9959-4D8B-8E3B-88691714421F}" type="presParOf" srcId="{60CB6DC7-77D2-4A35-B8A4-2BD19E9716B0}" destId="{918A67D1-D052-4666-B5F9-11B942AAA1AA}" srcOrd="13" destOrd="0" presId="urn:microsoft.com/office/officeart/2005/8/layout/orgChart1"/>
    <dgm:cxn modelId="{7809EE83-19F6-4D0B-ABDB-EC9A62529505}" type="presParOf" srcId="{918A67D1-D052-4666-B5F9-11B942AAA1AA}" destId="{D1F81C95-FEA0-4DAF-BB95-9E1EB7849588}" srcOrd="0" destOrd="0" presId="urn:microsoft.com/office/officeart/2005/8/layout/orgChart1"/>
    <dgm:cxn modelId="{D6D39CC1-32AD-45F3-9884-FAA082CF9C1B}" type="presParOf" srcId="{D1F81C95-FEA0-4DAF-BB95-9E1EB7849588}" destId="{02741DF8-5B19-4907-BB9D-96B32D56E8E3}" srcOrd="0" destOrd="0" presId="urn:microsoft.com/office/officeart/2005/8/layout/orgChart1"/>
    <dgm:cxn modelId="{0E6D89B5-B68B-48D1-85CF-070154873439}" type="presParOf" srcId="{D1F81C95-FEA0-4DAF-BB95-9E1EB7849588}" destId="{F4DFE207-A4FE-4A34-BB45-7EE66CAF64F2}" srcOrd="1" destOrd="0" presId="urn:microsoft.com/office/officeart/2005/8/layout/orgChart1"/>
    <dgm:cxn modelId="{72F2F80C-BD24-49B1-BC48-E668515159ED}" type="presParOf" srcId="{918A67D1-D052-4666-B5F9-11B942AAA1AA}" destId="{7463ABDD-1B05-4C24-913B-A5F30C863DC6}" srcOrd="1" destOrd="0" presId="urn:microsoft.com/office/officeart/2005/8/layout/orgChart1"/>
    <dgm:cxn modelId="{8391A7B5-1FD3-408E-A0D9-D06AC033C199}" type="presParOf" srcId="{918A67D1-D052-4666-B5F9-11B942AAA1AA}" destId="{34DB430E-9ED1-422E-8E1B-809AA8B2AC07}" srcOrd="2" destOrd="0" presId="urn:microsoft.com/office/officeart/2005/8/layout/orgChart1"/>
    <dgm:cxn modelId="{0FE56077-F63A-42D0-ACB4-DC5928C8CBE6}" type="presParOf" srcId="{60CB6DC7-77D2-4A35-B8A4-2BD19E9716B0}" destId="{4285653A-9C3E-44D9-9A62-C46F51B50CB4}" srcOrd="14" destOrd="0" presId="urn:microsoft.com/office/officeart/2005/8/layout/orgChart1"/>
    <dgm:cxn modelId="{35B70593-B599-45E9-9798-F63DB8867EF3}" type="presParOf" srcId="{60CB6DC7-77D2-4A35-B8A4-2BD19E9716B0}" destId="{3F7C7A20-0E24-446D-97FB-C9C76AF1DE89}" srcOrd="15" destOrd="0" presId="urn:microsoft.com/office/officeart/2005/8/layout/orgChart1"/>
    <dgm:cxn modelId="{AD8256B0-4487-4337-8234-3CAB9AAEDE2C}" type="presParOf" srcId="{3F7C7A20-0E24-446D-97FB-C9C76AF1DE89}" destId="{B976113F-97B3-4177-9A4E-730F8F84FAB8}" srcOrd="0" destOrd="0" presId="urn:microsoft.com/office/officeart/2005/8/layout/orgChart1"/>
    <dgm:cxn modelId="{7AEAEC54-827D-481A-9AA2-2AFF9E0DC14C}" type="presParOf" srcId="{B976113F-97B3-4177-9A4E-730F8F84FAB8}" destId="{1C871BB5-62F6-4885-ACD0-7703A22589F8}" srcOrd="0" destOrd="0" presId="urn:microsoft.com/office/officeart/2005/8/layout/orgChart1"/>
    <dgm:cxn modelId="{20820458-AF1E-4158-A8F2-783547FF7FB0}" type="presParOf" srcId="{B976113F-97B3-4177-9A4E-730F8F84FAB8}" destId="{40EFDCFE-6259-4D34-8B44-87E278B72383}" srcOrd="1" destOrd="0" presId="urn:microsoft.com/office/officeart/2005/8/layout/orgChart1"/>
    <dgm:cxn modelId="{C8AF5E61-A279-460B-8C11-F167931AE5E9}" type="presParOf" srcId="{3F7C7A20-0E24-446D-97FB-C9C76AF1DE89}" destId="{B91B8244-32AD-42A4-92D4-CB4770897114}" srcOrd="1" destOrd="0" presId="urn:microsoft.com/office/officeart/2005/8/layout/orgChart1"/>
    <dgm:cxn modelId="{6B9EB840-AA03-4ECE-9E66-BFBF445C548A}" type="presParOf" srcId="{3F7C7A20-0E24-446D-97FB-C9C76AF1DE89}" destId="{1970A3A8-004E-441D-9602-3AE4BFF966BB}" srcOrd="2" destOrd="0" presId="urn:microsoft.com/office/officeart/2005/8/layout/orgChart1"/>
    <dgm:cxn modelId="{1EF98094-D40A-4D0B-AD74-A7C39DA91B22}" type="presParOf" srcId="{60CB6DC7-77D2-4A35-B8A4-2BD19E9716B0}" destId="{E051DEF9-EB24-4E61-8DDF-28711B3D1961}" srcOrd="16" destOrd="0" presId="urn:microsoft.com/office/officeart/2005/8/layout/orgChart1"/>
    <dgm:cxn modelId="{487688B4-8221-4E06-A4DF-7AF5F1F93F91}" type="presParOf" srcId="{60CB6DC7-77D2-4A35-B8A4-2BD19E9716B0}" destId="{1790A086-014C-48DB-898D-CAF28D640590}" srcOrd="17" destOrd="0" presId="urn:microsoft.com/office/officeart/2005/8/layout/orgChart1"/>
    <dgm:cxn modelId="{6D12081E-7896-4DB9-BE55-9F5E6F1052B8}" type="presParOf" srcId="{1790A086-014C-48DB-898D-CAF28D640590}" destId="{44C7FE0A-DC70-4DAA-AD69-1B9A412EF065}" srcOrd="0" destOrd="0" presId="urn:microsoft.com/office/officeart/2005/8/layout/orgChart1"/>
    <dgm:cxn modelId="{74A65736-97F1-4FB1-9ABC-43A83340C6CC}" type="presParOf" srcId="{44C7FE0A-DC70-4DAA-AD69-1B9A412EF065}" destId="{04901C3C-C9E4-4718-A6DB-6FAFE385C3B5}" srcOrd="0" destOrd="0" presId="urn:microsoft.com/office/officeart/2005/8/layout/orgChart1"/>
    <dgm:cxn modelId="{E60BD7CE-2359-4591-9DC2-03C060B305C8}" type="presParOf" srcId="{44C7FE0A-DC70-4DAA-AD69-1B9A412EF065}" destId="{CC92D6C7-2693-49F6-B644-D26F4B67C635}" srcOrd="1" destOrd="0" presId="urn:microsoft.com/office/officeart/2005/8/layout/orgChart1"/>
    <dgm:cxn modelId="{6CC6870A-C811-4CB5-9E58-C1241BA0C2E6}" type="presParOf" srcId="{1790A086-014C-48DB-898D-CAF28D640590}" destId="{E15BAABB-15F0-4486-ACDD-ECAB66CCEA8C}" srcOrd="1" destOrd="0" presId="urn:microsoft.com/office/officeart/2005/8/layout/orgChart1"/>
    <dgm:cxn modelId="{CAB422A5-F759-4048-B0BC-4882422EB5F5}" type="presParOf" srcId="{1790A086-014C-48DB-898D-CAF28D640590}" destId="{CEB5D3E4-D6D6-4957-9B31-B5C80A35534C}" srcOrd="2" destOrd="0" presId="urn:microsoft.com/office/officeart/2005/8/layout/orgChart1"/>
    <dgm:cxn modelId="{0CE86167-01D7-4D7E-BD49-FDE2406DEFF3}" type="presParOf" srcId="{60CB6DC7-77D2-4A35-B8A4-2BD19E9716B0}" destId="{222B6181-6608-4696-9457-D00D9C39803B}" srcOrd="18" destOrd="0" presId="urn:microsoft.com/office/officeart/2005/8/layout/orgChart1"/>
    <dgm:cxn modelId="{7370C99F-680D-4264-AB20-94F513F4853C}" type="presParOf" srcId="{60CB6DC7-77D2-4A35-B8A4-2BD19E9716B0}" destId="{9B40B91E-322C-4AA4-8EA8-780DA6A45BE5}" srcOrd="19" destOrd="0" presId="urn:microsoft.com/office/officeart/2005/8/layout/orgChart1"/>
    <dgm:cxn modelId="{F2CAA44B-866E-40D0-A637-4C52D2C54062}" type="presParOf" srcId="{9B40B91E-322C-4AA4-8EA8-780DA6A45BE5}" destId="{BDCF7894-B77B-4064-BF1E-A1B44394E03B}" srcOrd="0" destOrd="0" presId="urn:microsoft.com/office/officeart/2005/8/layout/orgChart1"/>
    <dgm:cxn modelId="{2054E076-27B4-4D18-94FC-72314379D965}" type="presParOf" srcId="{BDCF7894-B77B-4064-BF1E-A1B44394E03B}" destId="{116F8CE3-A21E-4C42-8A05-643D5FE31379}" srcOrd="0" destOrd="0" presId="urn:microsoft.com/office/officeart/2005/8/layout/orgChart1"/>
    <dgm:cxn modelId="{FCB84BEF-E230-4A21-B0F0-FE7976AE19D4}" type="presParOf" srcId="{BDCF7894-B77B-4064-BF1E-A1B44394E03B}" destId="{0EB445A3-65D6-4932-8805-A0DBA0D91855}" srcOrd="1" destOrd="0" presId="urn:microsoft.com/office/officeart/2005/8/layout/orgChart1"/>
    <dgm:cxn modelId="{670A217F-A35C-4AF1-BAF0-D949345DCD89}" type="presParOf" srcId="{9B40B91E-322C-4AA4-8EA8-780DA6A45BE5}" destId="{C0D9C6E3-2178-4442-8BD2-1E17CFD69DFB}" srcOrd="1" destOrd="0" presId="urn:microsoft.com/office/officeart/2005/8/layout/orgChart1"/>
    <dgm:cxn modelId="{15EC4DDE-F3B7-4C05-8916-88CA33FBE7BE}" type="presParOf" srcId="{9B40B91E-322C-4AA4-8EA8-780DA6A45BE5}" destId="{BAA5AFA4-0178-4E56-8929-61EBB54BD925}" srcOrd="2" destOrd="0" presId="urn:microsoft.com/office/officeart/2005/8/layout/orgChart1"/>
    <dgm:cxn modelId="{5D0EED8D-7A1C-4166-A18B-58AAF3C76384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2CE0D868-5B23-4D8B-9467-4FFF60D1ABD2}" type="presOf" srcId="{815BE3AE-520C-401A-A055-DEC3D7FE5E42}" destId="{894B5E8F-9592-4CE9-B1C0-6BE0E501D811}" srcOrd="0" destOrd="0" presId="urn:microsoft.com/office/officeart/2005/8/layout/orgChart1"/>
    <dgm:cxn modelId="{92C00B86-05C7-46F8-888A-C761A5E9B49E}" type="presOf" srcId="{0EBCA0ED-4E9E-47AC-95AD-E5969C27F72B}" destId="{04901C3C-C9E4-4718-A6DB-6FAFE385C3B5}" srcOrd="0" destOrd="0" presId="urn:microsoft.com/office/officeart/2005/8/layout/orgChart1"/>
    <dgm:cxn modelId="{9D608FA5-6D26-469A-AEDF-ED0BA25B127E}" type="presOf" srcId="{66D3B1A6-EC79-4688-9FD8-3631C52892A8}" destId="{1452AAE3-7C60-42E7-B48D-825D20B797F8}" srcOrd="0" destOrd="0" presId="urn:microsoft.com/office/officeart/2005/8/layout/orgChart1"/>
    <dgm:cxn modelId="{48AB44DF-6368-439A-BADE-AB8BFD4608C1}" type="presOf" srcId="{9BF821AB-73D7-46E1-908F-129515DC495D}" destId="{796BCDEB-6F92-4D7F-9368-AAA1090A16E9}" srcOrd="1" destOrd="0" presId="urn:microsoft.com/office/officeart/2005/8/layout/orgChart1"/>
    <dgm:cxn modelId="{6EC1331A-0F0C-4144-9EC0-F9D23B86740F}" type="presOf" srcId="{F7E492C0-D75F-483F-B208-20528FF56183}" destId="{6328F3F3-0744-4439-B2E8-79062AEEC82D}" srcOrd="1" destOrd="0" presId="urn:microsoft.com/office/officeart/2005/8/layout/orgChart1"/>
    <dgm:cxn modelId="{5B0FCF48-2316-4F4D-A70D-711FC3026CC2}" type="presOf" srcId="{D6BAF78C-B810-4056-AEF8-944BF2239042}" destId="{A0751396-217E-4E2F-971C-00D04A696A6F}" srcOrd="0" destOrd="0" presId="urn:microsoft.com/office/officeart/2005/8/layout/orgChart1"/>
    <dgm:cxn modelId="{E6DAB5ED-6D56-4DB9-BA70-8DB8002B7C75}" type="presOf" srcId="{ED5178BE-DB7A-4128-90DE-10D3BAD51C26}" destId="{116F8CE3-A21E-4C42-8A05-643D5FE31379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218A606F-35E3-4240-ADE1-2A8850661029}" type="presOf" srcId="{ED5178BE-DB7A-4128-90DE-10D3BAD51C26}" destId="{0EB445A3-65D6-4932-8805-A0DBA0D91855}" srcOrd="1" destOrd="0" presId="urn:microsoft.com/office/officeart/2005/8/layout/orgChart1"/>
    <dgm:cxn modelId="{6B1F5166-1DF6-4F97-9CC8-640B974DB107}" type="presOf" srcId="{99EADA56-EACC-4463-9172-D13F14025A35}" destId="{0C688BC0-7AC1-40D0-BA1A-812F1047DA73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477B4207-E8B6-4E98-9452-CEABD085ECA1}" type="presOf" srcId="{E5ADD0F3-3D14-4723-84F1-B7D2F082ED36}" destId="{C15C84A0-24B0-40D1-BD62-B48FC5B8B2FE}" srcOrd="1" destOrd="0" presId="urn:microsoft.com/office/officeart/2005/8/layout/orgChart1"/>
    <dgm:cxn modelId="{C9656A70-6235-4593-A181-BDF95FC5803C}" type="presOf" srcId="{F7E492C0-D75F-483F-B208-20528FF56183}" destId="{612C0F5D-EFC2-4E92-8682-1B086BE24534}" srcOrd="0" destOrd="0" presId="urn:microsoft.com/office/officeart/2005/8/layout/orgChart1"/>
    <dgm:cxn modelId="{E65E8F75-FD04-4A27-AABB-79FB9E78E376}" type="presOf" srcId="{37F786C1-9D59-4051-8EA8-8B35A42D16F5}" destId="{19DAD4F4-BDD1-4B18-A7BA-ED86D65B24AD}" srcOrd="0" destOrd="0" presId="urn:microsoft.com/office/officeart/2005/8/layout/orgChart1"/>
    <dgm:cxn modelId="{97BFDBE7-1DCB-4C6B-B211-6AF7B8BE1F24}" type="presOf" srcId="{BD8BAC0E-89CF-48E6-B661-423D85A2D0A4}" destId="{54550EDA-FE5B-4D6E-AE5A-37DCEBD432C6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76200FDA-08FF-4F76-89B2-FAF60D6D7607}" type="presOf" srcId="{08C27CB2-FCF0-4D44-A11A-51AB8C303D76}" destId="{02741DF8-5B19-4907-BB9D-96B32D56E8E3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6A0142AF-1471-4C3D-8A2B-9644C3583195}" type="presOf" srcId="{52A7B299-987B-4C85-966A-44913F9C8407}" destId="{23F44244-351A-4313-89DA-1D0C8020ABFA}" srcOrd="0" destOrd="0" presId="urn:microsoft.com/office/officeart/2005/8/layout/orgChart1"/>
    <dgm:cxn modelId="{2A71CE35-DFAD-46D9-8489-9F8777289C39}" type="presOf" srcId="{0B72B09D-2B6B-491D-84E3-8D273CC5A045}" destId="{4285653A-9C3E-44D9-9A62-C46F51B50CB4}" srcOrd="0" destOrd="0" presId="urn:microsoft.com/office/officeart/2005/8/layout/orgChart1"/>
    <dgm:cxn modelId="{E7AB08D7-3674-4058-8CA2-92B785E6B969}" type="presOf" srcId="{B194E6A4-343B-4897-91E1-32A66AF365E3}" destId="{E051DEF9-EB24-4E61-8DDF-28711B3D1961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97ADD95-2860-4965-BD92-978F9DD1FF3F}" type="presOf" srcId="{08C27CB2-FCF0-4D44-A11A-51AB8C303D76}" destId="{F4DFE207-A4FE-4A34-BB45-7EE66CAF64F2}" srcOrd="1" destOrd="0" presId="urn:microsoft.com/office/officeart/2005/8/layout/orgChart1"/>
    <dgm:cxn modelId="{AC95CA8B-0786-4737-AE4D-0B6366A15BA2}" type="presOf" srcId="{18D177C1-524B-4A5E-BB2A-51D15420D5EC}" destId="{BFF4297D-9DD5-4F82-A9FC-F8971922BE74}" srcOrd="0" destOrd="0" presId="urn:microsoft.com/office/officeart/2005/8/layout/orgChart1"/>
    <dgm:cxn modelId="{6028B275-812C-4F42-9F76-C5C592E9A21C}" type="presOf" srcId="{D6BAF78C-B810-4056-AEF8-944BF2239042}" destId="{795D1D43-E1F6-4FE7-96DC-9DC569EB1645}" srcOrd="1" destOrd="0" presId="urn:microsoft.com/office/officeart/2005/8/layout/orgChart1"/>
    <dgm:cxn modelId="{CBBB7E25-9168-4B51-8704-95D5A025055D}" type="presOf" srcId="{CFB979D6-F55C-4C35-8C9E-410527FCC021}" destId="{33276428-B538-4463-97EC-AC510A8C1CB9}" srcOrd="0" destOrd="0" presId="urn:microsoft.com/office/officeart/2005/8/layout/orgChart1"/>
    <dgm:cxn modelId="{DCAA97DD-94DE-4EDD-87F5-BA424F119884}" type="presOf" srcId="{209D2B16-0651-4761-AF34-AF11EC34ABAF}" destId="{1C871BB5-62F6-4885-ACD0-7703A22589F8}" srcOrd="0" destOrd="0" presId="urn:microsoft.com/office/officeart/2005/8/layout/orgChart1"/>
    <dgm:cxn modelId="{0B912DB1-DC37-445D-9CE0-D29CAABEAAB2}" type="presOf" srcId="{9BF821AB-73D7-46E1-908F-129515DC495D}" destId="{D3CE5028-E662-40F1-9329-CA241092246B}" srcOrd="0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20CB793E-A7C2-413C-891E-98BE57BAFF5F}" type="presOf" srcId="{E5ADD0F3-3D14-4723-84F1-B7D2F082ED36}" destId="{086D4EEE-5856-4CCD-A755-5AABC3D1B1C3}" srcOrd="0" destOrd="0" presId="urn:microsoft.com/office/officeart/2005/8/layout/orgChart1"/>
    <dgm:cxn modelId="{49A72E05-BA44-4CBF-BCD8-01145237071C}" type="presOf" srcId="{BD8BAC0E-89CF-48E6-B661-423D85A2D0A4}" destId="{74913850-F680-4EE9-9C66-538498415C60}" srcOrd="1" destOrd="0" presId="urn:microsoft.com/office/officeart/2005/8/layout/orgChart1"/>
    <dgm:cxn modelId="{D49DDB55-4C0B-4512-BE92-1A300CB4DA5A}" type="presOf" srcId="{0EBCA0ED-4E9E-47AC-95AD-E5969C27F72B}" destId="{CC92D6C7-2693-49F6-B644-D26F4B67C635}" srcOrd="1" destOrd="0" presId="urn:microsoft.com/office/officeart/2005/8/layout/orgChart1"/>
    <dgm:cxn modelId="{3384D922-195B-4F1A-BD41-520B66776C85}" type="presOf" srcId="{99EADA56-EACC-4463-9172-D13F14025A35}" destId="{24AE9095-9813-42A7-BD70-FBFF559B67F0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BC8A439D-9897-47F3-9BC3-F05661E0FD8B}" type="presOf" srcId="{86D92570-30BE-4FC6-AB1F-3EF239C7C587}" destId="{222B6181-6608-4696-9457-D00D9C39803B}" srcOrd="0" destOrd="0" presId="urn:microsoft.com/office/officeart/2005/8/layout/orgChart1"/>
    <dgm:cxn modelId="{7983F09B-640C-4D8B-8108-DAE4E45AA66E}" type="presOf" srcId="{51334DF0-F427-4345-95B1-1889CAB9077B}" destId="{7BA73795-A245-467E-BE24-5416FD86209A}" srcOrd="0" destOrd="0" presId="urn:microsoft.com/office/officeart/2005/8/layout/orgChart1"/>
    <dgm:cxn modelId="{8A6C3734-18AE-4F1A-82D3-E25D7B78ECA4}" type="presOf" srcId="{229EED26-B32A-4EAA-9BC7-9172C72B77A4}" destId="{45494B74-3ED4-46BA-AC12-6DB58CD96B6A}" srcOrd="0" destOrd="0" presId="urn:microsoft.com/office/officeart/2005/8/layout/orgChart1"/>
    <dgm:cxn modelId="{B715AB28-430A-4713-AA37-A0EA043B5768}" type="presOf" srcId="{754F6713-7476-4A81-8DDB-06AC19D18242}" destId="{EF058589-0EAD-4540-BE50-3525EB86D2D6}" srcOrd="0" destOrd="0" presId="urn:microsoft.com/office/officeart/2005/8/layout/orgChart1"/>
    <dgm:cxn modelId="{94DBA000-B725-4D55-9843-E0DE95985580}" type="presOf" srcId="{CFB979D6-F55C-4C35-8C9E-410527FCC021}" destId="{106B9E69-B0B2-4A80-B430-B387C3F41A3D}" srcOrd="1" destOrd="0" presId="urn:microsoft.com/office/officeart/2005/8/layout/orgChart1"/>
    <dgm:cxn modelId="{AE89EADF-543C-46C9-8C8D-A9E854473241}" type="presOf" srcId="{209D2B16-0651-4761-AF34-AF11EC34ABAF}" destId="{40EFDCFE-6259-4D34-8B44-87E278B72383}" srcOrd="1" destOrd="0" presId="urn:microsoft.com/office/officeart/2005/8/layout/orgChart1"/>
    <dgm:cxn modelId="{CE9440DC-E154-46DA-A2CA-DF16107C7480}" type="presParOf" srcId="{894B5E8F-9592-4CE9-B1C0-6BE0E501D811}" destId="{F6E6FEAD-6DBB-41DF-AA5C-F2D7862E1A0F}" srcOrd="0" destOrd="0" presId="urn:microsoft.com/office/officeart/2005/8/layout/orgChart1"/>
    <dgm:cxn modelId="{AE50766D-C301-4169-BD69-CB8B9E5A1B33}" type="presParOf" srcId="{F6E6FEAD-6DBB-41DF-AA5C-F2D7862E1A0F}" destId="{F86EFF71-763B-4D0E-A9F8-B881FD6D4458}" srcOrd="0" destOrd="0" presId="urn:microsoft.com/office/officeart/2005/8/layout/orgChart1"/>
    <dgm:cxn modelId="{985168EA-77DB-41D4-955E-974FB9F833AF}" type="presParOf" srcId="{F86EFF71-763B-4D0E-A9F8-B881FD6D4458}" destId="{A0751396-217E-4E2F-971C-00D04A696A6F}" srcOrd="0" destOrd="0" presId="urn:microsoft.com/office/officeart/2005/8/layout/orgChart1"/>
    <dgm:cxn modelId="{D2F41248-319A-4F02-97CD-477CE1EB8646}" type="presParOf" srcId="{F86EFF71-763B-4D0E-A9F8-B881FD6D4458}" destId="{795D1D43-E1F6-4FE7-96DC-9DC569EB1645}" srcOrd="1" destOrd="0" presId="urn:microsoft.com/office/officeart/2005/8/layout/orgChart1"/>
    <dgm:cxn modelId="{DF66F697-2F76-4662-AAA2-0757A58BEB68}" type="presParOf" srcId="{F6E6FEAD-6DBB-41DF-AA5C-F2D7862E1A0F}" destId="{60CB6DC7-77D2-4A35-B8A4-2BD19E9716B0}" srcOrd="1" destOrd="0" presId="urn:microsoft.com/office/officeart/2005/8/layout/orgChart1"/>
    <dgm:cxn modelId="{D1C56FA5-6641-42B5-BE59-43F06F6EC7C4}" type="presParOf" srcId="{60CB6DC7-77D2-4A35-B8A4-2BD19E9716B0}" destId="{BFF4297D-9DD5-4F82-A9FC-F8971922BE74}" srcOrd="0" destOrd="0" presId="urn:microsoft.com/office/officeart/2005/8/layout/orgChart1"/>
    <dgm:cxn modelId="{3CCA8253-B6ED-4E8A-A024-033DAA9DEFFF}" type="presParOf" srcId="{60CB6DC7-77D2-4A35-B8A4-2BD19E9716B0}" destId="{09E2E397-B08A-4762-9BC9-CE60F5750A68}" srcOrd="1" destOrd="0" presId="urn:microsoft.com/office/officeart/2005/8/layout/orgChart1"/>
    <dgm:cxn modelId="{12DC4A07-635D-4EE5-8B95-E354BB5555D3}" type="presParOf" srcId="{09E2E397-B08A-4762-9BC9-CE60F5750A68}" destId="{15C1C1EC-DC40-4C3E-83B7-E8E7AA213083}" srcOrd="0" destOrd="0" presId="urn:microsoft.com/office/officeart/2005/8/layout/orgChart1"/>
    <dgm:cxn modelId="{12F6675A-3365-4AAE-8121-0E477C0C3910}" type="presParOf" srcId="{15C1C1EC-DC40-4C3E-83B7-E8E7AA213083}" destId="{24AE9095-9813-42A7-BD70-FBFF559B67F0}" srcOrd="0" destOrd="0" presId="urn:microsoft.com/office/officeart/2005/8/layout/orgChart1"/>
    <dgm:cxn modelId="{57AF2C1B-3B49-4231-94CC-A09037FA08CC}" type="presParOf" srcId="{15C1C1EC-DC40-4C3E-83B7-E8E7AA213083}" destId="{0C688BC0-7AC1-40D0-BA1A-812F1047DA73}" srcOrd="1" destOrd="0" presId="urn:microsoft.com/office/officeart/2005/8/layout/orgChart1"/>
    <dgm:cxn modelId="{7F4AF167-EAE8-4621-B0E9-9D0FD15353C7}" type="presParOf" srcId="{09E2E397-B08A-4762-9BC9-CE60F5750A68}" destId="{24EAD053-ECC4-46B5-B579-69C8FF485C87}" srcOrd="1" destOrd="0" presId="urn:microsoft.com/office/officeart/2005/8/layout/orgChart1"/>
    <dgm:cxn modelId="{B305FE8E-3A3E-4320-8749-1C9441596AB3}" type="presParOf" srcId="{09E2E397-B08A-4762-9BC9-CE60F5750A68}" destId="{98118BC6-806A-4595-8CB0-2425A43BA65B}" srcOrd="2" destOrd="0" presId="urn:microsoft.com/office/officeart/2005/8/layout/orgChart1"/>
    <dgm:cxn modelId="{155D5F67-C859-467B-8B60-2E2062B23F2F}" type="presParOf" srcId="{60CB6DC7-77D2-4A35-B8A4-2BD19E9716B0}" destId="{7BA73795-A245-467E-BE24-5416FD86209A}" srcOrd="2" destOrd="0" presId="urn:microsoft.com/office/officeart/2005/8/layout/orgChart1"/>
    <dgm:cxn modelId="{9BDC1681-0EBC-43D0-B007-1A5D0E8040E3}" type="presParOf" srcId="{60CB6DC7-77D2-4A35-B8A4-2BD19E9716B0}" destId="{586FD9D2-9F0F-4006-B06F-DF280926BC5B}" srcOrd="3" destOrd="0" presId="urn:microsoft.com/office/officeart/2005/8/layout/orgChart1"/>
    <dgm:cxn modelId="{078AF975-DD78-493C-B764-6A2EFAC58AB7}" type="presParOf" srcId="{586FD9D2-9F0F-4006-B06F-DF280926BC5B}" destId="{E7717D76-D0AF-4227-BE0A-FBDA3922C040}" srcOrd="0" destOrd="0" presId="urn:microsoft.com/office/officeart/2005/8/layout/orgChart1"/>
    <dgm:cxn modelId="{395399F1-276B-40D1-BAA4-EDA459361E47}" type="presParOf" srcId="{E7717D76-D0AF-4227-BE0A-FBDA3922C040}" destId="{33276428-B538-4463-97EC-AC510A8C1CB9}" srcOrd="0" destOrd="0" presId="urn:microsoft.com/office/officeart/2005/8/layout/orgChart1"/>
    <dgm:cxn modelId="{8365D2A4-2C5A-4650-AAA3-0A46C357FBB0}" type="presParOf" srcId="{E7717D76-D0AF-4227-BE0A-FBDA3922C040}" destId="{106B9E69-B0B2-4A80-B430-B387C3F41A3D}" srcOrd="1" destOrd="0" presId="urn:microsoft.com/office/officeart/2005/8/layout/orgChart1"/>
    <dgm:cxn modelId="{4BF4AE02-6566-45EE-B4B0-579E2FD350EF}" type="presParOf" srcId="{586FD9D2-9F0F-4006-B06F-DF280926BC5B}" destId="{41F7A624-7041-43D3-BDF2-7749114F50E6}" srcOrd="1" destOrd="0" presId="urn:microsoft.com/office/officeart/2005/8/layout/orgChart1"/>
    <dgm:cxn modelId="{7730033E-2C13-4082-855D-F6CF6F800424}" type="presParOf" srcId="{586FD9D2-9F0F-4006-B06F-DF280926BC5B}" destId="{F7095511-468E-4665-A09D-2B2006ECD36E}" srcOrd="2" destOrd="0" presId="urn:microsoft.com/office/officeart/2005/8/layout/orgChart1"/>
    <dgm:cxn modelId="{99EEC0E2-6F41-46D2-B901-82D032A206E0}" type="presParOf" srcId="{60CB6DC7-77D2-4A35-B8A4-2BD19E9716B0}" destId="{45494B74-3ED4-46BA-AC12-6DB58CD96B6A}" srcOrd="4" destOrd="0" presId="urn:microsoft.com/office/officeart/2005/8/layout/orgChart1"/>
    <dgm:cxn modelId="{96C96444-03C8-4114-834D-B3F26AFC4C64}" type="presParOf" srcId="{60CB6DC7-77D2-4A35-B8A4-2BD19E9716B0}" destId="{2BD2F572-E5B2-42F4-B1DA-B2DE90A50116}" srcOrd="5" destOrd="0" presId="urn:microsoft.com/office/officeart/2005/8/layout/orgChart1"/>
    <dgm:cxn modelId="{5075C07A-C739-489C-B8AE-6B0CAF35FF1E}" type="presParOf" srcId="{2BD2F572-E5B2-42F4-B1DA-B2DE90A50116}" destId="{4FB94DF8-8996-460D-952E-8570C8BF9E5F}" srcOrd="0" destOrd="0" presId="urn:microsoft.com/office/officeart/2005/8/layout/orgChart1"/>
    <dgm:cxn modelId="{FD91FBE4-0F4C-422D-842F-E3558EA19F87}" type="presParOf" srcId="{4FB94DF8-8996-460D-952E-8570C8BF9E5F}" destId="{D3CE5028-E662-40F1-9329-CA241092246B}" srcOrd="0" destOrd="0" presId="urn:microsoft.com/office/officeart/2005/8/layout/orgChart1"/>
    <dgm:cxn modelId="{C21EF18C-3063-4B61-B1E2-9A195FF693A6}" type="presParOf" srcId="{4FB94DF8-8996-460D-952E-8570C8BF9E5F}" destId="{796BCDEB-6F92-4D7F-9368-AAA1090A16E9}" srcOrd="1" destOrd="0" presId="urn:microsoft.com/office/officeart/2005/8/layout/orgChart1"/>
    <dgm:cxn modelId="{E906499A-1157-4A38-B56E-10254AB92FB5}" type="presParOf" srcId="{2BD2F572-E5B2-42F4-B1DA-B2DE90A50116}" destId="{7DD5ECEE-58F8-4608-9226-F38A81E8D15D}" srcOrd="1" destOrd="0" presId="urn:microsoft.com/office/officeart/2005/8/layout/orgChart1"/>
    <dgm:cxn modelId="{D308ECD5-CB7D-45BF-8CA4-A7245BBE7EAA}" type="presParOf" srcId="{2BD2F572-E5B2-42F4-B1DA-B2DE90A50116}" destId="{504DD2A7-B320-4E93-A2C4-D7DA9DED4FD8}" srcOrd="2" destOrd="0" presId="urn:microsoft.com/office/officeart/2005/8/layout/orgChart1"/>
    <dgm:cxn modelId="{3E9D3A7E-DF02-40F4-BF28-06BDF209D1A1}" type="presParOf" srcId="{60CB6DC7-77D2-4A35-B8A4-2BD19E9716B0}" destId="{23F44244-351A-4313-89DA-1D0C8020ABFA}" srcOrd="6" destOrd="0" presId="urn:microsoft.com/office/officeart/2005/8/layout/orgChart1"/>
    <dgm:cxn modelId="{4406E796-F811-4820-8B24-C459992AA824}" type="presParOf" srcId="{60CB6DC7-77D2-4A35-B8A4-2BD19E9716B0}" destId="{04D03080-FCDD-435B-9097-DA7E4214C741}" srcOrd="7" destOrd="0" presId="urn:microsoft.com/office/officeart/2005/8/layout/orgChart1"/>
    <dgm:cxn modelId="{D73603CF-DA69-48B0-8B6A-C7FFD7220C01}" type="presParOf" srcId="{04D03080-FCDD-435B-9097-DA7E4214C741}" destId="{1893CFF5-D809-477A-AFD5-27E7ACB3559D}" srcOrd="0" destOrd="0" presId="urn:microsoft.com/office/officeart/2005/8/layout/orgChart1"/>
    <dgm:cxn modelId="{0DEEC9B5-C361-4545-B755-496AA1E12289}" type="presParOf" srcId="{1893CFF5-D809-477A-AFD5-27E7ACB3559D}" destId="{612C0F5D-EFC2-4E92-8682-1B086BE24534}" srcOrd="0" destOrd="0" presId="urn:microsoft.com/office/officeart/2005/8/layout/orgChart1"/>
    <dgm:cxn modelId="{A0AE5A92-C74D-4F42-A1AA-E044A1329061}" type="presParOf" srcId="{1893CFF5-D809-477A-AFD5-27E7ACB3559D}" destId="{6328F3F3-0744-4439-B2E8-79062AEEC82D}" srcOrd="1" destOrd="0" presId="urn:microsoft.com/office/officeart/2005/8/layout/orgChart1"/>
    <dgm:cxn modelId="{543CE4AB-FB4C-4401-819B-6044E08FCAE7}" type="presParOf" srcId="{04D03080-FCDD-435B-9097-DA7E4214C741}" destId="{7B18954F-C92F-4A2E-960D-E7B54F3A9750}" srcOrd="1" destOrd="0" presId="urn:microsoft.com/office/officeart/2005/8/layout/orgChart1"/>
    <dgm:cxn modelId="{28760E7A-305F-4CEC-86DF-0468DFC5DC5C}" type="presParOf" srcId="{04D03080-FCDD-435B-9097-DA7E4214C741}" destId="{38245F34-9EDB-4FC2-955D-DC7CEC4103C2}" srcOrd="2" destOrd="0" presId="urn:microsoft.com/office/officeart/2005/8/layout/orgChart1"/>
    <dgm:cxn modelId="{7CD68D8B-76FC-4EF4-A760-5C2E0174CA1A}" type="presParOf" srcId="{60CB6DC7-77D2-4A35-B8A4-2BD19E9716B0}" destId="{1452AAE3-7C60-42E7-B48D-825D20B797F8}" srcOrd="8" destOrd="0" presId="urn:microsoft.com/office/officeart/2005/8/layout/orgChart1"/>
    <dgm:cxn modelId="{283CC3FC-E4B1-4363-A517-E4687F9D3631}" type="presParOf" srcId="{60CB6DC7-77D2-4A35-B8A4-2BD19E9716B0}" destId="{9E45F886-61EF-4A2B-95FB-0CBBAD1FA1AB}" srcOrd="9" destOrd="0" presId="urn:microsoft.com/office/officeart/2005/8/layout/orgChart1"/>
    <dgm:cxn modelId="{4435FA0E-DF96-4A42-8F30-9A7F11DBE257}" type="presParOf" srcId="{9E45F886-61EF-4A2B-95FB-0CBBAD1FA1AB}" destId="{CAB04ADC-B21C-4AA2-8AAC-AFD0BD8D6B35}" srcOrd="0" destOrd="0" presId="urn:microsoft.com/office/officeart/2005/8/layout/orgChart1"/>
    <dgm:cxn modelId="{FD2F6D13-C10B-4401-8C1E-512330279A97}" type="presParOf" srcId="{CAB04ADC-B21C-4AA2-8AAC-AFD0BD8D6B35}" destId="{54550EDA-FE5B-4D6E-AE5A-37DCEBD432C6}" srcOrd="0" destOrd="0" presId="urn:microsoft.com/office/officeart/2005/8/layout/orgChart1"/>
    <dgm:cxn modelId="{010AFD26-908E-422B-9C68-D1A7BCA42EA0}" type="presParOf" srcId="{CAB04ADC-B21C-4AA2-8AAC-AFD0BD8D6B35}" destId="{74913850-F680-4EE9-9C66-538498415C60}" srcOrd="1" destOrd="0" presId="urn:microsoft.com/office/officeart/2005/8/layout/orgChart1"/>
    <dgm:cxn modelId="{6189670A-6669-424B-869C-AD427AF3EA92}" type="presParOf" srcId="{9E45F886-61EF-4A2B-95FB-0CBBAD1FA1AB}" destId="{B4E13D2C-B175-46FB-8857-FCF23190FDFA}" srcOrd="1" destOrd="0" presId="urn:microsoft.com/office/officeart/2005/8/layout/orgChart1"/>
    <dgm:cxn modelId="{F0E26D88-02A1-47D2-82EF-E53A6731A01B}" type="presParOf" srcId="{9E45F886-61EF-4A2B-95FB-0CBBAD1FA1AB}" destId="{3CFB4F26-15BB-496E-BD23-D165B45E224C}" srcOrd="2" destOrd="0" presId="urn:microsoft.com/office/officeart/2005/8/layout/orgChart1"/>
    <dgm:cxn modelId="{83707874-5271-49A0-BCAF-C31009C3EA8F}" type="presParOf" srcId="{60CB6DC7-77D2-4A35-B8A4-2BD19E9716B0}" destId="{EF058589-0EAD-4540-BE50-3525EB86D2D6}" srcOrd="10" destOrd="0" presId="urn:microsoft.com/office/officeart/2005/8/layout/orgChart1"/>
    <dgm:cxn modelId="{91D2EA95-27A6-4C89-9DB5-3D5281839D0F}" type="presParOf" srcId="{60CB6DC7-77D2-4A35-B8A4-2BD19E9716B0}" destId="{EA31937F-D328-4B26-B242-667558808D4D}" srcOrd="11" destOrd="0" presId="urn:microsoft.com/office/officeart/2005/8/layout/orgChart1"/>
    <dgm:cxn modelId="{8CD7C68A-8DC7-4447-B6BA-E70B35E469EF}" type="presParOf" srcId="{EA31937F-D328-4B26-B242-667558808D4D}" destId="{E6C371F6-A193-4C42-8B28-DB711D4C3A43}" srcOrd="0" destOrd="0" presId="urn:microsoft.com/office/officeart/2005/8/layout/orgChart1"/>
    <dgm:cxn modelId="{8F273D7A-8888-4DD4-AB5C-30FB843DB49F}" type="presParOf" srcId="{E6C371F6-A193-4C42-8B28-DB711D4C3A43}" destId="{086D4EEE-5856-4CCD-A755-5AABC3D1B1C3}" srcOrd="0" destOrd="0" presId="urn:microsoft.com/office/officeart/2005/8/layout/orgChart1"/>
    <dgm:cxn modelId="{3A263640-7973-41CB-9AAA-DA9AAB078495}" type="presParOf" srcId="{E6C371F6-A193-4C42-8B28-DB711D4C3A43}" destId="{C15C84A0-24B0-40D1-BD62-B48FC5B8B2FE}" srcOrd="1" destOrd="0" presId="urn:microsoft.com/office/officeart/2005/8/layout/orgChart1"/>
    <dgm:cxn modelId="{0E36BA95-4069-4AC7-9007-1783E4F103AF}" type="presParOf" srcId="{EA31937F-D328-4B26-B242-667558808D4D}" destId="{1198569A-A42E-4D95-8E21-978D554A81DC}" srcOrd="1" destOrd="0" presId="urn:microsoft.com/office/officeart/2005/8/layout/orgChart1"/>
    <dgm:cxn modelId="{25323185-C71E-4FCE-AE63-6F4AEEBF2C42}" type="presParOf" srcId="{EA31937F-D328-4B26-B242-667558808D4D}" destId="{EC8AA261-2834-4FC7-92DA-D26E12D1671F}" srcOrd="2" destOrd="0" presId="urn:microsoft.com/office/officeart/2005/8/layout/orgChart1"/>
    <dgm:cxn modelId="{1B3F7B59-79FD-483B-B4FE-9A87E72CCF53}" type="presParOf" srcId="{60CB6DC7-77D2-4A35-B8A4-2BD19E9716B0}" destId="{19DAD4F4-BDD1-4B18-A7BA-ED86D65B24AD}" srcOrd="12" destOrd="0" presId="urn:microsoft.com/office/officeart/2005/8/layout/orgChart1"/>
    <dgm:cxn modelId="{E9472EC4-CC4F-479F-811A-763B0AF4C69F}" type="presParOf" srcId="{60CB6DC7-77D2-4A35-B8A4-2BD19E9716B0}" destId="{918A67D1-D052-4666-B5F9-11B942AAA1AA}" srcOrd="13" destOrd="0" presId="urn:microsoft.com/office/officeart/2005/8/layout/orgChart1"/>
    <dgm:cxn modelId="{A9D4ADC8-7CF5-43D1-BE46-FC0473C7A9FA}" type="presParOf" srcId="{918A67D1-D052-4666-B5F9-11B942AAA1AA}" destId="{D1F81C95-FEA0-4DAF-BB95-9E1EB7849588}" srcOrd="0" destOrd="0" presId="urn:microsoft.com/office/officeart/2005/8/layout/orgChart1"/>
    <dgm:cxn modelId="{83B086C0-938F-4351-A447-D0F179C81233}" type="presParOf" srcId="{D1F81C95-FEA0-4DAF-BB95-9E1EB7849588}" destId="{02741DF8-5B19-4907-BB9D-96B32D56E8E3}" srcOrd="0" destOrd="0" presId="urn:microsoft.com/office/officeart/2005/8/layout/orgChart1"/>
    <dgm:cxn modelId="{432B296D-F9DC-422D-9698-711BA5ED6CE2}" type="presParOf" srcId="{D1F81C95-FEA0-4DAF-BB95-9E1EB7849588}" destId="{F4DFE207-A4FE-4A34-BB45-7EE66CAF64F2}" srcOrd="1" destOrd="0" presId="urn:microsoft.com/office/officeart/2005/8/layout/orgChart1"/>
    <dgm:cxn modelId="{295F961E-9BAC-44E4-B5CD-2C4A5876870C}" type="presParOf" srcId="{918A67D1-D052-4666-B5F9-11B942AAA1AA}" destId="{7463ABDD-1B05-4C24-913B-A5F30C863DC6}" srcOrd="1" destOrd="0" presId="urn:microsoft.com/office/officeart/2005/8/layout/orgChart1"/>
    <dgm:cxn modelId="{F74C5167-B3D3-4ADC-A094-3BA165F65BA3}" type="presParOf" srcId="{918A67D1-D052-4666-B5F9-11B942AAA1AA}" destId="{34DB430E-9ED1-422E-8E1B-809AA8B2AC07}" srcOrd="2" destOrd="0" presId="urn:microsoft.com/office/officeart/2005/8/layout/orgChart1"/>
    <dgm:cxn modelId="{21C735C9-9386-47CB-AD35-2C412B136E03}" type="presParOf" srcId="{60CB6DC7-77D2-4A35-B8A4-2BD19E9716B0}" destId="{4285653A-9C3E-44D9-9A62-C46F51B50CB4}" srcOrd="14" destOrd="0" presId="urn:microsoft.com/office/officeart/2005/8/layout/orgChart1"/>
    <dgm:cxn modelId="{31E25283-15C5-4207-9050-B794335C1141}" type="presParOf" srcId="{60CB6DC7-77D2-4A35-B8A4-2BD19E9716B0}" destId="{3F7C7A20-0E24-446D-97FB-C9C76AF1DE89}" srcOrd="15" destOrd="0" presId="urn:microsoft.com/office/officeart/2005/8/layout/orgChart1"/>
    <dgm:cxn modelId="{8CF46A3E-F5DB-4059-93CD-B8C82F7DD296}" type="presParOf" srcId="{3F7C7A20-0E24-446D-97FB-C9C76AF1DE89}" destId="{B976113F-97B3-4177-9A4E-730F8F84FAB8}" srcOrd="0" destOrd="0" presId="urn:microsoft.com/office/officeart/2005/8/layout/orgChart1"/>
    <dgm:cxn modelId="{D1F239B4-803D-4FE4-A961-75EE20C744EE}" type="presParOf" srcId="{B976113F-97B3-4177-9A4E-730F8F84FAB8}" destId="{1C871BB5-62F6-4885-ACD0-7703A22589F8}" srcOrd="0" destOrd="0" presId="urn:microsoft.com/office/officeart/2005/8/layout/orgChart1"/>
    <dgm:cxn modelId="{B294F7B6-EF7D-422B-9E12-CBA579AA2813}" type="presParOf" srcId="{B976113F-97B3-4177-9A4E-730F8F84FAB8}" destId="{40EFDCFE-6259-4D34-8B44-87E278B72383}" srcOrd="1" destOrd="0" presId="urn:microsoft.com/office/officeart/2005/8/layout/orgChart1"/>
    <dgm:cxn modelId="{B5C9A5B6-7ACD-436F-B750-36E6BBFE77E0}" type="presParOf" srcId="{3F7C7A20-0E24-446D-97FB-C9C76AF1DE89}" destId="{B91B8244-32AD-42A4-92D4-CB4770897114}" srcOrd="1" destOrd="0" presId="urn:microsoft.com/office/officeart/2005/8/layout/orgChart1"/>
    <dgm:cxn modelId="{7589D8F5-FABA-4536-9AEB-E3DBC98B0760}" type="presParOf" srcId="{3F7C7A20-0E24-446D-97FB-C9C76AF1DE89}" destId="{1970A3A8-004E-441D-9602-3AE4BFF966BB}" srcOrd="2" destOrd="0" presId="urn:microsoft.com/office/officeart/2005/8/layout/orgChart1"/>
    <dgm:cxn modelId="{DF6417F3-CD00-4C94-ADEE-D4EC5CE73168}" type="presParOf" srcId="{60CB6DC7-77D2-4A35-B8A4-2BD19E9716B0}" destId="{E051DEF9-EB24-4E61-8DDF-28711B3D1961}" srcOrd="16" destOrd="0" presId="urn:microsoft.com/office/officeart/2005/8/layout/orgChart1"/>
    <dgm:cxn modelId="{B5F2009A-6F23-4127-9C9F-17EC6A85BEEE}" type="presParOf" srcId="{60CB6DC7-77D2-4A35-B8A4-2BD19E9716B0}" destId="{1790A086-014C-48DB-898D-CAF28D640590}" srcOrd="17" destOrd="0" presId="urn:microsoft.com/office/officeart/2005/8/layout/orgChart1"/>
    <dgm:cxn modelId="{26341BB1-4249-402A-950D-02B04BCB375B}" type="presParOf" srcId="{1790A086-014C-48DB-898D-CAF28D640590}" destId="{44C7FE0A-DC70-4DAA-AD69-1B9A412EF065}" srcOrd="0" destOrd="0" presId="urn:microsoft.com/office/officeart/2005/8/layout/orgChart1"/>
    <dgm:cxn modelId="{7608DD28-35FD-4103-9D7C-C152D4655194}" type="presParOf" srcId="{44C7FE0A-DC70-4DAA-AD69-1B9A412EF065}" destId="{04901C3C-C9E4-4718-A6DB-6FAFE385C3B5}" srcOrd="0" destOrd="0" presId="urn:microsoft.com/office/officeart/2005/8/layout/orgChart1"/>
    <dgm:cxn modelId="{5D67BCDF-77F5-48AF-9C02-AEC90710C2C3}" type="presParOf" srcId="{44C7FE0A-DC70-4DAA-AD69-1B9A412EF065}" destId="{CC92D6C7-2693-49F6-B644-D26F4B67C635}" srcOrd="1" destOrd="0" presId="urn:microsoft.com/office/officeart/2005/8/layout/orgChart1"/>
    <dgm:cxn modelId="{24CBC8DD-2E5E-48FB-A85B-888660733431}" type="presParOf" srcId="{1790A086-014C-48DB-898D-CAF28D640590}" destId="{E15BAABB-15F0-4486-ACDD-ECAB66CCEA8C}" srcOrd="1" destOrd="0" presId="urn:microsoft.com/office/officeart/2005/8/layout/orgChart1"/>
    <dgm:cxn modelId="{F5895AB4-F6ED-431F-A04D-2EA319EE1C79}" type="presParOf" srcId="{1790A086-014C-48DB-898D-CAF28D640590}" destId="{CEB5D3E4-D6D6-4957-9B31-B5C80A35534C}" srcOrd="2" destOrd="0" presId="urn:microsoft.com/office/officeart/2005/8/layout/orgChart1"/>
    <dgm:cxn modelId="{A3FE4297-2CA3-4258-A3DD-EDBC10496217}" type="presParOf" srcId="{60CB6DC7-77D2-4A35-B8A4-2BD19E9716B0}" destId="{222B6181-6608-4696-9457-D00D9C39803B}" srcOrd="18" destOrd="0" presId="urn:microsoft.com/office/officeart/2005/8/layout/orgChart1"/>
    <dgm:cxn modelId="{B302EAC5-AB40-454C-93E5-7B9C72591256}" type="presParOf" srcId="{60CB6DC7-77D2-4A35-B8A4-2BD19E9716B0}" destId="{9B40B91E-322C-4AA4-8EA8-780DA6A45BE5}" srcOrd="19" destOrd="0" presId="urn:microsoft.com/office/officeart/2005/8/layout/orgChart1"/>
    <dgm:cxn modelId="{986F9B46-0EA2-4F8C-8E91-DE7F190BD807}" type="presParOf" srcId="{9B40B91E-322C-4AA4-8EA8-780DA6A45BE5}" destId="{BDCF7894-B77B-4064-BF1E-A1B44394E03B}" srcOrd="0" destOrd="0" presId="urn:microsoft.com/office/officeart/2005/8/layout/orgChart1"/>
    <dgm:cxn modelId="{B48F0127-CE0F-458E-9797-9C5A4DF26FAB}" type="presParOf" srcId="{BDCF7894-B77B-4064-BF1E-A1B44394E03B}" destId="{116F8CE3-A21E-4C42-8A05-643D5FE31379}" srcOrd="0" destOrd="0" presId="urn:microsoft.com/office/officeart/2005/8/layout/orgChart1"/>
    <dgm:cxn modelId="{73EE0025-6FDC-4F28-8A91-8880A13291BC}" type="presParOf" srcId="{BDCF7894-B77B-4064-BF1E-A1B44394E03B}" destId="{0EB445A3-65D6-4932-8805-A0DBA0D91855}" srcOrd="1" destOrd="0" presId="urn:microsoft.com/office/officeart/2005/8/layout/orgChart1"/>
    <dgm:cxn modelId="{FC56FDE7-D464-4648-B701-CC7F32FF838B}" type="presParOf" srcId="{9B40B91E-322C-4AA4-8EA8-780DA6A45BE5}" destId="{C0D9C6E3-2178-4442-8BD2-1E17CFD69DFB}" srcOrd="1" destOrd="0" presId="urn:microsoft.com/office/officeart/2005/8/layout/orgChart1"/>
    <dgm:cxn modelId="{007966EF-EC3A-4F03-A44B-CF1AA76586AE}" type="presParOf" srcId="{9B40B91E-322C-4AA4-8EA8-780DA6A45BE5}" destId="{BAA5AFA4-0178-4E56-8929-61EBB54BD925}" srcOrd="2" destOrd="0" presId="urn:microsoft.com/office/officeart/2005/8/layout/orgChart1"/>
    <dgm:cxn modelId="{8A87F240-24F3-4E42-9011-FF7F0DB63D70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8C4787F-5712-4CA4-91E2-D568E1962A94}" type="presOf" srcId="{229EED26-B32A-4EAA-9BC7-9172C72B77A4}" destId="{45494B74-3ED4-46BA-AC12-6DB58CD96B6A}" srcOrd="0" destOrd="0" presId="urn:microsoft.com/office/officeart/2005/8/layout/orgChart1"/>
    <dgm:cxn modelId="{050304C0-D9FD-460F-9162-9B22AC8F5038}" type="presOf" srcId="{18D177C1-524B-4A5E-BB2A-51D15420D5EC}" destId="{BFF4297D-9DD5-4F82-A9FC-F8971922BE74}" srcOrd="0" destOrd="0" presId="urn:microsoft.com/office/officeart/2005/8/layout/orgChart1"/>
    <dgm:cxn modelId="{ED56DE91-6460-4094-B895-7D1FD770E163}" type="presOf" srcId="{F7E492C0-D75F-483F-B208-20528FF56183}" destId="{6328F3F3-0744-4439-B2E8-79062AEEC82D}" srcOrd="1" destOrd="0" presId="urn:microsoft.com/office/officeart/2005/8/layout/orgChart1"/>
    <dgm:cxn modelId="{22FC02A2-069D-408E-93B4-D910A24A9782}" type="presOf" srcId="{815BE3AE-520C-401A-A055-DEC3D7FE5E42}" destId="{894B5E8F-9592-4CE9-B1C0-6BE0E501D811}" srcOrd="0" destOrd="0" presId="urn:microsoft.com/office/officeart/2005/8/layout/orgChart1"/>
    <dgm:cxn modelId="{E6F35EFB-2B55-4087-B4C5-F08766F85D40}" type="presOf" srcId="{0B72B09D-2B6B-491D-84E3-8D273CC5A045}" destId="{4285653A-9C3E-44D9-9A62-C46F51B50CB4}" srcOrd="0" destOrd="0" presId="urn:microsoft.com/office/officeart/2005/8/layout/orgChart1"/>
    <dgm:cxn modelId="{FAE59C8F-AC4D-4E5A-BFD3-DADBD7F25A53}" type="presOf" srcId="{BD8BAC0E-89CF-48E6-B661-423D85A2D0A4}" destId="{54550EDA-FE5B-4D6E-AE5A-37DCEBD432C6}" srcOrd="0" destOrd="0" presId="urn:microsoft.com/office/officeart/2005/8/layout/orgChart1"/>
    <dgm:cxn modelId="{170315E7-E994-49EE-99F6-9729EEA187D8}" type="presOf" srcId="{209D2B16-0651-4761-AF34-AF11EC34ABAF}" destId="{40EFDCFE-6259-4D34-8B44-87E278B72383}" srcOrd="1" destOrd="0" presId="urn:microsoft.com/office/officeart/2005/8/layout/orgChart1"/>
    <dgm:cxn modelId="{3C382FC4-71DA-405D-81C7-7BB17569AC82}" type="presOf" srcId="{209D2B16-0651-4761-AF34-AF11EC34ABAF}" destId="{1C871BB5-62F6-4885-ACD0-7703A22589F8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C00C5A45-13A0-4D7C-8534-9C412A44F29B}" type="presOf" srcId="{D6BAF78C-B810-4056-AEF8-944BF2239042}" destId="{A0751396-217E-4E2F-971C-00D04A696A6F}" srcOrd="0" destOrd="0" presId="urn:microsoft.com/office/officeart/2005/8/layout/orgChart1"/>
    <dgm:cxn modelId="{4CE9F347-645F-45A0-9F9E-165D949DAE51}" type="presOf" srcId="{B194E6A4-343B-4897-91E1-32A66AF365E3}" destId="{E051DEF9-EB24-4E61-8DDF-28711B3D1961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F44000B-52F8-40DC-8A81-00B46BF15585}" type="presOf" srcId="{ED5178BE-DB7A-4128-90DE-10D3BAD51C26}" destId="{0EB445A3-65D6-4932-8805-A0DBA0D91855}" srcOrd="1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C7521F00-25EC-45DA-BE2E-752B32882A09}" type="presOf" srcId="{66D3B1A6-EC79-4688-9FD8-3631C52892A8}" destId="{1452AAE3-7C60-42E7-B48D-825D20B797F8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F4DDC22A-4683-4573-A730-CD05BF466C85}" type="presOf" srcId="{37F786C1-9D59-4051-8EA8-8B35A42D16F5}" destId="{19DAD4F4-BDD1-4B18-A7BA-ED86D65B24AD}" srcOrd="0" destOrd="0" presId="urn:microsoft.com/office/officeart/2005/8/layout/orgChart1"/>
    <dgm:cxn modelId="{3181FD66-9393-4580-B0F8-82B2EFD0DC8D}" type="presOf" srcId="{BD8BAC0E-89CF-48E6-B661-423D85A2D0A4}" destId="{74913850-F680-4EE9-9C66-538498415C60}" srcOrd="1" destOrd="0" presId="urn:microsoft.com/office/officeart/2005/8/layout/orgChart1"/>
    <dgm:cxn modelId="{8473AFFF-EF99-47B6-863F-FE0CBD881941}" type="presOf" srcId="{52A7B299-987B-4C85-966A-44913F9C8407}" destId="{23F44244-351A-4313-89DA-1D0C8020ABFA}" srcOrd="0" destOrd="0" presId="urn:microsoft.com/office/officeart/2005/8/layout/orgChart1"/>
    <dgm:cxn modelId="{30F56947-4F07-4876-B3F3-D1ADF5843F43}" type="presOf" srcId="{CFB979D6-F55C-4C35-8C9E-410527FCC021}" destId="{106B9E69-B0B2-4A80-B430-B387C3F41A3D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8A1FC528-6E68-4B00-8D41-59486E27C958}" type="presOf" srcId="{ED5178BE-DB7A-4128-90DE-10D3BAD51C26}" destId="{116F8CE3-A21E-4C42-8A05-643D5FE31379}" srcOrd="0" destOrd="0" presId="urn:microsoft.com/office/officeart/2005/8/layout/orgChart1"/>
    <dgm:cxn modelId="{0CBA1E5A-8123-4055-B8B5-CED5538F56C1}" type="presOf" srcId="{86D92570-30BE-4FC6-AB1F-3EF239C7C587}" destId="{222B6181-6608-4696-9457-D00D9C39803B}" srcOrd="0" destOrd="0" presId="urn:microsoft.com/office/officeart/2005/8/layout/orgChart1"/>
    <dgm:cxn modelId="{6F554936-6A03-486A-9315-738F71797AB4}" type="presOf" srcId="{51334DF0-F427-4345-95B1-1889CAB9077B}" destId="{7BA73795-A245-467E-BE24-5416FD86209A}" srcOrd="0" destOrd="0" presId="urn:microsoft.com/office/officeart/2005/8/layout/orgChart1"/>
    <dgm:cxn modelId="{0C810995-8C54-4947-8661-618B779662D0}" type="presOf" srcId="{99EADA56-EACC-4463-9172-D13F14025A35}" destId="{0C688BC0-7AC1-40D0-BA1A-812F1047DA73}" srcOrd="1" destOrd="0" presId="urn:microsoft.com/office/officeart/2005/8/layout/orgChart1"/>
    <dgm:cxn modelId="{662C2B31-A2FA-41FD-9920-6388F98E7D40}" type="presOf" srcId="{E5ADD0F3-3D14-4723-84F1-B7D2F082ED36}" destId="{C15C84A0-24B0-40D1-BD62-B48FC5B8B2FE}" srcOrd="1" destOrd="0" presId="urn:microsoft.com/office/officeart/2005/8/layout/orgChart1"/>
    <dgm:cxn modelId="{E96EA706-2A02-4AD6-8178-1D269A4BCF9E}" type="presOf" srcId="{D6BAF78C-B810-4056-AEF8-944BF2239042}" destId="{795D1D43-E1F6-4FE7-96DC-9DC569EB1645}" srcOrd="1" destOrd="0" presId="urn:microsoft.com/office/officeart/2005/8/layout/orgChart1"/>
    <dgm:cxn modelId="{21CF2C44-9250-40A0-9A00-1095D47C13FA}" type="presOf" srcId="{0EBCA0ED-4E9E-47AC-95AD-E5969C27F72B}" destId="{CC92D6C7-2693-49F6-B644-D26F4B67C635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C0951807-5E0D-4D49-8A83-68F0E8FCDDD0}" type="presOf" srcId="{9BF821AB-73D7-46E1-908F-129515DC495D}" destId="{796BCDEB-6F92-4D7F-9368-AAA1090A16E9}" srcOrd="1" destOrd="0" presId="urn:microsoft.com/office/officeart/2005/8/layout/orgChart1"/>
    <dgm:cxn modelId="{257551D4-B74A-456C-87FF-0C36B8A6F5A1}" type="presOf" srcId="{754F6713-7476-4A81-8DDB-06AC19D18242}" destId="{EF058589-0EAD-4540-BE50-3525EB86D2D6}" srcOrd="0" destOrd="0" presId="urn:microsoft.com/office/officeart/2005/8/layout/orgChart1"/>
    <dgm:cxn modelId="{6B8B897C-6689-450E-B90E-E136994BEC8A}" type="presOf" srcId="{99EADA56-EACC-4463-9172-D13F14025A35}" destId="{24AE9095-9813-42A7-BD70-FBFF559B67F0}" srcOrd="0" destOrd="0" presId="urn:microsoft.com/office/officeart/2005/8/layout/orgChart1"/>
    <dgm:cxn modelId="{5551FF18-1B48-4501-807D-B4E88FC24C6D}" type="presOf" srcId="{E5ADD0F3-3D14-4723-84F1-B7D2F082ED36}" destId="{086D4EEE-5856-4CCD-A755-5AABC3D1B1C3}" srcOrd="0" destOrd="0" presId="urn:microsoft.com/office/officeart/2005/8/layout/orgChart1"/>
    <dgm:cxn modelId="{3367619B-C591-4BE9-A163-38944C859B49}" type="presOf" srcId="{08C27CB2-FCF0-4D44-A11A-51AB8C303D76}" destId="{F4DFE207-A4FE-4A34-BB45-7EE66CAF64F2}" srcOrd="1" destOrd="0" presId="urn:microsoft.com/office/officeart/2005/8/layout/orgChart1"/>
    <dgm:cxn modelId="{10D2DD0B-8480-4754-8DB9-A8B855EC4818}" type="presOf" srcId="{F7E492C0-D75F-483F-B208-20528FF56183}" destId="{612C0F5D-EFC2-4E92-8682-1B086BE2453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C491E481-DE0C-4622-9781-E1BAD7098F4E}" type="presOf" srcId="{CFB979D6-F55C-4C35-8C9E-410527FCC021}" destId="{33276428-B538-4463-97EC-AC510A8C1CB9}" srcOrd="0" destOrd="0" presId="urn:microsoft.com/office/officeart/2005/8/layout/orgChart1"/>
    <dgm:cxn modelId="{AF335900-0ACA-40D4-A7B2-B2B60190D9E5}" type="presOf" srcId="{08C27CB2-FCF0-4D44-A11A-51AB8C303D76}" destId="{02741DF8-5B19-4907-BB9D-96B32D56E8E3}" srcOrd="0" destOrd="0" presId="urn:microsoft.com/office/officeart/2005/8/layout/orgChart1"/>
    <dgm:cxn modelId="{3B355AF3-9F90-4D0B-AF97-EBB843C331A6}" type="presOf" srcId="{0EBCA0ED-4E9E-47AC-95AD-E5969C27F72B}" destId="{04901C3C-C9E4-4718-A6DB-6FAFE385C3B5}" srcOrd="0" destOrd="0" presId="urn:microsoft.com/office/officeart/2005/8/layout/orgChart1"/>
    <dgm:cxn modelId="{064F9206-1D8A-46D0-AB21-23A1E69F3215}" type="presOf" srcId="{9BF821AB-73D7-46E1-908F-129515DC495D}" destId="{D3CE5028-E662-40F1-9329-CA241092246B}" srcOrd="0" destOrd="0" presId="urn:microsoft.com/office/officeart/2005/8/layout/orgChart1"/>
    <dgm:cxn modelId="{9DC113F5-43DB-47B0-BC67-BF8B2FAD1AB9}" type="presParOf" srcId="{894B5E8F-9592-4CE9-B1C0-6BE0E501D811}" destId="{F6E6FEAD-6DBB-41DF-AA5C-F2D7862E1A0F}" srcOrd="0" destOrd="0" presId="urn:microsoft.com/office/officeart/2005/8/layout/orgChart1"/>
    <dgm:cxn modelId="{369F7E7A-7B36-44EF-B779-A1923D3A12DD}" type="presParOf" srcId="{F6E6FEAD-6DBB-41DF-AA5C-F2D7862E1A0F}" destId="{F86EFF71-763B-4D0E-A9F8-B881FD6D4458}" srcOrd="0" destOrd="0" presId="urn:microsoft.com/office/officeart/2005/8/layout/orgChart1"/>
    <dgm:cxn modelId="{BD35092A-B3EC-46D5-AC71-10114ACCE458}" type="presParOf" srcId="{F86EFF71-763B-4D0E-A9F8-B881FD6D4458}" destId="{A0751396-217E-4E2F-971C-00D04A696A6F}" srcOrd="0" destOrd="0" presId="urn:microsoft.com/office/officeart/2005/8/layout/orgChart1"/>
    <dgm:cxn modelId="{24DEB1B5-29C5-4B08-97D6-E6340571E177}" type="presParOf" srcId="{F86EFF71-763B-4D0E-A9F8-B881FD6D4458}" destId="{795D1D43-E1F6-4FE7-96DC-9DC569EB1645}" srcOrd="1" destOrd="0" presId="urn:microsoft.com/office/officeart/2005/8/layout/orgChart1"/>
    <dgm:cxn modelId="{19FADBD4-ED10-48FB-B866-DC9457BCCBDB}" type="presParOf" srcId="{F6E6FEAD-6DBB-41DF-AA5C-F2D7862E1A0F}" destId="{60CB6DC7-77D2-4A35-B8A4-2BD19E9716B0}" srcOrd="1" destOrd="0" presId="urn:microsoft.com/office/officeart/2005/8/layout/orgChart1"/>
    <dgm:cxn modelId="{FF5D317E-9D7D-4B16-BF91-E571EAF29783}" type="presParOf" srcId="{60CB6DC7-77D2-4A35-B8A4-2BD19E9716B0}" destId="{BFF4297D-9DD5-4F82-A9FC-F8971922BE74}" srcOrd="0" destOrd="0" presId="urn:microsoft.com/office/officeart/2005/8/layout/orgChart1"/>
    <dgm:cxn modelId="{B06367CD-3917-43E6-951A-1A6A2DF628F0}" type="presParOf" srcId="{60CB6DC7-77D2-4A35-B8A4-2BD19E9716B0}" destId="{09E2E397-B08A-4762-9BC9-CE60F5750A68}" srcOrd="1" destOrd="0" presId="urn:microsoft.com/office/officeart/2005/8/layout/orgChart1"/>
    <dgm:cxn modelId="{B14F780A-B3BA-469E-8108-770DEF311AB6}" type="presParOf" srcId="{09E2E397-B08A-4762-9BC9-CE60F5750A68}" destId="{15C1C1EC-DC40-4C3E-83B7-E8E7AA213083}" srcOrd="0" destOrd="0" presId="urn:microsoft.com/office/officeart/2005/8/layout/orgChart1"/>
    <dgm:cxn modelId="{3622677F-04AB-4743-B223-3A5B42898C35}" type="presParOf" srcId="{15C1C1EC-DC40-4C3E-83B7-E8E7AA213083}" destId="{24AE9095-9813-42A7-BD70-FBFF559B67F0}" srcOrd="0" destOrd="0" presId="urn:microsoft.com/office/officeart/2005/8/layout/orgChart1"/>
    <dgm:cxn modelId="{1BDCC7FA-CE9E-419B-8D66-11100F9C59E6}" type="presParOf" srcId="{15C1C1EC-DC40-4C3E-83B7-E8E7AA213083}" destId="{0C688BC0-7AC1-40D0-BA1A-812F1047DA73}" srcOrd="1" destOrd="0" presId="urn:microsoft.com/office/officeart/2005/8/layout/orgChart1"/>
    <dgm:cxn modelId="{8F4DA33A-CBD3-4B88-914B-698AAF4A3BCE}" type="presParOf" srcId="{09E2E397-B08A-4762-9BC9-CE60F5750A68}" destId="{24EAD053-ECC4-46B5-B579-69C8FF485C87}" srcOrd="1" destOrd="0" presId="urn:microsoft.com/office/officeart/2005/8/layout/orgChart1"/>
    <dgm:cxn modelId="{CC2DA221-9EF5-4FEE-9610-358984C4D6C6}" type="presParOf" srcId="{09E2E397-B08A-4762-9BC9-CE60F5750A68}" destId="{98118BC6-806A-4595-8CB0-2425A43BA65B}" srcOrd="2" destOrd="0" presId="urn:microsoft.com/office/officeart/2005/8/layout/orgChart1"/>
    <dgm:cxn modelId="{4438E650-D699-420F-9827-4C2A017D5137}" type="presParOf" srcId="{60CB6DC7-77D2-4A35-B8A4-2BD19E9716B0}" destId="{7BA73795-A245-467E-BE24-5416FD86209A}" srcOrd="2" destOrd="0" presId="urn:microsoft.com/office/officeart/2005/8/layout/orgChart1"/>
    <dgm:cxn modelId="{C4A534AC-960B-4A40-BE3E-A53308174FB8}" type="presParOf" srcId="{60CB6DC7-77D2-4A35-B8A4-2BD19E9716B0}" destId="{586FD9D2-9F0F-4006-B06F-DF280926BC5B}" srcOrd="3" destOrd="0" presId="urn:microsoft.com/office/officeart/2005/8/layout/orgChart1"/>
    <dgm:cxn modelId="{6BE1F248-7DAD-4767-A225-5CD3516FE50A}" type="presParOf" srcId="{586FD9D2-9F0F-4006-B06F-DF280926BC5B}" destId="{E7717D76-D0AF-4227-BE0A-FBDA3922C040}" srcOrd="0" destOrd="0" presId="urn:microsoft.com/office/officeart/2005/8/layout/orgChart1"/>
    <dgm:cxn modelId="{D60C8EE0-3B4A-40C7-A04C-137F383431B3}" type="presParOf" srcId="{E7717D76-D0AF-4227-BE0A-FBDA3922C040}" destId="{33276428-B538-4463-97EC-AC510A8C1CB9}" srcOrd="0" destOrd="0" presId="urn:microsoft.com/office/officeart/2005/8/layout/orgChart1"/>
    <dgm:cxn modelId="{854D5B48-A4E9-4467-9FC1-3985EDFAE594}" type="presParOf" srcId="{E7717D76-D0AF-4227-BE0A-FBDA3922C040}" destId="{106B9E69-B0B2-4A80-B430-B387C3F41A3D}" srcOrd="1" destOrd="0" presId="urn:microsoft.com/office/officeart/2005/8/layout/orgChart1"/>
    <dgm:cxn modelId="{F433C4EE-5029-4F52-B04F-DD411D3A8BD7}" type="presParOf" srcId="{586FD9D2-9F0F-4006-B06F-DF280926BC5B}" destId="{41F7A624-7041-43D3-BDF2-7749114F50E6}" srcOrd="1" destOrd="0" presId="urn:microsoft.com/office/officeart/2005/8/layout/orgChart1"/>
    <dgm:cxn modelId="{78FC8672-4D1D-4CC3-98D7-55ADCB7BAB8B}" type="presParOf" srcId="{586FD9D2-9F0F-4006-B06F-DF280926BC5B}" destId="{F7095511-468E-4665-A09D-2B2006ECD36E}" srcOrd="2" destOrd="0" presId="urn:microsoft.com/office/officeart/2005/8/layout/orgChart1"/>
    <dgm:cxn modelId="{3387FA92-F206-4661-B43D-45EF00182BE2}" type="presParOf" srcId="{60CB6DC7-77D2-4A35-B8A4-2BD19E9716B0}" destId="{45494B74-3ED4-46BA-AC12-6DB58CD96B6A}" srcOrd="4" destOrd="0" presId="urn:microsoft.com/office/officeart/2005/8/layout/orgChart1"/>
    <dgm:cxn modelId="{57534DA0-2EED-49F6-9F2D-80D612B68DE5}" type="presParOf" srcId="{60CB6DC7-77D2-4A35-B8A4-2BD19E9716B0}" destId="{2BD2F572-E5B2-42F4-B1DA-B2DE90A50116}" srcOrd="5" destOrd="0" presId="urn:microsoft.com/office/officeart/2005/8/layout/orgChart1"/>
    <dgm:cxn modelId="{12885A47-1C79-4E56-B565-B2FE50165348}" type="presParOf" srcId="{2BD2F572-E5B2-42F4-B1DA-B2DE90A50116}" destId="{4FB94DF8-8996-460D-952E-8570C8BF9E5F}" srcOrd="0" destOrd="0" presId="urn:microsoft.com/office/officeart/2005/8/layout/orgChart1"/>
    <dgm:cxn modelId="{53A83CDA-9005-4222-8324-04AA851CBEC7}" type="presParOf" srcId="{4FB94DF8-8996-460D-952E-8570C8BF9E5F}" destId="{D3CE5028-E662-40F1-9329-CA241092246B}" srcOrd="0" destOrd="0" presId="urn:microsoft.com/office/officeart/2005/8/layout/orgChart1"/>
    <dgm:cxn modelId="{E753659A-24EA-46A8-997B-DFAC9DBE28FC}" type="presParOf" srcId="{4FB94DF8-8996-460D-952E-8570C8BF9E5F}" destId="{796BCDEB-6F92-4D7F-9368-AAA1090A16E9}" srcOrd="1" destOrd="0" presId="urn:microsoft.com/office/officeart/2005/8/layout/orgChart1"/>
    <dgm:cxn modelId="{B0026582-8683-4EA5-91E0-6DF2ED3A86E9}" type="presParOf" srcId="{2BD2F572-E5B2-42F4-B1DA-B2DE90A50116}" destId="{7DD5ECEE-58F8-4608-9226-F38A81E8D15D}" srcOrd="1" destOrd="0" presId="urn:microsoft.com/office/officeart/2005/8/layout/orgChart1"/>
    <dgm:cxn modelId="{CD48CED6-A9FA-4657-8974-DE58086452C0}" type="presParOf" srcId="{2BD2F572-E5B2-42F4-B1DA-B2DE90A50116}" destId="{504DD2A7-B320-4E93-A2C4-D7DA9DED4FD8}" srcOrd="2" destOrd="0" presId="urn:microsoft.com/office/officeart/2005/8/layout/orgChart1"/>
    <dgm:cxn modelId="{4C7F89BE-EA66-4278-9547-3C8E29FE6B87}" type="presParOf" srcId="{60CB6DC7-77D2-4A35-B8A4-2BD19E9716B0}" destId="{23F44244-351A-4313-89DA-1D0C8020ABFA}" srcOrd="6" destOrd="0" presId="urn:microsoft.com/office/officeart/2005/8/layout/orgChart1"/>
    <dgm:cxn modelId="{3E18EB23-D94E-475C-AB1F-6C7EDDBE6BD1}" type="presParOf" srcId="{60CB6DC7-77D2-4A35-B8A4-2BD19E9716B0}" destId="{04D03080-FCDD-435B-9097-DA7E4214C741}" srcOrd="7" destOrd="0" presId="urn:microsoft.com/office/officeart/2005/8/layout/orgChart1"/>
    <dgm:cxn modelId="{841276A8-DE91-4656-B745-AE7E240F1E94}" type="presParOf" srcId="{04D03080-FCDD-435B-9097-DA7E4214C741}" destId="{1893CFF5-D809-477A-AFD5-27E7ACB3559D}" srcOrd="0" destOrd="0" presId="urn:microsoft.com/office/officeart/2005/8/layout/orgChart1"/>
    <dgm:cxn modelId="{F164E47E-2969-4D00-A92B-72F920F4CD0C}" type="presParOf" srcId="{1893CFF5-D809-477A-AFD5-27E7ACB3559D}" destId="{612C0F5D-EFC2-4E92-8682-1B086BE24534}" srcOrd="0" destOrd="0" presId="urn:microsoft.com/office/officeart/2005/8/layout/orgChart1"/>
    <dgm:cxn modelId="{16EB490C-F69B-44D0-AF00-CF45CDC47C6D}" type="presParOf" srcId="{1893CFF5-D809-477A-AFD5-27E7ACB3559D}" destId="{6328F3F3-0744-4439-B2E8-79062AEEC82D}" srcOrd="1" destOrd="0" presId="urn:microsoft.com/office/officeart/2005/8/layout/orgChart1"/>
    <dgm:cxn modelId="{617ADADA-2131-4537-B7F7-E19D463E6353}" type="presParOf" srcId="{04D03080-FCDD-435B-9097-DA7E4214C741}" destId="{7B18954F-C92F-4A2E-960D-E7B54F3A9750}" srcOrd="1" destOrd="0" presId="urn:microsoft.com/office/officeart/2005/8/layout/orgChart1"/>
    <dgm:cxn modelId="{3FD0DAFF-F073-4AEA-BEF2-D38EEAA1132A}" type="presParOf" srcId="{04D03080-FCDD-435B-9097-DA7E4214C741}" destId="{38245F34-9EDB-4FC2-955D-DC7CEC4103C2}" srcOrd="2" destOrd="0" presId="urn:microsoft.com/office/officeart/2005/8/layout/orgChart1"/>
    <dgm:cxn modelId="{4AF55C65-8FB0-45F5-B38A-08C7ED188B99}" type="presParOf" srcId="{60CB6DC7-77D2-4A35-B8A4-2BD19E9716B0}" destId="{1452AAE3-7C60-42E7-B48D-825D20B797F8}" srcOrd="8" destOrd="0" presId="urn:microsoft.com/office/officeart/2005/8/layout/orgChart1"/>
    <dgm:cxn modelId="{C3FDCF9C-2B02-4157-B32D-A7B18D006D7B}" type="presParOf" srcId="{60CB6DC7-77D2-4A35-B8A4-2BD19E9716B0}" destId="{9E45F886-61EF-4A2B-95FB-0CBBAD1FA1AB}" srcOrd="9" destOrd="0" presId="urn:microsoft.com/office/officeart/2005/8/layout/orgChart1"/>
    <dgm:cxn modelId="{7D3C3FFB-A713-41F3-ADEE-1B14A1977EE5}" type="presParOf" srcId="{9E45F886-61EF-4A2B-95FB-0CBBAD1FA1AB}" destId="{CAB04ADC-B21C-4AA2-8AAC-AFD0BD8D6B35}" srcOrd="0" destOrd="0" presId="urn:microsoft.com/office/officeart/2005/8/layout/orgChart1"/>
    <dgm:cxn modelId="{4FAFA7B9-7270-46BA-B3D4-3499363A12EC}" type="presParOf" srcId="{CAB04ADC-B21C-4AA2-8AAC-AFD0BD8D6B35}" destId="{54550EDA-FE5B-4D6E-AE5A-37DCEBD432C6}" srcOrd="0" destOrd="0" presId="urn:microsoft.com/office/officeart/2005/8/layout/orgChart1"/>
    <dgm:cxn modelId="{BC4CBE25-1D5F-4ADA-8301-9299754C8890}" type="presParOf" srcId="{CAB04ADC-B21C-4AA2-8AAC-AFD0BD8D6B35}" destId="{74913850-F680-4EE9-9C66-538498415C60}" srcOrd="1" destOrd="0" presId="urn:microsoft.com/office/officeart/2005/8/layout/orgChart1"/>
    <dgm:cxn modelId="{E62DC679-1AA1-4006-9FA0-0218242A26E3}" type="presParOf" srcId="{9E45F886-61EF-4A2B-95FB-0CBBAD1FA1AB}" destId="{B4E13D2C-B175-46FB-8857-FCF23190FDFA}" srcOrd="1" destOrd="0" presId="urn:microsoft.com/office/officeart/2005/8/layout/orgChart1"/>
    <dgm:cxn modelId="{19341F03-0423-47B3-AF87-241FC89E643E}" type="presParOf" srcId="{9E45F886-61EF-4A2B-95FB-0CBBAD1FA1AB}" destId="{3CFB4F26-15BB-496E-BD23-D165B45E224C}" srcOrd="2" destOrd="0" presId="urn:microsoft.com/office/officeart/2005/8/layout/orgChart1"/>
    <dgm:cxn modelId="{44B090CE-907F-4FD2-932B-42BF9110903C}" type="presParOf" srcId="{60CB6DC7-77D2-4A35-B8A4-2BD19E9716B0}" destId="{EF058589-0EAD-4540-BE50-3525EB86D2D6}" srcOrd="10" destOrd="0" presId="urn:microsoft.com/office/officeart/2005/8/layout/orgChart1"/>
    <dgm:cxn modelId="{D1DE7E54-E1A9-4651-8976-3BC7A2651AA6}" type="presParOf" srcId="{60CB6DC7-77D2-4A35-B8A4-2BD19E9716B0}" destId="{EA31937F-D328-4B26-B242-667558808D4D}" srcOrd="11" destOrd="0" presId="urn:microsoft.com/office/officeart/2005/8/layout/orgChart1"/>
    <dgm:cxn modelId="{223C89DB-29CB-4120-96E3-BE08BD1F220C}" type="presParOf" srcId="{EA31937F-D328-4B26-B242-667558808D4D}" destId="{E6C371F6-A193-4C42-8B28-DB711D4C3A43}" srcOrd="0" destOrd="0" presId="urn:microsoft.com/office/officeart/2005/8/layout/orgChart1"/>
    <dgm:cxn modelId="{CB58A3D9-3977-4C23-B457-65C5E29145A2}" type="presParOf" srcId="{E6C371F6-A193-4C42-8B28-DB711D4C3A43}" destId="{086D4EEE-5856-4CCD-A755-5AABC3D1B1C3}" srcOrd="0" destOrd="0" presId="urn:microsoft.com/office/officeart/2005/8/layout/orgChart1"/>
    <dgm:cxn modelId="{F508F8CF-7D80-4706-97E0-AE96C19B4F42}" type="presParOf" srcId="{E6C371F6-A193-4C42-8B28-DB711D4C3A43}" destId="{C15C84A0-24B0-40D1-BD62-B48FC5B8B2FE}" srcOrd="1" destOrd="0" presId="urn:microsoft.com/office/officeart/2005/8/layout/orgChart1"/>
    <dgm:cxn modelId="{D7F10E52-105E-4FA9-9557-2A7F858F738E}" type="presParOf" srcId="{EA31937F-D328-4B26-B242-667558808D4D}" destId="{1198569A-A42E-4D95-8E21-978D554A81DC}" srcOrd="1" destOrd="0" presId="urn:microsoft.com/office/officeart/2005/8/layout/orgChart1"/>
    <dgm:cxn modelId="{E532EC3C-DB3F-4C23-942D-588B44CFE56C}" type="presParOf" srcId="{EA31937F-D328-4B26-B242-667558808D4D}" destId="{EC8AA261-2834-4FC7-92DA-D26E12D1671F}" srcOrd="2" destOrd="0" presId="urn:microsoft.com/office/officeart/2005/8/layout/orgChart1"/>
    <dgm:cxn modelId="{C4E137E8-F3FF-42AB-A39A-DDA40BF5454E}" type="presParOf" srcId="{60CB6DC7-77D2-4A35-B8A4-2BD19E9716B0}" destId="{19DAD4F4-BDD1-4B18-A7BA-ED86D65B24AD}" srcOrd="12" destOrd="0" presId="urn:microsoft.com/office/officeart/2005/8/layout/orgChart1"/>
    <dgm:cxn modelId="{0B96D2AE-EB79-4791-BDDE-7475E56B2B8B}" type="presParOf" srcId="{60CB6DC7-77D2-4A35-B8A4-2BD19E9716B0}" destId="{918A67D1-D052-4666-B5F9-11B942AAA1AA}" srcOrd="13" destOrd="0" presId="urn:microsoft.com/office/officeart/2005/8/layout/orgChart1"/>
    <dgm:cxn modelId="{8BFDA18F-F5EB-4A45-8100-CCC9D1F11D9F}" type="presParOf" srcId="{918A67D1-D052-4666-B5F9-11B942AAA1AA}" destId="{D1F81C95-FEA0-4DAF-BB95-9E1EB7849588}" srcOrd="0" destOrd="0" presId="urn:microsoft.com/office/officeart/2005/8/layout/orgChart1"/>
    <dgm:cxn modelId="{D4A7FD1A-75A9-4379-99AC-FC7D4418AB32}" type="presParOf" srcId="{D1F81C95-FEA0-4DAF-BB95-9E1EB7849588}" destId="{02741DF8-5B19-4907-BB9D-96B32D56E8E3}" srcOrd="0" destOrd="0" presId="urn:microsoft.com/office/officeart/2005/8/layout/orgChart1"/>
    <dgm:cxn modelId="{27DE2ACE-F19B-4268-B8AB-DB3FED739F40}" type="presParOf" srcId="{D1F81C95-FEA0-4DAF-BB95-9E1EB7849588}" destId="{F4DFE207-A4FE-4A34-BB45-7EE66CAF64F2}" srcOrd="1" destOrd="0" presId="urn:microsoft.com/office/officeart/2005/8/layout/orgChart1"/>
    <dgm:cxn modelId="{A45C6DC7-CE83-4E81-BF6B-A077196AF622}" type="presParOf" srcId="{918A67D1-D052-4666-B5F9-11B942AAA1AA}" destId="{7463ABDD-1B05-4C24-913B-A5F30C863DC6}" srcOrd="1" destOrd="0" presId="urn:microsoft.com/office/officeart/2005/8/layout/orgChart1"/>
    <dgm:cxn modelId="{6CAC706C-44C5-4555-BB11-570410CECA9B}" type="presParOf" srcId="{918A67D1-D052-4666-B5F9-11B942AAA1AA}" destId="{34DB430E-9ED1-422E-8E1B-809AA8B2AC07}" srcOrd="2" destOrd="0" presId="urn:microsoft.com/office/officeart/2005/8/layout/orgChart1"/>
    <dgm:cxn modelId="{994FE3C5-A5DD-45A0-AD4F-8AEECDEC754D}" type="presParOf" srcId="{60CB6DC7-77D2-4A35-B8A4-2BD19E9716B0}" destId="{4285653A-9C3E-44D9-9A62-C46F51B50CB4}" srcOrd="14" destOrd="0" presId="urn:microsoft.com/office/officeart/2005/8/layout/orgChart1"/>
    <dgm:cxn modelId="{65A97A52-5836-4B21-B6A7-DC976B5A950F}" type="presParOf" srcId="{60CB6DC7-77D2-4A35-B8A4-2BD19E9716B0}" destId="{3F7C7A20-0E24-446D-97FB-C9C76AF1DE89}" srcOrd="15" destOrd="0" presId="urn:microsoft.com/office/officeart/2005/8/layout/orgChart1"/>
    <dgm:cxn modelId="{1C218370-7588-4D63-8D30-FA411CE8D9E3}" type="presParOf" srcId="{3F7C7A20-0E24-446D-97FB-C9C76AF1DE89}" destId="{B976113F-97B3-4177-9A4E-730F8F84FAB8}" srcOrd="0" destOrd="0" presId="urn:microsoft.com/office/officeart/2005/8/layout/orgChart1"/>
    <dgm:cxn modelId="{5E7F8012-CC90-4616-8694-DF2D9CCD09C3}" type="presParOf" srcId="{B976113F-97B3-4177-9A4E-730F8F84FAB8}" destId="{1C871BB5-62F6-4885-ACD0-7703A22589F8}" srcOrd="0" destOrd="0" presId="urn:microsoft.com/office/officeart/2005/8/layout/orgChart1"/>
    <dgm:cxn modelId="{C8419E27-4C44-4057-BDE2-C2EE40943873}" type="presParOf" srcId="{B976113F-97B3-4177-9A4E-730F8F84FAB8}" destId="{40EFDCFE-6259-4D34-8B44-87E278B72383}" srcOrd="1" destOrd="0" presId="urn:microsoft.com/office/officeart/2005/8/layout/orgChart1"/>
    <dgm:cxn modelId="{347B57E3-3A97-46CB-B6E4-31947D274B12}" type="presParOf" srcId="{3F7C7A20-0E24-446D-97FB-C9C76AF1DE89}" destId="{B91B8244-32AD-42A4-92D4-CB4770897114}" srcOrd="1" destOrd="0" presId="urn:microsoft.com/office/officeart/2005/8/layout/orgChart1"/>
    <dgm:cxn modelId="{BDD604C5-646D-4AFD-943E-6E36AA3384E6}" type="presParOf" srcId="{3F7C7A20-0E24-446D-97FB-C9C76AF1DE89}" destId="{1970A3A8-004E-441D-9602-3AE4BFF966BB}" srcOrd="2" destOrd="0" presId="urn:microsoft.com/office/officeart/2005/8/layout/orgChart1"/>
    <dgm:cxn modelId="{07E3C605-D90E-4E56-A640-5EF6268F824C}" type="presParOf" srcId="{60CB6DC7-77D2-4A35-B8A4-2BD19E9716B0}" destId="{E051DEF9-EB24-4E61-8DDF-28711B3D1961}" srcOrd="16" destOrd="0" presId="urn:microsoft.com/office/officeart/2005/8/layout/orgChart1"/>
    <dgm:cxn modelId="{09D1404D-B438-47B6-97AC-F0B1CCE8294A}" type="presParOf" srcId="{60CB6DC7-77D2-4A35-B8A4-2BD19E9716B0}" destId="{1790A086-014C-48DB-898D-CAF28D640590}" srcOrd="17" destOrd="0" presId="urn:microsoft.com/office/officeart/2005/8/layout/orgChart1"/>
    <dgm:cxn modelId="{81E23898-C5EE-4626-A442-BB7659C5AF26}" type="presParOf" srcId="{1790A086-014C-48DB-898D-CAF28D640590}" destId="{44C7FE0A-DC70-4DAA-AD69-1B9A412EF065}" srcOrd="0" destOrd="0" presId="urn:microsoft.com/office/officeart/2005/8/layout/orgChart1"/>
    <dgm:cxn modelId="{CD957E28-691D-4A5F-8F72-44BA36475333}" type="presParOf" srcId="{44C7FE0A-DC70-4DAA-AD69-1B9A412EF065}" destId="{04901C3C-C9E4-4718-A6DB-6FAFE385C3B5}" srcOrd="0" destOrd="0" presId="urn:microsoft.com/office/officeart/2005/8/layout/orgChart1"/>
    <dgm:cxn modelId="{47F15BE4-6A42-447C-A65C-960A3BBAFE14}" type="presParOf" srcId="{44C7FE0A-DC70-4DAA-AD69-1B9A412EF065}" destId="{CC92D6C7-2693-49F6-B644-D26F4B67C635}" srcOrd="1" destOrd="0" presId="urn:microsoft.com/office/officeart/2005/8/layout/orgChart1"/>
    <dgm:cxn modelId="{A1B596EF-233C-47A2-928F-CB7D31AF09C7}" type="presParOf" srcId="{1790A086-014C-48DB-898D-CAF28D640590}" destId="{E15BAABB-15F0-4486-ACDD-ECAB66CCEA8C}" srcOrd="1" destOrd="0" presId="urn:microsoft.com/office/officeart/2005/8/layout/orgChart1"/>
    <dgm:cxn modelId="{4A8E2593-385F-4C4D-B077-32DAC4A9A258}" type="presParOf" srcId="{1790A086-014C-48DB-898D-CAF28D640590}" destId="{CEB5D3E4-D6D6-4957-9B31-B5C80A35534C}" srcOrd="2" destOrd="0" presId="urn:microsoft.com/office/officeart/2005/8/layout/orgChart1"/>
    <dgm:cxn modelId="{73C6DB93-AC0D-4DA4-BF51-4BA45B089221}" type="presParOf" srcId="{60CB6DC7-77D2-4A35-B8A4-2BD19E9716B0}" destId="{222B6181-6608-4696-9457-D00D9C39803B}" srcOrd="18" destOrd="0" presId="urn:microsoft.com/office/officeart/2005/8/layout/orgChart1"/>
    <dgm:cxn modelId="{7B8BBDEB-53C6-4104-816B-882B95766717}" type="presParOf" srcId="{60CB6DC7-77D2-4A35-B8A4-2BD19E9716B0}" destId="{9B40B91E-322C-4AA4-8EA8-780DA6A45BE5}" srcOrd="19" destOrd="0" presId="urn:microsoft.com/office/officeart/2005/8/layout/orgChart1"/>
    <dgm:cxn modelId="{7B91E62A-4371-4828-A3C3-88941E4CA5D2}" type="presParOf" srcId="{9B40B91E-322C-4AA4-8EA8-780DA6A45BE5}" destId="{BDCF7894-B77B-4064-BF1E-A1B44394E03B}" srcOrd="0" destOrd="0" presId="urn:microsoft.com/office/officeart/2005/8/layout/orgChart1"/>
    <dgm:cxn modelId="{21D946BB-8C7D-49D0-9D12-F4BA31658F58}" type="presParOf" srcId="{BDCF7894-B77B-4064-BF1E-A1B44394E03B}" destId="{116F8CE3-A21E-4C42-8A05-643D5FE31379}" srcOrd="0" destOrd="0" presId="urn:microsoft.com/office/officeart/2005/8/layout/orgChart1"/>
    <dgm:cxn modelId="{911FBBA1-ABBA-4C91-AEF0-8AD61C7002D3}" type="presParOf" srcId="{BDCF7894-B77B-4064-BF1E-A1B44394E03B}" destId="{0EB445A3-65D6-4932-8805-A0DBA0D91855}" srcOrd="1" destOrd="0" presId="urn:microsoft.com/office/officeart/2005/8/layout/orgChart1"/>
    <dgm:cxn modelId="{1DDCE616-2254-4FB5-800D-A1174A87F1A0}" type="presParOf" srcId="{9B40B91E-322C-4AA4-8EA8-780DA6A45BE5}" destId="{C0D9C6E3-2178-4442-8BD2-1E17CFD69DFB}" srcOrd="1" destOrd="0" presId="urn:microsoft.com/office/officeart/2005/8/layout/orgChart1"/>
    <dgm:cxn modelId="{675FDC2A-9C10-4968-B5E1-F4E17C085F24}" type="presParOf" srcId="{9B40B91E-322C-4AA4-8EA8-780DA6A45BE5}" destId="{BAA5AFA4-0178-4E56-8929-61EBB54BD925}" srcOrd="2" destOrd="0" presId="urn:microsoft.com/office/officeart/2005/8/layout/orgChart1"/>
    <dgm:cxn modelId="{3D7A2E24-8B78-425D-A460-0D37272D5EA1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30E6D5A7-4371-4DC3-BF51-0385F57C4561}" type="presOf" srcId="{209D2B16-0651-4761-AF34-AF11EC34ABAF}" destId="{40EFDCFE-6259-4D34-8B44-87E278B72383}" srcOrd="1" destOrd="0" presId="urn:microsoft.com/office/officeart/2005/8/layout/orgChart1"/>
    <dgm:cxn modelId="{54CA8E7A-9039-4303-BC5D-C052C72AD602}" type="presOf" srcId="{99EADA56-EACC-4463-9172-D13F14025A35}" destId="{24AE9095-9813-42A7-BD70-FBFF559B67F0}" srcOrd="0" destOrd="0" presId="urn:microsoft.com/office/officeart/2005/8/layout/orgChart1"/>
    <dgm:cxn modelId="{12F2A2B6-F8C2-4C3F-ABE2-35996A62649C}" type="presOf" srcId="{52A7B299-987B-4C85-966A-44913F9C8407}" destId="{23F44244-351A-4313-89DA-1D0C8020ABFA}" srcOrd="0" destOrd="0" presId="urn:microsoft.com/office/officeart/2005/8/layout/orgChart1"/>
    <dgm:cxn modelId="{8EBCE1FB-506A-4500-B9BD-E2B66D04C5C8}" type="presOf" srcId="{D6BAF78C-B810-4056-AEF8-944BF2239042}" destId="{795D1D43-E1F6-4FE7-96DC-9DC569EB1645}" srcOrd="1" destOrd="0" presId="urn:microsoft.com/office/officeart/2005/8/layout/orgChart1"/>
    <dgm:cxn modelId="{AE98DDD8-A662-4E5F-9267-5F2AB4ADAF63}" type="presOf" srcId="{CFB979D6-F55C-4C35-8C9E-410527FCC021}" destId="{106B9E69-B0B2-4A80-B430-B387C3F41A3D}" srcOrd="1" destOrd="0" presId="urn:microsoft.com/office/officeart/2005/8/layout/orgChart1"/>
    <dgm:cxn modelId="{C442BC8B-129A-4740-BF0D-CD3003E97CEC}" type="presOf" srcId="{B194E6A4-343B-4897-91E1-32A66AF365E3}" destId="{E051DEF9-EB24-4E61-8DDF-28711B3D1961}" srcOrd="0" destOrd="0" presId="urn:microsoft.com/office/officeart/2005/8/layout/orgChart1"/>
    <dgm:cxn modelId="{3760DFC3-20C2-4B12-84C0-5928C3D75051}" type="presOf" srcId="{0EBCA0ED-4E9E-47AC-95AD-E5969C27F72B}" destId="{CC92D6C7-2693-49F6-B644-D26F4B67C635}" srcOrd="1" destOrd="0" presId="urn:microsoft.com/office/officeart/2005/8/layout/orgChart1"/>
    <dgm:cxn modelId="{6BF82C43-27F9-42A1-B2CC-218D72FC71A6}" type="presOf" srcId="{D6BAF78C-B810-4056-AEF8-944BF2239042}" destId="{A0751396-217E-4E2F-971C-00D04A696A6F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ABC39948-C268-45DA-A7E9-B48971E09927}" type="presOf" srcId="{08C27CB2-FCF0-4D44-A11A-51AB8C303D76}" destId="{F4DFE207-A4FE-4A34-BB45-7EE66CAF64F2}" srcOrd="1" destOrd="0" presId="urn:microsoft.com/office/officeart/2005/8/layout/orgChart1"/>
    <dgm:cxn modelId="{D6D5D3A7-EC3D-4ADB-9E63-67C9D7B0CDB8}" type="presOf" srcId="{9BF821AB-73D7-46E1-908F-129515DC495D}" destId="{796BCDEB-6F92-4D7F-9368-AAA1090A16E9}" srcOrd="1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A018D241-18D0-4049-B436-D5B615D614C5}" type="presOf" srcId="{815BE3AE-520C-401A-A055-DEC3D7FE5E42}" destId="{894B5E8F-9592-4CE9-B1C0-6BE0E501D811}" srcOrd="0" destOrd="0" presId="urn:microsoft.com/office/officeart/2005/8/layout/orgChart1"/>
    <dgm:cxn modelId="{7C2803BC-D810-49B4-873E-BC5C19F1180D}" type="presOf" srcId="{754F6713-7476-4A81-8DDB-06AC19D18242}" destId="{EF058589-0EAD-4540-BE50-3525EB86D2D6}" srcOrd="0" destOrd="0" presId="urn:microsoft.com/office/officeart/2005/8/layout/orgChart1"/>
    <dgm:cxn modelId="{54911D3D-5DF4-45FC-B0FD-F3B4B0C47FDA}" type="presOf" srcId="{BD8BAC0E-89CF-48E6-B661-423D85A2D0A4}" destId="{54550EDA-FE5B-4D6E-AE5A-37DCEBD432C6}" srcOrd="0" destOrd="0" presId="urn:microsoft.com/office/officeart/2005/8/layout/orgChart1"/>
    <dgm:cxn modelId="{1A31FE86-9E7C-45B8-8B3A-E8B83C93ACF4}" type="presOf" srcId="{08C27CB2-FCF0-4D44-A11A-51AB8C303D76}" destId="{02741DF8-5B19-4907-BB9D-96B32D56E8E3}" srcOrd="0" destOrd="0" presId="urn:microsoft.com/office/officeart/2005/8/layout/orgChart1"/>
    <dgm:cxn modelId="{4CFEA974-D62A-4168-8FCC-89D7F21F1984}" type="presOf" srcId="{ED5178BE-DB7A-4128-90DE-10D3BAD51C26}" destId="{116F8CE3-A21E-4C42-8A05-643D5FE31379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AC799043-9457-4B8A-9A60-57FE9BABEE0A}" type="presOf" srcId="{CFB979D6-F55C-4C35-8C9E-410527FCC021}" destId="{33276428-B538-4463-97EC-AC510A8C1CB9}" srcOrd="0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059EF9BE-F1A2-4CE9-8174-FE820B78417F}" type="presOf" srcId="{18D177C1-524B-4A5E-BB2A-51D15420D5EC}" destId="{BFF4297D-9DD5-4F82-A9FC-F8971922BE74}" srcOrd="0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3C70261C-3912-4213-AFB0-F41154073A47}" type="presOf" srcId="{51334DF0-F427-4345-95B1-1889CAB9077B}" destId="{7BA73795-A245-467E-BE24-5416FD86209A}" srcOrd="0" destOrd="0" presId="urn:microsoft.com/office/officeart/2005/8/layout/orgChart1"/>
    <dgm:cxn modelId="{565E3872-818B-4C43-85B4-D04E2DBAAF9C}" type="presOf" srcId="{99EADA56-EACC-4463-9172-D13F14025A35}" destId="{0C688BC0-7AC1-40D0-BA1A-812F1047DA73}" srcOrd="1" destOrd="0" presId="urn:microsoft.com/office/officeart/2005/8/layout/orgChart1"/>
    <dgm:cxn modelId="{A3B137C4-ACFC-44BD-B747-5B09A0B1811E}" type="presOf" srcId="{0EBCA0ED-4E9E-47AC-95AD-E5969C27F72B}" destId="{04901C3C-C9E4-4718-A6DB-6FAFE385C3B5}" srcOrd="0" destOrd="0" presId="urn:microsoft.com/office/officeart/2005/8/layout/orgChart1"/>
    <dgm:cxn modelId="{D5CCB15B-2A11-4BB0-BFD5-43171F4312F3}" type="presOf" srcId="{F7E492C0-D75F-483F-B208-20528FF56183}" destId="{612C0F5D-EFC2-4E92-8682-1B086BE24534}" srcOrd="0" destOrd="0" presId="urn:microsoft.com/office/officeart/2005/8/layout/orgChart1"/>
    <dgm:cxn modelId="{FF882CF9-5D4F-446F-B942-9E3A4BA33AF8}" type="presOf" srcId="{66D3B1A6-EC79-4688-9FD8-3631C52892A8}" destId="{1452AAE3-7C60-42E7-B48D-825D20B797F8}" srcOrd="0" destOrd="0" presId="urn:microsoft.com/office/officeart/2005/8/layout/orgChart1"/>
    <dgm:cxn modelId="{9B3848CC-7955-4F69-A8C0-5E779053B131}" type="presOf" srcId="{E5ADD0F3-3D14-4723-84F1-B7D2F082ED36}" destId="{C15C84A0-24B0-40D1-BD62-B48FC5B8B2FE}" srcOrd="1" destOrd="0" presId="urn:microsoft.com/office/officeart/2005/8/layout/orgChart1"/>
    <dgm:cxn modelId="{B3BE5FB6-0900-4BA0-B39F-8E80DADEFBB0}" type="presOf" srcId="{F7E492C0-D75F-483F-B208-20528FF56183}" destId="{6328F3F3-0744-4439-B2E8-79062AEEC82D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3E687F7F-C357-401A-A5BE-7C672F3E05AA}" type="presOf" srcId="{0B72B09D-2B6B-491D-84E3-8D273CC5A045}" destId="{4285653A-9C3E-44D9-9A62-C46F51B50CB4}" srcOrd="0" destOrd="0" presId="urn:microsoft.com/office/officeart/2005/8/layout/orgChart1"/>
    <dgm:cxn modelId="{16083B09-91C4-4210-A665-CE0BCFE8344F}" type="presOf" srcId="{ED5178BE-DB7A-4128-90DE-10D3BAD51C26}" destId="{0EB445A3-65D6-4932-8805-A0DBA0D91855}" srcOrd="1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2EC777DF-3D7B-4C23-BF81-4D09D02E05B5}" type="presOf" srcId="{209D2B16-0651-4761-AF34-AF11EC34ABAF}" destId="{1C871BB5-62F6-4885-ACD0-7703A22589F8}" srcOrd="0" destOrd="0" presId="urn:microsoft.com/office/officeart/2005/8/layout/orgChart1"/>
    <dgm:cxn modelId="{C6CAE006-657B-46F6-9309-366033A51D9E}" type="presOf" srcId="{E5ADD0F3-3D14-4723-84F1-B7D2F082ED36}" destId="{086D4EEE-5856-4CCD-A755-5AABC3D1B1C3}" srcOrd="0" destOrd="0" presId="urn:microsoft.com/office/officeart/2005/8/layout/orgChart1"/>
    <dgm:cxn modelId="{43D5626A-01F0-4DCD-98EF-C64C3DC8762B}" type="presOf" srcId="{9BF821AB-73D7-46E1-908F-129515DC495D}" destId="{D3CE5028-E662-40F1-9329-CA241092246B}" srcOrd="0" destOrd="0" presId="urn:microsoft.com/office/officeart/2005/8/layout/orgChart1"/>
    <dgm:cxn modelId="{9478D2D5-C8FF-4B6A-AAEE-86D846DBCBE0}" type="presOf" srcId="{86D92570-30BE-4FC6-AB1F-3EF239C7C587}" destId="{222B6181-6608-4696-9457-D00D9C39803B}" srcOrd="0" destOrd="0" presId="urn:microsoft.com/office/officeart/2005/8/layout/orgChart1"/>
    <dgm:cxn modelId="{F15F31D5-D5A5-4B9D-BDB5-1CDCF742BCBB}" type="presOf" srcId="{37F786C1-9D59-4051-8EA8-8B35A42D16F5}" destId="{19DAD4F4-BDD1-4B18-A7BA-ED86D65B24AD}" srcOrd="0" destOrd="0" presId="urn:microsoft.com/office/officeart/2005/8/layout/orgChart1"/>
    <dgm:cxn modelId="{2F3689F3-6986-4B2A-8BD3-72D8C35369C6}" type="presOf" srcId="{229EED26-B32A-4EAA-9BC7-9172C72B77A4}" destId="{45494B74-3ED4-46BA-AC12-6DB58CD96B6A}" srcOrd="0" destOrd="0" presId="urn:microsoft.com/office/officeart/2005/8/layout/orgChart1"/>
    <dgm:cxn modelId="{EFAB56E7-2FEF-421F-9EF3-334033326A81}" type="presOf" srcId="{BD8BAC0E-89CF-48E6-B661-423D85A2D0A4}" destId="{74913850-F680-4EE9-9C66-538498415C60}" srcOrd="1" destOrd="0" presId="urn:microsoft.com/office/officeart/2005/8/layout/orgChart1"/>
    <dgm:cxn modelId="{9681C819-EEB8-4350-9F9F-3796057B96DA}" type="presParOf" srcId="{894B5E8F-9592-4CE9-B1C0-6BE0E501D811}" destId="{F6E6FEAD-6DBB-41DF-AA5C-F2D7862E1A0F}" srcOrd="0" destOrd="0" presId="urn:microsoft.com/office/officeart/2005/8/layout/orgChart1"/>
    <dgm:cxn modelId="{73A93912-678C-4551-94B5-237BD9FC6E2F}" type="presParOf" srcId="{F6E6FEAD-6DBB-41DF-AA5C-F2D7862E1A0F}" destId="{F86EFF71-763B-4D0E-A9F8-B881FD6D4458}" srcOrd="0" destOrd="0" presId="urn:microsoft.com/office/officeart/2005/8/layout/orgChart1"/>
    <dgm:cxn modelId="{50EB766C-57FB-48F3-9DA9-05434D751743}" type="presParOf" srcId="{F86EFF71-763B-4D0E-A9F8-B881FD6D4458}" destId="{A0751396-217E-4E2F-971C-00D04A696A6F}" srcOrd="0" destOrd="0" presId="urn:microsoft.com/office/officeart/2005/8/layout/orgChart1"/>
    <dgm:cxn modelId="{A8BBF012-E077-48BE-96F8-70FB8DE52E66}" type="presParOf" srcId="{F86EFF71-763B-4D0E-A9F8-B881FD6D4458}" destId="{795D1D43-E1F6-4FE7-96DC-9DC569EB1645}" srcOrd="1" destOrd="0" presId="urn:microsoft.com/office/officeart/2005/8/layout/orgChart1"/>
    <dgm:cxn modelId="{B73FC225-5665-49D4-8759-989783169E6B}" type="presParOf" srcId="{F6E6FEAD-6DBB-41DF-AA5C-F2D7862E1A0F}" destId="{60CB6DC7-77D2-4A35-B8A4-2BD19E9716B0}" srcOrd="1" destOrd="0" presId="urn:microsoft.com/office/officeart/2005/8/layout/orgChart1"/>
    <dgm:cxn modelId="{47E4F4E8-E263-4CEF-9B30-CB6C9DECABA1}" type="presParOf" srcId="{60CB6DC7-77D2-4A35-B8A4-2BD19E9716B0}" destId="{BFF4297D-9DD5-4F82-A9FC-F8971922BE74}" srcOrd="0" destOrd="0" presId="urn:microsoft.com/office/officeart/2005/8/layout/orgChart1"/>
    <dgm:cxn modelId="{639430A9-B27D-4FAA-A0EC-192F8A3F17F8}" type="presParOf" srcId="{60CB6DC7-77D2-4A35-B8A4-2BD19E9716B0}" destId="{09E2E397-B08A-4762-9BC9-CE60F5750A68}" srcOrd="1" destOrd="0" presId="urn:microsoft.com/office/officeart/2005/8/layout/orgChart1"/>
    <dgm:cxn modelId="{D66A34A2-597A-4E80-B397-E34357D2E4F6}" type="presParOf" srcId="{09E2E397-B08A-4762-9BC9-CE60F5750A68}" destId="{15C1C1EC-DC40-4C3E-83B7-E8E7AA213083}" srcOrd="0" destOrd="0" presId="urn:microsoft.com/office/officeart/2005/8/layout/orgChart1"/>
    <dgm:cxn modelId="{E4211935-2FB0-431C-BCDC-5B2771F1E9FD}" type="presParOf" srcId="{15C1C1EC-DC40-4C3E-83B7-E8E7AA213083}" destId="{24AE9095-9813-42A7-BD70-FBFF559B67F0}" srcOrd="0" destOrd="0" presId="urn:microsoft.com/office/officeart/2005/8/layout/orgChart1"/>
    <dgm:cxn modelId="{023470C5-1D11-4493-9836-954DB92F2C35}" type="presParOf" srcId="{15C1C1EC-DC40-4C3E-83B7-E8E7AA213083}" destId="{0C688BC0-7AC1-40D0-BA1A-812F1047DA73}" srcOrd="1" destOrd="0" presId="urn:microsoft.com/office/officeart/2005/8/layout/orgChart1"/>
    <dgm:cxn modelId="{A193103D-FCB1-4BB7-ACC0-118F6726EA1A}" type="presParOf" srcId="{09E2E397-B08A-4762-9BC9-CE60F5750A68}" destId="{24EAD053-ECC4-46B5-B579-69C8FF485C87}" srcOrd="1" destOrd="0" presId="urn:microsoft.com/office/officeart/2005/8/layout/orgChart1"/>
    <dgm:cxn modelId="{50515303-3CF5-44DC-AFEC-7BF9E22E2D48}" type="presParOf" srcId="{09E2E397-B08A-4762-9BC9-CE60F5750A68}" destId="{98118BC6-806A-4595-8CB0-2425A43BA65B}" srcOrd="2" destOrd="0" presId="urn:microsoft.com/office/officeart/2005/8/layout/orgChart1"/>
    <dgm:cxn modelId="{65BEAD4C-3FFC-4D92-8591-56CB7711A9F1}" type="presParOf" srcId="{60CB6DC7-77D2-4A35-B8A4-2BD19E9716B0}" destId="{7BA73795-A245-467E-BE24-5416FD86209A}" srcOrd="2" destOrd="0" presId="urn:microsoft.com/office/officeart/2005/8/layout/orgChart1"/>
    <dgm:cxn modelId="{C4FC6D7F-F924-4682-B2BE-C89BD18E049E}" type="presParOf" srcId="{60CB6DC7-77D2-4A35-B8A4-2BD19E9716B0}" destId="{586FD9D2-9F0F-4006-B06F-DF280926BC5B}" srcOrd="3" destOrd="0" presId="urn:microsoft.com/office/officeart/2005/8/layout/orgChart1"/>
    <dgm:cxn modelId="{3BC215F9-9B36-4B86-A9E6-5092D8ADCDB9}" type="presParOf" srcId="{586FD9D2-9F0F-4006-B06F-DF280926BC5B}" destId="{E7717D76-D0AF-4227-BE0A-FBDA3922C040}" srcOrd="0" destOrd="0" presId="urn:microsoft.com/office/officeart/2005/8/layout/orgChart1"/>
    <dgm:cxn modelId="{2833BA07-2037-4A6D-9149-7FE26B1F1652}" type="presParOf" srcId="{E7717D76-D0AF-4227-BE0A-FBDA3922C040}" destId="{33276428-B538-4463-97EC-AC510A8C1CB9}" srcOrd="0" destOrd="0" presId="urn:microsoft.com/office/officeart/2005/8/layout/orgChart1"/>
    <dgm:cxn modelId="{2191F829-547B-46E6-9ABA-DC66C4E90209}" type="presParOf" srcId="{E7717D76-D0AF-4227-BE0A-FBDA3922C040}" destId="{106B9E69-B0B2-4A80-B430-B387C3F41A3D}" srcOrd="1" destOrd="0" presId="urn:microsoft.com/office/officeart/2005/8/layout/orgChart1"/>
    <dgm:cxn modelId="{44EEEF99-BBC4-465F-A93A-9D72FC580228}" type="presParOf" srcId="{586FD9D2-9F0F-4006-B06F-DF280926BC5B}" destId="{41F7A624-7041-43D3-BDF2-7749114F50E6}" srcOrd="1" destOrd="0" presId="urn:microsoft.com/office/officeart/2005/8/layout/orgChart1"/>
    <dgm:cxn modelId="{EA1441F0-AC9E-4797-8472-910C3A28CDB4}" type="presParOf" srcId="{586FD9D2-9F0F-4006-B06F-DF280926BC5B}" destId="{F7095511-468E-4665-A09D-2B2006ECD36E}" srcOrd="2" destOrd="0" presId="urn:microsoft.com/office/officeart/2005/8/layout/orgChart1"/>
    <dgm:cxn modelId="{20E47C31-1148-4F49-A889-BA6615A71A04}" type="presParOf" srcId="{60CB6DC7-77D2-4A35-B8A4-2BD19E9716B0}" destId="{45494B74-3ED4-46BA-AC12-6DB58CD96B6A}" srcOrd="4" destOrd="0" presId="urn:microsoft.com/office/officeart/2005/8/layout/orgChart1"/>
    <dgm:cxn modelId="{6A186202-32A1-487D-B356-4E05382A4978}" type="presParOf" srcId="{60CB6DC7-77D2-4A35-B8A4-2BD19E9716B0}" destId="{2BD2F572-E5B2-42F4-B1DA-B2DE90A50116}" srcOrd="5" destOrd="0" presId="urn:microsoft.com/office/officeart/2005/8/layout/orgChart1"/>
    <dgm:cxn modelId="{89C493BA-EA67-4094-828C-42B0072A0EA5}" type="presParOf" srcId="{2BD2F572-E5B2-42F4-B1DA-B2DE90A50116}" destId="{4FB94DF8-8996-460D-952E-8570C8BF9E5F}" srcOrd="0" destOrd="0" presId="urn:microsoft.com/office/officeart/2005/8/layout/orgChart1"/>
    <dgm:cxn modelId="{E1843E58-02A3-40C3-A6F3-6E39905205D3}" type="presParOf" srcId="{4FB94DF8-8996-460D-952E-8570C8BF9E5F}" destId="{D3CE5028-E662-40F1-9329-CA241092246B}" srcOrd="0" destOrd="0" presId="urn:microsoft.com/office/officeart/2005/8/layout/orgChart1"/>
    <dgm:cxn modelId="{770C36BC-5FFD-47E0-837E-A0D94F7093AE}" type="presParOf" srcId="{4FB94DF8-8996-460D-952E-8570C8BF9E5F}" destId="{796BCDEB-6F92-4D7F-9368-AAA1090A16E9}" srcOrd="1" destOrd="0" presId="urn:microsoft.com/office/officeart/2005/8/layout/orgChart1"/>
    <dgm:cxn modelId="{EA2ED3C5-92C6-453F-904D-BE426D1F6567}" type="presParOf" srcId="{2BD2F572-E5B2-42F4-B1DA-B2DE90A50116}" destId="{7DD5ECEE-58F8-4608-9226-F38A81E8D15D}" srcOrd="1" destOrd="0" presId="urn:microsoft.com/office/officeart/2005/8/layout/orgChart1"/>
    <dgm:cxn modelId="{B522BE18-C979-41F3-BF06-4052D1544D6F}" type="presParOf" srcId="{2BD2F572-E5B2-42F4-B1DA-B2DE90A50116}" destId="{504DD2A7-B320-4E93-A2C4-D7DA9DED4FD8}" srcOrd="2" destOrd="0" presId="urn:microsoft.com/office/officeart/2005/8/layout/orgChart1"/>
    <dgm:cxn modelId="{2C58D294-E8BC-47D8-A3C9-AAB01294A094}" type="presParOf" srcId="{60CB6DC7-77D2-4A35-B8A4-2BD19E9716B0}" destId="{23F44244-351A-4313-89DA-1D0C8020ABFA}" srcOrd="6" destOrd="0" presId="urn:microsoft.com/office/officeart/2005/8/layout/orgChart1"/>
    <dgm:cxn modelId="{B92C9812-1C46-4C48-ACD8-647D65F281AB}" type="presParOf" srcId="{60CB6DC7-77D2-4A35-B8A4-2BD19E9716B0}" destId="{04D03080-FCDD-435B-9097-DA7E4214C741}" srcOrd="7" destOrd="0" presId="urn:microsoft.com/office/officeart/2005/8/layout/orgChart1"/>
    <dgm:cxn modelId="{BD40BF23-F151-4314-A784-5F53947DC321}" type="presParOf" srcId="{04D03080-FCDD-435B-9097-DA7E4214C741}" destId="{1893CFF5-D809-477A-AFD5-27E7ACB3559D}" srcOrd="0" destOrd="0" presId="urn:microsoft.com/office/officeart/2005/8/layout/orgChart1"/>
    <dgm:cxn modelId="{88408BB6-43CD-4A56-ACAB-3D0E3E3235D8}" type="presParOf" srcId="{1893CFF5-D809-477A-AFD5-27E7ACB3559D}" destId="{612C0F5D-EFC2-4E92-8682-1B086BE24534}" srcOrd="0" destOrd="0" presId="urn:microsoft.com/office/officeart/2005/8/layout/orgChart1"/>
    <dgm:cxn modelId="{C80548C5-ADB5-4726-A84C-884FB33693CE}" type="presParOf" srcId="{1893CFF5-D809-477A-AFD5-27E7ACB3559D}" destId="{6328F3F3-0744-4439-B2E8-79062AEEC82D}" srcOrd="1" destOrd="0" presId="urn:microsoft.com/office/officeart/2005/8/layout/orgChart1"/>
    <dgm:cxn modelId="{7499119B-4C0F-4DCC-987B-7989515EA6B4}" type="presParOf" srcId="{04D03080-FCDD-435B-9097-DA7E4214C741}" destId="{7B18954F-C92F-4A2E-960D-E7B54F3A9750}" srcOrd="1" destOrd="0" presId="urn:microsoft.com/office/officeart/2005/8/layout/orgChart1"/>
    <dgm:cxn modelId="{29213E33-7C76-4A6C-99FD-DC5C3894523B}" type="presParOf" srcId="{04D03080-FCDD-435B-9097-DA7E4214C741}" destId="{38245F34-9EDB-4FC2-955D-DC7CEC4103C2}" srcOrd="2" destOrd="0" presId="urn:microsoft.com/office/officeart/2005/8/layout/orgChart1"/>
    <dgm:cxn modelId="{5CE64FD3-70B3-4113-8280-401D91B1393D}" type="presParOf" srcId="{60CB6DC7-77D2-4A35-B8A4-2BD19E9716B0}" destId="{1452AAE3-7C60-42E7-B48D-825D20B797F8}" srcOrd="8" destOrd="0" presId="urn:microsoft.com/office/officeart/2005/8/layout/orgChart1"/>
    <dgm:cxn modelId="{227B201A-C5EE-4AAC-8088-FBBFE494CBED}" type="presParOf" srcId="{60CB6DC7-77D2-4A35-B8A4-2BD19E9716B0}" destId="{9E45F886-61EF-4A2B-95FB-0CBBAD1FA1AB}" srcOrd="9" destOrd="0" presId="urn:microsoft.com/office/officeart/2005/8/layout/orgChart1"/>
    <dgm:cxn modelId="{A01577B7-90AB-41F1-9D0B-2E72250ECA0C}" type="presParOf" srcId="{9E45F886-61EF-4A2B-95FB-0CBBAD1FA1AB}" destId="{CAB04ADC-B21C-4AA2-8AAC-AFD0BD8D6B35}" srcOrd="0" destOrd="0" presId="urn:microsoft.com/office/officeart/2005/8/layout/orgChart1"/>
    <dgm:cxn modelId="{CEAEF4BE-CB90-4CD4-A466-073BD151DFA0}" type="presParOf" srcId="{CAB04ADC-B21C-4AA2-8AAC-AFD0BD8D6B35}" destId="{54550EDA-FE5B-4D6E-AE5A-37DCEBD432C6}" srcOrd="0" destOrd="0" presId="urn:microsoft.com/office/officeart/2005/8/layout/orgChart1"/>
    <dgm:cxn modelId="{1910601D-1339-45A4-87B8-E21CCED371A4}" type="presParOf" srcId="{CAB04ADC-B21C-4AA2-8AAC-AFD0BD8D6B35}" destId="{74913850-F680-4EE9-9C66-538498415C60}" srcOrd="1" destOrd="0" presId="urn:microsoft.com/office/officeart/2005/8/layout/orgChart1"/>
    <dgm:cxn modelId="{9D7663EC-EFE5-4BF6-AA45-ABC876A1CB15}" type="presParOf" srcId="{9E45F886-61EF-4A2B-95FB-0CBBAD1FA1AB}" destId="{B4E13D2C-B175-46FB-8857-FCF23190FDFA}" srcOrd="1" destOrd="0" presId="urn:microsoft.com/office/officeart/2005/8/layout/orgChart1"/>
    <dgm:cxn modelId="{85EB5A12-5F1E-46BF-B007-0FB730729F82}" type="presParOf" srcId="{9E45F886-61EF-4A2B-95FB-0CBBAD1FA1AB}" destId="{3CFB4F26-15BB-496E-BD23-D165B45E224C}" srcOrd="2" destOrd="0" presId="urn:microsoft.com/office/officeart/2005/8/layout/orgChart1"/>
    <dgm:cxn modelId="{DBB06D4C-CBD1-463A-82AF-6E21D1094C38}" type="presParOf" srcId="{60CB6DC7-77D2-4A35-B8A4-2BD19E9716B0}" destId="{EF058589-0EAD-4540-BE50-3525EB86D2D6}" srcOrd="10" destOrd="0" presId="urn:microsoft.com/office/officeart/2005/8/layout/orgChart1"/>
    <dgm:cxn modelId="{43D13ABA-248D-4B9D-8CFE-62082EC64898}" type="presParOf" srcId="{60CB6DC7-77D2-4A35-B8A4-2BD19E9716B0}" destId="{EA31937F-D328-4B26-B242-667558808D4D}" srcOrd="11" destOrd="0" presId="urn:microsoft.com/office/officeart/2005/8/layout/orgChart1"/>
    <dgm:cxn modelId="{E43D2C42-1FAF-4AF9-BB3F-552C0B99410B}" type="presParOf" srcId="{EA31937F-D328-4B26-B242-667558808D4D}" destId="{E6C371F6-A193-4C42-8B28-DB711D4C3A43}" srcOrd="0" destOrd="0" presId="urn:microsoft.com/office/officeart/2005/8/layout/orgChart1"/>
    <dgm:cxn modelId="{F36B27BA-0ABD-4363-A80B-7F8DD6CF6A22}" type="presParOf" srcId="{E6C371F6-A193-4C42-8B28-DB711D4C3A43}" destId="{086D4EEE-5856-4CCD-A755-5AABC3D1B1C3}" srcOrd="0" destOrd="0" presId="urn:microsoft.com/office/officeart/2005/8/layout/orgChart1"/>
    <dgm:cxn modelId="{58C35840-DF3D-4B24-9D4B-506D4BDC21BC}" type="presParOf" srcId="{E6C371F6-A193-4C42-8B28-DB711D4C3A43}" destId="{C15C84A0-24B0-40D1-BD62-B48FC5B8B2FE}" srcOrd="1" destOrd="0" presId="urn:microsoft.com/office/officeart/2005/8/layout/orgChart1"/>
    <dgm:cxn modelId="{43BDD823-461F-4010-BC99-BA57B6715FB2}" type="presParOf" srcId="{EA31937F-D328-4B26-B242-667558808D4D}" destId="{1198569A-A42E-4D95-8E21-978D554A81DC}" srcOrd="1" destOrd="0" presId="urn:microsoft.com/office/officeart/2005/8/layout/orgChart1"/>
    <dgm:cxn modelId="{92418501-F7AD-4B50-821D-954F58A75205}" type="presParOf" srcId="{EA31937F-D328-4B26-B242-667558808D4D}" destId="{EC8AA261-2834-4FC7-92DA-D26E12D1671F}" srcOrd="2" destOrd="0" presId="urn:microsoft.com/office/officeart/2005/8/layout/orgChart1"/>
    <dgm:cxn modelId="{9C37DF1E-54C6-48B0-B0BE-4F3D7A66C510}" type="presParOf" srcId="{60CB6DC7-77D2-4A35-B8A4-2BD19E9716B0}" destId="{19DAD4F4-BDD1-4B18-A7BA-ED86D65B24AD}" srcOrd="12" destOrd="0" presId="urn:microsoft.com/office/officeart/2005/8/layout/orgChart1"/>
    <dgm:cxn modelId="{1E03EC2F-72B7-47C5-92E3-D92FFCF02007}" type="presParOf" srcId="{60CB6DC7-77D2-4A35-B8A4-2BD19E9716B0}" destId="{918A67D1-D052-4666-B5F9-11B942AAA1AA}" srcOrd="13" destOrd="0" presId="urn:microsoft.com/office/officeart/2005/8/layout/orgChart1"/>
    <dgm:cxn modelId="{0EC9CEF8-9714-4683-84FF-208D15712D07}" type="presParOf" srcId="{918A67D1-D052-4666-B5F9-11B942AAA1AA}" destId="{D1F81C95-FEA0-4DAF-BB95-9E1EB7849588}" srcOrd="0" destOrd="0" presId="urn:microsoft.com/office/officeart/2005/8/layout/orgChart1"/>
    <dgm:cxn modelId="{027684CF-F7C7-45F9-BF13-4B118690B4B1}" type="presParOf" srcId="{D1F81C95-FEA0-4DAF-BB95-9E1EB7849588}" destId="{02741DF8-5B19-4907-BB9D-96B32D56E8E3}" srcOrd="0" destOrd="0" presId="urn:microsoft.com/office/officeart/2005/8/layout/orgChart1"/>
    <dgm:cxn modelId="{50DB0D9C-8CDA-48B8-A5A5-7B6AFF144B50}" type="presParOf" srcId="{D1F81C95-FEA0-4DAF-BB95-9E1EB7849588}" destId="{F4DFE207-A4FE-4A34-BB45-7EE66CAF64F2}" srcOrd="1" destOrd="0" presId="urn:microsoft.com/office/officeart/2005/8/layout/orgChart1"/>
    <dgm:cxn modelId="{3302C97F-9039-481C-BD4F-1666EA2832A6}" type="presParOf" srcId="{918A67D1-D052-4666-B5F9-11B942AAA1AA}" destId="{7463ABDD-1B05-4C24-913B-A5F30C863DC6}" srcOrd="1" destOrd="0" presId="urn:microsoft.com/office/officeart/2005/8/layout/orgChart1"/>
    <dgm:cxn modelId="{B2ECC064-75B0-4F68-A26E-0624AE19A4FF}" type="presParOf" srcId="{918A67D1-D052-4666-B5F9-11B942AAA1AA}" destId="{34DB430E-9ED1-422E-8E1B-809AA8B2AC07}" srcOrd="2" destOrd="0" presId="urn:microsoft.com/office/officeart/2005/8/layout/orgChart1"/>
    <dgm:cxn modelId="{5266FB43-5BF7-4660-BCBB-B5655614759D}" type="presParOf" srcId="{60CB6DC7-77D2-4A35-B8A4-2BD19E9716B0}" destId="{4285653A-9C3E-44D9-9A62-C46F51B50CB4}" srcOrd="14" destOrd="0" presId="urn:microsoft.com/office/officeart/2005/8/layout/orgChart1"/>
    <dgm:cxn modelId="{37C9A218-1330-44BE-B657-5A6C11B1CECE}" type="presParOf" srcId="{60CB6DC7-77D2-4A35-B8A4-2BD19E9716B0}" destId="{3F7C7A20-0E24-446D-97FB-C9C76AF1DE89}" srcOrd="15" destOrd="0" presId="urn:microsoft.com/office/officeart/2005/8/layout/orgChart1"/>
    <dgm:cxn modelId="{33D250E2-93D9-4E1D-8ECB-81B3E3CB0A38}" type="presParOf" srcId="{3F7C7A20-0E24-446D-97FB-C9C76AF1DE89}" destId="{B976113F-97B3-4177-9A4E-730F8F84FAB8}" srcOrd="0" destOrd="0" presId="urn:microsoft.com/office/officeart/2005/8/layout/orgChart1"/>
    <dgm:cxn modelId="{57D8ACD2-29F5-4E2C-960F-32A4DF7D0771}" type="presParOf" srcId="{B976113F-97B3-4177-9A4E-730F8F84FAB8}" destId="{1C871BB5-62F6-4885-ACD0-7703A22589F8}" srcOrd="0" destOrd="0" presId="urn:microsoft.com/office/officeart/2005/8/layout/orgChart1"/>
    <dgm:cxn modelId="{DE886549-50FB-41E5-9CA9-607C9F17E0ED}" type="presParOf" srcId="{B976113F-97B3-4177-9A4E-730F8F84FAB8}" destId="{40EFDCFE-6259-4D34-8B44-87E278B72383}" srcOrd="1" destOrd="0" presId="urn:microsoft.com/office/officeart/2005/8/layout/orgChart1"/>
    <dgm:cxn modelId="{34D5C786-F676-4037-9727-928BBD679325}" type="presParOf" srcId="{3F7C7A20-0E24-446D-97FB-C9C76AF1DE89}" destId="{B91B8244-32AD-42A4-92D4-CB4770897114}" srcOrd="1" destOrd="0" presId="urn:microsoft.com/office/officeart/2005/8/layout/orgChart1"/>
    <dgm:cxn modelId="{D4A41C1A-92DB-4894-AD81-14F00D08CA2B}" type="presParOf" srcId="{3F7C7A20-0E24-446D-97FB-C9C76AF1DE89}" destId="{1970A3A8-004E-441D-9602-3AE4BFF966BB}" srcOrd="2" destOrd="0" presId="urn:microsoft.com/office/officeart/2005/8/layout/orgChart1"/>
    <dgm:cxn modelId="{BE4AE03C-E2B2-4EBE-A883-DF8960519979}" type="presParOf" srcId="{60CB6DC7-77D2-4A35-B8A4-2BD19E9716B0}" destId="{E051DEF9-EB24-4E61-8DDF-28711B3D1961}" srcOrd="16" destOrd="0" presId="urn:microsoft.com/office/officeart/2005/8/layout/orgChart1"/>
    <dgm:cxn modelId="{E67D014D-FD0D-4473-9F06-AE36371BBD25}" type="presParOf" srcId="{60CB6DC7-77D2-4A35-B8A4-2BD19E9716B0}" destId="{1790A086-014C-48DB-898D-CAF28D640590}" srcOrd="17" destOrd="0" presId="urn:microsoft.com/office/officeart/2005/8/layout/orgChart1"/>
    <dgm:cxn modelId="{C22B74FB-2E40-45A5-8ABD-337D337595A8}" type="presParOf" srcId="{1790A086-014C-48DB-898D-CAF28D640590}" destId="{44C7FE0A-DC70-4DAA-AD69-1B9A412EF065}" srcOrd="0" destOrd="0" presId="urn:microsoft.com/office/officeart/2005/8/layout/orgChart1"/>
    <dgm:cxn modelId="{8C0D0F28-70F4-46D1-B754-E4B0694FD844}" type="presParOf" srcId="{44C7FE0A-DC70-4DAA-AD69-1B9A412EF065}" destId="{04901C3C-C9E4-4718-A6DB-6FAFE385C3B5}" srcOrd="0" destOrd="0" presId="urn:microsoft.com/office/officeart/2005/8/layout/orgChart1"/>
    <dgm:cxn modelId="{5C3A77A4-0B9C-4255-8A7D-102C14C0E967}" type="presParOf" srcId="{44C7FE0A-DC70-4DAA-AD69-1B9A412EF065}" destId="{CC92D6C7-2693-49F6-B644-D26F4B67C635}" srcOrd="1" destOrd="0" presId="urn:microsoft.com/office/officeart/2005/8/layout/orgChart1"/>
    <dgm:cxn modelId="{8D6584DE-FC00-490D-A452-BFC1ABD845A2}" type="presParOf" srcId="{1790A086-014C-48DB-898D-CAF28D640590}" destId="{E15BAABB-15F0-4486-ACDD-ECAB66CCEA8C}" srcOrd="1" destOrd="0" presId="urn:microsoft.com/office/officeart/2005/8/layout/orgChart1"/>
    <dgm:cxn modelId="{0AF15562-84E6-4AF1-AE93-D73B1C390794}" type="presParOf" srcId="{1790A086-014C-48DB-898D-CAF28D640590}" destId="{CEB5D3E4-D6D6-4957-9B31-B5C80A35534C}" srcOrd="2" destOrd="0" presId="urn:microsoft.com/office/officeart/2005/8/layout/orgChart1"/>
    <dgm:cxn modelId="{C2C73BAA-B84F-4930-BE87-875883BAD73B}" type="presParOf" srcId="{60CB6DC7-77D2-4A35-B8A4-2BD19E9716B0}" destId="{222B6181-6608-4696-9457-D00D9C39803B}" srcOrd="18" destOrd="0" presId="urn:microsoft.com/office/officeart/2005/8/layout/orgChart1"/>
    <dgm:cxn modelId="{3BA0D523-28D3-4256-91FA-14F6C856EF69}" type="presParOf" srcId="{60CB6DC7-77D2-4A35-B8A4-2BD19E9716B0}" destId="{9B40B91E-322C-4AA4-8EA8-780DA6A45BE5}" srcOrd="19" destOrd="0" presId="urn:microsoft.com/office/officeart/2005/8/layout/orgChart1"/>
    <dgm:cxn modelId="{51BE03DB-595D-4126-B178-5A44449DEA3E}" type="presParOf" srcId="{9B40B91E-322C-4AA4-8EA8-780DA6A45BE5}" destId="{BDCF7894-B77B-4064-BF1E-A1B44394E03B}" srcOrd="0" destOrd="0" presId="urn:microsoft.com/office/officeart/2005/8/layout/orgChart1"/>
    <dgm:cxn modelId="{4A2B43FA-553D-40CB-AE05-1053627FFBE7}" type="presParOf" srcId="{BDCF7894-B77B-4064-BF1E-A1B44394E03B}" destId="{116F8CE3-A21E-4C42-8A05-643D5FE31379}" srcOrd="0" destOrd="0" presId="urn:microsoft.com/office/officeart/2005/8/layout/orgChart1"/>
    <dgm:cxn modelId="{F49E13E2-8CBE-40B5-A444-2A1490D29FEF}" type="presParOf" srcId="{BDCF7894-B77B-4064-BF1E-A1B44394E03B}" destId="{0EB445A3-65D6-4932-8805-A0DBA0D91855}" srcOrd="1" destOrd="0" presId="urn:microsoft.com/office/officeart/2005/8/layout/orgChart1"/>
    <dgm:cxn modelId="{48C5E2FF-5826-43C6-A924-66D507133E8C}" type="presParOf" srcId="{9B40B91E-322C-4AA4-8EA8-780DA6A45BE5}" destId="{C0D9C6E3-2178-4442-8BD2-1E17CFD69DFB}" srcOrd="1" destOrd="0" presId="urn:microsoft.com/office/officeart/2005/8/layout/orgChart1"/>
    <dgm:cxn modelId="{86779B44-5F46-4CE8-BC7B-7617DF36AB8F}" type="presParOf" srcId="{9B40B91E-322C-4AA4-8EA8-780DA6A45BE5}" destId="{BAA5AFA4-0178-4E56-8929-61EBB54BD925}" srcOrd="2" destOrd="0" presId="urn:microsoft.com/office/officeart/2005/8/layout/orgChart1"/>
    <dgm:cxn modelId="{B1A0B843-86D9-4E6A-9122-12560FE029E5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5BE3AE-520C-401A-A055-DEC3D7FE5E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6BAF78C-B810-4056-AEF8-944BF2239042}">
      <dgm:prSet phldrT="[Text]" custT="1"/>
      <dgm:spPr/>
      <dgm:t>
        <a:bodyPr/>
        <a:lstStyle/>
        <a:p>
          <a:r>
            <a:rPr lang="nb-NO" sz="200"/>
            <a:t>Kommune</a:t>
          </a:r>
        </a:p>
      </dgm:t>
    </dgm:pt>
    <dgm:pt modelId="{AA727D77-0278-471A-8FAB-36DD1002CB4F}" type="parTrans" cxnId="{FA65268B-D7E3-4F68-8786-89FC54990333}">
      <dgm:prSet/>
      <dgm:spPr/>
      <dgm:t>
        <a:bodyPr/>
        <a:lstStyle/>
        <a:p>
          <a:endParaRPr lang="nb-NO"/>
        </a:p>
      </dgm:t>
    </dgm:pt>
    <dgm:pt modelId="{77D3511E-BF52-478E-98F9-D14DFCEDAB4A}" type="sibTrans" cxnId="{FA65268B-D7E3-4F68-8786-89FC54990333}">
      <dgm:prSet/>
      <dgm:spPr/>
      <dgm:t>
        <a:bodyPr/>
        <a:lstStyle/>
        <a:p>
          <a:endParaRPr lang="nb-NO"/>
        </a:p>
      </dgm:t>
    </dgm:pt>
    <dgm:pt modelId="{99EADA56-EACC-4463-9172-D13F14025A35}">
      <dgm:prSet phldrT="[Text]" custT="1"/>
      <dgm:spPr/>
      <dgm:t>
        <a:bodyPr/>
        <a:lstStyle/>
        <a:p>
          <a:r>
            <a:rPr lang="nb-NO" sz="200"/>
            <a:t>Fastlege 1</a:t>
          </a:r>
        </a:p>
      </dgm:t>
    </dgm:pt>
    <dgm:pt modelId="{18D177C1-524B-4A5E-BB2A-51D15420D5EC}" type="parTrans" cxnId="{B916CD5B-752C-4BB5-A5DA-6E0CED8B21AB}">
      <dgm:prSet/>
      <dgm:spPr/>
      <dgm:t>
        <a:bodyPr/>
        <a:lstStyle/>
        <a:p>
          <a:endParaRPr lang="nb-NO" sz="200"/>
        </a:p>
      </dgm:t>
    </dgm:pt>
    <dgm:pt modelId="{475C7620-E623-4B21-8D68-64C1AEBB1BF9}" type="sibTrans" cxnId="{B916CD5B-752C-4BB5-A5DA-6E0CED8B21AB}">
      <dgm:prSet/>
      <dgm:spPr/>
      <dgm:t>
        <a:bodyPr/>
        <a:lstStyle/>
        <a:p>
          <a:endParaRPr lang="nb-NO"/>
        </a:p>
      </dgm:t>
    </dgm:pt>
    <dgm:pt modelId="{CFB979D6-F55C-4C35-8C9E-410527FCC021}">
      <dgm:prSet phldrT="[Text]" custT="1"/>
      <dgm:spPr/>
      <dgm:t>
        <a:bodyPr/>
        <a:lstStyle/>
        <a:p>
          <a:r>
            <a:rPr lang="nb-NO" sz="200"/>
            <a:t>Fastlege 2</a:t>
          </a:r>
        </a:p>
      </dgm:t>
    </dgm:pt>
    <dgm:pt modelId="{51334DF0-F427-4345-95B1-1889CAB9077B}" type="parTrans" cxnId="{9D092CD1-DF96-4177-B7D9-18DF58683901}">
      <dgm:prSet/>
      <dgm:spPr/>
      <dgm:t>
        <a:bodyPr/>
        <a:lstStyle/>
        <a:p>
          <a:endParaRPr lang="nb-NO" sz="200"/>
        </a:p>
      </dgm:t>
    </dgm:pt>
    <dgm:pt modelId="{216E767D-A7C4-47A7-A5A9-E2FD9284C3E8}" type="sibTrans" cxnId="{9D092CD1-DF96-4177-B7D9-18DF58683901}">
      <dgm:prSet/>
      <dgm:spPr/>
      <dgm:t>
        <a:bodyPr/>
        <a:lstStyle/>
        <a:p>
          <a:endParaRPr lang="nb-NO"/>
        </a:p>
      </dgm:t>
    </dgm:pt>
    <dgm:pt modelId="{9BF821AB-73D7-46E1-908F-129515DC495D}">
      <dgm:prSet phldrT="[Text]" custT="1"/>
      <dgm:spPr/>
      <dgm:t>
        <a:bodyPr/>
        <a:lstStyle/>
        <a:p>
          <a:r>
            <a:rPr lang="nb-NO" sz="200"/>
            <a:t>Fastlege 3</a:t>
          </a:r>
        </a:p>
      </dgm:t>
    </dgm:pt>
    <dgm:pt modelId="{229EED26-B32A-4EAA-9BC7-9172C72B77A4}" type="parTrans" cxnId="{DE497643-12B4-4CDF-A0A2-BC3C10277B34}">
      <dgm:prSet/>
      <dgm:spPr/>
      <dgm:t>
        <a:bodyPr/>
        <a:lstStyle/>
        <a:p>
          <a:endParaRPr lang="nb-NO" sz="200"/>
        </a:p>
      </dgm:t>
    </dgm:pt>
    <dgm:pt modelId="{B19BF715-FF04-4A17-9795-142CB16035A3}" type="sibTrans" cxnId="{DE497643-12B4-4CDF-A0A2-BC3C10277B34}">
      <dgm:prSet/>
      <dgm:spPr/>
      <dgm:t>
        <a:bodyPr/>
        <a:lstStyle/>
        <a:p>
          <a:endParaRPr lang="nb-NO"/>
        </a:p>
      </dgm:t>
    </dgm:pt>
    <dgm:pt modelId="{F7E492C0-D75F-483F-B208-20528FF56183}">
      <dgm:prSet phldrT="[Text]" custT="1"/>
      <dgm:spPr/>
      <dgm:t>
        <a:bodyPr/>
        <a:lstStyle/>
        <a:p>
          <a:r>
            <a:rPr lang="nb-NO" sz="200"/>
            <a:t>Fastlege 4</a:t>
          </a:r>
        </a:p>
      </dgm:t>
    </dgm:pt>
    <dgm:pt modelId="{52A7B299-987B-4C85-966A-44913F9C8407}" type="parTrans" cxnId="{EF549075-5F17-4608-A920-FD9FFB1DD68E}">
      <dgm:prSet/>
      <dgm:spPr/>
      <dgm:t>
        <a:bodyPr/>
        <a:lstStyle/>
        <a:p>
          <a:endParaRPr lang="nb-NO" sz="200"/>
        </a:p>
      </dgm:t>
    </dgm:pt>
    <dgm:pt modelId="{F7BECFBD-F8D5-4F0A-99E7-1E484247FB2E}" type="sibTrans" cxnId="{EF549075-5F17-4608-A920-FD9FFB1DD68E}">
      <dgm:prSet/>
      <dgm:spPr/>
      <dgm:t>
        <a:bodyPr/>
        <a:lstStyle/>
        <a:p>
          <a:endParaRPr lang="nb-NO"/>
        </a:p>
      </dgm:t>
    </dgm:pt>
    <dgm:pt modelId="{BD8BAC0E-89CF-48E6-B661-423D85A2D0A4}">
      <dgm:prSet phldrT="[Text]" custT="1"/>
      <dgm:spPr/>
      <dgm:t>
        <a:bodyPr/>
        <a:lstStyle/>
        <a:p>
          <a:r>
            <a:rPr lang="nb-NO" sz="200"/>
            <a:t>Fastlege 5</a:t>
          </a:r>
        </a:p>
      </dgm:t>
    </dgm:pt>
    <dgm:pt modelId="{66D3B1A6-EC79-4688-9FD8-3631C52892A8}" type="parTrans" cxnId="{2159BAA9-271F-4028-B73B-545423750D8B}">
      <dgm:prSet/>
      <dgm:spPr/>
      <dgm:t>
        <a:bodyPr/>
        <a:lstStyle/>
        <a:p>
          <a:endParaRPr lang="nb-NO" sz="200"/>
        </a:p>
      </dgm:t>
    </dgm:pt>
    <dgm:pt modelId="{A6DEFCE4-85E5-4880-ACE3-C0714EB8E61C}" type="sibTrans" cxnId="{2159BAA9-271F-4028-B73B-545423750D8B}">
      <dgm:prSet/>
      <dgm:spPr/>
      <dgm:t>
        <a:bodyPr/>
        <a:lstStyle/>
        <a:p>
          <a:endParaRPr lang="nb-NO"/>
        </a:p>
      </dgm:t>
    </dgm:pt>
    <dgm:pt modelId="{E5ADD0F3-3D14-4723-84F1-B7D2F082ED36}">
      <dgm:prSet phldrT="[Text]" custT="1"/>
      <dgm:spPr/>
      <dgm:t>
        <a:bodyPr/>
        <a:lstStyle/>
        <a:p>
          <a:r>
            <a:rPr lang="nb-NO" sz="200"/>
            <a:t>Fastlege 6</a:t>
          </a:r>
        </a:p>
      </dgm:t>
    </dgm:pt>
    <dgm:pt modelId="{754F6713-7476-4A81-8DDB-06AC19D18242}" type="parTrans" cxnId="{C5C064B8-E18D-44B7-8FC4-584545B20FD8}">
      <dgm:prSet/>
      <dgm:spPr/>
      <dgm:t>
        <a:bodyPr/>
        <a:lstStyle/>
        <a:p>
          <a:endParaRPr lang="nb-NO" sz="200"/>
        </a:p>
      </dgm:t>
    </dgm:pt>
    <dgm:pt modelId="{306A5C94-63B0-4F23-8159-9AF76EC2EB3C}" type="sibTrans" cxnId="{C5C064B8-E18D-44B7-8FC4-584545B20FD8}">
      <dgm:prSet/>
      <dgm:spPr/>
      <dgm:t>
        <a:bodyPr/>
        <a:lstStyle/>
        <a:p>
          <a:endParaRPr lang="nb-NO"/>
        </a:p>
      </dgm:t>
    </dgm:pt>
    <dgm:pt modelId="{08C27CB2-FCF0-4D44-A11A-51AB8C303D76}">
      <dgm:prSet phldrT="[Text]" custT="1"/>
      <dgm:spPr/>
      <dgm:t>
        <a:bodyPr/>
        <a:lstStyle/>
        <a:p>
          <a:r>
            <a:rPr lang="nb-NO" sz="200"/>
            <a:t>Fastlege 7</a:t>
          </a:r>
        </a:p>
      </dgm:t>
    </dgm:pt>
    <dgm:pt modelId="{37F786C1-9D59-4051-8EA8-8B35A42D16F5}" type="parTrans" cxnId="{FF4A3404-7459-49C1-8F34-97ED8AE20E91}">
      <dgm:prSet/>
      <dgm:spPr/>
      <dgm:t>
        <a:bodyPr/>
        <a:lstStyle/>
        <a:p>
          <a:endParaRPr lang="nb-NO" sz="200"/>
        </a:p>
      </dgm:t>
    </dgm:pt>
    <dgm:pt modelId="{082CA525-D883-48A1-ADD6-C9F8D884AED4}" type="sibTrans" cxnId="{FF4A3404-7459-49C1-8F34-97ED8AE20E91}">
      <dgm:prSet/>
      <dgm:spPr/>
      <dgm:t>
        <a:bodyPr/>
        <a:lstStyle/>
        <a:p>
          <a:endParaRPr lang="nb-NO"/>
        </a:p>
      </dgm:t>
    </dgm:pt>
    <dgm:pt modelId="{209D2B16-0651-4761-AF34-AF11EC34ABAF}">
      <dgm:prSet phldrT="[Text]" custT="1"/>
      <dgm:spPr/>
      <dgm:t>
        <a:bodyPr/>
        <a:lstStyle/>
        <a:p>
          <a:r>
            <a:rPr lang="nb-NO" sz="200"/>
            <a:t>Fastlege 8</a:t>
          </a:r>
        </a:p>
      </dgm:t>
    </dgm:pt>
    <dgm:pt modelId="{0B72B09D-2B6B-491D-84E3-8D273CC5A045}" type="parTrans" cxnId="{F4FD1768-57C4-42B7-8594-71A6CF180F87}">
      <dgm:prSet/>
      <dgm:spPr/>
      <dgm:t>
        <a:bodyPr/>
        <a:lstStyle/>
        <a:p>
          <a:endParaRPr lang="nb-NO" sz="200"/>
        </a:p>
      </dgm:t>
    </dgm:pt>
    <dgm:pt modelId="{4C69D08B-3AB0-49B2-A21A-4CA3305CBD60}" type="sibTrans" cxnId="{F4FD1768-57C4-42B7-8594-71A6CF180F87}">
      <dgm:prSet/>
      <dgm:spPr/>
      <dgm:t>
        <a:bodyPr/>
        <a:lstStyle/>
        <a:p>
          <a:endParaRPr lang="nb-NO"/>
        </a:p>
      </dgm:t>
    </dgm:pt>
    <dgm:pt modelId="{0EBCA0ED-4E9E-47AC-95AD-E5969C27F72B}">
      <dgm:prSet phldrT="[Text]" custT="1"/>
      <dgm:spPr/>
      <dgm:t>
        <a:bodyPr/>
        <a:lstStyle/>
        <a:p>
          <a:r>
            <a:rPr lang="nb-NO" sz="200"/>
            <a:t>Fastlege 9</a:t>
          </a:r>
        </a:p>
      </dgm:t>
    </dgm:pt>
    <dgm:pt modelId="{B194E6A4-343B-4897-91E1-32A66AF365E3}" type="parTrans" cxnId="{49056004-234E-423A-BBCE-D90F299A1892}">
      <dgm:prSet/>
      <dgm:spPr/>
      <dgm:t>
        <a:bodyPr/>
        <a:lstStyle/>
        <a:p>
          <a:endParaRPr lang="nb-NO" sz="200"/>
        </a:p>
      </dgm:t>
    </dgm:pt>
    <dgm:pt modelId="{FA26F671-E1B7-4E99-A078-C7A99A8AB0DD}" type="sibTrans" cxnId="{49056004-234E-423A-BBCE-D90F299A1892}">
      <dgm:prSet/>
      <dgm:spPr/>
      <dgm:t>
        <a:bodyPr/>
        <a:lstStyle/>
        <a:p>
          <a:endParaRPr lang="nb-NO"/>
        </a:p>
      </dgm:t>
    </dgm:pt>
    <dgm:pt modelId="{ED5178BE-DB7A-4128-90DE-10D3BAD51C26}">
      <dgm:prSet phldrT="[Text]" custT="1"/>
      <dgm:spPr/>
      <dgm:t>
        <a:bodyPr/>
        <a:lstStyle/>
        <a:p>
          <a:r>
            <a:rPr lang="nb-NO" sz="200"/>
            <a:t>Fastlege 10</a:t>
          </a:r>
        </a:p>
      </dgm:t>
    </dgm:pt>
    <dgm:pt modelId="{86D92570-30BE-4FC6-AB1F-3EF239C7C587}" type="parTrans" cxnId="{8909C142-E4D5-4774-B52F-4F4B03B2E5F1}">
      <dgm:prSet/>
      <dgm:spPr/>
      <dgm:t>
        <a:bodyPr/>
        <a:lstStyle/>
        <a:p>
          <a:endParaRPr lang="nb-NO" sz="200"/>
        </a:p>
      </dgm:t>
    </dgm:pt>
    <dgm:pt modelId="{BCE68094-648C-422F-BB02-12FF1B8C16CD}" type="sibTrans" cxnId="{8909C142-E4D5-4774-B52F-4F4B03B2E5F1}">
      <dgm:prSet/>
      <dgm:spPr/>
      <dgm:t>
        <a:bodyPr/>
        <a:lstStyle/>
        <a:p>
          <a:endParaRPr lang="nb-NO"/>
        </a:p>
      </dgm:t>
    </dgm:pt>
    <dgm:pt modelId="{894B5E8F-9592-4CE9-B1C0-6BE0E501D811}" type="pres">
      <dgm:prSet presAssocID="{815BE3AE-520C-401A-A055-DEC3D7FE5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E6FEAD-6DBB-41DF-AA5C-F2D7862E1A0F}" type="pres">
      <dgm:prSet presAssocID="{D6BAF78C-B810-4056-AEF8-944BF2239042}" presName="hierRoot1" presStyleCnt="0">
        <dgm:presLayoutVars>
          <dgm:hierBranch val="init"/>
        </dgm:presLayoutVars>
      </dgm:prSet>
      <dgm:spPr/>
    </dgm:pt>
    <dgm:pt modelId="{F86EFF71-763B-4D0E-A9F8-B881FD6D4458}" type="pres">
      <dgm:prSet presAssocID="{D6BAF78C-B810-4056-AEF8-944BF2239042}" presName="rootComposite1" presStyleCnt="0"/>
      <dgm:spPr/>
    </dgm:pt>
    <dgm:pt modelId="{A0751396-217E-4E2F-971C-00D04A696A6F}" type="pres">
      <dgm:prSet presAssocID="{D6BAF78C-B810-4056-AEF8-944BF2239042}" presName="rootText1" presStyleLbl="node0" presStyleIdx="0" presStyleCnt="1">
        <dgm:presLayoutVars>
          <dgm:chPref val="3"/>
        </dgm:presLayoutVars>
      </dgm:prSet>
      <dgm:spPr/>
    </dgm:pt>
    <dgm:pt modelId="{795D1D43-E1F6-4FE7-96DC-9DC569EB1645}" type="pres">
      <dgm:prSet presAssocID="{D6BAF78C-B810-4056-AEF8-944BF2239042}" presName="rootConnector1" presStyleLbl="node1" presStyleIdx="0" presStyleCnt="0"/>
      <dgm:spPr/>
    </dgm:pt>
    <dgm:pt modelId="{60CB6DC7-77D2-4A35-B8A4-2BD19E9716B0}" type="pres">
      <dgm:prSet presAssocID="{D6BAF78C-B810-4056-AEF8-944BF2239042}" presName="hierChild2" presStyleCnt="0"/>
      <dgm:spPr/>
    </dgm:pt>
    <dgm:pt modelId="{BFF4297D-9DD5-4F82-A9FC-F8971922BE74}" type="pres">
      <dgm:prSet presAssocID="{18D177C1-524B-4A5E-BB2A-51D15420D5EC}" presName="Name37" presStyleLbl="parChTrans1D2" presStyleIdx="0" presStyleCnt="10"/>
      <dgm:spPr/>
    </dgm:pt>
    <dgm:pt modelId="{09E2E397-B08A-4762-9BC9-CE60F5750A68}" type="pres">
      <dgm:prSet presAssocID="{99EADA56-EACC-4463-9172-D13F14025A35}" presName="hierRoot2" presStyleCnt="0">
        <dgm:presLayoutVars>
          <dgm:hierBranch val="init"/>
        </dgm:presLayoutVars>
      </dgm:prSet>
      <dgm:spPr/>
    </dgm:pt>
    <dgm:pt modelId="{15C1C1EC-DC40-4C3E-83B7-E8E7AA213083}" type="pres">
      <dgm:prSet presAssocID="{99EADA56-EACC-4463-9172-D13F14025A35}" presName="rootComposite" presStyleCnt="0"/>
      <dgm:spPr/>
    </dgm:pt>
    <dgm:pt modelId="{24AE9095-9813-42A7-BD70-FBFF559B67F0}" type="pres">
      <dgm:prSet presAssocID="{99EADA56-EACC-4463-9172-D13F14025A35}" presName="rootText" presStyleLbl="node2" presStyleIdx="0" presStyleCnt="10">
        <dgm:presLayoutVars>
          <dgm:chPref val="3"/>
        </dgm:presLayoutVars>
      </dgm:prSet>
      <dgm:spPr/>
    </dgm:pt>
    <dgm:pt modelId="{0C688BC0-7AC1-40D0-BA1A-812F1047DA73}" type="pres">
      <dgm:prSet presAssocID="{99EADA56-EACC-4463-9172-D13F14025A35}" presName="rootConnector" presStyleLbl="node2" presStyleIdx="0" presStyleCnt="10"/>
      <dgm:spPr/>
    </dgm:pt>
    <dgm:pt modelId="{24EAD053-ECC4-46B5-B579-69C8FF485C87}" type="pres">
      <dgm:prSet presAssocID="{99EADA56-EACC-4463-9172-D13F14025A35}" presName="hierChild4" presStyleCnt="0"/>
      <dgm:spPr/>
    </dgm:pt>
    <dgm:pt modelId="{98118BC6-806A-4595-8CB0-2425A43BA65B}" type="pres">
      <dgm:prSet presAssocID="{99EADA56-EACC-4463-9172-D13F14025A35}" presName="hierChild5" presStyleCnt="0"/>
      <dgm:spPr/>
    </dgm:pt>
    <dgm:pt modelId="{7BA73795-A245-467E-BE24-5416FD86209A}" type="pres">
      <dgm:prSet presAssocID="{51334DF0-F427-4345-95B1-1889CAB9077B}" presName="Name37" presStyleLbl="parChTrans1D2" presStyleIdx="1" presStyleCnt="10"/>
      <dgm:spPr/>
    </dgm:pt>
    <dgm:pt modelId="{586FD9D2-9F0F-4006-B06F-DF280926BC5B}" type="pres">
      <dgm:prSet presAssocID="{CFB979D6-F55C-4C35-8C9E-410527FCC021}" presName="hierRoot2" presStyleCnt="0">
        <dgm:presLayoutVars>
          <dgm:hierBranch val="init"/>
        </dgm:presLayoutVars>
      </dgm:prSet>
      <dgm:spPr/>
    </dgm:pt>
    <dgm:pt modelId="{E7717D76-D0AF-4227-BE0A-FBDA3922C040}" type="pres">
      <dgm:prSet presAssocID="{CFB979D6-F55C-4C35-8C9E-410527FCC021}" presName="rootComposite" presStyleCnt="0"/>
      <dgm:spPr/>
    </dgm:pt>
    <dgm:pt modelId="{33276428-B538-4463-97EC-AC510A8C1CB9}" type="pres">
      <dgm:prSet presAssocID="{CFB979D6-F55C-4C35-8C9E-410527FCC021}" presName="rootText" presStyleLbl="node2" presStyleIdx="1" presStyleCnt="10">
        <dgm:presLayoutVars>
          <dgm:chPref val="3"/>
        </dgm:presLayoutVars>
      </dgm:prSet>
      <dgm:spPr/>
    </dgm:pt>
    <dgm:pt modelId="{106B9E69-B0B2-4A80-B430-B387C3F41A3D}" type="pres">
      <dgm:prSet presAssocID="{CFB979D6-F55C-4C35-8C9E-410527FCC021}" presName="rootConnector" presStyleLbl="node2" presStyleIdx="1" presStyleCnt="10"/>
      <dgm:spPr/>
    </dgm:pt>
    <dgm:pt modelId="{41F7A624-7041-43D3-BDF2-7749114F50E6}" type="pres">
      <dgm:prSet presAssocID="{CFB979D6-F55C-4C35-8C9E-410527FCC021}" presName="hierChild4" presStyleCnt="0"/>
      <dgm:spPr/>
    </dgm:pt>
    <dgm:pt modelId="{F7095511-468E-4665-A09D-2B2006ECD36E}" type="pres">
      <dgm:prSet presAssocID="{CFB979D6-F55C-4C35-8C9E-410527FCC021}" presName="hierChild5" presStyleCnt="0"/>
      <dgm:spPr/>
    </dgm:pt>
    <dgm:pt modelId="{45494B74-3ED4-46BA-AC12-6DB58CD96B6A}" type="pres">
      <dgm:prSet presAssocID="{229EED26-B32A-4EAA-9BC7-9172C72B77A4}" presName="Name37" presStyleLbl="parChTrans1D2" presStyleIdx="2" presStyleCnt="10"/>
      <dgm:spPr/>
    </dgm:pt>
    <dgm:pt modelId="{2BD2F572-E5B2-42F4-B1DA-B2DE90A50116}" type="pres">
      <dgm:prSet presAssocID="{9BF821AB-73D7-46E1-908F-129515DC495D}" presName="hierRoot2" presStyleCnt="0">
        <dgm:presLayoutVars>
          <dgm:hierBranch val="init"/>
        </dgm:presLayoutVars>
      </dgm:prSet>
      <dgm:spPr/>
    </dgm:pt>
    <dgm:pt modelId="{4FB94DF8-8996-460D-952E-8570C8BF9E5F}" type="pres">
      <dgm:prSet presAssocID="{9BF821AB-73D7-46E1-908F-129515DC495D}" presName="rootComposite" presStyleCnt="0"/>
      <dgm:spPr/>
    </dgm:pt>
    <dgm:pt modelId="{D3CE5028-E662-40F1-9329-CA241092246B}" type="pres">
      <dgm:prSet presAssocID="{9BF821AB-73D7-46E1-908F-129515DC495D}" presName="rootText" presStyleLbl="node2" presStyleIdx="2" presStyleCnt="10">
        <dgm:presLayoutVars>
          <dgm:chPref val="3"/>
        </dgm:presLayoutVars>
      </dgm:prSet>
      <dgm:spPr/>
    </dgm:pt>
    <dgm:pt modelId="{796BCDEB-6F92-4D7F-9368-AAA1090A16E9}" type="pres">
      <dgm:prSet presAssocID="{9BF821AB-73D7-46E1-908F-129515DC495D}" presName="rootConnector" presStyleLbl="node2" presStyleIdx="2" presStyleCnt="10"/>
      <dgm:spPr/>
    </dgm:pt>
    <dgm:pt modelId="{7DD5ECEE-58F8-4608-9226-F38A81E8D15D}" type="pres">
      <dgm:prSet presAssocID="{9BF821AB-73D7-46E1-908F-129515DC495D}" presName="hierChild4" presStyleCnt="0"/>
      <dgm:spPr/>
    </dgm:pt>
    <dgm:pt modelId="{504DD2A7-B320-4E93-A2C4-D7DA9DED4FD8}" type="pres">
      <dgm:prSet presAssocID="{9BF821AB-73D7-46E1-908F-129515DC495D}" presName="hierChild5" presStyleCnt="0"/>
      <dgm:spPr/>
    </dgm:pt>
    <dgm:pt modelId="{23F44244-351A-4313-89DA-1D0C8020ABFA}" type="pres">
      <dgm:prSet presAssocID="{52A7B299-987B-4C85-966A-44913F9C8407}" presName="Name37" presStyleLbl="parChTrans1D2" presStyleIdx="3" presStyleCnt="10"/>
      <dgm:spPr/>
    </dgm:pt>
    <dgm:pt modelId="{04D03080-FCDD-435B-9097-DA7E4214C741}" type="pres">
      <dgm:prSet presAssocID="{F7E492C0-D75F-483F-B208-20528FF56183}" presName="hierRoot2" presStyleCnt="0">
        <dgm:presLayoutVars>
          <dgm:hierBranch val="init"/>
        </dgm:presLayoutVars>
      </dgm:prSet>
      <dgm:spPr/>
    </dgm:pt>
    <dgm:pt modelId="{1893CFF5-D809-477A-AFD5-27E7ACB3559D}" type="pres">
      <dgm:prSet presAssocID="{F7E492C0-D75F-483F-B208-20528FF56183}" presName="rootComposite" presStyleCnt="0"/>
      <dgm:spPr/>
    </dgm:pt>
    <dgm:pt modelId="{612C0F5D-EFC2-4E92-8682-1B086BE24534}" type="pres">
      <dgm:prSet presAssocID="{F7E492C0-D75F-483F-B208-20528FF56183}" presName="rootText" presStyleLbl="node2" presStyleIdx="3" presStyleCnt="10">
        <dgm:presLayoutVars>
          <dgm:chPref val="3"/>
        </dgm:presLayoutVars>
      </dgm:prSet>
      <dgm:spPr/>
    </dgm:pt>
    <dgm:pt modelId="{6328F3F3-0744-4439-B2E8-79062AEEC82D}" type="pres">
      <dgm:prSet presAssocID="{F7E492C0-D75F-483F-B208-20528FF56183}" presName="rootConnector" presStyleLbl="node2" presStyleIdx="3" presStyleCnt="10"/>
      <dgm:spPr/>
    </dgm:pt>
    <dgm:pt modelId="{7B18954F-C92F-4A2E-960D-E7B54F3A9750}" type="pres">
      <dgm:prSet presAssocID="{F7E492C0-D75F-483F-B208-20528FF56183}" presName="hierChild4" presStyleCnt="0"/>
      <dgm:spPr/>
    </dgm:pt>
    <dgm:pt modelId="{38245F34-9EDB-4FC2-955D-DC7CEC4103C2}" type="pres">
      <dgm:prSet presAssocID="{F7E492C0-D75F-483F-B208-20528FF56183}" presName="hierChild5" presStyleCnt="0"/>
      <dgm:spPr/>
    </dgm:pt>
    <dgm:pt modelId="{1452AAE3-7C60-42E7-B48D-825D20B797F8}" type="pres">
      <dgm:prSet presAssocID="{66D3B1A6-EC79-4688-9FD8-3631C52892A8}" presName="Name37" presStyleLbl="parChTrans1D2" presStyleIdx="4" presStyleCnt="10"/>
      <dgm:spPr/>
    </dgm:pt>
    <dgm:pt modelId="{9E45F886-61EF-4A2B-95FB-0CBBAD1FA1AB}" type="pres">
      <dgm:prSet presAssocID="{BD8BAC0E-89CF-48E6-B661-423D85A2D0A4}" presName="hierRoot2" presStyleCnt="0">
        <dgm:presLayoutVars>
          <dgm:hierBranch val="init"/>
        </dgm:presLayoutVars>
      </dgm:prSet>
      <dgm:spPr/>
    </dgm:pt>
    <dgm:pt modelId="{CAB04ADC-B21C-4AA2-8AAC-AFD0BD8D6B35}" type="pres">
      <dgm:prSet presAssocID="{BD8BAC0E-89CF-48E6-B661-423D85A2D0A4}" presName="rootComposite" presStyleCnt="0"/>
      <dgm:spPr/>
    </dgm:pt>
    <dgm:pt modelId="{54550EDA-FE5B-4D6E-AE5A-37DCEBD432C6}" type="pres">
      <dgm:prSet presAssocID="{BD8BAC0E-89CF-48E6-B661-423D85A2D0A4}" presName="rootText" presStyleLbl="node2" presStyleIdx="4" presStyleCnt="10">
        <dgm:presLayoutVars>
          <dgm:chPref val="3"/>
        </dgm:presLayoutVars>
      </dgm:prSet>
      <dgm:spPr/>
    </dgm:pt>
    <dgm:pt modelId="{74913850-F680-4EE9-9C66-538498415C60}" type="pres">
      <dgm:prSet presAssocID="{BD8BAC0E-89CF-48E6-B661-423D85A2D0A4}" presName="rootConnector" presStyleLbl="node2" presStyleIdx="4" presStyleCnt="10"/>
      <dgm:spPr/>
    </dgm:pt>
    <dgm:pt modelId="{B4E13D2C-B175-46FB-8857-FCF23190FDFA}" type="pres">
      <dgm:prSet presAssocID="{BD8BAC0E-89CF-48E6-B661-423D85A2D0A4}" presName="hierChild4" presStyleCnt="0"/>
      <dgm:spPr/>
    </dgm:pt>
    <dgm:pt modelId="{3CFB4F26-15BB-496E-BD23-D165B45E224C}" type="pres">
      <dgm:prSet presAssocID="{BD8BAC0E-89CF-48E6-B661-423D85A2D0A4}" presName="hierChild5" presStyleCnt="0"/>
      <dgm:spPr/>
    </dgm:pt>
    <dgm:pt modelId="{EF058589-0EAD-4540-BE50-3525EB86D2D6}" type="pres">
      <dgm:prSet presAssocID="{754F6713-7476-4A81-8DDB-06AC19D18242}" presName="Name37" presStyleLbl="parChTrans1D2" presStyleIdx="5" presStyleCnt="10"/>
      <dgm:spPr/>
    </dgm:pt>
    <dgm:pt modelId="{EA31937F-D328-4B26-B242-667558808D4D}" type="pres">
      <dgm:prSet presAssocID="{E5ADD0F3-3D14-4723-84F1-B7D2F082ED36}" presName="hierRoot2" presStyleCnt="0">
        <dgm:presLayoutVars>
          <dgm:hierBranch val="init"/>
        </dgm:presLayoutVars>
      </dgm:prSet>
      <dgm:spPr/>
    </dgm:pt>
    <dgm:pt modelId="{E6C371F6-A193-4C42-8B28-DB711D4C3A43}" type="pres">
      <dgm:prSet presAssocID="{E5ADD0F3-3D14-4723-84F1-B7D2F082ED36}" presName="rootComposite" presStyleCnt="0"/>
      <dgm:spPr/>
    </dgm:pt>
    <dgm:pt modelId="{086D4EEE-5856-4CCD-A755-5AABC3D1B1C3}" type="pres">
      <dgm:prSet presAssocID="{E5ADD0F3-3D14-4723-84F1-B7D2F082ED36}" presName="rootText" presStyleLbl="node2" presStyleIdx="5" presStyleCnt="10">
        <dgm:presLayoutVars>
          <dgm:chPref val="3"/>
        </dgm:presLayoutVars>
      </dgm:prSet>
      <dgm:spPr/>
    </dgm:pt>
    <dgm:pt modelId="{C15C84A0-24B0-40D1-BD62-B48FC5B8B2FE}" type="pres">
      <dgm:prSet presAssocID="{E5ADD0F3-3D14-4723-84F1-B7D2F082ED36}" presName="rootConnector" presStyleLbl="node2" presStyleIdx="5" presStyleCnt="10"/>
      <dgm:spPr/>
    </dgm:pt>
    <dgm:pt modelId="{1198569A-A42E-4D95-8E21-978D554A81DC}" type="pres">
      <dgm:prSet presAssocID="{E5ADD0F3-3D14-4723-84F1-B7D2F082ED36}" presName="hierChild4" presStyleCnt="0"/>
      <dgm:spPr/>
    </dgm:pt>
    <dgm:pt modelId="{EC8AA261-2834-4FC7-92DA-D26E12D1671F}" type="pres">
      <dgm:prSet presAssocID="{E5ADD0F3-3D14-4723-84F1-B7D2F082ED36}" presName="hierChild5" presStyleCnt="0"/>
      <dgm:spPr/>
    </dgm:pt>
    <dgm:pt modelId="{19DAD4F4-BDD1-4B18-A7BA-ED86D65B24AD}" type="pres">
      <dgm:prSet presAssocID="{37F786C1-9D59-4051-8EA8-8B35A42D16F5}" presName="Name37" presStyleLbl="parChTrans1D2" presStyleIdx="6" presStyleCnt="10"/>
      <dgm:spPr/>
    </dgm:pt>
    <dgm:pt modelId="{918A67D1-D052-4666-B5F9-11B942AAA1AA}" type="pres">
      <dgm:prSet presAssocID="{08C27CB2-FCF0-4D44-A11A-51AB8C303D76}" presName="hierRoot2" presStyleCnt="0">
        <dgm:presLayoutVars>
          <dgm:hierBranch val="init"/>
        </dgm:presLayoutVars>
      </dgm:prSet>
      <dgm:spPr/>
    </dgm:pt>
    <dgm:pt modelId="{D1F81C95-FEA0-4DAF-BB95-9E1EB7849588}" type="pres">
      <dgm:prSet presAssocID="{08C27CB2-FCF0-4D44-A11A-51AB8C303D76}" presName="rootComposite" presStyleCnt="0"/>
      <dgm:spPr/>
    </dgm:pt>
    <dgm:pt modelId="{02741DF8-5B19-4907-BB9D-96B32D56E8E3}" type="pres">
      <dgm:prSet presAssocID="{08C27CB2-FCF0-4D44-A11A-51AB8C303D76}" presName="rootText" presStyleLbl="node2" presStyleIdx="6" presStyleCnt="10">
        <dgm:presLayoutVars>
          <dgm:chPref val="3"/>
        </dgm:presLayoutVars>
      </dgm:prSet>
      <dgm:spPr/>
    </dgm:pt>
    <dgm:pt modelId="{F4DFE207-A4FE-4A34-BB45-7EE66CAF64F2}" type="pres">
      <dgm:prSet presAssocID="{08C27CB2-FCF0-4D44-A11A-51AB8C303D76}" presName="rootConnector" presStyleLbl="node2" presStyleIdx="6" presStyleCnt="10"/>
      <dgm:spPr/>
    </dgm:pt>
    <dgm:pt modelId="{7463ABDD-1B05-4C24-913B-A5F30C863DC6}" type="pres">
      <dgm:prSet presAssocID="{08C27CB2-FCF0-4D44-A11A-51AB8C303D76}" presName="hierChild4" presStyleCnt="0"/>
      <dgm:spPr/>
    </dgm:pt>
    <dgm:pt modelId="{34DB430E-9ED1-422E-8E1B-809AA8B2AC07}" type="pres">
      <dgm:prSet presAssocID="{08C27CB2-FCF0-4D44-A11A-51AB8C303D76}" presName="hierChild5" presStyleCnt="0"/>
      <dgm:spPr/>
    </dgm:pt>
    <dgm:pt modelId="{4285653A-9C3E-44D9-9A62-C46F51B50CB4}" type="pres">
      <dgm:prSet presAssocID="{0B72B09D-2B6B-491D-84E3-8D273CC5A045}" presName="Name37" presStyleLbl="parChTrans1D2" presStyleIdx="7" presStyleCnt="10"/>
      <dgm:spPr/>
    </dgm:pt>
    <dgm:pt modelId="{3F7C7A20-0E24-446D-97FB-C9C76AF1DE89}" type="pres">
      <dgm:prSet presAssocID="{209D2B16-0651-4761-AF34-AF11EC34ABAF}" presName="hierRoot2" presStyleCnt="0">
        <dgm:presLayoutVars>
          <dgm:hierBranch val="init"/>
        </dgm:presLayoutVars>
      </dgm:prSet>
      <dgm:spPr/>
    </dgm:pt>
    <dgm:pt modelId="{B976113F-97B3-4177-9A4E-730F8F84FAB8}" type="pres">
      <dgm:prSet presAssocID="{209D2B16-0651-4761-AF34-AF11EC34ABAF}" presName="rootComposite" presStyleCnt="0"/>
      <dgm:spPr/>
    </dgm:pt>
    <dgm:pt modelId="{1C871BB5-62F6-4885-ACD0-7703A22589F8}" type="pres">
      <dgm:prSet presAssocID="{209D2B16-0651-4761-AF34-AF11EC34ABAF}" presName="rootText" presStyleLbl="node2" presStyleIdx="7" presStyleCnt="10">
        <dgm:presLayoutVars>
          <dgm:chPref val="3"/>
        </dgm:presLayoutVars>
      </dgm:prSet>
      <dgm:spPr/>
    </dgm:pt>
    <dgm:pt modelId="{40EFDCFE-6259-4D34-8B44-87E278B72383}" type="pres">
      <dgm:prSet presAssocID="{209D2B16-0651-4761-AF34-AF11EC34ABAF}" presName="rootConnector" presStyleLbl="node2" presStyleIdx="7" presStyleCnt="10"/>
      <dgm:spPr/>
    </dgm:pt>
    <dgm:pt modelId="{B91B8244-32AD-42A4-92D4-CB4770897114}" type="pres">
      <dgm:prSet presAssocID="{209D2B16-0651-4761-AF34-AF11EC34ABAF}" presName="hierChild4" presStyleCnt="0"/>
      <dgm:spPr/>
    </dgm:pt>
    <dgm:pt modelId="{1970A3A8-004E-441D-9602-3AE4BFF966BB}" type="pres">
      <dgm:prSet presAssocID="{209D2B16-0651-4761-AF34-AF11EC34ABAF}" presName="hierChild5" presStyleCnt="0"/>
      <dgm:spPr/>
    </dgm:pt>
    <dgm:pt modelId="{E051DEF9-EB24-4E61-8DDF-28711B3D1961}" type="pres">
      <dgm:prSet presAssocID="{B194E6A4-343B-4897-91E1-32A66AF365E3}" presName="Name37" presStyleLbl="parChTrans1D2" presStyleIdx="8" presStyleCnt="10"/>
      <dgm:spPr/>
    </dgm:pt>
    <dgm:pt modelId="{1790A086-014C-48DB-898D-CAF28D640590}" type="pres">
      <dgm:prSet presAssocID="{0EBCA0ED-4E9E-47AC-95AD-E5969C27F72B}" presName="hierRoot2" presStyleCnt="0">
        <dgm:presLayoutVars>
          <dgm:hierBranch val="init"/>
        </dgm:presLayoutVars>
      </dgm:prSet>
      <dgm:spPr/>
    </dgm:pt>
    <dgm:pt modelId="{44C7FE0A-DC70-4DAA-AD69-1B9A412EF065}" type="pres">
      <dgm:prSet presAssocID="{0EBCA0ED-4E9E-47AC-95AD-E5969C27F72B}" presName="rootComposite" presStyleCnt="0"/>
      <dgm:spPr/>
    </dgm:pt>
    <dgm:pt modelId="{04901C3C-C9E4-4718-A6DB-6FAFE385C3B5}" type="pres">
      <dgm:prSet presAssocID="{0EBCA0ED-4E9E-47AC-95AD-E5969C27F72B}" presName="rootText" presStyleLbl="node2" presStyleIdx="8" presStyleCnt="10">
        <dgm:presLayoutVars>
          <dgm:chPref val="3"/>
        </dgm:presLayoutVars>
      </dgm:prSet>
      <dgm:spPr/>
    </dgm:pt>
    <dgm:pt modelId="{CC92D6C7-2693-49F6-B644-D26F4B67C635}" type="pres">
      <dgm:prSet presAssocID="{0EBCA0ED-4E9E-47AC-95AD-E5969C27F72B}" presName="rootConnector" presStyleLbl="node2" presStyleIdx="8" presStyleCnt="10"/>
      <dgm:spPr/>
    </dgm:pt>
    <dgm:pt modelId="{E15BAABB-15F0-4486-ACDD-ECAB66CCEA8C}" type="pres">
      <dgm:prSet presAssocID="{0EBCA0ED-4E9E-47AC-95AD-E5969C27F72B}" presName="hierChild4" presStyleCnt="0"/>
      <dgm:spPr/>
    </dgm:pt>
    <dgm:pt modelId="{CEB5D3E4-D6D6-4957-9B31-B5C80A35534C}" type="pres">
      <dgm:prSet presAssocID="{0EBCA0ED-4E9E-47AC-95AD-E5969C27F72B}" presName="hierChild5" presStyleCnt="0"/>
      <dgm:spPr/>
    </dgm:pt>
    <dgm:pt modelId="{222B6181-6608-4696-9457-D00D9C39803B}" type="pres">
      <dgm:prSet presAssocID="{86D92570-30BE-4FC6-AB1F-3EF239C7C587}" presName="Name37" presStyleLbl="parChTrans1D2" presStyleIdx="9" presStyleCnt="10"/>
      <dgm:spPr/>
    </dgm:pt>
    <dgm:pt modelId="{9B40B91E-322C-4AA4-8EA8-780DA6A45BE5}" type="pres">
      <dgm:prSet presAssocID="{ED5178BE-DB7A-4128-90DE-10D3BAD51C26}" presName="hierRoot2" presStyleCnt="0">
        <dgm:presLayoutVars>
          <dgm:hierBranch val="init"/>
        </dgm:presLayoutVars>
      </dgm:prSet>
      <dgm:spPr/>
    </dgm:pt>
    <dgm:pt modelId="{BDCF7894-B77B-4064-BF1E-A1B44394E03B}" type="pres">
      <dgm:prSet presAssocID="{ED5178BE-DB7A-4128-90DE-10D3BAD51C26}" presName="rootComposite" presStyleCnt="0"/>
      <dgm:spPr/>
    </dgm:pt>
    <dgm:pt modelId="{116F8CE3-A21E-4C42-8A05-643D5FE31379}" type="pres">
      <dgm:prSet presAssocID="{ED5178BE-DB7A-4128-90DE-10D3BAD51C26}" presName="rootText" presStyleLbl="node2" presStyleIdx="9" presStyleCnt="10">
        <dgm:presLayoutVars>
          <dgm:chPref val="3"/>
        </dgm:presLayoutVars>
      </dgm:prSet>
      <dgm:spPr/>
    </dgm:pt>
    <dgm:pt modelId="{0EB445A3-65D6-4932-8805-A0DBA0D91855}" type="pres">
      <dgm:prSet presAssocID="{ED5178BE-DB7A-4128-90DE-10D3BAD51C26}" presName="rootConnector" presStyleLbl="node2" presStyleIdx="9" presStyleCnt="10"/>
      <dgm:spPr/>
    </dgm:pt>
    <dgm:pt modelId="{C0D9C6E3-2178-4442-8BD2-1E17CFD69DFB}" type="pres">
      <dgm:prSet presAssocID="{ED5178BE-DB7A-4128-90DE-10D3BAD51C26}" presName="hierChild4" presStyleCnt="0"/>
      <dgm:spPr/>
    </dgm:pt>
    <dgm:pt modelId="{BAA5AFA4-0178-4E56-8929-61EBB54BD925}" type="pres">
      <dgm:prSet presAssocID="{ED5178BE-DB7A-4128-90DE-10D3BAD51C26}" presName="hierChild5" presStyleCnt="0"/>
      <dgm:spPr/>
    </dgm:pt>
    <dgm:pt modelId="{B49987F2-E387-4B13-B8B7-17F73CB1FA87}" type="pres">
      <dgm:prSet presAssocID="{D6BAF78C-B810-4056-AEF8-944BF2239042}" presName="hierChild3" presStyleCnt="0"/>
      <dgm:spPr/>
    </dgm:pt>
  </dgm:ptLst>
  <dgm:cxnLst>
    <dgm:cxn modelId="{8EB5ABB9-E6F9-417C-ACD9-CDC0096A68D8}" type="presOf" srcId="{815BE3AE-520C-401A-A055-DEC3D7FE5E42}" destId="{894B5E8F-9592-4CE9-B1C0-6BE0E501D811}" srcOrd="0" destOrd="0" presId="urn:microsoft.com/office/officeart/2005/8/layout/orgChart1"/>
    <dgm:cxn modelId="{A81EA789-AD44-492C-876F-3BBE5E9CB6A7}" type="presOf" srcId="{99EADA56-EACC-4463-9172-D13F14025A35}" destId="{0C688BC0-7AC1-40D0-BA1A-812F1047DA73}" srcOrd="1" destOrd="0" presId="urn:microsoft.com/office/officeart/2005/8/layout/orgChart1"/>
    <dgm:cxn modelId="{F4C30ED6-1661-4B29-9AAF-69317A70C970}" type="presOf" srcId="{08C27CB2-FCF0-4D44-A11A-51AB8C303D76}" destId="{F4DFE207-A4FE-4A34-BB45-7EE66CAF64F2}" srcOrd="1" destOrd="0" presId="urn:microsoft.com/office/officeart/2005/8/layout/orgChart1"/>
    <dgm:cxn modelId="{B4628B7F-05A8-4363-B38C-F936ABFEA3FF}" type="presOf" srcId="{0EBCA0ED-4E9E-47AC-95AD-E5969C27F72B}" destId="{CC92D6C7-2693-49F6-B644-D26F4B67C635}" srcOrd="1" destOrd="0" presId="urn:microsoft.com/office/officeart/2005/8/layout/orgChart1"/>
    <dgm:cxn modelId="{986A3F54-22DB-4AD4-A1A0-BCB20D012D0D}" type="presOf" srcId="{37F786C1-9D59-4051-8EA8-8B35A42D16F5}" destId="{19DAD4F4-BDD1-4B18-A7BA-ED86D65B24AD}" srcOrd="0" destOrd="0" presId="urn:microsoft.com/office/officeart/2005/8/layout/orgChart1"/>
    <dgm:cxn modelId="{DE497643-12B4-4CDF-A0A2-BC3C10277B34}" srcId="{D6BAF78C-B810-4056-AEF8-944BF2239042}" destId="{9BF821AB-73D7-46E1-908F-129515DC495D}" srcOrd="2" destOrd="0" parTransId="{229EED26-B32A-4EAA-9BC7-9172C72B77A4}" sibTransId="{B19BF715-FF04-4A17-9795-142CB16035A3}"/>
    <dgm:cxn modelId="{0FB789FF-A419-4307-B280-C69C9822E3EF}" type="presOf" srcId="{18D177C1-524B-4A5E-BB2A-51D15420D5EC}" destId="{BFF4297D-9DD5-4F82-A9FC-F8971922BE74}" srcOrd="0" destOrd="0" presId="urn:microsoft.com/office/officeart/2005/8/layout/orgChart1"/>
    <dgm:cxn modelId="{DE20CAF7-53E0-4C80-92B2-E3D79E0804F7}" type="presOf" srcId="{52A7B299-987B-4C85-966A-44913F9C8407}" destId="{23F44244-351A-4313-89DA-1D0C8020ABFA}" srcOrd="0" destOrd="0" presId="urn:microsoft.com/office/officeart/2005/8/layout/orgChart1"/>
    <dgm:cxn modelId="{C5C064B8-E18D-44B7-8FC4-584545B20FD8}" srcId="{D6BAF78C-B810-4056-AEF8-944BF2239042}" destId="{E5ADD0F3-3D14-4723-84F1-B7D2F082ED36}" srcOrd="5" destOrd="0" parTransId="{754F6713-7476-4A81-8DDB-06AC19D18242}" sibTransId="{306A5C94-63B0-4F23-8159-9AF76EC2EB3C}"/>
    <dgm:cxn modelId="{7A885601-4B1C-42CA-A34E-A834A3BA3024}" type="presOf" srcId="{9BF821AB-73D7-46E1-908F-129515DC495D}" destId="{D3CE5028-E662-40F1-9329-CA241092246B}" srcOrd="0" destOrd="0" presId="urn:microsoft.com/office/officeart/2005/8/layout/orgChart1"/>
    <dgm:cxn modelId="{12D762BD-0BF5-4F2F-9441-9D985B7E4A38}" type="presOf" srcId="{209D2B16-0651-4761-AF34-AF11EC34ABAF}" destId="{1C871BB5-62F6-4885-ACD0-7703A22589F8}" srcOrd="0" destOrd="0" presId="urn:microsoft.com/office/officeart/2005/8/layout/orgChart1"/>
    <dgm:cxn modelId="{8909C142-E4D5-4774-B52F-4F4B03B2E5F1}" srcId="{D6BAF78C-B810-4056-AEF8-944BF2239042}" destId="{ED5178BE-DB7A-4128-90DE-10D3BAD51C26}" srcOrd="9" destOrd="0" parTransId="{86D92570-30BE-4FC6-AB1F-3EF239C7C587}" sibTransId="{BCE68094-648C-422F-BB02-12FF1B8C16CD}"/>
    <dgm:cxn modelId="{5FD56351-17EB-4915-BBC7-CD98E2B66180}" type="presOf" srcId="{209D2B16-0651-4761-AF34-AF11EC34ABAF}" destId="{40EFDCFE-6259-4D34-8B44-87E278B72383}" srcOrd="1" destOrd="0" presId="urn:microsoft.com/office/officeart/2005/8/layout/orgChart1"/>
    <dgm:cxn modelId="{AFA0C322-B835-41C8-BFB0-D074999E6CDC}" type="presOf" srcId="{BD8BAC0E-89CF-48E6-B661-423D85A2D0A4}" destId="{54550EDA-FE5B-4D6E-AE5A-37DCEBD432C6}" srcOrd="0" destOrd="0" presId="urn:microsoft.com/office/officeart/2005/8/layout/orgChart1"/>
    <dgm:cxn modelId="{28E195AA-614E-4602-BD9F-5708E1449214}" type="presOf" srcId="{86D92570-30BE-4FC6-AB1F-3EF239C7C587}" destId="{222B6181-6608-4696-9457-D00D9C39803B}" srcOrd="0" destOrd="0" presId="urn:microsoft.com/office/officeart/2005/8/layout/orgChart1"/>
    <dgm:cxn modelId="{FA65268B-D7E3-4F68-8786-89FC54990333}" srcId="{815BE3AE-520C-401A-A055-DEC3D7FE5E42}" destId="{D6BAF78C-B810-4056-AEF8-944BF2239042}" srcOrd="0" destOrd="0" parTransId="{AA727D77-0278-471A-8FAB-36DD1002CB4F}" sibTransId="{77D3511E-BF52-478E-98F9-D14DFCEDAB4A}"/>
    <dgm:cxn modelId="{49056004-234E-423A-BBCE-D90F299A1892}" srcId="{D6BAF78C-B810-4056-AEF8-944BF2239042}" destId="{0EBCA0ED-4E9E-47AC-95AD-E5969C27F72B}" srcOrd="8" destOrd="0" parTransId="{B194E6A4-343B-4897-91E1-32A66AF365E3}" sibTransId="{FA26F671-E1B7-4E99-A078-C7A99A8AB0DD}"/>
    <dgm:cxn modelId="{F4FD1768-57C4-42B7-8594-71A6CF180F87}" srcId="{D6BAF78C-B810-4056-AEF8-944BF2239042}" destId="{209D2B16-0651-4761-AF34-AF11EC34ABAF}" srcOrd="7" destOrd="0" parTransId="{0B72B09D-2B6B-491D-84E3-8D273CC5A045}" sibTransId="{4C69D08B-3AB0-49B2-A21A-4CA3305CBD60}"/>
    <dgm:cxn modelId="{B19FD20F-E3D3-4D46-A552-18283E1BFE5B}" type="presOf" srcId="{E5ADD0F3-3D14-4723-84F1-B7D2F082ED36}" destId="{C15C84A0-24B0-40D1-BD62-B48FC5B8B2FE}" srcOrd="1" destOrd="0" presId="urn:microsoft.com/office/officeart/2005/8/layout/orgChart1"/>
    <dgm:cxn modelId="{EF549075-5F17-4608-A920-FD9FFB1DD68E}" srcId="{D6BAF78C-B810-4056-AEF8-944BF2239042}" destId="{F7E492C0-D75F-483F-B208-20528FF56183}" srcOrd="3" destOrd="0" parTransId="{52A7B299-987B-4C85-966A-44913F9C8407}" sibTransId="{F7BECFBD-F8D5-4F0A-99E7-1E484247FB2E}"/>
    <dgm:cxn modelId="{9D092CD1-DF96-4177-B7D9-18DF58683901}" srcId="{D6BAF78C-B810-4056-AEF8-944BF2239042}" destId="{CFB979D6-F55C-4C35-8C9E-410527FCC021}" srcOrd="1" destOrd="0" parTransId="{51334DF0-F427-4345-95B1-1889CAB9077B}" sibTransId="{216E767D-A7C4-47A7-A5A9-E2FD9284C3E8}"/>
    <dgm:cxn modelId="{1B2331D2-820C-43ED-86CD-28EB896BF89B}" type="presOf" srcId="{B194E6A4-343B-4897-91E1-32A66AF365E3}" destId="{E051DEF9-EB24-4E61-8DDF-28711B3D1961}" srcOrd="0" destOrd="0" presId="urn:microsoft.com/office/officeart/2005/8/layout/orgChart1"/>
    <dgm:cxn modelId="{3C722F80-A779-496C-9412-6B2DF57069D4}" type="presOf" srcId="{229EED26-B32A-4EAA-9BC7-9172C72B77A4}" destId="{45494B74-3ED4-46BA-AC12-6DB58CD96B6A}" srcOrd="0" destOrd="0" presId="urn:microsoft.com/office/officeart/2005/8/layout/orgChart1"/>
    <dgm:cxn modelId="{67ABB805-B6AA-415D-959E-9DA49465E211}" type="presOf" srcId="{D6BAF78C-B810-4056-AEF8-944BF2239042}" destId="{795D1D43-E1F6-4FE7-96DC-9DC569EB1645}" srcOrd="1" destOrd="0" presId="urn:microsoft.com/office/officeart/2005/8/layout/orgChart1"/>
    <dgm:cxn modelId="{2159BAA9-271F-4028-B73B-545423750D8B}" srcId="{D6BAF78C-B810-4056-AEF8-944BF2239042}" destId="{BD8BAC0E-89CF-48E6-B661-423D85A2D0A4}" srcOrd="4" destOrd="0" parTransId="{66D3B1A6-EC79-4688-9FD8-3631C52892A8}" sibTransId="{A6DEFCE4-85E5-4880-ACE3-C0714EB8E61C}"/>
    <dgm:cxn modelId="{0B2CC859-91C3-4B83-97EB-7BDF21751EDC}" type="presOf" srcId="{51334DF0-F427-4345-95B1-1889CAB9077B}" destId="{7BA73795-A245-467E-BE24-5416FD86209A}" srcOrd="0" destOrd="0" presId="urn:microsoft.com/office/officeart/2005/8/layout/orgChart1"/>
    <dgm:cxn modelId="{13557015-D412-4FD5-9728-8B0F7A254268}" type="presOf" srcId="{99EADA56-EACC-4463-9172-D13F14025A35}" destId="{24AE9095-9813-42A7-BD70-FBFF559B67F0}" srcOrd="0" destOrd="0" presId="urn:microsoft.com/office/officeart/2005/8/layout/orgChart1"/>
    <dgm:cxn modelId="{EA85DCD8-807A-4161-919D-96E1206EC857}" type="presOf" srcId="{754F6713-7476-4A81-8DDB-06AC19D18242}" destId="{EF058589-0EAD-4540-BE50-3525EB86D2D6}" srcOrd="0" destOrd="0" presId="urn:microsoft.com/office/officeart/2005/8/layout/orgChart1"/>
    <dgm:cxn modelId="{3378CFB5-16AB-4496-8162-4B8F8366277B}" type="presOf" srcId="{9BF821AB-73D7-46E1-908F-129515DC495D}" destId="{796BCDEB-6F92-4D7F-9368-AAA1090A16E9}" srcOrd="1" destOrd="0" presId="urn:microsoft.com/office/officeart/2005/8/layout/orgChart1"/>
    <dgm:cxn modelId="{EFEA6205-F612-4C7F-BEF5-62925523568B}" type="presOf" srcId="{E5ADD0F3-3D14-4723-84F1-B7D2F082ED36}" destId="{086D4EEE-5856-4CCD-A755-5AABC3D1B1C3}" srcOrd="0" destOrd="0" presId="urn:microsoft.com/office/officeart/2005/8/layout/orgChart1"/>
    <dgm:cxn modelId="{E713E9AF-C1E1-4E45-BDFE-BEF9ECD1754B}" type="presOf" srcId="{F7E492C0-D75F-483F-B208-20528FF56183}" destId="{612C0F5D-EFC2-4E92-8682-1B086BE24534}" srcOrd="0" destOrd="0" presId="urn:microsoft.com/office/officeart/2005/8/layout/orgChart1"/>
    <dgm:cxn modelId="{11DA1F5E-0926-4606-9074-91384D551E9C}" type="presOf" srcId="{ED5178BE-DB7A-4128-90DE-10D3BAD51C26}" destId="{116F8CE3-A21E-4C42-8A05-643D5FE31379}" srcOrd="0" destOrd="0" presId="urn:microsoft.com/office/officeart/2005/8/layout/orgChart1"/>
    <dgm:cxn modelId="{77A78970-30EA-43D2-8D1C-25AC7195F34A}" type="presOf" srcId="{CFB979D6-F55C-4C35-8C9E-410527FCC021}" destId="{106B9E69-B0B2-4A80-B430-B387C3F41A3D}" srcOrd="1" destOrd="0" presId="urn:microsoft.com/office/officeart/2005/8/layout/orgChart1"/>
    <dgm:cxn modelId="{B916CD5B-752C-4BB5-A5DA-6E0CED8B21AB}" srcId="{D6BAF78C-B810-4056-AEF8-944BF2239042}" destId="{99EADA56-EACC-4463-9172-D13F14025A35}" srcOrd="0" destOrd="0" parTransId="{18D177C1-524B-4A5E-BB2A-51D15420D5EC}" sibTransId="{475C7620-E623-4B21-8D68-64C1AEBB1BF9}"/>
    <dgm:cxn modelId="{CC8B971D-2D42-48C3-AF4E-94D477483052}" type="presOf" srcId="{08C27CB2-FCF0-4D44-A11A-51AB8C303D76}" destId="{02741DF8-5B19-4907-BB9D-96B32D56E8E3}" srcOrd="0" destOrd="0" presId="urn:microsoft.com/office/officeart/2005/8/layout/orgChart1"/>
    <dgm:cxn modelId="{E6A4E256-9160-429E-9A80-51F13857B997}" type="presOf" srcId="{0B72B09D-2B6B-491D-84E3-8D273CC5A045}" destId="{4285653A-9C3E-44D9-9A62-C46F51B50CB4}" srcOrd="0" destOrd="0" presId="urn:microsoft.com/office/officeart/2005/8/layout/orgChart1"/>
    <dgm:cxn modelId="{FF4A3404-7459-49C1-8F34-97ED8AE20E91}" srcId="{D6BAF78C-B810-4056-AEF8-944BF2239042}" destId="{08C27CB2-FCF0-4D44-A11A-51AB8C303D76}" srcOrd="6" destOrd="0" parTransId="{37F786C1-9D59-4051-8EA8-8B35A42D16F5}" sibTransId="{082CA525-D883-48A1-ADD6-C9F8D884AED4}"/>
    <dgm:cxn modelId="{CA5C7BAA-6421-4B31-B61E-CDCF85A7F12E}" type="presOf" srcId="{F7E492C0-D75F-483F-B208-20528FF56183}" destId="{6328F3F3-0744-4439-B2E8-79062AEEC82D}" srcOrd="1" destOrd="0" presId="urn:microsoft.com/office/officeart/2005/8/layout/orgChart1"/>
    <dgm:cxn modelId="{5A4F5D8C-3E0A-4432-ACF4-27D51D5F968D}" type="presOf" srcId="{66D3B1A6-EC79-4688-9FD8-3631C52892A8}" destId="{1452AAE3-7C60-42E7-B48D-825D20B797F8}" srcOrd="0" destOrd="0" presId="urn:microsoft.com/office/officeart/2005/8/layout/orgChart1"/>
    <dgm:cxn modelId="{4810355E-C9D8-4EB3-9D8B-9828FA65B3DA}" type="presOf" srcId="{D6BAF78C-B810-4056-AEF8-944BF2239042}" destId="{A0751396-217E-4E2F-971C-00D04A696A6F}" srcOrd="0" destOrd="0" presId="urn:microsoft.com/office/officeart/2005/8/layout/orgChart1"/>
    <dgm:cxn modelId="{C8BAACFD-A01B-4F2D-ABC2-441C6C893140}" type="presOf" srcId="{0EBCA0ED-4E9E-47AC-95AD-E5969C27F72B}" destId="{04901C3C-C9E4-4718-A6DB-6FAFE385C3B5}" srcOrd="0" destOrd="0" presId="urn:microsoft.com/office/officeart/2005/8/layout/orgChart1"/>
    <dgm:cxn modelId="{3C05BD90-372A-41EE-9A42-08EA0A5C5D61}" type="presOf" srcId="{ED5178BE-DB7A-4128-90DE-10D3BAD51C26}" destId="{0EB445A3-65D6-4932-8805-A0DBA0D91855}" srcOrd="1" destOrd="0" presId="urn:microsoft.com/office/officeart/2005/8/layout/orgChart1"/>
    <dgm:cxn modelId="{F3F0B2A0-461C-4FE1-ABB4-597E1C4A9A9B}" type="presOf" srcId="{BD8BAC0E-89CF-48E6-B661-423D85A2D0A4}" destId="{74913850-F680-4EE9-9C66-538498415C60}" srcOrd="1" destOrd="0" presId="urn:microsoft.com/office/officeart/2005/8/layout/orgChart1"/>
    <dgm:cxn modelId="{5E81E65D-ED85-4CD1-A81B-245DD808264B}" type="presOf" srcId="{CFB979D6-F55C-4C35-8C9E-410527FCC021}" destId="{33276428-B538-4463-97EC-AC510A8C1CB9}" srcOrd="0" destOrd="0" presId="urn:microsoft.com/office/officeart/2005/8/layout/orgChart1"/>
    <dgm:cxn modelId="{1762A584-162A-4E3E-9F2E-A4ED40AC69AF}" type="presParOf" srcId="{894B5E8F-9592-4CE9-B1C0-6BE0E501D811}" destId="{F6E6FEAD-6DBB-41DF-AA5C-F2D7862E1A0F}" srcOrd="0" destOrd="0" presId="urn:microsoft.com/office/officeart/2005/8/layout/orgChart1"/>
    <dgm:cxn modelId="{9DFB01D8-7B5B-498C-85CD-D3F458E35D08}" type="presParOf" srcId="{F6E6FEAD-6DBB-41DF-AA5C-F2D7862E1A0F}" destId="{F86EFF71-763B-4D0E-A9F8-B881FD6D4458}" srcOrd="0" destOrd="0" presId="urn:microsoft.com/office/officeart/2005/8/layout/orgChart1"/>
    <dgm:cxn modelId="{1BF7B8A0-9586-4FBE-BF57-F6BC1D2D3B60}" type="presParOf" srcId="{F86EFF71-763B-4D0E-A9F8-B881FD6D4458}" destId="{A0751396-217E-4E2F-971C-00D04A696A6F}" srcOrd="0" destOrd="0" presId="urn:microsoft.com/office/officeart/2005/8/layout/orgChart1"/>
    <dgm:cxn modelId="{D438B165-CC7C-40C0-A56E-AB488EB5B4CB}" type="presParOf" srcId="{F86EFF71-763B-4D0E-A9F8-B881FD6D4458}" destId="{795D1D43-E1F6-4FE7-96DC-9DC569EB1645}" srcOrd="1" destOrd="0" presId="urn:microsoft.com/office/officeart/2005/8/layout/orgChart1"/>
    <dgm:cxn modelId="{3CB06AA4-240F-458F-A582-B0B2BC695F55}" type="presParOf" srcId="{F6E6FEAD-6DBB-41DF-AA5C-F2D7862E1A0F}" destId="{60CB6DC7-77D2-4A35-B8A4-2BD19E9716B0}" srcOrd="1" destOrd="0" presId="urn:microsoft.com/office/officeart/2005/8/layout/orgChart1"/>
    <dgm:cxn modelId="{978995DF-FE38-4D1F-A5EE-90A4759E1F53}" type="presParOf" srcId="{60CB6DC7-77D2-4A35-B8A4-2BD19E9716B0}" destId="{BFF4297D-9DD5-4F82-A9FC-F8971922BE74}" srcOrd="0" destOrd="0" presId="urn:microsoft.com/office/officeart/2005/8/layout/orgChart1"/>
    <dgm:cxn modelId="{3439BD53-2CCA-4AF0-BCA3-23D277D6B99F}" type="presParOf" srcId="{60CB6DC7-77D2-4A35-B8A4-2BD19E9716B0}" destId="{09E2E397-B08A-4762-9BC9-CE60F5750A68}" srcOrd="1" destOrd="0" presId="urn:microsoft.com/office/officeart/2005/8/layout/orgChart1"/>
    <dgm:cxn modelId="{F25EE753-B8A9-4EE8-BDEE-824FE5DC0A5F}" type="presParOf" srcId="{09E2E397-B08A-4762-9BC9-CE60F5750A68}" destId="{15C1C1EC-DC40-4C3E-83B7-E8E7AA213083}" srcOrd="0" destOrd="0" presId="urn:microsoft.com/office/officeart/2005/8/layout/orgChart1"/>
    <dgm:cxn modelId="{3FDCB95B-8583-4069-A36A-891FEC55181B}" type="presParOf" srcId="{15C1C1EC-DC40-4C3E-83B7-E8E7AA213083}" destId="{24AE9095-9813-42A7-BD70-FBFF559B67F0}" srcOrd="0" destOrd="0" presId="urn:microsoft.com/office/officeart/2005/8/layout/orgChart1"/>
    <dgm:cxn modelId="{4974A6CD-C860-400E-AC59-73C174645DE5}" type="presParOf" srcId="{15C1C1EC-DC40-4C3E-83B7-E8E7AA213083}" destId="{0C688BC0-7AC1-40D0-BA1A-812F1047DA73}" srcOrd="1" destOrd="0" presId="urn:microsoft.com/office/officeart/2005/8/layout/orgChart1"/>
    <dgm:cxn modelId="{38540FA9-7B06-4DFC-8CCA-9C2CC2135A15}" type="presParOf" srcId="{09E2E397-B08A-4762-9BC9-CE60F5750A68}" destId="{24EAD053-ECC4-46B5-B579-69C8FF485C87}" srcOrd="1" destOrd="0" presId="urn:microsoft.com/office/officeart/2005/8/layout/orgChart1"/>
    <dgm:cxn modelId="{CD312644-C460-4033-9268-A17E2AF75140}" type="presParOf" srcId="{09E2E397-B08A-4762-9BC9-CE60F5750A68}" destId="{98118BC6-806A-4595-8CB0-2425A43BA65B}" srcOrd="2" destOrd="0" presId="urn:microsoft.com/office/officeart/2005/8/layout/orgChart1"/>
    <dgm:cxn modelId="{921BB21B-F351-458F-9FBD-64FDB13A1A3E}" type="presParOf" srcId="{60CB6DC7-77D2-4A35-B8A4-2BD19E9716B0}" destId="{7BA73795-A245-467E-BE24-5416FD86209A}" srcOrd="2" destOrd="0" presId="urn:microsoft.com/office/officeart/2005/8/layout/orgChart1"/>
    <dgm:cxn modelId="{70EC502B-8965-47AE-ADC3-9757C6E4C02A}" type="presParOf" srcId="{60CB6DC7-77D2-4A35-B8A4-2BD19E9716B0}" destId="{586FD9D2-9F0F-4006-B06F-DF280926BC5B}" srcOrd="3" destOrd="0" presId="urn:microsoft.com/office/officeart/2005/8/layout/orgChart1"/>
    <dgm:cxn modelId="{C86A2C54-3BE4-442F-A0FF-78D33FC9D4CE}" type="presParOf" srcId="{586FD9D2-9F0F-4006-B06F-DF280926BC5B}" destId="{E7717D76-D0AF-4227-BE0A-FBDA3922C040}" srcOrd="0" destOrd="0" presId="urn:microsoft.com/office/officeart/2005/8/layout/orgChart1"/>
    <dgm:cxn modelId="{911C0E5C-7B23-4895-BAB8-444B42EECDBC}" type="presParOf" srcId="{E7717D76-D0AF-4227-BE0A-FBDA3922C040}" destId="{33276428-B538-4463-97EC-AC510A8C1CB9}" srcOrd="0" destOrd="0" presId="urn:microsoft.com/office/officeart/2005/8/layout/orgChart1"/>
    <dgm:cxn modelId="{9FBE15A2-AAA6-416B-BD46-E10D862FFF87}" type="presParOf" srcId="{E7717D76-D0AF-4227-BE0A-FBDA3922C040}" destId="{106B9E69-B0B2-4A80-B430-B387C3F41A3D}" srcOrd="1" destOrd="0" presId="urn:microsoft.com/office/officeart/2005/8/layout/orgChart1"/>
    <dgm:cxn modelId="{5AD01BE6-5ADC-4685-9C1D-4557A03F10B4}" type="presParOf" srcId="{586FD9D2-9F0F-4006-B06F-DF280926BC5B}" destId="{41F7A624-7041-43D3-BDF2-7749114F50E6}" srcOrd="1" destOrd="0" presId="urn:microsoft.com/office/officeart/2005/8/layout/orgChart1"/>
    <dgm:cxn modelId="{099996AC-9E77-413B-B66A-6C598EB3723D}" type="presParOf" srcId="{586FD9D2-9F0F-4006-B06F-DF280926BC5B}" destId="{F7095511-468E-4665-A09D-2B2006ECD36E}" srcOrd="2" destOrd="0" presId="urn:microsoft.com/office/officeart/2005/8/layout/orgChart1"/>
    <dgm:cxn modelId="{9A80FB78-D1D8-47F1-967D-458D1CF076B7}" type="presParOf" srcId="{60CB6DC7-77D2-4A35-B8A4-2BD19E9716B0}" destId="{45494B74-3ED4-46BA-AC12-6DB58CD96B6A}" srcOrd="4" destOrd="0" presId="urn:microsoft.com/office/officeart/2005/8/layout/orgChart1"/>
    <dgm:cxn modelId="{16A46ABD-7593-4AD1-8CDF-9FADB8B18D14}" type="presParOf" srcId="{60CB6DC7-77D2-4A35-B8A4-2BD19E9716B0}" destId="{2BD2F572-E5B2-42F4-B1DA-B2DE90A50116}" srcOrd="5" destOrd="0" presId="urn:microsoft.com/office/officeart/2005/8/layout/orgChart1"/>
    <dgm:cxn modelId="{529D7883-9C1F-4DB9-AF38-F9A60EA785DE}" type="presParOf" srcId="{2BD2F572-E5B2-42F4-B1DA-B2DE90A50116}" destId="{4FB94DF8-8996-460D-952E-8570C8BF9E5F}" srcOrd="0" destOrd="0" presId="urn:microsoft.com/office/officeart/2005/8/layout/orgChart1"/>
    <dgm:cxn modelId="{DE6C22ED-44F7-4BD0-9BA5-0627204829A0}" type="presParOf" srcId="{4FB94DF8-8996-460D-952E-8570C8BF9E5F}" destId="{D3CE5028-E662-40F1-9329-CA241092246B}" srcOrd="0" destOrd="0" presId="urn:microsoft.com/office/officeart/2005/8/layout/orgChart1"/>
    <dgm:cxn modelId="{7C20F021-2C6F-4BC3-9C8D-F981767F1C84}" type="presParOf" srcId="{4FB94DF8-8996-460D-952E-8570C8BF9E5F}" destId="{796BCDEB-6F92-4D7F-9368-AAA1090A16E9}" srcOrd="1" destOrd="0" presId="urn:microsoft.com/office/officeart/2005/8/layout/orgChart1"/>
    <dgm:cxn modelId="{B6338C25-DF0C-4ED7-A197-4D41A2354001}" type="presParOf" srcId="{2BD2F572-E5B2-42F4-B1DA-B2DE90A50116}" destId="{7DD5ECEE-58F8-4608-9226-F38A81E8D15D}" srcOrd="1" destOrd="0" presId="urn:microsoft.com/office/officeart/2005/8/layout/orgChart1"/>
    <dgm:cxn modelId="{21899FCA-E12E-4163-B411-E6238A2A057C}" type="presParOf" srcId="{2BD2F572-E5B2-42F4-B1DA-B2DE90A50116}" destId="{504DD2A7-B320-4E93-A2C4-D7DA9DED4FD8}" srcOrd="2" destOrd="0" presId="urn:microsoft.com/office/officeart/2005/8/layout/orgChart1"/>
    <dgm:cxn modelId="{865E3F61-E489-40A8-BFE7-51C67847EF1A}" type="presParOf" srcId="{60CB6DC7-77D2-4A35-B8A4-2BD19E9716B0}" destId="{23F44244-351A-4313-89DA-1D0C8020ABFA}" srcOrd="6" destOrd="0" presId="urn:microsoft.com/office/officeart/2005/8/layout/orgChart1"/>
    <dgm:cxn modelId="{81F295BD-F096-4459-8469-5BB53B80A978}" type="presParOf" srcId="{60CB6DC7-77D2-4A35-B8A4-2BD19E9716B0}" destId="{04D03080-FCDD-435B-9097-DA7E4214C741}" srcOrd="7" destOrd="0" presId="urn:microsoft.com/office/officeart/2005/8/layout/orgChart1"/>
    <dgm:cxn modelId="{0AAD25C6-DD9A-4642-9CB9-90763E41E4CE}" type="presParOf" srcId="{04D03080-FCDD-435B-9097-DA7E4214C741}" destId="{1893CFF5-D809-477A-AFD5-27E7ACB3559D}" srcOrd="0" destOrd="0" presId="urn:microsoft.com/office/officeart/2005/8/layout/orgChart1"/>
    <dgm:cxn modelId="{FEDB6635-1321-4A75-BC1C-AE676A70E3DC}" type="presParOf" srcId="{1893CFF5-D809-477A-AFD5-27E7ACB3559D}" destId="{612C0F5D-EFC2-4E92-8682-1B086BE24534}" srcOrd="0" destOrd="0" presId="urn:microsoft.com/office/officeart/2005/8/layout/orgChart1"/>
    <dgm:cxn modelId="{9E882155-20FD-4742-B67C-E270922F139C}" type="presParOf" srcId="{1893CFF5-D809-477A-AFD5-27E7ACB3559D}" destId="{6328F3F3-0744-4439-B2E8-79062AEEC82D}" srcOrd="1" destOrd="0" presId="urn:microsoft.com/office/officeart/2005/8/layout/orgChart1"/>
    <dgm:cxn modelId="{20B0DE74-1D35-432E-9EFF-36A7053FE574}" type="presParOf" srcId="{04D03080-FCDD-435B-9097-DA7E4214C741}" destId="{7B18954F-C92F-4A2E-960D-E7B54F3A9750}" srcOrd="1" destOrd="0" presId="urn:microsoft.com/office/officeart/2005/8/layout/orgChart1"/>
    <dgm:cxn modelId="{231257AD-BC89-4462-8AB1-3973FBB6C97F}" type="presParOf" srcId="{04D03080-FCDD-435B-9097-DA7E4214C741}" destId="{38245F34-9EDB-4FC2-955D-DC7CEC4103C2}" srcOrd="2" destOrd="0" presId="urn:microsoft.com/office/officeart/2005/8/layout/orgChart1"/>
    <dgm:cxn modelId="{A375CF6D-F97D-4F54-B6FE-2B43A6DCBB77}" type="presParOf" srcId="{60CB6DC7-77D2-4A35-B8A4-2BD19E9716B0}" destId="{1452AAE3-7C60-42E7-B48D-825D20B797F8}" srcOrd="8" destOrd="0" presId="urn:microsoft.com/office/officeart/2005/8/layout/orgChart1"/>
    <dgm:cxn modelId="{46EFD017-1A74-4595-8B72-C442BB7097E8}" type="presParOf" srcId="{60CB6DC7-77D2-4A35-B8A4-2BD19E9716B0}" destId="{9E45F886-61EF-4A2B-95FB-0CBBAD1FA1AB}" srcOrd="9" destOrd="0" presId="urn:microsoft.com/office/officeart/2005/8/layout/orgChart1"/>
    <dgm:cxn modelId="{1DFE1FD4-5E97-43A1-ACA0-F8D36EE1B139}" type="presParOf" srcId="{9E45F886-61EF-4A2B-95FB-0CBBAD1FA1AB}" destId="{CAB04ADC-B21C-4AA2-8AAC-AFD0BD8D6B35}" srcOrd="0" destOrd="0" presId="urn:microsoft.com/office/officeart/2005/8/layout/orgChart1"/>
    <dgm:cxn modelId="{486CC026-7731-43CB-9018-C48A69E83862}" type="presParOf" srcId="{CAB04ADC-B21C-4AA2-8AAC-AFD0BD8D6B35}" destId="{54550EDA-FE5B-4D6E-AE5A-37DCEBD432C6}" srcOrd="0" destOrd="0" presId="urn:microsoft.com/office/officeart/2005/8/layout/orgChart1"/>
    <dgm:cxn modelId="{B7E1F64A-C99B-4432-8DD4-3569E96EDE7B}" type="presParOf" srcId="{CAB04ADC-B21C-4AA2-8AAC-AFD0BD8D6B35}" destId="{74913850-F680-4EE9-9C66-538498415C60}" srcOrd="1" destOrd="0" presId="urn:microsoft.com/office/officeart/2005/8/layout/orgChart1"/>
    <dgm:cxn modelId="{DCCA5037-4672-43D6-8B34-D5D1AD725102}" type="presParOf" srcId="{9E45F886-61EF-4A2B-95FB-0CBBAD1FA1AB}" destId="{B4E13D2C-B175-46FB-8857-FCF23190FDFA}" srcOrd="1" destOrd="0" presId="urn:microsoft.com/office/officeart/2005/8/layout/orgChart1"/>
    <dgm:cxn modelId="{971E3D42-CDC2-49B6-9793-AE5E22AEBE68}" type="presParOf" srcId="{9E45F886-61EF-4A2B-95FB-0CBBAD1FA1AB}" destId="{3CFB4F26-15BB-496E-BD23-D165B45E224C}" srcOrd="2" destOrd="0" presId="urn:microsoft.com/office/officeart/2005/8/layout/orgChart1"/>
    <dgm:cxn modelId="{D5EBBB67-01FE-4971-B1EF-D52000D473A2}" type="presParOf" srcId="{60CB6DC7-77D2-4A35-B8A4-2BD19E9716B0}" destId="{EF058589-0EAD-4540-BE50-3525EB86D2D6}" srcOrd="10" destOrd="0" presId="urn:microsoft.com/office/officeart/2005/8/layout/orgChart1"/>
    <dgm:cxn modelId="{FE4759DF-CCA6-4D3C-B9E2-FC3FCC81F5CA}" type="presParOf" srcId="{60CB6DC7-77D2-4A35-B8A4-2BD19E9716B0}" destId="{EA31937F-D328-4B26-B242-667558808D4D}" srcOrd="11" destOrd="0" presId="urn:microsoft.com/office/officeart/2005/8/layout/orgChart1"/>
    <dgm:cxn modelId="{0E4DC9F8-1A20-40F0-B318-35D3247FFD47}" type="presParOf" srcId="{EA31937F-D328-4B26-B242-667558808D4D}" destId="{E6C371F6-A193-4C42-8B28-DB711D4C3A43}" srcOrd="0" destOrd="0" presId="urn:microsoft.com/office/officeart/2005/8/layout/orgChart1"/>
    <dgm:cxn modelId="{58880F4C-4F2B-4D32-BCF8-A3D9154A9BDA}" type="presParOf" srcId="{E6C371F6-A193-4C42-8B28-DB711D4C3A43}" destId="{086D4EEE-5856-4CCD-A755-5AABC3D1B1C3}" srcOrd="0" destOrd="0" presId="urn:microsoft.com/office/officeart/2005/8/layout/orgChart1"/>
    <dgm:cxn modelId="{D1421187-5C70-4F51-9656-1C515CE93A7F}" type="presParOf" srcId="{E6C371F6-A193-4C42-8B28-DB711D4C3A43}" destId="{C15C84A0-24B0-40D1-BD62-B48FC5B8B2FE}" srcOrd="1" destOrd="0" presId="urn:microsoft.com/office/officeart/2005/8/layout/orgChart1"/>
    <dgm:cxn modelId="{EE2C7FE6-8F95-455A-B876-59B3802047C8}" type="presParOf" srcId="{EA31937F-D328-4B26-B242-667558808D4D}" destId="{1198569A-A42E-4D95-8E21-978D554A81DC}" srcOrd="1" destOrd="0" presId="urn:microsoft.com/office/officeart/2005/8/layout/orgChart1"/>
    <dgm:cxn modelId="{F5053C98-FACD-45E6-84EE-4F7F7816AAF7}" type="presParOf" srcId="{EA31937F-D328-4B26-B242-667558808D4D}" destId="{EC8AA261-2834-4FC7-92DA-D26E12D1671F}" srcOrd="2" destOrd="0" presId="urn:microsoft.com/office/officeart/2005/8/layout/orgChart1"/>
    <dgm:cxn modelId="{A238F839-9A41-446C-B046-682FF248B13B}" type="presParOf" srcId="{60CB6DC7-77D2-4A35-B8A4-2BD19E9716B0}" destId="{19DAD4F4-BDD1-4B18-A7BA-ED86D65B24AD}" srcOrd="12" destOrd="0" presId="urn:microsoft.com/office/officeart/2005/8/layout/orgChart1"/>
    <dgm:cxn modelId="{CE9C16C7-8117-4436-AD71-C1E05C1A758F}" type="presParOf" srcId="{60CB6DC7-77D2-4A35-B8A4-2BD19E9716B0}" destId="{918A67D1-D052-4666-B5F9-11B942AAA1AA}" srcOrd="13" destOrd="0" presId="urn:microsoft.com/office/officeart/2005/8/layout/orgChart1"/>
    <dgm:cxn modelId="{55164811-318A-4025-8363-3A425ADEC14E}" type="presParOf" srcId="{918A67D1-D052-4666-B5F9-11B942AAA1AA}" destId="{D1F81C95-FEA0-4DAF-BB95-9E1EB7849588}" srcOrd="0" destOrd="0" presId="urn:microsoft.com/office/officeart/2005/8/layout/orgChart1"/>
    <dgm:cxn modelId="{9022C21B-AC15-4C3C-A0FC-1F87B09AC879}" type="presParOf" srcId="{D1F81C95-FEA0-4DAF-BB95-9E1EB7849588}" destId="{02741DF8-5B19-4907-BB9D-96B32D56E8E3}" srcOrd="0" destOrd="0" presId="urn:microsoft.com/office/officeart/2005/8/layout/orgChart1"/>
    <dgm:cxn modelId="{C49A9328-1A89-4C78-A859-C33ADB04573F}" type="presParOf" srcId="{D1F81C95-FEA0-4DAF-BB95-9E1EB7849588}" destId="{F4DFE207-A4FE-4A34-BB45-7EE66CAF64F2}" srcOrd="1" destOrd="0" presId="urn:microsoft.com/office/officeart/2005/8/layout/orgChart1"/>
    <dgm:cxn modelId="{A0DAC201-3E00-448D-96B2-23BAA3EBB070}" type="presParOf" srcId="{918A67D1-D052-4666-B5F9-11B942AAA1AA}" destId="{7463ABDD-1B05-4C24-913B-A5F30C863DC6}" srcOrd="1" destOrd="0" presId="urn:microsoft.com/office/officeart/2005/8/layout/orgChart1"/>
    <dgm:cxn modelId="{8C9EE822-DB65-45AE-A65A-8CE17BD75DF3}" type="presParOf" srcId="{918A67D1-D052-4666-B5F9-11B942AAA1AA}" destId="{34DB430E-9ED1-422E-8E1B-809AA8B2AC07}" srcOrd="2" destOrd="0" presId="urn:microsoft.com/office/officeart/2005/8/layout/orgChart1"/>
    <dgm:cxn modelId="{18F20D2D-3C38-47DF-B428-AFD4A13AFED7}" type="presParOf" srcId="{60CB6DC7-77D2-4A35-B8A4-2BD19E9716B0}" destId="{4285653A-9C3E-44D9-9A62-C46F51B50CB4}" srcOrd="14" destOrd="0" presId="urn:microsoft.com/office/officeart/2005/8/layout/orgChart1"/>
    <dgm:cxn modelId="{31175130-5FBC-4FCA-8E5C-98DF0B2A9C10}" type="presParOf" srcId="{60CB6DC7-77D2-4A35-B8A4-2BD19E9716B0}" destId="{3F7C7A20-0E24-446D-97FB-C9C76AF1DE89}" srcOrd="15" destOrd="0" presId="urn:microsoft.com/office/officeart/2005/8/layout/orgChart1"/>
    <dgm:cxn modelId="{DB76F5EF-4797-48BF-9BC2-D096B256051F}" type="presParOf" srcId="{3F7C7A20-0E24-446D-97FB-C9C76AF1DE89}" destId="{B976113F-97B3-4177-9A4E-730F8F84FAB8}" srcOrd="0" destOrd="0" presId="urn:microsoft.com/office/officeart/2005/8/layout/orgChart1"/>
    <dgm:cxn modelId="{EB273E3F-9D74-4802-A468-AE4D88A2E432}" type="presParOf" srcId="{B976113F-97B3-4177-9A4E-730F8F84FAB8}" destId="{1C871BB5-62F6-4885-ACD0-7703A22589F8}" srcOrd="0" destOrd="0" presId="urn:microsoft.com/office/officeart/2005/8/layout/orgChart1"/>
    <dgm:cxn modelId="{A69141B1-28CC-4DEE-8743-FAA5900D55E1}" type="presParOf" srcId="{B976113F-97B3-4177-9A4E-730F8F84FAB8}" destId="{40EFDCFE-6259-4D34-8B44-87E278B72383}" srcOrd="1" destOrd="0" presId="urn:microsoft.com/office/officeart/2005/8/layout/orgChart1"/>
    <dgm:cxn modelId="{43B84552-EADF-4A27-9221-FB1C2DBD6482}" type="presParOf" srcId="{3F7C7A20-0E24-446D-97FB-C9C76AF1DE89}" destId="{B91B8244-32AD-42A4-92D4-CB4770897114}" srcOrd="1" destOrd="0" presId="urn:microsoft.com/office/officeart/2005/8/layout/orgChart1"/>
    <dgm:cxn modelId="{012793D1-B5E3-4490-AF07-7430CDEC295A}" type="presParOf" srcId="{3F7C7A20-0E24-446D-97FB-C9C76AF1DE89}" destId="{1970A3A8-004E-441D-9602-3AE4BFF966BB}" srcOrd="2" destOrd="0" presId="urn:microsoft.com/office/officeart/2005/8/layout/orgChart1"/>
    <dgm:cxn modelId="{195F5541-E5DE-41BC-B957-50CA62C71600}" type="presParOf" srcId="{60CB6DC7-77D2-4A35-B8A4-2BD19E9716B0}" destId="{E051DEF9-EB24-4E61-8DDF-28711B3D1961}" srcOrd="16" destOrd="0" presId="urn:microsoft.com/office/officeart/2005/8/layout/orgChart1"/>
    <dgm:cxn modelId="{C2FB56C2-B460-46A4-94F3-17C0B4855BC2}" type="presParOf" srcId="{60CB6DC7-77D2-4A35-B8A4-2BD19E9716B0}" destId="{1790A086-014C-48DB-898D-CAF28D640590}" srcOrd="17" destOrd="0" presId="urn:microsoft.com/office/officeart/2005/8/layout/orgChart1"/>
    <dgm:cxn modelId="{3976C4F5-BFDA-4E1B-B21C-C69E018513D3}" type="presParOf" srcId="{1790A086-014C-48DB-898D-CAF28D640590}" destId="{44C7FE0A-DC70-4DAA-AD69-1B9A412EF065}" srcOrd="0" destOrd="0" presId="urn:microsoft.com/office/officeart/2005/8/layout/orgChart1"/>
    <dgm:cxn modelId="{767A4649-FA24-4B4D-B218-CCCB6AE16F30}" type="presParOf" srcId="{44C7FE0A-DC70-4DAA-AD69-1B9A412EF065}" destId="{04901C3C-C9E4-4718-A6DB-6FAFE385C3B5}" srcOrd="0" destOrd="0" presId="urn:microsoft.com/office/officeart/2005/8/layout/orgChart1"/>
    <dgm:cxn modelId="{4D3F702C-4E24-4235-8DBB-75FE79D9FE77}" type="presParOf" srcId="{44C7FE0A-DC70-4DAA-AD69-1B9A412EF065}" destId="{CC92D6C7-2693-49F6-B644-D26F4B67C635}" srcOrd="1" destOrd="0" presId="urn:microsoft.com/office/officeart/2005/8/layout/orgChart1"/>
    <dgm:cxn modelId="{BD962E46-5CF9-4286-AECB-2053E5D0F108}" type="presParOf" srcId="{1790A086-014C-48DB-898D-CAF28D640590}" destId="{E15BAABB-15F0-4486-ACDD-ECAB66CCEA8C}" srcOrd="1" destOrd="0" presId="urn:microsoft.com/office/officeart/2005/8/layout/orgChart1"/>
    <dgm:cxn modelId="{E22FA876-B03E-4C82-85E9-F8801348017C}" type="presParOf" srcId="{1790A086-014C-48DB-898D-CAF28D640590}" destId="{CEB5D3E4-D6D6-4957-9B31-B5C80A35534C}" srcOrd="2" destOrd="0" presId="urn:microsoft.com/office/officeart/2005/8/layout/orgChart1"/>
    <dgm:cxn modelId="{63FB4E27-ED63-4B61-92B3-2BB9B67547AF}" type="presParOf" srcId="{60CB6DC7-77D2-4A35-B8A4-2BD19E9716B0}" destId="{222B6181-6608-4696-9457-D00D9C39803B}" srcOrd="18" destOrd="0" presId="urn:microsoft.com/office/officeart/2005/8/layout/orgChart1"/>
    <dgm:cxn modelId="{AFE34519-E1C6-4A73-82B1-1992639F4235}" type="presParOf" srcId="{60CB6DC7-77D2-4A35-B8A4-2BD19E9716B0}" destId="{9B40B91E-322C-4AA4-8EA8-780DA6A45BE5}" srcOrd="19" destOrd="0" presId="urn:microsoft.com/office/officeart/2005/8/layout/orgChart1"/>
    <dgm:cxn modelId="{168E4B5C-71F0-45B8-87EB-D7A051C838AB}" type="presParOf" srcId="{9B40B91E-322C-4AA4-8EA8-780DA6A45BE5}" destId="{BDCF7894-B77B-4064-BF1E-A1B44394E03B}" srcOrd="0" destOrd="0" presId="urn:microsoft.com/office/officeart/2005/8/layout/orgChart1"/>
    <dgm:cxn modelId="{2B9433D2-7A31-43A1-AA95-77898FDAC345}" type="presParOf" srcId="{BDCF7894-B77B-4064-BF1E-A1B44394E03B}" destId="{116F8CE3-A21E-4C42-8A05-643D5FE31379}" srcOrd="0" destOrd="0" presId="urn:microsoft.com/office/officeart/2005/8/layout/orgChart1"/>
    <dgm:cxn modelId="{5E7EED08-1D42-4D05-8C61-CB655F356DAE}" type="presParOf" srcId="{BDCF7894-B77B-4064-BF1E-A1B44394E03B}" destId="{0EB445A3-65D6-4932-8805-A0DBA0D91855}" srcOrd="1" destOrd="0" presId="urn:microsoft.com/office/officeart/2005/8/layout/orgChart1"/>
    <dgm:cxn modelId="{072E563B-9615-4A23-BE9D-5A5156B915CD}" type="presParOf" srcId="{9B40B91E-322C-4AA4-8EA8-780DA6A45BE5}" destId="{C0D9C6E3-2178-4442-8BD2-1E17CFD69DFB}" srcOrd="1" destOrd="0" presId="urn:microsoft.com/office/officeart/2005/8/layout/orgChart1"/>
    <dgm:cxn modelId="{CB899100-71DD-4CFF-8AA6-AADFAE4B716B}" type="presParOf" srcId="{9B40B91E-322C-4AA4-8EA8-780DA6A45BE5}" destId="{BAA5AFA4-0178-4E56-8929-61EBB54BD925}" srcOrd="2" destOrd="0" presId="urn:microsoft.com/office/officeart/2005/8/layout/orgChart1"/>
    <dgm:cxn modelId="{173E3A9D-4ED5-4E89-BC14-1FB548C59079}" type="presParOf" srcId="{F6E6FEAD-6DBB-41DF-AA5C-F2D7862E1A0F}" destId="{B49987F2-E387-4B13-B8B7-17F73CB1FA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4024504" y="940683"/>
          <a:ext cx="3675292" cy="4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4"/>
              </a:lnTo>
              <a:lnTo>
                <a:pt x="3675292" y="423164"/>
              </a:lnTo>
              <a:lnTo>
                <a:pt x="3675292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4024504" y="940683"/>
          <a:ext cx="2857460" cy="4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4"/>
              </a:lnTo>
              <a:lnTo>
                <a:pt x="2857460" y="423164"/>
              </a:lnTo>
              <a:lnTo>
                <a:pt x="285746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4024504" y="940683"/>
          <a:ext cx="2039627" cy="4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4"/>
              </a:lnTo>
              <a:lnTo>
                <a:pt x="2039627" y="423164"/>
              </a:lnTo>
              <a:lnTo>
                <a:pt x="2039627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4024504" y="940683"/>
          <a:ext cx="1221794" cy="4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4"/>
              </a:lnTo>
              <a:lnTo>
                <a:pt x="1221794" y="423164"/>
              </a:lnTo>
              <a:lnTo>
                <a:pt x="1221794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024504" y="940683"/>
          <a:ext cx="403962" cy="4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4"/>
              </a:lnTo>
              <a:lnTo>
                <a:pt x="403962" y="423164"/>
              </a:lnTo>
              <a:lnTo>
                <a:pt x="403962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3610633" y="940683"/>
          <a:ext cx="413870" cy="494133"/>
        </a:xfrm>
        <a:custGeom>
          <a:avLst/>
          <a:gdLst/>
          <a:ahLst/>
          <a:cxnLst/>
          <a:rect l="0" t="0" r="0" b="0"/>
          <a:pathLst>
            <a:path>
              <a:moveTo>
                <a:pt x="413870" y="0"/>
              </a:moveTo>
              <a:lnTo>
                <a:pt x="413870" y="423164"/>
              </a:lnTo>
              <a:lnTo>
                <a:pt x="0" y="423164"/>
              </a:lnTo>
              <a:lnTo>
                <a:pt x="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2792800" y="940683"/>
          <a:ext cx="1231703" cy="494133"/>
        </a:xfrm>
        <a:custGeom>
          <a:avLst/>
          <a:gdLst/>
          <a:ahLst/>
          <a:cxnLst/>
          <a:rect l="0" t="0" r="0" b="0"/>
          <a:pathLst>
            <a:path>
              <a:moveTo>
                <a:pt x="1231703" y="0"/>
              </a:moveTo>
              <a:lnTo>
                <a:pt x="1231703" y="423164"/>
              </a:lnTo>
              <a:lnTo>
                <a:pt x="0" y="423164"/>
              </a:lnTo>
              <a:lnTo>
                <a:pt x="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1974968" y="940683"/>
          <a:ext cx="2049536" cy="494133"/>
        </a:xfrm>
        <a:custGeom>
          <a:avLst/>
          <a:gdLst/>
          <a:ahLst/>
          <a:cxnLst/>
          <a:rect l="0" t="0" r="0" b="0"/>
          <a:pathLst>
            <a:path>
              <a:moveTo>
                <a:pt x="2049536" y="0"/>
              </a:moveTo>
              <a:lnTo>
                <a:pt x="2049536" y="423164"/>
              </a:lnTo>
              <a:lnTo>
                <a:pt x="0" y="423164"/>
              </a:lnTo>
              <a:lnTo>
                <a:pt x="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157135" y="940683"/>
          <a:ext cx="2867368" cy="494133"/>
        </a:xfrm>
        <a:custGeom>
          <a:avLst/>
          <a:gdLst/>
          <a:ahLst/>
          <a:cxnLst/>
          <a:rect l="0" t="0" r="0" b="0"/>
          <a:pathLst>
            <a:path>
              <a:moveTo>
                <a:pt x="2867368" y="0"/>
              </a:moveTo>
              <a:lnTo>
                <a:pt x="2867368" y="423164"/>
              </a:lnTo>
              <a:lnTo>
                <a:pt x="0" y="423164"/>
              </a:lnTo>
              <a:lnTo>
                <a:pt x="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339302" y="940683"/>
          <a:ext cx="3685201" cy="494133"/>
        </a:xfrm>
        <a:custGeom>
          <a:avLst/>
          <a:gdLst/>
          <a:ahLst/>
          <a:cxnLst/>
          <a:rect l="0" t="0" r="0" b="0"/>
          <a:pathLst>
            <a:path>
              <a:moveTo>
                <a:pt x="3685201" y="0"/>
              </a:moveTo>
              <a:lnTo>
                <a:pt x="3685201" y="423164"/>
              </a:lnTo>
              <a:lnTo>
                <a:pt x="0" y="423164"/>
              </a:lnTo>
              <a:lnTo>
                <a:pt x="0" y="494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3686556" y="602735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Kommune</a:t>
          </a:r>
        </a:p>
      </dsp:txBody>
      <dsp:txXfrm>
        <a:off x="3686556" y="602735"/>
        <a:ext cx="675894" cy="337947"/>
      </dsp:txXfrm>
    </dsp:sp>
    <dsp:sp modelId="{24AE9095-9813-42A7-BD70-FBFF559B67F0}">
      <dsp:nvSpPr>
        <dsp:cNvPr id="0" name=""/>
        <dsp:cNvSpPr/>
      </dsp:nvSpPr>
      <dsp:spPr>
        <a:xfrm>
          <a:off x="1355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1</a:t>
          </a:r>
        </a:p>
      </dsp:txBody>
      <dsp:txXfrm>
        <a:off x="1355" y="1434816"/>
        <a:ext cx="675894" cy="337947"/>
      </dsp:txXfrm>
    </dsp:sp>
    <dsp:sp modelId="{33276428-B538-4463-97EC-AC510A8C1CB9}">
      <dsp:nvSpPr>
        <dsp:cNvPr id="0" name=""/>
        <dsp:cNvSpPr/>
      </dsp:nvSpPr>
      <dsp:spPr>
        <a:xfrm>
          <a:off x="819188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2</a:t>
          </a:r>
        </a:p>
      </dsp:txBody>
      <dsp:txXfrm>
        <a:off x="819188" y="1434816"/>
        <a:ext cx="675894" cy="337947"/>
      </dsp:txXfrm>
    </dsp:sp>
    <dsp:sp modelId="{D3CE5028-E662-40F1-9329-CA241092246B}">
      <dsp:nvSpPr>
        <dsp:cNvPr id="0" name=""/>
        <dsp:cNvSpPr/>
      </dsp:nvSpPr>
      <dsp:spPr>
        <a:xfrm>
          <a:off x="1637020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3</a:t>
          </a:r>
        </a:p>
      </dsp:txBody>
      <dsp:txXfrm>
        <a:off x="1637020" y="1434816"/>
        <a:ext cx="675894" cy="337947"/>
      </dsp:txXfrm>
    </dsp:sp>
    <dsp:sp modelId="{612C0F5D-EFC2-4E92-8682-1B086BE24534}">
      <dsp:nvSpPr>
        <dsp:cNvPr id="0" name=""/>
        <dsp:cNvSpPr/>
      </dsp:nvSpPr>
      <dsp:spPr>
        <a:xfrm>
          <a:off x="2454853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4</a:t>
          </a:r>
        </a:p>
      </dsp:txBody>
      <dsp:txXfrm>
        <a:off x="2454853" y="1434816"/>
        <a:ext cx="675894" cy="337947"/>
      </dsp:txXfrm>
    </dsp:sp>
    <dsp:sp modelId="{54550EDA-FE5B-4D6E-AE5A-37DCEBD432C6}">
      <dsp:nvSpPr>
        <dsp:cNvPr id="0" name=""/>
        <dsp:cNvSpPr/>
      </dsp:nvSpPr>
      <dsp:spPr>
        <a:xfrm>
          <a:off x="3272686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5</a:t>
          </a:r>
        </a:p>
      </dsp:txBody>
      <dsp:txXfrm>
        <a:off x="3272686" y="1434816"/>
        <a:ext cx="675894" cy="337947"/>
      </dsp:txXfrm>
    </dsp:sp>
    <dsp:sp modelId="{086D4EEE-5856-4CCD-A755-5AABC3D1B1C3}">
      <dsp:nvSpPr>
        <dsp:cNvPr id="0" name=""/>
        <dsp:cNvSpPr/>
      </dsp:nvSpPr>
      <dsp:spPr>
        <a:xfrm>
          <a:off x="4090518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6</a:t>
          </a:r>
        </a:p>
      </dsp:txBody>
      <dsp:txXfrm>
        <a:off x="4090518" y="1434816"/>
        <a:ext cx="675894" cy="337947"/>
      </dsp:txXfrm>
    </dsp:sp>
    <dsp:sp modelId="{02741DF8-5B19-4907-BB9D-96B32D56E8E3}">
      <dsp:nvSpPr>
        <dsp:cNvPr id="0" name=""/>
        <dsp:cNvSpPr/>
      </dsp:nvSpPr>
      <dsp:spPr>
        <a:xfrm>
          <a:off x="4908351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7</a:t>
          </a:r>
        </a:p>
      </dsp:txBody>
      <dsp:txXfrm>
        <a:off x="4908351" y="1434816"/>
        <a:ext cx="675894" cy="337947"/>
      </dsp:txXfrm>
    </dsp:sp>
    <dsp:sp modelId="{1C871BB5-62F6-4885-ACD0-7703A22589F8}">
      <dsp:nvSpPr>
        <dsp:cNvPr id="0" name=""/>
        <dsp:cNvSpPr/>
      </dsp:nvSpPr>
      <dsp:spPr>
        <a:xfrm>
          <a:off x="5726184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8</a:t>
          </a:r>
        </a:p>
      </dsp:txBody>
      <dsp:txXfrm>
        <a:off x="5726184" y="1434816"/>
        <a:ext cx="675894" cy="337947"/>
      </dsp:txXfrm>
    </dsp:sp>
    <dsp:sp modelId="{04901C3C-C9E4-4718-A6DB-6FAFE385C3B5}">
      <dsp:nvSpPr>
        <dsp:cNvPr id="0" name=""/>
        <dsp:cNvSpPr/>
      </dsp:nvSpPr>
      <dsp:spPr>
        <a:xfrm>
          <a:off x="6544017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9</a:t>
          </a:r>
        </a:p>
      </dsp:txBody>
      <dsp:txXfrm>
        <a:off x="6544017" y="1434816"/>
        <a:ext cx="675894" cy="337947"/>
      </dsp:txXfrm>
    </dsp:sp>
    <dsp:sp modelId="{116F8CE3-A21E-4C42-8A05-643D5FE31379}">
      <dsp:nvSpPr>
        <dsp:cNvPr id="0" name=""/>
        <dsp:cNvSpPr/>
      </dsp:nvSpPr>
      <dsp:spPr>
        <a:xfrm>
          <a:off x="7361849" y="1434816"/>
          <a:ext cx="675894" cy="33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Fastlege 10</a:t>
          </a:r>
        </a:p>
      </dsp:txBody>
      <dsp:txXfrm>
        <a:off x="7361849" y="1434816"/>
        <a:ext cx="675894" cy="3379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181-6608-4696-9457-D00D9C39803B}">
      <dsp:nvSpPr>
        <dsp:cNvPr id="0" name=""/>
        <dsp:cNvSpPr/>
      </dsp:nvSpPr>
      <dsp:spPr>
        <a:xfrm>
          <a:off x="539398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493865" y="55243"/>
              </a:lnTo>
              <a:lnTo>
                <a:pt x="493865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1DEF9-EB24-4E61-8DDF-28711B3D1961}">
      <dsp:nvSpPr>
        <dsp:cNvPr id="0" name=""/>
        <dsp:cNvSpPr/>
      </dsp:nvSpPr>
      <dsp:spPr>
        <a:xfrm>
          <a:off x="539398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384117" y="55243"/>
              </a:lnTo>
              <a:lnTo>
                <a:pt x="384117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5653A-9C3E-44D9-9A62-C46F51B50CB4}">
      <dsp:nvSpPr>
        <dsp:cNvPr id="0" name=""/>
        <dsp:cNvSpPr/>
      </dsp:nvSpPr>
      <dsp:spPr>
        <a:xfrm>
          <a:off x="53939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274369" y="55243"/>
              </a:lnTo>
              <a:lnTo>
                <a:pt x="274369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AD4F4-BDD1-4B18-A7BA-ED86D65B24AD}">
      <dsp:nvSpPr>
        <dsp:cNvPr id="0" name=""/>
        <dsp:cNvSpPr/>
      </dsp:nvSpPr>
      <dsp:spPr>
        <a:xfrm>
          <a:off x="539398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5243"/>
              </a:lnTo>
              <a:lnTo>
                <a:pt x="164621" y="55243"/>
              </a:lnTo>
              <a:lnTo>
                <a:pt x="164621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58589-0EAD-4540-BE50-3525EB86D2D6}">
      <dsp:nvSpPr>
        <dsp:cNvPr id="0" name=""/>
        <dsp:cNvSpPr/>
      </dsp:nvSpPr>
      <dsp:spPr>
        <a:xfrm>
          <a:off x="493678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55243"/>
              </a:lnTo>
              <a:lnTo>
                <a:pt x="100593" y="55243"/>
              </a:lnTo>
              <a:lnTo>
                <a:pt x="100593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AAE3-7C60-42E7-B48D-825D20B797F8}">
      <dsp:nvSpPr>
        <dsp:cNvPr id="0" name=""/>
        <dsp:cNvSpPr/>
      </dsp:nvSpPr>
      <dsp:spPr>
        <a:xfrm>
          <a:off x="438804" y="14198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00593" y="45720"/>
              </a:moveTo>
              <a:lnTo>
                <a:pt x="100593" y="55243"/>
              </a:lnTo>
              <a:lnTo>
                <a:pt x="45720" y="55243"/>
              </a:lnTo>
              <a:lnTo>
                <a:pt x="4572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4244-351A-4313-89DA-1D0C8020ABFA}">
      <dsp:nvSpPr>
        <dsp:cNvPr id="0" name=""/>
        <dsp:cNvSpPr/>
      </dsp:nvSpPr>
      <dsp:spPr>
        <a:xfrm>
          <a:off x="374776" y="141983"/>
          <a:ext cx="164621" cy="91440"/>
        </a:xfrm>
        <a:custGeom>
          <a:avLst/>
          <a:gdLst/>
          <a:ahLst/>
          <a:cxnLst/>
          <a:rect l="0" t="0" r="0" b="0"/>
          <a:pathLst>
            <a:path>
              <a:moveTo>
                <a:pt x="164621" y="45720"/>
              </a:moveTo>
              <a:lnTo>
                <a:pt x="164621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94B74-3ED4-46BA-AC12-6DB58CD96B6A}">
      <dsp:nvSpPr>
        <dsp:cNvPr id="0" name=""/>
        <dsp:cNvSpPr/>
      </dsp:nvSpPr>
      <dsp:spPr>
        <a:xfrm>
          <a:off x="265028" y="141983"/>
          <a:ext cx="274369" cy="91440"/>
        </a:xfrm>
        <a:custGeom>
          <a:avLst/>
          <a:gdLst/>
          <a:ahLst/>
          <a:cxnLst/>
          <a:rect l="0" t="0" r="0" b="0"/>
          <a:pathLst>
            <a:path>
              <a:moveTo>
                <a:pt x="274369" y="45720"/>
              </a:moveTo>
              <a:lnTo>
                <a:pt x="274369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3795-A245-467E-BE24-5416FD86209A}">
      <dsp:nvSpPr>
        <dsp:cNvPr id="0" name=""/>
        <dsp:cNvSpPr/>
      </dsp:nvSpPr>
      <dsp:spPr>
        <a:xfrm>
          <a:off x="155280" y="141983"/>
          <a:ext cx="384117" cy="91440"/>
        </a:xfrm>
        <a:custGeom>
          <a:avLst/>
          <a:gdLst/>
          <a:ahLst/>
          <a:cxnLst/>
          <a:rect l="0" t="0" r="0" b="0"/>
          <a:pathLst>
            <a:path>
              <a:moveTo>
                <a:pt x="384117" y="45720"/>
              </a:moveTo>
              <a:lnTo>
                <a:pt x="384117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4297D-9DD5-4F82-A9FC-F8971922BE74}">
      <dsp:nvSpPr>
        <dsp:cNvPr id="0" name=""/>
        <dsp:cNvSpPr/>
      </dsp:nvSpPr>
      <dsp:spPr>
        <a:xfrm>
          <a:off x="45532" y="141983"/>
          <a:ext cx="493865" cy="91440"/>
        </a:xfrm>
        <a:custGeom>
          <a:avLst/>
          <a:gdLst/>
          <a:ahLst/>
          <a:cxnLst/>
          <a:rect l="0" t="0" r="0" b="0"/>
          <a:pathLst>
            <a:path>
              <a:moveTo>
                <a:pt x="493865" y="45720"/>
              </a:moveTo>
              <a:lnTo>
                <a:pt x="493865" y="55243"/>
              </a:lnTo>
              <a:lnTo>
                <a:pt x="0" y="55243"/>
              </a:lnTo>
              <a:lnTo>
                <a:pt x="0" y="64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51396-217E-4E2F-971C-00D04A696A6F}">
      <dsp:nvSpPr>
        <dsp:cNvPr id="0" name=""/>
        <dsp:cNvSpPr/>
      </dsp:nvSpPr>
      <dsp:spPr>
        <a:xfrm>
          <a:off x="494047" y="142353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Kommune</a:t>
          </a:r>
        </a:p>
      </dsp:txBody>
      <dsp:txXfrm>
        <a:off x="494047" y="142353"/>
        <a:ext cx="90700" cy="45350"/>
      </dsp:txXfrm>
    </dsp:sp>
    <dsp:sp modelId="{24AE9095-9813-42A7-BD70-FBFF559B67F0}">
      <dsp:nvSpPr>
        <dsp:cNvPr id="0" name=""/>
        <dsp:cNvSpPr/>
      </dsp:nvSpPr>
      <dsp:spPr>
        <a:xfrm>
          <a:off x="18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</a:t>
          </a:r>
        </a:p>
      </dsp:txBody>
      <dsp:txXfrm>
        <a:off x="181" y="206751"/>
        <a:ext cx="90700" cy="45350"/>
      </dsp:txXfrm>
    </dsp:sp>
    <dsp:sp modelId="{33276428-B538-4463-97EC-AC510A8C1CB9}">
      <dsp:nvSpPr>
        <dsp:cNvPr id="0" name=""/>
        <dsp:cNvSpPr/>
      </dsp:nvSpPr>
      <dsp:spPr>
        <a:xfrm>
          <a:off x="10992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2</a:t>
          </a:r>
        </a:p>
      </dsp:txBody>
      <dsp:txXfrm>
        <a:off x="109929" y="206751"/>
        <a:ext cx="90700" cy="45350"/>
      </dsp:txXfrm>
    </dsp:sp>
    <dsp:sp modelId="{D3CE5028-E662-40F1-9329-CA241092246B}">
      <dsp:nvSpPr>
        <dsp:cNvPr id="0" name=""/>
        <dsp:cNvSpPr/>
      </dsp:nvSpPr>
      <dsp:spPr>
        <a:xfrm>
          <a:off x="21967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3</a:t>
          </a:r>
        </a:p>
      </dsp:txBody>
      <dsp:txXfrm>
        <a:off x="219677" y="206751"/>
        <a:ext cx="90700" cy="45350"/>
      </dsp:txXfrm>
    </dsp:sp>
    <dsp:sp modelId="{612C0F5D-EFC2-4E92-8682-1B086BE24534}">
      <dsp:nvSpPr>
        <dsp:cNvPr id="0" name=""/>
        <dsp:cNvSpPr/>
      </dsp:nvSpPr>
      <dsp:spPr>
        <a:xfrm>
          <a:off x="32942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4</a:t>
          </a:r>
        </a:p>
      </dsp:txBody>
      <dsp:txXfrm>
        <a:off x="329425" y="206751"/>
        <a:ext cx="90700" cy="45350"/>
      </dsp:txXfrm>
    </dsp:sp>
    <dsp:sp modelId="{54550EDA-FE5B-4D6E-AE5A-37DCEBD432C6}">
      <dsp:nvSpPr>
        <dsp:cNvPr id="0" name=""/>
        <dsp:cNvSpPr/>
      </dsp:nvSpPr>
      <dsp:spPr>
        <a:xfrm>
          <a:off x="43917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5</a:t>
          </a:r>
        </a:p>
      </dsp:txBody>
      <dsp:txXfrm>
        <a:off x="439173" y="206751"/>
        <a:ext cx="90700" cy="45350"/>
      </dsp:txXfrm>
    </dsp:sp>
    <dsp:sp modelId="{086D4EEE-5856-4CCD-A755-5AABC3D1B1C3}">
      <dsp:nvSpPr>
        <dsp:cNvPr id="0" name=""/>
        <dsp:cNvSpPr/>
      </dsp:nvSpPr>
      <dsp:spPr>
        <a:xfrm>
          <a:off x="548921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6</a:t>
          </a:r>
        </a:p>
      </dsp:txBody>
      <dsp:txXfrm>
        <a:off x="548921" y="206751"/>
        <a:ext cx="90700" cy="45350"/>
      </dsp:txXfrm>
    </dsp:sp>
    <dsp:sp modelId="{02741DF8-5B19-4907-BB9D-96B32D56E8E3}">
      <dsp:nvSpPr>
        <dsp:cNvPr id="0" name=""/>
        <dsp:cNvSpPr/>
      </dsp:nvSpPr>
      <dsp:spPr>
        <a:xfrm>
          <a:off x="658669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7</a:t>
          </a:r>
        </a:p>
      </dsp:txBody>
      <dsp:txXfrm>
        <a:off x="658669" y="206751"/>
        <a:ext cx="90700" cy="45350"/>
      </dsp:txXfrm>
    </dsp:sp>
    <dsp:sp modelId="{1C871BB5-62F6-4885-ACD0-7703A22589F8}">
      <dsp:nvSpPr>
        <dsp:cNvPr id="0" name=""/>
        <dsp:cNvSpPr/>
      </dsp:nvSpPr>
      <dsp:spPr>
        <a:xfrm>
          <a:off x="768417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8</a:t>
          </a:r>
        </a:p>
      </dsp:txBody>
      <dsp:txXfrm>
        <a:off x="768417" y="206751"/>
        <a:ext cx="90700" cy="45350"/>
      </dsp:txXfrm>
    </dsp:sp>
    <dsp:sp modelId="{04901C3C-C9E4-4718-A6DB-6FAFE385C3B5}">
      <dsp:nvSpPr>
        <dsp:cNvPr id="0" name=""/>
        <dsp:cNvSpPr/>
      </dsp:nvSpPr>
      <dsp:spPr>
        <a:xfrm>
          <a:off x="878165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9</a:t>
          </a:r>
        </a:p>
      </dsp:txBody>
      <dsp:txXfrm>
        <a:off x="878165" y="206751"/>
        <a:ext cx="90700" cy="45350"/>
      </dsp:txXfrm>
    </dsp:sp>
    <dsp:sp modelId="{116F8CE3-A21E-4C42-8A05-643D5FE31379}">
      <dsp:nvSpPr>
        <dsp:cNvPr id="0" name=""/>
        <dsp:cNvSpPr/>
      </dsp:nvSpPr>
      <dsp:spPr>
        <a:xfrm>
          <a:off x="987913" y="206751"/>
          <a:ext cx="90700" cy="45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" kern="1200"/>
            <a:t>Fastlege 10</a:t>
          </a:r>
        </a:p>
      </dsp:txBody>
      <dsp:txXfrm>
        <a:off x="987913" y="206751"/>
        <a:ext cx="90700" cy="45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690CD-C97F-A441-8C68-6CEF64995109}" type="datetimeFigureOut">
              <a:rPr lang="nb-NO"/>
              <a:pPr/>
              <a:t>26. okt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07FA4-065E-2640-B3D6-2CC5CE3463F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0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43F1B-576A-334D-82D3-A0E4954B4E2D}" type="datetimeFigureOut">
              <a:rPr lang="nb-NO"/>
              <a:pPr/>
              <a:t>26. okt 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46B6D-5B73-7A4C-984B-75E154DA9EA3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3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46B6D-5B73-7A4C-984B-75E154DA9EA3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75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9B94C-5AB8-4D48-82E5-96C04E56184F}" type="slidenum">
              <a:rPr lang="nb-NO">
                <a:solidFill>
                  <a:prstClr val="black"/>
                </a:solidFill>
              </a:rPr>
              <a:pPr/>
              <a:t>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6650" cy="3711575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05350"/>
            <a:ext cx="4982633" cy="4457700"/>
          </a:xfrm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0721" indent="-2848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9571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95399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1228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07056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62885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8713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4541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657981D4-C4AD-4BB9-9536-A3205ECD09D2}" type="slidenum">
              <a:rPr lang="en-US" altLang="nb-NO"/>
              <a:pPr>
                <a:spcBef>
                  <a:spcPct val="0"/>
                </a:spcBef>
              </a:pPr>
              <a:t>26</a:t>
            </a:fld>
            <a:endParaRPr lang="en-US" altLang="nb-NO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0721" indent="-2848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9571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95399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1228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07056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62885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8713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4541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0A38F32-0683-4895-88D0-338A71F79E90}" type="slidenum">
              <a:rPr lang="en-US" altLang="nb-NO"/>
              <a:pPr>
                <a:spcBef>
                  <a:spcPct val="0"/>
                </a:spcBef>
              </a:pPr>
              <a:t>27</a:t>
            </a:fld>
            <a:endParaRPr lang="en-US" altLang="nb-NO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0721" indent="-2848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9571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95399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1228" indent="-2279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07056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62885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8713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4541" indent="-2279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4100DF1E-D895-4AC7-A2B6-CDABDBC0A857}" type="slidenum">
              <a:rPr lang="en-US" altLang="nb-NO"/>
              <a:pPr>
                <a:spcBef>
                  <a:spcPct val="0"/>
                </a:spcBef>
              </a:pPr>
              <a:t>31</a:t>
            </a:fld>
            <a:endParaRPr lang="en-US" altLang="nb-NO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altLang="nb-NO">
                <a:latin typeface="Arial" pitchFamily="34" charset="0"/>
                <a:ea typeface="ヒラギノ角ゴ Pro W3"/>
                <a:cs typeface="ヒラギノ角ゴ Pro W3"/>
              </a:rPr>
              <a:t>For antibiotics to deliver their effect, a chain of events have to occur</a:t>
            </a:r>
            <a:endParaRPr lang="en-GB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B8273-7628-43B1-87DF-133D7E769C83}" type="slidenum">
              <a:rPr lang="en-US" altLang="nb-NO"/>
              <a:pPr/>
              <a:t>33</a:t>
            </a:fld>
            <a:endParaRPr lang="en-US" alt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9300"/>
            <a:ext cx="4933950" cy="3702050"/>
          </a:xfrm>
          <a:ln cap="flat"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969F0-4882-4247-8129-7DE48A8FCB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7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0935"/>
            <a:ext cx="7772400" cy="1364830"/>
          </a:xfrm>
        </p:spPr>
        <p:txBody>
          <a:bodyPr bIns="0" anchor="b" anchorCtr="0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19651"/>
            <a:ext cx="6400800" cy="1351443"/>
          </a:xfrm>
        </p:spPr>
        <p:txBody>
          <a:bodyPr/>
          <a:lstStyle>
            <a:lvl1pPr marL="0" indent="0" algn="ctr">
              <a:buNone/>
              <a:defRPr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4254-1DC3-473E-9E86-4486FC1101A6}" type="datetime1">
              <a:rPr lang="en-US" smtClean="0"/>
              <a:t>10/26/2016</a:t>
            </a:fld>
            <a:endParaRPr lang="en-US"/>
          </a:p>
        </p:txBody>
      </p:sp>
      <p:pic>
        <p:nvPicPr>
          <p:cNvPr id="10" name="Picture 9" descr="logo asp rgb_01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87" y="4097567"/>
            <a:ext cx="4278742" cy="22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8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17E1-ADBB-40DE-86D6-ED7BFEA6533E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580"/>
            <a:ext cx="3008313" cy="748104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449"/>
            <a:ext cx="5111750" cy="46887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1565"/>
            <a:ext cx="3008313" cy="40275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D8A5-D8A6-4B0F-87EA-E4A0E3099636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2BC2-AE7C-44F4-8C9F-4C8069DDA3C1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5482" y="2292500"/>
            <a:ext cx="8229600" cy="3579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D65E-1241-4C72-BF82-B512E5CC1534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0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5508-4787-4CA6-BEB2-D5DC872EB0E4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230C1-0C77-458B-BF6B-AACF2BAA3240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5482" y="2292500"/>
            <a:ext cx="40386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6482" y="2292500"/>
            <a:ext cx="4038600" cy="3596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32FB-58C1-4185-89FD-12961F744506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5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150" y="137274"/>
            <a:ext cx="75076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142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C91FC-1F2A-4812-BE7B-A526C46472EF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4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6462-B3C1-4DE1-AEE8-6D60F9250BB6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010173" y="1"/>
            <a:ext cx="41338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E478-14B3-4BE5-BC9D-4837ACF31D9D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sz="24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9CF4-F0D0-4016-9A5F-2C6FC9A994ED}" type="datetime1">
              <a:rPr lang="en-US" smtClean="0"/>
              <a:t>10/26/2016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482" y="1149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82" y="2292500"/>
            <a:ext cx="8229600" cy="3579262"/>
          </a:xfrm>
          <a:prstGeom prst="rect">
            <a:avLst/>
          </a:prstGeom>
        </p:spPr>
        <p:txBody>
          <a:bodyPr vert="horz" lIns="144000" tIns="1800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0" y="5980649"/>
            <a:ext cx="7020000" cy="62640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 vert="horz" lIns="540000" tIns="45720" rIns="91440" bIns="93600" rtlCol="0" anchor="ctr"/>
          <a:lstStyle>
            <a:lvl1pPr algn="ctr">
              <a:defRPr sz="1200">
                <a:solidFill>
                  <a:srgbClr val="219993"/>
                </a:solidFill>
              </a:defRPr>
            </a:lvl1pPr>
          </a:lstStyle>
          <a:p>
            <a:pPr algn="l"/>
            <a:endParaRPr lang="en-US" sz="240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"/>
          </p:nvPr>
        </p:nvSpPr>
        <p:spPr>
          <a:xfrm>
            <a:off x="5401592" y="6112781"/>
            <a:ext cx="1275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rgbClr val="219993"/>
                </a:solidFill>
              </a:defRPr>
            </a:lvl1pPr>
          </a:lstStyle>
          <a:p>
            <a:fld id="{62D6694A-6176-417A-945B-F0ED1CF7B17A}" type="datetime1">
              <a:rPr lang="en-US" smtClean="0"/>
              <a:t>10/26/2016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207200" y="5980649"/>
            <a:ext cx="1936800" cy="62640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</p:spPr>
        <p:txBody>
          <a:bodyPr vert="horz" lIns="144000" tIns="45720" rIns="91440" bIns="45720" rtlCol="0" anchor="ctr"/>
          <a:lstStyle>
            <a:lvl1pPr algn="ctr">
              <a:defRPr sz="1800" baseline="0">
                <a:solidFill>
                  <a:srgbClr val="2EC4BB"/>
                </a:solidFill>
              </a:defRPr>
            </a:lvl1pPr>
          </a:lstStyle>
          <a:p>
            <a:fld id="{5D310BF4-4FB1-EF42-A6F9-E197B72E9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55" r:id="rId9"/>
    <p:sldLayoutId id="2147483660" r:id="rId10"/>
    <p:sldLayoutId id="2147483656" r:id="rId11"/>
    <p:sldLayoutId id="2147483657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000" indent="-342900" algn="l" defTabSz="457200" rtl="0" eaLnBrk="1" latinLnBrk="0" hangingPunct="1">
        <a:spcBef>
          <a:spcPct val="20000"/>
        </a:spcBef>
        <a:buClr>
          <a:srgbClr val="2EC4BB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21999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2EC4BB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219993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2EC4BB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Vk4NVIUh8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3.xml.rels><?xml version="1.0" encoding="UTF-8" standalone="yes"?>
<Relationships xmlns="http://schemas.openxmlformats.org/package/2006/relationships"><Relationship Id="rId117" Type="http://schemas.openxmlformats.org/officeDocument/2006/relationships/diagramData" Target="../diagrams/data25.xml"/><Relationship Id="rId21" Type="http://schemas.microsoft.com/office/2007/relationships/diagramDrawing" Target="../diagrams/drawing5.xml"/><Relationship Id="rId42" Type="http://schemas.openxmlformats.org/officeDocument/2006/relationships/diagramData" Target="../diagrams/data10.xml"/><Relationship Id="rId63" Type="http://schemas.openxmlformats.org/officeDocument/2006/relationships/diagramLayout" Target="../diagrams/layout14.xml"/><Relationship Id="rId84" Type="http://schemas.openxmlformats.org/officeDocument/2006/relationships/diagramQuickStyle" Target="../diagrams/quickStyle18.xml"/><Relationship Id="rId138" Type="http://schemas.openxmlformats.org/officeDocument/2006/relationships/diagramLayout" Target="../diagrams/layout29.xml"/><Relationship Id="rId159" Type="http://schemas.openxmlformats.org/officeDocument/2006/relationships/diagramQuickStyle" Target="../diagrams/quickStyle33.xml"/><Relationship Id="rId170" Type="http://schemas.openxmlformats.org/officeDocument/2006/relationships/diagramColors" Target="../diagrams/colors35.xml"/><Relationship Id="rId191" Type="http://schemas.microsoft.com/office/2007/relationships/diagramDrawing" Target="../diagrams/drawing39.xml"/><Relationship Id="rId205" Type="http://schemas.openxmlformats.org/officeDocument/2006/relationships/diagramColors" Target="../diagrams/colors42.xml"/><Relationship Id="rId226" Type="http://schemas.microsoft.com/office/2007/relationships/diagramDrawing" Target="../diagrams/drawing46.xml"/><Relationship Id="rId247" Type="http://schemas.openxmlformats.org/officeDocument/2006/relationships/diagramData" Target="../diagrams/data51.xml"/><Relationship Id="rId107" Type="http://schemas.openxmlformats.org/officeDocument/2006/relationships/diagramData" Target="../diagrams/data23.xml"/><Relationship Id="rId11" Type="http://schemas.microsoft.com/office/2007/relationships/diagramDrawing" Target="../diagrams/drawing3.xml"/><Relationship Id="rId32" Type="http://schemas.openxmlformats.org/officeDocument/2006/relationships/diagramData" Target="../diagrams/data8.xml"/><Relationship Id="rId53" Type="http://schemas.openxmlformats.org/officeDocument/2006/relationships/diagramLayout" Target="../diagrams/layout12.xml"/><Relationship Id="rId74" Type="http://schemas.openxmlformats.org/officeDocument/2006/relationships/diagramQuickStyle" Target="../diagrams/quickStyle16.xml"/><Relationship Id="rId128" Type="http://schemas.openxmlformats.org/officeDocument/2006/relationships/diagramLayout" Target="../diagrams/layout27.xml"/><Relationship Id="rId149" Type="http://schemas.openxmlformats.org/officeDocument/2006/relationships/diagramQuickStyle" Target="../diagrams/quickStyle31.xml"/><Relationship Id="rId5" Type="http://schemas.openxmlformats.org/officeDocument/2006/relationships/diagramColors" Target="../diagrams/colors2.xml"/><Relationship Id="rId95" Type="http://schemas.openxmlformats.org/officeDocument/2006/relationships/diagramColors" Target="../diagrams/colors20.xml"/><Relationship Id="rId160" Type="http://schemas.openxmlformats.org/officeDocument/2006/relationships/diagramColors" Target="../diagrams/colors33.xml"/><Relationship Id="rId181" Type="http://schemas.microsoft.com/office/2007/relationships/diagramDrawing" Target="../diagrams/drawing37.xml"/><Relationship Id="rId216" Type="http://schemas.microsoft.com/office/2007/relationships/diagramDrawing" Target="../diagrams/drawing44.xml"/><Relationship Id="rId237" Type="http://schemas.openxmlformats.org/officeDocument/2006/relationships/diagramData" Target="../diagrams/data49.xml"/><Relationship Id="rId258" Type="http://schemas.openxmlformats.org/officeDocument/2006/relationships/diagramLayout" Target="../diagrams/layout53.xml"/><Relationship Id="rId22" Type="http://schemas.openxmlformats.org/officeDocument/2006/relationships/diagramData" Target="../diagrams/data6.xml"/><Relationship Id="rId43" Type="http://schemas.openxmlformats.org/officeDocument/2006/relationships/diagramLayout" Target="../diagrams/layout10.xml"/><Relationship Id="rId64" Type="http://schemas.openxmlformats.org/officeDocument/2006/relationships/diagramQuickStyle" Target="../diagrams/quickStyle14.xml"/><Relationship Id="rId118" Type="http://schemas.openxmlformats.org/officeDocument/2006/relationships/diagramLayout" Target="../diagrams/layout25.xml"/><Relationship Id="rId139" Type="http://schemas.openxmlformats.org/officeDocument/2006/relationships/diagramQuickStyle" Target="../diagrams/quickStyle29.xml"/><Relationship Id="rId85" Type="http://schemas.openxmlformats.org/officeDocument/2006/relationships/diagramColors" Target="../diagrams/colors18.xml"/><Relationship Id="rId150" Type="http://schemas.openxmlformats.org/officeDocument/2006/relationships/diagramColors" Target="../diagrams/colors31.xml"/><Relationship Id="rId171" Type="http://schemas.microsoft.com/office/2007/relationships/diagramDrawing" Target="../diagrams/drawing35.xml"/><Relationship Id="rId192" Type="http://schemas.openxmlformats.org/officeDocument/2006/relationships/diagramData" Target="../diagrams/data40.xml"/><Relationship Id="rId206" Type="http://schemas.microsoft.com/office/2007/relationships/diagramDrawing" Target="../diagrams/drawing42.xml"/><Relationship Id="rId227" Type="http://schemas.openxmlformats.org/officeDocument/2006/relationships/diagramData" Target="../diagrams/data47.xml"/><Relationship Id="rId248" Type="http://schemas.openxmlformats.org/officeDocument/2006/relationships/diagramLayout" Target="../diagrams/layout51.xml"/><Relationship Id="rId12" Type="http://schemas.openxmlformats.org/officeDocument/2006/relationships/diagramData" Target="../diagrams/data4.xml"/><Relationship Id="rId33" Type="http://schemas.openxmlformats.org/officeDocument/2006/relationships/diagramLayout" Target="../diagrams/layout8.xml"/><Relationship Id="rId108" Type="http://schemas.openxmlformats.org/officeDocument/2006/relationships/diagramLayout" Target="../diagrams/layout23.xml"/><Relationship Id="rId129" Type="http://schemas.openxmlformats.org/officeDocument/2006/relationships/diagramQuickStyle" Target="../diagrams/quickStyle27.xml"/><Relationship Id="rId54" Type="http://schemas.openxmlformats.org/officeDocument/2006/relationships/diagramQuickStyle" Target="../diagrams/quickStyle12.xml"/><Relationship Id="rId75" Type="http://schemas.openxmlformats.org/officeDocument/2006/relationships/diagramColors" Target="../diagrams/colors16.xml"/><Relationship Id="rId96" Type="http://schemas.microsoft.com/office/2007/relationships/diagramDrawing" Target="../diagrams/drawing20.xml"/><Relationship Id="rId140" Type="http://schemas.openxmlformats.org/officeDocument/2006/relationships/diagramColors" Target="../diagrams/colors29.xml"/><Relationship Id="rId161" Type="http://schemas.microsoft.com/office/2007/relationships/diagramDrawing" Target="../diagrams/drawing33.xml"/><Relationship Id="rId182" Type="http://schemas.openxmlformats.org/officeDocument/2006/relationships/diagramData" Target="../diagrams/data38.xml"/><Relationship Id="rId217" Type="http://schemas.openxmlformats.org/officeDocument/2006/relationships/diagramData" Target="../diagrams/data45.xml"/><Relationship Id="rId6" Type="http://schemas.microsoft.com/office/2007/relationships/diagramDrawing" Target="../diagrams/drawing2.xml"/><Relationship Id="rId238" Type="http://schemas.openxmlformats.org/officeDocument/2006/relationships/diagramLayout" Target="../diagrams/layout49.xml"/><Relationship Id="rId259" Type="http://schemas.openxmlformats.org/officeDocument/2006/relationships/diagramQuickStyle" Target="../diagrams/quickStyle53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49" Type="http://schemas.openxmlformats.org/officeDocument/2006/relationships/diagramQuickStyle" Target="../diagrams/quickStyle11.xml"/><Relationship Id="rId114" Type="http://schemas.openxmlformats.org/officeDocument/2006/relationships/diagramQuickStyle" Target="../diagrams/quickStyle24.xml"/><Relationship Id="rId119" Type="http://schemas.openxmlformats.org/officeDocument/2006/relationships/diagramQuickStyle" Target="../diagrams/quickStyle25.xml"/><Relationship Id="rId44" Type="http://schemas.openxmlformats.org/officeDocument/2006/relationships/diagramQuickStyle" Target="../diagrams/quickStyle10.xml"/><Relationship Id="rId60" Type="http://schemas.openxmlformats.org/officeDocument/2006/relationships/diagramColors" Target="../diagrams/colors13.xml"/><Relationship Id="rId65" Type="http://schemas.openxmlformats.org/officeDocument/2006/relationships/diagramColors" Target="../diagrams/colors14.xml"/><Relationship Id="rId81" Type="http://schemas.microsoft.com/office/2007/relationships/diagramDrawing" Target="../diagrams/drawing17.xml"/><Relationship Id="rId86" Type="http://schemas.microsoft.com/office/2007/relationships/diagramDrawing" Target="../diagrams/drawing18.xml"/><Relationship Id="rId130" Type="http://schemas.openxmlformats.org/officeDocument/2006/relationships/diagramColors" Target="../diagrams/colors27.xml"/><Relationship Id="rId135" Type="http://schemas.openxmlformats.org/officeDocument/2006/relationships/diagramColors" Target="../diagrams/colors28.xml"/><Relationship Id="rId151" Type="http://schemas.microsoft.com/office/2007/relationships/diagramDrawing" Target="../diagrams/drawing31.xml"/><Relationship Id="rId156" Type="http://schemas.microsoft.com/office/2007/relationships/diagramDrawing" Target="../diagrams/drawing32.xml"/><Relationship Id="rId177" Type="http://schemas.openxmlformats.org/officeDocument/2006/relationships/diagramData" Target="../diagrams/data37.xml"/><Relationship Id="rId198" Type="http://schemas.openxmlformats.org/officeDocument/2006/relationships/diagramLayout" Target="../diagrams/layout41.xml"/><Relationship Id="rId172" Type="http://schemas.openxmlformats.org/officeDocument/2006/relationships/diagramData" Target="../diagrams/data36.xml"/><Relationship Id="rId193" Type="http://schemas.openxmlformats.org/officeDocument/2006/relationships/diagramLayout" Target="../diagrams/layout40.xml"/><Relationship Id="rId202" Type="http://schemas.openxmlformats.org/officeDocument/2006/relationships/diagramData" Target="../diagrams/data42.xml"/><Relationship Id="rId207" Type="http://schemas.openxmlformats.org/officeDocument/2006/relationships/diagramData" Target="../diagrams/data43.xml"/><Relationship Id="rId223" Type="http://schemas.openxmlformats.org/officeDocument/2006/relationships/diagramLayout" Target="../diagrams/layout46.xml"/><Relationship Id="rId228" Type="http://schemas.openxmlformats.org/officeDocument/2006/relationships/diagramLayout" Target="../diagrams/layout47.xml"/><Relationship Id="rId244" Type="http://schemas.openxmlformats.org/officeDocument/2006/relationships/diagramQuickStyle" Target="../diagrams/quickStyle50.xml"/><Relationship Id="rId249" Type="http://schemas.openxmlformats.org/officeDocument/2006/relationships/diagramQuickStyle" Target="../diagrams/quickStyle51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9" Type="http://schemas.openxmlformats.org/officeDocument/2006/relationships/diagramQuickStyle" Target="../diagrams/quickStyle9.xml"/><Relationship Id="rId109" Type="http://schemas.openxmlformats.org/officeDocument/2006/relationships/diagramQuickStyle" Target="../diagrams/quickStyle23.xml"/><Relationship Id="rId260" Type="http://schemas.openxmlformats.org/officeDocument/2006/relationships/diagramColors" Target="../diagrams/colors53.xml"/><Relationship Id="rId265" Type="http://schemas.openxmlformats.org/officeDocument/2006/relationships/diagramColors" Target="../diagrams/colors54.xml"/><Relationship Id="rId34" Type="http://schemas.openxmlformats.org/officeDocument/2006/relationships/diagramQuickStyle" Target="../diagrams/quickStyle8.xml"/><Relationship Id="rId50" Type="http://schemas.openxmlformats.org/officeDocument/2006/relationships/diagramColors" Target="../diagrams/colors11.xml"/><Relationship Id="rId55" Type="http://schemas.openxmlformats.org/officeDocument/2006/relationships/diagramColors" Target="../diagrams/colors12.xml"/><Relationship Id="rId76" Type="http://schemas.microsoft.com/office/2007/relationships/diagramDrawing" Target="../diagrams/drawing16.xml"/><Relationship Id="rId97" Type="http://schemas.openxmlformats.org/officeDocument/2006/relationships/diagramData" Target="../diagrams/data21.xml"/><Relationship Id="rId104" Type="http://schemas.openxmlformats.org/officeDocument/2006/relationships/diagramQuickStyle" Target="../diagrams/quickStyle22.xml"/><Relationship Id="rId120" Type="http://schemas.openxmlformats.org/officeDocument/2006/relationships/diagramColors" Target="../diagrams/colors25.xml"/><Relationship Id="rId125" Type="http://schemas.openxmlformats.org/officeDocument/2006/relationships/diagramColors" Target="../diagrams/colors26.xml"/><Relationship Id="rId141" Type="http://schemas.microsoft.com/office/2007/relationships/diagramDrawing" Target="../diagrams/drawing29.xml"/><Relationship Id="rId146" Type="http://schemas.microsoft.com/office/2007/relationships/diagramDrawing" Target="../diagrams/drawing30.xml"/><Relationship Id="rId167" Type="http://schemas.openxmlformats.org/officeDocument/2006/relationships/diagramData" Target="../diagrams/data35.xml"/><Relationship Id="rId188" Type="http://schemas.openxmlformats.org/officeDocument/2006/relationships/diagramLayout" Target="../diagrams/layout39.xml"/><Relationship Id="rId7" Type="http://schemas.openxmlformats.org/officeDocument/2006/relationships/diagramData" Target="../diagrams/data3.xml"/><Relationship Id="rId71" Type="http://schemas.microsoft.com/office/2007/relationships/diagramDrawing" Target="../diagrams/drawing15.xml"/><Relationship Id="rId92" Type="http://schemas.openxmlformats.org/officeDocument/2006/relationships/diagramData" Target="../diagrams/data20.xml"/><Relationship Id="rId162" Type="http://schemas.openxmlformats.org/officeDocument/2006/relationships/diagramData" Target="../diagrams/data34.xml"/><Relationship Id="rId183" Type="http://schemas.openxmlformats.org/officeDocument/2006/relationships/diagramLayout" Target="../diagrams/layout38.xml"/><Relationship Id="rId213" Type="http://schemas.openxmlformats.org/officeDocument/2006/relationships/diagramLayout" Target="../diagrams/layout44.xml"/><Relationship Id="rId218" Type="http://schemas.openxmlformats.org/officeDocument/2006/relationships/diagramLayout" Target="../diagrams/layout45.xml"/><Relationship Id="rId234" Type="http://schemas.openxmlformats.org/officeDocument/2006/relationships/diagramQuickStyle" Target="../diagrams/quickStyle48.xml"/><Relationship Id="rId239" Type="http://schemas.openxmlformats.org/officeDocument/2006/relationships/diagramQuickStyle" Target="../diagrams/quickStyle49.xml"/><Relationship Id="rId2" Type="http://schemas.openxmlformats.org/officeDocument/2006/relationships/diagramData" Target="../diagrams/data2.xml"/><Relationship Id="rId29" Type="http://schemas.openxmlformats.org/officeDocument/2006/relationships/diagramQuickStyle" Target="../diagrams/quickStyle7.xml"/><Relationship Id="rId250" Type="http://schemas.openxmlformats.org/officeDocument/2006/relationships/diagramColors" Target="../diagrams/colors51.xml"/><Relationship Id="rId255" Type="http://schemas.openxmlformats.org/officeDocument/2006/relationships/diagramColors" Target="../diagrams/colors52.xml"/><Relationship Id="rId24" Type="http://schemas.openxmlformats.org/officeDocument/2006/relationships/diagramQuickStyle" Target="../diagrams/quickStyle6.xml"/><Relationship Id="rId40" Type="http://schemas.openxmlformats.org/officeDocument/2006/relationships/diagramColors" Target="../diagrams/colors9.xml"/><Relationship Id="rId45" Type="http://schemas.openxmlformats.org/officeDocument/2006/relationships/diagramColors" Target="../diagrams/colors10.xml"/><Relationship Id="rId66" Type="http://schemas.microsoft.com/office/2007/relationships/diagramDrawing" Target="../diagrams/drawing14.xml"/><Relationship Id="rId87" Type="http://schemas.openxmlformats.org/officeDocument/2006/relationships/diagramData" Target="../diagrams/data19.xml"/><Relationship Id="rId110" Type="http://schemas.openxmlformats.org/officeDocument/2006/relationships/diagramColors" Target="../diagrams/colors23.xml"/><Relationship Id="rId115" Type="http://schemas.openxmlformats.org/officeDocument/2006/relationships/diagramColors" Target="../diagrams/colors24.xml"/><Relationship Id="rId131" Type="http://schemas.microsoft.com/office/2007/relationships/diagramDrawing" Target="../diagrams/drawing27.xml"/><Relationship Id="rId136" Type="http://schemas.microsoft.com/office/2007/relationships/diagramDrawing" Target="../diagrams/drawing28.xml"/><Relationship Id="rId157" Type="http://schemas.openxmlformats.org/officeDocument/2006/relationships/diagramData" Target="../diagrams/data33.xml"/><Relationship Id="rId178" Type="http://schemas.openxmlformats.org/officeDocument/2006/relationships/diagramLayout" Target="../diagrams/layout37.xml"/><Relationship Id="rId61" Type="http://schemas.microsoft.com/office/2007/relationships/diagramDrawing" Target="../diagrams/drawing13.xml"/><Relationship Id="rId82" Type="http://schemas.openxmlformats.org/officeDocument/2006/relationships/diagramData" Target="../diagrams/data18.xml"/><Relationship Id="rId152" Type="http://schemas.openxmlformats.org/officeDocument/2006/relationships/diagramData" Target="../diagrams/data32.xml"/><Relationship Id="rId173" Type="http://schemas.openxmlformats.org/officeDocument/2006/relationships/diagramLayout" Target="../diagrams/layout36.xml"/><Relationship Id="rId194" Type="http://schemas.openxmlformats.org/officeDocument/2006/relationships/diagramQuickStyle" Target="../diagrams/quickStyle40.xml"/><Relationship Id="rId199" Type="http://schemas.openxmlformats.org/officeDocument/2006/relationships/diagramQuickStyle" Target="../diagrams/quickStyle41.xml"/><Relationship Id="rId203" Type="http://schemas.openxmlformats.org/officeDocument/2006/relationships/diagramLayout" Target="../diagrams/layout42.xml"/><Relationship Id="rId208" Type="http://schemas.openxmlformats.org/officeDocument/2006/relationships/diagramLayout" Target="../diagrams/layout43.xml"/><Relationship Id="rId229" Type="http://schemas.openxmlformats.org/officeDocument/2006/relationships/diagramQuickStyle" Target="../diagrams/quickStyle47.xml"/><Relationship Id="rId19" Type="http://schemas.openxmlformats.org/officeDocument/2006/relationships/diagramQuickStyle" Target="../diagrams/quickStyle5.xml"/><Relationship Id="rId224" Type="http://schemas.openxmlformats.org/officeDocument/2006/relationships/diagramQuickStyle" Target="../diagrams/quickStyle46.xml"/><Relationship Id="rId240" Type="http://schemas.openxmlformats.org/officeDocument/2006/relationships/diagramColors" Target="../diagrams/colors49.xml"/><Relationship Id="rId245" Type="http://schemas.openxmlformats.org/officeDocument/2006/relationships/diagramColors" Target="../diagrams/colors50.xml"/><Relationship Id="rId261" Type="http://schemas.microsoft.com/office/2007/relationships/diagramDrawing" Target="../diagrams/drawing53.xml"/><Relationship Id="rId266" Type="http://schemas.microsoft.com/office/2007/relationships/diagramDrawing" Target="../diagrams/drawing54.xml"/><Relationship Id="rId14" Type="http://schemas.openxmlformats.org/officeDocument/2006/relationships/diagramQuickStyle" Target="../diagrams/quickStyle4.xml"/><Relationship Id="rId30" Type="http://schemas.openxmlformats.org/officeDocument/2006/relationships/diagramColors" Target="../diagrams/colors7.xml"/><Relationship Id="rId35" Type="http://schemas.openxmlformats.org/officeDocument/2006/relationships/diagramColors" Target="../diagrams/colors8.xml"/><Relationship Id="rId56" Type="http://schemas.microsoft.com/office/2007/relationships/diagramDrawing" Target="../diagrams/drawing12.xml"/><Relationship Id="rId77" Type="http://schemas.openxmlformats.org/officeDocument/2006/relationships/diagramData" Target="../diagrams/data17.xml"/><Relationship Id="rId100" Type="http://schemas.openxmlformats.org/officeDocument/2006/relationships/diagramColors" Target="../diagrams/colors21.xml"/><Relationship Id="rId105" Type="http://schemas.openxmlformats.org/officeDocument/2006/relationships/diagramColors" Target="../diagrams/colors22.xml"/><Relationship Id="rId126" Type="http://schemas.microsoft.com/office/2007/relationships/diagramDrawing" Target="../diagrams/drawing26.xml"/><Relationship Id="rId147" Type="http://schemas.openxmlformats.org/officeDocument/2006/relationships/diagramData" Target="../diagrams/data31.xml"/><Relationship Id="rId168" Type="http://schemas.openxmlformats.org/officeDocument/2006/relationships/diagramLayout" Target="../diagrams/layout35.xml"/><Relationship Id="rId8" Type="http://schemas.openxmlformats.org/officeDocument/2006/relationships/diagramLayout" Target="../diagrams/layout3.xml"/><Relationship Id="rId51" Type="http://schemas.microsoft.com/office/2007/relationships/diagramDrawing" Target="../diagrams/drawing11.xml"/><Relationship Id="rId72" Type="http://schemas.openxmlformats.org/officeDocument/2006/relationships/diagramData" Target="../diagrams/data16.xml"/><Relationship Id="rId93" Type="http://schemas.openxmlformats.org/officeDocument/2006/relationships/diagramLayout" Target="../diagrams/layout20.xml"/><Relationship Id="rId98" Type="http://schemas.openxmlformats.org/officeDocument/2006/relationships/diagramLayout" Target="../diagrams/layout21.xml"/><Relationship Id="rId121" Type="http://schemas.microsoft.com/office/2007/relationships/diagramDrawing" Target="../diagrams/drawing25.xml"/><Relationship Id="rId142" Type="http://schemas.openxmlformats.org/officeDocument/2006/relationships/diagramData" Target="../diagrams/data30.xml"/><Relationship Id="rId163" Type="http://schemas.openxmlformats.org/officeDocument/2006/relationships/diagramLayout" Target="../diagrams/layout34.xml"/><Relationship Id="rId184" Type="http://schemas.openxmlformats.org/officeDocument/2006/relationships/diagramQuickStyle" Target="../diagrams/quickStyle38.xml"/><Relationship Id="rId189" Type="http://schemas.openxmlformats.org/officeDocument/2006/relationships/diagramQuickStyle" Target="../diagrams/quickStyle39.xml"/><Relationship Id="rId219" Type="http://schemas.openxmlformats.org/officeDocument/2006/relationships/diagramQuickStyle" Target="../diagrams/quickStyle45.xml"/><Relationship Id="rId3" Type="http://schemas.openxmlformats.org/officeDocument/2006/relationships/diagramLayout" Target="../diagrams/layout2.xml"/><Relationship Id="rId214" Type="http://schemas.openxmlformats.org/officeDocument/2006/relationships/diagramQuickStyle" Target="../diagrams/quickStyle44.xml"/><Relationship Id="rId230" Type="http://schemas.openxmlformats.org/officeDocument/2006/relationships/diagramColors" Target="../diagrams/colors47.xml"/><Relationship Id="rId235" Type="http://schemas.openxmlformats.org/officeDocument/2006/relationships/diagramColors" Target="../diagrams/colors48.xml"/><Relationship Id="rId251" Type="http://schemas.microsoft.com/office/2007/relationships/diagramDrawing" Target="../diagrams/drawing51.xml"/><Relationship Id="rId256" Type="http://schemas.microsoft.com/office/2007/relationships/diagramDrawing" Target="../diagrams/drawing52.xml"/><Relationship Id="rId25" Type="http://schemas.openxmlformats.org/officeDocument/2006/relationships/diagramColors" Target="../diagrams/colors6.xml"/><Relationship Id="rId46" Type="http://schemas.microsoft.com/office/2007/relationships/diagramDrawing" Target="../diagrams/drawing10.xml"/><Relationship Id="rId67" Type="http://schemas.openxmlformats.org/officeDocument/2006/relationships/diagramData" Target="../diagrams/data15.xml"/><Relationship Id="rId116" Type="http://schemas.microsoft.com/office/2007/relationships/diagramDrawing" Target="../diagrams/drawing24.xml"/><Relationship Id="rId137" Type="http://schemas.openxmlformats.org/officeDocument/2006/relationships/diagramData" Target="../diagrams/data29.xml"/><Relationship Id="rId158" Type="http://schemas.openxmlformats.org/officeDocument/2006/relationships/diagramLayout" Target="../diagrams/layout33.xml"/><Relationship Id="rId20" Type="http://schemas.openxmlformats.org/officeDocument/2006/relationships/diagramColors" Target="../diagrams/colors5.xml"/><Relationship Id="rId41" Type="http://schemas.microsoft.com/office/2007/relationships/diagramDrawing" Target="../diagrams/drawing9.xml"/><Relationship Id="rId62" Type="http://schemas.openxmlformats.org/officeDocument/2006/relationships/diagramData" Target="../diagrams/data14.xml"/><Relationship Id="rId83" Type="http://schemas.openxmlformats.org/officeDocument/2006/relationships/diagramLayout" Target="../diagrams/layout18.xml"/><Relationship Id="rId88" Type="http://schemas.openxmlformats.org/officeDocument/2006/relationships/diagramLayout" Target="../diagrams/layout19.xml"/><Relationship Id="rId111" Type="http://schemas.microsoft.com/office/2007/relationships/diagramDrawing" Target="../diagrams/drawing23.xml"/><Relationship Id="rId132" Type="http://schemas.openxmlformats.org/officeDocument/2006/relationships/diagramData" Target="../diagrams/data28.xml"/><Relationship Id="rId153" Type="http://schemas.openxmlformats.org/officeDocument/2006/relationships/diagramLayout" Target="../diagrams/layout32.xml"/><Relationship Id="rId174" Type="http://schemas.openxmlformats.org/officeDocument/2006/relationships/diagramQuickStyle" Target="../diagrams/quickStyle36.xml"/><Relationship Id="rId179" Type="http://schemas.openxmlformats.org/officeDocument/2006/relationships/diagramQuickStyle" Target="../diagrams/quickStyle37.xml"/><Relationship Id="rId195" Type="http://schemas.openxmlformats.org/officeDocument/2006/relationships/diagramColors" Target="../diagrams/colors40.xml"/><Relationship Id="rId209" Type="http://schemas.openxmlformats.org/officeDocument/2006/relationships/diagramQuickStyle" Target="../diagrams/quickStyle43.xml"/><Relationship Id="rId190" Type="http://schemas.openxmlformats.org/officeDocument/2006/relationships/diagramColors" Target="../diagrams/colors39.xml"/><Relationship Id="rId204" Type="http://schemas.openxmlformats.org/officeDocument/2006/relationships/diagramQuickStyle" Target="../diagrams/quickStyle42.xml"/><Relationship Id="rId220" Type="http://schemas.openxmlformats.org/officeDocument/2006/relationships/diagramColors" Target="../diagrams/colors45.xml"/><Relationship Id="rId225" Type="http://schemas.openxmlformats.org/officeDocument/2006/relationships/diagramColors" Target="../diagrams/colors46.xml"/><Relationship Id="rId241" Type="http://schemas.microsoft.com/office/2007/relationships/diagramDrawing" Target="../diagrams/drawing49.xml"/><Relationship Id="rId246" Type="http://schemas.microsoft.com/office/2007/relationships/diagramDrawing" Target="../diagrams/drawing50.xml"/><Relationship Id="rId15" Type="http://schemas.openxmlformats.org/officeDocument/2006/relationships/diagramColors" Target="../diagrams/colors4.xml"/><Relationship Id="rId36" Type="http://schemas.microsoft.com/office/2007/relationships/diagramDrawing" Target="../diagrams/drawing8.xml"/><Relationship Id="rId57" Type="http://schemas.openxmlformats.org/officeDocument/2006/relationships/diagramData" Target="../diagrams/data13.xml"/><Relationship Id="rId106" Type="http://schemas.microsoft.com/office/2007/relationships/diagramDrawing" Target="../diagrams/drawing22.xml"/><Relationship Id="rId127" Type="http://schemas.openxmlformats.org/officeDocument/2006/relationships/diagramData" Target="../diagrams/data27.xml"/><Relationship Id="rId262" Type="http://schemas.openxmlformats.org/officeDocument/2006/relationships/diagramData" Target="../diagrams/data54.xml"/><Relationship Id="rId10" Type="http://schemas.openxmlformats.org/officeDocument/2006/relationships/diagramColors" Target="../diagrams/colors3.xml"/><Relationship Id="rId31" Type="http://schemas.microsoft.com/office/2007/relationships/diagramDrawing" Target="../diagrams/drawing7.xml"/><Relationship Id="rId52" Type="http://schemas.openxmlformats.org/officeDocument/2006/relationships/diagramData" Target="../diagrams/data12.xml"/><Relationship Id="rId73" Type="http://schemas.openxmlformats.org/officeDocument/2006/relationships/diagramLayout" Target="../diagrams/layout16.xml"/><Relationship Id="rId78" Type="http://schemas.openxmlformats.org/officeDocument/2006/relationships/diagramLayout" Target="../diagrams/layout17.xml"/><Relationship Id="rId94" Type="http://schemas.openxmlformats.org/officeDocument/2006/relationships/diagramQuickStyle" Target="../diagrams/quickStyle20.xml"/><Relationship Id="rId99" Type="http://schemas.openxmlformats.org/officeDocument/2006/relationships/diagramQuickStyle" Target="../diagrams/quickStyle21.xml"/><Relationship Id="rId101" Type="http://schemas.microsoft.com/office/2007/relationships/diagramDrawing" Target="../diagrams/drawing21.xml"/><Relationship Id="rId122" Type="http://schemas.openxmlformats.org/officeDocument/2006/relationships/diagramData" Target="../diagrams/data26.xml"/><Relationship Id="rId143" Type="http://schemas.openxmlformats.org/officeDocument/2006/relationships/diagramLayout" Target="../diagrams/layout30.xml"/><Relationship Id="rId148" Type="http://schemas.openxmlformats.org/officeDocument/2006/relationships/diagramLayout" Target="../diagrams/layout31.xml"/><Relationship Id="rId164" Type="http://schemas.openxmlformats.org/officeDocument/2006/relationships/diagramQuickStyle" Target="../diagrams/quickStyle34.xml"/><Relationship Id="rId169" Type="http://schemas.openxmlformats.org/officeDocument/2006/relationships/diagramQuickStyle" Target="../diagrams/quickStyle35.xml"/><Relationship Id="rId185" Type="http://schemas.openxmlformats.org/officeDocument/2006/relationships/diagramColors" Target="../diagrams/colors38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80" Type="http://schemas.openxmlformats.org/officeDocument/2006/relationships/diagramColors" Target="../diagrams/colors37.xml"/><Relationship Id="rId210" Type="http://schemas.openxmlformats.org/officeDocument/2006/relationships/diagramColors" Target="../diagrams/colors43.xml"/><Relationship Id="rId215" Type="http://schemas.openxmlformats.org/officeDocument/2006/relationships/diagramColors" Target="../diagrams/colors44.xml"/><Relationship Id="rId236" Type="http://schemas.microsoft.com/office/2007/relationships/diagramDrawing" Target="../diagrams/drawing48.xml"/><Relationship Id="rId257" Type="http://schemas.openxmlformats.org/officeDocument/2006/relationships/diagramData" Target="../diagrams/data53.xml"/><Relationship Id="rId26" Type="http://schemas.microsoft.com/office/2007/relationships/diagramDrawing" Target="../diagrams/drawing6.xml"/><Relationship Id="rId231" Type="http://schemas.microsoft.com/office/2007/relationships/diagramDrawing" Target="../diagrams/drawing47.xml"/><Relationship Id="rId252" Type="http://schemas.openxmlformats.org/officeDocument/2006/relationships/diagramData" Target="../diagrams/data52.xml"/><Relationship Id="rId47" Type="http://schemas.openxmlformats.org/officeDocument/2006/relationships/diagramData" Target="../diagrams/data11.xml"/><Relationship Id="rId68" Type="http://schemas.openxmlformats.org/officeDocument/2006/relationships/diagramLayout" Target="../diagrams/layout15.xml"/><Relationship Id="rId89" Type="http://schemas.openxmlformats.org/officeDocument/2006/relationships/diagramQuickStyle" Target="../diagrams/quickStyle19.xml"/><Relationship Id="rId112" Type="http://schemas.openxmlformats.org/officeDocument/2006/relationships/diagramData" Target="../diagrams/data24.xml"/><Relationship Id="rId133" Type="http://schemas.openxmlformats.org/officeDocument/2006/relationships/diagramLayout" Target="../diagrams/layout28.xml"/><Relationship Id="rId154" Type="http://schemas.openxmlformats.org/officeDocument/2006/relationships/diagramQuickStyle" Target="../diagrams/quickStyle32.xml"/><Relationship Id="rId175" Type="http://schemas.openxmlformats.org/officeDocument/2006/relationships/diagramColors" Target="../diagrams/colors36.xml"/><Relationship Id="rId196" Type="http://schemas.microsoft.com/office/2007/relationships/diagramDrawing" Target="../diagrams/drawing40.xml"/><Relationship Id="rId200" Type="http://schemas.openxmlformats.org/officeDocument/2006/relationships/diagramColors" Target="../diagrams/colors41.xml"/><Relationship Id="rId16" Type="http://schemas.microsoft.com/office/2007/relationships/diagramDrawing" Target="../diagrams/drawing4.xml"/><Relationship Id="rId221" Type="http://schemas.microsoft.com/office/2007/relationships/diagramDrawing" Target="../diagrams/drawing45.xml"/><Relationship Id="rId242" Type="http://schemas.openxmlformats.org/officeDocument/2006/relationships/diagramData" Target="../diagrams/data50.xml"/><Relationship Id="rId263" Type="http://schemas.openxmlformats.org/officeDocument/2006/relationships/diagramLayout" Target="../diagrams/layout54.xml"/><Relationship Id="rId37" Type="http://schemas.openxmlformats.org/officeDocument/2006/relationships/diagramData" Target="../diagrams/data9.xml"/><Relationship Id="rId58" Type="http://schemas.openxmlformats.org/officeDocument/2006/relationships/diagramLayout" Target="../diagrams/layout13.xml"/><Relationship Id="rId79" Type="http://schemas.openxmlformats.org/officeDocument/2006/relationships/diagramQuickStyle" Target="../diagrams/quickStyle17.xml"/><Relationship Id="rId102" Type="http://schemas.openxmlformats.org/officeDocument/2006/relationships/diagramData" Target="../diagrams/data22.xml"/><Relationship Id="rId123" Type="http://schemas.openxmlformats.org/officeDocument/2006/relationships/diagramLayout" Target="../diagrams/layout26.xml"/><Relationship Id="rId144" Type="http://schemas.openxmlformats.org/officeDocument/2006/relationships/diagramQuickStyle" Target="../diagrams/quickStyle30.xml"/><Relationship Id="rId90" Type="http://schemas.openxmlformats.org/officeDocument/2006/relationships/diagramColors" Target="../diagrams/colors19.xml"/><Relationship Id="rId165" Type="http://schemas.openxmlformats.org/officeDocument/2006/relationships/diagramColors" Target="../diagrams/colors34.xml"/><Relationship Id="rId186" Type="http://schemas.microsoft.com/office/2007/relationships/diagramDrawing" Target="../diagrams/drawing38.xml"/><Relationship Id="rId211" Type="http://schemas.microsoft.com/office/2007/relationships/diagramDrawing" Target="../diagrams/drawing43.xml"/><Relationship Id="rId232" Type="http://schemas.openxmlformats.org/officeDocument/2006/relationships/diagramData" Target="../diagrams/data48.xml"/><Relationship Id="rId253" Type="http://schemas.openxmlformats.org/officeDocument/2006/relationships/diagramLayout" Target="../diagrams/layout52.xml"/><Relationship Id="rId27" Type="http://schemas.openxmlformats.org/officeDocument/2006/relationships/diagramData" Target="../diagrams/data7.xml"/><Relationship Id="rId48" Type="http://schemas.openxmlformats.org/officeDocument/2006/relationships/diagramLayout" Target="../diagrams/layout11.xml"/><Relationship Id="rId69" Type="http://schemas.openxmlformats.org/officeDocument/2006/relationships/diagramQuickStyle" Target="../diagrams/quickStyle15.xml"/><Relationship Id="rId113" Type="http://schemas.openxmlformats.org/officeDocument/2006/relationships/diagramLayout" Target="../diagrams/layout24.xml"/><Relationship Id="rId134" Type="http://schemas.openxmlformats.org/officeDocument/2006/relationships/diagramQuickStyle" Target="../diagrams/quickStyle28.xml"/><Relationship Id="rId80" Type="http://schemas.openxmlformats.org/officeDocument/2006/relationships/diagramColors" Target="../diagrams/colors17.xml"/><Relationship Id="rId155" Type="http://schemas.openxmlformats.org/officeDocument/2006/relationships/diagramColors" Target="../diagrams/colors32.xml"/><Relationship Id="rId176" Type="http://schemas.microsoft.com/office/2007/relationships/diagramDrawing" Target="../diagrams/drawing36.xml"/><Relationship Id="rId197" Type="http://schemas.openxmlformats.org/officeDocument/2006/relationships/diagramData" Target="../diagrams/data41.xml"/><Relationship Id="rId201" Type="http://schemas.microsoft.com/office/2007/relationships/diagramDrawing" Target="../diagrams/drawing41.xml"/><Relationship Id="rId222" Type="http://schemas.openxmlformats.org/officeDocument/2006/relationships/diagramData" Target="../diagrams/data46.xml"/><Relationship Id="rId243" Type="http://schemas.openxmlformats.org/officeDocument/2006/relationships/diagramLayout" Target="../diagrams/layout50.xml"/><Relationship Id="rId264" Type="http://schemas.openxmlformats.org/officeDocument/2006/relationships/diagramQuickStyle" Target="../diagrams/quickStyle54.xml"/><Relationship Id="rId17" Type="http://schemas.openxmlformats.org/officeDocument/2006/relationships/diagramData" Target="../diagrams/data5.xml"/><Relationship Id="rId38" Type="http://schemas.openxmlformats.org/officeDocument/2006/relationships/diagramLayout" Target="../diagrams/layout9.xml"/><Relationship Id="rId59" Type="http://schemas.openxmlformats.org/officeDocument/2006/relationships/diagramQuickStyle" Target="../diagrams/quickStyle13.xml"/><Relationship Id="rId103" Type="http://schemas.openxmlformats.org/officeDocument/2006/relationships/diagramLayout" Target="../diagrams/layout22.xml"/><Relationship Id="rId124" Type="http://schemas.openxmlformats.org/officeDocument/2006/relationships/diagramQuickStyle" Target="../diagrams/quickStyle26.xml"/><Relationship Id="rId70" Type="http://schemas.openxmlformats.org/officeDocument/2006/relationships/diagramColors" Target="../diagrams/colors15.xml"/><Relationship Id="rId91" Type="http://schemas.microsoft.com/office/2007/relationships/diagramDrawing" Target="../diagrams/drawing19.xml"/><Relationship Id="rId145" Type="http://schemas.openxmlformats.org/officeDocument/2006/relationships/diagramColors" Target="../diagrams/colors30.xml"/><Relationship Id="rId166" Type="http://schemas.microsoft.com/office/2007/relationships/diagramDrawing" Target="../diagrams/drawing34.xml"/><Relationship Id="rId187" Type="http://schemas.openxmlformats.org/officeDocument/2006/relationships/diagramData" Target="../diagrams/data39.xml"/><Relationship Id="rId1" Type="http://schemas.openxmlformats.org/officeDocument/2006/relationships/slideLayout" Target="../slideLayouts/slideLayout9.xml"/><Relationship Id="rId212" Type="http://schemas.openxmlformats.org/officeDocument/2006/relationships/diagramData" Target="../diagrams/data44.xml"/><Relationship Id="rId233" Type="http://schemas.openxmlformats.org/officeDocument/2006/relationships/diagramLayout" Target="../diagrams/layout48.xml"/><Relationship Id="rId254" Type="http://schemas.openxmlformats.org/officeDocument/2006/relationships/diagramQuickStyle" Target="../diagrams/quickStyle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no/url?sa=i&amp;rct=j&amp;q=&amp;esrc=s&amp;frm=1&amp;source=images&amp;cd=&amp;cad=rja&amp;uact=8&amp;ved=0ahUKEwiEqenG0-LPAhUEjSwKHVqfAZoQjRwIBw&amp;url=http://www.howacnewash.com/the-truth-about-acne-vulgaris/&amp;bvm=bv.135974163,d.bGg&amp;psig=AFQjCNH7cAUB25ixiYMCIsEAT5YCHs5XQw&amp;ust=1476821523126671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Esw0NzMSbM?feature=player_detailpage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a2KUE_JNt0?feature=player_detailpa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9965"/>
            <a:ext cx="7772400" cy="1938528"/>
          </a:xfrm>
        </p:spPr>
        <p:txBody>
          <a:bodyPr>
            <a:noAutofit/>
          </a:bodyPr>
          <a:lstStyle/>
          <a:p>
            <a:br>
              <a:rPr lang="nb-NO" sz="3200" b="1" dirty="0"/>
            </a:br>
            <a:r>
              <a:rPr lang="nb-NO" sz="2000" dirty="0"/>
              <a:t>Tiltak for riktigere antibiotikabruk i primærhelsetjenesten;</a:t>
            </a:r>
            <a:br>
              <a:rPr lang="nb-NO" sz="2000" dirty="0"/>
            </a:br>
            <a:r>
              <a:rPr lang="nb-NO" sz="3200" b="1" dirty="0"/>
              <a:t>Handlingsplanen og </a:t>
            </a:r>
            <a:br>
              <a:rPr lang="nb-NO" sz="3200" b="1" dirty="0"/>
            </a:br>
            <a:r>
              <a:rPr lang="nb-NO" sz="3200" b="1" dirty="0"/>
              <a:t>Retningslinjene</a:t>
            </a:r>
            <a:br>
              <a:rPr lang="nb-NO" sz="3200" b="1"/>
            </a:br>
            <a:r>
              <a:rPr lang="nb-NO" sz="2000"/>
              <a:t>Smittevernkonferanse </a:t>
            </a:r>
            <a:r>
              <a:rPr lang="nb-NO" sz="2000" dirty="0"/>
              <a:t>Møre og Romsdal</a:t>
            </a:r>
            <a:br>
              <a:rPr lang="nb-NO" sz="2000" dirty="0"/>
            </a:br>
            <a:r>
              <a:rPr lang="nb-NO" sz="2000" dirty="0"/>
              <a:t> 18. oktober 2016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8289" y="3181507"/>
            <a:ext cx="5409282" cy="1313581"/>
          </a:xfrm>
        </p:spPr>
        <p:txBody>
          <a:bodyPr>
            <a:normAutofit/>
          </a:bodyPr>
          <a:lstStyle/>
          <a:p>
            <a:r>
              <a:rPr lang="nb-NO" sz="1600" dirty="0"/>
              <a:t>Sigurd Høye</a:t>
            </a:r>
          </a:p>
          <a:p>
            <a:r>
              <a:rPr lang="nb-NO" sz="1600" dirty="0" err="1"/>
              <a:t>Postdok</a:t>
            </a:r>
            <a:r>
              <a:rPr lang="nb-NO" sz="1600" dirty="0"/>
              <a:t>, universitetet i </a:t>
            </a:r>
            <a:r>
              <a:rPr lang="nb-NO" sz="1600" dirty="0" err="1"/>
              <a:t>oslo</a:t>
            </a:r>
            <a:endParaRPr lang="nb-NO" sz="1600" dirty="0"/>
          </a:p>
          <a:p>
            <a:r>
              <a:rPr lang="nb-NO" sz="1600" dirty="0"/>
              <a:t>og</a:t>
            </a:r>
          </a:p>
          <a:p>
            <a:r>
              <a:rPr lang="nb-NO" sz="1600" dirty="0"/>
              <a:t>allmennlege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758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77832"/>
            <a:ext cx="6348412" cy="13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390650"/>
            <a:ext cx="6348413" cy="54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0375" y="1657349"/>
            <a:ext cx="217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Hele landet: </a:t>
            </a:r>
            <a:r>
              <a:rPr lang="nb-NO" sz="2000" b="1">
                <a:solidFill>
                  <a:srgbClr val="D60093"/>
                </a:solidFill>
              </a:rPr>
              <a:t>381</a:t>
            </a:r>
            <a:endParaRPr lang="en-US" sz="2000" b="1">
              <a:solidFill>
                <a:srgbClr val="D6009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75" y="3895707"/>
            <a:ext cx="217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Møre og Romsdal: </a:t>
            </a:r>
            <a:r>
              <a:rPr lang="nb-NO" sz="2000" b="1">
                <a:solidFill>
                  <a:srgbClr val="D60093"/>
                </a:solidFill>
              </a:rPr>
              <a:t>398</a:t>
            </a:r>
            <a:endParaRPr lang="en-US" sz="2000" b="1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135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3463"/>
            <a:ext cx="73152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8359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743074"/>
            <a:ext cx="80676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7831"/>
            <a:ext cx="8052638" cy="166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3286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NORM-rapport 2015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82" y="2292500"/>
            <a:ext cx="4779468" cy="4013050"/>
          </a:xfrm>
        </p:spPr>
        <p:txBody>
          <a:bodyPr/>
          <a:lstStyle/>
          <a:p>
            <a:r>
              <a:rPr lang="nb-NO"/>
              <a:t>Forbruket er redusert med 13 % siden 2012 </a:t>
            </a:r>
          </a:p>
          <a:p>
            <a:r>
              <a:rPr lang="nb-NO"/>
              <a:t>Andelen smalspektrede penicilliner av totalt salg (unntatt metenamin) er redusert; </a:t>
            </a:r>
          </a:p>
          <a:p>
            <a:pPr lvl="1"/>
            <a:r>
              <a:rPr lang="nb-NO"/>
              <a:t>i år 2000 var andelen 32 % </a:t>
            </a:r>
          </a:p>
          <a:p>
            <a:pPr lvl="1"/>
            <a:r>
              <a:rPr lang="nb-NO"/>
              <a:t>i år 2015 var andelen 25 %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32" y="352425"/>
            <a:ext cx="4083050" cy="5772150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4459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ttp://www.weblogscience.com/wp-content/uploads/2011/09/good-bacteria-480x3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"/>
          <a:stretch/>
        </p:blipFill>
        <p:spPr bwMode="auto">
          <a:xfrm>
            <a:off x="1187624" y="980728"/>
            <a:ext cx="7956000" cy="57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199" y="764704"/>
            <a:ext cx="6400288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ln w="50800"/>
                <a:solidFill>
                  <a:srgbClr val="F9F9A5"/>
                </a:solidFill>
              </a:rPr>
              <a:t>As we should have learned by now, mankind should handle microorganisms with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ln w="50800"/>
                <a:solidFill>
                  <a:srgbClr val="F9F9A5"/>
                </a:solidFill>
              </a:rPr>
              <a:t>great care, as they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ln w="50800"/>
                <a:solidFill>
                  <a:srgbClr val="F9F9A5"/>
                </a:solidFill>
              </a:rPr>
              <a:t>are the true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ln w="50800"/>
                <a:solidFill>
                  <a:srgbClr val="F9F9A5"/>
                </a:solidFill>
              </a:rPr>
              <a:t>rulers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3200" b="1" dirty="0">
                <a:ln w="50800"/>
                <a:solidFill>
                  <a:srgbClr val="F9F9A5"/>
                </a:solidFill>
              </a:rPr>
              <a:t>of this world!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3200" b="1" dirty="0">
              <a:ln w="50800"/>
              <a:solidFill>
                <a:srgbClr val="F9F9A5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3200" b="1" dirty="0">
              <a:ln w="50800"/>
              <a:solidFill>
                <a:srgbClr val="F9F9A5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3200" b="1" dirty="0">
              <a:ln w="50800"/>
              <a:solidFill>
                <a:srgbClr val="F9F9A5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3200" b="1" dirty="0">
              <a:ln w="50800"/>
              <a:solidFill>
                <a:srgbClr val="F9F9A5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400" b="1" dirty="0">
                <a:ln w="50800"/>
                <a:solidFill>
                  <a:srgbClr val="F9F9A5"/>
                </a:solidFill>
              </a:rPr>
              <a:t>Straand J et al. 2008</a:t>
            </a:r>
            <a:endParaRPr lang="en-US" sz="2400" b="1" dirty="0">
              <a:ln w="50800"/>
              <a:solidFill>
                <a:srgbClr val="F9F9A5"/>
              </a:solidFill>
            </a:endParaRPr>
          </a:p>
        </p:txBody>
      </p:sp>
      <p:pic>
        <p:nvPicPr>
          <p:cNvPr id="2052" name="Picture 4" descr="https://encrypted-tbn3.gstatic.com/images?q=tbn:ANd9GcRX95km2FbrUUpTRE6_JNqbz9v47pBKCqcLgpStbNGsiuZOnPN3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16580" r="17689" b="26307"/>
          <a:stretch/>
        </p:blipFill>
        <p:spPr bwMode="auto">
          <a:xfrm rot="540000">
            <a:off x="6685663" y="595145"/>
            <a:ext cx="779784" cy="69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4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4061" y="602236"/>
            <a:ext cx="3605652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3" y="781050"/>
            <a:ext cx="6807099" cy="140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86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Bestilt av forrige regjering</a:t>
            </a:r>
          </a:p>
          <a:p>
            <a:r>
              <a:rPr lang="nb-NO"/>
              <a:t>Helse, miljø, dyr, mat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55" y="360363"/>
            <a:ext cx="4158869" cy="589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0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En beleilig krise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85768" y="1793080"/>
            <a:ext cx="5958232" cy="4348163"/>
            <a:chOff x="3185768" y="1793080"/>
            <a:chExt cx="5958232" cy="434816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768" y="1924048"/>
              <a:ext cx="2915969" cy="408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737" y="1793080"/>
              <a:ext cx="3042263" cy="4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77">
            <a:off x="467452" y="1632582"/>
            <a:ext cx="3932755" cy="39425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75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70535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nb-NO" sz="4500" b="1"/>
              <a:t>Vedtak nr. 423 (2014–2015), 17. februar 2015 </a:t>
            </a:r>
          </a:p>
          <a:p>
            <a:endParaRPr lang="nb-NO"/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«Stortinget ber regjeringen i løpet av 2015 fremme en handlingsplan i helsevesenet mot utbredelse av antibiotikaresistente bakterier, jamfør tiltaksområder under Helsedepartementets ansvarsområder i «Rapport fra tverrsektoriell ekspertgruppe, Folkehelseinstituttet 2014», med mål om å redusere antibiotikabruken i befolkningen med 30 pst. innen utløpet av 2020.» </a:t>
            </a:r>
          </a:p>
          <a:p>
            <a:endParaRPr lang="nb-NO" sz="4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Vedtaket ble truffet ved Stortingets behandling av Dokument 8:2 S (2013–2014), Representantforslag fra stortingsrepresentantene Kjersti Toppe og Trygve Slagsvold Vedum om en handlingsplan i helsevesenet mot utbredelse av antibiotikaresistente bakterier. </a:t>
            </a:r>
          </a:p>
          <a:p>
            <a:endParaRPr lang="nb-NO" sz="4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Folkehelseinstituttet har fått i oppdrag, sammen med andre relevante aktører, å utarbeide et utkast til handlingsplan mot antibiotikaresistens med det mål å redusere antibiotikabruken i befolkningen med 30 pst. innen utløpet av 2020. Handlingsplanen vil væren en konkretisering av strategien på ett område innen human medisin. Departementet vil fremme handlingsplanen innen utgangen av 2015 i tråd med Stortingets vedtak. </a:t>
            </a:r>
          </a:p>
          <a:p>
            <a:endParaRPr lang="nb-N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391">
            <a:off x="2482320" y="703843"/>
            <a:ext cx="4660974" cy="51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4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1475" y="1600200"/>
            <a:ext cx="8229600" cy="470535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nb-NO" sz="4500" b="1"/>
              <a:t>Vedtak nr. 423 (2014–2015), 17. februar 2015 </a:t>
            </a:r>
          </a:p>
          <a:p>
            <a:endParaRPr lang="nb-NO"/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nb-NO" sz="45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Stortinget ber regjeringen i løpet av 2015 fremme en handlingsplan i helsevesenet mot utbredelse av antibiotikaresistente bakterier</a:t>
            </a: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jamfør tiltaksområder under Helsedepartementets ansvarsområder i «Rapport fra tverrsektoriell ekspertgruppe, Folkehelseinstituttet 2014», </a:t>
            </a:r>
            <a:r>
              <a:rPr lang="nb-NO" sz="45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 mål om å redusere antibiotikabruken i befolkningen med 30 pst. innen utløpet av 2020</a:t>
            </a: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  <a:p>
            <a:endParaRPr lang="nb-NO" sz="4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Vedtaket ble truffet ved Stortingets behandling av Dokument 8:2 S (2013–2014), Representantforslag fra stortingsrepresentantene Kjersti Toppe og Trygve Slagsvold Vedum om en handlingsplan i helsevesenet mot utbredelse av antibiotikaresistente bakterier. </a:t>
            </a:r>
          </a:p>
          <a:p>
            <a:endParaRPr lang="nb-NO" sz="4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Folkehelseinstituttet har fått i oppdrag, sammen med andre relevante aktører, å utarbeide et utkast til handlingsplan mot antibiotikaresistens med det mål å redusere antibiotikabruken i befolkningen med 30 pst. innen utløpet av 2020. Handlingsplanen vil væren en konkretisering av strategien på ett område innen human medisin. Departementet vil fremme handlingsplanen innen utgangen av 2015 i tråd med Stortingets vedtak.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19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5019675" cy="4525963"/>
          </a:xfrm>
        </p:spPr>
        <p:txBody>
          <a:bodyPr/>
          <a:lstStyle/>
          <a:p>
            <a:r>
              <a:rPr lang="nb-NO"/>
              <a:t>Nasjonal strategi forsommeren 2015</a:t>
            </a:r>
          </a:p>
          <a:p>
            <a:r>
              <a:rPr lang="nb-NO"/>
              <a:t>4 departementer</a:t>
            </a:r>
          </a:p>
          <a:p>
            <a:r>
              <a:rPr lang="nb-NO"/>
              <a:t>Utgangspunkt for flere handlingsplaner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63" y="360363"/>
            <a:ext cx="4155637" cy="589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2027"/>
            <a:ext cx="4502588" cy="202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2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95450"/>
            <a:ext cx="3676337" cy="455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0999" y="2085974"/>
            <a:ext cx="638176" cy="342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2066925"/>
            <a:ext cx="2400300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62199"/>
            <a:ext cx="2400300" cy="93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719388"/>
            <a:ext cx="24003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255"/>
            <a:ext cx="5894786" cy="63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68538" y="192088"/>
            <a:ext cx="6875462" cy="942975"/>
          </a:xfrm>
        </p:spPr>
        <p:txBody>
          <a:bodyPr/>
          <a:lstStyle/>
          <a:p>
            <a:r>
              <a:rPr lang="nb-NO"/>
              <a:t>Hvorfor 30 prosent?</a:t>
            </a:r>
          </a:p>
        </p:txBody>
      </p:sp>
    </p:spTree>
    <p:extLst>
      <p:ext uri="{BB962C8B-B14F-4D97-AF65-F5344CB8AC3E}">
        <p14:creationId xmlns:p14="http://schemas.microsoft.com/office/powerpoint/2010/main" val="102865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68538" y="192088"/>
            <a:ext cx="6875462" cy="942975"/>
          </a:xfrm>
        </p:spPr>
        <p:txBody>
          <a:bodyPr/>
          <a:lstStyle/>
          <a:p>
            <a:r>
              <a:rPr lang="nb-NO"/>
              <a:t>Hvorfor 30 prosent?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3" y="2059372"/>
            <a:ext cx="5724255" cy="389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91177" y="2721255"/>
            <a:ext cx="768771" cy="899770"/>
            <a:chOff x="4891177" y="2889849"/>
            <a:chExt cx="768771" cy="785004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4891177" y="2889849"/>
              <a:ext cx="8627" cy="78500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899804" y="3101998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>
                  <a:solidFill>
                    <a:srgbClr val="FF0000"/>
                  </a:solidFill>
                </a:rPr>
                <a:t>- 30 %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8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Disposisjon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Kort bakgrunn – hva er problemet?</a:t>
            </a:r>
          </a:p>
          <a:p>
            <a:r>
              <a:rPr lang="nb-NO" dirty="0"/>
              <a:t>Handlingsplanen</a:t>
            </a:r>
          </a:p>
          <a:p>
            <a:r>
              <a:rPr lang="nb-NO" dirty="0"/>
              <a:t>Retningslinjene</a:t>
            </a:r>
          </a:p>
          <a:p>
            <a:r>
              <a:rPr lang="nb-NO" dirty="0"/>
              <a:t>ASPs pågående prosjekter</a:t>
            </a:r>
          </a:p>
        </p:txBody>
      </p:sp>
    </p:spTree>
    <p:extLst>
      <p:ext uri="{BB962C8B-B14F-4D97-AF65-F5344CB8AC3E}">
        <p14:creationId xmlns:p14="http://schemas.microsoft.com/office/powerpoint/2010/main" val="84325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30 prosent – hva?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92350"/>
            <a:ext cx="8229600" cy="3579813"/>
          </a:xfrm>
        </p:spPr>
        <p:txBody>
          <a:bodyPr/>
          <a:lstStyle/>
          <a:p>
            <a:r>
              <a:rPr lang="nb-NO"/>
              <a:t>DID (DDD pr 1000 innbyggere pr døgn)</a:t>
            </a:r>
          </a:p>
          <a:p>
            <a:r>
              <a:rPr lang="nb-NO"/>
              <a:t>Dårlig mål for resistensdriv</a:t>
            </a:r>
          </a:p>
          <a:p>
            <a:r>
              <a:rPr lang="nb-NO"/>
              <a:t>Antibiotikakur mot sinusitt </a:t>
            </a:r>
          </a:p>
          <a:p>
            <a:pPr lvl="1"/>
            <a:r>
              <a:rPr lang="nb-NO"/>
              <a:t>Norske retningslinjer: opp mot 26 DDD </a:t>
            </a:r>
          </a:p>
          <a:p>
            <a:pPr lvl="1"/>
            <a:r>
              <a:rPr lang="nb-NO"/>
              <a:t>Nederlandske retningslinjer: 10.5 DDD </a:t>
            </a:r>
          </a:p>
        </p:txBody>
      </p:sp>
    </p:spTree>
    <p:extLst>
      <p:ext uri="{BB962C8B-B14F-4D97-AF65-F5344CB8AC3E}">
        <p14:creationId xmlns:p14="http://schemas.microsoft.com/office/powerpoint/2010/main" val="3948269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" y="577968"/>
            <a:ext cx="4571448" cy="587458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217863" y="1600200"/>
            <a:ext cx="5926137" cy="4525963"/>
          </a:xfrm>
        </p:spPr>
        <p:txBody>
          <a:bodyPr/>
          <a:lstStyle/>
          <a:p>
            <a:r>
              <a:rPr lang="nb-NO"/>
              <a:t>Andel bred-/smalspektret: </a:t>
            </a:r>
          </a:p>
          <a:p>
            <a:pPr lvl="1"/>
            <a:r>
              <a:rPr lang="nb-NO"/>
              <a:t>Norge 0.23</a:t>
            </a:r>
          </a:p>
          <a:p>
            <a:pPr lvl="1"/>
            <a:r>
              <a:rPr lang="nb-NO"/>
              <a:t>Sverige 0.20</a:t>
            </a:r>
          </a:p>
          <a:p>
            <a:pPr lvl="1"/>
            <a:r>
              <a:rPr lang="nb-NO"/>
              <a:t>Nederland 7.64</a:t>
            </a:r>
          </a:p>
          <a:p>
            <a:pPr lvl="1"/>
            <a:r>
              <a:rPr lang="nb-NO"/>
              <a:t>Italia 172</a:t>
            </a:r>
          </a:p>
          <a:p>
            <a:pPr lvl="1"/>
            <a:r>
              <a:rPr lang="nb-NO"/>
              <a:t>Hellas 318</a:t>
            </a:r>
          </a:p>
          <a:p>
            <a:pPr lvl="1"/>
            <a:endParaRPr lang="nb-NO"/>
          </a:p>
          <a:p>
            <a:r>
              <a:rPr lang="nb-NO"/>
              <a:t>Behov for delmål!</a:t>
            </a:r>
          </a:p>
        </p:txBody>
      </p:sp>
    </p:spTree>
    <p:extLst>
      <p:ext uri="{BB962C8B-B14F-4D97-AF65-F5344CB8AC3E}">
        <p14:creationId xmlns:p14="http://schemas.microsoft.com/office/powerpoint/2010/main" val="928169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Forutsetninger for trygg reduksjon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3600"/>
              <a:t>Det er mulig å forebygge tilstander som krever antibiotikabehandling</a:t>
            </a:r>
          </a:p>
          <a:p>
            <a:pPr marL="0" indent="0">
              <a:buNone/>
            </a:pPr>
            <a:endParaRPr lang="nb-NO" sz="2400"/>
          </a:p>
          <a:p>
            <a:pPr marL="0" indent="0">
              <a:buNone/>
            </a:pPr>
            <a:r>
              <a:rPr lang="nb-NO" sz="2400"/>
              <a:t>og/eller</a:t>
            </a:r>
          </a:p>
          <a:p>
            <a:pPr marL="0" indent="0">
              <a:buNone/>
            </a:pPr>
            <a:endParaRPr lang="nb-NO" sz="2400"/>
          </a:p>
          <a:p>
            <a:r>
              <a:rPr lang="nb-NO" sz="3600"/>
              <a:t>Det brukes antibiotika unødvendig</a:t>
            </a:r>
            <a:r>
              <a:rPr lang="nb-NO"/>
              <a:t>, </a:t>
            </a:r>
            <a:r>
              <a:rPr lang="nb-NO" sz="2400"/>
              <a:t>altså for tilstander der antibiotika ikke gir ekstra helsegevinst, eller der den individuelle helsegevinsten er liten og vurderes som mindre enn de individuelle og samfunnsmessige bivirkningene</a:t>
            </a:r>
          </a:p>
        </p:txBody>
      </p:sp>
    </p:spTree>
    <p:extLst>
      <p:ext uri="{BB962C8B-B14F-4D97-AF65-F5344CB8AC3E}">
        <p14:creationId xmlns:p14="http://schemas.microsoft.com/office/powerpoint/2010/main" val="264590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Muligheter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å forebygge infeksjoner </a:t>
            </a:r>
          </a:p>
          <a:p>
            <a:r>
              <a:rPr lang="nb-NO"/>
              <a:t>å forebygge spredning av resistente mikrober </a:t>
            </a:r>
          </a:p>
          <a:p>
            <a:r>
              <a:rPr lang="nb-NO"/>
              <a:t>å sikre kunnskapsbaserte og oppdaterte retningslinjer </a:t>
            </a:r>
          </a:p>
          <a:p>
            <a:r>
              <a:rPr lang="nb-NO"/>
              <a:t>å implementere retningslinjene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823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Faglig bakgrunn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/>
              <a:t>Fordelingen av antibiotikabruk mellom de ulike sektorene i helsevesenet. </a:t>
            </a:r>
            <a:r>
              <a:rPr lang="nb-NO"/>
              <a:t>DID, 2013.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000904"/>
            <a:ext cx="698329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68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Faglig bakgrunn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/>
              <a:t>Fordelingen av antibiotikabruk mellom de ulike sektorene i helsevesenet. </a:t>
            </a:r>
            <a:r>
              <a:rPr lang="nb-NO"/>
              <a:t>DID, 2013.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030164"/>
            <a:ext cx="698329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017917" y="3188802"/>
            <a:ext cx="1647645" cy="3131388"/>
          </a:xfrm>
          <a:custGeom>
            <a:avLst/>
            <a:gdLst>
              <a:gd name="connsiteX0" fmla="*/ 1457864 w 1647645"/>
              <a:gd name="connsiteY0" fmla="*/ 0 h 3131388"/>
              <a:gd name="connsiteX1" fmla="*/ 1647645 w 1647645"/>
              <a:gd name="connsiteY1" fmla="*/ 3131388 h 3131388"/>
              <a:gd name="connsiteX2" fmla="*/ 1535502 w 1647645"/>
              <a:gd name="connsiteY2" fmla="*/ 3131388 h 3131388"/>
              <a:gd name="connsiteX3" fmla="*/ 1268083 w 1647645"/>
              <a:gd name="connsiteY3" fmla="*/ 3114136 h 3131388"/>
              <a:gd name="connsiteX4" fmla="*/ 957532 w 1647645"/>
              <a:gd name="connsiteY4" fmla="*/ 3027871 h 3131388"/>
              <a:gd name="connsiteX5" fmla="*/ 733245 w 1647645"/>
              <a:gd name="connsiteY5" fmla="*/ 2907102 h 3131388"/>
              <a:gd name="connsiteX6" fmla="*/ 552091 w 1647645"/>
              <a:gd name="connsiteY6" fmla="*/ 2760453 h 3131388"/>
              <a:gd name="connsiteX7" fmla="*/ 336430 w 1647645"/>
              <a:gd name="connsiteY7" fmla="*/ 2553419 h 3131388"/>
              <a:gd name="connsiteX8" fmla="*/ 172528 w 1647645"/>
              <a:gd name="connsiteY8" fmla="*/ 2277373 h 3131388"/>
              <a:gd name="connsiteX9" fmla="*/ 94891 w 1647645"/>
              <a:gd name="connsiteY9" fmla="*/ 2070339 h 3131388"/>
              <a:gd name="connsiteX10" fmla="*/ 25879 w 1647645"/>
              <a:gd name="connsiteY10" fmla="*/ 1820173 h 3131388"/>
              <a:gd name="connsiteX11" fmla="*/ 0 w 1647645"/>
              <a:gd name="connsiteY11" fmla="*/ 1561381 h 3131388"/>
              <a:gd name="connsiteX12" fmla="*/ 25879 w 1647645"/>
              <a:gd name="connsiteY12" fmla="*/ 1259456 h 3131388"/>
              <a:gd name="connsiteX13" fmla="*/ 94891 w 1647645"/>
              <a:gd name="connsiteY13" fmla="*/ 1052422 h 3131388"/>
              <a:gd name="connsiteX14" fmla="*/ 172528 w 1647645"/>
              <a:gd name="connsiteY14" fmla="*/ 845388 h 3131388"/>
              <a:gd name="connsiteX15" fmla="*/ 276045 w 1647645"/>
              <a:gd name="connsiteY15" fmla="*/ 681486 h 3131388"/>
              <a:gd name="connsiteX16" fmla="*/ 405441 w 1647645"/>
              <a:gd name="connsiteY16" fmla="*/ 508958 h 3131388"/>
              <a:gd name="connsiteX17" fmla="*/ 560717 w 1647645"/>
              <a:gd name="connsiteY17" fmla="*/ 370936 h 3131388"/>
              <a:gd name="connsiteX18" fmla="*/ 750498 w 1647645"/>
              <a:gd name="connsiteY18" fmla="*/ 241539 h 3131388"/>
              <a:gd name="connsiteX19" fmla="*/ 905774 w 1647645"/>
              <a:gd name="connsiteY19" fmla="*/ 163902 h 3131388"/>
              <a:gd name="connsiteX20" fmla="*/ 1043796 w 1647645"/>
              <a:gd name="connsiteY20" fmla="*/ 86264 h 3131388"/>
              <a:gd name="connsiteX21" fmla="*/ 1199072 w 1647645"/>
              <a:gd name="connsiteY21" fmla="*/ 34505 h 3131388"/>
              <a:gd name="connsiteX22" fmla="*/ 1319841 w 1647645"/>
              <a:gd name="connsiteY22" fmla="*/ 8626 h 3131388"/>
              <a:gd name="connsiteX23" fmla="*/ 1457864 w 1647645"/>
              <a:gd name="connsiteY23" fmla="*/ 0 h 31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47645" h="3131388">
                <a:moveTo>
                  <a:pt x="1457864" y="0"/>
                </a:moveTo>
                <a:lnTo>
                  <a:pt x="1647645" y="3131388"/>
                </a:lnTo>
                <a:lnTo>
                  <a:pt x="1535502" y="3131388"/>
                </a:lnTo>
                <a:lnTo>
                  <a:pt x="1268083" y="3114136"/>
                </a:lnTo>
                <a:lnTo>
                  <a:pt x="957532" y="3027871"/>
                </a:lnTo>
                <a:lnTo>
                  <a:pt x="733245" y="2907102"/>
                </a:lnTo>
                <a:lnTo>
                  <a:pt x="552091" y="2760453"/>
                </a:lnTo>
                <a:lnTo>
                  <a:pt x="336430" y="2553419"/>
                </a:lnTo>
                <a:lnTo>
                  <a:pt x="172528" y="2277373"/>
                </a:lnTo>
                <a:lnTo>
                  <a:pt x="94891" y="2070339"/>
                </a:lnTo>
                <a:lnTo>
                  <a:pt x="25879" y="1820173"/>
                </a:lnTo>
                <a:lnTo>
                  <a:pt x="0" y="1561381"/>
                </a:lnTo>
                <a:lnTo>
                  <a:pt x="25879" y="1259456"/>
                </a:lnTo>
                <a:lnTo>
                  <a:pt x="94891" y="1052422"/>
                </a:lnTo>
                <a:lnTo>
                  <a:pt x="172528" y="845388"/>
                </a:lnTo>
                <a:lnTo>
                  <a:pt x="276045" y="681486"/>
                </a:lnTo>
                <a:lnTo>
                  <a:pt x="405441" y="508958"/>
                </a:lnTo>
                <a:lnTo>
                  <a:pt x="560717" y="370936"/>
                </a:lnTo>
                <a:lnTo>
                  <a:pt x="750498" y="241539"/>
                </a:lnTo>
                <a:lnTo>
                  <a:pt x="905774" y="163902"/>
                </a:lnTo>
                <a:lnTo>
                  <a:pt x="1043796" y="86264"/>
                </a:lnTo>
                <a:lnTo>
                  <a:pt x="1199072" y="34505"/>
                </a:lnTo>
                <a:lnTo>
                  <a:pt x="1319841" y="8626"/>
                </a:lnTo>
                <a:lnTo>
                  <a:pt x="145786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Ca 50% av all bruk i Norge:</a:t>
            </a:r>
          </a:p>
          <a:p>
            <a:pPr algn="ctr"/>
            <a:r>
              <a:rPr lang="nb-NO"/>
              <a:t>Luftveis-infeksjoner i</a:t>
            </a:r>
          </a:p>
          <a:p>
            <a:pPr algn="ctr"/>
            <a:r>
              <a:rPr lang="nb-NO"/>
              <a:t>allmenn-</a:t>
            </a:r>
          </a:p>
          <a:p>
            <a:pPr algn="ctr"/>
            <a:r>
              <a:rPr lang="nb-NO"/>
              <a:t>praksis</a:t>
            </a:r>
          </a:p>
        </p:txBody>
      </p:sp>
    </p:spTree>
    <p:extLst>
      <p:ext uri="{BB962C8B-B14F-4D97-AF65-F5344CB8AC3E}">
        <p14:creationId xmlns:p14="http://schemas.microsoft.com/office/powerpoint/2010/main" val="3197253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R RTI common cold bronchit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4" y="2294952"/>
            <a:ext cx="3851275" cy="3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Luftveisinfeksjoner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Øvre LVI/ forkjølelse</a:t>
            </a:r>
          </a:p>
          <a:p>
            <a:pPr eaLnBrk="1" hangingPunct="1"/>
            <a:r>
              <a:rPr lang="nb-NO" altLang="nb-NO" dirty="0"/>
              <a:t>Akutt bronkitt</a:t>
            </a:r>
          </a:p>
          <a:p>
            <a:pPr lvl="1" eaLnBrk="1" hangingPunct="1"/>
            <a:r>
              <a:rPr lang="nb-NO" altLang="nb-NO" dirty="0" err="1"/>
              <a:t>Viral</a:t>
            </a:r>
            <a:r>
              <a:rPr lang="nb-NO" altLang="nb-NO" dirty="0"/>
              <a:t> etiologi</a:t>
            </a:r>
          </a:p>
          <a:p>
            <a:pPr lvl="1" eaLnBrk="1" hangingPunct="1"/>
            <a:r>
              <a:rPr lang="nb-NO" altLang="nb-NO" dirty="0"/>
              <a:t>Retningslinjer: Ikke antibiotika</a:t>
            </a:r>
          </a:p>
          <a:p>
            <a:pPr lvl="1" eaLnBrk="1" hangingPunct="1"/>
            <a:r>
              <a:rPr lang="nb-NO" altLang="nb-NO" dirty="0" err="1"/>
              <a:t>Antibiotikaforskrivning</a:t>
            </a:r>
            <a:r>
              <a:rPr lang="nb-NO" altLang="nb-NO" dirty="0"/>
              <a:t>*: </a:t>
            </a:r>
          </a:p>
          <a:p>
            <a:pPr lvl="2" eaLnBrk="1" hangingPunct="1"/>
            <a:r>
              <a:rPr lang="nb-NO" altLang="nb-NO" dirty="0"/>
              <a:t>Øvre LVI: 16%</a:t>
            </a:r>
          </a:p>
          <a:p>
            <a:pPr lvl="2" eaLnBrk="1" hangingPunct="1"/>
            <a:r>
              <a:rPr lang="nb-NO" altLang="nb-NO" dirty="0"/>
              <a:t>Akutt bronkitt: 60%</a:t>
            </a:r>
          </a:p>
          <a:p>
            <a:pPr lvl="1" eaLnBrk="1" hangingPunct="1"/>
            <a:endParaRPr lang="nb-NO" altLang="nb-NO" dirty="0"/>
          </a:p>
          <a:p>
            <a:pPr eaLnBrk="1" hangingPunct="1"/>
            <a:endParaRPr lang="nb-NO" altLang="nb-NO" dirty="0"/>
          </a:p>
        </p:txBody>
      </p:sp>
      <p:sp>
        <p:nvSpPr>
          <p:cNvPr id="15365" name="Rectangle 3"/>
          <p:cNvSpPr txBox="1">
            <a:spLocks noChangeArrowheads="1"/>
          </p:cNvSpPr>
          <p:nvPr/>
        </p:nvSpPr>
        <p:spPr bwMode="auto">
          <a:xfrm>
            <a:off x="971550" y="5903053"/>
            <a:ext cx="769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925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* Gjelstad S et al.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Do general practitioners’ consultation rates influence their prescribing patterns of antibiotics for acute respiratory tract infections?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J Antimicrob Chemother 2011;66:2425-33</a:t>
            </a:r>
            <a:endParaRPr lang="nb-NO" altLang="nb-NO" sz="1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22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R RTI otitis sinusitis sore thro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4" y="2294952"/>
            <a:ext cx="3851275" cy="34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Luftveisinfeksjoner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nb-NO" altLang="nb-NO" dirty="0"/>
              <a:t>Akutt otitt</a:t>
            </a:r>
          </a:p>
          <a:p>
            <a:pPr eaLnBrk="1" hangingPunct="1"/>
            <a:r>
              <a:rPr lang="nb-NO" altLang="nb-NO" dirty="0"/>
              <a:t>Akutt sinusitt</a:t>
            </a:r>
          </a:p>
          <a:p>
            <a:pPr eaLnBrk="1" hangingPunct="1"/>
            <a:r>
              <a:rPr lang="nb-NO" altLang="nb-NO" dirty="0"/>
              <a:t>Sår hals / akutt tonsillitt</a:t>
            </a:r>
          </a:p>
          <a:p>
            <a:pPr lvl="1" eaLnBrk="1" hangingPunct="1"/>
            <a:r>
              <a:rPr lang="nb-NO" altLang="nb-NO" dirty="0"/>
              <a:t>Bakteriell eller </a:t>
            </a:r>
            <a:r>
              <a:rPr lang="nb-NO" altLang="nb-NO" dirty="0" err="1"/>
              <a:t>viral</a:t>
            </a:r>
            <a:r>
              <a:rPr lang="nb-NO" altLang="nb-NO" dirty="0"/>
              <a:t> etiologi</a:t>
            </a:r>
          </a:p>
          <a:p>
            <a:pPr lvl="1" eaLnBrk="1" hangingPunct="1"/>
            <a:r>
              <a:rPr lang="nb-NO" altLang="nb-NO" dirty="0"/>
              <a:t>Retningslinjer: Antibiotika i visse tilfeller</a:t>
            </a:r>
          </a:p>
          <a:p>
            <a:pPr lvl="1" eaLnBrk="1" hangingPunct="1"/>
            <a:r>
              <a:rPr lang="nb-NO" altLang="nb-NO" dirty="0" err="1"/>
              <a:t>Antibiotikaforskrivning</a:t>
            </a:r>
            <a:r>
              <a:rPr lang="nb-NO" altLang="nb-NO" dirty="0"/>
              <a:t>*: </a:t>
            </a:r>
          </a:p>
          <a:p>
            <a:pPr lvl="2" eaLnBrk="1" hangingPunct="1"/>
            <a:r>
              <a:rPr lang="nb-NO" altLang="nb-NO" dirty="0"/>
              <a:t>Akutt otitt: 39%</a:t>
            </a:r>
          </a:p>
          <a:p>
            <a:pPr lvl="2" eaLnBrk="1" hangingPunct="1"/>
            <a:r>
              <a:rPr lang="nb-NO" altLang="nb-NO" dirty="0"/>
              <a:t>Akutt sinusitt: 75%</a:t>
            </a:r>
          </a:p>
          <a:p>
            <a:pPr lvl="2" eaLnBrk="1" hangingPunct="1"/>
            <a:r>
              <a:rPr lang="nb-NO" altLang="nb-NO" dirty="0"/>
              <a:t>Akutt tonsillitt: 75%</a:t>
            </a:r>
          </a:p>
          <a:p>
            <a:pPr eaLnBrk="1" hangingPunct="1"/>
            <a:endParaRPr lang="nb-NO" altLang="nb-NO" dirty="0"/>
          </a:p>
          <a:p>
            <a:pPr eaLnBrk="1" hangingPunct="1"/>
            <a:endParaRPr lang="nb-NO" altLang="nb-NO" dirty="0"/>
          </a:p>
          <a:p>
            <a:pPr eaLnBrk="1" hangingPunct="1"/>
            <a:endParaRPr lang="nb-NO" altLang="nb-NO" dirty="0"/>
          </a:p>
          <a:p>
            <a:pPr eaLnBrk="1" hangingPunct="1"/>
            <a:endParaRPr lang="nb-NO" altLang="nb-NO" dirty="0"/>
          </a:p>
        </p:txBody>
      </p:sp>
      <p:sp>
        <p:nvSpPr>
          <p:cNvPr id="19461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B50523-AE96-49D8-9E9C-18A45B5BFF98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nb-NO" sz="900"/>
          </a:p>
        </p:txBody>
      </p:sp>
      <p:sp>
        <p:nvSpPr>
          <p:cNvPr id="19462" name="Rectangle 3"/>
          <p:cNvSpPr txBox="1">
            <a:spLocks noChangeArrowheads="1"/>
          </p:cNvSpPr>
          <p:nvPr/>
        </p:nvSpPr>
        <p:spPr bwMode="auto">
          <a:xfrm>
            <a:off x="971550" y="6051975"/>
            <a:ext cx="769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925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nb-NO" altLang="nb-NO" sz="1000" dirty="0">
                <a:latin typeface="Times New Roman" pitchFamily="18" charset="0"/>
                <a:cs typeface="Times New Roman" pitchFamily="18" charset="0"/>
              </a:rPr>
              <a:t>* Gjelstad S et al. </a:t>
            </a:r>
            <a:r>
              <a:rPr lang="en-GB" altLang="nb-NO" sz="1000" i="1" dirty="0">
                <a:latin typeface="Times New Roman" pitchFamily="18" charset="0"/>
                <a:cs typeface="Times New Roman" pitchFamily="18" charset="0"/>
              </a:rPr>
              <a:t>Do general practitioners’ consultation rates influence their prescribing patterns of antibiotics for acute respiratory tract infections?</a:t>
            </a:r>
            <a:r>
              <a:rPr lang="en-GB" altLang="nb-NO" sz="1000" dirty="0">
                <a:latin typeface="Times New Roman" pitchFamily="18" charset="0"/>
                <a:cs typeface="Times New Roman" pitchFamily="18" charset="0"/>
              </a:rPr>
              <a:t> J </a:t>
            </a:r>
            <a:r>
              <a:rPr lang="en-GB" altLang="nb-NO" sz="1000" dirty="0" err="1">
                <a:latin typeface="Times New Roman" pitchFamily="18" charset="0"/>
                <a:cs typeface="Times New Roman" pitchFamily="18" charset="0"/>
              </a:rPr>
              <a:t>Antimicrob</a:t>
            </a:r>
            <a:r>
              <a:rPr lang="en-GB" altLang="nb-NO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nb-NO" sz="1000" dirty="0" err="1">
                <a:latin typeface="Times New Roman" pitchFamily="18" charset="0"/>
                <a:cs typeface="Times New Roman" pitchFamily="18" charset="0"/>
              </a:rPr>
              <a:t>Chemother</a:t>
            </a:r>
            <a:r>
              <a:rPr lang="en-GB" altLang="nb-NO" sz="1000" dirty="0">
                <a:latin typeface="Times New Roman" pitchFamily="18" charset="0"/>
                <a:cs typeface="Times New Roman" pitchFamily="18" charset="0"/>
              </a:rPr>
              <a:t> 2011;66:2425-33</a:t>
            </a:r>
            <a:endParaRPr lang="nb-NO" altLang="nb-NO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910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82" y="1149500"/>
            <a:ext cx="8229600" cy="922061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219993"/>
                </a:solidFill>
              </a:rPr>
              <a:t>Forskrivningsmønster (440 allmennleger)</a:t>
            </a:r>
            <a:br>
              <a:rPr lang="nb-NO" sz="3600" dirty="0">
                <a:solidFill>
                  <a:srgbClr val="219993"/>
                </a:solidFill>
              </a:rPr>
            </a:br>
            <a:r>
              <a:rPr lang="nb-NO" sz="2200" dirty="0">
                <a:solidFill>
                  <a:srgbClr val="219993"/>
                </a:solidFill>
              </a:rPr>
              <a:t>142.900 luftveisepisoder, 47.831 </a:t>
            </a:r>
            <a:r>
              <a:rPr lang="nb-NO" sz="2200" dirty="0" err="1">
                <a:solidFill>
                  <a:srgbClr val="219993"/>
                </a:solidFill>
              </a:rPr>
              <a:t>antibiotikaresepter</a:t>
            </a:r>
            <a:r>
              <a:rPr lang="nb-NO" sz="2200" dirty="0">
                <a:solidFill>
                  <a:srgbClr val="219993"/>
                </a:solidFill>
              </a:rPr>
              <a:t>. 1 års data 2005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74254"/>
              </p:ext>
            </p:extLst>
          </p:nvPr>
        </p:nvGraphicFramePr>
        <p:xfrm>
          <a:off x="535482" y="2209127"/>
          <a:ext cx="8229600" cy="33412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5378">
                <a:tc>
                  <a:txBody>
                    <a:bodyPr/>
                    <a:lstStyle/>
                    <a:p>
                      <a:r>
                        <a:rPr lang="nb-NO" sz="1600" dirty="0"/>
                        <a:t>Diagnose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err="1"/>
                        <a:t>Forskrivningrate</a:t>
                      </a:r>
                      <a:endParaRPr lang="nb-NO" sz="1600" dirty="0"/>
                    </a:p>
                    <a:p>
                      <a:pPr algn="ctr"/>
                      <a:r>
                        <a:rPr lang="nb-NO" sz="1600" dirty="0"/>
                        <a:t>(Antall episoder)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Andel </a:t>
                      </a:r>
                      <a:r>
                        <a:rPr lang="nb-NO" sz="1600" dirty="0" err="1"/>
                        <a:t>penicillinV</a:t>
                      </a:r>
                      <a:r>
                        <a:rPr lang="nb-NO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Andel makrolider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Førstevalg </a:t>
                      </a:r>
                      <a:r>
                        <a:rPr lang="nb-NO" sz="1600"/>
                        <a:t>ifølge veileder</a:t>
                      </a:r>
                      <a:endParaRPr lang="nb-NO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ØLI/</a:t>
                      </a:r>
                      <a:r>
                        <a:rPr lang="nb-NO" sz="1600" dirty="0" err="1"/>
                        <a:t>symptomdiagn</a:t>
                      </a:r>
                      <a:r>
                        <a:rPr lang="nb-NO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16%   (77 489)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Ikke antibiotika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Tonsillitt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75%     (8 054)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Vent/</a:t>
                      </a:r>
                      <a:r>
                        <a:rPr lang="nb-NO" sz="1600" dirty="0" err="1"/>
                        <a:t>penicillinV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Sinusitt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75%</a:t>
                      </a:r>
                      <a:r>
                        <a:rPr lang="nb-NO" sz="1600" baseline="0" dirty="0"/>
                        <a:t>   (</a:t>
                      </a:r>
                      <a:r>
                        <a:rPr lang="nb-NO" sz="1600" dirty="0"/>
                        <a:t>11 587)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27</a:t>
                      </a:r>
                      <a:r>
                        <a:rPr lang="nb-NO" sz="1600" baseline="0" dirty="0"/>
                        <a:t>%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Vent/</a:t>
                      </a:r>
                      <a:r>
                        <a:rPr lang="nb-NO" sz="1600" dirty="0" err="1"/>
                        <a:t>penicillinV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Akutt bronkitt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60%   (13 056)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Ikke antibiotika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Pneumoni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59%     (8 549)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err="1"/>
                        <a:t>PenicillinV</a:t>
                      </a:r>
                      <a:r>
                        <a:rPr lang="nb-NO" sz="1600" dirty="0"/>
                        <a:t>/</a:t>
                      </a:r>
                      <a:r>
                        <a:rPr lang="nb-NO" sz="1600" dirty="0" err="1"/>
                        <a:t>erythromycin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Otitt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39%   (12 865)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err="1"/>
                        <a:t>PenicillinV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Andre luftveisinf.*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600" dirty="0"/>
                        <a:t>28%   (11 340)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Avhengig</a:t>
                      </a:r>
                      <a:r>
                        <a:rPr lang="nb-NO" sz="1600" baseline="0" dirty="0"/>
                        <a:t> av </a:t>
                      </a:r>
                      <a:r>
                        <a:rPr lang="nb-NO" sz="1600" baseline="0" dirty="0" err="1"/>
                        <a:t>diagn</a:t>
                      </a:r>
                      <a:r>
                        <a:rPr lang="nb-NO" sz="1600" baseline="0" dirty="0"/>
                        <a:t>.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5482" y="5663071"/>
            <a:ext cx="5235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Andre </a:t>
            </a:r>
            <a:r>
              <a:rPr lang="en-GB" sz="1400" dirty="0" err="1">
                <a:solidFill>
                  <a:prstClr val="black"/>
                </a:solidFill>
              </a:rPr>
              <a:t>luftveisinf</a:t>
            </a:r>
            <a:r>
              <a:rPr lang="en-GB" sz="1400" dirty="0">
                <a:solidFill>
                  <a:prstClr val="black"/>
                </a:solidFill>
              </a:rPr>
              <a:t>.: 	R71 – </a:t>
            </a:r>
            <a:r>
              <a:rPr lang="en-GB" sz="1400" dirty="0" err="1">
                <a:solidFill>
                  <a:prstClr val="black"/>
                </a:solidFill>
              </a:rPr>
              <a:t>Kikhoste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</a:p>
          <a:p>
            <a:r>
              <a:rPr lang="en-GB" sz="1400" dirty="0">
                <a:solidFill>
                  <a:prstClr val="black"/>
                </a:solidFill>
              </a:rPr>
              <a:t>			R77 – </a:t>
            </a:r>
            <a:r>
              <a:rPr lang="en-GB" sz="1400" dirty="0" err="1">
                <a:solidFill>
                  <a:prstClr val="black"/>
                </a:solidFill>
              </a:rPr>
              <a:t>Akutt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laryngitt</a:t>
            </a:r>
            <a:r>
              <a:rPr lang="en-GB" sz="1400" dirty="0">
                <a:solidFill>
                  <a:prstClr val="black"/>
                </a:solidFill>
              </a:rPr>
              <a:t>/</a:t>
            </a:r>
            <a:r>
              <a:rPr lang="en-GB" sz="1400" dirty="0" err="1">
                <a:solidFill>
                  <a:prstClr val="black"/>
                </a:solidFill>
              </a:rPr>
              <a:t>tracheitt</a:t>
            </a:r>
            <a:endParaRPr lang="en-GB" sz="1400" dirty="0">
              <a:solidFill>
                <a:prstClr val="black"/>
              </a:solidFill>
            </a:endParaRPr>
          </a:p>
          <a:p>
            <a:r>
              <a:rPr lang="en-GB" sz="1400" dirty="0">
                <a:solidFill>
                  <a:prstClr val="black"/>
                </a:solidFill>
              </a:rPr>
              <a:t>			R82 – </a:t>
            </a:r>
            <a:r>
              <a:rPr lang="en-GB" sz="1400" dirty="0" err="1">
                <a:solidFill>
                  <a:prstClr val="black"/>
                </a:solidFill>
              </a:rPr>
              <a:t>Pleuritt</a:t>
            </a:r>
            <a:r>
              <a:rPr lang="en-GB" sz="1400" dirty="0">
                <a:solidFill>
                  <a:prstClr val="black"/>
                </a:solidFill>
              </a:rPr>
              <a:t> IKA</a:t>
            </a:r>
          </a:p>
          <a:p>
            <a:r>
              <a:rPr lang="en-GB" sz="1400" dirty="0">
                <a:solidFill>
                  <a:prstClr val="black"/>
                </a:solidFill>
              </a:rPr>
              <a:t>			R83 – </a:t>
            </a:r>
            <a:r>
              <a:rPr lang="en-GB" sz="1400" dirty="0" err="1">
                <a:solidFill>
                  <a:prstClr val="black"/>
                </a:solidFill>
              </a:rPr>
              <a:t>Luftveisinfeksjon</a:t>
            </a:r>
            <a:r>
              <a:rPr lang="en-GB" sz="1400" dirty="0">
                <a:solidFill>
                  <a:prstClr val="black"/>
                </a:solidFill>
              </a:rPr>
              <a:t> IKA </a:t>
            </a:r>
            <a:endParaRPr lang="nb-NO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23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63055" y="380184"/>
            <a:ext cx="8229600" cy="8112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2800" b="1" dirty="0">
                <a:solidFill>
                  <a:srgbClr val="219993"/>
                </a:solidFill>
                <a:cs typeface="Arial" pitchFamily="34" charset="0"/>
              </a:rPr>
              <a:t>Variasjon i </a:t>
            </a:r>
            <a:r>
              <a:rPr lang="nb-NO" sz="2800" b="1">
                <a:solidFill>
                  <a:srgbClr val="219993"/>
                </a:solidFill>
                <a:cs typeface="Arial" pitchFamily="34" charset="0"/>
              </a:rPr>
              <a:t>forskrivningsrate (440 </a:t>
            </a:r>
            <a:r>
              <a:rPr lang="nb-NO" sz="2800" b="1" dirty="0">
                <a:solidFill>
                  <a:srgbClr val="219993"/>
                </a:solidFill>
                <a:cs typeface="Arial" pitchFamily="34" charset="0"/>
              </a:rPr>
              <a:t>leger)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1592263"/>
            <a:ext cx="506412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1238" y="2349500"/>
            <a:ext cx="2279650" cy="390525"/>
          </a:xfrm>
          <a:prstGeom prst="rect">
            <a:avLst/>
          </a:prstGeom>
          <a:noFill/>
        </p:spPr>
        <p:txBody>
          <a:bodyPr lIns="82578" tIns="41289" rIns="82578" bIns="41289">
            <a:spAutoFit/>
          </a:bodyPr>
          <a:lstStyle/>
          <a:p>
            <a:pPr>
              <a:defRPr/>
            </a:pPr>
            <a:r>
              <a:rPr lang="nb-NO" dirty="0">
                <a:latin typeface="+mn-lt"/>
              </a:rPr>
              <a:t>Mean: 33.5%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33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Har vi et problem?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/>
              <a:t>Ja</a:t>
            </a:r>
          </a:p>
          <a:p>
            <a:r>
              <a:rPr lang="nb-NO" sz="2800"/>
              <a:t>Antibiotika eneste medikament som har effekt utenfor brukeren</a:t>
            </a:r>
          </a:p>
          <a:p>
            <a:r>
              <a:rPr lang="nb-NO" sz="2800"/>
              <a:t>Bivirkninger:</a:t>
            </a:r>
          </a:p>
          <a:p>
            <a:pPr lvl="1"/>
            <a:r>
              <a:rPr lang="nb-NO"/>
              <a:t>Konvensjonelle</a:t>
            </a:r>
          </a:p>
          <a:p>
            <a:pPr lvl="1"/>
            <a:r>
              <a:rPr lang="nb-NO"/>
              <a:t>Resistens på samfunnsnivå</a:t>
            </a:r>
          </a:p>
          <a:p>
            <a:pPr lvl="1"/>
            <a:r>
              <a:rPr lang="nb-NO"/>
              <a:t>Resistens på individnivå</a:t>
            </a:r>
          </a:p>
        </p:txBody>
      </p:sp>
    </p:spTree>
    <p:extLst>
      <p:ext uri="{BB962C8B-B14F-4D97-AF65-F5344CB8AC3E}">
        <p14:creationId xmlns:p14="http://schemas.microsoft.com/office/powerpoint/2010/main" val="3777804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234" y="330602"/>
            <a:ext cx="7415969" cy="8778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b-NO" sz="2500" b="1" dirty="0">
                <a:solidFill>
                  <a:srgbClr val="219993"/>
                </a:solidFill>
                <a:cs typeface="Arial" pitchFamily="34" charset="0"/>
              </a:rPr>
              <a:t>Variasjon i andel bruk </a:t>
            </a:r>
            <a:r>
              <a:rPr lang="nb-NO" sz="2500" b="1">
                <a:solidFill>
                  <a:srgbClr val="219993"/>
                </a:solidFill>
                <a:cs typeface="Arial" pitchFamily="34" charset="0"/>
              </a:rPr>
              <a:t>av bredspektret (annet enn penicillin V) (440 </a:t>
            </a:r>
            <a:r>
              <a:rPr lang="nb-NO" sz="2500" b="1" dirty="0">
                <a:solidFill>
                  <a:srgbClr val="219993"/>
                </a:solidFill>
                <a:cs typeface="Arial" pitchFamily="34" charset="0"/>
              </a:rPr>
              <a:t>leger)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1562100"/>
            <a:ext cx="50831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1238" y="2349500"/>
            <a:ext cx="2279650" cy="357188"/>
          </a:xfrm>
          <a:prstGeom prst="rect">
            <a:avLst/>
          </a:prstGeom>
          <a:noFill/>
        </p:spPr>
        <p:txBody>
          <a:bodyPr lIns="80319" tIns="40160" rIns="80319" bIns="40160">
            <a:spAutoFit/>
          </a:bodyPr>
          <a:lstStyle/>
          <a:p>
            <a:pPr>
              <a:defRPr/>
            </a:pPr>
            <a:r>
              <a:rPr lang="nb-NO" dirty="0">
                <a:latin typeface="+mn-lt"/>
              </a:rPr>
              <a:t>Mean: 58.8%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4223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R RTI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94952"/>
            <a:ext cx="3851275" cy="3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DACB28-3255-4F56-A7A6-C7EFCA96A651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nb-NO" sz="9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nb-NO"/>
              <a:t>Luftveisinfeksjoner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0760" y="2058940"/>
            <a:ext cx="5194300" cy="3554413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Vanligste diagnoser i primærhelsetjenesten</a:t>
            </a:r>
          </a:p>
          <a:p>
            <a:pPr eaLnBrk="1" hangingPunct="1"/>
            <a:r>
              <a:rPr lang="nb-NO" altLang="nb-NO" dirty="0" err="1"/>
              <a:t>Antibiotikaforskrivning</a:t>
            </a:r>
            <a:r>
              <a:rPr lang="nb-NO" altLang="nb-NO" dirty="0"/>
              <a:t>: 33%*, selv om det er ingen, eller begrenset, effekt</a:t>
            </a:r>
          </a:p>
          <a:p>
            <a:pPr eaLnBrk="1" hangingPunct="1"/>
            <a:r>
              <a:rPr lang="nb-NO" altLang="nb-NO" b="1" dirty="0"/>
              <a:t>Antibiotikabruk ved luftveisinfeksjoner i allmennpraksis </a:t>
            </a:r>
            <a:r>
              <a:rPr lang="nb-NO" altLang="nb-NO" dirty="0"/>
              <a:t>er et fornuftig område å satse på hvis man vil oppnå reduksjon i totalbruk</a:t>
            </a:r>
          </a:p>
          <a:p>
            <a:pPr eaLnBrk="1" hangingPunct="1"/>
            <a:endParaRPr lang="nb-NO" altLang="nb-NO" dirty="0"/>
          </a:p>
          <a:p>
            <a:pPr eaLnBrk="1" hangingPunct="1"/>
            <a:endParaRPr lang="nb-NO" altLang="nb-NO" dirty="0"/>
          </a:p>
        </p:txBody>
      </p:sp>
      <p:sp>
        <p:nvSpPr>
          <p:cNvPr id="20485" name="Rectangle 3"/>
          <p:cNvSpPr txBox="1">
            <a:spLocks noChangeArrowheads="1"/>
          </p:cNvSpPr>
          <p:nvPr/>
        </p:nvSpPr>
        <p:spPr bwMode="auto">
          <a:xfrm>
            <a:off x="971550" y="5920305"/>
            <a:ext cx="769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925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* Gjelstad S et al.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Do general practitioners’ consultation rates influence their prescribing patterns of antibiotics for acute respiratory tract infections?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J Antimicrob Chemother 2011;66:2425-33</a:t>
            </a:r>
            <a:endParaRPr lang="nb-NO" altLang="nb-NO" sz="1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0" y="316730"/>
            <a:ext cx="4504751" cy="60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Luftveisinfeksjoner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Antibiotikaforbrukskjeden; forutsetninger for (unødvendig) antibiotikabruk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2615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86940188_59bb71898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0" y="1557338"/>
            <a:ext cx="63500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512050" cy="1143000"/>
          </a:xfrm>
        </p:spPr>
        <p:txBody>
          <a:bodyPr>
            <a:noAutofit/>
          </a:bodyPr>
          <a:lstStyle/>
          <a:p>
            <a:r>
              <a:rPr lang="nb-NO" sz="3200"/>
              <a:t>Forutsetninger for (unødvendig) antibiotikabruk</a:t>
            </a:r>
          </a:p>
        </p:txBody>
      </p:sp>
    </p:spTree>
    <p:extLst>
      <p:ext uri="{BB962C8B-B14F-4D97-AF65-F5344CB8AC3E}">
        <p14:creationId xmlns:p14="http://schemas.microsoft.com/office/powerpoint/2010/main" val="355474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Morten i praksis s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84313"/>
            <a:ext cx="68437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512050" cy="1143000"/>
          </a:xfrm>
        </p:spPr>
        <p:txBody>
          <a:bodyPr>
            <a:noAutofit/>
          </a:bodyPr>
          <a:lstStyle/>
          <a:p>
            <a:r>
              <a:rPr lang="nb-NO" sz="3200"/>
              <a:t>Forutsetninger for (unødvendig) antibiotikabruk</a:t>
            </a:r>
          </a:p>
        </p:txBody>
      </p:sp>
    </p:spTree>
    <p:extLst>
      <p:ext uri="{BB962C8B-B14F-4D97-AF65-F5344CB8AC3E}">
        <p14:creationId xmlns:p14="http://schemas.microsoft.com/office/powerpoint/2010/main" val="1125798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Rx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97013"/>
            <a:ext cx="42481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512050" cy="1143000"/>
          </a:xfrm>
        </p:spPr>
        <p:txBody>
          <a:bodyPr>
            <a:noAutofit/>
          </a:bodyPr>
          <a:lstStyle/>
          <a:p>
            <a:r>
              <a:rPr lang="nb-NO" sz="3200"/>
              <a:t>Forutsetninger for (unødvendig) antibiotikabruk</a:t>
            </a:r>
          </a:p>
        </p:txBody>
      </p:sp>
    </p:spTree>
    <p:extLst>
      <p:ext uri="{BB962C8B-B14F-4D97-AF65-F5344CB8AC3E}">
        <p14:creationId xmlns:p14="http://schemas.microsoft.com/office/powerpoint/2010/main" val="2279692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apotek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47813"/>
            <a:ext cx="56324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512050" cy="1143000"/>
          </a:xfrm>
        </p:spPr>
        <p:txBody>
          <a:bodyPr>
            <a:noAutofit/>
          </a:bodyPr>
          <a:lstStyle/>
          <a:p>
            <a:r>
              <a:rPr lang="nb-NO" sz="3200"/>
              <a:t>Forutsetninger for (unødvendig) antibiotikabruk</a:t>
            </a:r>
          </a:p>
        </p:txBody>
      </p:sp>
    </p:spTree>
    <p:extLst>
      <p:ext uri="{BB962C8B-B14F-4D97-AF65-F5344CB8AC3E}">
        <p14:creationId xmlns:p14="http://schemas.microsoft.com/office/powerpoint/2010/main" val="190131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1014762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5545138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512050" cy="1143000"/>
          </a:xfrm>
        </p:spPr>
        <p:txBody>
          <a:bodyPr>
            <a:noAutofit/>
          </a:bodyPr>
          <a:lstStyle/>
          <a:p>
            <a:r>
              <a:rPr lang="nb-NO" sz="3200"/>
              <a:t>Forutsetninger for (unødvendig) antibiotikabruk</a:t>
            </a:r>
          </a:p>
        </p:txBody>
      </p:sp>
    </p:spTree>
    <p:extLst>
      <p:ext uri="{BB962C8B-B14F-4D97-AF65-F5344CB8AC3E}">
        <p14:creationId xmlns:p14="http://schemas.microsoft.com/office/powerpoint/2010/main" val="1243784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6" name="Straight Arrow Connector 10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57" name="Straight Arrow Connector 11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58" name="Straight Arrow Connector 12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59" name="Straight Arrow Connector 13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028707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50825" y="1989138"/>
            <a:ext cx="1152525" cy="4968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1800" b="1"/>
              <a:t>95-100 %</a:t>
            </a:r>
          </a:p>
        </p:txBody>
      </p:sp>
      <p:cxnSp>
        <p:nvCxnSpPr>
          <p:cNvPr id="28685" name="Straight Arrow Connector 18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6" name="Straight Arrow Connector 20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7" name="Straight Arrow Connector 21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8" name="Straight Arrow Connector 22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4401880"/>
            <a:ext cx="8229600" cy="1724284"/>
          </a:xfrm>
        </p:spPr>
        <p:txBody>
          <a:bodyPr/>
          <a:lstStyle/>
          <a:p>
            <a:r>
              <a:rPr lang="nb-NO"/>
              <a:t>Infeksjonsforebyggende tiltak</a:t>
            </a:r>
          </a:p>
        </p:txBody>
      </p:sp>
    </p:spTree>
    <p:extLst>
      <p:ext uri="{BB962C8B-B14F-4D97-AF65-F5344CB8AC3E}">
        <p14:creationId xmlns:p14="http://schemas.microsoft.com/office/powerpoint/2010/main" val="37518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75834" y="333228"/>
            <a:ext cx="7696200" cy="974279"/>
          </a:xfrm>
        </p:spPr>
        <p:txBody>
          <a:bodyPr>
            <a:normAutofit/>
          </a:bodyPr>
          <a:lstStyle/>
          <a:p>
            <a:r>
              <a:rPr lang="nb-NO" altLang="nb-NO" sz="2800" dirty="0">
                <a:solidFill>
                  <a:srgbClr val="219993"/>
                </a:solidFill>
              </a:rPr>
              <a:t>Sammenheng mellom </a:t>
            </a:r>
            <a:r>
              <a:rPr lang="nb-NO" altLang="nb-NO" sz="2800" dirty="0" err="1">
                <a:solidFill>
                  <a:srgbClr val="219993"/>
                </a:solidFill>
              </a:rPr>
              <a:t>antibiotikabruk</a:t>
            </a:r>
            <a:r>
              <a:rPr lang="nb-NO" altLang="nb-NO" sz="2800" dirty="0">
                <a:solidFill>
                  <a:srgbClr val="219993"/>
                </a:solidFill>
              </a:rPr>
              <a:t> og resistens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73238"/>
            <a:ext cx="583247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9299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50825" y="1989138"/>
            <a:ext cx="1152525" cy="4968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1800" b="1"/>
              <a:t>90-100 %</a:t>
            </a:r>
          </a:p>
        </p:txBody>
      </p:sp>
      <p:sp>
        <p:nvSpPr>
          <p:cNvPr id="10" name="Title 9"/>
          <p:cNvSpPr txBox="1">
            <a:spLocks/>
          </p:cNvSpPr>
          <p:nvPr/>
        </p:nvSpPr>
        <p:spPr bwMode="auto">
          <a:xfrm>
            <a:off x="1763713" y="1989138"/>
            <a:ext cx="16557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25 % (5-75 % ?)</a:t>
            </a:r>
          </a:p>
        </p:txBody>
      </p:sp>
      <p:cxnSp>
        <p:nvCxnSpPr>
          <p:cNvPr id="28685" name="Straight Arrow Connector 18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6" name="Straight Arrow Connector 20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7" name="Straight Arrow Connector 21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8" name="Straight Arrow Connector 22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4401880"/>
            <a:ext cx="8229600" cy="1724284"/>
          </a:xfrm>
        </p:spPr>
        <p:txBody>
          <a:bodyPr>
            <a:normAutofit/>
          </a:bodyPr>
          <a:lstStyle/>
          <a:p>
            <a:r>
              <a:rPr lang="nb-NO"/>
              <a:t>Enorm variasjon i befolkningens legesøkning</a:t>
            </a:r>
          </a:p>
          <a:p>
            <a:r>
              <a:rPr lang="nb-NO"/>
              <a:t>Befolkningsrettede tiltak</a:t>
            </a:r>
          </a:p>
          <a:p>
            <a:r>
              <a:rPr lang="nb-NO"/>
              <a:t>Tiltak overfor helsesekretær</a:t>
            </a:r>
          </a:p>
        </p:txBody>
      </p:sp>
    </p:spTree>
    <p:extLst>
      <p:ext uri="{BB962C8B-B14F-4D97-AF65-F5344CB8AC3E}">
        <p14:creationId xmlns:p14="http://schemas.microsoft.com/office/powerpoint/2010/main" val="357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50825" y="1989138"/>
            <a:ext cx="1152525" cy="4968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1800" b="1"/>
              <a:t>90-100 %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3779838" y="1989138"/>
            <a:ext cx="1152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/>
              <a:t>19-49 %</a:t>
            </a:r>
          </a:p>
        </p:txBody>
      </p:sp>
      <p:cxnSp>
        <p:nvCxnSpPr>
          <p:cNvPr id="28685" name="Straight Arrow Connector 18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6" name="Straight Arrow Connector 20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7" name="Straight Arrow Connector 21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8" name="Straight Arrow Connector 22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4401880"/>
            <a:ext cx="8229600" cy="1724284"/>
          </a:xfrm>
        </p:spPr>
        <p:txBody>
          <a:bodyPr>
            <a:normAutofit/>
          </a:bodyPr>
          <a:lstStyle/>
          <a:p>
            <a:r>
              <a:rPr lang="nb-NO"/>
              <a:t>Tiltak overfor forskriver</a:t>
            </a:r>
          </a:p>
        </p:txBody>
      </p:sp>
      <p:sp>
        <p:nvSpPr>
          <p:cNvPr id="15" name="Title 9"/>
          <p:cNvSpPr txBox="1">
            <a:spLocks/>
          </p:cNvSpPr>
          <p:nvPr/>
        </p:nvSpPr>
        <p:spPr bwMode="auto">
          <a:xfrm>
            <a:off x="1763713" y="1989138"/>
            <a:ext cx="16557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25 % (5-75 % ?)</a:t>
            </a:r>
          </a:p>
        </p:txBody>
      </p:sp>
    </p:spTree>
    <p:extLst>
      <p:ext uri="{BB962C8B-B14F-4D97-AF65-F5344CB8AC3E}">
        <p14:creationId xmlns:p14="http://schemas.microsoft.com/office/powerpoint/2010/main" val="37003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4" y="2166379"/>
            <a:ext cx="3917147" cy="32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39" y="2166380"/>
            <a:ext cx="3891690" cy="34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560263" y="1676029"/>
            <a:ext cx="32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/>
              <a:t>440 allmennleger i Sør-Norge</a:t>
            </a:r>
          </a:p>
        </p:txBody>
      </p:sp>
      <p:sp>
        <p:nvSpPr>
          <p:cNvPr id="4" name="Ellipse 3"/>
          <p:cNvSpPr/>
          <p:nvPr/>
        </p:nvSpPr>
        <p:spPr>
          <a:xfrm>
            <a:off x="2283817" y="3771252"/>
            <a:ext cx="1360968" cy="1325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6763668" y="3636573"/>
            <a:ext cx="1360968" cy="1325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4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09305 -0.0356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18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09861 -0.0372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nb-NO" b="1"/>
              <a:t>Hvis forskrivning i alle fylker ble redusert til lavest forskrivende fylke: 23% reduksjon</a:t>
            </a:r>
          </a:p>
          <a:p>
            <a:r>
              <a:rPr lang="nb-NO" b="1"/>
              <a:t>Hvis «høyforskriverne» forskrev som gjennomsnittet: 17% reduksjon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5975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gjør vi som vi gjør?</a:t>
            </a:r>
          </a:p>
        </p:txBody>
      </p:sp>
      <p:sp>
        <p:nvSpPr>
          <p:cNvPr id="41990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sz="3100"/>
              <a:t>Årsaker til over-forskrivning*</a:t>
            </a:r>
          </a:p>
          <a:p>
            <a:pPr lvl="1">
              <a:defRPr/>
            </a:pPr>
            <a:r>
              <a:rPr lang="nb-NO" sz="2800"/>
              <a:t>Legens utrygghet, usikkerhet eller angst</a:t>
            </a:r>
          </a:p>
          <a:p>
            <a:pPr lvl="1">
              <a:defRPr/>
            </a:pPr>
            <a:r>
              <a:rPr lang="nb-NO" sz="2800"/>
              <a:t>Press fra pasienter og pårørende</a:t>
            </a:r>
          </a:p>
          <a:p>
            <a:pPr lvl="1">
              <a:defRPr/>
            </a:pPr>
            <a:r>
              <a:rPr lang="nb-NO" sz="2800"/>
              <a:t>Arbeidspress og slitenhet</a:t>
            </a:r>
          </a:p>
          <a:p>
            <a:pPr lvl="2">
              <a:defRPr/>
            </a:pPr>
            <a:r>
              <a:rPr lang="nb-NO"/>
              <a:t>Antibiotika som en rask løsning</a:t>
            </a:r>
          </a:p>
          <a:p>
            <a:pPr lvl="1">
              <a:defRPr/>
            </a:pPr>
            <a:r>
              <a:rPr lang="nb-NO" sz="2800"/>
              <a:t>Legens personlige karakter</a:t>
            </a:r>
          </a:p>
          <a:p>
            <a:pPr lvl="2">
              <a:defRPr/>
            </a:pPr>
            <a:r>
              <a:rPr lang="en-GB"/>
              <a:t>Service-innstilling</a:t>
            </a:r>
          </a:p>
          <a:p>
            <a:pPr lvl="2">
              <a:defRPr/>
            </a:pPr>
            <a:r>
              <a:rPr lang="nb-NO"/>
              <a:t>Feiltolkning av pasientens antatte ønsker</a:t>
            </a:r>
            <a:endParaRPr lang="en-GB"/>
          </a:p>
          <a:p>
            <a:pPr lvl="1">
              <a:defRPr/>
            </a:pPr>
            <a:r>
              <a:rPr lang="en-GB" sz="2800"/>
              <a:t>Organisasjonelle faktorer</a:t>
            </a:r>
          </a:p>
          <a:p>
            <a:pPr lvl="2">
              <a:defRPr/>
            </a:pPr>
            <a:r>
              <a:rPr lang="en-GB"/>
              <a:t>Åpen adgang til legene</a:t>
            </a:r>
          </a:p>
          <a:p>
            <a:pPr lvl="2">
              <a:defRPr/>
            </a:pPr>
            <a:r>
              <a:rPr lang="en-GB"/>
              <a:t>Manglende tilgang på diagnostiske tester</a:t>
            </a:r>
          </a:p>
        </p:txBody>
      </p:sp>
      <p:sp>
        <p:nvSpPr>
          <p:cNvPr id="4096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BCAA86-D760-4855-B2E2-02A1DCFDA3E6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nb-NO" sz="900"/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1476375" y="6092825"/>
            <a:ext cx="6840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* Petursson P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GPs' reasons for "non-pharmacological" prescribing of antibiotics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Scand J Prim Health Care 2005; 23: 120 — 125</a:t>
            </a:r>
          </a:p>
        </p:txBody>
      </p:sp>
    </p:spTree>
    <p:extLst>
      <p:ext uri="{BB962C8B-B14F-4D97-AF65-F5344CB8AC3E}">
        <p14:creationId xmlns:p14="http://schemas.microsoft.com/office/powerpoint/2010/main" val="3391456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>
                <a:solidFill>
                  <a:srgbClr val="FF0000"/>
                </a:solidFill>
              </a:rPr>
              <a:t>(Antatt) krav fra pasienten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/>
              <a:t>Årsaker til over-forskrivning</a:t>
            </a:r>
          </a:p>
          <a:p>
            <a:pPr lvl="1">
              <a:defRPr/>
            </a:pPr>
            <a:r>
              <a:rPr lang="nb-NO"/>
              <a:t>Legens utrygghet, usikkerhet eller angst</a:t>
            </a:r>
          </a:p>
          <a:p>
            <a:pPr lvl="1">
              <a:defRPr/>
            </a:pPr>
            <a:r>
              <a:rPr lang="nb-NO">
                <a:solidFill>
                  <a:srgbClr val="FF0000"/>
                </a:solidFill>
              </a:rPr>
              <a:t>Press fra pasienter og pårørende</a:t>
            </a:r>
          </a:p>
          <a:p>
            <a:pPr lvl="1">
              <a:defRPr/>
            </a:pPr>
            <a:r>
              <a:rPr lang="nb-NO"/>
              <a:t>Arbeidspress og slitenhet</a:t>
            </a:r>
          </a:p>
          <a:p>
            <a:pPr lvl="2">
              <a:defRPr/>
            </a:pPr>
            <a:r>
              <a:rPr lang="nb-NO"/>
              <a:t>Antibiotika som en rask løsning</a:t>
            </a:r>
          </a:p>
          <a:p>
            <a:pPr lvl="1">
              <a:defRPr/>
            </a:pPr>
            <a:r>
              <a:rPr lang="nb-NO">
                <a:solidFill>
                  <a:srgbClr val="FF0000"/>
                </a:solidFill>
              </a:rPr>
              <a:t>Legens personlige karakter</a:t>
            </a:r>
          </a:p>
          <a:p>
            <a:pPr lvl="2">
              <a:defRPr/>
            </a:pPr>
            <a:r>
              <a:rPr lang="en-GB">
                <a:solidFill>
                  <a:srgbClr val="FF0000"/>
                </a:solidFill>
              </a:rPr>
              <a:t>Service-innstilling</a:t>
            </a:r>
          </a:p>
          <a:p>
            <a:pPr lvl="2">
              <a:defRPr/>
            </a:pPr>
            <a:r>
              <a:rPr lang="nb-NO">
                <a:solidFill>
                  <a:srgbClr val="FF0000"/>
                </a:solidFill>
              </a:rPr>
              <a:t>Feiltolkning av pasientens antatte ønsker</a:t>
            </a:r>
            <a:endParaRPr lang="en-GB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/>
              <a:t>Organisasjonelle faktorer</a:t>
            </a:r>
          </a:p>
          <a:p>
            <a:pPr lvl="2">
              <a:defRPr/>
            </a:pPr>
            <a:r>
              <a:rPr lang="en-GB"/>
              <a:t>Åpen adgang til legene</a:t>
            </a:r>
          </a:p>
          <a:p>
            <a:pPr lvl="2">
              <a:defRPr/>
            </a:pPr>
            <a:r>
              <a:rPr lang="en-GB"/>
              <a:t>Manglende tilgang på diagnostiske tester</a:t>
            </a:r>
          </a:p>
        </p:txBody>
      </p:sp>
      <p:sp>
        <p:nvSpPr>
          <p:cNvPr id="4199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609B0D-86E0-4E75-B28F-75A30D9585D3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nb-NO" sz="900"/>
          </a:p>
        </p:txBody>
      </p:sp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1476375" y="6092825"/>
            <a:ext cx="6840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* Cals J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Respiratory tract infections in general practice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Dissertation for the degree PhD. University of Maastricht, 2009</a:t>
            </a:r>
          </a:p>
        </p:txBody>
      </p:sp>
    </p:spTree>
    <p:extLst>
      <p:ext uri="{BB962C8B-B14F-4D97-AF65-F5344CB8AC3E}">
        <p14:creationId xmlns:p14="http://schemas.microsoft.com/office/powerpoint/2010/main" val="2812678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kern="0">
                <a:solidFill>
                  <a:srgbClr val="FF0000"/>
                </a:solidFill>
              </a:rPr>
              <a:t>Diagnostisk usikkerhet</a:t>
            </a:r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/>
              <a:t>Årsaker til over-forskrivning</a:t>
            </a:r>
          </a:p>
          <a:p>
            <a:pPr lvl="1">
              <a:defRPr/>
            </a:pPr>
            <a:r>
              <a:rPr lang="nb-NO">
                <a:solidFill>
                  <a:srgbClr val="FF0000"/>
                </a:solidFill>
              </a:rPr>
              <a:t>Legens utrygghet, usikkerhet eller angst</a:t>
            </a:r>
          </a:p>
          <a:p>
            <a:pPr lvl="1">
              <a:defRPr/>
            </a:pPr>
            <a:r>
              <a:rPr lang="nb-NO"/>
              <a:t>Press fra pasienter og pårørende</a:t>
            </a:r>
          </a:p>
          <a:p>
            <a:pPr lvl="1">
              <a:defRPr/>
            </a:pPr>
            <a:r>
              <a:rPr lang="nb-NO"/>
              <a:t>Arbeidspress og slitenhet</a:t>
            </a:r>
          </a:p>
          <a:p>
            <a:pPr lvl="2">
              <a:defRPr/>
            </a:pPr>
            <a:r>
              <a:rPr lang="nb-NO"/>
              <a:t>Antibiotika som en rask løsning</a:t>
            </a:r>
          </a:p>
          <a:p>
            <a:pPr lvl="1">
              <a:defRPr/>
            </a:pPr>
            <a:r>
              <a:rPr lang="nb-NO"/>
              <a:t>Legens personlige karakter</a:t>
            </a:r>
          </a:p>
          <a:p>
            <a:pPr lvl="2">
              <a:defRPr/>
            </a:pPr>
            <a:r>
              <a:rPr lang="en-GB"/>
              <a:t>Service-innstilling</a:t>
            </a:r>
          </a:p>
          <a:p>
            <a:pPr lvl="2">
              <a:defRPr/>
            </a:pPr>
            <a:r>
              <a:rPr lang="nb-NO"/>
              <a:t>Feiltolkning av pasientens antatte ønsker</a:t>
            </a:r>
            <a:endParaRPr lang="en-GB"/>
          </a:p>
          <a:p>
            <a:pPr lvl="1">
              <a:defRPr/>
            </a:pPr>
            <a:r>
              <a:rPr lang="en-GB"/>
              <a:t>Organisasjonelle faktorer</a:t>
            </a:r>
          </a:p>
          <a:p>
            <a:pPr lvl="2">
              <a:defRPr/>
            </a:pPr>
            <a:r>
              <a:rPr lang="en-GB"/>
              <a:t>Åpen adgang til legene</a:t>
            </a:r>
          </a:p>
          <a:p>
            <a:pPr lvl="2">
              <a:defRPr/>
            </a:pPr>
            <a:r>
              <a:rPr lang="en-GB">
                <a:solidFill>
                  <a:srgbClr val="FF0000"/>
                </a:solidFill>
              </a:rPr>
              <a:t>Manglende tilgang på diagnostiske tester</a:t>
            </a:r>
          </a:p>
        </p:txBody>
      </p:sp>
      <p:sp>
        <p:nvSpPr>
          <p:cNvPr id="4301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91E89C-7309-478A-B3AE-18AB61CA14F7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nb-NO" sz="900"/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1476375" y="6092825"/>
            <a:ext cx="6840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* Cals J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Respiratory tract infections in general practice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Dissertation for the degree PhD. University of Maastricht, 2009</a:t>
            </a:r>
          </a:p>
        </p:txBody>
      </p:sp>
    </p:spTree>
    <p:extLst>
      <p:ext uri="{BB962C8B-B14F-4D97-AF65-F5344CB8AC3E}">
        <p14:creationId xmlns:p14="http://schemas.microsoft.com/office/powerpoint/2010/main" val="3460777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>
                <a:solidFill>
                  <a:schemeClr val="tx1"/>
                </a:solidFill>
              </a:rPr>
              <a:t>Antatt krav fra pasienten</a:t>
            </a:r>
            <a:endParaRPr lang="en-GB" altLang="nb-NO"/>
          </a:p>
        </p:txBody>
      </p:sp>
      <p:sp>
        <p:nvSpPr>
          <p:cNvPr id="4403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/>
              <a:t>Allmennleger foreskriver hyppigere når de tror pasienter ønsker antibiotika</a:t>
            </a:r>
            <a:r>
              <a:rPr lang="en-GB" altLang="nb-NO"/>
              <a:t>*</a:t>
            </a:r>
          </a:p>
          <a:p>
            <a:r>
              <a:rPr lang="nb-NO" altLang="nb-NO"/>
              <a:t>Allmennleger er dårlig på å forutsi hvilke pasienter forventer antibiotika</a:t>
            </a:r>
            <a:endParaRPr lang="en-GB" altLang="nb-NO"/>
          </a:p>
          <a:p>
            <a:r>
              <a:rPr lang="nb-NO" altLang="nb-NO"/>
              <a:t>Pasientene er mer fornøyd med grundig undersøkelse og råd enn med antibiotika</a:t>
            </a:r>
            <a:endParaRPr lang="en-GB" altLang="nb-NO"/>
          </a:p>
        </p:txBody>
      </p:sp>
      <p:sp>
        <p:nvSpPr>
          <p:cNvPr id="4404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FB9DFF-A833-4868-B886-699DCF8BD173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nb-NO" sz="900"/>
          </a:p>
        </p:txBody>
      </p:sp>
      <p:sp>
        <p:nvSpPr>
          <p:cNvPr id="44036" name="Rectangle 3"/>
          <p:cNvSpPr txBox="1">
            <a:spLocks noChangeArrowheads="1"/>
          </p:cNvSpPr>
          <p:nvPr/>
        </p:nvSpPr>
        <p:spPr bwMode="auto">
          <a:xfrm>
            <a:off x="1476375" y="1989138"/>
            <a:ext cx="7210425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1476375" y="6092825"/>
            <a:ext cx="705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* Cockburn J et al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Prescribing behaviour in clinical practice: patients’ expectations and doctors’ perceptions of patients’ expectations—a questionnaire study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BMJ1997;315:520-3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** Lundkvist J et al </a:t>
            </a:r>
            <a:r>
              <a:rPr lang="nb-NO" altLang="nb-NO" sz="1000" i="1">
                <a:latin typeface="Times New Roman" pitchFamily="18" charset="0"/>
                <a:cs typeface="Times New Roman" pitchFamily="18" charset="0"/>
              </a:rPr>
              <a:t>The more time spent on listening, the less times spent on prescribing antibiotics in general practice </a:t>
            </a: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Fam Pract 2002; 19: 638-40</a:t>
            </a:r>
            <a:endParaRPr lang="en-GB" altLang="nb-NO" sz="1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1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>
                <a:solidFill>
                  <a:schemeClr val="tx1"/>
                </a:solidFill>
              </a:rPr>
              <a:t>Antatt krav fra pasienten</a:t>
            </a:r>
            <a:endParaRPr lang="nb-NO" altLang="nb-NO"/>
          </a:p>
        </p:txBody>
      </p:sp>
      <p:sp>
        <p:nvSpPr>
          <p:cNvPr id="4711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/>
              <a:t>Forbedrede kommunikasjonsevner :</a:t>
            </a:r>
          </a:p>
          <a:p>
            <a:pPr lvl="1"/>
            <a:r>
              <a:rPr lang="nb-NO" altLang="nb-NO"/>
              <a:t>Kommunikasjonstrening ved nedre LVI</a:t>
            </a:r>
          </a:p>
          <a:p>
            <a:pPr lvl="1"/>
            <a:r>
              <a:rPr lang="nb-NO" altLang="nb-NO"/>
              <a:t>Ansikt til ansikt: 27% vs 54% forskrivning*</a:t>
            </a:r>
          </a:p>
          <a:p>
            <a:pPr lvl="1"/>
            <a:r>
              <a:rPr lang="nb-NO" altLang="nb-NO"/>
              <a:t>Internettbasert: 36% vs 45% forskrivning**</a:t>
            </a:r>
          </a:p>
        </p:txBody>
      </p:sp>
      <p:sp>
        <p:nvSpPr>
          <p:cNvPr id="47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ED3DBB-38AD-4520-B305-2C0B3590D1EE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nb-NO" sz="900"/>
          </a:p>
        </p:txBody>
      </p:sp>
      <p:sp>
        <p:nvSpPr>
          <p:cNvPr id="47108" name="Rectangle 3"/>
          <p:cNvSpPr txBox="1">
            <a:spLocks noChangeArrowheads="1"/>
          </p:cNvSpPr>
          <p:nvPr/>
        </p:nvSpPr>
        <p:spPr bwMode="auto">
          <a:xfrm>
            <a:off x="1476375" y="1989138"/>
            <a:ext cx="7210425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1476375" y="6092825"/>
            <a:ext cx="705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* Cals et al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Effect of point of care testing for C reactive protein and training in communication skills on antibiotic use in lower respiratory tract infections: cluster randomised trial </a:t>
            </a:r>
            <a:r>
              <a:rPr lang="nb-NO" altLang="nb-NO" sz="1000">
                <a:latin typeface="Times New Roman" pitchFamily="18" charset="0"/>
                <a:cs typeface="Times New Roman" pitchFamily="18" charset="0"/>
              </a:rPr>
              <a:t>BMJ 2009;338:b1374</a:t>
            </a:r>
            <a:endParaRPr lang="en-GB" altLang="nb-NO" sz="1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** Little P et al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Effects of internet-based training on antibiotic prescribing rates for acute respiratory-tract infections: a multinational, cluster, randomised, factorial, controlled trial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Lancet 2013 Jul 31. pii: S0140-6736(13)60994-0</a:t>
            </a:r>
          </a:p>
        </p:txBody>
      </p:sp>
    </p:spTree>
    <p:extLst>
      <p:ext uri="{BB962C8B-B14F-4D97-AF65-F5344CB8AC3E}">
        <p14:creationId xmlns:p14="http://schemas.microsoft.com/office/powerpoint/2010/main" val="146181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Diagnostisk usikkerhet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>
              <a:buFontTx/>
              <a:buChar char="•"/>
              <a:defRPr/>
            </a:pPr>
            <a:r>
              <a:rPr lang="nb-NO" sz="2800" kern="0"/>
              <a:t>Diagnostisk / prognostisk usikkerhet</a:t>
            </a:r>
          </a:p>
          <a:p>
            <a:pPr marL="342900">
              <a:buFontTx/>
              <a:buChar char="•"/>
              <a:defRPr/>
            </a:pPr>
            <a:r>
              <a:rPr lang="nb-NO" sz="2800" kern="0"/>
              <a:t>Allmennmedisin: empirisk behandling </a:t>
            </a:r>
          </a:p>
          <a:p>
            <a:pPr marL="342900">
              <a:buFontTx/>
              <a:buChar char="•"/>
              <a:defRPr/>
            </a:pPr>
            <a:r>
              <a:rPr lang="nb-NO" sz="2800" kern="0"/>
              <a:t>Nedre LVI: bronkitt eller pneumoni?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Sykehistorie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Auskultasjon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Enkle blodprøver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Sjelden lungerøntgen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”Aldri” CT thorax</a:t>
            </a:r>
          </a:p>
          <a:p>
            <a:endParaRPr lang="nb-NO"/>
          </a:p>
        </p:txBody>
      </p:sp>
      <p:sp>
        <p:nvSpPr>
          <p:cNvPr id="4813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4E7464-3139-4AFE-B878-C6C7C2495FB6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nb-NO" sz="900"/>
          </a:p>
        </p:txBody>
      </p:sp>
      <p:sp>
        <p:nvSpPr>
          <p:cNvPr id="48132" name="Rectangle 3"/>
          <p:cNvSpPr txBox="1">
            <a:spLocks noChangeArrowheads="1"/>
          </p:cNvSpPr>
          <p:nvPr/>
        </p:nvSpPr>
        <p:spPr bwMode="auto">
          <a:xfrm>
            <a:off x="1476375" y="1989138"/>
            <a:ext cx="7210425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09733" y="3429000"/>
            <a:ext cx="3241675" cy="15128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nb-NO" sz="2000"/>
          </a:p>
        </p:txBody>
      </p:sp>
    </p:spTree>
    <p:extLst>
      <p:ext uri="{BB962C8B-B14F-4D97-AF65-F5344CB8AC3E}">
        <p14:creationId xmlns:p14="http://schemas.microsoft.com/office/powerpoint/2010/main" val="1656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Vk4NVIUh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5043" y="1367942"/>
            <a:ext cx="8023963" cy="45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5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Diagnostisk usikkerhet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>
              <a:buFontTx/>
              <a:buChar char="•"/>
              <a:defRPr/>
            </a:pPr>
            <a:r>
              <a:rPr lang="nb-NO" sz="2800" kern="0"/>
              <a:t>Diagnostisk / prognostisk usikkerhet</a:t>
            </a:r>
          </a:p>
          <a:p>
            <a:pPr marL="342900">
              <a:buFontTx/>
              <a:buChar char="•"/>
              <a:defRPr/>
            </a:pPr>
            <a:r>
              <a:rPr lang="nb-NO" sz="2800" kern="0"/>
              <a:t>Allmennmedisin: empirisk behandling </a:t>
            </a:r>
          </a:p>
          <a:p>
            <a:pPr marL="342900">
              <a:buFontTx/>
              <a:buChar char="•"/>
              <a:defRPr/>
            </a:pPr>
            <a:r>
              <a:rPr lang="nb-NO" sz="2800" kern="0"/>
              <a:t>Bihuleplager: virus eller bakterier?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Sykehistorie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Undersøkelse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Enkle blodprøver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”Aldri” CT</a:t>
            </a:r>
          </a:p>
          <a:p>
            <a:pPr marL="800100" lvl="1" indent="-342900">
              <a:buFont typeface="Arial" pitchFamily="34" charset="0"/>
              <a:buChar char="–"/>
              <a:defRPr/>
            </a:pPr>
            <a:r>
              <a:rPr lang="nb-NO" kern="0"/>
              <a:t>Aldri sinuspunksjon</a:t>
            </a:r>
          </a:p>
          <a:p>
            <a:endParaRPr lang="nb-NO"/>
          </a:p>
        </p:txBody>
      </p:sp>
      <p:sp>
        <p:nvSpPr>
          <p:cNvPr id="4916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C39083-6073-42EC-AC6C-3E1A3248B962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nb-NO" sz="900"/>
          </a:p>
        </p:txBody>
      </p:sp>
      <p:sp>
        <p:nvSpPr>
          <p:cNvPr id="49156" name="Rectangle 3"/>
          <p:cNvSpPr txBox="1">
            <a:spLocks noChangeArrowheads="1"/>
          </p:cNvSpPr>
          <p:nvPr/>
        </p:nvSpPr>
        <p:spPr bwMode="auto">
          <a:xfrm>
            <a:off x="1476375" y="1989138"/>
            <a:ext cx="7210425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21598" y="3387687"/>
            <a:ext cx="3241675" cy="15128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nb-NO" sz="2000"/>
          </a:p>
        </p:txBody>
      </p:sp>
    </p:spTree>
    <p:extLst>
      <p:ext uri="{BB962C8B-B14F-4D97-AF65-F5344CB8AC3E}">
        <p14:creationId xmlns:p14="http://schemas.microsoft.com/office/powerpoint/2010/main" val="4026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Diagnostisk usikkerhet</a:t>
            </a:r>
          </a:p>
        </p:txBody>
      </p:sp>
      <p:sp>
        <p:nvSpPr>
          <p:cNvPr id="5018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B22A2-EDB1-428C-8E7D-8669E6636645}" type="slidenum">
              <a:rPr lang="en-US" altLang="nb-NO" sz="9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nb-NO" sz="900"/>
          </a:p>
        </p:txBody>
      </p:sp>
      <p:pic>
        <p:nvPicPr>
          <p:cNvPr id="50183" name="Picture 7" descr="way-too-general-practitio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26255"/>
            <a:ext cx="6358626" cy="477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52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gjør vi som vi gjør?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Travle leger med flest konsultasjoner forskriver hyppigere antibiotika ved luftveisinfeksjoner</a:t>
            </a:r>
          </a:p>
          <a:p>
            <a:r>
              <a:rPr lang="nb-NO"/>
              <a:t>Høyforskriverne forskriver betydelig oftere bredspektret antibiotika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8441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Tiltak overfor forskriver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/>
              <a:t>Må hensynta både </a:t>
            </a:r>
          </a:p>
          <a:p>
            <a:pPr lvl="1"/>
            <a:r>
              <a:rPr lang="nb-NO" sz="3200"/>
              <a:t>Diagnostisk usikkerhet </a:t>
            </a:r>
            <a:r>
              <a:rPr lang="nb-NO"/>
              <a:t>og</a:t>
            </a:r>
          </a:p>
          <a:p>
            <a:pPr lvl="1"/>
            <a:r>
              <a:rPr lang="nb-NO" sz="3200"/>
              <a:t>Antatt krav fra pasienten</a:t>
            </a:r>
          </a:p>
          <a:p>
            <a:pPr lvl="1"/>
            <a:endParaRPr lang="nb-NO" sz="3200"/>
          </a:p>
          <a:p>
            <a:pPr lvl="1"/>
            <a:r>
              <a:rPr lang="nb-NO" sz="3200"/>
              <a:t>Bør dessuten inneholde en viss grad av motivasjon</a:t>
            </a:r>
          </a:p>
          <a:p>
            <a:pPr lvl="1"/>
            <a:endParaRPr lang="nb-NO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983308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50825" y="1989138"/>
            <a:ext cx="1152525" cy="4968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1800" b="1"/>
              <a:t>90-100 %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3779838" y="1989138"/>
            <a:ext cx="1152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/>
              <a:t>19-49 %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 bwMode="auto">
          <a:xfrm>
            <a:off x="5435600" y="1989138"/>
            <a:ext cx="1152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59-94 %</a:t>
            </a:r>
          </a:p>
        </p:txBody>
      </p:sp>
      <p:cxnSp>
        <p:nvCxnSpPr>
          <p:cNvPr id="28685" name="Straight Arrow Connector 18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6" name="Straight Arrow Connector 20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7" name="Straight Arrow Connector 21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8" name="Straight Arrow Connector 22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4401880"/>
            <a:ext cx="8229600" cy="1724284"/>
          </a:xfrm>
        </p:spPr>
        <p:txBody>
          <a:bodyPr>
            <a:normAutofit/>
          </a:bodyPr>
          <a:lstStyle/>
          <a:p>
            <a:r>
              <a:rPr lang="nb-NO"/>
              <a:t>Tiltak overfor apotek</a:t>
            </a:r>
          </a:p>
          <a:p>
            <a:r>
              <a:rPr lang="nb-NO"/>
              <a:t>Tiltak overfor befolkningen</a:t>
            </a:r>
          </a:p>
          <a:p>
            <a:r>
              <a:rPr lang="nb-NO"/>
              <a:t>Vent-og-se-resept</a:t>
            </a:r>
          </a:p>
        </p:txBody>
      </p:sp>
      <p:sp>
        <p:nvSpPr>
          <p:cNvPr id="16" name="Title 9"/>
          <p:cNvSpPr txBox="1">
            <a:spLocks/>
          </p:cNvSpPr>
          <p:nvPr/>
        </p:nvSpPr>
        <p:spPr bwMode="auto">
          <a:xfrm>
            <a:off x="1763713" y="1989138"/>
            <a:ext cx="16557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25 % (5-75 % ?)</a:t>
            </a:r>
          </a:p>
        </p:txBody>
      </p:sp>
    </p:spTree>
    <p:extLst>
      <p:ext uri="{BB962C8B-B14F-4D97-AF65-F5344CB8AC3E}">
        <p14:creationId xmlns:p14="http://schemas.microsoft.com/office/powerpoint/2010/main" val="29571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101476297.jpg"/>
          <p:cNvPicPr>
            <a:picLocks noChangeAspect="1"/>
          </p:cNvPicPr>
          <p:nvPr/>
        </p:nvPicPr>
        <p:blipFill>
          <a:blip r:embed="rId2"/>
          <a:srcRect l="1784" r="11292"/>
          <a:stretch>
            <a:fillRect/>
          </a:stretch>
        </p:blipFill>
        <p:spPr bwMode="auto">
          <a:xfrm>
            <a:off x="7019925" y="2636838"/>
            <a:ext cx="1690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apotek.bmp"/>
          <p:cNvPicPr>
            <a:picLocks noChangeAspect="1"/>
          </p:cNvPicPr>
          <p:nvPr/>
        </p:nvPicPr>
        <p:blipFill>
          <a:blip r:embed="rId3"/>
          <a:srcRect l="15565" r="14824"/>
          <a:stretch>
            <a:fillRect/>
          </a:stretch>
        </p:blipFill>
        <p:spPr bwMode="auto">
          <a:xfrm>
            <a:off x="5364163" y="2708275"/>
            <a:ext cx="131921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Rx.bmp"/>
          <p:cNvPicPr>
            <a:picLocks noChangeAspect="1"/>
          </p:cNvPicPr>
          <p:nvPr/>
        </p:nvPicPr>
        <p:blipFill>
          <a:blip r:embed="rId4"/>
          <a:srcRect l="9804" r="9804"/>
          <a:stretch>
            <a:fillRect/>
          </a:stretch>
        </p:blipFill>
        <p:spPr bwMode="auto">
          <a:xfrm>
            <a:off x="3775075" y="2708275"/>
            <a:ext cx="1157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Morten i praksis sh.jpg"/>
          <p:cNvPicPr>
            <a:picLocks noChangeAspect="1"/>
          </p:cNvPicPr>
          <p:nvPr/>
        </p:nvPicPr>
        <p:blipFill>
          <a:blip r:embed="rId5"/>
          <a:srcRect l="15723" r="17537"/>
          <a:stretch>
            <a:fillRect/>
          </a:stretch>
        </p:blipFill>
        <p:spPr bwMode="auto">
          <a:xfrm>
            <a:off x="1800225" y="2708275"/>
            <a:ext cx="1547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86940188_59bb71898c.jpg"/>
          <p:cNvPicPr>
            <a:picLocks noChangeAspect="1"/>
          </p:cNvPicPr>
          <p:nvPr/>
        </p:nvPicPr>
        <p:blipFill>
          <a:blip r:embed="rId6"/>
          <a:srcRect l="32315" r="13606"/>
          <a:stretch>
            <a:fillRect/>
          </a:stretch>
        </p:blipFill>
        <p:spPr bwMode="auto">
          <a:xfrm>
            <a:off x="250825" y="2708275"/>
            <a:ext cx="11684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50825" y="1989138"/>
            <a:ext cx="1152525" cy="4968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1800" b="1"/>
              <a:t>90-100 %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3779838" y="1989138"/>
            <a:ext cx="1152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/>
              <a:t>19-49 %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 bwMode="auto">
          <a:xfrm>
            <a:off x="5435600" y="1989138"/>
            <a:ext cx="1152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59-94 %</a:t>
            </a:r>
          </a:p>
        </p:txBody>
      </p:sp>
      <p:sp>
        <p:nvSpPr>
          <p:cNvPr id="13" name="Title 9"/>
          <p:cNvSpPr txBox="1">
            <a:spLocks/>
          </p:cNvSpPr>
          <p:nvPr/>
        </p:nvSpPr>
        <p:spPr bwMode="auto">
          <a:xfrm>
            <a:off x="7092950" y="1989138"/>
            <a:ext cx="18002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=        0.2-30 %</a:t>
            </a:r>
          </a:p>
        </p:txBody>
      </p:sp>
      <p:cxnSp>
        <p:nvCxnSpPr>
          <p:cNvPr id="28685" name="Straight Arrow Connector 18"/>
          <p:cNvCxnSpPr>
            <a:cxnSpLocks noChangeShapeType="1"/>
          </p:cNvCxnSpPr>
          <p:nvPr/>
        </p:nvCxnSpPr>
        <p:spPr bwMode="auto">
          <a:xfrm>
            <a:off x="1476375" y="3429000"/>
            <a:ext cx="28733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6" name="Straight Arrow Connector 20"/>
          <p:cNvCxnSpPr>
            <a:cxnSpLocks noChangeShapeType="1"/>
          </p:cNvCxnSpPr>
          <p:nvPr/>
        </p:nvCxnSpPr>
        <p:spPr bwMode="auto">
          <a:xfrm>
            <a:off x="3419475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7" name="Straight Arrow Connector 21"/>
          <p:cNvCxnSpPr>
            <a:cxnSpLocks noChangeShapeType="1"/>
          </p:cNvCxnSpPr>
          <p:nvPr/>
        </p:nvCxnSpPr>
        <p:spPr bwMode="auto">
          <a:xfrm>
            <a:off x="5003800" y="3429000"/>
            <a:ext cx="2889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688" name="Straight Arrow Connector 22"/>
          <p:cNvCxnSpPr>
            <a:cxnSpLocks noChangeShapeType="1"/>
          </p:cNvCxnSpPr>
          <p:nvPr/>
        </p:nvCxnSpPr>
        <p:spPr bwMode="auto">
          <a:xfrm>
            <a:off x="6732588" y="3429000"/>
            <a:ext cx="2873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itle 9"/>
          <p:cNvSpPr txBox="1">
            <a:spLocks/>
          </p:cNvSpPr>
          <p:nvPr/>
        </p:nvSpPr>
        <p:spPr bwMode="auto">
          <a:xfrm>
            <a:off x="1763713" y="1989138"/>
            <a:ext cx="16557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b-NO" b="1" kern="0">
                <a:latin typeface="+mj-lt"/>
                <a:ea typeface="+mj-ea"/>
                <a:cs typeface="+mj-cs"/>
              </a:rPr>
              <a:t>25 % (5-75 % ?)</a:t>
            </a:r>
          </a:p>
        </p:txBody>
      </p:sp>
    </p:spTree>
    <p:extLst>
      <p:ext uri="{BB962C8B-B14F-4D97-AF65-F5344CB8AC3E}">
        <p14:creationId xmlns:p14="http://schemas.microsoft.com/office/powerpoint/2010/main" val="2661045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812860"/>
            <a:ext cx="8229600" cy="1143000"/>
          </a:xfrm>
        </p:spPr>
        <p:txBody>
          <a:bodyPr/>
          <a:lstStyle/>
          <a:p>
            <a:r>
              <a:rPr lang="nb-NO" dirty="0"/>
              <a:t>Prosess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772400" cy="2351088"/>
          </a:xfrm>
        </p:spPr>
        <p:txBody>
          <a:bodyPr numCol="1">
            <a:norm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Liten arbeidsgruppe; </a:t>
            </a:r>
            <a:r>
              <a:rPr lang="nb-NO" sz="1400" dirty="0">
                <a:solidFill>
                  <a:schemeClr val="tx1"/>
                </a:solidFill>
              </a:rPr>
              <a:t>FHI, Helsedirektoratet, </a:t>
            </a:r>
            <a:r>
              <a:rPr lang="nb-NO" sz="1400" dirty="0" err="1">
                <a:solidFill>
                  <a:schemeClr val="tx1"/>
                </a:solidFill>
              </a:rPr>
              <a:t>Antibiotikasenteret</a:t>
            </a:r>
            <a:r>
              <a:rPr lang="nb-NO" sz="1400" dirty="0">
                <a:solidFill>
                  <a:schemeClr val="tx1"/>
                </a:solidFill>
              </a:rPr>
              <a:t> for primærmedisin (ASP), Nasjonal kompetansetjeneste for antibiotikabruk i spesialisthelsetjenesten (KAS)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237510"/>
            <a:ext cx="8229600" cy="4041054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0" dirty="0">
                <a:solidFill>
                  <a:schemeClr val="tx1"/>
                </a:solidFill>
              </a:rPr>
              <a:t>Stor arbeidsgruppe;</a:t>
            </a:r>
          </a:p>
          <a:p>
            <a:pPr lvl="1"/>
            <a:r>
              <a:rPr lang="nb-NO" sz="4200" dirty="0" err="1">
                <a:solidFill>
                  <a:schemeClr val="tx1"/>
                </a:solidFill>
              </a:rPr>
              <a:t>Antibiotikakomitéen</a:t>
            </a:r>
            <a:r>
              <a:rPr lang="nb-NO" sz="42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nb-NO" sz="4200" dirty="0" err="1">
                <a:solidFill>
                  <a:schemeClr val="tx1"/>
                </a:solidFill>
              </a:rPr>
              <a:t>Antibiotikasenteret</a:t>
            </a:r>
            <a:r>
              <a:rPr lang="nb-NO" sz="4200" dirty="0">
                <a:solidFill>
                  <a:schemeClr val="tx1"/>
                </a:solidFill>
              </a:rPr>
              <a:t> for primærmedisin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APOKUS - Apotekenes kompetanse- og utviklingssenter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Apotekforeningen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Arbeidsgruppen for </a:t>
            </a:r>
            <a:r>
              <a:rPr lang="nb-NO" sz="4200" dirty="0" err="1">
                <a:solidFill>
                  <a:schemeClr val="tx1"/>
                </a:solidFill>
              </a:rPr>
              <a:t>antibiotikaspørsmål</a:t>
            </a:r>
            <a:r>
              <a:rPr lang="nb-NO" sz="42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nb-NO" sz="4200" dirty="0" err="1">
                <a:solidFill>
                  <a:schemeClr val="tx1"/>
                </a:solidFill>
              </a:rPr>
              <a:t>Dnlfs</a:t>
            </a:r>
            <a:r>
              <a:rPr lang="nb-NO" sz="4200" dirty="0">
                <a:solidFill>
                  <a:schemeClr val="tx1"/>
                </a:solidFill>
              </a:rPr>
              <a:t> kompetansegruppe for forebygging av </a:t>
            </a:r>
            <a:r>
              <a:rPr lang="nb-NO" sz="4200" dirty="0" err="1">
                <a:solidFill>
                  <a:schemeClr val="tx1"/>
                </a:solidFill>
              </a:rPr>
              <a:t>antibiotikaresistens</a:t>
            </a:r>
            <a:endParaRPr lang="nb-NO" sz="4200" dirty="0">
              <a:solidFill>
                <a:schemeClr val="tx1"/>
              </a:solidFill>
            </a:endParaRP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Helse- og omsorgsdepartementet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Helsedirektoratet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Helsetilsynet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Landsgruppen av helsesøstre NSF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Legeforeningen (</a:t>
            </a:r>
            <a:r>
              <a:rPr lang="nb-NO" sz="4200" dirty="0" err="1">
                <a:solidFill>
                  <a:schemeClr val="tx1"/>
                </a:solidFill>
              </a:rPr>
              <a:t>Dnlf</a:t>
            </a:r>
            <a:r>
              <a:rPr lang="nb-NO" sz="4200" dirty="0">
                <a:solidFill>
                  <a:schemeClr val="tx1"/>
                </a:solidFill>
              </a:rPr>
              <a:t>) + underforeninger/faglige foreninger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Legemiddelindustriforeningen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Nasjonal kompetansetjeneste for antibiotikabruk i spesialisthelsetjenesten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Nasjonalt folkehelseinstitutt (FHI)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Nasjonalt kompetansenettverk for legemidler til barn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Nasjonalt kompetansesenter for legevaktmedisin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Norges </a:t>
            </a:r>
            <a:r>
              <a:rPr lang="nb-NO" sz="4200" dirty="0" err="1">
                <a:solidFill>
                  <a:schemeClr val="tx1"/>
                </a:solidFill>
              </a:rPr>
              <a:t>farmaceutiske</a:t>
            </a:r>
            <a:r>
              <a:rPr lang="nb-NO" sz="4200" dirty="0">
                <a:solidFill>
                  <a:schemeClr val="tx1"/>
                </a:solidFill>
              </a:rPr>
              <a:t> forening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Norges Ingeniør- og </a:t>
            </a:r>
            <a:r>
              <a:rPr lang="nb-NO" sz="4200" dirty="0" err="1">
                <a:solidFill>
                  <a:schemeClr val="tx1"/>
                </a:solidFill>
              </a:rPr>
              <a:t>Teknologorganisasjon</a:t>
            </a:r>
            <a:r>
              <a:rPr lang="nb-NO" sz="4200" dirty="0">
                <a:solidFill>
                  <a:schemeClr val="tx1"/>
                </a:solidFill>
              </a:rPr>
              <a:t> – Bioingeniør-faglig institutts rådgivende utvalg for mikrobiologi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barnelegeforening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elektronisk legehåndbok/Norsk Helseinformatikk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forening for alders- og sykehjemsmedisin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forening for allmennmedisin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forum for smittevern i helsetjenesten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helsesekretærforbund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overvåkingstjeneste for resistente mikrober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pasientforening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pasientforening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 sykepleierforbund (NSF) + underforeninger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Norske sykehusfarmasøyters forening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NSFs faggruppe av hygienesykepleiere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Odontologiske fakulteter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Pasientsikkerhetsprogrammet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RELIS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RHF-ene v/ fagdirektørene 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SKIL – Senter for kvalitet i legekontor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Smittevernlegene – nettverk for smittevernansvarlige kommuneleger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Statens Legemiddelverk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Sykehusapotekene</a:t>
            </a:r>
          </a:p>
          <a:p>
            <a:pPr lvl="1"/>
            <a:r>
              <a:rPr lang="nb-NO" sz="4200" dirty="0">
                <a:solidFill>
                  <a:schemeClr val="tx1"/>
                </a:solidFill>
              </a:rPr>
              <a:t>Tannlegeforeningen</a:t>
            </a:r>
          </a:p>
        </p:txBody>
      </p:sp>
    </p:spTree>
    <p:extLst>
      <p:ext uri="{BB962C8B-B14F-4D97-AF65-F5344CB8AC3E}">
        <p14:creationId xmlns:p14="http://schemas.microsoft.com/office/powerpoint/2010/main" val="3718747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Prosess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92350"/>
            <a:ext cx="8229600" cy="3579813"/>
          </a:xfrm>
        </p:spPr>
        <p:txBody>
          <a:bodyPr/>
          <a:lstStyle/>
          <a:p>
            <a:r>
              <a:rPr lang="nb-NO"/>
              <a:t>Bred forankring: </a:t>
            </a:r>
          </a:p>
          <a:p>
            <a:pPr lvl="1"/>
            <a:r>
              <a:rPr lang="nb-NO"/>
              <a:t>Kreativitet</a:t>
            </a:r>
          </a:p>
          <a:p>
            <a:pPr lvl="1"/>
            <a:r>
              <a:rPr lang="nb-NO"/>
              <a:t>Eierskap</a:t>
            </a:r>
          </a:p>
          <a:p>
            <a:pPr lvl="1"/>
            <a:r>
              <a:rPr lang="nb-NO"/>
              <a:t>Enighet</a:t>
            </a:r>
          </a:p>
          <a:p>
            <a:r>
              <a:rPr lang="nb-NO"/>
              <a:t>Eksempler: </a:t>
            </a:r>
          </a:p>
          <a:p>
            <a:pPr lvl="1"/>
            <a:r>
              <a:rPr lang="nb-NO"/>
              <a:t>Overvåkning av enkeltforskriver </a:t>
            </a:r>
          </a:p>
          <a:p>
            <a:pPr lvl="1"/>
            <a:r>
              <a:rPr lang="nb-NO"/>
              <a:t>Diagnosekode på antibiotikaresept</a:t>
            </a:r>
          </a:p>
        </p:txBody>
      </p:sp>
    </p:spTree>
    <p:extLst>
      <p:ext uri="{BB962C8B-B14F-4D97-AF65-F5344CB8AC3E}">
        <p14:creationId xmlns:p14="http://schemas.microsoft.com/office/powerpoint/2010/main" val="12504860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0975" y="1600200"/>
            <a:ext cx="4454957" cy="4627563"/>
          </a:xfrm>
        </p:spPr>
        <p:txBody>
          <a:bodyPr>
            <a:normAutofit/>
          </a:bodyPr>
          <a:lstStyle/>
          <a:p>
            <a:r>
              <a:rPr lang="nb-NO" dirty="0"/>
              <a:t>Levert Helse- og omsorgsdepartementet 10.august 2015</a:t>
            </a:r>
          </a:p>
          <a:p>
            <a:r>
              <a:rPr lang="nb-NO" dirty="0"/>
              <a:t>Kun et utkast; </a:t>
            </a:r>
            <a:r>
              <a:rPr lang="nb-NO" sz="2400" dirty="0"/>
              <a:t>departementet må avgjøre hvilke tiltak som skal inngå i endelig handlingsplan – tiltakene har en prislapp</a:t>
            </a:r>
          </a:p>
          <a:p>
            <a:r>
              <a:rPr lang="nb-NO" dirty="0"/>
              <a:t>38 tiltak fordelt på syv områder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74" y="370933"/>
            <a:ext cx="3898985" cy="5556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71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l.mehrad-co.com/src/Gallery/PritablePhoto/Photo/Tools/Tools-261-www.mehrad-co.com(L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12" y="2501187"/>
            <a:ext cx="5040021" cy="37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Tiltak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797335" y="2039100"/>
            <a:ext cx="3490913" cy="4525963"/>
          </a:xfrm>
        </p:spPr>
        <p:txBody>
          <a:bodyPr>
            <a:normAutofit/>
          </a:bodyPr>
          <a:lstStyle/>
          <a:p>
            <a:r>
              <a:rPr lang="nb-NO" sz="2800" dirty="0"/>
              <a:t>Hvilke verktøy…</a:t>
            </a:r>
          </a:p>
          <a:p>
            <a:pPr lvl="1"/>
            <a:r>
              <a:rPr lang="nb-NO" sz="2400" dirty="0"/>
              <a:t>virker?</a:t>
            </a:r>
          </a:p>
          <a:p>
            <a:pPr lvl="1"/>
            <a:r>
              <a:rPr lang="nb-NO" sz="2400" dirty="0"/>
              <a:t>er akseptable?</a:t>
            </a:r>
          </a:p>
          <a:p>
            <a:pPr lvl="1"/>
            <a:r>
              <a:rPr lang="nb-NO" sz="2400" dirty="0"/>
              <a:t>gir effekt innen 5 år?</a:t>
            </a:r>
          </a:p>
          <a:p>
            <a:pPr lvl="1"/>
            <a:r>
              <a:rPr lang="nb-NO" sz="2400" dirty="0"/>
              <a:t>kan vedtas av HOD ($ eller §)?</a:t>
            </a:r>
          </a:p>
          <a:p>
            <a:pPr lvl="1"/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81423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90600" y="83820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GB" altLang="nb-NO" dirty="0" err="1"/>
              <a:t>Antibiotikaresistens</a:t>
            </a:r>
            <a:endParaRPr lang="nb-NO" alt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685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97D57E5F-A470-413C-91B9-1FDAC84A6901}" type="slidenum">
              <a:rPr lang="en-US" altLang="nb-NO" sz="900"/>
              <a:pPr/>
              <a:t>6</a:t>
            </a:fld>
            <a:endParaRPr lang="en-US" altLang="nb-NO" sz="9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2988" y="1628775"/>
            <a:ext cx="4392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20000"/>
              </a:spcBef>
            </a:pPr>
            <a:r>
              <a:rPr lang="nb-NO" altLang="nb-NO" sz="2800">
                <a:latin typeface="Calibri" pitchFamily="34" charset="0"/>
              </a:rPr>
              <a:t>Ex: </a:t>
            </a:r>
            <a:r>
              <a:rPr lang="nb-NO" altLang="nb-NO" sz="2800" i="1">
                <a:latin typeface="Calibri" pitchFamily="34" charset="0"/>
              </a:rPr>
              <a:t>Neisseria gonorrhoea</a:t>
            </a:r>
          </a:p>
          <a:p>
            <a:pPr>
              <a:spcBef>
                <a:spcPct val="20000"/>
              </a:spcBef>
            </a:pPr>
            <a:endParaRPr lang="nb-NO" altLang="nb-NO" sz="2800" i="1">
              <a:latin typeface="Calibri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07950" y="4149725"/>
            <a:ext cx="8208963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611188" y="3789363"/>
            <a:ext cx="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339975" y="3716338"/>
            <a:ext cx="0" cy="433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476375" y="3429000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708400" y="3573463"/>
            <a:ext cx="0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003800" y="3716338"/>
            <a:ext cx="0" cy="433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107950" y="3357563"/>
            <a:ext cx="1366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1936 Sulphonamides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900113" y="2997200"/>
            <a:ext cx="1152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1943 Penicillin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692275" y="3284538"/>
            <a:ext cx="1295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1952 Erythromycin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132138" y="3068638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1962 Tetracyclin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427538" y="321310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1980 Ceftriaxone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16463" y="234950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1983 Cefixime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5364163" y="2852738"/>
            <a:ext cx="144462" cy="1296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92500" y="5445125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1976 Penicillin</a:t>
            </a:r>
            <a:endParaRPr lang="el-GR" altLang="nb-NO" sz="1400">
              <a:latin typeface="Calibri" pitchFamily="34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995738" y="4581525"/>
            <a:ext cx="1223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1977 Erythromycin</a:t>
            </a:r>
            <a:endParaRPr lang="el-GR" altLang="nb-NO" sz="1400">
              <a:latin typeface="Calibri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219700" y="4581525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1985 Tetracycline </a:t>
            </a:r>
            <a:endParaRPr lang="el-GR" altLang="nb-NO" sz="1400">
              <a:latin typeface="Calibri" pitchFamily="34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804025" y="450850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2010 Cefixime</a:t>
            </a:r>
            <a:endParaRPr lang="el-GR" altLang="nb-NO" sz="1200">
              <a:latin typeface="Calibri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7380288" y="5589588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2011 Ceftriaxone</a:t>
            </a:r>
            <a:endParaRPr lang="el-GR" altLang="nb-NO" sz="1400">
              <a:latin typeface="Calibri" pitchFamily="3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5580063" y="256540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1980’s Ciprofloxacin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5795963" y="5949950"/>
            <a:ext cx="1152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1987 Ciprofloxacin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>
            <a:off x="8243888" y="3573463"/>
            <a:ext cx="900112" cy="1150937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8351838" y="3860800"/>
            <a:ext cx="79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nb-NO" sz="1600" i="1">
                <a:solidFill>
                  <a:srgbClr val="CC0000"/>
                </a:solidFill>
                <a:latin typeface="Impact" pitchFamily="34" charset="0"/>
              </a:rPr>
              <a:t>Super-bug</a:t>
            </a: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V="1">
            <a:off x="4067175" y="4149725"/>
            <a:ext cx="0" cy="1223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flipV="1">
            <a:off x="6372225" y="4149725"/>
            <a:ext cx="0" cy="1800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V="1">
            <a:off x="4572000" y="414972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V="1">
            <a:off x="5795963" y="414972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V="1">
            <a:off x="7380288" y="414972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 flipV="1">
            <a:off x="7956550" y="4149725"/>
            <a:ext cx="0" cy="151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971550" y="4797425"/>
            <a:ext cx="12969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400">
                <a:latin typeface="Calibri" pitchFamily="34" charset="0"/>
              </a:rPr>
              <a:t>1944 Sulphonamides</a:t>
            </a:r>
            <a:endParaRPr lang="el-GR" altLang="nb-NO" sz="1400">
              <a:latin typeface="Calibri" pitchFamily="34" charset="0"/>
            </a:endParaRP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107950" y="5445125"/>
            <a:ext cx="1258888" cy="36933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800" b="1" dirty="0">
                <a:latin typeface="Calibri" pitchFamily="34" charset="0"/>
              </a:rPr>
              <a:t>Resistens</a:t>
            </a:r>
            <a:endParaRPr lang="el-GR" altLang="nb-NO" sz="1800" b="1" dirty="0">
              <a:latin typeface="Calibri" pitchFamily="34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107950" y="2420938"/>
            <a:ext cx="1584325" cy="376237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nb-NO" sz="1800" b="1" dirty="0">
                <a:latin typeface="Calibri" pitchFamily="34" charset="0"/>
              </a:rPr>
              <a:t>Antibiotika</a:t>
            </a:r>
            <a:endParaRPr lang="el-GR" altLang="nb-NO" sz="1800" b="1" dirty="0">
              <a:latin typeface="Calibri" pitchFamily="34" charset="0"/>
            </a:endParaRP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 flipV="1">
            <a:off x="1692275" y="4149725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9" name="Line 44"/>
          <p:cNvSpPr>
            <a:spLocks noChangeShapeType="1"/>
          </p:cNvSpPr>
          <p:nvPr/>
        </p:nvSpPr>
        <p:spPr bwMode="auto">
          <a:xfrm>
            <a:off x="755650" y="3860800"/>
            <a:ext cx="720725" cy="863600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0" name="Line 45"/>
          <p:cNvSpPr>
            <a:spLocks noChangeShapeType="1"/>
          </p:cNvSpPr>
          <p:nvPr/>
        </p:nvSpPr>
        <p:spPr bwMode="auto">
          <a:xfrm>
            <a:off x="1692275" y="3429000"/>
            <a:ext cx="2087563" cy="2232025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1" name="Line 46"/>
          <p:cNvSpPr>
            <a:spLocks noChangeShapeType="1"/>
          </p:cNvSpPr>
          <p:nvPr/>
        </p:nvSpPr>
        <p:spPr bwMode="auto">
          <a:xfrm>
            <a:off x="2843213" y="3716338"/>
            <a:ext cx="1512887" cy="1081087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2" name="Line 47"/>
          <p:cNvSpPr>
            <a:spLocks noChangeShapeType="1"/>
          </p:cNvSpPr>
          <p:nvPr/>
        </p:nvSpPr>
        <p:spPr bwMode="auto">
          <a:xfrm>
            <a:off x="3851275" y="3573463"/>
            <a:ext cx="1728788" cy="1295400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3" name="Line 48"/>
          <p:cNvSpPr>
            <a:spLocks noChangeShapeType="1"/>
          </p:cNvSpPr>
          <p:nvPr/>
        </p:nvSpPr>
        <p:spPr bwMode="auto">
          <a:xfrm>
            <a:off x="5292725" y="3644900"/>
            <a:ext cx="2232025" cy="2160588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4" name="Line 49"/>
          <p:cNvSpPr>
            <a:spLocks noChangeShapeType="1"/>
          </p:cNvSpPr>
          <p:nvPr/>
        </p:nvSpPr>
        <p:spPr bwMode="auto">
          <a:xfrm>
            <a:off x="5435600" y="2924175"/>
            <a:ext cx="1728788" cy="1873250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5" name="Line 50"/>
          <p:cNvSpPr>
            <a:spLocks noChangeShapeType="1"/>
          </p:cNvSpPr>
          <p:nvPr/>
        </p:nvSpPr>
        <p:spPr bwMode="auto">
          <a:xfrm>
            <a:off x="5867400" y="3213100"/>
            <a:ext cx="504825" cy="2663825"/>
          </a:xfrm>
          <a:prstGeom prst="line">
            <a:avLst/>
          </a:prstGeom>
          <a:noFill/>
          <a:ln w="9525">
            <a:solidFill>
              <a:srgbClr val="FF99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179388" y="6453188"/>
            <a:ext cx="77771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Adapted by DF Vestrheim from Unemo M et al </a:t>
            </a:r>
            <a:r>
              <a:rPr lang="en-GB" altLang="nb-NO" sz="1000" i="1">
                <a:latin typeface="Times New Roman" pitchFamily="18" charset="0"/>
                <a:cs typeface="Times New Roman" pitchFamily="18" charset="0"/>
              </a:rPr>
              <a:t>Antibiotic resistance in Neisseria gonorrhoeae: origin, evolution, and lessons learned for the future</a:t>
            </a:r>
            <a:r>
              <a:rPr lang="en-GB" altLang="nb-NO" sz="1000">
                <a:latin typeface="Times New Roman" pitchFamily="18" charset="0"/>
                <a:cs typeface="Times New Roman" pitchFamily="18" charset="0"/>
              </a:rPr>
              <a:t> Ann N Y Acad Sci 2011; 1230:E19-28</a:t>
            </a:r>
            <a:endParaRPr lang="nb-NO" altLang="nb-NO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5724525" y="3068638"/>
            <a:ext cx="71438" cy="1081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533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732395"/>
            <a:ext cx="8229600" cy="1143000"/>
          </a:xfrm>
        </p:spPr>
        <p:txBody>
          <a:bodyPr/>
          <a:lstStyle/>
          <a:p>
            <a:r>
              <a:rPr lang="nb-NO" dirty="0"/>
              <a:t>Tiltak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5313" y="1600200"/>
            <a:ext cx="8548687" cy="4525963"/>
          </a:xfrm>
        </p:spPr>
        <p:txBody>
          <a:bodyPr>
            <a:normAutofit/>
          </a:bodyPr>
          <a:lstStyle/>
          <a:p>
            <a:r>
              <a:rPr lang="nb-NO" sz="2800" dirty="0"/>
              <a:t>Overordnet organisatorisk tiltak</a:t>
            </a:r>
          </a:p>
          <a:p>
            <a:r>
              <a:rPr lang="nb-NO" sz="2800" dirty="0"/>
              <a:t>Tiltak overfor befolkningen </a:t>
            </a:r>
          </a:p>
          <a:p>
            <a:r>
              <a:rPr lang="nb-NO" sz="2800" dirty="0"/>
              <a:t>Tiltak i primærhelsetjenesten – allmennpraksis </a:t>
            </a:r>
          </a:p>
          <a:p>
            <a:r>
              <a:rPr lang="nb-NO" sz="2800" dirty="0"/>
              <a:t>Tiltak i primærhelsetjenesten – tannhelsetjenesten </a:t>
            </a:r>
          </a:p>
          <a:p>
            <a:r>
              <a:rPr lang="nb-NO" sz="2800" dirty="0"/>
              <a:t>Tiltak i primærhelsetjenesten – sykehjem og ØHD/KAD</a:t>
            </a:r>
          </a:p>
          <a:p>
            <a:r>
              <a:rPr lang="nb-NO" sz="2800" dirty="0"/>
              <a:t>Tiltak i primærhelsetjenesten – Mikrobiologisk diagnostikk og laboratorievirksomhet</a:t>
            </a:r>
          </a:p>
          <a:p>
            <a:r>
              <a:rPr lang="nb-NO" sz="2800" dirty="0"/>
              <a:t>Tiltak i spesialisthelsetjenesten – sykehus</a:t>
            </a:r>
          </a:p>
          <a:p>
            <a:r>
              <a:rPr lang="nb-NO" sz="2800" dirty="0"/>
              <a:t>Tiltak for </a:t>
            </a:r>
            <a:r>
              <a:rPr lang="nb-NO" sz="2800" dirty="0" err="1"/>
              <a:t>monitorering</a:t>
            </a:r>
            <a:r>
              <a:rPr lang="nb-NO" sz="2800" dirty="0"/>
              <a:t> av effekt og bivirkninger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9217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710450"/>
            <a:ext cx="8229600" cy="1143000"/>
          </a:xfrm>
        </p:spPr>
        <p:txBody>
          <a:bodyPr/>
          <a:lstStyle/>
          <a:p>
            <a:r>
              <a:rPr lang="nb-NO" dirty="0"/>
              <a:t>Sykehus </a:t>
            </a:r>
            <a:r>
              <a:rPr lang="nb-NO" dirty="0" err="1"/>
              <a:t>vs</a:t>
            </a:r>
            <a:r>
              <a:rPr lang="nb-NO" dirty="0"/>
              <a:t> primærhelsetjenesten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47813"/>
            <a:ext cx="8400217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27939" y="3674090"/>
            <a:ext cx="1811548" cy="638354"/>
          </a:xfrm>
          <a:prstGeom prst="round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tx1"/>
                </a:solidFill>
              </a:rPr>
              <a:t>Regionalt kompetansesenter for smittevern</a:t>
            </a:r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 flipH="1">
            <a:off x="4666891" y="3993267"/>
            <a:ext cx="106104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489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Sykehus vs primærhelsetjenesten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99575831"/>
              </p:ext>
            </p:extLst>
          </p:nvPr>
        </p:nvGraphicFramePr>
        <p:xfrm>
          <a:off x="457200" y="3067049"/>
          <a:ext cx="8039100" cy="272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6251" y="264860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>
                <a:solidFill>
                  <a:srgbClr val="003871"/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38650" y="3171825"/>
            <a:ext cx="0" cy="238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86251" y="4029740"/>
            <a:ext cx="402707" cy="372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eeform 9"/>
          <p:cNvSpPr/>
          <p:nvPr/>
        </p:nvSpPr>
        <p:spPr>
          <a:xfrm>
            <a:off x="4408734" y="4062413"/>
            <a:ext cx="137356" cy="314325"/>
          </a:xfrm>
          <a:custGeom>
            <a:avLst/>
            <a:gdLst>
              <a:gd name="connsiteX0" fmla="*/ 77541 w 137356"/>
              <a:gd name="connsiteY0" fmla="*/ 0 h 314325"/>
              <a:gd name="connsiteX1" fmla="*/ 134691 w 137356"/>
              <a:gd name="connsiteY1" fmla="*/ 104775 h 314325"/>
              <a:gd name="connsiteX2" fmla="*/ 1341 w 137356"/>
              <a:gd name="connsiteY2" fmla="*/ 223837 h 314325"/>
              <a:gd name="connsiteX3" fmla="*/ 77541 w 137356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356" h="314325">
                <a:moveTo>
                  <a:pt x="77541" y="0"/>
                </a:moveTo>
                <a:cubicBezTo>
                  <a:pt x="112466" y="33734"/>
                  <a:pt x="147391" y="67469"/>
                  <a:pt x="134691" y="104775"/>
                </a:cubicBezTo>
                <a:cubicBezTo>
                  <a:pt x="121991" y="142081"/>
                  <a:pt x="10866" y="188912"/>
                  <a:pt x="1341" y="223837"/>
                </a:cubicBezTo>
                <a:cubicBezTo>
                  <a:pt x="-8184" y="258762"/>
                  <a:pt x="34678" y="286543"/>
                  <a:pt x="77541" y="314325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94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Sykehus vs primærhelsetjenesten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31850753"/>
              </p:ext>
            </p:extLst>
          </p:nvPr>
        </p:nvGraphicFramePr>
        <p:xfrm>
          <a:off x="175846" y="5571461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743300025"/>
              </p:ext>
            </p:extLst>
          </p:nvPr>
        </p:nvGraphicFramePr>
        <p:xfrm>
          <a:off x="328246" y="5723861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10950708"/>
              </p:ext>
            </p:extLst>
          </p:nvPr>
        </p:nvGraphicFramePr>
        <p:xfrm>
          <a:off x="1407042" y="537423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935813126"/>
              </p:ext>
            </p:extLst>
          </p:nvPr>
        </p:nvGraphicFramePr>
        <p:xfrm>
          <a:off x="1559442" y="552663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732769043"/>
              </p:ext>
            </p:extLst>
          </p:nvPr>
        </p:nvGraphicFramePr>
        <p:xfrm>
          <a:off x="2638238" y="548180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977778909"/>
              </p:ext>
            </p:extLst>
          </p:nvPr>
        </p:nvGraphicFramePr>
        <p:xfrm>
          <a:off x="2790638" y="563420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584599397"/>
              </p:ext>
            </p:extLst>
          </p:nvPr>
        </p:nvGraphicFramePr>
        <p:xfrm>
          <a:off x="3482436" y="5797237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567884085"/>
              </p:ext>
            </p:extLst>
          </p:nvPr>
        </p:nvGraphicFramePr>
        <p:xfrm>
          <a:off x="3095438" y="593900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59659829"/>
              </p:ext>
            </p:extLst>
          </p:nvPr>
        </p:nvGraphicFramePr>
        <p:xfrm>
          <a:off x="3717034" y="49797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1619886744"/>
              </p:ext>
            </p:extLst>
          </p:nvPr>
        </p:nvGraphicFramePr>
        <p:xfrm>
          <a:off x="2943038" y="5284577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714700036"/>
              </p:ext>
            </p:extLst>
          </p:nvPr>
        </p:nvGraphicFramePr>
        <p:xfrm>
          <a:off x="4021834" y="52845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000009612"/>
              </p:ext>
            </p:extLst>
          </p:nvPr>
        </p:nvGraphicFramePr>
        <p:xfrm>
          <a:off x="4174234" y="54369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7" r:lo="rId58" r:qs="rId59" r:cs="rId60"/>
          </a:graphicData>
        </a:graphic>
      </p:graphicFrame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1731223168"/>
              </p:ext>
            </p:extLst>
          </p:nvPr>
        </p:nvGraphicFramePr>
        <p:xfrm>
          <a:off x="4326634" y="55893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2" r:lo="rId63" r:qs="rId64" r:cs="rId65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3707855231"/>
              </p:ext>
            </p:extLst>
          </p:nvPr>
        </p:nvGraphicFramePr>
        <p:xfrm>
          <a:off x="4479034" y="57417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7" r:lo="rId68" r:qs="rId69" r:cs="rId70"/>
          </a:graphicData>
        </a:graphic>
      </p:graphicFrame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913682057"/>
              </p:ext>
            </p:extLst>
          </p:nvPr>
        </p:nvGraphicFramePr>
        <p:xfrm>
          <a:off x="4631434" y="589417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2" r:lo="rId73" r:qs="rId74" r:cs="rId75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005389947"/>
              </p:ext>
            </p:extLst>
          </p:nvPr>
        </p:nvGraphicFramePr>
        <p:xfrm>
          <a:off x="5551288" y="50979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7" r:lo="rId78" r:qs="rId79" r:cs="rId80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3260800942"/>
              </p:ext>
            </p:extLst>
          </p:nvPr>
        </p:nvGraphicFramePr>
        <p:xfrm>
          <a:off x="5703688" y="52503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2" r:lo="rId83" r:qs="rId84" r:cs="rId85"/>
          </a:graphicData>
        </a:graphic>
      </p:graphicFrame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2134360711"/>
              </p:ext>
            </p:extLst>
          </p:nvPr>
        </p:nvGraphicFramePr>
        <p:xfrm>
          <a:off x="5551288" y="567903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7" r:lo="rId88" r:qs="rId89" r:cs="rId90"/>
          </a:graphicData>
        </a:graphic>
      </p:graphicFrame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3460136148"/>
              </p:ext>
            </p:extLst>
          </p:nvPr>
        </p:nvGraphicFramePr>
        <p:xfrm>
          <a:off x="6008488" y="55551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2" r:lo="rId93" r:qs="rId94" r:cs="rId95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1196801512"/>
              </p:ext>
            </p:extLst>
          </p:nvPr>
        </p:nvGraphicFramePr>
        <p:xfrm>
          <a:off x="6484226" y="5167620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7" r:lo="rId98" r:qs="rId99" r:cs="rId100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3812764620"/>
              </p:ext>
            </p:extLst>
          </p:nvPr>
        </p:nvGraphicFramePr>
        <p:xfrm>
          <a:off x="6934884" y="458532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2" r:lo="rId103" r:qs="rId104" r:cs="rId105"/>
          </a:graphicData>
        </a:graphic>
      </p:graphicFrame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1877408802"/>
              </p:ext>
            </p:extLst>
          </p:nvPr>
        </p:nvGraphicFramePr>
        <p:xfrm>
          <a:off x="6313288" y="58599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7" r:lo="rId108" r:qs="rId109" r:cs="rId110"/>
          </a:graphicData>
        </a:graphic>
      </p:graphicFrame>
      <p:graphicFrame>
        <p:nvGraphicFramePr>
          <p:cNvPr id="43" name="Diagram 42"/>
          <p:cNvGraphicFramePr/>
          <p:nvPr>
            <p:extLst>
              <p:ext uri="{D42A27DB-BD31-4B8C-83A1-F6EECF244321}">
                <p14:modId xmlns:p14="http://schemas.microsoft.com/office/powerpoint/2010/main" val="1046377285"/>
              </p:ext>
            </p:extLst>
          </p:nvPr>
        </p:nvGraphicFramePr>
        <p:xfrm>
          <a:off x="7544484" y="562061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2" r:lo="rId113" r:qs="rId114" r:cs="rId115"/>
          </a:graphicData>
        </a:graphic>
      </p:graphicFrame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2164926501"/>
              </p:ext>
            </p:extLst>
          </p:nvPr>
        </p:nvGraphicFramePr>
        <p:xfrm>
          <a:off x="7239684" y="489012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7" r:lo="rId118" r:qs="rId119" r:cs="rId120"/>
          </a:graphicData>
        </a:graphic>
      </p:graphicFrame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626637892"/>
              </p:ext>
            </p:extLst>
          </p:nvPr>
        </p:nvGraphicFramePr>
        <p:xfrm>
          <a:off x="7392084" y="504252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2" r:lo="rId123" r:qs="rId124" r:cs="rId125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1339578452"/>
              </p:ext>
            </p:extLst>
          </p:nvPr>
        </p:nvGraphicFramePr>
        <p:xfrm>
          <a:off x="7544484" y="519492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7" r:lo="rId128" r:qs="rId129" r:cs="rId130"/>
          </a:graphicData>
        </a:graphic>
      </p:graphicFrame>
      <p:graphicFrame>
        <p:nvGraphicFramePr>
          <p:cNvPr id="47" name="Diagram 46"/>
          <p:cNvGraphicFramePr/>
          <p:nvPr>
            <p:extLst>
              <p:ext uri="{D42A27DB-BD31-4B8C-83A1-F6EECF244321}">
                <p14:modId xmlns:p14="http://schemas.microsoft.com/office/powerpoint/2010/main" val="2314161700"/>
              </p:ext>
            </p:extLst>
          </p:nvPr>
        </p:nvGraphicFramePr>
        <p:xfrm>
          <a:off x="1157861" y="454049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2" r:lo="rId133" r:qs="rId134" r:cs="rId135"/>
          </a:graphicData>
        </a:graphic>
      </p:graphicFrame>
      <p:graphicFrame>
        <p:nvGraphicFramePr>
          <p:cNvPr id="48" name="Diagram 47"/>
          <p:cNvGraphicFramePr/>
          <p:nvPr>
            <p:extLst>
              <p:ext uri="{D42A27DB-BD31-4B8C-83A1-F6EECF244321}">
                <p14:modId xmlns:p14="http://schemas.microsoft.com/office/powerpoint/2010/main" val="40643163"/>
              </p:ext>
            </p:extLst>
          </p:nvPr>
        </p:nvGraphicFramePr>
        <p:xfrm>
          <a:off x="435935" y="4842076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7" r:lo="rId138" r:qs="rId139" r:cs="rId140"/>
          </a:graphicData>
        </a:graphic>
      </p:graphicFrame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2149816828"/>
              </p:ext>
            </p:extLst>
          </p:nvPr>
        </p:nvGraphicFramePr>
        <p:xfrm>
          <a:off x="435935" y="50979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2" r:lo="rId143" r:qs="rId144" r:cs="rId145"/>
          </a:graphicData>
        </a:graphic>
      </p:graphicFrame>
      <p:graphicFrame>
        <p:nvGraphicFramePr>
          <p:cNvPr id="50" name="Diagram 49"/>
          <p:cNvGraphicFramePr/>
          <p:nvPr>
            <p:extLst>
              <p:ext uri="{D42A27DB-BD31-4B8C-83A1-F6EECF244321}">
                <p14:modId xmlns:p14="http://schemas.microsoft.com/office/powerpoint/2010/main" val="2406179143"/>
              </p:ext>
            </p:extLst>
          </p:nvPr>
        </p:nvGraphicFramePr>
        <p:xfrm>
          <a:off x="5182557" y="537423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7" r:lo="rId148" r:qs="rId149" r:cs="rId150"/>
          </a:graphicData>
        </a:graphic>
      </p:graphicFrame>
      <p:graphicFrame>
        <p:nvGraphicFramePr>
          <p:cNvPr id="51" name="Diagram 50"/>
          <p:cNvGraphicFramePr/>
          <p:nvPr>
            <p:extLst>
              <p:ext uri="{D42A27DB-BD31-4B8C-83A1-F6EECF244321}">
                <p14:modId xmlns:p14="http://schemas.microsoft.com/office/powerpoint/2010/main" val="966056059"/>
              </p:ext>
            </p:extLst>
          </p:nvPr>
        </p:nvGraphicFramePr>
        <p:xfrm>
          <a:off x="1597069" y="4947154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2" r:lo="rId153" r:qs="rId154" r:cs="rId155"/>
          </a:graphicData>
        </a:graphic>
      </p:graphicFrame>
      <p:graphicFrame>
        <p:nvGraphicFramePr>
          <p:cNvPr id="52" name="Diagram 51"/>
          <p:cNvGraphicFramePr/>
          <p:nvPr>
            <p:extLst>
              <p:ext uri="{D42A27DB-BD31-4B8C-83A1-F6EECF244321}">
                <p14:modId xmlns:p14="http://schemas.microsoft.com/office/powerpoint/2010/main" val="3437861353"/>
              </p:ext>
            </p:extLst>
          </p:nvPr>
        </p:nvGraphicFramePr>
        <p:xfrm>
          <a:off x="4643159" y="5053154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7" r:lo="rId158" r:qs="rId159" r:cs="rId160"/>
          </a:graphicData>
        </a:graphic>
      </p:graphicFrame>
      <p:graphicFrame>
        <p:nvGraphicFramePr>
          <p:cNvPr id="53" name="Diagram 52"/>
          <p:cNvGraphicFramePr/>
          <p:nvPr>
            <p:extLst>
              <p:ext uri="{D42A27DB-BD31-4B8C-83A1-F6EECF244321}">
                <p14:modId xmlns:p14="http://schemas.microsoft.com/office/powerpoint/2010/main" val="2061147336"/>
              </p:ext>
            </p:extLst>
          </p:nvPr>
        </p:nvGraphicFramePr>
        <p:xfrm>
          <a:off x="2169042" y="509798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2" r:lo="rId163" r:qs="rId164" r:cs="rId165"/>
          </a:graphicData>
        </a:graphic>
      </p:graphicFrame>
      <p:graphicFrame>
        <p:nvGraphicFramePr>
          <p:cNvPr id="54" name="Diagram 53"/>
          <p:cNvGraphicFramePr/>
          <p:nvPr>
            <p:extLst>
              <p:ext uri="{D42A27DB-BD31-4B8C-83A1-F6EECF244321}">
                <p14:modId xmlns:p14="http://schemas.microsoft.com/office/powerpoint/2010/main" val="2006434036"/>
              </p:ext>
            </p:extLst>
          </p:nvPr>
        </p:nvGraphicFramePr>
        <p:xfrm>
          <a:off x="3247838" y="4759381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7" r:lo="rId168" r:qs="rId169" r:cs="rId170"/>
          </a:graphicData>
        </a:graphic>
      </p:graphicFrame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881123532"/>
              </p:ext>
            </p:extLst>
          </p:nvPr>
        </p:nvGraphicFramePr>
        <p:xfrm>
          <a:off x="2403640" y="4603762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2" r:lo="rId173" r:qs="rId174" r:cs="rId175"/>
          </a:graphicData>
        </a:graphic>
      </p:graphicFrame>
      <p:graphicFrame>
        <p:nvGraphicFramePr>
          <p:cNvPr id="56" name="Diagram 55"/>
          <p:cNvGraphicFramePr/>
          <p:nvPr>
            <p:extLst>
              <p:ext uri="{D42A27DB-BD31-4B8C-83A1-F6EECF244321}">
                <p14:modId xmlns:p14="http://schemas.microsoft.com/office/powerpoint/2010/main" val="296908185"/>
              </p:ext>
            </p:extLst>
          </p:nvPr>
        </p:nvGraphicFramePr>
        <p:xfrm>
          <a:off x="3823635" y="456215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7" r:lo="rId178" r:qs="rId179" r:cs="rId180"/>
          </a:graphicData>
        </a:graphic>
      </p:graphicFrame>
      <p:graphicFrame>
        <p:nvGraphicFramePr>
          <p:cNvPr id="57" name="Diagram 56"/>
          <p:cNvGraphicFramePr/>
          <p:nvPr>
            <p:extLst>
              <p:ext uri="{D42A27DB-BD31-4B8C-83A1-F6EECF244321}">
                <p14:modId xmlns:p14="http://schemas.microsoft.com/office/powerpoint/2010/main" val="4090056202"/>
              </p:ext>
            </p:extLst>
          </p:nvPr>
        </p:nvGraphicFramePr>
        <p:xfrm>
          <a:off x="2563268" y="486688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2" r:lo="rId183" r:qs="rId184" r:cs="rId185"/>
          </a:graphicData>
        </a:graphic>
      </p:graphicFrame>
      <p:graphicFrame>
        <p:nvGraphicFramePr>
          <p:cNvPr id="58" name="Diagram 57"/>
          <p:cNvGraphicFramePr/>
          <p:nvPr>
            <p:extLst>
              <p:ext uri="{D42A27DB-BD31-4B8C-83A1-F6EECF244321}">
                <p14:modId xmlns:p14="http://schemas.microsoft.com/office/powerpoint/2010/main" val="483857512"/>
              </p:ext>
            </p:extLst>
          </p:nvPr>
        </p:nvGraphicFramePr>
        <p:xfrm>
          <a:off x="5405430" y="4842076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7" r:lo="rId188" r:qs="rId189" r:cs="rId190"/>
          </a:graphicData>
        </a:graphic>
      </p:graphicFrame>
      <p:graphicFrame>
        <p:nvGraphicFramePr>
          <p:cNvPr id="59" name="Diagram 58"/>
          <p:cNvGraphicFramePr/>
          <p:nvPr>
            <p:extLst>
              <p:ext uri="{D42A27DB-BD31-4B8C-83A1-F6EECF244321}">
                <p14:modId xmlns:p14="http://schemas.microsoft.com/office/powerpoint/2010/main" val="1866555331"/>
              </p:ext>
            </p:extLst>
          </p:nvPr>
        </p:nvGraphicFramePr>
        <p:xfrm>
          <a:off x="7627635" y="4749927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2" r:lo="rId193" r:qs="rId194" r:cs="rId195"/>
          </a:graphicData>
        </a:graphic>
      </p:graphicFrame>
      <p:graphicFrame>
        <p:nvGraphicFramePr>
          <p:cNvPr id="60" name="Diagram 59"/>
          <p:cNvGraphicFramePr/>
          <p:nvPr>
            <p:extLst>
              <p:ext uri="{D42A27DB-BD31-4B8C-83A1-F6EECF244321}">
                <p14:modId xmlns:p14="http://schemas.microsoft.com/office/powerpoint/2010/main" val="3414817489"/>
              </p:ext>
            </p:extLst>
          </p:nvPr>
        </p:nvGraphicFramePr>
        <p:xfrm>
          <a:off x="5469090" y="458532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7" r:lo="rId198" r:qs="rId199" r:cs="rId200"/>
          </a:graphicData>
        </a:graphic>
      </p:graphicFrame>
      <p:graphicFrame>
        <p:nvGraphicFramePr>
          <p:cNvPr id="61" name="Diagram 60"/>
          <p:cNvGraphicFramePr/>
          <p:nvPr>
            <p:extLst>
              <p:ext uri="{D42A27DB-BD31-4B8C-83A1-F6EECF244321}">
                <p14:modId xmlns:p14="http://schemas.microsoft.com/office/powerpoint/2010/main" val="594427368"/>
              </p:ext>
            </p:extLst>
          </p:nvPr>
        </p:nvGraphicFramePr>
        <p:xfrm>
          <a:off x="6313288" y="4704639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2" r:lo="rId203" r:qs="rId204" r:cs="rId205"/>
          </a:graphicData>
        </a:graphic>
      </p:graphicFrame>
      <p:graphicFrame>
        <p:nvGraphicFramePr>
          <p:cNvPr id="62" name="Diagram 61"/>
          <p:cNvGraphicFramePr/>
          <p:nvPr>
            <p:extLst>
              <p:ext uri="{D42A27DB-BD31-4B8C-83A1-F6EECF244321}">
                <p14:modId xmlns:p14="http://schemas.microsoft.com/office/powerpoint/2010/main" val="3076873209"/>
              </p:ext>
            </p:extLst>
          </p:nvPr>
        </p:nvGraphicFramePr>
        <p:xfrm>
          <a:off x="4561232" y="466965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7" r:lo="rId208" r:qs="rId209" r:cs="rId210"/>
          </a:graphicData>
        </a:graphic>
      </p:graphicFrame>
      <p:graphicFrame>
        <p:nvGraphicFramePr>
          <p:cNvPr id="63" name="Diagram 62"/>
          <p:cNvGraphicFramePr/>
          <p:nvPr>
            <p:extLst>
              <p:ext uri="{D42A27DB-BD31-4B8C-83A1-F6EECF244321}">
                <p14:modId xmlns:p14="http://schemas.microsoft.com/office/powerpoint/2010/main" val="2906119159"/>
              </p:ext>
            </p:extLst>
          </p:nvPr>
        </p:nvGraphicFramePr>
        <p:xfrm>
          <a:off x="6331555" y="4462455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2" r:lo="rId213" r:qs="rId214" r:cs="rId215"/>
          </a:graphicData>
        </a:graphic>
      </p:graphicFrame>
      <p:graphicFrame>
        <p:nvGraphicFramePr>
          <p:cNvPr id="64" name="Diagram 63"/>
          <p:cNvGraphicFramePr/>
          <p:nvPr>
            <p:extLst>
              <p:ext uri="{D42A27DB-BD31-4B8C-83A1-F6EECF244321}">
                <p14:modId xmlns:p14="http://schemas.microsoft.com/office/powerpoint/2010/main" val="4186528778"/>
              </p:ext>
            </p:extLst>
          </p:nvPr>
        </p:nvGraphicFramePr>
        <p:xfrm>
          <a:off x="923263" y="5752409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7" r:lo="rId218" r:qs="rId219" r:cs="rId220"/>
          </a:graphicData>
        </a:graphic>
      </p:graphicFrame>
      <p:graphicFrame>
        <p:nvGraphicFramePr>
          <p:cNvPr id="65" name="Diagram 64"/>
          <p:cNvGraphicFramePr/>
          <p:nvPr>
            <p:extLst>
              <p:ext uri="{D42A27DB-BD31-4B8C-83A1-F6EECF244321}">
                <p14:modId xmlns:p14="http://schemas.microsoft.com/office/powerpoint/2010/main" val="1448228564"/>
              </p:ext>
            </p:extLst>
          </p:nvPr>
        </p:nvGraphicFramePr>
        <p:xfrm>
          <a:off x="1697259" y="597090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2" r:lo="rId223" r:qs="rId224" r:cs="rId225"/>
          </a:graphicData>
        </a:graphic>
      </p:graphicFrame>
      <p:graphicFrame>
        <p:nvGraphicFramePr>
          <p:cNvPr id="66" name="Diagram 65"/>
          <p:cNvGraphicFramePr/>
          <p:nvPr>
            <p:extLst>
              <p:ext uri="{D42A27DB-BD31-4B8C-83A1-F6EECF244321}">
                <p14:modId xmlns:p14="http://schemas.microsoft.com/office/powerpoint/2010/main" val="3797334257"/>
              </p:ext>
            </p:extLst>
          </p:nvPr>
        </p:nvGraphicFramePr>
        <p:xfrm>
          <a:off x="4713632" y="482205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7" r:lo="rId228" r:qs="rId229" r:cs="rId230"/>
          </a:graphicData>
        </a:graphic>
      </p:graphicFrame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1088215455"/>
              </p:ext>
            </p:extLst>
          </p:nvPr>
        </p:nvGraphicFramePr>
        <p:xfrm>
          <a:off x="4866032" y="497445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2" r:lo="rId233" r:qs="rId234" r:cs="rId235"/>
          </a:graphicData>
        </a:graphic>
      </p:graphicFrame>
      <p:graphicFrame>
        <p:nvGraphicFramePr>
          <p:cNvPr id="68" name="Diagram 67"/>
          <p:cNvGraphicFramePr/>
          <p:nvPr>
            <p:extLst>
              <p:ext uri="{D42A27DB-BD31-4B8C-83A1-F6EECF244321}">
                <p14:modId xmlns:p14="http://schemas.microsoft.com/office/powerpoint/2010/main" val="1020212518"/>
              </p:ext>
            </p:extLst>
          </p:nvPr>
        </p:nvGraphicFramePr>
        <p:xfrm>
          <a:off x="7367821" y="592108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7" r:lo="rId238" r:qs="rId239" r:cs="rId240"/>
          </a:graphicData>
        </a:graphic>
      </p:graphicFrame>
      <p:graphicFrame>
        <p:nvGraphicFramePr>
          <p:cNvPr id="69" name="Diagram 68"/>
          <p:cNvGraphicFramePr/>
          <p:nvPr>
            <p:extLst>
              <p:ext uri="{D42A27DB-BD31-4B8C-83A1-F6EECF244321}">
                <p14:modId xmlns:p14="http://schemas.microsoft.com/office/powerpoint/2010/main" val="1253929015"/>
              </p:ext>
            </p:extLst>
          </p:nvPr>
        </p:nvGraphicFramePr>
        <p:xfrm>
          <a:off x="1157861" y="5216513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2" r:lo="rId243" r:qs="rId244" r:cs="rId245"/>
          </a:graphicData>
        </a:graphic>
      </p:graphicFrame>
      <p:graphicFrame>
        <p:nvGraphicFramePr>
          <p:cNvPr id="70" name="Diagram 69"/>
          <p:cNvGraphicFramePr/>
          <p:nvPr>
            <p:extLst>
              <p:ext uri="{D42A27DB-BD31-4B8C-83A1-F6EECF244321}">
                <p14:modId xmlns:p14="http://schemas.microsoft.com/office/powerpoint/2010/main" val="3375942604"/>
              </p:ext>
            </p:extLst>
          </p:nvPr>
        </p:nvGraphicFramePr>
        <p:xfrm>
          <a:off x="5323232" y="543165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7" r:lo="rId248" r:qs="rId249" r:cs="rId250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2959691180"/>
              </p:ext>
            </p:extLst>
          </p:nvPr>
        </p:nvGraphicFramePr>
        <p:xfrm>
          <a:off x="6934884" y="5423390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2" r:lo="rId253" r:qs="rId254" r:cs="rId255"/>
          </a:graphicData>
        </a:graphic>
      </p:graphicFrame>
      <p:graphicFrame>
        <p:nvGraphicFramePr>
          <p:cNvPr id="72" name="Diagram 71"/>
          <p:cNvGraphicFramePr/>
          <p:nvPr>
            <p:extLst>
              <p:ext uri="{D42A27DB-BD31-4B8C-83A1-F6EECF244321}">
                <p14:modId xmlns:p14="http://schemas.microsoft.com/office/powerpoint/2010/main" val="539556849"/>
              </p:ext>
            </p:extLst>
          </p:nvPr>
        </p:nvGraphicFramePr>
        <p:xfrm>
          <a:off x="3416324" y="5144381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7" r:lo="rId258" r:qs="rId259" r:cs="rId260"/>
          </a:graphicData>
        </a:graphic>
      </p:graphicFrame>
      <p:graphicFrame>
        <p:nvGraphicFramePr>
          <p:cNvPr id="73" name="Diagram 72"/>
          <p:cNvGraphicFramePr/>
          <p:nvPr>
            <p:extLst>
              <p:ext uri="{D42A27DB-BD31-4B8C-83A1-F6EECF244321}">
                <p14:modId xmlns:p14="http://schemas.microsoft.com/office/powerpoint/2010/main" val="3501619922"/>
              </p:ext>
            </p:extLst>
          </p:nvPr>
        </p:nvGraphicFramePr>
        <p:xfrm>
          <a:off x="5780432" y="5888858"/>
          <a:ext cx="1078796" cy="3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2" r:lo="rId263" r:qs="rId264" r:cs="rId265"/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4262430" y="263907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>
                <a:solidFill>
                  <a:srgbClr val="003871"/>
                </a:solidFill>
              </a:rPr>
              <a:t>?</a:t>
            </a:r>
          </a:p>
        </p:txBody>
      </p:sp>
      <p:cxnSp>
        <p:nvCxnSpPr>
          <p:cNvPr id="77" name="Straight Connector 76"/>
          <p:cNvCxnSpPr>
            <a:stCxn id="76" idx="2"/>
          </p:cNvCxnSpPr>
          <p:nvPr/>
        </p:nvCxnSpPr>
        <p:spPr>
          <a:xfrm flipH="1">
            <a:off x="1490911" y="3162290"/>
            <a:ext cx="3038219" cy="1187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6" idx="2"/>
          </p:cNvCxnSpPr>
          <p:nvPr/>
        </p:nvCxnSpPr>
        <p:spPr>
          <a:xfrm flipH="1">
            <a:off x="1643311" y="3162290"/>
            <a:ext cx="2885819" cy="1339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6" idx="2"/>
          </p:cNvCxnSpPr>
          <p:nvPr/>
        </p:nvCxnSpPr>
        <p:spPr>
          <a:xfrm flipH="1">
            <a:off x="1795712" y="3162290"/>
            <a:ext cx="2733418" cy="1492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948112" y="3162290"/>
            <a:ext cx="2613120" cy="1644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790638" y="3162290"/>
            <a:ext cx="1770594" cy="1441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6" idx="2"/>
          </p:cNvCxnSpPr>
          <p:nvPr/>
        </p:nvCxnSpPr>
        <p:spPr>
          <a:xfrm flipH="1">
            <a:off x="2403640" y="3162290"/>
            <a:ext cx="2125490" cy="2032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247838" y="3162290"/>
            <a:ext cx="1313394" cy="1423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6" idx="2"/>
          </p:cNvCxnSpPr>
          <p:nvPr/>
        </p:nvCxnSpPr>
        <p:spPr>
          <a:xfrm flipH="1">
            <a:off x="3391021" y="3162290"/>
            <a:ext cx="1138109" cy="1949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6" idx="2"/>
          </p:cNvCxnSpPr>
          <p:nvPr/>
        </p:nvCxnSpPr>
        <p:spPr>
          <a:xfrm flipH="1">
            <a:off x="4021834" y="3162290"/>
            <a:ext cx="507296" cy="127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6" idx="2"/>
          </p:cNvCxnSpPr>
          <p:nvPr/>
        </p:nvCxnSpPr>
        <p:spPr>
          <a:xfrm flipH="1">
            <a:off x="4174234" y="3162290"/>
            <a:ext cx="354896" cy="1300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6" idx="2"/>
          </p:cNvCxnSpPr>
          <p:nvPr/>
        </p:nvCxnSpPr>
        <p:spPr>
          <a:xfrm flipH="1">
            <a:off x="4326634" y="3162290"/>
            <a:ext cx="202496" cy="127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561232" y="3162290"/>
            <a:ext cx="0" cy="1203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76" idx="2"/>
          </p:cNvCxnSpPr>
          <p:nvPr/>
        </p:nvCxnSpPr>
        <p:spPr>
          <a:xfrm>
            <a:off x="4529130" y="3162290"/>
            <a:ext cx="489437" cy="1378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76" idx="2"/>
          </p:cNvCxnSpPr>
          <p:nvPr/>
        </p:nvCxnSpPr>
        <p:spPr>
          <a:xfrm>
            <a:off x="4529130" y="3162290"/>
            <a:ext cx="1263298" cy="1378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76" idx="2"/>
          </p:cNvCxnSpPr>
          <p:nvPr/>
        </p:nvCxnSpPr>
        <p:spPr>
          <a:xfrm>
            <a:off x="4529130" y="3162290"/>
            <a:ext cx="3190107" cy="127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6779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0" y="1695958"/>
            <a:ext cx="8756361" cy="37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3912" y="3623469"/>
            <a:ext cx="5257798" cy="5264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44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90" y="373077"/>
            <a:ext cx="4123520" cy="5843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41325" y="1600200"/>
            <a:ext cx="4381805" cy="4627563"/>
          </a:xfrm>
          <a:prstGeom prst="rect">
            <a:avLst/>
          </a:prstGeom>
        </p:spPr>
        <p:txBody>
          <a:bodyPr vert="horz" lIns="144000" tIns="18000" rIns="91440" bIns="45720" rtlCol="0">
            <a:normAutofit lnSpcReduction="10000"/>
          </a:bodyPr>
          <a:lstStyle>
            <a:lvl1pPr marL="342000" indent="-342900" algn="l" defTabSz="457200" rtl="0" eaLnBrk="1" latinLnBrk="0" hangingPunct="1">
              <a:spcBef>
                <a:spcPct val="20000"/>
              </a:spcBef>
              <a:buClr>
                <a:srgbClr val="2EC4BB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219993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2EC4BB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219993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2EC4BB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Lansert av helseministeren 7.januar 2016</a:t>
            </a:r>
          </a:p>
          <a:p>
            <a:r>
              <a:rPr lang="nb-NO" dirty="0"/>
              <a:t>20 tiltak, fordelt på:</a:t>
            </a:r>
          </a:p>
          <a:p>
            <a:pPr lvl="1"/>
            <a:r>
              <a:rPr lang="nb-NO" sz="1900" dirty="0"/>
              <a:t>Styrket nasjonal organisering </a:t>
            </a:r>
          </a:p>
          <a:p>
            <a:pPr lvl="1"/>
            <a:r>
              <a:rPr lang="nb-NO" sz="1900" dirty="0"/>
              <a:t>Tiltak overfor den generelle befolkningen </a:t>
            </a:r>
          </a:p>
          <a:p>
            <a:pPr lvl="1"/>
            <a:r>
              <a:rPr lang="nb-NO" sz="1900" dirty="0"/>
              <a:t>Tiltak rettet mot fastleger og legevaktsleger</a:t>
            </a:r>
          </a:p>
          <a:p>
            <a:pPr lvl="1"/>
            <a:r>
              <a:rPr lang="nb-NO" sz="1900" dirty="0"/>
              <a:t>Tiltak rettet mot spesialisthelsetjenesten</a:t>
            </a:r>
          </a:p>
          <a:p>
            <a:pPr lvl="1"/>
            <a:r>
              <a:rPr lang="nb-NO" sz="1900" dirty="0"/>
              <a:t>Tiltak rettet mot kommunale helseinstitusjoner</a:t>
            </a:r>
          </a:p>
          <a:p>
            <a:pPr lvl="1"/>
            <a:r>
              <a:rPr lang="nb-NO" sz="1900" dirty="0"/>
              <a:t>Tiltak rettet mot tannhelsetjenesten</a:t>
            </a:r>
          </a:p>
        </p:txBody>
      </p:sp>
    </p:spTree>
    <p:extLst>
      <p:ext uri="{BB962C8B-B14F-4D97-AF65-F5344CB8AC3E}">
        <p14:creationId xmlns:p14="http://schemas.microsoft.com/office/powerpoint/2010/main" val="18138593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Styrket nasjonal organisering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Nasjonal styringsgruppe</a:t>
            </a:r>
          </a:p>
          <a:p>
            <a:r>
              <a:rPr lang="nb-NO" dirty="0"/>
              <a:t>Styrke ASP</a:t>
            </a:r>
          </a:p>
          <a:p>
            <a:r>
              <a:rPr lang="nb-NO" dirty="0"/>
              <a:t>Styrke regionale kompetansesentre for smittevern</a:t>
            </a:r>
          </a:p>
          <a:p>
            <a:r>
              <a:rPr lang="nb-NO" dirty="0"/>
              <a:t>Styrke fylkesmannens rolle i </a:t>
            </a:r>
            <a:r>
              <a:rPr lang="nb-NO" dirty="0" err="1"/>
              <a:t>antibiotikaarbeidet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4133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Tiltak overfor befolkningen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Informasjonsarbeid</a:t>
            </a:r>
          </a:p>
          <a:p>
            <a:r>
              <a:rPr lang="nb-NO" dirty="0"/>
              <a:t>Sikre høy barnevaksinasjon, opprette vaksinasjonsprogram for voksne</a:t>
            </a:r>
          </a:p>
          <a:p>
            <a:r>
              <a:rPr lang="nb-NO" dirty="0"/>
              <a:t>Bedre tilpassede pakningsstørrelser</a:t>
            </a:r>
          </a:p>
          <a:p>
            <a:r>
              <a:rPr lang="nb-NO" dirty="0"/>
              <a:t>Kortere gyldighetsperiode</a:t>
            </a:r>
          </a:p>
        </p:txBody>
      </p:sp>
    </p:spTree>
    <p:extLst>
      <p:ext uri="{BB962C8B-B14F-4D97-AF65-F5344CB8AC3E}">
        <p14:creationId xmlns:p14="http://schemas.microsoft.com/office/powerpoint/2010/main" val="3377719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Tiltak rettet mot fastleger og legevaktsleger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KUPP</a:t>
            </a:r>
          </a:p>
          <a:p>
            <a:r>
              <a:rPr lang="nb-NO" dirty="0"/>
              <a:t>Gjennomgang av egen forskrivning på gruppenivå</a:t>
            </a:r>
          </a:p>
          <a:p>
            <a:r>
              <a:rPr lang="nb-NO" dirty="0"/>
              <a:t>Elektronisk beslutningsstøtte</a:t>
            </a:r>
          </a:p>
          <a:p>
            <a:r>
              <a:rPr lang="nb-NO" dirty="0"/>
              <a:t>Innføring av diagnosekode på </a:t>
            </a:r>
            <a:r>
              <a:rPr lang="nb-NO" dirty="0" err="1"/>
              <a:t>antibiotikaresepter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20323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/>
              <a:t>KUPP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92350"/>
            <a:ext cx="8229600" cy="3579813"/>
          </a:xfrm>
        </p:spPr>
        <p:txBody>
          <a:bodyPr/>
          <a:lstStyle/>
          <a:p>
            <a:r>
              <a:rPr lang="en-US" dirty="0" err="1"/>
              <a:t>KUnnskapsbaserte</a:t>
            </a:r>
            <a:r>
              <a:rPr lang="en-US" dirty="0"/>
              <a:t> </a:t>
            </a:r>
            <a:r>
              <a:rPr lang="en-US" dirty="0" err="1"/>
              <a:t>oPPdateringsvisitter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forskriver</a:t>
            </a:r>
            <a:r>
              <a:rPr lang="en-US" dirty="0"/>
              <a:t>-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praksisnivå</a:t>
            </a:r>
            <a:endParaRPr lang="en-US" dirty="0"/>
          </a:p>
          <a:p>
            <a:r>
              <a:rPr lang="en-US"/>
              <a:t>“Academic </a:t>
            </a:r>
            <a:r>
              <a:rPr lang="en-US" dirty="0"/>
              <a:t>detailing”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modell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legemiddelindustrien</a:t>
            </a:r>
            <a:endParaRPr lang="en-US" dirty="0"/>
          </a:p>
          <a:p>
            <a:r>
              <a:rPr lang="nb-NO" dirty="0"/>
              <a:t>Effekt</a:t>
            </a:r>
            <a:r>
              <a:rPr lang="nb-NO"/>
              <a:t>: </a:t>
            </a:r>
            <a:r>
              <a:rPr lang="en-US"/>
              <a:t>“</a:t>
            </a:r>
            <a:r>
              <a:rPr lang="nb-NO"/>
              <a:t>4.8% forbedring</a:t>
            </a:r>
            <a:r>
              <a:rPr lang="en-US"/>
              <a:t> ”</a:t>
            </a:r>
            <a:r>
              <a:rPr lang="nb-NO"/>
              <a:t> </a:t>
            </a:r>
            <a:r>
              <a:rPr lang="nb-NO" dirty="0"/>
              <a:t>(Kunnskapssenteret)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  </a:t>
            </a:r>
            <a:endParaRPr lang="nb-NO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99654" y="4388580"/>
            <a:ext cx="7377546" cy="1903292"/>
            <a:chOff x="0" y="3883451"/>
            <a:chExt cx="7578436" cy="21263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0055"/>
              <a:ext cx="3774890" cy="210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890" y="3883451"/>
              <a:ext cx="3803546" cy="212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510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t="58139" b="12985"/>
          <a:stretch>
            <a:fillRect/>
          </a:stretch>
        </p:blipFill>
        <p:spPr bwMode="auto">
          <a:xfrm>
            <a:off x="1700213" y="3365500"/>
            <a:ext cx="64897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 t="61497" b="19502"/>
          <a:stretch>
            <a:fillRect/>
          </a:stretch>
        </p:blipFill>
        <p:spPr bwMode="auto">
          <a:xfrm>
            <a:off x="1658938" y="1227138"/>
            <a:ext cx="64690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kstSylinder 7"/>
          <p:cNvSpPr txBox="1">
            <a:spLocks noChangeArrowheads="1"/>
          </p:cNvSpPr>
          <p:nvPr/>
        </p:nvSpPr>
        <p:spPr bwMode="auto">
          <a:xfrm>
            <a:off x="4803775" y="6313488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nb-NO" sz="1600"/>
              <a:t>Costelloe et al. BMJ 2010:</a:t>
            </a:r>
            <a:r>
              <a:rPr lang="en-US" sz="1600"/>
              <a:t>349;c2096</a:t>
            </a:r>
            <a:endParaRPr lang="nb-NO" sz="160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17550" y="1328738"/>
            <a:ext cx="8937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/>
              <a:t>UVI</a:t>
            </a:r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endParaRPr lang="nb-NO"/>
          </a:p>
          <a:p>
            <a:pPr>
              <a:spcBef>
                <a:spcPct val="50000"/>
              </a:spcBef>
            </a:pPr>
            <a:br>
              <a:rPr lang="nb-NO"/>
            </a:br>
            <a:endParaRPr lang="nb-NO"/>
          </a:p>
          <a:p>
            <a:pPr>
              <a:spcBef>
                <a:spcPct val="50000"/>
              </a:spcBef>
            </a:pPr>
            <a:r>
              <a:rPr lang="nb-NO"/>
              <a:t>LVI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5834" y="269893"/>
            <a:ext cx="7866566" cy="97427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2800" dirty="0">
                <a:solidFill>
                  <a:srgbClr val="219993"/>
                </a:solidFill>
              </a:rPr>
              <a:t>Metaanalyse - Sammenheng mellom </a:t>
            </a:r>
            <a:r>
              <a:rPr lang="nb-NO" altLang="nb-NO" sz="2800" dirty="0" err="1">
                <a:solidFill>
                  <a:srgbClr val="219993"/>
                </a:solidFill>
              </a:rPr>
              <a:t>antibiotikabruk</a:t>
            </a:r>
            <a:r>
              <a:rPr lang="nb-NO" altLang="nb-NO" sz="2800" dirty="0">
                <a:solidFill>
                  <a:srgbClr val="219993"/>
                </a:solidFill>
              </a:rPr>
              <a:t> og resistens i behandlede pasienter </a:t>
            </a:r>
            <a:r>
              <a:rPr lang="nb-NO" altLang="nb-NO" sz="1900" dirty="0">
                <a:solidFill>
                  <a:srgbClr val="219993"/>
                </a:solidFill>
              </a:rPr>
              <a:t>(12 mndr etter behandling)</a:t>
            </a:r>
          </a:p>
        </p:txBody>
      </p:sp>
    </p:spTree>
    <p:extLst>
      <p:ext uri="{BB962C8B-B14F-4D97-AF65-F5344CB8AC3E}">
        <p14:creationId xmlns:p14="http://schemas.microsoft.com/office/powerpoint/2010/main" val="22292473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87629"/>
            <a:ext cx="8686800" cy="1528877"/>
          </a:xfrm>
        </p:spPr>
        <p:txBody>
          <a:bodyPr>
            <a:noAutofit/>
          </a:bodyPr>
          <a:lstStyle/>
          <a:p>
            <a:r>
              <a:rPr lang="nb-NO" sz="3200" dirty="0"/>
              <a:t>Gjennomgang av egen forskrivning på gruppenivå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010" y="2340864"/>
            <a:ext cx="4684713" cy="3785299"/>
          </a:xfrm>
        </p:spPr>
        <p:txBody>
          <a:bodyPr>
            <a:normAutofit/>
          </a:bodyPr>
          <a:lstStyle/>
          <a:p>
            <a:r>
              <a:rPr lang="nb-NO" sz="2400" dirty="0"/>
              <a:t>Etter modell fra Kollegabasert Terapiveiledning, en randomisert, kontrollert studie med 450 allmennleger </a:t>
            </a:r>
          </a:p>
          <a:p>
            <a:r>
              <a:rPr lang="nb-NO" sz="2400" dirty="0"/>
              <a:t>Intervensjon: legge frem og diskutere egne forskrivningsdata for foregående år; bli «sett i kortene» i en trygg ramme</a:t>
            </a:r>
            <a:endParaRPr lang="nb-NO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91" y="3004893"/>
            <a:ext cx="3545009" cy="23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14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Gjennomgang av egen forskrivning på gruppenivå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581976"/>
              </p:ext>
            </p:extLst>
          </p:nvPr>
        </p:nvGraphicFramePr>
        <p:xfrm>
          <a:off x="1177694" y="2639290"/>
          <a:ext cx="7065760" cy="312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5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/>
                    </a:p>
                  </a:txBody>
                  <a:tcPr marL="80387" marR="80387" marT="42863" marB="4286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dirty="0"/>
                    </a:p>
                  </a:txBody>
                  <a:tcPr marL="80387" marR="80387" marT="42863" marB="4286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400" dirty="0" err="1"/>
                        <a:t>Intervention</a:t>
                      </a:r>
                      <a:endParaRPr lang="nb-NO" sz="140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400" dirty="0"/>
                        <a:t>39 CME groups</a:t>
                      </a:r>
                      <a:endParaRPr lang="en-US" sz="1400" dirty="0"/>
                    </a:p>
                  </a:txBody>
                  <a:tcPr marL="80387" marR="80387" marT="42863" marB="4286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400" dirty="0"/>
                        <a:t>Control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400" dirty="0"/>
                        <a:t>40 CME groups</a:t>
                      </a:r>
                      <a:endParaRPr lang="en-US" sz="1400" dirty="0"/>
                    </a:p>
                  </a:txBody>
                  <a:tcPr marL="80387" marR="80387" marT="42863" marB="428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89"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 proportion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 of ARTI episodes with antibiotic prescription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87" marR="80387" marT="42863" marB="4286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Before intervention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31.7 (29.4 to 34.0)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32.7 (30.2 to 35.2)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After intervention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30.4 (27.9 to 32.8)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34.2 (31.5 to 37.0)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0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Change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-1.29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- 4.1% (relative)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+1.49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+ 4.6% (relative)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89"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 proportion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(95% CI) of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penicillinV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87" marR="80387" marT="42863" marB="4286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Before intervention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55.0 (50.8 to 59.2)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0" marR="60290" marT="89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54.8 (49.9 to 59.6)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0" marR="60290" marT="893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After intervention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46.2 (41.7 to 50.8)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0" marR="60290" marT="89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56.8 (51.8 to 61.9)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0" marR="60290" marT="893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4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Change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-8.74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-15.8% (relative)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+2.03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+3.7 % (relative)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0290" marR="6029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4747565" y="5266944"/>
            <a:ext cx="3247949" cy="585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/>
          <p:cNvSpPr/>
          <p:nvPr/>
        </p:nvSpPr>
        <p:spPr>
          <a:xfrm>
            <a:off x="4768295" y="4073384"/>
            <a:ext cx="3247949" cy="585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53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Tiltak rettet mot kommunale helseinstitusjoner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Bedre overvåkning</a:t>
            </a:r>
          </a:p>
          <a:p>
            <a:r>
              <a:rPr lang="nb-NO" dirty="0"/>
              <a:t>Bistand fra regionale kompetansesentre for smittevern</a:t>
            </a:r>
          </a:p>
          <a:p>
            <a:r>
              <a:rPr lang="nb-NO" dirty="0"/>
              <a:t>KUPP</a:t>
            </a:r>
          </a:p>
          <a:p>
            <a:r>
              <a:rPr lang="nb-NO" dirty="0"/>
              <a:t>Etterutdanningsgrupper for leger i kommunale helseinstitusjoner</a:t>
            </a:r>
          </a:p>
        </p:txBody>
      </p:sp>
    </p:spTree>
    <p:extLst>
      <p:ext uri="{BB962C8B-B14F-4D97-AF65-F5344CB8AC3E}">
        <p14:creationId xmlns:p14="http://schemas.microsoft.com/office/powerpoint/2010/main" val="3343942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>
            <a:normAutofit/>
          </a:bodyPr>
          <a:lstStyle/>
          <a:p>
            <a:r>
              <a:rPr lang="nb-NO" sz="2200">
                <a:solidFill>
                  <a:srgbClr val="FF0000"/>
                </a:solidFill>
              </a:rPr>
              <a:t>Repetisjon</a:t>
            </a:r>
            <a:br>
              <a:rPr lang="nb-NO"/>
            </a:br>
            <a:r>
              <a:rPr lang="nb-NO"/>
              <a:t>Forutsetninger for trygg reduksjon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92350"/>
            <a:ext cx="8229600" cy="3579813"/>
          </a:xfrm>
        </p:spPr>
        <p:txBody>
          <a:bodyPr>
            <a:normAutofit fontScale="92500" lnSpcReduction="10000"/>
          </a:bodyPr>
          <a:lstStyle/>
          <a:p>
            <a:r>
              <a:rPr lang="nb-NO" sz="3600" dirty="0"/>
              <a:t>Det er mulig å forebygge tilstander som krever antibiotikabehandling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og/eller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3600" dirty="0"/>
              <a:t>Det brukes antibiotika unødvendig</a:t>
            </a:r>
            <a:r>
              <a:rPr lang="nb-NO" dirty="0"/>
              <a:t>, </a:t>
            </a:r>
            <a:r>
              <a:rPr lang="nb-NO" sz="2400" dirty="0"/>
              <a:t>altså for tilstander der antibiotika ikke gir ekstra helsegevinst, eller der den individuelle helsegevinsten er liten og vurderes som mindre enn de individuelle og samfunnsmessige bivirkningene</a:t>
            </a:r>
          </a:p>
        </p:txBody>
      </p:sp>
      <p:sp>
        <p:nvSpPr>
          <p:cNvPr id="4" name="Oval 3"/>
          <p:cNvSpPr/>
          <p:nvPr/>
        </p:nvSpPr>
        <p:spPr>
          <a:xfrm>
            <a:off x="819302" y="3935580"/>
            <a:ext cx="8039405" cy="24359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9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49350"/>
            <a:ext cx="8229600" cy="1143000"/>
          </a:xfrm>
        </p:spPr>
        <p:txBody>
          <a:bodyPr/>
          <a:lstStyle/>
          <a:p>
            <a:r>
              <a:rPr lang="nb-NO"/>
              <a:t>Muligheter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92350"/>
            <a:ext cx="8229600" cy="3579813"/>
          </a:xfrm>
        </p:spPr>
        <p:txBody>
          <a:bodyPr/>
          <a:lstStyle/>
          <a:p>
            <a:endParaRPr lang="nb-NO"/>
          </a:p>
          <a:p>
            <a:r>
              <a:rPr lang="nb-NO"/>
              <a:t>å forebygge infeksjoner </a:t>
            </a:r>
          </a:p>
          <a:p>
            <a:r>
              <a:rPr lang="nb-NO"/>
              <a:t>å forebygge spredning av resistente mikrober </a:t>
            </a:r>
          </a:p>
          <a:p>
            <a:r>
              <a:rPr lang="nb-NO"/>
              <a:t>å sikre kunnskapsbaserte og oppdaterte retningslinjer </a:t>
            </a:r>
          </a:p>
          <a:p>
            <a:r>
              <a:rPr lang="nb-NO"/>
              <a:t>å implementere retningslinjene </a:t>
            </a:r>
          </a:p>
          <a:p>
            <a:endParaRPr lang="nb-NO"/>
          </a:p>
        </p:txBody>
      </p:sp>
      <p:sp>
        <p:nvSpPr>
          <p:cNvPr id="4" name="Oval 3"/>
          <p:cNvSpPr/>
          <p:nvPr/>
        </p:nvSpPr>
        <p:spPr>
          <a:xfrm>
            <a:off x="782726" y="3460091"/>
            <a:ext cx="7790688" cy="11850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51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Nasjonale faglige retningslinjer for antibiotikabruk i primærhelsetjenesten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2513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Nasjonale faglige retningslinjer for antibiotikabruk i primærhelsetjenesten</a:t>
            </a:r>
            <a:endParaRPr lang="nb-NO" sz="3200" dirty="0">
              <a:solidFill>
                <a:srgbClr val="219993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Utgitt første gang i 2008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3950" y="2728913"/>
            <a:ext cx="6881813" cy="4110037"/>
            <a:chOff x="1123950" y="1928813"/>
            <a:chExt cx="6881813" cy="411003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" y="2767013"/>
              <a:ext cx="207645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119" y="2767013"/>
              <a:ext cx="2176718" cy="327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238" y="1928813"/>
              <a:ext cx="686752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44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solidFill>
                  <a:srgbClr val="219993"/>
                </a:solidFill>
              </a:rPr>
              <a:t>Revisjon av retningslinjene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Forfatternettverk med 30 forfattere, i par; en allmennlege og en organspesialist</a:t>
            </a:r>
          </a:p>
          <a:p>
            <a:r>
              <a:rPr lang="nb-NO"/>
              <a:t>Revideres årlig</a:t>
            </a:r>
          </a:p>
          <a:p>
            <a:pPr lvl="1"/>
            <a:r>
              <a:rPr lang="nb-NO"/>
              <a:t>Nytt; barnekapittel, tannhelse, endring Klamydia og M.genitalium, i.v.-behandling på sykehjem, etter hvert: KAD-versjon</a:t>
            </a:r>
          </a:p>
          <a:p>
            <a:r>
              <a:rPr lang="nb-NO"/>
              <a:t>Utgitt som bok, kortversjon, elektronisk versjon, app</a:t>
            </a:r>
          </a:p>
          <a:p>
            <a:r>
              <a:rPr lang="nb-NO"/>
              <a:t>Tannlegeretningslinjer utsendt som hefte</a:t>
            </a:r>
          </a:p>
          <a:p>
            <a:r>
              <a:rPr lang="nb-NO"/>
              <a:t>Samarbeid med sykehusretningslinjene</a:t>
            </a:r>
          </a:p>
          <a:p>
            <a:r>
              <a:rPr lang="nb-NO"/>
              <a:t>Integrert i NEL, FEST etc</a:t>
            </a:r>
          </a:p>
        </p:txBody>
      </p:sp>
    </p:spTree>
    <p:extLst>
      <p:ext uri="{BB962C8B-B14F-4D97-AF65-F5344CB8AC3E}">
        <p14:creationId xmlns:p14="http://schemas.microsoft.com/office/powerpoint/2010/main" val="1930795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96"/>
            <a:ext cx="9144000" cy="59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319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707"/>
            <a:ext cx="9163557" cy="60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" y="1485478"/>
            <a:ext cx="87820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9320" y="366642"/>
            <a:ext cx="7470236" cy="666986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219993"/>
                </a:solidFill>
                <a:effectLst/>
                <a:latin typeface="Calibri" panose="020F0502020204030204" pitchFamily="34" charset="0"/>
              </a:rPr>
              <a:t>Tendenser i norsk </a:t>
            </a:r>
            <a:r>
              <a:rPr lang="nb-NO" sz="3600" dirty="0" err="1">
                <a:solidFill>
                  <a:srgbClr val="219993"/>
                </a:solidFill>
                <a:effectLst/>
                <a:latin typeface="Calibri" panose="020F0502020204030204" pitchFamily="34" charset="0"/>
              </a:rPr>
              <a:t>antibiotikabruk</a:t>
            </a:r>
            <a:endParaRPr lang="nb-NO" sz="3600" dirty="0">
              <a:solidFill>
                <a:srgbClr val="219993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362" y="1084333"/>
            <a:ext cx="8245117" cy="529699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nb-NO" sz="2000" dirty="0">
                <a:solidFill>
                  <a:schemeClr val="tx1">
                    <a:lumMod val="10000"/>
                  </a:schemeClr>
                </a:solidFill>
                <a:effectLst/>
              </a:rPr>
              <a:t>11% </a:t>
            </a:r>
            <a:r>
              <a:rPr lang="nb-NO" sz="2000">
                <a:solidFill>
                  <a:schemeClr val="tx1">
                    <a:lumMod val="10000"/>
                  </a:schemeClr>
                </a:solidFill>
                <a:effectLst/>
              </a:rPr>
              <a:t>økning de 10 årene frem til 2012, </a:t>
            </a:r>
            <a:r>
              <a:rPr lang="nb-NO" sz="2000" dirty="0">
                <a:solidFill>
                  <a:schemeClr val="tx1">
                    <a:lumMod val="10000"/>
                  </a:schemeClr>
                </a:solidFill>
                <a:effectLst/>
              </a:rPr>
              <a:t>uten endring i sykdomsbildet</a:t>
            </a:r>
          </a:p>
          <a:p>
            <a:pPr>
              <a:lnSpc>
                <a:spcPct val="80000"/>
              </a:lnSpc>
            </a:pPr>
            <a:endParaRPr lang="nb-NO" sz="2800" dirty="0"/>
          </a:p>
          <a:p>
            <a:pPr>
              <a:lnSpc>
                <a:spcPct val="80000"/>
              </a:lnSpc>
            </a:pPr>
            <a:endParaRPr lang="nb-NO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45384" y="6400144"/>
            <a:ext cx="2573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2EC4BB"/>
                </a:solidFill>
              </a:rPr>
              <a:t>NORM/NORM-VET 2013</a:t>
            </a:r>
          </a:p>
        </p:txBody>
      </p:sp>
    </p:spTree>
    <p:extLst>
      <p:ext uri="{BB962C8B-B14F-4D97-AF65-F5344CB8AC3E}">
        <p14:creationId xmlns:p14="http://schemas.microsoft.com/office/powerpoint/2010/main" val="100949998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5" descr="http://www.surenix.me/images/iPhone_4S_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69381"/>
            <a:ext cx="19812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2741634"/>
            <a:ext cx="2632076" cy="37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320" r="4116" b="1934"/>
          <a:stretch/>
        </p:blipFill>
        <p:spPr bwMode="auto">
          <a:xfrm>
            <a:off x="3762374" y="2760849"/>
            <a:ext cx="2514601" cy="364312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370274"/>
            <a:ext cx="1651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4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sz="3200" dirty="0">
                <a:solidFill>
                  <a:srgbClr val="219993"/>
                </a:solidFill>
              </a:rPr>
              <a:t>Hva er viktig </a:t>
            </a:r>
            <a:r>
              <a:rPr lang="nb-NO" sz="3200">
                <a:solidFill>
                  <a:srgbClr val="219993"/>
                </a:solidFill>
              </a:rPr>
              <a:t>for å unngå resistensutvikling</a:t>
            </a:r>
            <a:r>
              <a:rPr lang="nb-NO" sz="3200" dirty="0">
                <a:solidFill>
                  <a:srgbClr val="219993"/>
                </a:solidFill>
              </a:rPr>
              <a:t>?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dirty="0"/>
              <a:t>Holde et lavt totalforbruk av antibiotika</a:t>
            </a:r>
          </a:p>
          <a:p>
            <a:pPr eaLnBrk="1" hangingPunct="1"/>
            <a:r>
              <a:rPr lang="nb-NO" dirty="0"/>
              <a:t>Så stor andel av smalspektret antibiotika som mulig, </a:t>
            </a:r>
            <a:r>
              <a:rPr lang="nb-NO" dirty="0" err="1"/>
              <a:t>dvs</a:t>
            </a:r>
            <a:endParaRPr lang="nb-NO" dirty="0"/>
          </a:p>
          <a:p>
            <a:pPr lvl="1" eaLnBrk="1" hangingPunct="1"/>
            <a:r>
              <a:rPr lang="nb-NO" dirty="0"/>
              <a:t>Penicillin V for luftveisinfeksjoner</a:t>
            </a:r>
          </a:p>
          <a:p>
            <a:pPr lvl="1" eaLnBrk="1" hangingPunct="1"/>
            <a:r>
              <a:rPr lang="nb-NO" dirty="0" err="1"/>
              <a:t>Selexid</a:t>
            </a:r>
            <a:r>
              <a:rPr lang="nb-NO" dirty="0"/>
              <a:t>, </a:t>
            </a:r>
            <a:r>
              <a:rPr lang="nb-NO" dirty="0" err="1"/>
              <a:t>trimetoprim</a:t>
            </a:r>
            <a:r>
              <a:rPr lang="nb-NO" dirty="0"/>
              <a:t>, </a:t>
            </a:r>
            <a:r>
              <a:rPr lang="nb-NO" dirty="0" err="1"/>
              <a:t>Furadantin</a:t>
            </a:r>
            <a:r>
              <a:rPr lang="nb-NO" dirty="0"/>
              <a:t> for </a:t>
            </a:r>
            <a:r>
              <a:rPr lang="nb-NO" dirty="0" err="1"/>
              <a:t>uvi</a:t>
            </a:r>
            <a:endParaRPr lang="nb-NO" dirty="0"/>
          </a:p>
          <a:p>
            <a:pPr lvl="1" eaLnBrk="1" hangingPunct="1"/>
            <a:r>
              <a:rPr lang="nb-NO" dirty="0"/>
              <a:t>Diclocil for hudinfeksjoner</a:t>
            </a:r>
          </a:p>
          <a:p>
            <a:pPr eaLnBrk="1" hangingPunct="1"/>
            <a:r>
              <a:rPr lang="nb-NO" dirty="0"/>
              <a:t>Unngå makrolider og </a:t>
            </a:r>
            <a:r>
              <a:rPr lang="nb-NO" dirty="0" err="1"/>
              <a:t>ciprofloxacin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2315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Utvalgte områder for forbedring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Akutt bronkitt/langvarig hoste/ «lett lungebetennelse»</a:t>
            </a:r>
          </a:p>
          <a:p>
            <a:r>
              <a:rPr lang="nb-NO"/>
              <a:t>CRP-itt (Øvre luftveisinfeksjon)</a:t>
            </a:r>
          </a:p>
          <a:p>
            <a:r>
              <a:rPr lang="nb-NO"/>
              <a:t>Sinusitt</a:t>
            </a:r>
          </a:p>
          <a:p>
            <a:r>
              <a:rPr lang="nb-NO"/>
              <a:t>Ukomplisert cystitt</a:t>
            </a:r>
          </a:p>
          <a:p>
            <a:r>
              <a:rPr lang="nb-NO"/>
              <a:t>Genitale infeksjoner</a:t>
            </a:r>
          </a:p>
          <a:p>
            <a:r>
              <a:rPr lang="nb-NO"/>
              <a:t>Akne</a:t>
            </a:r>
          </a:p>
          <a:p>
            <a:r>
              <a:rPr lang="nb-NO"/>
              <a:t>Forebygging av UVI</a:t>
            </a:r>
          </a:p>
        </p:txBody>
      </p:sp>
    </p:spTree>
    <p:extLst>
      <p:ext uri="{BB962C8B-B14F-4D97-AF65-F5344CB8AC3E}">
        <p14:creationId xmlns:p14="http://schemas.microsoft.com/office/powerpoint/2010/main" val="32271655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/>
              <a:t>Akutt bronkitt/langvarig hoste/ «lett lungebetennelse»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Atypisk pneumoni</a:t>
            </a:r>
          </a:p>
          <a:p>
            <a:pPr lvl="1"/>
            <a:r>
              <a:rPr lang="nb-NO" sz="2000"/>
              <a:t>Positiv PCR skal ikke automatisk medføre behandling; klinikken er viktigst</a:t>
            </a:r>
          </a:p>
          <a:p>
            <a:pPr lvl="1"/>
            <a:r>
              <a:rPr lang="nb-NO" sz="2000"/>
              <a:t>Mycoplasma er uvanlig utenom epidemi</a:t>
            </a:r>
          </a:p>
          <a:p>
            <a:pPr lvl="1"/>
            <a:r>
              <a:rPr lang="nb-NO" sz="2000"/>
              <a:t>Anbefaling: PCR før behandling</a:t>
            </a:r>
          </a:p>
          <a:p>
            <a:r>
              <a:rPr lang="nb-NO"/>
              <a:t>Bronkitt er en viral sykdom</a:t>
            </a:r>
          </a:p>
          <a:p>
            <a:pPr lvl="1"/>
            <a:r>
              <a:rPr lang="nb-NO" sz="2000"/>
              <a:t>Viral bronkitt gir hoste i 3 uker</a:t>
            </a:r>
          </a:p>
        </p:txBody>
      </p:sp>
    </p:spTree>
    <p:extLst>
      <p:ext uri="{BB962C8B-B14F-4D97-AF65-F5344CB8AC3E}">
        <p14:creationId xmlns:p14="http://schemas.microsoft.com/office/powerpoint/2010/main" val="35679001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/>
              <a:t>CRP-itt (Øvre luftveisinfeksjon)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82" y="2292500"/>
            <a:ext cx="4131768" cy="3579262"/>
          </a:xfrm>
        </p:spPr>
        <p:txBody>
          <a:bodyPr>
            <a:normAutofit/>
          </a:bodyPr>
          <a:lstStyle/>
          <a:p>
            <a:r>
              <a:rPr lang="nb-NO"/>
              <a:t>Vanskelig…</a:t>
            </a:r>
          </a:p>
          <a:p>
            <a:r>
              <a:rPr lang="nb-NO"/>
              <a:t>Ingen egen diagnose i retningslinjene</a:t>
            </a:r>
          </a:p>
          <a:p>
            <a:r>
              <a:rPr lang="nb-NO"/>
              <a:t>Finn ut hvilket diagnostisk spørsmål CRP skal svare på før du tar testen</a:t>
            </a:r>
          </a:p>
        </p:txBody>
      </p:sp>
      <p:pic>
        <p:nvPicPr>
          <p:cNvPr id="4" name="Picture 4" descr="uncommon co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5325" y="2103377"/>
            <a:ext cx="4638675" cy="347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1004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Akutt sinusitt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Symptomer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varighet</a:t>
            </a:r>
            <a:r>
              <a:rPr lang="en-US" dirty="0"/>
              <a:t> over 7 </a:t>
            </a:r>
            <a:r>
              <a:rPr lang="en-US" dirty="0" err="1"/>
              <a:t>dager</a:t>
            </a:r>
            <a:r>
              <a:rPr lang="en-US" dirty="0"/>
              <a:t>			</a:t>
            </a:r>
          </a:p>
          <a:p>
            <a:pPr lvl="1"/>
            <a:r>
              <a:rPr lang="en-US" dirty="0"/>
              <a:t>purulent rhinorrhea</a:t>
            </a:r>
          </a:p>
          <a:p>
            <a:pPr lvl="1"/>
            <a:r>
              <a:rPr lang="en-US" dirty="0" err="1"/>
              <a:t>tannsmerter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dobbeltinnsykning</a:t>
            </a:r>
            <a:endParaRPr lang="en-US" dirty="0"/>
          </a:p>
          <a:p>
            <a:r>
              <a:rPr lang="en-US" dirty="0" err="1"/>
              <a:t>Tegn</a:t>
            </a:r>
            <a:endParaRPr lang="en-US" dirty="0"/>
          </a:p>
          <a:p>
            <a:pPr lvl="1"/>
            <a:r>
              <a:rPr lang="en-US" dirty="0"/>
              <a:t>purulent </a:t>
            </a:r>
            <a:r>
              <a:rPr lang="en-US" dirty="0" err="1"/>
              <a:t>sekret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nese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inspeksjon</a:t>
            </a:r>
            <a:endParaRPr lang="en-US" dirty="0"/>
          </a:p>
          <a:p>
            <a:r>
              <a:rPr lang="en-US" dirty="0" err="1"/>
              <a:t>Blodprøver</a:t>
            </a:r>
            <a:endParaRPr lang="en-US" dirty="0"/>
          </a:p>
          <a:p>
            <a:pPr lvl="1"/>
            <a:r>
              <a:rPr lang="en-US" dirty="0"/>
              <a:t>SR &gt;10 </a:t>
            </a:r>
            <a:r>
              <a:rPr lang="en-US" dirty="0" err="1"/>
              <a:t>menn</a:t>
            </a:r>
            <a:r>
              <a:rPr lang="en-US" dirty="0"/>
              <a:t>, SR &gt; 20 </a:t>
            </a:r>
            <a:r>
              <a:rPr lang="en-US" dirty="0" err="1"/>
              <a:t>kvinner</a:t>
            </a:r>
            <a:endParaRPr lang="en-US" dirty="0"/>
          </a:p>
          <a:p>
            <a:pPr lvl="1"/>
            <a:r>
              <a:rPr lang="en-US" dirty="0"/>
              <a:t>CRP &gt; </a:t>
            </a:r>
            <a:r>
              <a:rPr lang="en-US"/>
              <a:t>10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1831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err="1">
                <a:solidFill>
                  <a:schemeClr val="tx1"/>
                </a:solidFill>
              </a:rPr>
              <a:t>Clinical</a:t>
            </a:r>
            <a:r>
              <a:rPr lang="nb-NO" sz="3600" dirty="0">
                <a:solidFill>
                  <a:schemeClr val="tx1"/>
                </a:solidFill>
              </a:rPr>
              <a:t> </a:t>
            </a:r>
            <a:r>
              <a:rPr lang="nb-NO" sz="3600" dirty="0" err="1">
                <a:solidFill>
                  <a:schemeClr val="tx1"/>
                </a:solidFill>
              </a:rPr>
              <a:t>Evidence</a:t>
            </a:r>
            <a:r>
              <a:rPr lang="nb-NO" sz="3600" dirty="0">
                <a:solidFill>
                  <a:schemeClr val="tx1"/>
                </a:solidFill>
              </a:rPr>
              <a:t> (BMJ)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Har oppsummert sine konklusjoner </a:t>
            </a:r>
            <a:r>
              <a:rPr lang="nb-NO"/>
              <a:t>i to </a:t>
            </a:r>
            <a:r>
              <a:rPr lang="nb-NO" dirty="0"/>
              <a:t>settinger, ut fra foreliggende studier:</a:t>
            </a:r>
          </a:p>
          <a:p>
            <a:pPr lvl="1"/>
            <a:r>
              <a:rPr lang="nb-NO" dirty="0"/>
              <a:t>Med referansestandard: Moderat, </a:t>
            </a:r>
            <a:r>
              <a:rPr lang="nb-NO"/>
              <a:t>signifikant effekt av antibiotika, NNT </a:t>
            </a:r>
            <a:r>
              <a:rPr lang="nb-NO" dirty="0"/>
              <a:t>= 7</a:t>
            </a:r>
          </a:p>
          <a:p>
            <a:pPr lvl="1"/>
            <a:r>
              <a:rPr lang="nb-NO"/>
              <a:t>Uten referansestandard</a:t>
            </a:r>
            <a:r>
              <a:rPr lang="nb-NO" dirty="0"/>
              <a:t>: Ingen signifikant forskjell. Ikke indikasjon for behandling</a:t>
            </a:r>
          </a:p>
        </p:txBody>
      </p:sp>
    </p:spTree>
    <p:extLst>
      <p:ext uri="{BB962C8B-B14F-4D97-AF65-F5344CB8AC3E}">
        <p14:creationId xmlns:p14="http://schemas.microsoft.com/office/powerpoint/2010/main" val="29822829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>
                <a:solidFill>
                  <a:schemeClr val="tx1"/>
                </a:solidFill>
              </a:rPr>
              <a:t>Vent-og-se-resept</a:t>
            </a:r>
            <a:endParaRPr lang="nb-NO" sz="3600" dirty="0">
              <a:solidFill>
                <a:schemeClr val="tx1"/>
              </a:solidFill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Typisk fastlegestrategi</a:t>
            </a:r>
          </a:p>
          <a:p>
            <a:r>
              <a:rPr lang="nb-NO" dirty="0"/>
              <a:t>Gi med resept, vente </a:t>
            </a:r>
            <a:r>
              <a:rPr lang="nb-NO"/>
              <a:t>i f.eks. 3 </a:t>
            </a:r>
            <a:r>
              <a:rPr lang="nb-NO" dirty="0"/>
              <a:t>dager før den utløses</a:t>
            </a:r>
          </a:p>
          <a:p>
            <a:r>
              <a:rPr lang="nb-NO"/>
              <a:t>I Norge: 50</a:t>
            </a:r>
            <a:r>
              <a:rPr lang="nb-NO" dirty="0"/>
              <a:t>% henter resepten</a:t>
            </a:r>
          </a:p>
          <a:p>
            <a:r>
              <a:rPr lang="nb-NO"/>
              <a:t>Viktig </a:t>
            </a:r>
            <a:r>
              <a:rPr lang="nb-NO" dirty="0"/>
              <a:t>ikke å bli sovepute for å bli mer liberal med forskrivning</a:t>
            </a:r>
          </a:p>
        </p:txBody>
      </p:sp>
    </p:spTree>
    <p:extLst>
      <p:ext uri="{BB962C8B-B14F-4D97-AF65-F5344CB8AC3E}">
        <p14:creationId xmlns:p14="http://schemas.microsoft.com/office/powerpoint/2010/main" val="30521960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solidFill>
                  <a:schemeClr val="tx1"/>
                </a:solidFill>
              </a:rPr>
              <a:t>Akutt ukomplisert cystitt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7107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Ukomplisert </a:t>
            </a:r>
            <a:r>
              <a:rPr lang="nb-NO"/>
              <a:t>cystitt (kvinner 18-60)</a:t>
            </a:r>
            <a:endParaRPr lang="nb-NO" dirty="0"/>
          </a:p>
          <a:p>
            <a:pPr lvl="1"/>
            <a:r>
              <a:rPr lang="nb-NO"/>
              <a:t>Tre dagers behandling. Likestilt: trimetoprim</a:t>
            </a:r>
            <a:r>
              <a:rPr lang="nb-NO" dirty="0"/>
              <a:t>, </a:t>
            </a:r>
            <a:r>
              <a:rPr lang="nb-NO" dirty="0" err="1"/>
              <a:t>mecillinam</a:t>
            </a:r>
            <a:r>
              <a:rPr lang="nb-NO"/>
              <a:t>, nitrofurantoin. Nitrofurantoin bør brukes mer.</a:t>
            </a:r>
          </a:p>
          <a:p>
            <a:pPr lvl="1"/>
            <a:r>
              <a:rPr lang="nb-NO"/>
              <a:t>(NSAID?)</a:t>
            </a:r>
          </a:p>
          <a:p>
            <a:r>
              <a:rPr lang="nb-NO"/>
              <a:t>Unngå </a:t>
            </a:r>
            <a:r>
              <a:rPr lang="nb-NO" dirty="0"/>
              <a:t>bruk av </a:t>
            </a:r>
            <a:r>
              <a:rPr lang="nb-NO" dirty="0" err="1"/>
              <a:t>ciprofloxacin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40980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Genitale infeksjoner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Genital klamydiainfeksjon: Førstevalg er doksysyklin i 7 dager, ikke azitromycin</a:t>
            </a:r>
          </a:p>
          <a:p>
            <a:r>
              <a:rPr lang="nb-NO"/>
              <a:t>Mycoplasma genitalium: «ny» mikrobe – de lærde strides om hvor farlig den er. Høy resistens mot doksysyklin og makrolider – og også mot alternativet: moxifloksacin (registreringsfritak)</a:t>
            </a:r>
          </a:p>
          <a:p>
            <a:r>
              <a:rPr lang="nb-NO"/>
              <a:t>Anbefaling: Kun prøve på M. genitalium ved symptomer. Altså: ikke screening!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8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632700" cy="922337"/>
          </a:xfrm>
        </p:spPr>
        <p:txBody>
          <a:bodyPr>
            <a:normAutofit/>
          </a:bodyPr>
          <a:lstStyle/>
          <a:p>
            <a:pPr eaLnBrk="1" hangingPunct="1"/>
            <a:r>
              <a:rPr lang="nb-NO" sz="3200" dirty="0">
                <a:solidFill>
                  <a:srgbClr val="219993"/>
                </a:solidFill>
              </a:rPr>
              <a:t>Kjønn, alder og antibiotika i Norge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4" y="1116191"/>
            <a:ext cx="8006917" cy="552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595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Akne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Antibiotika kan hjelpe – pga antiinflammatorisk, ikke antibiotisk, effekt</a:t>
            </a:r>
          </a:p>
          <a:p>
            <a:r>
              <a:rPr lang="nb-NO"/>
              <a:t>Anbefaling: Ikke mer enn 3 måneders behandling – isotretinoin ved utilstrekkelig effekt. Praktisk problem: ventetid på hudlege?</a:t>
            </a:r>
            <a:endParaRPr lang="en-US"/>
          </a:p>
        </p:txBody>
      </p:sp>
      <p:pic>
        <p:nvPicPr>
          <p:cNvPr id="6146" name="Picture 2" descr="Bilderesultat for acne vulgari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59" y="4038600"/>
            <a:ext cx="3397791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85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Forebygging av UVI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Høy og økende bruk av metenamin (Hiprex) i Norge; kanskje bra med tanke på resistens ( – men ille  med tanke på statistikken…)</a:t>
            </a:r>
          </a:p>
          <a:p>
            <a:r>
              <a:rPr lang="nb-NO"/>
              <a:t>Bruken bør vurderes kritisk. Seponer ved </a:t>
            </a:r>
          </a:p>
          <a:p>
            <a:pPr lvl="1"/>
            <a:r>
              <a:rPr lang="nb-NO" sz="2000"/>
              <a:t>pH</a:t>
            </a:r>
            <a:r>
              <a:rPr lang="en-US" sz="2000"/>
              <a:t>&gt;6.5</a:t>
            </a:r>
          </a:p>
          <a:p>
            <a:pPr lvl="1"/>
            <a:r>
              <a:rPr lang="nb-NO" sz="2000"/>
              <a:t>Permanent kateter</a:t>
            </a:r>
          </a:p>
          <a:p>
            <a:pPr lvl="1"/>
            <a:r>
              <a:rPr lang="nb-NO" sz="2000"/>
              <a:t>Manglende effekt</a:t>
            </a:r>
          </a:p>
          <a:p>
            <a:r>
              <a:rPr lang="nb-NO"/>
              <a:t>Pågående forsknings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85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Retningslinjene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Vår hypotese: Behandling i henhold til retningslinjene gir mer fornøyde og friskere pasienter – samt minst 30% lavere antibiotikabruk</a:t>
            </a:r>
          </a:p>
          <a:p>
            <a:r>
              <a:rPr lang="nb-NO"/>
              <a:t>Utfordringen er å implementere retningslinjene </a:t>
            </a:r>
          </a:p>
        </p:txBody>
      </p:sp>
    </p:spTree>
    <p:extLst>
      <p:ext uri="{BB962C8B-B14F-4D97-AF65-F5344CB8AC3E}">
        <p14:creationId xmlns:p14="http://schemas.microsoft.com/office/powerpoint/2010/main" val="39370971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ASPs pågående prosjekter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Fagutvikling, forskning og kvalitetssikring av antibiotikabruk i primærhelsetjenesten</a:t>
            </a:r>
          </a:p>
          <a:p>
            <a:r>
              <a:rPr lang="nb-NO"/>
              <a:t>Informasjonsarbeid rettet mot befolkningen om antibiotika og resistens</a:t>
            </a:r>
          </a:p>
          <a:p>
            <a:r>
              <a:rPr lang="nb-NO"/>
              <a:t>Deltakelse i grunn-, videre- og etterutdanning av leger og annet helsepersonell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53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ASPs pågående prosjekter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Oppfølging av Handlingsplanen:</a:t>
            </a:r>
          </a:p>
          <a:p>
            <a:r>
              <a:rPr lang="nb-NO"/>
              <a:t>Fylkesvis kursing av sykehjemsleger/-sykepleiere</a:t>
            </a:r>
          </a:p>
          <a:p>
            <a:pPr lvl="1"/>
            <a:r>
              <a:rPr lang="nb-NO" sz="2000"/>
              <a:t>Utprøvingsfylke: Østfold</a:t>
            </a:r>
          </a:p>
          <a:p>
            <a:pPr lvl="1"/>
            <a:r>
              <a:rPr lang="nb-NO" sz="2000"/>
              <a:t>39 av 42 sykehjem deltok</a:t>
            </a:r>
          </a:p>
          <a:p>
            <a:pPr lvl="1"/>
            <a:r>
              <a:rPr lang="nb-NO" sz="2000"/>
              <a:t>Forbrukstall levert av apotekkjede</a:t>
            </a:r>
          </a:p>
          <a:p>
            <a:pPr lvl="1"/>
            <a:r>
              <a:rPr lang="nb-NO" sz="2000"/>
              <a:t>Gruppediskusjoner</a:t>
            </a:r>
          </a:p>
          <a:p>
            <a:r>
              <a:rPr lang="nb-NO"/>
              <a:t>Kontinuerlig revisjon av retningslinjene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20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ASPs pågående prosjekter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Oppfølging av Handlingsplanen:</a:t>
            </a:r>
          </a:p>
          <a:p>
            <a:r>
              <a:rPr lang="nb-NO"/>
              <a:t>Fylkesvis utrulling av tiltaket Gjennomgang av egen forskrivning på gruppenivå</a:t>
            </a:r>
          </a:p>
          <a:p>
            <a:pPr lvl="1"/>
            <a:r>
              <a:rPr lang="nb-NO" sz="2000"/>
              <a:t>RAK – Riktigere Antibiotikabruk i Kommunene</a:t>
            </a:r>
          </a:p>
          <a:p>
            <a:pPr lvl="1"/>
            <a:r>
              <a:rPr lang="nb-NO" sz="2000"/>
              <a:t>Utprøvingsfylke: Buskerud</a:t>
            </a:r>
          </a:p>
          <a:p>
            <a:pPr lvl="1"/>
            <a:r>
              <a:rPr lang="nb-NO" sz="2000"/>
              <a:t>40-50% av smågruppene påmeldt</a:t>
            </a:r>
          </a:p>
          <a:p>
            <a:pPr lvl="1"/>
            <a:r>
              <a:rPr lang="nb-NO" sz="2000"/>
              <a:t>Forbrukstall leveres av Reseptregisteret</a:t>
            </a:r>
          </a:p>
          <a:p>
            <a:pPr lvl="1"/>
            <a:r>
              <a:rPr lang="nb-NO" sz="2000"/>
              <a:t>Starter i november</a:t>
            </a:r>
          </a:p>
          <a:p>
            <a:pPr lvl="1"/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23762034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nb-NO" sz="3200" b="1">
                <a:latin typeface="+mj-lt"/>
              </a:rPr>
              <a:t>RAK</a:t>
            </a:r>
            <a:r>
              <a:rPr lang="nb-NO" sz="3200">
                <a:latin typeface="+mj-lt"/>
              </a:rPr>
              <a:t> – Riktigere Antibiotikabruk i Kommunene</a:t>
            </a:r>
            <a:endParaRPr lang="en-US" sz="2800">
              <a:latin typeface="+mj-lt"/>
            </a:endParaRPr>
          </a:p>
        </p:txBody>
      </p:sp>
      <p:pic>
        <p:nvPicPr>
          <p:cNvPr id="4" name="1Esw0NzMSbM?feature=player_detailpa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6750" y="2108895"/>
            <a:ext cx="6834187" cy="38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46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/>
              <a:t>RAK</a:t>
            </a:r>
            <a:r>
              <a:rPr lang="nb-NO" sz="3200"/>
              <a:t> – Riktigere Antibiotikabruk i Kommunene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Motiverende tiltak: Være minst like god som kollegene</a:t>
            </a:r>
          </a:p>
          <a:p>
            <a:r>
              <a:rPr lang="nb-NO"/>
              <a:t>Gjennomgang og eksponering av egen forskrivning sammen med kolleger i trygge rammer</a:t>
            </a:r>
          </a:p>
          <a:p>
            <a:r>
              <a:rPr lang="nb-NO"/>
              <a:t>Sette egne forbedringsmål og bruke egne tiltak for å nå målet</a:t>
            </a:r>
          </a:p>
          <a:p>
            <a:r>
              <a:rPr lang="nb-NO"/>
              <a:t>«Tiltaksbank»:</a:t>
            </a:r>
            <a:r>
              <a:rPr lang="en-US"/>
              <a:t> kommunikasjonstrening, vent-og-se-resept, “antibiotikafri resept”, bedre bruk av prøver, aktiv bruk av retningslinjene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85561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5301" y="1096776"/>
            <a:ext cx="7181850" cy="122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Figur 7</a:t>
            </a:r>
            <a:r>
              <a:rPr kumimoji="0" lang="nb-NO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  <a:t>. Prosentandel fenoxymetylpenicillin-resepter av alle LVI-AB resepter, ulike aldersgrupper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Bild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60139"/>
            <a:ext cx="7677150" cy="46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954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Times New Roman" pitchFamily="18" charset="0"/>
              </a:rPr>
            </a:br>
            <a:endParaRPr kumimoji="0" lang="en-US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215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/>
              <a:t>RAK</a:t>
            </a:r>
            <a:r>
              <a:rPr lang="nb-NO" sz="3200"/>
              <a:t> – Riktigere Antibiotikabruk i Kommunene</a:t>
            </a:r>
            <a:endParaRPr lang="en-US" sz="3200"/>
          </a:p>
        </p:txBody>
      </p:sp>
      <p:pic>
        <p:nvPicPr>
          <p:cNvPr id="4" name="Sa2KUE_JNt0?feature=player_detailpa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6750" y="2066032"/>
            <a:ext cx="6677025" cy="37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0829"/>
      </p:ext>
    </p:extLst>
  </p:cSld>
  <p:clrMapOvr>
    <a:masterClrMapping/>
  </p:clrMapOvr>
</p:sld>
</file>

<file path=ppt/theme/theme1.xml><?xml version="1.0" encoding="utf-8"?>
<a:theme xmlns:a="http://schemas.openxmlformats.org/drawingml/2006/main" name="AS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</Template>
  <TotalTime>8553</TotalTime>
  <Words>4247</Words>
  <Application>Microsoft Office PowerPoint</Application>
  <PresentationFormat>Skjermfremvisning (4:3)</PresentationFormat>
  <Paragraphs>1189</Paragraphs>
  <Slides>103</Slides>
  <Notes>8</Notes>
  <HiddenSlides>0</HiddenSlides>
  <MMClips>3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103</vt:i4>
      </vt:variant>
    </vt:vector>
  </HeadingPairs>
  <TitlesOfParts>
    <vt:vector size="111" baseType="lpstr">
      <vt:lpstr>宋体</vt:lpstr>
      <vt:lpstr>宋体</vt:lpstr>
      <vt:lpstr>Arial</vt:lpstr>
      <vt:lpstr>Calibri</vt:lpstr>
      <vt:lpstr>Impact</vt:lpstr>
      <vt:lpstr>Times New Roman</vt:lpstr>
      <vt:lpstr>ヒラギノ角ゴ Pro W3</vt:lpstr>
      <vt:lpstr>ASP</vt:lpstr>
      <vt:lpstr> Tiltak for riktigere antibiotikabruk i primærhelsetjenesten; Handlingsplanen og  Retningslinjene Smittevernkonferanse Møre og Romsdal  18. oktober 2016</vt:lpstr>
      <vt:lpstr>Disposisjon</vt:lpstr>
      <vt:lpstr>Har vi et problem? </vt:lpstr>
      <vt:lpstr>Sammenheng mellom antibiotikabruk og resistens</vt:lpstr>
      <vt:lpstr>PowerPoint-presentasjon</vt:lpstr>
      <vt:lpstr>PowerPoint-presentasjon</vt:lpstr>
      <vt:lpstr>PowerPoint-presentasjon</vt:lpstr>
      <vt:lpstr>Tendenser i norsk antibiotikabruk</vt:lpstr>
      <vt:lpstr>Kjønn, alder og antibiotika i Norge</vt:lpstr>
      <vt:lpstr>PowerPoint-presentasjon</vt:lpstr>
      <vt:lpstr>PowerPoint-presentasjon</vt:lpstr>
      <vt:lpstr>PowerPoint-presentasjon</vt:lpstr>
      <vt:lpstr>En beleilig krise</vt:lpstr>
      <vt:lpstr>PowerPoint-presentasjon</vt:lpstr>
      <vt:lpstr>PowerPoint-presentasjon</vt:lpstr>
      <vt:lpstr>PowerPoint-presentasjon</vt:lpstr>
      <vt:lpstr>PowerPoint-presentasjon</vt:lpstr>
      <vt:lpstr>Hvorfor 30 prosent?</vt:lpstr>
      <vt:lpstr>Hvorfor 30 prosent?</vt:lpstr>
      <vt:lpstr>30 prosent – hva? </vt:lpstr>
      <vt:lpstr>PowerPoint-presentasjon</vt:lpstr>
      <vt:lpstr>Forutsetninger for trygg reduksjon</vt:lpstr>
      <vt:lpstr>Muligheter</vt:lpstr>
      <vt:lpstr>Faglig bakgrunn</vt:lpstr>
      <vt:lpstr>Faglig bakgrunn</vt:lpstr>
      <vt:lpstr>Luftveisinfeksjoner</vt:lpstr>
      <vt:lpstr>Luftveisinfeksjoner</vt:lpstr>
      <vt:lpstr>Forskrivningsmønster (440 allmennleger) 142.900 luftveisepisoder, 47.831 antibiotikaresepter. 1 års data 2005  </vt:lpstr>
      <vt:lpstr>Variasjon i forskrivningsrate (440 leger)</vt:lpstr>
      <vt:lpstr>Variasjon i andel bruk av bredspektret (annet enn penicillin V) (440 leger)</vt:lpstr>
      <vt:lpstr>Luftveisinfeksjoner</vt:lpstr>
      <vt:lpstr>Luftveisinfeksjoner</vt:lpstr>
      <vt:lpstr>Forutsetninger for (unødvendig) antibiotikabruk</vt:lpstr>
      <vt:lpstr>Forutsetninger for (unødvendig) antibiotikabruk</vt:lpstr>
      <vt:lpstr>Forutsetninger for (unødvendig) antibiotikabruk</vt:lpstr>
      <vt:lpstr>Forutsetninger for (unødvendig) antibiotikabruk</vt:lpstr>
      <vt:lpstr>Forutsetninger for (unødvendig) antibiotikabruk</vt:lpstr>
      <vt:lpstr>PowerPoint-presentasjon</vt:lpstr>
      <vt:lpstr>95-100 %</vt:lpstr>
      <vt:lpstr>90-100 %</vt:lpstr>
      <vt:lpstr>90-100 %</vt:lpstr>
      <vt:lpstr>PowerPoint-presentasjon</vt:lpstr>
      <vt:lpstr>PowerPoint-presentasjon</vt:lpstr>
      <vt:lpstr>Hvorfor gjør vi som vi gjør?</vt:lpstr>
      <vt:lpstr>(Antatt) krav fra pasienten</vt:lpstr>
      <vt:lpstr>Diagnostisk usikkerhet</vt:lpstr>
      <vt:lpstr>Antatt krav fra pasienten</vt:lpstr>
      <vt:lpstr>Antatt krav fra pasienten</vt:lpstr>
      <vt:lpstr>Diagnostisk usikkerhet</vt:lpstr>
      <vt:lpstr>Diagnostisk usikkerhet</vt:lpstr>
      <vt:lpstr>Diagnostisk usikkerhet</vt:lpstr>
      <vt:lpstr>Hvorfor gjør vi som vi gjør?</vt:lpstr>
      <vt:lpstr>Tiltak overfor forskriver</vt:lpstr>
      <vt:lpstr>90-100 %</vt:lpstr>
      <vt:lpstr>90-100 %</vt:lpstr>
      <vt:lpstr>Prosess</vt:lpstr>
      <vt:lpstr>Prosess</vt:lpstr>
      <vt:lpstr>PowerPoint-presentasjon</vt:lpstr>
      <vt:lpstr>Tiltak</vt:lpstr>
      <vt:lpstr>Tiltak</vt:lpstr>
      <vt:lpstr>Sykehus vs primærhelsetjenesten</vt:lpstr>
      <vt:lpstr>Sykehus vs primærhelsetjenesten</vt:lpstr>
      <vt:lpstr>Sykehus vs primærhelsetjenesten</vt:lpstr>
      <vt:lpstr>PowerPoint-presentasjon</vt:lpstr>
      <vt:lpstr>PowerPoint-presentasjon</vt:lpstr>
      <vt:lpstr>Styrket nasjonal organisering </vt:lpstr>
      <vt:lpstr>Tiltak overfor befolkningen</vt:lpstr>
      <vt:lpstr>Tiltak rettet mot fastleger og legevaktsleger</vt:lpstr>
      <vt:lpstr>KUPP</vt:lpstr>
      <vt:lpstr>Gjennomgang av egen forskrivning på gruppenivå</vt:lpstr>
      <vt:lpstr>Gjennomgang av egen forskrivning på gruppenivå</vt:lpstr>
      <vt:lpstr>Tiltak rettet mot kommunale helseinstitusjoner</vt:lpstr>
      <vt:lpstr>Repetisjon Forutsetninger for trygg reduksjon</vt:lpstr>
      <vt:lpstr>Muligheter</vt:lpstr>
      <vt:lpstr>Nasjonale faglige retningslinjer for antibiotikabruk i primærhelsetjenesten</vt:lpstr>
      <vt:lpstr>Nasjonale faglige retningslinjer for antibiotikabruk i primærhelsetjenesten</vt:lpstr>
      <vt:lpstr>Revisjon av retningslinjene</vt:lpstr>
      <vt:lpstr>PowerPoint-presentasjon</vt:lpstr>
      <vt:lpstr>PowerPoint-presentasjon</vt:lpstr>
      <vt:lpstr>PowerPoint-presentasjon</vt:lpstr>
      <vt:lpstr>Hva er viktig for å unngå resistensutvikling?</vt:lpstr>
      <vt:lpstr>Utvalgte områder for forbedring</vt:lpstr>
      <vt:lpstr>Akutt bronkitt/langvarig hoste/ «lett lungebetennelse»</vt:lpstr>
      <vt:lpstr>CRP-itt (Øvre luftveisinfeksjon)</vt:lpstr>
      <vt:lpstr>Akutt sinusitt</vt:lpstr>
      <vt:lpstr>Clinical Evidence (BMJ)</vt:lpstr>
      <vt:lpstr>Vent-og-se-resept</vt:lpstr>
      <vt:lpstr>Akutt ukomplisert cystitt</vt:lpstr>
      <vt:lpstr>Genitale infeksjoner</vt:lpstr>
      <vt:lpstr>Akne</vt:lpstr>
      <vt:lpstr>Forebygging av UVI</vt:lpstr>
      <vt:lpstr>Retningslinjene</vt:lpstr>
      <vt:lpstr>ASPs pågående prosjekter</vt:lpstr>
      <vt:lpstr>ASPs pågående prosjekter</vt:lpstr>
      <vt:lpstr>ASPs pågående prosjekter</vt:lpstr>
      <vt:lpstr>RAK – Riktigere Antibiotikabruk i Kommunene</vt:lpstr>
      <vt:lpstr>RAK – Riktigere Antibiotikabruk i Kommunene</vt:lpstr>
      <vt:lpstr>PowerPoint-presentasjon</vt:lpstr>
      <vt:lpstr>RAK – Riktigere Antibiotikabruk i Kommunene</vt:lpstr>
      <vt:lpstr>PowerPoint-presentasjon</vt:lpstr>
      <vt:lpstr>PowerPoint-presentasjon</vt:lpstr>
      <vt:lpstr>NORM-rapport 2015</vt:lpstr>
      <vt:lpstr>PowerPoint-presentasjon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Antibiotikaresistens nasjonalt og globalt</dc:title>
  <dc:creator>Siri Jensen</dc:creator>
  <cp:lastModifiedBy>Lervik, Siv Anita Nordås</cp:lastModifiedBy>
  <cp:revision>266</cp:revision>
  <cp:lastPrinted>2014-10-01T13:47:10Z</cp:lastPrinted>
  <dcterms:created xsi:type="dcterms:W3CDTF">2014-09-23T11:09:09Z</dcterms:created>
  <dcterms:modified xsi:type="dcterms:W3CDTF">2016-10-26T05:33:43Z</dcterms:modified>
</cp:coreProperties>
</file>