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5" r:id="rId3"/>
    <p:sldId id="279" r:id="rId4"/>
    <p:sldId id="278" r:id="rId5"/>
    <p:sldId id="259" r:id="rId6"/>
    <p:sldId id="263" r:id="rId7"/>
    <p:sldId id="277" r:id="rId8"/>
    <p:sldId id="276" r:id="rId9"/>
    <p:sldId id="280" r:id="rId10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9"/>
    <p:restoredTop sz="94689"/>
  </p:normalViewPr>
  <p:slideViewPr>
    <p:cSldViewPr snapToGrid="0" snapToObjects="1">
      <p:cViewPr varScale="1">
        <p:scale>
          <a:sx n="30" d="100"/>
          <a:sy n="30" d="100"/>
        </p:scale>
        <p:origin x="34" y="120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01mfj\Documents\MFJ\Kostra\PLO\IPLOShjemInstTj%20-%20sunnd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01mfj\Documents\MFJ\Kostra\PLO\IPLOShjemInstTj%20-%20sunndal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001mfj\Documents\MFJ\Kostra\PLO\IPLOShjemInstTj%20-%20sunnd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Sunndal: antall brukere: praktisk hjelp/opplæring daglige gjøremål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pieChart>
        <c:varyColors val="1"/>
        <c:ser>
          <c:idx val="1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'11643-3'!$C$15:$C$20</c:f>
              <c:strCache>
                <c:ptCount val="6"/>
                <c:pt idx="0">
                  <c:v>0-49 år</c:v>
                </c:pt>
                <c:pt idx="1">
                  <c:v>50-66 år</c:v>
                </c:pt>
                <c:pt idx="2">
                  <c:v>50-66 år</c:v>
                </c:pt>
                <c:pt idx="3">
                  <c:v>80-89 år</c:v>
                </c:pt>
                <c:pt idx="4">
                  <c:v>90 år eller eldre</c:v>
                </c:pt>
                <c:pt idx="5">
                  <c:v>Uoppgitt alder</c:v>
                </c:pt>
              </c:strCache>
            </c:strRef>
          </c:cat>
          <c:val>
            <c:numRef>
              <c:f>'11643-3'!$F$15:$F$20</c:f>
              <c:numCache>
                <c:formatCode>General</c:formatCode>
                <c:ptCount val="6"/>
                <c:pt idx="0">
                  <c:v>20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9-4E9D-B395-298FE6181CD8}"/>
            </c:ext>
          </c:extLst>
        </c:ser>
        <c:ser>
          <c:idx val="0"/>
          <c:order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CB29-4E9D-B395-298FE6181CD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CB29-4E9D-B395-298FE6181CD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CB29-4E9D-B395-298FE6181CD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CB29-4E9D-B395-298FE6181CD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CB29-4E9D-B395-298FE6181C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'11643-3'!$C$15:$C$20</c:f>
              <c:strCache>
                <c:ptCount val="6"/>
                <c:pt idx="0">
                  <c:v>0-49 år</c:v>
                </c:pt>
                <c:pt idx="1">
                  <c:v>50-66 år</c:v>
                </c:pt>
                <c:pt idx="2">
                  <c:v>50-66 år</c:v>
                </c:pt>
                <c:pt idx="3">
                  <c:v>80-89 år</c:v>
                </c:pt>
                <c:pt idx="4">
                  <c:v>90 år eller eldre</c:v>
                </c:pt>
                <c:pt idx="5">
                  <c:v>Uoppgitt alder</c:v>
                </c:pt>
              </c:strCache>
            </c:strRef>
          </c:cat>
          <c:val>
            <c:numRef>
              <c:f>'11643-3'!$F$6:$F$10</c:f>
              <c:numCache>
                <c:formatCode>General</c:formatCode>
                <c:ptCount val="5"/>
                <c:pt idx="0">
                  <c:v>35549</c:v>
                </c:pt>
                <c:pt idx="1">
                  <c:v>25359</c:v>
                </c:pt>
                <c:pt idx="2">
                  <c:v>1329</c:v>
                </c:pt>
                <c:pt idx="3">
                  <c:v>54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B29-4E9D-B395-298FE6181CD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89970937868981"/>
          <c:y val="0.20505321230400964"/>
          <c:w val="0.63996757231284651"/>
          <c:h val="0.7970690698731733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388-4963-8AC6-5BC2F11BE24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388-4963-8AC6-5BC2F11BE24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388-4963-8AC6-5BC2F11BE24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388-4963-8AC6-5BC2F11BE24F}"/>
              </c:ext>
            </c:extLst>
          </c:dPt>
          <c:dLbls>
            <c:dLbl>
              <c:idx val="2"/>
              <c:layout>
                <c:manualLayout>
                  <c:x val="-1.2114137396647944E-2"/>
                  <c:y val="0.12518987730146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88-4963-8AC6-5BC2F11BE24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'11643-3'!$E$13:$H$13</c:f>
              <c:strCache>
                <c:ptCount val="4"/>
                <c:pt idx="0">
                  <c:v>01 Praktisk hjelp: daglege gjeremål</c:v>
                </c:pt>
                <c:pt idx="1">
                  <c:v>02 Praktisk hjelp - opplæring - daglege gjeremål</c:v>
                </c:pt>
                <c:pt idx="2">
                  <c:v>03 Praktisk hjelp: brukarstyrd personleg assistanse</c:v>
                </c:pt>
                <c:pt idx="3">
                  <c:v>15 Helsetenester i heimen</c:v>
                </c:pt>
              </c:strCache>
            </c:strRef>
          </c:cat>
          <c:val>
            <c:numRef>
              <c:f>'11643-3'!$E$14:$H$14</c:f>
              <c:numCache>
                <c:formatCode>General</c:formatCode>
                <c:ptCount val="4"/>
                <c:pt idx="0">
                  <c:v>177</c:v>
                </c:pt>
                <c:pt idx="1">
                  <c:v>36</c:v>
                </c:pt>
                <c:pt idx="2">
                  <c:v>6</c:v>
                </c:pt>
                <c:pt idx="3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88-4963-8AC6-5BC2F11BE24F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48410054512416"/>
          <c:y val="0.1037411006375743"/>
          <c:w val="0.74914820127038029"/>
          <c:h val="0.7561758579427102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65-44A7-9ECF-58D3E0405A7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65-44A7-9ECF-58D3E0405A74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65-44A7-9ECF-58D3E0405A7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F65-44A7-9ECF-58D3E0405A74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'11643-3'!$E$4:$H$4</c:f>
              <c:strCache>
                <c:ptCount val="4"/>
                <c:pt idx="0">
                  <c:v>01 Praktisk hjelp: daglege gjeremål</c:v>
                </c:pt>
                <c:pt idx="1">
                  <c:v>02 Praktisk hjelp - opplæring - daglege gjeremål</c:v>
                </c:pt>
                <c:pt idx="2">
                  <c:v>03 Praktisk hjelp: brukarstyrd personleg assistanse</c:v>
                </c:pt>
                <c:pt idx="3">
                  <c:v>15 Helsetenester i heimen</c:v>
                </c:pt>
              </c:strCache>
            </c:strRef>
          </c:cat>
          <c:val>
            <c:numRef>
              <c:f>'11643-3'!$E$5:$H$5</c:f>
              <c:numCache>
                <c:formatCode>General</c:formatCode>
                <c:ptCount val="4"/>
                <c:pt idx="0">
                  <c:v>9179</c:v>
                </c:pt>
                <c:pt idx="1">
                  <c:v>62290</c:v>
                </c:pt>
                <c:pt idx="2">
                  <c:v>11030</c:v>
                </c:pt>
                <c:pt idx="3">
                  <c:v>70721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65-44A7-9ECF-58D3E0405A74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B4CA59-BEAE-45B0-8AD4-0034F57874F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94C75F7D-A931-471A-9FC4-62A9708C5ABC}">
      <dgm:prSet phldrT="[Tekst]"/>
      <dgm:spPr/>
      <dgm:t>
        <a:bodyPr/>
        <a:lstStyle/>
        <a:p>
          <a:r>
            <a:rPr lang="nb-NO" dirty="0" smtClean="0"/>
            <a:t>254</a:t>
          </a:r>
          <a:endParaRPr lang="nb-NO" dirty="0"/>
        </a:p>
      </dgm:t>
    </dgm:pt>
    <dgm:pt modelId="{8CA675A2-5CD0-4202-92E9-3005A61B6E1C}" type="parTrans" cxnId="{8DE2A9D7-9409-4B20-9582-6FAD68E822FE}">
      <dgm:prSet/>
      <dgm:spPr/>
      <dgm:t>
        <a:bodyPr/>
        <a:lstStyle/>
        <a:p>
          <a:endParaRPr lang="nb-NO"/>
        </a:p>
      </dgm:t>
    </dgm:pt>
    <dgm:pt modelId="{B8B5CC8E-BFD4-429E-9E92-BBA44450ED46}" type="sibTrans" cxnId="{8DE2A9D7-9409-4B20-9582-6FAD68E822FE}">
      <dgm:prSet/>
      <dgm:spPr/>
      <dgm:t>
        <a:bodyPr/>
        <a:lstStyle/>
        <a:p>
          <a:endParaRPr lang="nb-NO"/>
        </a:p>
      </dgm:t>
    </dgm:pt>
    <dgm:pt modelId="{BF9A107F-3117-45B2-8D49-3A86160709BC}">
      <dgm:prSet phldrT="[Tekst]"/>
      <dgm:spPr/>
      <dgm:t>
        <a:bodyPr/>
        <a:lstStyle/>
        <a:p>
          <a:r>
            <a:rPr lang="nb-NO" dirty="0" smtClean="0"/>
            <a:t>Eldre</a:t>
          </a:r>
          <a:endParaRPr lang="nb-NO" dirty="0"/>
        </a:p>
      </dgm:t>
    </dgm:pt>
    <dgm:pt modelId="{29CE0650-C7BB-4753-823D-B8B831C456F9}" type="parTrans" cxnId="{C744B55A-5C58-4BC3-B2E6-27EF7AD6B1DB}">
      <dgm:prSet/>
      <dgm:spPr/>
      <dgm:t>
        <a:bodyPr/>
        <a:lstStyle/>
        <a:p>
          <a:endParaRPr lang="nb-NO"/>
        </a:p>
      </dgm:t>
    </dgm:pt>
    <dgm:pt modelId="{9827875A-C63E-4AA2-9ACB-0B9E35A4EF69}" type="sibTrans" cxnId="{C744B55A-5C58-4BC3-B2E6-27EF7AD6B1DB}">
      <dgm:prSet/>
      <dgm:spPr/>
      <dgm:t>
        <a:bodyPr/>
        <a:lstStyle/>
        <a:p>
          <a:endParaRPr lang="nb-NO"/>
        </a:p>
      </dgm:t>
    </dgm:pt>
    <dgm:pt modelId="{452861CF-F27B-437D-830E-B4B0661DA32A}">
      <dgm:prSet phldrT="[Tekst]"/>
      <dgm:spPr/>
      <dgm:t>
        <a:bodyPr/>
        <a:lstStyle/>
        <a:p>
          <a:r>
            <a:rPr lang="nb-NO" dirty="0" smtClean="0"/>
            <a:t>Yngre</a:t>
          </a:r>
          <a:endParaRPr lang="nb-NO" dirty="0"/>
        </a:p>
      </dgm:t>
    </dgm:pt>
    <dgm:pt modelId="{784D26B3-1390-4A78-AF44-2D87874A94A2}" type="parTrans" cxnId="{531C194A-CA1C-4619-BC77-0219DA756D54}">
      <dgm:prSet/>
      <dgm:spPr/>
      <dgm:t>
        <a:bodyPr/>
        <a:lstStyle/>
        <a:p>
          <a:endParaRPr lang="nb-NO"/>
        </a:p>
      </dgm:t>
    </dgm:pt>
    <dgm:pt modelId="{562F814E-65CE-4295-9E73-322DC7675905}" type="sibTrans" cxnId="{531C194A-CA1C-4619-BC77-0219DA756D54}">
      <dgm:prSet/>
      <dgm:spPr/>
      <dgm:t>
        <a:bodyPr/>
        <a:lstStyle/>
        <a:p>
          <a:endParaRPr lang="nb-NO"/>
        </a:p>
      </dgm:t>
    </dgm:pt>
    <dgm:pt modelId="{BCAD3017-55C2-41A0-8937-3133BE82B87D}">
      <dgm:prSet phldrT="[Tekst]"/>
      <dgm:spPr/>
      <dgm:t>
        <a:bodyPr/>
        <a:lstStyle/>
        <a:p>
          <a:r>
            <a:rPr lang="nb-NO" dirty="0" smtClean="0"/>
            <a:t>Ambulerende</a:t>
          </a:r>
          <a:endParaRPr lang="nb-NO" dirty="0"/>
        </a:p>
      </dgm:t>
    </dgm:pt>
    <dgm:pt modelId="{960DF937-65A1-4B8C-8B0D-FEA8BE735A22}" type="parTrans" cxnId="{47BCC468-DB11-4680-92AF-DA33FF7767B3}">
      <dgm:prSet/>
      <dgm:spPr/>
      <dgm:t>
        <a:bodyPr/>
        <a:lstStyle/>
        <a:p>
          <a:endParaRPr lang="nb-NO"/>
        </a:p>
      </dgm:t>
    </dgm:pt>
    <dgm:pt modelId="{3C3A16C1-0B86-4268-BA8F-E943DB37AC9C}" type="sibTrans" cxnId="{47BCC468-DB11-4680-92AF-DA33FF7767B3}">
      <dgm:prSet/>
      <dgm:spPr/>
      <dgm:t>
        <a:bodyPr/>
        <a:lstStyle/>
        <a:p>
          <a:endParaRPr lang="nb-NO"/>
        </a:p>
      </dgm:t>
    </dgm:pt>
    <dgm:pt modelId="{7BB3F9ED-082D-4A87-8DFA-9DC71B0D4979}">
      <dgm:prSet/>
      <dgm:spPr/>
      <dgm:t>
        <a:bodyPr/>
        <a:lstStyle/>
        <a:p>
          <a:r>
            <a:rPr lang="nb-NO" dirty="0" smtClean="0"/>
            <a:t>Bolig</a:t>
          </a:r>
          <a:endParaRPr lang="nb-NO" dirty="0"/>
        </a:p>
      </dgm:t>
    </dgm:pt>
    <dgm:pt modelId="{4A3C5370-277E-4C5E-91B6-F46C7FE6CBE8}" type="parTrans" cxnId="{E07AAC8C-DA5F-4B1C-8115-3BCD56E7AA22}">
      <dgm:prSet/>
      <dgm:spPr/>
      <dgm:t>
        <a:bodyPr/>
        <a:lstStyle/>
        <a:p>
          <a:endParaRPr lang="nb-NO"/>
        </a:p>
      </dgm:t>
    </dgm:pt>
    <dgm:pt modelId="{9F7533E2-F152-4948-A060-D3C944176511}" type="sibTrans" cxnId="{E07AAC8C-DA5F-4B1C-8115-3BCD56E7AA22}">
      <dgm:prSet/>
      <dgm:spPr/>
      <dgm:t>
        <a:bodyPr/>
        <a:lstStyle/>
        <a:p>
          <a:endParaRPr lang="nb-NO"/>
        </a:p>
      </dgm:t>
    </dgm:pt>
    <dgm:pt modelId="{5FD592E6-D747-4BCB-8F99-AD727B5B398C}">
      <dgm:prSet/>
      <dgm:spPr/>
      <dgm:t>
        <a:bodyPr/>
        <a:lstStyle/>
        <a:p>
          <a:endParaRPr lang="nb-NO"/>
        </a:p>
      </dgm:t>
    </dgm:pt>
    <dgm:pt modelId="{4A027F68-816D-4F12-BCE1-0C0E922DD10A}" type="parTrans" cxnId="{37D5BBE0-9405-4171-AE94-6B0275DEF3F6}">
      <dgm:prSet/>
      <dgm:spPr/>
      <dgm:t>
        <a:bodyPr/>
        <a:lstStyle/>
        <a:p>
          <a:endParaRPr lang="nb-NO"/>
        </a:p>
      </dgm:t>
    </dgm:pt>
    <dgm:pt modelId="{B8F30FB9-0AF5-46D0-A67C-59C20052AD95}" type="sibTrans" cxnId="{37D5BBE0-9405-4171-AE94-6B0275DEF3F6}">
      <dgm:prSet/>
      <dgm:spPr/>
      <dgm:t>
        <a:bodyPr/>
        <a:lstStyle/>
        <a:p>
          <a:endParaRPr lang="nb-NO"/>
        </a:p>
      </dgm:t>
    </dgm:pt>
    <dgm:pt modelId="{AC630D97-7F39-4A04-96DF-CA957A4DD296}">
      <dgm:prSet/>
      <dgm:spPr/>
      <dgm:t>
        <a:bodyPr/>
        <a:lstStyle/>
        <a:p>
          <a:r>
            <a:rPr lang="nb-NO" dirty="0" smtClean="0"/>
            <a:t>Rus/psyk</a:t>
          </a:r>
          <a:endParaRPr lang="nb-NO" dirty="0"/>
        </a:p>
      </dgm:t>
    </dgm:pt>
    <dgm:pt modelId="{CFC4C893-A6ED-43F9-B9A9-8E0D843CA35B}" type="parTrans" cxnId="{DD33F7FF-7A3B-4BAE-BDD3-5D2F1BB0BC9C}">
      <dgm:prSet/>
      <dgm:spPr/>
      <dgm:t>
        <a:bodyPr/>
        <a:lstStyle/>
        <a:p>
          <a:endParaRPr lang="nb-NO"/>
        </a:p>
      </dgm:t>
    </dgm:pt>
    <dgm:pt modelId="{AF1AB891-CF41-44E1-AA5B-3B70052FC86E}" type="sibTrans" cxnId="{DD33F7FF-7A3B-4BAE-BDD3-5D2F1BB0BC9C}">
      <dgm:prSet/>
      <dgm:spPr/>
      <dgm:t>
        <a:bodyPr/>
        <a:lstStyle/>
        <a:p>
          <a:endParaRPr lang="nb-NO"/>
        </a:p>
      </dgm:t>
    </dgm:pt>
    <dgm:pt modelId="{4FBF73DF-C13F-4B58-8888-EFB0471054F5}">
      <dgm:prSet/>
      <dgm:spPr/>
      <dgm:t>
        <a:bodyPr/>
        <a:lstStyle/>
        <a:p>
          <a:r>
            <a:rPr lang="nb-NO" dirty="0" smtClean="0"/>
            <a:t>Psyk. utviklingshemmede</a:t>
          </a:r>
          <a:endParaRPr lang="nb-NO" dirty="0"/>
        </a:p>
      </dgm:t>
    </dgm:pt>
    <dgm:pt modelId="{68AC09FE-C2C5-4788-A6F0-84061255E5F6}" type="parTrans" cxnId="{4F7D0BD1-F2A5-4B35-942B-EA76933A911A}">
      <dgm:prSet/>
      <dgm:spPr/>
      <dgm:t>
        <a:bodyPr/>
        <a:lstStyle/>
        <a:p>
          <a:endParaRPr lang="nb-NO"/>
        </a:p>
      </dgm:t>
    </dgm:pt>
    <dgm:pt modelId="{96CA0021-8E90-4233-ABB1-E31E759F2C1F}" type="sibTrans" cxnId="{4F7D0BD1-F2A5-4B35-942B-EA76933A911A}">
      <dgm:prSet/>
      <dgm:spPr/>
      <dgm:t>
        <a:bodyPr/>
        <a:lstStyle/>
        <a:p>
          <a:endParaRPr lang="nb-NO"/>
        </a:p>
      </dgm:t>
    </dgm:pt>
    <dgm:pt modelId="{77659DDE-B60E-48B1-A4A6-B0366F57688A}" type="pres">
      <dgm:prSet presAssocID="{54B4CA59-BEAE-45B0-8AD4-0034F57874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AB1CE16-5599-4D61-ACA8-D415CCD5E525}" type="pres">
      <dgm:prSet presAssocID="{94C75F7D-A931-471A-9FC4-62A9708C5ABC}" presName="hierRoot1" presStyleCnt="0">
        <dgm:presLayoutVars>
          <dgm:hierBranch val="init"/>
        </dgm:presLayoutVars>
      </dgm:prSet>
      <dgm:spPr/>
    </dgm:pt>
    <dgm:pt modelId="{FA3F1E03-B643-485F-84F7-B5930479E4EF}" type="pres">
      <dgm:prSet presAssocID="{94C75F7D-A931-471A-9FC4-62A9708C5ABC}" presName="rootComposite1" presStyleCnt="0"/>
      <dgm:spPr/>
    </dgm:pt>
    <dgm:pt modelId="{9F3A0722-B557-40C0-874F-3697D729EB5F}" type="pres">
      <dgm:prSet presAssocID="{94C75F7D-A931-471A-9FC4-62A9708C5ABC}" presName="rootText1" presStyleLbl="node0" presStyleIdx="0" presStyleCnt="1">
        <dgm:presLayoutVars>
          <dgm:chPref val="3"/>
        </dgm:presLayoutVars>
      </dgm:prSet>
      <dgm:spPr/>
    </dgm:pt>
    <dgm:pt modelId="{3E36C24B-1AB3-479F-B312-FED258931D2D}" type="pres">
      <dgm:prSet presAssocID="{94C75F7D-A931-471A-9FC4-62A9708C5ABC}" presName="rootConnector1" presStyleLbl="node1" presStyleIdx="0" presStyleCnt="0"/>
      <dgm:spPr/>
    </dgm:pt>
    <dgm:pt modelId="{88572876-579D-44A4-A4CC-84EFDB00DD4D}" type="pres">
      <dgm:prSet presAssocID="{94C75F7D-A931-471A-9FC4-62A9708C5ABC}" presName="hierChild2" presStyleCnt="0"/>
      <dgm:spPr/>
    </dgm:pt>
    <dgm:pt modelId="{AA2F36B3-300C-4CB1-A58B-71ABD389E0B5}" type="pres">
      <dgm:prSet presAssocID="{29CE0650-C7BB-4753-823D-B8B831C456F9}" presName="Name37" presStyleLbl="parChTrans1D2" presStyleIdx="0" presStyleCnt="3"/>
      <dgm:spPr/>
    </dgm:pt>
    <dgm:pt modelId="{F37539CB-43AE-4E58-81C4-50D4D1B08D03}" type="pres">
      <dgm:prSet presAssocID="{BF9A107F-3117-45B2-8D49-3A86160709BC}" presName="hierRoot2" presStyleCnt="0">
        <dgm:presLayoutVars>
          <dgm:hierBranch val="init"/>
        </dgm:presLayoutVars>
      </dgm:prSet>
      <dgm:spPr/>
    </dgm:pt>
    <dgm:pt modelId="{ED503043-1B50-4B34-A039-6FEC88A712C8}" type="pres">
      <dgm:prSet presAssocID="{BF9A107F-3117-45B2-8D49-3A86160709BC}" presName="rootComposite" presStyleCnt="0"/>
      <dgm:spPr/>
    </dgm:pt>
    <dgm:pt modelId="{F9E357B3-609C-4F84-9604-58D220E752C0}" type="pres">
      <dgm:prSet presAssocID="{BF9A107F-3117-45B2-8D49-3A86160709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6CBEE4E-5E55-48D3-8347-F65EBCFC0CC5}" type="pres">
      <dgm:prSet presAssocID="{BF9A107F-3117-45B2-8D49-3A86160709BC}" presName="rootConnector" presStyleLbl="node2" presStyleIdx="0" presStyleCnt="3"/>
      <dgm:spPr/>
    </dgm:pt>
    <dgm:pt modelId="{9A90ECCD-5AD8-4A3F-AD4E-82B1FB2A3E5B}" type="pres">
      <dgm:prSet presAssocID="{BF9A107F-3117-45B2-8D49-3A86160709BC}" presName="hierChild4" presStyleCnt="0"/>
      <dgm:spPr/>
    </dgm:pt>
    <dgm:pt modelId="{FAB87F08-7E61-4AE5-AF13-B60F6E1230D7}" type="pres">
      <dgm:prSet presAssocID="{4A3C5370-277E-4C5E-91B6-F46C7FE6CBE8}" presName="Name37" presStyleLbl="parChTrans1D3" presStyleIdx="0" presStyleCnt="4"/>
      <dgm:spPr/>
    </dgm:pt>
    <dgm:pt modelId="{C9D98804-60F5-4173-AA94-A607CE9E180E}" type="pres">
      <dgm:prSet presAssocID="{7BB3F9ED-082D-4A87-8DFA-9DC71B0D4979}" presName="hierRoot2" presStyleCnt="0">
        <dgm:presLayoutVars>
          <dgm:hierBranch val="init"/>
        </dgm:presLayoutVars>
      </dgm:prSet>
      <dgm:spPr/>
    </dgm:pt>
    <dgm:pt modelId="{587773AF-7AA2-4B91-96DE-A7D6E1949828}" type="pres">
      <dgm:prSet presAssocID="{7BB3F9ED-082D-4A87-8DFA-9DC71B0D4979}" presName="rootComposite" presStyleCnt="0"/>
      <dgm:spPr/>
    </dgm:pt>
    <dgm:pt modelId="{29E85F14-4DC5-4936-8BE9-1547A582E471}" type="pres">
      <dgm:prSet presAssocID="{7BB3F9ED-082D-4A87-8DFA-9DC71B0D4979}" presName="rootText" presStyleLbl="node3" presStyleIdx="0" presStyleCnt="4">
        <dgm:presLayoutVars>
          <dgm:chPref val="3"/>
        </dgm:presLayoutVars>
      </dgm:prSet>
      <dgm:spPr/>
    </dgm:pt>
    <dgm:pt modelId="{B41B98F9-8F0A-4FA9-A2FF-62E48E8ACA11}" type="pres">
      <dgm:prSet presAssocID="{7BB3F9ED-082D-4A87-8DFA-9DC71B0D4979}" presName="rootConnector" presStyleLbl="node3" presStyleIdx="0" presStyleCnt="4"/>
      <dgm:spPr/>
    </dgm:pt>
    <dgm:pt modelId="{A703C410-DE51-4BAE-98FE-E6EF0BC9C553}" type="pres">
      <dgm:prSet presAssocID="{7BB3F9ED-082D-4A87-8DFA-9DC71B0D4979}" presName="hierChild4" presStyleCnt="0"/>
      <dgm:spPr/>
    </dgm:pt>
    <dgm:pt modelId="{B9E30EF7-F969-41B3-A288-77BDA5EBD771}" type="pres">
      <dgm:prSet presAssocID="{7BB3F9ED-082D-4A87-8DFA-9DC71B0D4979}" presName="hierChild5" presStyleCnt="0"/>
      <dgm:spPr/>
    </dgm:pt>
    <dgm:pt modelId="{2493D9C9-B2B5-4F29-9BDE-869EBB4F92DD}" type="pres">
      <dgm:prSet presAssocID="{4A027F68-816D-4F12-BCE1-0C0E922DD10A}" presName="Name37" presStyleLbl="parChTrans1D3" presStyleIdx="1" presStyleCnt="4"/>
      <dgm:spPr/>
    </dgm:pt>
    <dgm:pt modelId="{71D5455C-3803-4E6F-AFB6-0F331EAE1EDF}" type="pres">
      <dgm:prSet presAssocID="{5FD592E6-D747-4BCB-8F99-AD727B5B398C}" presName="hierRoot2" presStyleCnt="0">
        <dgm:presLayoutVars>
          <dgm:hierBranch val="init"/>
        </dgm:presLayoutVars>
      </dgm:prSet>
      <dgm:spPr/>
    </dgm:pt>
    <dgm:pt modelId="{DE23C88E-3688-4579-94C6-2C50145EACD1}" type="pres">
      <dgm:prSet presAssocID="{5FD592E6-D747-4BCB-8F99-AD727B5B398C}" presName="rootComposite" presStyleCnt="0"/>
      <dgm:spPr/>
    </dgm:pt>
    <dgm:pt modelId="{7380419B-48E8-476F-B21E-3E5360C576D2}" type="pres">
      <dgm:prSet presAssocID="{5FD592E6-D747-4BCB-8F99-AD727B5B398C}" presName="rootText" presStyleLbl="node3" presStyleIdx="1" presStyleCnt="4">
        <dgm:presLayoutVars>
          <dgm:chPref val="3"/>
        </dgm:presLayoutVars>
      </dgm:prSet>
      <dgm:spPr/>
    </dgm:pt>
    <dgm:pt modelId="{FB808D55-41FA-404C-8101-DD392C48EF50}" type="pres">
      <dgm:prSet presAssocID="{5FD592E6-D747-4BCB-8F99-AD727B5B398C}" presName="rootConnector" presStyleLbl="node3" presStyleIdx="1" presStyleCnt="4"/>
      <dgm:spPr/>
    </dgm:pt>
    <dgm:pt modelId="{D91B75DF-13FB-4458-A04B-4664B9F12D39}" type="pres">
      <dgm:prSet presAssocID="{5FD592E6-D747-4BCB-8F99-AD727B5B398C}" presName="hierChild4" presStyleCnt="0"/>
      <dgm:spPr/>
    </dgm:pt>
    <dgm:pt modelId="{CB72AFC4-01F5-4E45-8BFB-B481F8A38598}" type="pres">
      <dgm:prSet presAssocID="{5FD592E6-D747-4BCB-8F99-AD727B5B398C}" presName="hierChild5" presStyleCnt="0"/>
      <dgm:spPr/>
    </dgm:pt>
    <dgm:pt modelId="{46155490-8BFA-474C-B6C8-11863EEEEE0C}" type="pres">
      <dgm:prSet presAssocID="{BF9A107F-3117-45B2-8D49-3A86160709BC}" presName="hierChild5" presStyleCnt="0"/>
      <dgm:spPr/>
    </dgm:pt>
    <dgm:pt modelId="{D8AD3389-97F4-4997-8095-541205B642E3}" type="pres">
      <dgm:prSet presAssocID="{784D26B3-1390-4A78-AF44-2D87874A94A2}" presName="Name37" presStyleLbl="parChTrans1D2" presStyleIdx="1" presStyleCnt="3"/>
      <dgm:spPr/>
    </dgm:pt>
    <dgm:pt modelId="{68265382-19A8-46C9-9800-F712C7146B49}" type="pres">
      <dgm:prSet presAssocID="{452861CF-F27B-437D-830E-B4B0661DA32A}" presName="hierRoot2" presStyleCnt="0">
        <dgm:presLayoutVars>
          <dgm:hierBranch val="init"/>
        </dgm:presLayoutVars>
      </dgm:prSet>
      <dgm:spPr/>
    </dgm:pt>
    <dgm:pt modelId="{936F54D4-AA1D-4BEF-A42D-ED3AC63ADEFA}" type="pres">
      <dgm:prSet presAssocID="{452861CF-F27B-437D-830E-B4B0661DA32A}" presName="rootComposite" presStyleCnt="0"/>
      <dgm:spPr/>
    </dgm:pt>
    <dgm:pt modelId="{3258D510-EED8-4A0B-96F9-F658C24BD564}" type="pres">
      <dgm:prSet presAssocID="{452861CF-F27B-437D-830E-B4B0661DA32A}" presName="rootText" presStyleLbl="node2" presStyleIdx="1" presStyleCnt="3">
        <dgm:presLayoutVars>
          <dgm:chPref val="3"/>
        </dgm:presLayoutVars>
      </dgm:prSet>
      <dgm:spPr/>
    </dgm:pt>
    <dgm:pt modelId="{A5AF1A7C-8CCD-42E5-8B49-58471613C6FD}" type="pres">
      <dgm:prSet presAssocID="{452861CF-F27B-437D-830E-B4B0661DA32A}" presName="rootConnector" presStyleLbl="node2" presStyleIdx="1" presStyleCnt="3"/>
      <dgm:spPr/>
    </dgm:pt>
    <dgm:pt modelId="{0F8A7A0B-E67D-4B19-AC0A-4A71FFB22F14}" type="pres">
      <dgm:prSet presAssocID="{452861CF-F27B-437D-830E-B4B0661DA32A}" presName="hierChild4" presStyleCnt="0"/>
      <dgm:spPr/>
    </dgm:pt>
    <dgm:pt modelId="{5A7CB4D5-21BF-42B9-A73C-29DA556BD9D1}" type="pres">
      <dgm:prSet presAssocID="{CFC4C893-A6ED-43F9-B9A9-8E0D843CA35B}" presName="Name37" presStyleLbl="parChTrans1D3" presStyleIdx="2" presStyleCnt="4"/>
      <dgm:spPr/>
    </dgm:pt>
    <dgm:pt modelId="{8CBB5CF4-28DF-4E79-AA2F-3F764E343147}" type="pres">
      <dgm:prSet presAssocID="{AC630D97-7F39-4A04-96DF-CA957A4DD296}" presName="hierRoot2" presStyleCnt="0">
        <dgm:presLayoutVars>
          <dgm:hierBranch val="init"/>
        </dgm:presLayoutVars>
      </dgm:prSet>
      <dgm:spPr/>
    </dgm:pt>
    <dgm:pt modelId="{28FC23CC-44AB-4E9A-9506-0E6A3B04CA88}" type="pres">
      <dgm:prSet presAssocID="{AC630D97-7F39-4A04-96DF-CA957A4DD296}" presName="rootComposite" presStyleCnt="0"/>
      <dgm:spPr/>
    </dgm:pt>
    <dgm:pt modelId="{3DCDA156-2406-4022-A53A-0CBBE05205EE}" type="pres">
      <dgm:prSet presAssocID="{AC630D97-7F39-4A04-96DF-CA957A4DD296}" presName="rootText" presStyleLbl="node3" presStyleIdx="2" presStyleCnt="4">
        <dgm:presLayoutVars>
          <dgm:chPref val="3"/>
        </dgm:presLayoutVars>
      </dgm:prSet>
      <dgm:spPr/>
    </dgm:pt>
    <dgm:pt modelId="{1D5D72C9-47DE-4376-BA68-3F5E1DE43782}" type="pres">
      <dgm:prSet presAssocID="{AC630D97-7F39-4A04-96DF-CA957A4DD296}" presName="rootConnector" presStyleLbl="node3" presStyleIdx="2" presStyleCnt="4"/>
      <dgm:spPr/>
    </dgm:pt>
    <dgm:pt modelId="{FE3E3877-8E6C-4ACF-8D7D-34749664A369}" type="pres">
      <dgm:prSet presAssocID="{AC630D97-7F39-4A04-96DF-CA957A4DD296}" presName="hierChild4" presStyleCnt="0"/>
      <dgm:spPr/>
    </dgm:pt>
    <dgm:pt modelId="{557E7D25-B235-4CCE-8160-25FFFA3AB4B7}" type="pres">
      <dgm:prSet presAssocID="{AC630D97-7F39-4A04-96DF-CA957A4DD296}" presName="hierChild5" presStyleCnt="0"/>
      <dgm:spPr/>
    </dgm:pt>
    <dgm:pt modelId="{FD0C9E4E-BE70-4BE9-AA4C-9EF84A9432C1}" type="pres">
      <dgm:prSet presAssocID="{68AC09FE-C2C5-4788-A6F0-84061255E5F6}" presName="Name37" presStyleLbl="parChTrans1D3" presStyleIdx="3" presStyleCnt="4"/>
      <dgm:spPr/>
    </dgm:pt>
    <dgm:pt modelId="{39BAC9D0-66D7-4E8C-A530-C1CD21DEB95C}" type="pres">
      <dgm:prSet presAssocID="{4FBF73DF-C13F-4B58-8888-EFB0471054F5}" presName="hierRoot2" presStyleCnt="0">
        <dgm:presLayoutVars>
          <dgm:hierBranch val="init"/>
        </dgm:presLayoutVars>
      </dgm:prSet>
      <dgm:spPr/>
    </dgm:pt>
    <dgm:pt modelId="{E671252F-3403-4038-9606-B4EA885B52EB}" type="pres">
      <dgm:prSet presAssocID="{4FBF73DF-C13F-4B58-8888-EFB0471054F5}" presName="rootComposite" presStyleCnt="0"/>
      <dgm:spPr/>
    </dgm:pt>
    <dgm:pt modelId="{2AFE45FA-F75F-4987-91CA-E94F4E42F1FD}" type="pres">
      <dgm:prSet presAssocID="{4FBF73DF-C13F-4B58-8888-EFB0471054F5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D952870-4210-493F-BDBD-1BF16E350EF4}" type="pres">
      <dgm:prSet presAssocID="{4FBF73DF-C13F-4B58-8888-EFB0471054F5}" presName="rootConnector" presStyleLbl="node3" presStyleIdx="3" presStyleCnt="4"/>
      <dgm:spPr/>
    </dgm:pt>
    <dgm:pt modelId="{058EF2B6-34E2-43AE-AEE1-104CB1237D14}" type="pres">
      <dgm:prSet presAssocID="{4FBF73DF-C13F-4B58-8888-EFB0471054F5}" presName="hierChild4" presStyleCnt="0"/>
      <dgm:spPr/>
    </dgm:pt>
    <dgm:pt modelId="{246E1B77-C325-446A-91DF-F32F2F37A949}" type="pres">
      <dgm:prSet presAssocID="{4FBF73DF-C13F-4B58-8888-EFB0471054F5}" presName="hierChild5" presStyleCnt="0"/>
      <dgm:spPr/>
    </dgm:pt>
    <dgm:pt modelId="{EC6399CA-9A07-4424-9098-F58C9CC7B2CD}" type="pres">
      <dgm:prSet presAssocID="{452861CF-F27B-437D-830E-B4B0661DA32A}" presName="hierChild5" presStyleCnt="0"/>
      <dgm:spPr/>
    </dgm:pt>
    <dgm:pt modelId="{E8987D79-9853-4F9D-9940-6E4A455A57D3}" type="pres">
      <dgm:prSet presAssocID="{960DF937-65A1-4B8C-8B0D-FEA8BE735A22}" presName="Name37" presStyleLbl="parChTrans1D2" presStyleIdx="2" presStyleCnt="3"/>
      <dgm:spPr/>
    </dgm:pt>
    <dgm:pt modelId="{EEB18D57-FF89-43E2-B045-4BA66E51645E}" type="pres">
      <dgm:prSet presAssocID="{BCAD3017-55C2-41A0-8937-3133BE82B87D}" presName="hierRoot2" presStyleCnt="0">
        <dgm:presLayoutVars>
          <dgm:hierBranch val="init"/>
        </dgm:presLayoutVars>
      </dgm:prSet>
      <dgm:spPr/>
    </dgm:pt>
    <dgm:pt modelId="{A5140D26-5876-438D-B837-79621AD950FB}" type="pres">
      <dgm:prSet presAssocID="{BCAD3017-55C2-41A0-8937-3133BE82B87D}" presName="rootComposite" presStyleCnt="0"/>
      <dgm:spPr/>
    </dgm:pt>
    <dgm:pt modelId="{C785AD01-827D-4D2F-92D2-0B596E72F1BB}" type="pres">
      <dgm:prSet presAssocID="{BCAD3017-55C2-41A0-8937-3133BE82B87D}" presName="rootText" presStyleLbl="node2" presStyleIdx="2" presStyleCnt="3">
        <dgm:presLayoutVars>
          <dgm:chPref val="3"/>
        </dgm:presLayoutVars>
      </dgm:prSet>
      <dgm:spPr/>
    </dgm:pt>
    <dgm:pt modelId="{144A62B8-87FF-4881-BAF2-F7EB29D5F7B3}" type="pres">
      <dgm:prSet presAssocID="{BCAD3017-55C2-41A0-8937-3133BE82B87D}" presName="rootConnector" presStyleLbl="node2" presStyleIdx="2" presStyleCnt="3"/>
      <dgm:spPr/>
    </dgm:pt>
    <dgm:pt modelId="{D65DC58A-3662-4C8D-BC81-1B03A7674DB0}" type="pres">
      <dgm:prSet presAssocID="{BCAD3017-55C2-41A0-8937-3133BE82B87D}" presName="hierChild4" presStyleCnt="0"/>
      <dgm:spPr/>
    </dgm:pt>
    <dgm:pt modelId="{8C110D92-EFF7-4D2A-8ED4-5406E5319D85}" type="pres">
      <dgm:prSet presAssocID="{BCAD3017-55C2-41A0-8937-3133BE82B87D}" presName="hierChild5" presStyleCnt="0"/>
      <dgm:spPr/>
    </dgm:pt>
    <dgm:pt modelId="{BF7AF896-1005-46AD-B575-88494B8F223C}" type="pres">
      <dgm:prSet presAssocID="{94C75F7D-A931-471A-9FC4-62A9708C5ABC}" presName="hierChild3" presStyleCnt="0"/>
      <dgm:spPr/>
    </dgm:pt>
  </dgm:ptLst>
  <dgm:cxnLst>
    <dgm:cxn modelId="{DD33F7FF-7A3B-4BAE-BDD3-5D2F1BB0BC9C}" srcId="{452861CF-F27B-437D-830E-B4B0661DA32A}" destId="{AC630D97-7F39-4A04-96DF-CA957A4DD296}" srcOrd="0" destOrd="0" parTransId="{CFC4C893-A6ED-43F9-B9A9-8E0D843CA35B}" sibTransId="{AF1AB891-CF41-44E1-AA5B-3B70052FC86E}"/>
    <dgm:cxn modelId="{BD3DEE18-E3E0-48BC-A014-6AB4C7567176}" type="presOf" srcId="{5FD592E6-D747-4BCB-8F99-AD727B5B398C}" destId="{7380419B-48E8-476F-B21E-3E5360C576D2}" srcOrd="0" destOrd="0" presId="urn:microsoft.com/office/officeart/2005/8/layout/orgChart1"/>
    <dgm:cxn modelId="{3099386C-284A-4CC1-B4FA-1ADE6073BBFD}" type="presOf" srcId="{5FD592E6-D747-4BCB-8F99-AD727B5B398C}" destId="{FB808D55-41FA-404C-8101-DD392C48EF50}" srcOrd="1" destOrd="0" presId="urn:microsoft.com/office/officeart/2005/8/layout/orgChart1"/>
    <dgm:cxn modelId="{0F403F74-A521-4358-9104-B5C82F439EE3}" type="presOf" srcId="{94C75F7D-A931-471A-9FC4-62A9708C5ABC}" destId="{9F3A0722-B557-40C0-874F-3697D729EB5F}" srcOrd="0" destOrd="0" presId="urn:microsoft.com/office/officeart/2005/8/layout/orgChart1"/>
    <dgm:cxn modelId="{CABE9A1E-1A1B-4366-BDBA-860BC5B5339D}" type="presOf" srcId="{AC630D97-7F39-4A04-96DF-CA957A4DD296}" destId="{3DCDA156-2406-4022-A53A-0CBBE05205EE}" srcOrd="0" destOrd="0" presId="urn:microsoft.com/office/officeart/2005/8/layout/orgChart1"/>
    <dgm:cxn modelId="{508B0479-F62C-48B4-B3F3-3B21FE01939E}" type="presOf" srcId="{94C75F7D-A931-471A-9FC4-62A9708C5ABC}" destId="{3E36C24B-1AB3-479F-B312-FED258931D2D}" srcOrd="1" destOrd="0" presId="urn:microsoft.com/office/officeart/2005/8/layout/orgChart1"/>
    <dgm:cxn modelId="{8DE2A9D7-9409-4B20-9582-6FAD68E822FE}" srcId="{54B4CA59-BEAE-45B0-8AD4-0034F57874F7}" destId="{94C75F7D-A931-471A-9FC4-62A9708C5ABC}" srcOrd="0" destOrd="0" parTransId="{8CA675A2-5CD0-4202-92E9-3005A61B6E1C}" sibTransId="{B8B5CC8E-BFD4-429E-9E92-BBA44450ED46}"/>
    <dgm:cxn modelId="{4D3ABAFC-95AA-4ECE-A43D-637915C7A88C}" type="presOf" srcId="{BF9A107F-3117-45B2-8D49-3A86160709BC}" destId="{B6CBEE4E-5E55-48D3-8347-F65EBCFC0CC5}" srcOrd="1" destOrd="0" presId="urn:microsoft.com/office/officeart/2005/8/layout/orgChart1"/>
    <dgm:cxn modelId="{E07AAC8C-DA5F-4B1C-8115-3BCD56E7AA22}" srcId="{BF9A107F-3117-45B2-8D49-3A86160709BC}" destId="{7BB3F9ED-082D-4A87-8DFA-9DC71B0D4979}" srcOrd="0" destOrd="0" parTransId="{4A3C5370-277E-4C5E-91B6-F46C7FE6CBE8}" sibTransId="{9F7533E2-F152-4948-A060-D3C944176511}"/>
    <dgm:cxn modelId="{531C194A-CA1C-4619-BC77-0219DA756D54}" srcId="{94C75F7D-A931-471A-9FC4-62A9708C5ABC}" destId="{452861CF-F27B-437D-830E-B4B0661DA32A}" srcOrd="1" destOrd="0" parTransId="{784D26B3-1390-4A78-AF44-2D87874A94A2}" sibTransId="{562F814E-65CE-4295-9E73-322DC7675905}"/>
    <dgm:cxn modelId="{EDCDAA99-A695-4E0C-A0B5-D54F6D5A4A54}" type="presOf" srcId="{960DF937-65A1-4B8C-8B0D-FEA8BE735A22}" destId="{E8987D79-9853-4F9D-9940-6E4A455A57D3}" srcOrd="0" destOrd="0" presId="urn:microsoft.com/office/officeart/2005/8/layout/orgChart1"/>
    <dgm:cxn modelId="{357DE707-F618-4347-898F-A7F01120A37B}" type="presOf" srcId="{68AC09FE-C2C5-4788-A6F0-84061255E5F6}" destId="{FD0C9E4E-BE70-4BE9-AA4C-9EF84A9432C1}" srcOrd="0" destOrd="0" presId="urn:microsoft.com/office/officeart/2005/8/layout/orgChart1"/>
    <dgm:cxn modelId="{FF1AE924-A15F-48FE-80AF-B7FB48F5B5F9}" type="presOf" srcId="{452861CF-F27B-437D-830E-B4B0661DA32A}" destId="{A5AF1A7C-8CCD-42E5-8B49-58471613C6FD}" srcOrd="1" destOrd="0" presId="urn:microsoft.com/office/officeart/2005/8/layout/orgChart1"/>
    <dgm:cxn modelId="{A022F697-7218-4B0C-96D9-98BF7E6BD279}" type="presOf" srcId="{4FBF73DF-C13F-4B58-8888-EFB0471054F5}" destId="{7D952870-4210-493F-BDBD-1BF16E350EF4}" srcOrd="1" destOrd="0" presId="urn:microsoft.com/office/officeart/2005/8/layout/orgChart1"/>
    <dgm:cxn modelId="{08BC228B-35E8-4EBA-8FD3-5EA974C34930}" type="presOf" srcId="{4FBF73DF-C13F-4B58-8888-EFB0471054F5}" destId="{2AFE45FA-F75F-4987-91CA-E94F4E42F1FD}" srcOrd="0" destOrd="0" presId="urn:microsoft.com/office/officeart/2005/8/layout/orgChart1"/>
    <dgm:cxn modelId="{37DDEF3A-5A80-471F-921B-D0EFAE8C4E20}" type="presOf" srcId="{7BB3F9ED-082D-4A87-8DFA-9DC71B0D4979}" destId="{29E85F14-4DC5-4936-8BE9-1547A582E471}" srcOrd="0" destOrd="0" presId="urn:microsoft.com/office/officeart/2005/8/layout/orgChart1"/>
    <dgm:cxn modelId="{47BCC468-DB11-4680-92AF-DA33FF7767B3}" srcId="{94C75F7D-A931-471A-9FC4-62A9708C5ABC}" destId="{BCAD3017-55C2-41A0-8937-3133BE82B87D}" srcOrd="2" destOrd="0" parTransId="{960DF937-65A1-4B8C-8B0D-FEA8BE735A22}" sibTransId="{3C3A16C1-0B86-4268-BA8F-E943DB37AC9C}"/>
    <dgm:cxn modelId="{4F7D0BD1-F2A5-4B35-942B-EA76933A911A}" srcId="{452861CF-F27B-437D-830E-B4B0661DA32A}" destId="{4FBF73DF-C13F-4B58-8888-EFB0471054F5}" srcOrd="1" destOrd="0" parTransId="{68AC09FE-C2C5-4788-A6F0-84061255E5F6}" sibTransId="{96CA0021-8E90-4233-ABB1-E31E759F2C1F}"/>
    <dgm:cxn modelId="{4DA72A82-DBB6-44FD-8CED-755C55ADDC0F}" type="presOf" srcId="{4A027F68-816D-4F12-BCE1-0C0E922DD10A}" destId="{2493D9C9-B2B5-4F29-9BDE-869EBB4F92DD}" srcOrd="0" destOrd="0" presId="urn:microsoft.com/office/officeart/2005/8/layout/orgChart1"/>
    <dgm:cxn modelId="{C7684DD5-842F-44F1-A7FB-45B16A121442}" type="presOf" srcId="{54B4CA59-BEAE-45B0-8AD4-0034F57874F7}" destId="{77659DDE-B60E-48B1-A4A6-B0366F57688A}" srcOrd="0" destOrd="0" presId="urn:microsoft.com/office/officeart/2005/8/layout/orgChart1"/>
    <dgm:cxn modelId="{FB9E5584-4E60-4904-AB96-B077E86DAB7C}" type="presOf" srcId="{452861CF-F27B-437D-830E-B4B0661DA32A}" destId="{3258D510-EED8-4A0B-96F9-F658C24BD564}" srcOrd="0" destOrd="0" presId="urn:microsoft.com/office/officeart/2005/8/layout/orgChart1"/>
    <dgm:cxn modelId="{AFD8EB2E-0AA9-437F-B1DE-57C061512FAA}" type="presOf" srcId="{BF9A107F-3117-45B2-8D49-3A86160709BC}" destId="{F9E357B3-609C-4F84-9604-58D220E752C0}" srcOrd="0" destOrd="0" presId="urn:microsoft.com/office/officeart/2005/8/layout/orgChart1"/>
    <dgm:cxn modelId="{BAE24D72-EB6F-4666-876F-C0D22B631DAB}" type="presOf" srcId="{BCAD3017-55C2-41A0-8937-3133BE82B87D}" destId="{144A62B8-87FF-4881-BAF2-F7EB29D5F7B3}" srcOrd="1" destOrd="0" presId="urn:microsoft.com/office/officeart/2005/8/layout/orgChart1"/>
    <dgm:cxn modelId="{37D5BBE0-9405-4171-AE94-6B0275DEF3F6}" srcId="{BF9A107F-3117-45B2-8D49-3A86160709BC}" destId="{5FD592E6-D747-4BCB-8F99-AD727B5B398C}" srcOrd="1" destOrd="0" parTransId="{4A027F68-816D-4F12-BCE1-0C0E922DD10A}" sibTransId="{B8F30FB9-0AF5-46D0-A67C-59C20052AD95}"/>
    <dgm:cxn modelId="{54389241-96BD-411A-8354-03F02A4922B8}" type="presOf" srcId="{BCAD3017-55C2-41A0-8937-3133BE82B87D}" destId="{C785AD01-827D-4D2F-92D2-0B596E72F1BB}" srcOrd="0" destOrd="0" presId="urn:microsoft.com/office/officeart/2005/8/layout/orgChart1"/>
    <dgm:cxn modelId="{A802221D-A177-4100-AAB2-4590B052F51B}" type="presOf" srcId="{784D26B3-1390-4A78-AF44-2D87874A94A2}" destId="{D8AD3389-97F4-4997-8095-541205B642E3}" srcOrd="0" destOrd="0" presId="urn:microsoft.com/office/officeart/2005/8/layout/orgChart1"/>
    <dgm:cxn modelId="{626B6479-DBDE-4247-AA0C-D9E4EE03FB92}" type="presOf" srcId="{7BB3F9ED-082D-4A87-8DFA-9DC71B0D4979}" destId="{B41B98F9-8F0A-4FA9-A2FF-62E48E8ACA11}" srcOrd="1" destOrd="0" presId="urn:microsoft.com/office/officeart/2005/8/layout/orgChart1"/>
    <dgm:cxn modelId="{C744B55A-5C58-4BC3-B2E6-27EF7AD6B1DB}" srcId="{94C75F7D-A931-471A-9FC4-62A9708C5ABC}" destId="{BF9A107F-3117-45B2-8D49-3A86160709BC}" srcOrd="0" destOrd="0" parTransId="{29CE0650-C7BB-4753-823D-B8B831C456F9}" sibTransId="{9827875A-C63E-4AA2-9ACB-0B9E35A4EF69}"/>
    <dgm:cxn modelId="{39276262-D38D-4770-9F64-20386812AD4E}" type="presOf" srcId="{CFC4C893-A6ED-43F9-B9A9-8E0D843CA35B}" destId="{5A7CB4D5-21BF-42B9-A73C-29DA556BD9D1}" srcOrd="0" destOrd="0" presId="urn:microsoft.com/office/officeart/2005/8/layout/orgChart1"/>
    <dgm:cxn modelId="{2A95330D-FE4A-4A83-AE20-02D2A5700B39}" type="presOf" srcId="{29CE0650-C7BB-4753-823D-B8B831C456F9}" destId="{AA2F36B3-300C-4CB1-A58B-71ABD389E0B5}" srcOrd="0" destOrd="0" presId="urn:microsoft.com/office/officeart/2005/8/layout/orgChart1"/>
    <dgm:cxn modelId="{C96F8CF6-BF18-45D6-9F4D-4D75182D2448}" type="presOf" srcId="{4A3C5370-277E-4C5E-91B6-F46C7FE6CBE8}" destId="{FAB87F08-7E61-4AE5-AF13-B60F6E1230D7}" srcOrd="0" destOrd="0" presId="urn:microsoft.com/office/officeart/2005/8/layout/orgChart1"/>
    <dgm:cxn modelId="{59274CA7-4209-4E6B-A496-0364CDAE96D2}" type="presOf" srcId="{AC630D97-7F39-4A04-96DF-CA957A4DD296}" destId="{1D5D72C9-47DE-4376-BA68-3F5E1DE43782}" srcOrd="1" destOrd="0" presId="urn:microsoft.com/office/officeart/2005/8/layout/orgChart1"/>
    <dgm:cxn modelId="{994E01DD-EB4C-4CA2-A624-80B499143457}" type="presParOf" srcId="{77659DDE-B60E-48B1-A4A6-B0366F57688A}" destId="{DAB1CE16-5599-4D61-ACA8-D415CCD5E525}" srcOrd="0" destOrd="0" presId="urn:microsoft.com/office/officeart/2005/8/layout/orgChart1"/>
    <dgm:cxn modelId="{925AB856-3278-47EA-B503-1012F96C009D}" type="presParOf" srcId="{DAB1CE16-5599-4D61-ACA8-D415CCD5E525}" destId="{FA3F1E03-B643-485F-84F7-B5930479E4EF}" srcOrd="0" destOrd="0" presId="urn:microsoft.com/office/officeart/2005/8/layout/orgChart1"/>
    <dgm:cxn modelId="{725C5DD1-C50F-49C4-86EF-D414F97CEEAA}" type="presParOf" srcId="{FA3F1E03-B643-485F-84F7-B5930479E4EF}" destId="{9F3A0722-B557-40C0-874F-3697D729EB5F}" srcOrd="0" destOrd="0" presId="urn:microsoft.com/office/officeart/2005/8/layout/orgChart1"/>
    <dgm:cxn modelId="{6DE67D02-A729-42D7-A94A-FB1A1FB150D5}" type="presParOf" srcId="{FA3F1E03-B643-485F-84F7-B5930479E4EF}" destId="{3E36C24B-1AB3-479F-B312-FED258931D2D}" srcOrd="1" destOrd="0" presId="urn:microsoft.com/office/officeart/2005/8/layout/orgChart1"/>
    <dgm:cxn modelId="{21ACB611-E82E-4E04-8E9F-64B09AC4B036}" type="presParOf" srcId="{DAB1CE16-5599-4D61-ACA8-D415CCD5E525}" destId="{88572876-579D-44A4-A4CC-84EFDB00DD4D}" srcOrd="1" destOrd="0" presId="urn:microsoft.com/office/officeart/2005/8/layout/orgChart1"/>
    <dgm:cxn modelId="{6EB5E2AE-BBC6-426F-9185-742D2C8F3050}" type="presParOf" srcId="{88572876-579D-44A4-A4CC-84EFDB00DD4D}" destId="{AA2F36B3-300C-4CB1-A58B-71ABD389E0B5}" srcOrd="0" destOrd="0" presId="urn:microsoft.com/office/officeart/2005/8/layout/orgChart1"/>
    <dgm:cxn modelId="{1F586508-1034-4D5D-927D-F2D715135239}" type="presParOf" srcId="{88572876-579D-44A4-A4CC-84EFDB00DD4D}" destId="{F37539CB-43AE-4E58-81C4-50D4D1B08D03}" srcOrd="1" destOrd="0" presId="urn:microsoft.com/office/officeart/2005/8/layout/orgChart1"/>
    <dgm:cxn modelId="{9DB4FBC5-D202-4172-ABD6-63A92508C78D}" type="presParOf" srcId="{F37539CB-43AE-4E58-81C4-50D4D1B08D03}" destId="{ED503043-1B50-4B34-A039-6FEC88A712C8}" srcOrd="0" destOrd="0" presId="urn:microsoft.com/office/officeart/2005/8/layout/orgChart1"/>
    <dgm:cxn modelId="{181A4FE9-F4FB-4D49-B79D-2D105F90F7C1}" type="presParOf" srcId="{ED503043-1B50-4B34-A039-6FEC88A712C8}" destId="{F9E357B3-609C-4F84-9604-58D220E752C0}" srcOrd="0" destOrd="0" presId="urn:microsoft.com/office/officeart/2005/8/layout/orgChart1"/>
    <dgm:cxn modelId="{CDCBAEA1-0F6A-443F-B8F3-EA987E300902}" type="presParOf" srcId="{ED503043-1B50-4B34-A039-6FEC88A712C8}" destId="{B6CBEE4E-5E55-48D3-8347-F65EBCFC0CC5}" srcOrd="1" destOrd="0" presId="urn:microsoft.com/office/officeart/2005/8/layout/orgChart1"/>
    <dgm:cxn modelId="{7FE40CC1-078C-475E-9D0B-3A4BB8FA400E}" type="presParOf" srcId="{F37539CB-43AE-4E58-81C4-50D4D1B08D03}" destId="{9A90ECCD-5AD8-4A3F-AD4E-82B1FB2A3E5B}" srcOrd="1" destOrd="0" presId="urn:microsoft.com/office/officeart/2005/8/layout/orgChart1"/>
    <dgm:cxn modelId="{D82C1DC6-9A20-4C5C-BD77-C6F33057C4E9}" type="presParOf" srcId="{9A90ECCD-5AD8-4A3F-AD4E-82B1FB2A3E5B}" destId="{FAB87F08-7E61-4AE5-AF13-B60F6E1230D7}" srcOrd="0" destOrd="0" presId="urn:microsoft.com/office/officeart/2005/8/layout/orgChart1"/>
    <dgm:cxn modelId="{52A02127-17F3-4546-BE7E-2CEBBF212439}" type="presParOf" srcId="{9A90ECCD-5AD8-4A3F-AD4E-82B1FB2A3E5B}" destId="{C9D98804-60F5-4173-AA94-A607CE9E180E}" srcOrd="1" destOrd="0" presId="urn:microsoft.com/office/officeart/2005/8/layout/orgChart1"/>
    <dgm:cxn modelId="{36A50063-79C9-46E9-B7F5-F1DAAECEB3D8}" type="presParOf" srcId="{C9D98804-60F5-4173-AA94-A607CE9E180E}" destId="{587773AF-7AA2-4B91-96DE-A7D6E1949828}" srcOrd="0" destOrd="0" presId="urn:microsoft.com/office/officeart/2005/8/layout/orgChart1"/>
    <dgm:cxn modelId="{DC245000-9B94-4271-9CD9-BAEAF9BF2232}" type="presParOf" srcId="{587773AF-7AA2-4B91-96DE-A7D6E1949828}" destId="{29E85F14-4DC5-4936-8BE9-1547A582E471}" srcOrd="0" destOrd="0" presId="urn:microsoft.com/office/officeart/2005/8/layout/orgChart1"/>
    <dgm:cxn modelId="{A8C1CE19-AA1E-4FDD-A638-1C6365552611}" type="presParOf" srcId="{587773AF-7AA2-4B91-96DE-A7D6E1949828}" destId="{B41B98F9-8F0A-4FA9-A2FF-62E48E8ACA11}" srcOrd="1" destOrd="0" presId="urn:microsoft.com/office/officeart/2005/8/layout/orgChart1"/>
    <dgm:cxn modelId="{6AE23139-E543-4CF1-8870-DE6B919D75B8}" type="presParOf" srcId="{C9D98804-60F5-4173-AA94-A607CE9E180E}" destId="{A703C410-DE51-4BAE-98FE-E6EF0BC9C553}" srcOrd="1" destOrd="0" presId="urn:microsoft.com/office/officeart/2005/8/layout/orgChart1"/>
    <dgm:cxn modelId="{81DA920E-8513-4C83-BEAE-76C9ECA18651}" type="presParOf" srcId="{C9D98804-60F5-4173-AA94-A607CE9E180E}" destId="{B9E30EF7-F969-41B3-A288-77BDA5EBD771}" srcOrd="2" destOrd="0" presId="urn:microsoft.com/office/officeart/2005/8/layout/orgChart1"/>
    <dgm:cxn modelId="{DC998602-82BB-4FD1-932E-71AB62D841EF}" type="presParOf" srcId="{9A90ECCD-5AD8-4A3F-AD4E-82B1FB2A3E5B}" destId="{2493D9C9-B2B5-4F29-9BDE-869EBB4F92DD}" srcOrd="2" destOrd="0" presId="urn:microsoft.com/office/officeart/2005/8/layout/orgChart1"/>
    <dgm:cxn modelId="{F55CD3D7-BA1C-49DA-899E-CD5A4C80990A}" type="presParOf" srcId="{9A90ECCD-5AD8-4A3F-AD4E-82B1FB2A3E5B}" destId="{71D5455C-3803-4E6F-AFB6-0F331EAE1EDF}" srcOrd="3" destOrd="0" presId="urn:microsoft.com/office/officeart/2005/8/layout/orgChart1"/>
    <dgm:cxn modelId="{0F3631D4-B948-4587-931B-4D641A2E5250}" type="presParOf" srcId="{71D5455C-3803-4E6F-AFB6-0F331EAE1EDF}" destId="{DE23C88E-3688-4579-94C6-2C50145EACD1}" srcOrd="0" destOrd="0" presId="urn:microsoft.com/office/officeart/2005/8/layout/orgChart1"/>
    <dgm:cxn modelId="{8A1ED4F9-36F8-44A7-BA6F-9FA609CBD79F}" type="presParOf" srcId="{DE23C88E-3688-4579-94C6-2C50145EACD1}" destId="{7380419B-48E8-476F-B21E-3E5360C576D2}" srcOrd="0" destOrd="0" presId="urn:microsoft.com/office/officeart/2005/8/layout/orgChart1"/>
    <dgm:cxn modelId="{65424FCC-A177-44B2-9AFE-DCD5D17E4F33}" type="presParOf" srcId="{DE23C88E-3688-4579-94C6-2C50145EACD1}" destId="{FB808D55-41FA-404C-8101-DD392C48EF50}" srcOrd="1" destOrd="0" presId="urn:microsoft.com/office/officeart/2005/8/layout/orgChart1"/>
    <dgm:cxn modelId="{2E7949BD-E680-440B-9951-B06E242B79B5}" type="presParOf" srcId="{71D5455C-3803-4E6F-AFB6-0F331EAE1EDF}" destId="{D91B75DF-13FB-4458-A04B-4664B9F12D39}" srcOrd="1" destOrd="0" presId="urn:microsoft.com/office/officeart/2005/8/layout/orgChart1"/>
    <dgm:cxn modelId="{2DA539FB-D9F7-4E92-BC37-E870EE923F69}" type="presParOf" srcId="{71D5455C-3803-4E6F-AFB6-0F331EAE1EDF}" destId="{CB72AFC4-01F5-4E45-8BFB-B481F8A38598}" srcOrd="2" destOrd="0" presId="urn:microsoft.com/office/officeart/2005/8/layout/orgChart1"/>
    <dgm:cxn modelId="{3ACD21B6-61DF-4D2D-8DB9-D169A5B0D60E}" type="presParOf" srcId="{F37539CB-43AE-4E58-81C4-50D4D1B08D03}" destId="{46155490-8BFA-474C-B6C8-11863EEEEE0C}" srcOrd="2" destOrd="0" presId="urn:microsoft.com/office/officeart/2005/8/layout/orgChart1"/>
    <dgm:cxn modelId="{C4470D2E-2B3C-4C85-966A-877D2065ED57}" type="presParOf" srcId="{88572876-579D-44A4-A4CC-84EFDB00DD4D}" destId="{D8AD3389-97F4-4997-8095-541205B642E3}" srcOrd="2" destOrd="0" presId="urn:microsoft.com/office/officeart/2005/8/layout/orgChart1"/>
    <dgm:cxn modelId="{55DB128C-5E7F-45D0-B849-317C7E727314}" type="presParOf" srcId="{88572876-579D-44A4-A4CC-84EFDB00DD4D}" destId="{68265382-19A8-46C9-9800-F712C7146B49}" srcOrd="3" destOrd="0" presId="urn:microsoft.com/office/officeart/2005/8/layout/orgChart1"/>
    <dgm:cxn modelId="{1F622BF8-3E61-418C-A346-CB333BA30234}" type="presParOf" srcId="{68265382-19A8-46C9-9800-F712C7146B49}" destId="{936F54D4-AA1D-4BEF-A42D-ED3AC63ADEFA}" srcOrd="0" destOrd="0" presId="urn:microsoft.com/office/officeart/2005/8/layout/orgChart1"/>
    <dgm:cxn modelId="{AC0C7BAD-028C-44C0-A9F6-B28382477DEB}" type="presParOf" srcId="{936F54D4-AA1D-4BEF-A42D-ED3AC63ADEFA}" destId="{3258D510-EED8-4A0B-96F9-F658C24BD564}" srcOrd="0" destOrd="0" presId="urn:microsoft.com/office/officeart/2005/8/layout/orgChart1"/>
    <dgm:cxn modelId="{7C0DF917-FBAC-4FB7-A20A-72949ACE4E45}" type="presParOf" srcId="{936F54D4-AA1D-4BEF-A42D-ED3AC63ADEFA}" destId="{A5AF1A7C-8CCD-42E5-8B49-58471613C6FD}" srcOrd="1" destOrd="0" presId="urn:microsoft.com/office/officeart/2005/8/layout/orgChart1"/>
    <dgm:cxn modelId="{2FE7354C-E9F8-4A79-93A5-88447DC2C36D}" type="presParOf" srcId="{68265382-19A8-46C9-9800-F712C7146B49}" destId="{0F8A7A0B-E67D-4B19-AC0A-4A71FFB22F14}" srcOrd="1" destOrd="0" presId="urn:microsoft.com/office/officeart/2005/8/layout/orgChart1"/>
    <dgm:cxn modelId="{B8E66809-DD84-451A-9622-4BCF75EA64CA}" type="presParOf" srcId="{0F8A7A0B-E67D-4B19-AC0A-4A71FFB22F14}" destId="{5A7CB4D5-21BF-42B9-A73C-29DA556BD9D1}" srcOrd="0" destOrd="0" presId="urn:microsoft.com/office/officeart/2005/8/layout/orgChart1"/>
    <dgm:cxn modelId="{F84D82B1-6169-4AE1-B075-5723A25764E4}" type="presParOf" srcId="{0F8A7A0B-E67D-4B19-AC0A-4A71FFB22F14}" destId="{8CBB5CF4-28DF-4E79-AA2F-3F764E343147}" srcOrd="1" destOrd="0" presId="urn:microsoft.com/office/officeart/2005/8/layout/orgChart1"/>
    <dgm:cxn modelId="{7BF872AE-7B9F-4F5B-B14F-08EC74050E9A}" type="presParOf" srcId="{8CBB5CF4-28DF-4E79-AA2F-3F764E343147}" destId="{28FC23CC-44AB-4E9A-9506-0E6A3B04CA88}" srcOrd="0" destOrd="0" presId="urn:microsoft.com/office/officeart/2005/8/layout/orgChart1"/>
    <dgm:cxn modelId="{655D44AD-7093-40FD-BE56-C742AB916424}" type="presParOf" srcId="{28FC23CC-44AB-4E9A-9506-0E6A3B04CA88}" destId="{3DCDA156-2406-4022-A53A-0CBBE05205EE}" srcOrd="0" destOrd="0" presId="urn:microsoft.com/office/officeart/2005/8/layout/orgChart1"/>
    <dgm:cxn modelId="{8564CC13-8EEC-4418-AA79-472C9323B9C9}" type="presParOf" srcId="{28FC23CC-44AB-4E9A-9506-0E6A3B04CA88}" destId="{1D5D72C9-47DE-4376-BA68-3F5E1DE43782}" srcOrd="1" destOrd="0" presId="urn:microsoft.com/office/officeart/2005/8/layout/orgChart1"/>
    <dgm:cxn modelId="{B0B7CF8E-8768-4A6A-80F1-D23CE86D7235}" type="presParOf" srcId="{8CBB5CF4-28DF-4E79-AA2F-3F764E343147}" destId="{FE3E3877-8E6C-4ACF-8D7D-34749664A369}" srcOrd="1" destOrd="0" presId="urn:microsoft.com/office/officeart/2005/8/layout/orgChart1"/>
    <dgm:cxn modelId="{28C96562-6DAE-486B-B835-9B400537B507}" type="presParOf" srcId="{8CBB5CF4-28DF-4E79-AA2F-3F764E343147}" destId="{557E7D25-B235-4CCE-8160-25FFFA3AB4B7}" srcOrd="2" destOrd="0" presId="urn:microsoft.com/office/officeart/2005/8/layout/orgChart1"/>
    <dgm:cxn modelId="{6D3D33E9-0F05-41EE-A85E-FE7AF44EA361}" type="presParOf" srcId="{0F8A7A0B-E67D-4B19-AC0A-4A71FFB22F14}" destId="{FD0C9E4E-BE70-4BE9-AA4C-9EF84A9432C1}" srcOrd="2" destOrd="0" presId="urn:microsoft.com/office/officeart/2005/8/layout/orgChart1"/>
    <dgm:cxn modelId="{84A56AB6-B983-49D8-92D3-79ABA5FD8E2E}" type="presParOf" srcId="{0F8A7A0B-E67D-4B19-AC0A-4A71FFB22F14}" destId="{39BAC9D0-66D7-4E8C-A530-C1CD21DEB95C}" srcOrd="3" destOrd="0" presId="urn:microsoft.com/office/officeart/2005/8/layout/orgChart1"/>
    <dgm:cxn modelId="{66901442-A15B-4D20-AF35-15C1F66FADD6}" type="presParOf" srcId="{39BAC9D0-66D7-4E8C-A530-C1CD21DEB95C}" destId="{E671252F-3403-4038-9606-B4EA885B52EB}" srcOrd="0" destOrd="0" presId="urn:microsoft.com/office/officeart/2005/8/layout/orgChart1"/>
    <dgm:cxn modelId="{B21485C3-941B-409F-9689-ECAD6883E45C}" type="presParOf" srcId="{E671252F-3403-4038-9606-B4EA885B52EB}" destId="{2AFE45FA-F75F-4987-91CA-E94F4E42F1FD}" srcOrd="0" destOrd="0" presId="urn:microsoft.com/office/officeart/2005/8/layout/orgChart1"/>
    <dgm:cxn modelId="{42CE44CF-EFB4-46AB-BFAE-6F8D7861DA6E}" type="presParOf" srcId="{E671252F-3403-4038-9606-B4EA885B52EB}" destId="{7D952870-4210-493F-BDBD-1BF16E350EF4}" srcOrd="1" destOrd="0" presId="urn:microsoft.com/office/officeart/2005/8/layout/orgChart1"/>
    <dgm:cxn modelId="{8523B57F-AD12-4EB8-92E0-CAF696FDF77A}" type="presParOf" srcId="{39BAC9D0-66D7-4E8C-A530-C1CD21DEB95C}" destId="{058EF2B6-34E2-43AE-AEE1-104CB1237D14}" srcOrd="1" destOrd="0" presId="urn:microsoft.com/office/officeart/2005/8/layout/orgChart1"/>
    <dgm:cxn modelId="{79CC9CB9-3996-451A-B483-58028406DE87}" type="presParOf" srcId="{39BAC9D0-66D7-4E8C-A530-C1CD21DEB95C}" destId="{246E1B77-C325-446A-91DF-F32F2F37A949}" srcOrd="2" destOrd="0" presId="urn:microsoft.com/office/officeart/2005/8/layout/orgChart1"/>
    <dgm:cxn modelId="{69F2FF52-DCF0-4C69-9DF9-5F7157885AC6}" type="presParOf" srcId="{68265382-19A8-46C9-9800-F712C7146B49}" destId="{EC6399CA-9A07-4424-9098-F58C9CC7B2CD}" srcOrd="2" destOrd="0" presId="urn:microsoft.com/office/officeart/2005/8/layout/orgChart1"/>
    <dgm:cxn modelId="{2A257FF1-DB8D-41CE-929E-00835B0D5C2A}" type="presParOf" srcId="{88572876-579D-44A4-A4CC-84EFDB00DD4D}" destId="{E8987D79-9853-4F9D-9940-6E4A455A57D3}" srcOrd="4" destOrd="0" presId="urn:microsoft.com/office/officeart/2005/8/layout/orgChart1"/>
    <dgm:cxn modelId="{873EC0DC-BB36-4DE0-B857-D368071F225C}" type="presParOf" srcId="{88572876-579D-44A4-A4CC-84EFDB00DD4D}" destId="{EEB18D57-FF89-43E2-B045-4BA66E51645E}" srcOrd="5" destOrd="0" presId="urn:microsoft.com/office/officeart/2005/8/layout/orgChart1"/>
    <dgm:cxn modelId="{7F583CF1-1472-40B4-B8C1-589AFD31B921}" type="presParOf" srcId="{EEB18D57-FF89-43E2-B045-4BA66E51645E}" destId="{A5140D26-5876-438D-B837-79621AD950FB}" srcOrd="0" destOrd="0" presId="urn:microsoft.com/office/officeart/2005/8/layout/orgChart1"/>
    <dgm:cxn modelId="{0B7FFB4A-0A58-43B7-84BD-29B7760984E0}" type="presParOf" srcId="{A5140D26-5876-438D-B837-79621AD950FB}" destId="{C785AD01-827D-4D2F-92D2-0B596E72F1BB}" srcOrd="0" destOrd="0" presId="urn:microsoft.com/office/officeart/2005/8/layout/orgChart1"/>
    <dgm:cxn modelId="{CF24A600-9B24-462C-AD46-46A173A6E416}" type="presParOf" srcId="{A5140D26-5876-438D-B837-79621AD950FB}" destId="{144A62B8-87FF-4881-BAF2-F7EB29D5F7B3}" srcOrd="1" destOrd="0" presId="urn:microsoft.com/office/officeart/2005/8/layout/orgChart1"/>
    <dgm:cxn modelId="{EDB07CE5-2B32-43FF-ACF6-3B757A84D063}" type="presParOf" srcId="{EEB18D57-FF89-43E2-B045-4BA66E51645E}" destId="{D65DC58A-3662-4C8D-BC81-1B03A7674DB0}" srcOrd="1" destOrd="0" presId="urn:microsoft.com/office/officeart/2005/8/layout/orgChart1"/>
    <dgm:cxn modelId="{69D95628-9D11-468F-AAAF-3582C7DBC701}" type="presParOf" srcId="{EEB18D57-FF89-43E2-B045-4BA66E51645E}" destId="{8C110D92-EFF7-4D2A-8ED4-5406E5319D85}" srcOrd="2" destOrd="0" presId="urn:microsoft.com/office/officeart/2005/8/layout/orgChart1"/>
    <dgm:cxn modelId="{5603BA5A-60F2-4ADD-995E-C38E51B1B225}" type="presParOf" srcId="{DAB1CE16-5599-4D61-ACA8-D415CCD5E525}" destId="{BF7AF896-1005-46AD-B575-88494B8F22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C3131-1198-45DC-8F1C-476C3A9AFC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F2AB8F9C-A679-4D46-B422-E3AE55FDD46A}">
      <dgm:prSet phldrT="[Tekst]"/>
      <dgm:spPr/>
      <dgm:t>
        <a:bodyPr/>
        <a:lstStyle/>
        <a:p>
          <a:r>
            <a:rPr lang="nb-NO" dirty="0" smtClean="0"/>
            <a:t>254</a:t>
          </a:r>
          <a:endParaRPr lang="nb-NO" dirty="0"/>
        </a:p>
      </dgm:t>
    </dgm:pt>
    <dgm:pt modelId="{78AD725E-887D-4537-86D6-802ABD586801}" type="parTrans" cxnId="{FCC43403-4269-4B33-B930-B72E3464CC8A}">
      <dgm:prSet/>
      <dgm:spPr/>
      <dgm:t>
        <a:bodyPr/>
        <a:lstStyle/>
        <a:p>
          <a:endParaRPr lang="nb-NO"/>
        </a:p>
      </dgm:t>
    </dgm:pt>
    <dgm:pt modelId="{85A24977-F73E-4CDB-9330-9D5BA08D1D02}" type="sibTrans" cxnId="{FCC43403-4269-4B33-B930-B72E3464CC8A}">
      <dgm:prSet/>
      <dgm:spPr/>
      <dgm:t>
        <a:bodyPr/>
        <a:lstStyle/>
        <a:p>
          <a:endParaRPr lang="nb-NO"/>
        </a:p>
      </dgm:t>
    </dgm:pt>
    <dgm:pt modelId="{0BA1B049-3F3E-442F-92D1-09B8D923314A}">
      <dgm:prSet phldrT="[Teks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254.1 Boligbaser for utviklingshemmede og</a:t>
          </a:r>
          <a:endParaRPr lang="nb-NO" dirty="0">
            <a:solidFill>
              <a:schemeClr val="bg1"/>
            </a:solidFill>
          </a:endParaRPr>
        </a:p>
      </dgm:t>
    </dgm:pt>
    <dgm:pt modelId="{AAE9FBC8-D7F0-4C99-B4B6-9A30A3312940}" type="parTrans" cxnId="{8F90C674-2CCA-4FE2-9EDE-455C86A1A2AA}">
      <dgm:prSet/>
      <dgm:spPr/>
      <dgm:t>
        <a:bodyPr/>
        <a:lstStyle/>
        <a:p>
          <a:endParaRPr lang="nb-NO"/>
        </a:p>
      </dgm:t>
    </dgm:pt>
    <dgm:pt modelId="{91399EAE-DA95-4089-B01F-3213E5A3A710}" type="sibTrans" cxnId="{8F90C674-2CCA-4FE2-9EDE-455C86A1A2AA}">
      <dgm:prSet/>
      <dgm:spPr/>
      <dgm:t>
        <a:bodyPr/>
        <a:lstStyle/>
        <a:p>
          <a:endParaRPr lang="nb-NO"/>
        </a:p>
      </dgm:t>
    </dgm:pt>
    <dgm:pt modelId="{4581B5AD-B2BC-4EAB-BE9D-2FD92400646B}">
      <dgm:prSet/>
      <dgm:spPr/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254.5 Ambulerende tjenester</a:t>
          </a:r>
          <a:endParaRPr lang="nb-NO" dirty="0">
            <a:solidFill>
              <a:schemeClr val="bg1"/>
            </a:solidFill>
          </a:endParaRPr>
        </a:p>
      </dgm:t>
    </dgm:pt>
    <dgm:pt modelId="{DE1626C1-76FC-4BB2-99F8-5EACD25CD4A1}" type="parTrans" cxnId="{017C2263-67FB-4734-9C65-8D0A4CC45343}">
      <dgm:prSet/>
      <dgm:spPr/>
      <dgm:t>
        <a:bodyPr/>
        <a:lstStyle/>
        <a:p>
          <a:endParaRPr lang="nb-NO"/>
        </a:p>
      </dgm:t>
    </dgm:pt>
    <dgm:pt modelId="{F13A1CBF-512A-45F8-AF91-A202E6BD77B9}" type="sibTrans" cxnId="{017C2263-67FB-4734-9C65-8D0A4CC45343}">
      <dgm:prSet/>
      <dgm:spPr/>
      <dgm:t>
        <a:bodyPr/>
        <a:lstStyle/>
        <a:p>
          <a:endParaRPr lang="nb-NO"/>
        </a:p>
      </dgm:t>
    </dgm:pt>
    <dgm:pt modelId="{60B2D471-0A06-4D31-840C-AF156495ADE1}">
      <dgm:prSet/>
      <dgm:spPr/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254.9 Andre tjenester eks. </a:t>
          </a:r>
          <a:r>
            <a:rPr lang="nb-NO" dirty="0" err="1" smtClean="0">
              <a:solidFill>
                <a:schemeClr val="bg1"/>
              </a:solidFill>
            </a:rPr>
            <a:t>bestillerkontor</a:t>
          </a:r>
          <a:endParaRPr lang="nb-NO" dirty="0">
            <a:solidFill>
              <a:schemeClr val="bg1"/>
            </a:solidFill>
          </a:endParaRPr>
        </a:p>
      </dgm:t>
    </dgm:pt>
    <dgm:pt modelId="{D69F60CF-7468-4B70-9EBC-55B8E5DD2BE9}" type="parTrans" cxnId="{1A9E9628-48D9-4CBB-ACD2-F554E765CC75}">
      <dgm:prSet/>
      <dgm:spPr/>
      <dgm:t>
        <a:bodyPr/>
        <a:lstStyle/>
        <a:p>
          <a:endParaRPr lang="nb-NO"/>
        </a:p>
      </dgm:t>
    </dgm:pt>
    <dgm:pt modelId="{53C49B4C-9DDA-43C0-B17A-56D87AAF5404}" type="sibTrans" cxnId="{1A9E9628-48D9-4CBB-ACD2-F554E765CC75}">
      <dgm:prSet/>
      <dgm:spPr/>
      <dgm:t>
        <a:bodyPr/>
        <a:lstStyle/>
        <a:p>
          <a:endParaRPr lang="nb-NO"/>
        </a:p>
      </dgm:t>
    </dgm:pt>
    <dgm:pt modelId="{FD29E471-0D35-4C07-A9B8-F863D8807DD7}">
      <dgm:prSet phldrT="[Tekst]"/>
      <dgm:spPr/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254.2 Boligbaser for eldre</a:t>
          </a:r>
          <a:endParaRPr lang="nb-NO" dirty="0">
            <a:solidFill>
              <a:schemeClr val="bg1"/>
            </a:solidFill>
          </a:endParaRPr>
        </a:p>
      </dgm:t>
    </dgm:pt>
    <dgm:pt modelId="{10AD3E76-2D94-47C9-B12D-86346A094A40}" type="parTrans" cxnId="{ADF389B5-26D0-4B2E-8E2E-D93B212E2C8B}">
      <dgm:prSet/>
      <dgm:spPr/>
      <dgm:t>
        <a:bodyPr/>
        <a:lstStyle/>
        <a:p>
          <a:endParaRPr lang="nb-NO"/>
        </a:p>
      </dgm:t>
    </dgm:pt>
    <dgm:pt modelId="{3B4F1670-1899-47CA-B143-B85A74B46C48}" type="sibTrans" cxnId="{ADF389B5-26D0-4B2E-8E2E-D93B212E2C8B}">
      <dgm:prSet/>
      <dgm:spPr/>
      <dgm:t>
        <a:bodyPr/>
        <a:lstStyle/>
        <a:p>
          <a:endParaRPr lang="nb-NO"/>
        </a:p>
      </dgm:t>
    </dgm:pt>
    <dgm:pt modelId="{724436B2-7999-4E45-8E6C-8D746E47D31D}">
      <dgm:prSet phldrT="[Tekst]"/>
      <dgm:spPr/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254.3 Boligbase for psykisk syke og rus</a:t>
          </a:r>
          <a:endParaRPr lang="nb-NO" dirty="0">
            <a:solidFill>
              <a:schemeClr val="bg1"/>
            </a:solidFill>
          </a:endParaRPr>
        </a:p>
      </dgm:t>
    </dgm:pt>
    <dgm:pt modelId="{25DF87A5-9B1B-4BD9-AB36-295A4028CB6E}" type="parTrans" cxnId="{9EAD3DE9-4150-4BD6-9289-AEAB6C256410}">
      <dgm:prSet/>
      <dgm:spPr/>
      <dgm:t>
        <a:bodyPr/>
        <a:lstStyle/>
        <a:p>
          <a:endParaRPr lang="nb-NO"/>
        </a:p>
      </dgm:t>
    </dgm:pt>
    <dgm:pt modelId="{CBC55B94-F224-4047-AC5E-35687B6F07E7}" type="sibTrans" cxnId="{9EAD3DE9-4150-4BD6-9289-AEAB6C256410}">
      <dgm:prSet/>
      <dgm:spPr/>
      <dgm:t>
        <a:bodyPr/>
        <a:lstStyle/>
        <a:p>
          <a:endParaRPr lang="nb-NO"/>
        </a:p>
      </dgm:t>
    </dgm:pt>
    <dgm:pt modelId="{F12381D9-8208-4A52-9A45-0E3FDCD73BFB}">
      <dgm:prSet phldrT="[Tekst]"/>
      <dgm:spPr/>
      <dgm:t>
        <a:bodyPr/>
        <a:lstStyle/>
        <a:p>
          <a:r>
            <a:rPr lang="nb-NO" dirty="0" smtClean="0">
              <a:solidFill>
                <a:schemeClr val="bg1"/>
              </a:solidFill>
            </a:rPr>
            <a:t>254.4 Boligbase for 0-67 fysiske</a:t>
          </a:r>
          <a:endParaRPr lang="nb-NO" dirty="0">
            <a:solidFill>
              <a:schemeClr val="bg1"/>
            </a:solidFill>
          </a:endParaRPr>
        </a:p>
      </dgm:t>
    </dgm:pt>
    <dgm:pt modelId="{30ECA3F7-C530-4060-8088-9D21B5081A06}" type="parTrans" cxnId="{7F9D898C-33C2-439B-B68F-2A00681705DB}">
      <dgm:prSet/>
      <dgm:spPr/>
      <dgm:t>
        <a:bodyPr/>
        <a:lstStyle/>
        <a:p>
          <a:endParaRPr lang="nb-NO"/>
        </a:p>
      </dgm:t>
    </dgm:pt>
    <dgm:pt modelId="{ADCCF3E5-051F-4E6D-BE44-0B231212CB53}" type="sibTrans" cxnId="{7F9D898C-33C2-439B-B68F-2A00681705DB}">
      <dgm:prSet/>
      <dgm:spPr/>
      <dgm:t>
        <a:bodyPr/>
        <a:lstStyle/>
        <a:p>
          <a:endParaRPr lang="nb-NO"/>
        </a:p>
      </dgm:t>
    </dgm:pt>
    <dgm:pt modelId="{1C97A655-F07A-4B97-8F7E-22CC4D4E4143}" type="pres">
      <dgm:prSet presAssocID="{25EC3131-1198-45DC-8F1C-476C3A9AFC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E5F90C-DD26-467B-9E85-9D3AFB047E59}" type="pres">
      <dgm:prSet presAssocID="{F2AB8F9C-A679-4D46-B422-E3AE55FDD46A}" presName="hierRoot1" presStyleCnt="0">
        <dgm:presLayoutVars>
          <dgm:hierBranch val="init"/>
        </dgm:presLayoutVars>
      </dgm:prSet>
      <dgm:spPr/>
    </dgm:pt>
    <dgm:pt modelId="{FB2AD659-AD66-4D16-93F8-BB3C84EEA6FF}" type="pres">
      <dgm:prSet presAssocID="{F2AB8F9C-A679-4D46-B422-E3AE55FDD46A}" presName="rootComposite1" presStyleCnt="0"/>
      <dgm:spPr/>
    </dgm:pt>
    <dgm:pt modelId="{B83E5088-08EF-4B6F-A3C2-34FAB860E0ED}" type="pres">
      <dgm:prSet presAssocID="{F2AB8F9C-A679-4D46-B422-E3AE55FDD46A}" presName="rootText1" presStyleLbl="node0" presStyleIdx="0" presStyleCnt="1">
        <dgm:presLayoutVars>
          <dgm:chPref val="3"/>
        </dgm:presLayoutVars>
      </dgm:prSet>
      <dgm:spPr/>
    </dgm:pt>
    <dgm:pt modelId="{2C45A43A-D713-455D-94DA-674B625FA23A}" type="pres">
      <dgm:prSet presAssocID="{F2AB8F9C-A679-4D46-B422-E3AE55FDD46A}" presName="rootConnector1" presStyleLbl="node1" presStyleIdx="0" presStyleCnt="0"/>
      <dgm:spPr/>
    </dgm:pt>
    <dgm:pt modelId="{EE730E9D-B3C5-4459-A947-DC62EEED551F}" type="pres">
      <dgm:prSet presAssocID="{F2AB8F9C-A679-4D46-B422-E3AE55FDD46A}" presName="hierChild2" presStyleCnt="0"/>
      <dgm:spPr/>
    </dgm:pt>
    <dgm:pt modelId="{286A6B1C-DC9E-419F-AEAA-8E59187781B5}" type="pres">
      <dgm:prSet presAssocID="{AAE9FBC8-D7F0-4C99-B4B6-9A30A3312940}" presName="Name37" presStyleLbl="parChTrans1D2" presStyleIdx="0" presStyleCnt="6"/>
      <dgm:spPr/>
    </dgm:pt>
    <dgm:pt modelId="{532C1F9B-A62D-41C5-9F11-E94937A7B237}" type="pres">
      <dgm:prSet presAssocID="{0BA1B049-3F3E-442F-92D1-09B8D923314A}" presName="hierRoot2" presStyleCnt="0">
        <dgm:presLayoutVars>
          <dgm:hierBranch val="init"/>
        </dgm:presLayoutVars>
      </dgm:prSet>
      <dgm:spPr/>
    </dgm:pt>
    <dgm:pt modelId="{57F3E2FA-ED9A-4FEE-B96F-371386ED29F9}" type="pres">
      <dgm:prSet presAssocID="{0BA1B049-3F3E-442F-92D1-09B8D923314A}" presName="rootComposite" presStyleCnt="0"/>
      <dgm:spPr/>
    </dgm:pt>
    <dgm:pt modelId="{8263E8EA-7087-47C8-9B16-B7BAE51B302C}" type="pres">
      <dgm:prSet presAssocID="{0BA1B049-3F3E-442F-92D1-09B8D923314A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852124A-30FA-4E99-A25D-F199ECB22383}" type="pres">
      <dgm:prSet presAssocID="{0BA1B049-3F3E-442F-92D1-09B8D923314A}" presName="rootConnector" presStyleLbl="node2" presStyleIdx="0" presStyleCnt="6"/>
      <dgm:spPr/>
    </dgm:pt>
    <dgm:pt modelId="{5CEEB5BE-8922-47EA-A447-EAAE13F3C376}" type="pres">
      <dgm:prSet presAssocID="{0BA1B049-3F3E-442F-92D1-09B8D923314A}" presName="hierChild4" presStyleCnt="0"/>
      <dgm:spPr/>
    </dgm:pt>
    <dgm:pt modelId="{4EAF8B04-65EB-44C5-B23C-443E360AEB78}" type="pres">
      <dgm:prSet presAssocID="{0BA1B049-3F3E-442F-92D1-09B8D923314A}" presName="hierChild5" presStyleCnt="0"/>
      <dgm:spPr/>
    </dgm:pt>
    <dgm:pt modelId="{B2578E93-EAC4-4640-AC11-E65B3B48EEEC}" type="pres">
      <dgm:prSet presAssocID="{10AD3E76-2D94-47C9-B12D-86346A094A40}" presName="Name37" presStyleLbl="parChTrans1D2" presStyleIdx="1" presStyleCnt="6"/>
      <dgm:spPr/>
    </dgm:pt>
    <dgm:pt modelId="{B9A61B71-0163-42AE-B012-B1317B15191D}" type="pres">
      <dgm:prSet presAssocID="{FD29E471-0D35-4C07-A9B8-F863D8807DD7}" presName="hierRoot2" presStyleCnt="0">
        <dgm:presLayoutVars>
          <dgm:hierBranch val="init"/>
        </dgm:presLayoutVars>
      </dgm:prSet>
      <dgm:spPr/>
    </dgm:pt>
    <dgm:pt modelId="{349271AB-2818-403D-90EF-1863929E76D5}" type="pres">
      <dgm:prSet presAssocID="{FD29E471-0D35-4C07-A9B8-F863D8807DD7}" presName="rootComposite" presStyleCnt="0"/>
      <dgm:spPr/>
    </dgm:pt>
    <dgm:pt modelId="{F616BA43-EEEB-48B4-9A6E-298684DB337D}" type="pres">
      <dgm:prSet presAssocID="{FD29E471-0D35-4C07-A9B8-F863D8807DD7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E8CA440-C4D3-4A0C-BBA0-B9F506942E16}" type="pres">
      <dgm:prSet presAssocID="{FD29E471-0D35-4C07-A9B8-F863D8807DD7}" presName="rootConnector" presStyleLbl="node2" presStyleIdx="1" presStyleCnt="6"/>
      <dgm:spPr/>
    </dgm:pt>
    <dgm:pt modelId="{C4EE26D5-F4FE-456B-AB61-382B01A9A081}" type="pres">
      <dgm:prSet presAssocID="{FD29E471-0D35-4C07-A9B8-F863D8807DD7}" presName="hierChild4" presStyleCnt="0"/>
      <dgm:spPr/>
    </dgm:pt>
    <dgm:pt modelId="{959D8C00-B053-48AC-8567-0BE850DB20CA}" type="pres">
      <dgm:prSet presAssocID="{FD29E471-0D35-4C07-A9B8-F863D8807DD7}" presName="hierChild5" presStyleCnt="0"/>
      <dgm:spPr/>
    </dgm:pt>
    <dgm:pt modelId="{262234EA-44F0-497D-AABF-256593A3CCF0}" type="pres">
      <dgm:prSet presAssocID="{25DF87A5-9B1B-4BD9-AB36-295A4028CB6E}" presName="Name37" presStyleLbl="parChTrans1D2" presStyleIdx="2" presStyleCnt="6"/>
      <dgm:spPr/>
    </dgm:pt>
    <dgm:pt modelId="{1261A1E5-C241-4319-89EE-A06F8FEA5A13}" type="pres">
      <dgm:prSet presAssocID="{724436B2-7999-4E45-8E6C-8D746E47D31D}" presName="hierRoot2" presStyleCnt="0">
        <dgm:presLayoutVars>
          <dgm:hierBranch val="init"/>
        </dgm:presLayoutVars>
      </dgm:prSet>
      <dgm:spPr/>
    </dgm:pt>
    <dgm:pt modelId="{46758C50-F097-485F-AE0A-AA25662F386A}" type="pres">
      <dgm:prSet presAssocID="{724436B2-7999-4E45-8E6C-8D746E47D31D}" presName="rootComposite" presStyleCnt="0"/>
      <dgm:spPr/>
    </dgm:pt>
    <dgm:pt modelId="{0DF1CDFB-C8DB-4804-BED8-BF350A52F7F8}" type="pres">
      <dgm:prSet presAssocID="{724436B2-7999-4E45-8E6C-8D746E47D31D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59FBCD9-FE17-40D0-B45B-7B70A66F1593}" type="pres">
      <dgm:prSet presAssocID="{724436B2-7999-4E45-8E6C-8D746E47D31D}" presName="rootConnector" presStyleLbl="node2" presStyleIdx="2" presStyleCnt="6"/>
      <dgm:spPr/>
    </dgm:pt>
    <dgm:pt modelId="{230A4896-C276-4D65-B151-DA899ED54E8A}" type="pres">
      <dgm:prSet presAssocID="{724436B2-7999-4E45-8E6C-8D746E47D31D}" presName="hierChild4" presStyleCnt="0"/>
      <dgm:spPr/>
    </dgm:pt>
    <dgm:pt modelId="{6877E144-7669-481C-A9A4-D4DADCCF3948}" type="pres">
      <dgm:prSet presAssocID="{724436B2-7999-4E45-8E6C-8D746E47D31D}" presName="hierChild5" presStyleCnt="0"/>
      <dgm:spPr/>
    </dgm:pt>
    <dgm:pt modelId="{D851409C-9204-4FA4-8849-2AB680F859CD}" type="pres">
      <dgm:prSet presAssocID="{30ECA3F7-C530-4060-8088-9D21B5081A06}" presName="Name37" presStyleLbl="parChTrans1D2" presStyleIdx="3" presStyleCnt="6"/>
      <dgm:spPr/>
    </dgm:pt>
    <dgm:pt modelId="{54447D59-4D9F-49CD-BBBC-A3E804BFAECE}" type="pres">
      <dgm:prSet presAssocID="{F12381D9-8208-4A52-9A45-0E3FDCD73BFB}" presName="hierRoot2" presStyleCnt="0">
        <dgm:presLayoutVars>
          <dgm:hierBranch val="init"/>
        </dgm:presLayoutVars>
      </dgm:prSet>
      <dgm:spPr/>
    </dgm:pt>
    <dgm:pt modelId="{1EBF9EF0-9C1E-45DD-8DEA-6743FF4D1D82}" type="pres">
      <dgm:prSet presAssocID="{F12381D9-8208-4A52-9A45-0E3FDCD73BFB}" presName="rootComposite" presStyleCnt="0"/>
      <dgm:spPr/>
    </dgm:pt>
    <dgm:pt modelId="{99742648-25B9-4103-AAFE-EFDBF4CB1B4C}" type="pres">
      <dgm:prSet presAssocID="{F12381D9-8208-4A52-9A45-0E3FDCD73BFB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3D900CA-DDB0-474C-AAC8-F309B60CCC0C}" type="pres">
      <dgm:prSet presAssocID="{F12381D9-8208-4A52-9A45-0E3FDCD73BFB}" presName="rootConnector" presStyleLbl="node2" presStyleIdx="3" presStyleCnt="6"/>
      <dgm:spPr/>
    </dgm:pt>
    <dgm:pt modelId="{61EF5D11-D05E-4D91-B8DB-F2BE8EAC46B9}" type="pres">
      <dgm:prSet presAssocID="{F12381D9-8208-4A52-9A45-0E3FDCD73BFB}" presName="hierChild4" presStyleCnt="0"/>
      <dgm:spPr/>
    </dgm:pt>
    <dgm:pt modelId="{ADC28350-088E-46C9-90BE-C7F145DB7F15}" type="pres">
      <dgm:prSet presAssocID="{F12381D9-8208-4A52-9A45-0E3FDCD73BFB}" presName="hierChild5" presStyleCnt="0"/>
      <dgm:spPr/>
    </dgm:pt>
    <dgm:pt modelId="{D966A678-59CC-4789-9F5A-F3D1EE19B82E}" type="pres">
      <dgm:prSet presAssocID="{DE1626C1-76FC-4BB2-99F8-5EACD25CD4A1}" presName="Name37" presStyleLbl="parChTrans1D2" presStyleIdx="4" presStyleCnt="6"/>
      <dgm:spPr/>
    </dgm:pt>
    <dgm:pt modelId="{5D3D0C7F-E725-484E-98B8-B004F450F191}" type="pres">
      <dgm:prSet presAssocID="{4581B5AD-B2BC-4EAB-BE9D-2FD92400646B}" presName="hierRoot2" presStyleCnt="0">
        <dgm:presLayoutVars>
          <dgm:hierBranch val="init"/>
        </dgm:presLayoutVars>
      </dgm:prSet>
      <dgm:spPr/>
    </dgm:pt>
    <dgm:pt modelId="{A4F776BE-16F0-4DAC-8195-25C5AC5F5BEF}" type="pres">
      <dgm:prSet presAssocID="{4581B5AD-B2BC-4EAB-BE9D-2FD92400646B}" presName="rootComposite" presStyleCnt="0"/>
      <dgm:spPr/>
    </dgm:pt>
    <dgm:pt modelId="{07DB0BBF-0C20-4D66-B2FE-A39841C28BE0}" type="pres">
      <dgm:prSet presAssocID="{4581B5AD-B2BC-4EAB-BE9D-2FD92400646B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4852D97-7F8A-4066-9324-759B0BFE5B79}" type="pres">
      <dgm:prSet presAssocID="{4581B5AD-B2BC-4EAB-BE9D-2FD92400646B}" presName="rootConnector" presStyleLbl="node2" presStyleIdx="4" presStyleCnt="6"/>
      <dgm:spPr/>
    </dgm:pt>
    <dgm:pt modelId="{5C40BE18-7DA4-41EC-82AB-D53CDA9BBA09}" type="pres">
      <dgm:prSet presAssocID="{4581B5AD-B2BC-4EAB-BE9D-2FD92400646B}" presName="hierChild4" presStyleCnt="0"/>
      <dgm:spPr/>
    </dgm:pt>
    <dgm:pt modelId="{84A03E12-5FAD-4FEE-B900-2F20F0203018}" type="pres">
      <dgm:prSet presAssocID="{4581B5AD-B2BC-4EAB-BE9D-2FD92400646B}" presName="hierChild5" presStyleCnt="0"/>
      <dgm:spPr/>
    </dgm:pt>
    <dgm:pt modelId="{A7C4F540-97E1-4234-ACAF-92FB5B5F4118}" type="pres">
      <dgm:prSet presAssocID="{D69F60CF-7468-4B70-9EBC-55B8E5DD2BE9}" presName="Name37" presStyleLbl="parChTrans1D2" presStyleIdx="5" presStyleCnt="6"/>
      <dgm:spPr/>
    </dgm:pt>
    <dgm:pt modelId="{901A871C-42C6-4738-B262-F593286397F4}" type="pres">
      <dgm:prSet presAssocID="{60B2D471-0A06-4D31-840C-AF156495ADE1}" presName="hierRoot2" presStyleCnt="0">
        <dgm:presLayoutVars>
          <dgm:hierBranch val="init"/>
        </dgm:presLayoutVars>
      </dgm:prSet>
      <dgm:spPr/>
    </dgm:pt>
    <dgm:pt modelId="{1F1D039C-96D8-4CC0-BCE8-384BBEFC856C}" type="pres">
      <dgm:prSet presAssocID="{60B2D471-0A06-4D31-840C-AF156495ADE1}" presName="rootComposite" presStyleCnt="0"/>
      <dgm:spPr/>
    </dgm:pt>
    <dgm:pt modelId="{BD5BD685-A269-4EE4-BC84-978B3360645F}" type="pres">
      <dgm:prSet presAssocID="{60B2D471-0A06-4D31-840C-AF156495ADE1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1AA0035-B776-4FFC-80E8-8E4F1DAA7CC6}" type="pres">
      <dgm:prSet presAssocID="{60B2D471-0A06-4D31-840C-AF156495ADE1}" presName="rootConnector" presStyleLbl="node2" presStyleIdx="5" presStyleCnt="6"/>
      <dgm:spPr/>
    </dgm:pt>
    <dgm:pt modelId="{343D583A-EDC6-4A7D-B51F-A3A760264AC3}" type="pres">
      <dgm:prSet presAssocID="{60B2D471-0A06-4D31-840C-AF156495ADE1}" presName="hierChild4" presStyleCnt="0"/>
      <dgm:spPr/>
    </dgm:pt>
    <dgm:pt modelId="{6E085A6F-ED65-4FD3-BA3B-AB4A813E0516}" type="pres">
      <dgm:prSet presAssocID="{60B2D471-0A06-4D31-840C-AF156495ADE1}" presName="hierChild5" presStyleCnt="0"/>
      <dgm:spPr/>
    </dgm:pt>
    <dgm:pt modelId="{912417D5-382A-4235-B4BA-2BBD7DE0EFC7}" type="pres">
      <dgm:prSet presAssocID="{F2AB8F9C-A679-4D46-B422-E3AE55FDD46A}" presName="hierChild3" presStyleCnt="0"/>
      <dgm:spPr/>
    </dgm:pt>
  </dgm:ptLst>
  <dgm:cxnLst>
    <dgm:cxn modelId="{741CF9F5-6648-4A89-BADA-3F4CD4CA590A}" type="presOf" srcId="{30ECA3F7-C530-4060-8088-9D21B5081A06}" destId="{D851409C-9204-4FA4-8849-2AB680F859CD}" srcOrd="0" destOrd="0" presId="urn:microsoft.com/office/officeart/2005/8/layout/orgChart1"/>
    <dgm:cxn modelId="{64FD19B0-9B54-4867-9834-6B13226B2253}" type="presOf" srcId="{F12381D9-8208-4A52-9A45-0E3FDCD73BFB}" destId="{F3D900CA-DDB0-474C-AAC8-F309B60CCC0C}" srcOrd="1" destOrd="0" presId="urn:microsoft.com/office/officeart/2005/8/layout/orgChart1"/>
    <dgm:cxn modelId="{2D40762F-1721-4424-8FD8-3406BB13C8A0}" type="presOf" srcId="{60B2D471-0A06-4D31-840C-AF156495ADE1}" destId="{41AA0035-B776-4FFC-80E8-8E4F1DAA7CC6}" srcOrd="1" destOrd="0" presId="urn:microsoft.com/office/officeart/2005/8/layout/orgChart1"/>
    <dgm:cxn modelId="{046AD691-60B1-44F8-971E-ECA6320B0D7C}" type="presOf" srcId="{FD29E471-0D35-4C07-A9B8-F863D8807DD7}" destId="{F616BA43-EEEB-48B4-9A6E-298684DB337D}" srcOrd="0" destOrd="0" presId="urn:microsoft.com/office/officeart/2005/8/layout/orgChart1"/>
    <dgm:cxn modelId="{ADF389B5-26D0-4B2E-8E2E-D93B212E2C8B}" srcId="{F2AB8F9C-A679-4D46-B422-E3AE55FDD46A}" destId="{FD29E471-0D35-4C07-A9B8-F863D8807DD7}" srcOrd="1" destOrd="0" parTransId="{10AD3E76-2D94-47C9-B12D-86346A094A40}" sibTransId="{3B4F1670-1899-47CA-B143-B85A74B46C48}"/>
    <dgm:cxn modelId="{D9904A61-9A5C-4D7B-8CEB-229240EB7C6E}" type="presOf" srcId="{FD29E471-0D35-4C07-A9B8-F863D8807DD7}" destId="{8E8CA440-C4D3-4A0C-BBA0-B9F506942E16}" srcOrd="1" destOrd="0" presId="urn:microsoft.com/office/officeart/2005/8/layout/orgChart1"/>
    <dgm:cxn modelId="{9EAD3DE9-4150-4BD6-9289-AEAB6C256410}" srcId="{F2AB8F9C-A679-4D46-B422-E3AE55FDD46A}" destId="{724436B2-7999-4E45-8E6C-8D746E47D31D}" srcOrd="2" destOrd="0" parTransId="{25DF87A5-9B1B-4BD9-AB36-295A4028CB6E}" sibTransId="{CBC55B94-F224-4047-AC5E-35687B6F07E7}"/>
    <dgm:cxn modelId="{7F9D898C-33C2-439B-B68F-2A00681705DB}" srcId="{F2AB8F9C-A679-4D46-B422-E3AE55FDD46A}" destId="{F12381D9-8208-4A52-9A45-0E3FDCD73BFB}" srcOrd="3" destOrd="0" parTransId="{30ECA3F7-C530-4060-8088-9D21B5081A06}" sibTransId="{ADCCF3E5-051F-4E6D-BE44-0B231212CB53}"/>
    <dgm:cxn modelId="{49C728DC-DF5A-4970-8868-EF3914E3BE7B}" type="presOf" srcId="{10AD3E76-2D94-47C9-B12D-86346A094A40}" destId="{B2578E93-EAC4-4640-AC11-E65B3B48EEEC}" srcOrd="0" destOrd="0" presId="urn:microsoft.com/office/officeart/2005/8/layout/orgChart1"/>
    <dgm:cxn modelId="{E0850866-EFD5-431A-8937-21D1FE1C1316}" type="presOf" srcId="{AAE9FBC8-D7F0-4C99-B4B6-9A30A3312940}" destId="{286A6B1C-DC9E-419F-AEAA-8E59187781B5}" srcOrd="0" destOrd="0" presId="urn:microsoft.com/office/officeart/2005/8/layout/orgChart1"/>
    <dgm:cxn modelId="{79861DF7-B1C5-4E8D-9D52-160FE7CCAD78}" type="presOf" srcId="{60B2D471-0A06-4D31-840C-AF156495ADE1}" destId="{BD5BD685-A269-4EE4-BC84-978B3360645F}" srcOrd="0" destOrd="0" presId="urn:microsoft.com/office/officeart/2005/8/layout/orgChart1"/>
    <dgm:cxn modelId="{58EC95F7-B5F5-40A1-A0BC-994A4D1A1F57}" type="presOf" srcId="{F2AB8F9C-A679-4D46-B422-E3AE55FDD46A}" destId="{2C45A43A-D713-455D-94DA-674B625FA23A}" srcOrd="1" destOrd="0" presId="urn:microsoft.com/office/officeart/2005/8/layout/orgChart1"/>
    <dgm:cxn modelId="{4B9CCC35-6A7E-4729-A90E-33DD6D82C7F9}" type="presOf" srcId="{4581B5AD-B2BC-4EAB-BE9D-2FD92400646B}" destId="{C4852D97-7F8A-4066-9324-759B0BFE5B79}" srcOrd="1" destOrd="0" presId="urn:microsoft.com/office/officeart/2005/8/layout/orgChart1"/>
    <dgm:cxn modelId="{017C2263-67FB-4734-9C65-8D0A4CC45343}" srcId="{F2AB8F9C-A679-4D46-B422-E3AE55FDD46A}" destId="{4581B5AD-B2BC-4EAB-BE9D-2FD92400646B}" srcOrd="4" destOrd="0" parTransId="{DE1626C1-76FC-4BB2-99F8-5EACD25CD4A1}" sibTransId="{F13A1CBF-512A-45F8-AF91-A202E6BD77B9}"/>
    <dgm:cxn modelId="{1A9E9628-48D9-4CBB-ACD2-F554E765CC75}" srcId="{F2AB8F9C-A679-4D46-B422-E3AE55FDD46A}" destId="{60B2D471-0A06-4D31-840C-AF156495ADE1}" srcOrd="5" destOrd="0" parTransId="{D69F60CF-7468-4B70-9EBC-55B8E5DD2BE9}" sibTransId="{53C49B4C-9DDA-43C0-B17A-56D87AAF5404}"/>
    <dgm:cxn modelId="{44FFDB54-2643-4E72-A2A9-F1EC75A3720B}" type="presOf" srcId="{0BA1B049-3F3E-442F-92D1-09B8D923314A}" destId="{8263E8EA-7087-47C8-9B16-B7BAE51B302C}" srcOrd="0" destOrd="0" presId="urn:microsoft.com/office/officeart/2005/8/layout/orgChart1"/>
    <dgm:cxn modelId="{CCDADC2E-2742-4245-B7B0-7CBF9D483574}" type="presOf" srcId="{D69F60CF-7468-4B70-9EBC-55B8E5DD2BE9}" destId="{A7C4F540-97E1-4234-ACAF-92FB5B5F4118}" srcOrd="0" destOrd="0" presId="urn:microsoft.com/office/officeart/2005/8/layout/orgChart1"/>
    <dgm:cxn modelId="{8F90C674-2CCA-4FE2-9EDE-455C86A1A2AA}" srcId="{F2AB8F9C-A679-4D46-B422-E3AE55FDD46A}" destId="{0BA1B049-3F3E-442F-92D1-09B8D923314A}" srcOrd="0" destOrd="0" parTransId="{AAE9FBC8-D7F0-4C99-B4B6-9A30A3312940}" sibTransId="{91399EAE-DA95-4089-B01F-3213E5A3A710}"/>
    <dgm:cxn modelId="{93144BC2-14A4-4126-83DA-4DC6459E6A37}" type="presOf" srcId="{F12381D9-8208-4A52-9A45-0E3FDCD73BFB}" destId="{99742648-25B9-4103-AAFE-EFDBF4CB1B4C}" srcOrd="0" destOrd="0" presId="urn:microsoft.com/office/officeart/2005/8/layout/orgChart1"/>
    <dgm:cxn modelId="{5B0D482C-AC7B-45DC-94E9-4C2DE93F7991}" type="presOf" srcId="{724436B2-7999-4E45-8E6C-8D746E47D31D}" destId="{0DF1CDFB-C8DB-4804-BED8-BF350A52F7F8}" srcOrd="0" destOrd="0" presId="urn:microsoft.com/office/officeart/2005/8/layout/orgChart1"/>
    <dgm:cxn modelId="{298DDF10-34B6-415E-9A96-9DE12399FA58}" type="presOf" srcId="{724436B2-7999-4E45-8E6C-8D746E47D31D}" destId="{B59FBCD9-FE17-40D0-B45B-7B70A66F1593}" srcOrd="1" destOrd="0" presId="urn:microsoft.com/office/officeart/2005/8/layout/orgChart1"/>
    <dgm:cxn modelId="{71D6A0B7-6938-4FE9-B298-0D44B08E233B}" type="presOf" srcId="{DE1626C1-76FC-4BB2-99F8-5EACD25CD4A1}" destId="{D966A678-59CC-4789-9F5A-F3D1EE19B82E}" srcOrd="0" destOrd="0" presId="urn:microsoft.com/office/officeart/2005/8/layout/orgChart1"/>
    <dgm:cxn modelId="{AEE13F68-208C-4F25-B90C-BED797D11942}" type="presOf" srcId="{0BA1B049-3F3E-442F-92D1-09B8D923314A}" destId="{B852124A-30FA-4E99-A25D-F199ECB22383}" srcOrd="1" destOrd="0" presId="urn:microsoft.com/office/officeart/2005/8/layout/orgChart1"/>
    <dgm:cxn modelId="{C718D2A3-A175-449F-BBFB-C7A265563F47}" type="presOf" srcId="{F2AB8F9C-A679-4D46-B422-E3AE55FDD46A}" destId="{B83E5088-08EF-4B6F-A3C2-34FAB860E0ED}" srcOrd="0" destOrd="0" presId="urn:microsoft.com/office/officeart/2005/8/layout/orgChart1"/>
    <dgm:cxn modelId="{FCC43403-4269-4B33-B930-B72E3464CC8A}" srcId="{25EC3131-1198-45DC-8F1C-476C3A9AFCE5}" destId="{F2AB8F9C-A679-4D46-B422-E3AE55FDD46A}" srcOrd="0" destOrd="0" parTransId="{78AD725E-887D-4537-86D6-802ABD586801}" sibTransId="{85A24977-F73E-4CDB-9330-9D5BA08D1D02}"/>
    <dgm:cxn modelId="{4EDEFA8B-D26F-41E5-9E1E-A4E86D6F0516}" type="presOf" srcId="{25EC3131-1198-45DC-8F1C-476C3A9AFCE5}" destId="{1C97A655-F07A-4B97-8F7E-22CC4D4E4143}" srcOrd="0" destOrd="0" presId="urn:microsoft.com/office/officeart/2005/8/layout/orgChart1"/>
    <dgm:cxn modelId="{DEC47300-7431-45AE-8928-E58A59F4E5B8}" type="presOf" srcId="{4581B5AD-B2BC-4EAB-BE9D-2FD92400646B}" destId="{07DB0BBF-0C20-4D66-B2FE-A39841C28BE0}" srcOrd="0" destOrd="0" presId="urn:microsoft.com/office/officeart/2005/8/layout/orgChart1"/>
    <dgm:cxn modelId="{6274FC96-BAC9-43CC-B26D-D9FAB45C93B9}" type="presOf" srcId="{25DF87A5-9B1B-4BD9-AB36-295A4028CB6E}" destId="{262234EA-44F0-497D-AABF-256593A3CCF0}" srcOrd="0" destOrd="0" presId="urn:microsoft.com/office/officeart/2005/8/layout/orgChart1"/>
    <dgm:cxn modelId="{3C3A5C54-E04B-49C2-9F99-98C10CBFBDF4}" type="presParOf" srcId="{1C97A655-F07A-4B97-8F7E-22CC4D4E4143}" destId="{AAE5F90C-DD26-467B-9E85-9D3AFB047E59}" srcOrd="0" destOrd="0" presId="urn:microsoft.com/office/officeart/2005/8/layout/orgChart1"/>
    <dgm:cxn modelId="{E1A6F26C-66F7-45F7-AF54-E7B6B30EAA26}" type="presParOf" srcId="{AAE5F90C-DD26-467B-9E85-9D3AFB047E59}" destId="{FB2AD659-AD66-4D16-93F8-BB3C84EEA6FF}" srcOrd="0" destOrd="0" presId="urn:microsoft.com/office/officeart/2005/8/layout/orgChart1"/>
    <dgm:cxn modelId="{82F5804E-9F8C-4E0B-86D6-631E020DD0C2}" type="presParOf" srcId="{FB2AD659-AD66-4D16-93F8-BB3C84EEA6FF}" destId="{B83E5088-08EF-4B6F-A3C2-34FAB860E0ED}" srcOrd="0" destOrd="0" presId="urn:microsoft.com/office/officeart/2005/8/layout/orgChart1"/>
    <dgm:cxn modelId="{E3F4D20E-3607-4305-81BA-C88178A0DE6D}" type="presParOf" srcId="{FB2AD659-AD66-4D16-93F8-BB3C84EEA6FF}" destId="{2C45A43A-D713-455D-94DA-674B625FA23A}" srcOrd="1" destOrd="0" presId="urn:microsoft.com/office/officeart/2005/8/layout/orgChart1"/>
    <dgm:cxn modelId="{2DE96147-210C-417C-845B-3A0076431C87}" type="presParOf" srcId="{AAE5F90C-DD26-467B-9E85-9D3AFB047E59}" destId="{EE730E9D-B3C5-4459-A947-DC62EEED551F}" srcOrd="1" destOrd="0" presId="urn:microsoft.com/office/officeart/2005/8/layout/orgChart1"/>
    <dgm:cxn modelId="{9DF15337-405F-475B-A910-1CDBFEE5DD83}" type="presParOf" srcId="{EE730E9D-B3C5-4459-A947-DC62EEED551F}" destId="{286A6B1C-DC9E-419F-AEAA-8E59187781B5}" srcOrd="0" destOrd="0" presId="urn:microsoft.com/office/officeart/2005/8/layout/orgChart1"/>
    <dgm:cxn modelId="{61314B6C-A6FD-4D04-B745-BB2CD465CF7E}" type="presParOf" srcId="{EE730E9D-B3C5-4459-A947-DC62EEED551F}" destId="{532C1F9B-A62D-41C5-9F11-E94937A7B237}" srcOrd="1" destOrd="0" presId="urn:microsoft.com/office/officeart/2005/8/layout/orgChart1"/>
    <dgm:cxn modelId="{04A75661-F1EE-4DF9-8442-BA245AA897AC}" type="presParOf" srcId="{532C1F9B-A62D-41C5-9F11-E94937A7B237}" destId="{57F3E2FA-ED9A-4FEE-B96F-371386ED29F9}" srcOrd="0" destOrd="0" presId="urn:microsoft.com/office/officeart/2005/8/layout/orgChart1"/>
    <dgm:cxn modelId="{F957E25C-8D3C-4E5E-B72D-9F90ABCDBCDC}" type="presParOf" srcId="{57F3E2FA-ED9A-4FEE-B96F-371386ED29F9}" destId="{8263E8EA-7087-47C8-9B16-B7BAE51B302C}" srcOrd="0" destOrd="0" presId="urn:microsoft.com/office/officeart/2005/8/layout/orgChart1"/>
    <dgm:cxn modelId="{C2074596-FC7F-434E-98D3-C546EFE7A311}" type="presParOf" srcId="{57F3E2FA-ED9A-4FEE-B96F-371386ED29F9}" destId="{B852124A-30FA-4E99-A25D-F199ECB22383}" srcOrd="1" destOrd="0" presId="urn:microsoft.com/office/officeart/2005/8/layout/orgChart1"/>
    <dgm:cxn modelId="{6C63B87D-9013-4629-8D1D-D370317878CB}" type="presParOf" srcId="{532C1F9B-A62D-41C5-9F11-E94937A7B237}" destId="{5CEEB5BE-8922-47EA-A447-EAAE13F3C376}" srcOrd="1" destOrd="0" presId="urn:microsoft.com/office/officeart/2005/8/layout/orgChart1"/>
    <dgm:cxn modelId="{0E2738B6-9D7D-4F7D-962A-14C33FED4895}" type="presParOf" srcId="{532C1F9B-A62D-41C5-9F11-E94937A7B237}" destId="{4EAF8B04-65EB-44C5-B23C-443E360AEB78}" srcOrd="2" destOrd="0" presId="urn:microsoft.com/office/officeart/2005/8/layout/orgChart1"/>
    <dgm:cxn modelId="{987B4743-BD25-4DCF-A4F2-CC3918289F5E}" type="presParOf" srcId="{EE730E9D-B3C5-4459-A947-DC62EEED551F}" destId="{B2578E93-EAC4-4640-AC11-E65B3B48EEEC}" srcOrd="2" destOrd="0" presId="urn:microsoft.com/office/officeart/2005/8/layout/orgChart1"/>
    <dgm:cxn modelId="{C425E26E-DF09-45FA-A3BE-0C837F9871D4}" type="presParOf" srcId="{EE730E9D-B3C5-4459-A947-DC62EEED551F}" destId="{B9A61B71-0163-42AE-B012-B1317B15191D}" srcOrd="3" destOrd="0" presId="urn:microsoft.com/office/officeart/2005/8/layout/orgChart1"/>
    <dgm:cxn modelId="{F3129068-24B7-4367-8AC0-E61DD731F4C3}" type="presParOf" srcId="{B9A61B71-0163-42AE-B012-B1317B15191D}" destId="{349271AB-2818-403D-90EF-1863929E76D5}" srcOrd="0" destOrd="0" presId="urn:microsoft.com/office/officeart/2005/8/layout/orgChart1"/>
    <dgm:cxn modelId="{F1EEC70D-49F8-4253-A218-6B852A180BEA}" type="presParOf" srcId="{349271AB-2818-403D-90EF-1863929E76D5}" destId="{F616BA43-EEEB-48B4-9A6E-298684DB337D}" srcOrd="0" destOrd="0" presId="urn:microsoft.com/office/officeart/2005/8/layout/orgChart1"/>
    <dgm:cxn modelId="{218D0F36-6B35-42CE-A257-7E7276F51A4F}" type="presParOf" srcId="{349271AB-2818-403D-90EF-1863929E76D5}" destId="{8E8CA440-C4D3-4A0C-BBA0-B9F506942E16}" srcOrd="1" destOrd="0" presId="urn:microsoft.com/office/officeart/2005/8/layout/orgChart1"/>
    <dgm:cxn modelId="{0582B736-00D3-4964-9711-3272FD2E8A9A}" type="presParOf" srcId="{B9A61B71-0163-42AE-B012-B1317B15191D}" destId="{C4EE26D5-F4FE-456B-AB61-382B01A9A081}" srcOrd="1" destOrd="0" presId="urn:microsoft.com/office/officeart/2005/8/layout/orgChart1"/>
    <dgm:cxn modelId="{CA19F36D-2B80-4FA4-B34F-0BC72F84AA08}" type="presParOf" srcId="{B9A61B71-0163-42AE-B012-B1317B15191D}" destId="{959D8C00-B053-48AC-8567-0BE850DB20CA}" srcOrd="2" destOrd="0" presId="urn:microsoft.com/office/officeart/2005/8/layout/orgChart1"/>
    <dgm:cxn modelId="{437B3F72-4754-45A9-B6BB-6E6F694B211B}" type="presParOf" srcId="{EE730E9D-B3C5-4459-A947-DC62EEED551F}" destId="{262234EA-44F0-497D-AABF-256593A3CCF0}" srcOrd="4" destOrd="0" presId="urn:microsoft.com/office/officeart/2005/8/layout/orgChart1"/>
    <dgm:cxn modelId="{ECB6864B-2B22-499B-B951-FBF322ACF7D5}" type="presParOf" srcId="{EE730E9D-B3C5-4459-A947-DC62EEED551F}" destId="{1261A1E5-C241-4319-89EE-A06F8FEA5A13}" srcOrd="5" destOrd="0" presId="urn:microsoft.com/office/officeart/2005/8/layout/orgChart1"/>
    <dgm:cxn modelId="{416FA0EE-88FD-40D9-B67B-15D42EC44072}" type="presParOf" srcId="{1261A1E5-C241-4319-89EE-A06F8FEA5A13}" destId="{46758C50-F097-485F-AE0A-AA25662F386A}" srcOrd="0" destOrd="0" presId="urn:microsoft.com/office/officeart/2005/8/layout/orgChart1"/>
    <dgm:cxn modelId="{1BBC0E00-D07F-4E31-ADC5-DA6177573D43}" type="presParOf" srcId="{46758C50-F097-485F-AE0A-AA25662F386A}" destId="{0DF1CDFB-C8DB-4804-BED8-BF350A52F7F8}" srcOrd="0" destOrd="0" presId="urn:microsoft.com/office/officeart/2005/8/layout/orgChart1"/>
    <dgm:cxn modelId="{38CD6CD1-D1D5-49AE-894C-EE325A6F745E}" type="presParOf" srcId="{46758C50-F097-485F-AE0A-AA25662F386A}" destId="{B59FBCD9-FE17-40D0-B45B-7B70A66F1593}" srcOrd="1" destOrd="0" presId="urn:microsoft.com/office/officeart/2005/8/layout/orgChart1"/>
    <dgm:cxn modelId="{916669A7-946F-498D-8DC7-16B89CD63D5D}" type="presParOf" srcId="{1261A1E5-C241-4319-89EE-A06F8FEA5A13}" destId="{230A4896-C276-4D65-B151-DA899ED54E8A}" srcOrd="1" destOrd="0" presId="urn:microsoft.com/office/officeart/2005/8/layout/orgChart1"/>
    <dgm:cxn modelId="{97EDEC0A-0595-47D5-8490-45C8C856551A}" type="presParOf" srcId="{1261A1E5-C241-4319-89EE-A06F8FEA5A13}" destId="{6877E144-7669-481C-A9A4-D4DADCCF3948}" srcOrd="2" destOrd="0" presId="urn:microsoft.com/office/officeart/2005/8/layout/orgChart1"/>
    <dgm:cxn modelId="{A4CDE953-FC46-414C-97BA-98C7E6B5A62C}" type="presParOf" srcId="{EE730E9D-B3C5-4459-A947-DC62EEED551F}" destId="{D851409C-9204-4FA4-8849-2AB680F859CD}" srcOrd="6" destOrd="0" presId="urn:microsoft.com/office/officeart/2005/8/layout/orgChart1"/>
    <dgm:cxn modelId="{43574222-42A6-48D4-BB79-27B7B3803E6A}" type="presParOf" srcId="{EE730E9D-B3C5-4459-A947-DC62EEED551F}" destId="{54447D59-4D9F-49CD-BBBC-A3E804BFAECE}" srcOrd="7" destOrd="0" presId="urn:microsoft.com/office/officeart/2005/8/layout/orgChart1"/>
    <dgm:cxn modelId="{38DEF7EE-264D-47A2-9D31-9A3019172E01}" type="presParOf" srcId="{54447D59-4D9F-49CD-BBBC-A3E804BFAECE}" destId="{1EBF9EF0-9C1E-45DD-8DEA-6743FF4D1D82}" srcOrd="0" destOrd="0" presId="urn:microsoft.com/office/officeart/2005/8/layout/orgChart1"/>
    <dgm:cxn modelId="{60738216-7F19-4A6D-9AC9-A125C058F2CE}" type="presParOf" srcId="{1EBF9EF0-9C1E-45DD-8DEA-6743FF4D1D82}" destId="{99742648-25B9-4103-AAFE-EFDBF4CB1B4C}" srcOrd="0" destOrd="0" presId="urn:microsoft.com/office/officeart/2005/8/layout/orgChart1"/>
    <dgm:cxn modelId="{D692F0E3-8A00-4C86-BC3C-AF579BA7F9BB}" type="presParOf" srcId="{1EBF9EF0-9C1E-45DD-8DEA-6743FF4D1D82}" destId="{F3D900CA-DDB0-474C-AAC8-F309B60CCC0C}" srcOrd="1" destOrd="0" presId="urn:microsoft.com/office/officeart/2005/8/layout/orgChart1"/>
    <dgm:cxn modelId="{453B73C5-74A3-4ABC-8DEA-21427C762E7C}" type="presParOf" srcId="{54447D59-4D9F-49CD-BBBC-A3E804BFAECE}" destId="{61EF5D11-D05E-4D91-B8DB-F2BE8EAC46B9}" srcOrd="1" destOrd="0" presId="urn:microsoft.com/office/officeart/2005/8/layout/orgChart1"/>
    <dgm:cxn modelId="{F61E90F0-7539-4B00-8D2A-3CD365E0C60C}" type="presParOf" srcId="{54447D59-4D9F-49CD-BBBC-A3E804BFAECE}" destId="{ADC28350-088E-46C9-90BE-C7F145DB7F15}" srcOrd="2" destOrd="0" presId="urn:microsoft.com/office/officeart/2005/8/layout/orgChart1"/>
    <dgm:cxn modelId="{C99BAD0A-D83A-4B56-9108-1FC3C68695D4}" type="presParOf" srcId="{EE730E9D-B3C5-4459-A947-DC62EEED551F}" destId="{D966A678-59CC-4789-9F5A-F3D1EE19B82E}" srcOrd="8" destOrd="0" presId="urn:microsoft.com/office/officeart/2005/8/layout/orgChart1"/>
    <dgm:cxn modelId="{4806DF2D-A250-4D38-8E2E-2693C6443AA1}" type="presParOf" srcId="{EE730E9D-B3C5-4459-A947-DC62EEED551F}" destId="{5D3D0C7F-E725-484E-98B8-B004F450F191}" srcOrd="9" destOrd="0" presId="urn:microsoft.com/office/officeart/2005/8/layout/orgChart1"/>
    <dgm:cxn modelId="{3BD79ED6-5D03-44B6-B150-89A386868EAE}" type="presParOf" srcId="{5D3D0C7F-E725-484E-98B8-B004F450F191}" destId="{A4F776BE-16F0-4DAC-8195-25C5AC5F5BEF}" srcOrd="0" destOrd="0" presId="urn:microsoft.com/office/officeart/2005/8/layout/orgChart1"/>
    <dgm:cxn modelId="{394612C2-B5F0-49CA-BD74-388F270BDF45}" type="presParOf" srcId="{A4F776BE-16F0-4DAC-8195-25C5AC5F5BEF}" destId="{07DB0BBF-0C20-4D66-B2FE-A39841C28BE0}" srcOrd="0" destOrd="0" presId="urn:microsoft.com/office/officeart/2005/8/layout/orgChart1"/>
    <dgm:cxn modelId="{77868F74-4985-4560-8672-6AC8A52E08D5}" type="presParOf" srcId="{A4F776BE-16F0-4DAC-8195-25C5AC5F5BEF}" destId="{C4852D97-7F8A-4066-9324-759B0BFE5B79}" srcOrd="1" destOrd="0" presId="urn:microsoft.com/office/officeart/2005/8/layout/orgChart1"/>
    <dgm:cxn modelId="{B07E9396-858C-4A9D-9D72-93C210A3B056}" type="presParOf" srcId="{5D3D0C7F-E725-484E-98B8-B004F450F191}" destId="{5C40BE18-7DA4-41EC-82AB-D53CDA9BBA09}" srcOrd="1" destOrd="0" presId="urn:microsoft.com/office/officeart/2005/8/layout/orgChart1"/>
    <dgm:cxn modelId="{746AEDBD-2EA2-4CFF-99E0-6197E23FC500}" type="presParOf" srcId="{5D3D0C7F-E725-484E-98B8-B004F450F191}" destId="{84A03E12-5FAD-4FEE-B900-2F20F0203018}" srcOrd="2" destOrd="0" presId="urn:microsoft.com/office/officeart/2005/8/layout/orgChart1"/>
    <dgm:cxn modelId="{7A91281D-364F-400B-A6FE-8B4C29D3DBA1}" type="presParOf" srcId="{EE730E9D-B3C5-4459-A947-DC62EEED551F}" destId="{A7C4F540-97E1-4234-ACAF-92FB5B5F4118}" srcOrd="10" destOrd="0" presId="urn:microsoft.com/office/officeart/2005/8/layout/orgChart1"/>
    <dgm:cxn modelId="{0A4CE99E-25BB-4CD8-A610-A995CC3A1458}" type="presParOf" srcId="{EE730E9D-B3C5-4459-A947-DC62EEED551F}" destId="{901A871C-42C6-4738-B262-F593286397F4}" srcOrd="11" destOrd="0" presId="urn:microsoft.com/office/officeart/2005/8/layout/orgChart1"/>
    <dgm:cxn modelId="{29EABA71-8145-4059-B0C5-6957F5066DA7}" type="presParOf" srcId="{901A871C-42C6-4738-B262-F593286397F4}" destId="{1F1D039C-96D8-4CC0-BCE8-384BBEFC856C}" srcOrd="0" destOrd="0" presId="urn:microsoft.com/office/officeart/2005/8/layout/orgChart1"/>
    <dgm:cxn modelId="{58436A67-6FC9-4FAE-BBB5-CEA53E1E2B09}" type="presParOf" srcId="{1F1D039C-96D8-4CC0-BCE8-384BBEFC856C}" destId="{BD5BD685-A269-4EE4-BC84-978B3360645F}" srcOrd="0" destOrd="0" presId="urn:microsoft.com/office/officeart/2005/8/layout/orgChart1"/>
    <dgm:cxn modelId="{A4B96A34-7076-4211-B272-B5A58EC8B0E7}" type="presParOf" srcId="{1F1D039C-96D8-4CC0-BCE8-384BBEFC856C}" destId="{41AA0035-B776-4FFC-80E8-8E4F1DAA7CC6}" srcOrd="1" destOrd="0" presId="urn:microsoft.com/office/officeart/2005/8/layout/orgChart1"/>
    <dgm:cxn modelId="{F1CD5318-2045-402D-9A71-00BF84F966FA}" type="presParOf" srcId="{901A871C-42C6-4738-B262-F593286397F4}" destId="{343D583A-EDC6-4A7D-B51F-A3A760264AC3}" srcOrd="1" destOrd="0" presId="urn:microsoft.com/office/officeart/2005/8/layout/orgChart1"/>
    <dgm:cxn modelId="{CE04EA24-6A09-4EB2-8D26-40938269D332}" type="presParOf" srcId="{901A871C-42C6-4738-B262-F593286397F4}" destId="{6E085A6F-ED65-4FD3-BA3B-AB4A813E0516}" srcOrd="2" destOrd="0" presId="urn:microsoft.com/office/officeart/2005/8/layout/orgChart1"/>
    <dgm:cxn modelId="{404E7146-490C-4293-BD7E-9DA5C16DB58F}" type="presParOf" srcId="{AAE5F90C-DD26-467B-9E85-9D3AFB047E59}" destId="{912417D5-382A-4235-B4BA-2BBD7DE0EF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87D79-9853-4F9D-9940-6E4A455A57D3}">
      <dsp:nvSpPr>
        <dsp:cNvPr id="0" name=""/>
        <dsp:cNvSpPr/>
      </dsp:nvSpPr>
      <dsp:spPr>
        <a:xfrm>
          <a:off x="1828800" y="934277"/>
          <a:ext cx="1293889" cy="224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79"/>
              </a:lnTo>
              <a:lnTo>
                <a:pt x="1293889" y="112279"/>
              </a:lnTo>
              <a:lnTo>
                <a:pt x="1293889" y="224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C9E4E-BE70-4BE9-AA4C-9EF84A9432C1}">
      <dsp:nvSpPr>
        <dsp:cNvPr id="0" name=""/>
        <dsp:cNvSpPr/>
      </dsp:nvSpPr>
      <dsp:spPr>
        <a:xfrm>
          <a:off x="1401067" y="1693501"/>
          <a:ext cx="160399" cy="1251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116"/>
              </a:lnTo>
              <a:lnTo>
                <a:pt x="160399" y="1251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CB4D5-21BF-42B9-A73C-29DA556BD9D1}">
      <dsp:nvSpPr>
        <dsp:cNvPr id="0" name=""/>
        <dsp:cNvSpPr/>
      </dsp:nvSpPr>
      <dsp:spPr>
        <a:xfrm>
          <a:off x="1401067" y="1693501"/>
          <a:ext cx="160399" cy="49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891"/>
              </a:lnTo>
              <a:lnTo>
                <a:pt x="160399" y="49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D3389-97F4-4997-8095-541205B642E3}">
      <dsp:nvSpPr>
        <dsp:cNvPr id="0" name=""/>
        <dsp:cNvSpPr/>
      </dsp:nvSpPr>
      <dsp:spPr>
        <a:xfrm>
          <a:off x="1783079" y="934277"/>
          <a:ext cx="91440" cy="2245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3D9C9-B2B5-4F29-9BDE-869EBB4F92DD}">
      <dsp:nvSpPr>
        <dsp:cNvPr id="0" name=""/>
        <dsp:cNvSpPr/>
      </dsp:nvSpPr>
      <dsp:spPr>
        <a:xfrm>
          <a:off x="107178" y="1693501"/>
          <a:ext cx="160399" cy="1251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116"/>
              </a:lnTo>
              <a:lnTo>
                <a:pt x="160399" y="12511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87F08-7E61-4AE5-AF13-B60F6E1230D7}">
      <dsp:nvSpPr>
        <dsp:cNvPr id="0" name=""/>
        <dsp:cNvSpPr/>
      </dsp:nvSpPr>
      <dsp:spPr>
        <a:xfrm>
          <a:off x="107178" y="1693501"/>
          <a:ext cx="160399" cy="49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891"/>
              </a:lnTo>
              <a:lnTo>
                <a:pt x="160399" y="491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F36B3-300C-4CB1-A58B-71ABD389E0B5}">
      <dsp:nvSpPr>
        <dsp:cNvPr id="0" name=""/>
        <dsp:cNvSpPr/>
      </dsp:nvSpPr>
      <dsp:spPr>
        <a:xfrm>
          <a:off x="534910" y="934277"/>
          <a:ext cx="1293889" cy="224559"/>
        </a:xfrm>
        <a:custGeom>
          <a:avLst/>
          <a:gdLst/>
          <a:ahLst/>
          <a:cxnLst/>
          <a:rect l="0" t="0" r="0" b="0"/>
          <a:pathLst>
            <a:path>
              <a:moveTo>
                <a:pt x="1293889" y="0"/>
              </a:moveTo>
              <a:lnTo>
                <a:pt x="1293889" y="112279"/>
              </a:lnTo>
              <a:lnTo>
                <a:pt x="0" y="112279"/>
              </a:lnTo>
              <a:lnTo>
                <a:pt x="0" y="224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A0722-B557-40C0-874F-3697D729EB5F}">
      <dsp:nvSpPr>
        <dsp:cNvPr id="0" name=""/>
        <dsp:cNvSpPr/>
      </dsp:nvSpPr>
      <dsp:spPr>
        <a:xfrm>
          <a:off x="1294134" y="399612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254</a:t>
          </a:r>
          <a:endParaRPr lang="nb-NO" sz="1000" kern="1200" dirty="0"/>
        </a:p>
      </dsp:txBody>
      <dsp:txXfrm>
        <a:off x="1294134" y="399612"/>
        <a:ext cx="1069330" cy="534665"/>
      </dsp:txXfrm>
    </dsp:sp>
    <dsp:sp modelId="{F9E357B3-609C-4F84-9604-58D220E752C0}">
      <dsp:nvSpPr>
        <dsp:cNvPr id="0" name=""/>
        <dsp:cNvSpPr/>
      </dsp:nvSpPr>
      <dsp:spPr>
        <a:xfrm>
          <a:off x="245" y="1158836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Eldre</a:t>
          </a:r>
          <a:endParaRPr lang="nb-NO" sz="1000" kern="1200" dirty="0"/>
        </a:p>
      </dsp:txBody>
      <dsp:txXfrm>
        <a:off x="245" y="1158836"/>
        <a:ext cx="1069330" cy="534665"/>
      </dsp:txXfrm>
    </dsp:sp>
    <dsp:sp modelId="{29E85F14-4DC5-4936-8BE9-1547A582E471}">
      <dsp:nvSpPr>
        <dsp:cNvPr id="0" name=""/>
        <dsp:cNvSpPr/>
      </dsp:nvSpPr>
      <dsp:spPr>
        <a:xfrm>
          <a:off x="267578" y="1918061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Bolig</a:t>
          </a:r>
          <a:endParaRPr lang="nb-NO" sz="1000" kern="1200" dirty="0"/>
        </a:p>
      </dsp:txBody>
      <dsp:txXfrm>
        <a:off x="267578" y="1918061"/>
        <a:ext cx="1069330" cy="534665"/>
      </dsp:txXfrm>
    </dsp:sp>
    <dsp:sp modelId="{7380419B-48E8-476F-B21E-3E5360C576D2}">
      <dsp:nvSpPr>
        <dsp:cNvPr id="0" name=""/>
        <dsp:cNvSpPr/>
      </dsp:nvSpPr>
      <dsp:spPr>
        <a:xfrm>
          <a:off x="267578" y="2677285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000" kern="1200"/>
        </a:p>
      </dsp:txBody>
      <dsp:txXfrm>
        <a:off x="267578" y="2677285"/>
        <a:ext cx="1069330" cy="534665"/>
      </dsp:txXfrm>
    </dsp:sp>
    <dsp:sp modelId="{3258D510-EED8-4A0B-96F9-F658C24BD564}">
      <dsp:nvSpPr>
        <dsp:cNvPr id="0" name=""/>
        <dsp:cNvSpPr/>
      </dsp:nvSpPr>
      <dsp:spPr>
        <a:xfrm>
          <a:off x="1294134" y="1158836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Yngre</a:t>
          </a:r>
          <a:endParaRPr lang="nb-NO" sz="1000" kern="1200" dirty="0"/>
        </a:p>
      </dsp:txBody>
      <dsp:txXfrm>
        <a:off x="1294134" y="1158836"/>
        <a:ext cx="1069330" cy="534665"/>
      </dsp:txXfrm>
    </dsp:sp>
    <dsp:sp modelId="{3DCDA156-2406-4022-A53A-0CBBE05205EE}">
      <dsp:nvSpPr>
        <dsp:cNvPr id="0" name=""/>
        <dsp:cNvSpPr/>
      </dsp:nvSpPr>
      <dsp:spPr>
        <a:xfrm>
          <a:off x="1561467" y="1918061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Rus/psyk</a:t>
          </a:r>
          <a:endParaRPr lang="nb-NO" sz="1000" kern="1200" dirty="0"/>
        </a:p>
      </dsp:txBody>
      <dsp:txXfrm>
        <a:off x="1561467" y="1918061"/>
        <a:ext cx="1069330" cy="534665"/>
      </dsp:txXfrm>
    </dsp:sp>
    <dsp:sp modelId="{2AFE45FA-F75F-4987-91CA-E94F4E42F1FD}">
      <dsp:nvSpPr>
        <dsp:cNvPr id="0" name=""/>
        <dsp:cNvSpPr/>
      </dsp:nvSpPr>
      <dsp:spPr>
        <a:xfrm>
          <a:off x="1561467" y="2677285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Psyk. utviklingshemmede</a:t>
          </a:r>
          <a:endParaRPr lang="nb-NO" sz="1000" kern="1200" dirty="0"/>
        </a:p>
      </dsp:txBody>
      <dsp:txXfrm>
        <a:off x="1561467" y="2677285"/>
        <a:ext cx="1069330" cy="534665"/>
      </dsp:txXfrm>
    </dsp:sp>
    <dsp:sp modelId="{C785AD01-827D-4D2F-92D2-0B596E72F1BB}">
      <dsp:nvSpPr>
        <dsp:cNvPr id="0" name=""/>
        <dsp:cNvSpPr/>
      </dsp:nvSpPr>
      <dsp:spPr>
        <a:xfrm>
          <a:off x="2588024" y="1158836"/>
          <a:ext cx="1069330" cy="534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Ambulerende</a:t>
          </a:r>
          <a:endParaRPr lang="nb-NO" sz="1000" kern="1200" dirty="0"/>
        </a:p>
      </dsp:txBody>
      <dsp:txXfrm>
        <a:off x="2588024" y="1158836"/>
        <a:ext cx="1069330" cy="5346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C4F540-97E1-4234-ACAF-92FB5B5F4118}">
      <dsp:nvSpPr>
        <dsp:cNvPr id="0" name=""/>
        <dsp:cNvSpPr/>
      </dsp:nvSpPr>
      <dsp:spPr>
        <a:xfrm>
          <a:off x="3519054" y="3287297"/>
          <a:ext cx="3017985" cy="209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56"/>
              </a:lnTo>
              <a:lnTo>
                <a:pt x="3017985" y="104756"/>
              </a:lnTo>
              <a:lnTo>
                <a:pt x="3017985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6A678-59CC-4789-9F5A-F3D1EE19B82E}">
      <dsp:nvSpPr>
        <dsp:cNvPr id="0" name=""/>
        <dsp:cNvSpPr/>
      </dsp:nvSpPr>
      <dsp:spPr>
        <a:xfrm>
          <a:off x="3519054" y="3287297"/>
          <a:ext cx="1810791" cy="209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56"/>
              </a:lnTo>
              <a:lnTo>
                <a:pt x="1810791" y="104756"/>
              </a:lnTo>
              <a:lnTo>
                <a:pt x="1810791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1409C-9204-4FA4-8849-2AB680F859CD}">
      <dsp:nvSpPr>
        <dsp:cNvPr id="0" name=""/>
        <dsp:cNvSpPr/>
      </dsp:nvSpPr>
      <dsp:spPr>
        <a:xfrm>
          <a:off x="3519054" y="3287297"/>
          <a:ext cx="603597" cy="209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56"/>
              </a:lnTo>
              <a:lnTo>
                <a:pt x="603597" y="104756"/>
              </a:lnTo>
              <a:lnTo>
                <a:pt x="603597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234EA-44F0-497D-AABF-256593A3CCF0}">
      <dsp:nvSpPr>
        <dsp:cNvPr id="0" name=""/>
        <dsp:cNvSpPr/>
      </dsp:nvSpPr>
      <dsp:spPr>
        <a:xfrm>
          <a:off x="2915457" y="3287297"/>
          <a:ext cx="603597" cy="209513"/>
        </a:xfrm>
        <a:custGeom>
          <a:avLst/>
          <a:gdLst/>
          <a:ahLst/>
          <a:cxnLst/>
          <a:rect l="0" t="0" r="0" b="0"/>
          <a:pathLst>
            <a:path>
              <a:moveTo>
                <a:pt x="603597" y="0"/>
              </a:moveTo>
              <a:lnTo>
                <a:pt x="603597" y="104756"/>
              </a:lnTo>
              <a:lnTo>
                <a:pt x="0" y="104756"/>
              </a:lnTo>
              <a:lnTo>
                <a:pt x="0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78E93-EAC4-4640-AC11-E65B3B48EEEC}">
      <dsp:nvSpPr>
        <dsp:cNvPr id="0" name=""/>
        <dsp:cNvSpPr/>
      </dsp:nvSpPr>
      <dsp:spPr>
        <a:xfrm>
          <a:off x="1708263" y="3287297"/>
          <a:ext cx="1810791" cy="209513"/>
        </a:xfrm>
        <a:custGeom>
          <a:avLst/>
          <a:gdLst/>
          <a:ahLst/>
          <a:cxnLst/>
          <a:rect l="0" t="0" r="0" b="0"/>
          <a:pathLst>
            <a:path>
              <a:moveTo>
                <a:pt x="1810791" y="0"/>
              </a:moveTo>
              <a:lnTo>
                <a:pt x="1810791" y="104756"/>
              </a:lnTo>
              <a:lnTo>
                <a:pt x="0" y="104756"/>
              </a:lnTo>
              <a:lnTo>
                <a:pt x="0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6A6B1C-DC9E-419F-AEAA-8E59187781B5}">
      <dsp:nvSpPr>
        <dsp:cNvPr id="0" name=""/>
        <dsp:cNvSpPr/>
      </dsp:nvSpPr>
      <dsp:spPr>
        <a:xfrm>
          <a:off x="501068" y="3287297"/>
          <a:ext cx="3017985" cy="209513"/>
        </a:xfrm>
        <a:custGeom>
          <a:avLst/>
          <a:gdLst/>
          <a:ahLst/>
          <a:cxnLst/>
          <a:rect l="0" t="0" r="0" b="0"/>
          <a:pathLst>
            <a:path>
              <a:moveTo>
                <a:pt x="3017985" y="0"/>
              </a:moveTo>
              <a:lnTo>
                <a:pt x="3017985" y="104756"/>
              </a:lnTo>
              <a:lnTo>
                <a:pt x="0" y="104756"/>
              </a:lnTo>
              <a:lnTo>
                <a:pt x="0" y="209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5088-08EF-4B6F-A3C2-34FAB860E0ED}">
      <dsp:nvSpPr>
        <dsp:cNvPr id="0" name=""/>
        <dsp:cNvSpPr/>
      </dsp:nvSpPr>
      <dsp:spPr>
        <a:xfrm>
          <a:off x="3020213" y="2788457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/>
            <a:t>254</a:t>
          </a:r>
          <a:endParaRPr lang="nb-NO" sz="900" kern="1200" dirty="0"/>
        </a:p>
      </dsp:txBody>
      <dsp:txXfrm>
        <a:off x="3020213" y="2788457"/>
        <a:ext cx="997681" cy="498840"/>
      </dsp:txXfrm>
    </dsp:sp>
    <dsp:sp modelId="{8263E8EA-7087-47C8-9B16-B7BAE51B302C}">
      <dsp:nvSpPr>
        <dsp:cNvPr id="0" name=""/>
        <dsp:cNvSpPr/>
      </dsp:nvSpPr>
      <dsp:spPr>
        <a:xfrm>
          <a:off x="2228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254.1 Boligbaser for utviklingshemmede og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2228" y="3496811"/>
        <a:ext cx="997681" cy="498840"/>
      </dsp:txXfrm>
    </dsp:sp>
    <dsp:sp modelId="{F616BA43-EEEB-48B4-9A6E-298684DB337D}">
      <dsp:nvSpPr>
        <dsp:cNvPr id="0" name=""/>
        <dsp:cNvSpPr/>
      </dsp:nvSpPr>
      <dsp:spPr>
        <a:xfrm>
          <a:off x="1209422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254.2 Boligbaser for eldre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1209422" y="3496811"/>
        <a:ext cx="997681" cy="498840"/>
      </dsp:txXfrm>
    </dsp:sp>
    <dsp:sp modelId="{0DF1CDFB-C8DB-4804-BED8-BF350A52F7F8}">
      <dsp:nvSpPr>
        <dsp:cNvPr id="0" name=""/>
        <dsp:cNvSpPr/>
      </dsp:nvSpPr>
      <dsp:spPr>
        <a:xfrm>
          <a:off x="2416616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254.3 Boligbase for psykisk syke og rus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2416616" y="3496811"/>
        <a:ext cx="997681" cy="498840"/>
      </dsp:txXfrm>
    </dsp:sp>
    <dsp:sp modelId="{99742648-25B9-4103-AAFE-EFDBF4CB1B4C}">
      <dsp:nvSpPr>
        <dsp:cNvPr id="0" name=""/>
        <dsp:cNvSpPr/>
      </dsp:nvSpPr>
      <dsp:spPr>
        <a:xfrm>
          <a:off x="3623811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254.4 Boligbase for 0-67 fysiske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3623811" y="3496811"/>
        <a:ext cx="997681" cy="498840"/>
      </dsp:txXfrm>
    </dsp:sp>
    <dsp:sp modelId="{07DB0BBF-0C20-4D66-B2FE-A39841C28BE0}">
      <dsp:nvSpPr>
        <dsp:cNvPr id="0" name=""/>
        <dsp:cNvSpPr/>
      </dsp:nvSpPr>
      <dsp:spPr>
        <a:xfrm>
          <a:off x="4831005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254.5 Ambulerende tjenester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4831005" y="3496811"/>
        <a:ext cx="997681" cy="498840"/>
      </dsp:txXfrm>
    </dsp:sp>
    <dsp:sp modelId="{BD5BD685-A269-4EE4-BC84-978B3360645F}">
      <dsp:nvSpPr>
        <dsp:cNvPr id="0" name=""/>
        <dsp:cNvSpPr/>
      </dsp:nvSpPr>
      <dsp:spPr>
        <a:xfrm>
          <a:off x="6038199" y="3496811"/>
          <a:ext cx="997681" cy="498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900" kern="1200" dirty="0" smtClean="0">
              <a:solidFill>
                <a:schemeClr val="bg1"/>
              </a:solidFill>
            </a:rPr>
            <a:t>254.9 Andre tjenester eks. </a:t>
          </a:r>
          <a:r>
            <a:rPr lang="nb-NO" sz="900" kern="1200" dirty="0" err="1" smtClean="0">
              <a:solidFill>
                <a:schemeClr val="bg1"/>
              </a:solidFill>
            </a:rPr>
            <a:t>bestillerkontor</a:t>
          </a:r>
          <a:endParaRPr lang="nb-NO" sz="900" kern="1200" dirty="0">
            <a:solidFill>
              <a:schemeClr val="bg1"/>
            </a:solidFill>
          </a:endParaRPr>
        </a:p>
      </dsp:txBody>
      <dsp:txXfrm>
        <a:off x="6038199" y="3496811"/>
        <a:ext cx="997681" cy="498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0.04158</cdr:x>
      <cdr:y>0.0489</cdr:y>
    </cdr:from>
    <cdr:to>
      <cdr:x>0.2635</cdr:x>
      <cdr:y>0.5501</cdr:y>
    </cdr:to>
    <cdr:sp macro="" textlink="">
      <cdr:nvSpPr>
        <cdr:cNvPr id="2" name="TekstSylinder 19"/>
        <cdr:cNvSpPr txBox="1"/>
      </cdr:nvSpPr>
      <cdr:spPr>
        <a:xfrm xmlns:a="http://schemas.openxmlformats.org/drawingml/2006/main">
          <a:off x="190269" y="171164"/>
          <a:ext cx="1015538" cy="1754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b-NO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b-NO" dirty="0" smtClean="0"/>
            <a:t>Antall </a:t>
          </a:r>
          <a:r>
            <a:rPr lang="nb-NO" dirty="0" smtClean="0"/>
            <a:t>brukere hjemmetjeneste</a:t>
          </a:r>
        </a:p>
        <a:p xmlns:a="http://schemas.openxmlformats.org/drawingml/2006/main">
          <a:r>
            <a:rPr lang="nb-NO" dirty="0" smtClean="0"/>
            <a:t>736 ila året</a:t>
          </a:r>
          <a:endParaRPr lang="nb-NO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23.10.2017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3E04F-86E0-4236-92C9-52790774011D}" type="datetimeFigureOut">
              <a:rPr lang="nb-NO" smtClean="0"/>
              <a:t>24.10.2017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24E61-4F2A-4300-BB9C-74D49A29CD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099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24E61-4F2A-4300-BB9C-74D49A29CD7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546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23.10.2017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649" r:id="rId10"/>
    <p:sldLayoutId id="2147483709" r:id="rId11"/>
    <p:sldLayoutId id="2147483710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b.no/statistikkbanken/selecttable/hovedtabellHjem.asp?KortNavnWeb=pleie&amp;CMSSubjectArea=helse&amp;checked=tru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.fjordholm@ks.n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664227" y="2196035"/>
            <a:ext cx="9915291" cy="1171853"/>
          </a:xfrm>
        </p:spPr>
        <p:txBody>
          <a:bodyPr/>
          <a:lstStyle/>
          <a:p>
            <a:r>
              <a:rPr lang="nb-NO" dirty="0" smtClean="0"/>
              <a:t>Splitte 254?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>(Helse- og omsorgstjenester til </a:t>
            </a:r>
            <a:r>
              <a:rPr lang="nb-NO" dirty="0" smtClean="0"/>
              <a:t>hjemmeboende)</a:t>
            </a:r>
            <a:endParaRPr lang="nb-NO" dirty="0"/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7081502" y="6165882"/>
            <a:ext cx="4748033" cy="475109"/>
          </a:xfrm>
        </p:spPr>
        <p:txBody>
          <a:bodyPr>
            <a:noAutofit/>
          </a:bodyPr>
          <a:lstStyle/>
          <a:p>
            <a:pPr algn="r"/>
            <a:r>
              <a:rPr lang="nb-NO" sz="1400" i="1" dirty="0">
                <a:solidFill>
                  <a:srgbClr val="001A58"/>
                </a:solidFill>
              </a:rPr>
              <a:t>«En selvstendig </a:t>
            </a:r>
            <a:r>
              <a:rPr lang="nb-NO" sz="1400" i="1" dirty="0" smtClean="0">
                <a:solidFill>
                  <a:srgbClr val="001A58"/>
                </a:solidFill>
              </a:rPr>
              <a:t>og nyskapende kommunesektor»</a:t>
            </a:r>
            <a:endParaRPr lang="nb-NO" sz="1400" i="1" dirty="0">
              <a:solidFill>
                <a:srgbClr val="001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ti største kommunene har igangsatt forsøk med splitting av funksjon 254 (Helse- og omsorgstjenester i hjemmet - hjemmetjenester)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Få verdifull styringsdata (per i dag er dette en stor samlepost)</a:t>
            </a:r>
          </a:p>
          <a:p>
            <a:r>
              <a:rPr lang="nb-NO" dirty="0" smtClean="0"/>
              <a:t>Synliggjøre prioriteringer (bl.a. på målgrupper – eldreomsorg vs. omsorg for yngre brukere)</a:t>
            </a:r>
          </a:p>
          <a:p>
            <a:r>
              <a:rPr lang="nb-NO" dirty="0" smtClean="0"/>
              <a:t>IPLOS-rapportering er på mer detaljert nivå enn KOSTRA (økonomi)</a:t>
            </a:r>
          </a:p>
          <a:p>
            <a:pPr lvl="1"/>
            <a:r>
              <a:rPr lang="nb-NO" dirty="0" smtClean="0"/>
              <a:t>Splitting i KOSTRA (økonomi) vil gi hensiktsmessig styringsinformasjon</a:t>
            </a:r>
          </a:p>
          <a:p>
            <a:pPr lvl="1"/>
            <a:endParaRPr lang="nb-NO" dirty="0"/>
          </a:p>
          <a:p>
            <a:r>
              <a:rPr lang="nb-NO" dirty="0" smtClean="0"/>
              <a:t>Statistikkbanken:</a:t>
            </a:r>
          </a:p>
          <a:p>
            <a:pPr marL="457200" lvl="1" indent="0">
              <a:buNone/>
            </a:pPr>
            <a:r>
              <a:rPr lang="nb-NO" dirty="0">
                <a:hlinkClick r:id="rId2"/>
              </a:rPr>
              <a:t>https://</a:t>
            </a:r>
            <a:r>
              <a:rPr lang="nb-NO" dirty="0" smtClean="0">
                <a:hlinkClick r:id="rId2"/>
              </a:rPr>
              <a:t>www.ssb.no/statistikkbanken/selecttable/hovedtabellHjem.asp?KortNavnWeb=pleie&amp;CMSSubjectArea=helse&amp;checked=true</a:t>
            </a:r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Tabellene </a:t>
            </a:r>
          </a:p>
          <a:p>
            <a:pPr marL="457200" lvl="1" indent="0">
              <a:buNone/>
            </a:pPr>
            <a:r>
              <a:rPr lang="nb-NO" dirty="0" smtClean="0"/>
              <a:t>-11642, 11643, 11644</a:t>
            </a:r>
          </a:p>
          <a:p>
            <a:pPr marL="457200" lvl="1" indent="0">
              <a:buNone/>
            </a:pPr>
            <a:r>
              <a:rPr lang="nb-NO" dirty="0" smtClean="0"/>
              <a:t>Finn egen kommune</a:t>
            </a:r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7463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04" y="1542472"/>
            <a:ext cx="11515925" cy="4344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8618" y="118748"/>
            <a:ext cx="6613697" cy="1096234"/>
          </a:xfrm>
        </p:spPr>
        <p:txBody>
          <a:bodyPr/>
          <a:lstStyle/>
          <a:p>
            <a:r>
              <a:rPr lang="nb-NO" dirty="0" smtClean="0"/>
              <a:t>Sunndal, praktisk bistand og helsetjenester i hjemmet 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104957635"/>
              </p:ext>
            </p:extLst>
          </p:nvPr>
        </p:nvGraphicFramePr>
        <p:xfrm>
          <a:off x="4770120" y="1479234"/>
          <a:ext cx="3703320" cy="294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425735"/>
              </p:ext>
            </p:extLst>
          </p:nvPr>
        </p:nvGraphicFramePr>
        <p:xfrm>
          <a:off x="-1" y="3244534"/>
          <a:ext cx="4576155" cy="350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952416"/>
              </p:ext>
            </p:extLst>
          </p:nvPr>
        </p:nvGraphicFramePr>
        <p:xfrm>
          <a:off x="259080" y="397164"/>
          <a:ext cx="3962400" cy="3480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Vinkel 9"/>
          <p:cNvCxnSpPr>
            <a:endCxn id="4" idx="1"/>
          </p:cNvCxnSpPr>
          <p:nvPr/>
        </p:nvCxnSpPr>
        <p:spPr>
          <a:xfrm rot="5400000" flipH="1" flipV="1">
            <a:off x="2857861" y="3592614"/>
            <a:ext cx="2554979" cy="126954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Vinkel 12"/>
          <p:cNvCxnSpPr>
            <a:endCxn id="4" idx="1"/>
          </p:cNvCxnSpPr>
          <p:nvPr/>
        </p:nvCxnSpPr>
        <p:spPr>
          <a:xfrm rot="16200000" flipH="1">
            <a:off x="3662549" y="1842322"/>
            <a:ext cx="1139567" cy="107557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kstSylinder 14"/>
          <p:cNvSpPr txBox="1"/>
          <p:nvPr/>
        </p:nvSpPr>
        <p:spPr>
          <a:xfrm>
            <a:off x="8732520" y="3244534"/>
            <a:ext cx="2905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Men hva koster det egentlig?</a:t>
            </a:r>
          </a:p>
          <a:p>
            <a:r>
              <a:rPr lang="nb-NO" dirty="0" smtClean="0"/>
              <a:t>- Kan man styre noe?</a:t>
            </a:r>
            <a:endParaRPr lang="nb-NO" dirty="0"/>
          </a:p>
        </p:txBody>
      </p:sp>
      <p:sp>
        <p:nvSpPr>
          <p:cNvPr id="16" name="Ellipse 15"/>
          <p:cNvSpPr/>
          <p:nvPr/>
        </p:nvSpPr>
        <p:spPr>
          <a:xfrm>
            <a:off x="4770119" y="1376218"/>
            <a:ext cx="3893589" cy="353752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/>
        </p:nvSpPr>
        <p:spPr>
          <a:xfrm>
            <a:off x="8857673" y="4249034"/>
            <a:ext cx="2302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Sunndal, 254: </a:t>
            </a:r>
          </a:p>
          <a:p>
            <a:r>
              <a:rPr lang="nb-NO" dirty="0" smtClean="0"/>
              <a:t>Brutto: 100 mill.</a:t>
            </a:r>
          </a:p>
          <a:p>
            <a:r>
              <a:rPr lang="nb-NO" dirty="0" smtClean="0"/>
              <a:t>Netto: 80 mill.</a:t>
            </a:r>
          </a:p>
          <a:p>
            <a:r>
              <a:rPr lang="nb-NO" dirty="0" smtClean="0"/>
              <a:t>(vanskelig å bryte ned)</a:t>
            </a:r>
          </a:p>
        </p:txBody>
      </p:sp>
      <p:sp>
        <p:nvSpPr>
          <p:cNvPr id="18" name="TekstSylinder 17"/>
          <p:cNvSpPr txBox="1"/>
          <p:nvPr/>
        </p:nvSpPr>
        <p:spPr>
          <a:xfrm>
            <a:off x="102062" y="167178"/>
            <a:ext cx="127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Hvorfor?</a:t>
            </a:r>
            <a:endParaRPr lang="nb-NO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259080" y="674255"/>
            <a:ext cx="1015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Antall timer hjemmetjeneste ila året</a:t>
            </a:r>
            <a:endParaRPr lang="nb-NO" dirty="0"/>
          </a:p>
        </p:txBody>
      </p:sp>
      <p:sp>
        <p:nvSpPr>
          <p:cNvPr id="21" name="Ellipse 20"/>
          <p:cNvSpPr/>
          <p:nvPr/>
        </p:nvSpPr>
        <p:spPr>
          <a:xfrm>
            <a:off x="7564582" y="5264895"/>
            <a:ext cx="1293091" cy="128368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254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55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Forsøk med 2016-tall fra ASSS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I hovedsak kurant å hente inn </a:t>
            </a:r>
            <a:endParaRPr lang="nb-NO" dirty="0"/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6437015" y="12179"/>
            <a:ext cx="5754985" cy="361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1A5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b-NO" dirty="0" smtClean="0"/>
              <a:t>Basert på det innsendte – Stavanger har flere 4-siffer</a:t>
            </a:r>
          </a:p>
          <a:p>
            <a:r>
              <a:rPr lang="nb-NO" dirty="0" smtClean="0"/>
              <a:t>254.1 - boliger for </a:t>
            </a:r>
            <a:r>
              <a:rPr lang="nb-NO" dirty="0" err="1" smtClean="0"/>
              <a:t>utv.hemmede</a:t>
            </a:r>
            <a:r>
              <a:rPr lang="nb-NO" dirty="0" smtClean="0"/>
              <a:t>	</a:t>
            </a:r>
          </a:p>
          <a:p>
            <a:r>
              <a:rPr lang="nb-NO" dirty="0" smtClean="0"/>
              <a:t>254.2 - bolig-67+	</a:t>
            </a:r>
          </a:p>
          <a:p>
            <a:r>
              <a:rPr lang="nb-NO" dirty="0" smtClean="0"/>
              <a:t>254.3 Bolig for Psykisk lidelse	</a:t>
            </a:r>
          </a:p>
          <a:p>
            <a:r>
              <a:rPr lang="nb-NO" dirty="0" smtClean="0"/>
              <a:t>254.4 Bolig andre	</a:t>
            </a:r>
          </a:p>
          <a:p>
            <a:r>
              <a:rPr lang="nb-NO" dirty="0" smtClean="0"/>
              <a:t>254.5 Bolig ambulerende	</a:t>
            </a:r>
          </a:p>
          <a:p>
            <a:r>
              <a:rPr lang="nb-NO" dirty="0" smtClean="0"/>
              <a:t>254.9 Andre tjenester	</a:t>
            </a:r>
          </a:p>
          <a:p>
            <a:r>
              <a:rPr lang="nb-NO" dirty="0" smtClean="0"/>
              <a:t>254.11 Sentrale føringer	</a:t>
            </a:r>
          </a:p>
          <a:p>
            <a:pPr marL="0" indent="0">
              <a:buFont typeface="Arial"/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2" name="TekstSylinder 1"/>
          <p:cNvSpPr txBox="1"/>
          <p:nvPr/>
        </p:nvSpPr>
        <p:spPr>
          <a:xfrm>
            <a:off x="0" y="3386078"/>
            <a:ext cx="12115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Samtidig, i Oslo:</a:t>
            </a:r>
          </a:p>
          <a:p>
            <a:pPr lvl="0"/>
            <a:r>
              <a:rPr lang="nb-NO" dirty="0"/>
              <a:t>I obligatorisk funksjonskontoplan for 2017 er det innført splitting av </a:t>
            </a:r>
            <a:r>
              <a:rPr lang="nb-NO" dirty="0" err="1"/>
              <a:t>kostrafunksjon</a:t>
            </a:r>
            <a:r>
              <a:rPr lang="nb-NO" dirty="0"/>
              <a:t> 254 med fjerde siffer på følgende kategorier:</a:t>
            </a:r>
            <a:endParaRPr lang="nb-NO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254.1 Boligbaser for utviklingshemmede og andre utviklingsforstyrrelser (boligbaser der minst halvparten av beboerne er utviklingshemmet) </a:t>
            </a:r>
            <a:endParaRPr lang="nb-NO" sz="20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254.2 Boligbaser for eldre (består av «Fysisk begrensning 67 +» og «Demens»)</a:t>
            </a:r>
            <a:endParaRPr lang="nb-NO" sz="20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254.3 Boligbase for psykisk syke og rus (boligbaser der minst halvparten av beboerne er psykisk syke)</a:t>
            </a:r>
            <a:endParaRPr lang="nb-NO" sz="20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254.4 Boligbase for yngre 0-67 år med fysiske begrensninger </a:t>
            </a:r>
            <a:endParaRPr lang="nb-NO" sz="20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254.5 Ambulerende tjenester (for alle målgrupper)</a:t>
            </a:r>
            <a:endParaRPr lang="nb-NO" sz="2000" dirty="0">
              <a:solidFill>
                <a:schemeClr val="accent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1"/>
                </a:solidFill>
              </a:rPr>
              <a:t>254.9 Andre tjenester/virksomheter (eks. </a:t>
            </a:r>
            <a:r>
              <a:rPr lang="nb-NO" dirty="0" err="1">
                <a:solidFill>
                  <a:schemeClr val="accent1"/>
                </a:solidFill>
              </a:rPr>
              <a:t>bestillerkontor</a:t>
            </a:r>
            <a:r>
              <a:rPr lang="nb-NO" dirty="0">
                <a:solidFill>
                  <a:schemeClr val="accent1"/>
                </a:solidFill>
              </a:rPr>
              <a:t>)</a:t>
            </a:r>
            <a:endParaRPr lang="nb-NO" sz="2000" dirty="0">
              <a:solidFill>
                <a:schemeClr val="accent1"/>
              </a:solidFill>
            </a:endParaRP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14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166323"/>
            <a:ext cx="10972800" cy="1132114"/>
          </a:xfrm>
        </p:spPr>
        <p:txBody>
          <a:bodyPr/>
          <a:lstStyle/>
          <a:p>
            <a:r>
              <a:rPr lang="nb-NO" dirty="0" smtClean="0"/>
              <a:t>Oppsummert III – Brutto </a:t>
            </a:r>
            <a:r>
              <a:rPr lang="nb-NO" dirty="0" err="1" smtClean="0"/>
              <a:t>vs</a:t>
            </a:r>
            <a:r>
              <a:rPr lang="nb-NO" dirty="0" smtClean="0"/>
              <a:t> brutto </a:t>
            </a:r>
            <a:r>
              <a:rPr lang="nb-NO" dirty="0" smtClean="0"/>
              <a:t>innsamlet (ubearbeidede data)</a:t>
            </a:r>
            <a:endParaRPr lang="nb-NO" dirty="0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94558049"/>
              </p:ext>
            </p:extLst>
          </p:nvPr>
        </p:nvGraphicFramePr>
        <p:xfrm>
          <a:off x="715224" y="1007407"/>
          <a:ext cx="6583980" cy="4759649"/>
        </p:xfrm>
        <a:graphic>
          <a:graphicData uri="http://schemas.openxmlformats.org/drawingml/2006/table">
            <a:tbl>
              <a:tblPr/>
              <a:tblGrid>
                <a:gridCol w="117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1828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 Sum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Kostra 254 </a:t>
                      </a:r>
                      <a:r>
                        <a:rPr lang="nb-NO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brt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Avvik (KOSTRA-manuelt)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 Sum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Kostra 254 brt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Avvik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Fredrikstad*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854 264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847 478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-6 786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Bærum*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1 350 168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1 297 492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-52 676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Oslo***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5 108 178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5 108 178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Drammen*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472 335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520 228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47 893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Kristiansand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719 976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644 496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-75 480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-11,7 %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Sandnes*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564 306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572 206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7 900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Stavanger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1 019 253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1 118 545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99 292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8,9 %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Bergen*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2 472 272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2 472 272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-0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Trondheim*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1 500 007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1 385 693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-114 314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-8,2 %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711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Tromsø*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754 597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802 789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48 192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Stjerne med 5 tagger 8"/>
          <p:cNvSpPr/>
          <p:nvPr/>
        </p:nvSpPr>
        <p:spPr>
          <a:xfrm>
            <a:off x="6316142" y="4768204"/>
            <a:ext cx="253497" cy="27613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Stjerne med 5 tagger 9"/>
          <p:cNvSpPr/>
          <p:nvPr/>
        </p:nvSpPr>
        <p:spPr>
          <a:xfrm>
            <a:off x="4648950" y="4753884"/>
            <a:ext cx="253497" cy="27613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Stjerne med 5 tagger 10"/>
          <p:cNvSpPr/>
          <p:nvPr/>
        </p:nvSpPr>
        <p:spPr>
          <a:xfrm>
            <a:off x="1448552" y="2980238"/>
            <a:ext cx="253497" cy="27613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Stjerne med 5 tagger 11"/>
          <p:cNvSpPr/>
          <p:nvPr/>
        </p:nvSpPr>
        <p:spPr>
          <a:xfrm>
            <a:off x="6183391" y="2980238"/>
            <a:ext cx="253497" cy="276130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18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6327" y="270562"/>
            <a:ext cx="10972800" cy="1132114"/>
          </a:xfrm>
        </p:spPr>
        <p:txBody>
          <a:bodyPr/>
          <a:lstStyle/>
          <a:p>
            <a:r>
              <a:rPr lang="nb-NO" dirty="0" smtClean="0"/>
              <a:t>Mulige utfall?: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58306976"/>
              </p:ext>
            </p:extLst>
          </p:nvPr>
        </p:nvGraphicFramePr>
        <p:xfrm>
          <a:off x="609600" y="1765011"/>
          <a:ext cx="3657600" cy="361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8865996"/>
              </p:ext>
            </p:extLst>
          </p:nvPr>
        </p:nvGraphicFramePr>
        <p:xfrm>
          <a:off x="4987636" y="73891"/>
          <a:ext cx="7038109" cy="6784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3517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 ønsker tilbakemelding fra dere: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609601" y="1959428"/>
            <a:ext cx="10972800" cy="4145807"/>
          </a:xfrm>
        </p:spPr>
        <p:txBody>
          <a:bodyPr>
            <a:normAutofit fontScale="92500" lnSpcReduction="10000"/>
          </a:bodyPr>
          <a:lstStyle/>
          <a:p>
            <a:r>
              <a:rPr lang="nb-NO" dirty="0" smtClean="0"/>
              <a:t>Vil splitting av KOSTRA-økonomi, funksjon 254, gi dere mer/bedre styringsinformasjon</a:t>
            </a:r>
          </a:p>
          <a:p>
            <a:r>
              <a:rPr lang="nb-NO" dirty="0" smtClean="0"/>
              <a:t>Er det mulig for dere å gjøre en slik splitting? Hvor krevende vil det være?</a:t>
            </a:r>
          </a:p>
          <a:p>
            <a:r>
              <a:rPr lang="nb-NO" dirty="0" smtClean="0"/>
              <a:t>Bør vi tenke ulikt rapporteringsnivå for store/små kommuner? Eller bør vi tenke splitting for alle?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>
                <a:hlinkClick r:id="rId2"/>
              </a:rPr>
              <a:t>martin.fjordholm@ks.no</a:t>
            </a:r>
            <a:r>
              <a:rPr lang="nb-NO" dirty="0" smtClean="0"/>
              <a:t> </a:t>
            </a:r>
          </a:p>
          <a:p>
            <a:endParaRPr lang="nb-NO" dirty="0" smtClean="0"/>
          </a:p>
          <a:p>
            <a:r>
              <a:rPr lang="nb-NO" dirty="0" smtClean="0"/>
              <a:t>Om det splittes – hvilken tilnærming?</a:t>
            </a:r>
          </a:p>
          <a:p>
            <a:pPr lvl="1"/>
            <a:endParaRPr lang="nb-NO" dirty="0" smtClean="0"/>
          </a:p>
          <a:p>
            <a:pPr lvl="1"/>
            <a:r>
              <a:rPr lang="nb-NO" dirty="0" smtClean="0"/>
              <a:t>Boligtilnærmingsperspektiv (eks. Oslo)?</a:t>
            </a:r>
          </a:p>
          <a:p>
            <a:pPr lvl="1"/>
            <a:r>
              <a:rPr lang="nb-NO" dirty="0" smtClean="0"/>
              <a:t>Målgruppeperspektiv </a:t>
            </a:r>
            <a:br>
              <a:rPr lang="nb-NO" dirty="0" smtClean="0"/>
            </a:br>
            <a:r>
              <a:rPr lang="nb-NO" dirty="0" smtClean="0"/>
              <a:t>(eks. eldre, psykiske lidelser, rus, psyk. utviklingshemming, palliativ omsorg, annet?)</a:t>
            </a:r>
          </a:p>
          <a:p>
            <a:pPr lvl="1"/>
            <a:r>
              <a:rPr lang="nb-NO" dirty="0"/>
              <a:t>Minimumsløsning (f.eks. </a:t>
            </a:r>
            <a:r>
              <a:rPr lang="nb-NO" dirty="0" smtClean="0"/>
              <a:t>A) eldre, yngre (i bolig) </a:t>
            </a:r>
            <a:r>
              <a:rPr lang="nb-NO" dirty="0"/>
              <a:t>og </a:t>
            </a:r>
            <a:r>
              <a:rPr lang="nb-NO" dirty="0" smtClean="0"/>
              <a:t>ambulerende, B) eldre, yngre, psykisk utviklingshemming)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08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699491" y="261847"/>
            <a:ext cx="8220364" cy="654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_pptmal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KS_pptmal widescreen</Template>
  <TotalTime>11385</TotalTime>
  <Words>579</Words>
  <Application>Microsoft Office PowerPoint</Application>
  <PresentationFormat>Widescreen</PresentationFormat>
  <Paragraphs>133</Paragraphs>
  <Slides>9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KS_pptmal widescreen</vt:lpstr>
      <vt:lpstr>Splitte 254? (Helse- og omsorgstjenester til hjemmeboende)</vt:lpstr>
      <vt:lpstr>De ti største kommunene har igangsatt forsøk med splitting av funksjon 254 (Helse- og omsorgstjenester i hjemmet - hjemmetjenester)</vt:lpstr>
      <vt:lpstr>PowerPoint-presentasjon</vt:lpstr>
      <vt:lpstr>Sunndal, praktisk bistand og helsetjenester i hjemmet </vt:lpstr>
      <vt:lpstr>Forsøk med 2016-tall fra ASSS</vt:lpstr>
      <vt:lpstr>Oppsummert III – Brutto vs brutto innsamlet (ubearbeidede data)</vt:lpstr>
      <vt:lpstr>Mulige utfall?:</vt:lpstr>
      <vt:lpstr>Vi ønsker tilbakemelding fra dere:</vt:lpstr>
      <vt:lpstr>PowerPoint-presentasjon</vt:lpstr>
    </vt:vector>
  </TitlesOfParts>
  <Company>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Splitte 254? (Helse- og omsorgstjenester til hjemmeboende)</dc:title>
  <dc:creator>Martin Fjordholm</dc:creator>
  <cp:lastModifiedBy>Martin Fjordholm</cp:lastModifiedBy>
  <cp:revision>38</cp:revision>
  <dcterms:created xsi:type="dcterms:W3CDTF">2017-04-20T19:25:48Z</dcterms:created>
  <dcterms:modified xsi:type="dcterms:W3CDTF">2017-10-24T09:58:17Z</dcterms:modified>
</cp:coreProperties>
</file>