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37"/>
  </p:notesMasterIdLst>
  <p:sldIdLst>
    <p:sldId id="256" r:id="rId3"/>
    <p:sldId id="2147374824" r:id="rId4"/>
    <p:sldId id="2147374236" r:id="rId5"/>
    <p:sldId id="2147374289" r:id="rId6"/>
    <p:sldId id="2147374290" r:id="rId7"/>
    <p:sldId id="2147374826" r:id="rId8"/>
    <p:sldId id="4014" r:id="rId9"/>
    <p:sldId id="2147374827" r:id="rId10"/>
    <p:sldId id="2147374828" r:id="rId11"/>
    <p:sldId id="2147374383" r:id="rId12"/>
    <p:sldId id="2147374385" r:id="rId13"/>
    <p:sldId id="10676" r:id="rId14"/>
    <p:sldId id="11156" r:id="rId15"/>
    <p:sldId id="2147374561" r:id="rId16"/>
    <p:sldId id="2147374823" r:id="rId17"/>
    <p:sldId id="260" r:id="rId18"/>
    <p:sldId id="265" r:id="rId19"/>
    <p:sldId id="264" r:id="rId20"/>
    <p:sldId id="5999" r:id="rId21"/>
    <p:sldId id="989" r:id="rId22"/>
    <p:sldId id="2147374596" r:id="rId23"/>
    <p:sldId id="2147374822" r:id="rId24"/>
    <p:sldId id="2147198493" r:id="rId25"/>
    <p:sldId id="2147199406" r:id="rId26"/>
    <p:sldId id="261" r:id="rId27"/>
    <p:sldId id="262" r:id="rId28"/>
    <p:sldId id="2147374829" r:id="rId29"/>
    <p:sldId id="2147374830" r:id="rId30"/>
    <p:sldId id="2147374831" r:id="rId31"/>
    <p:sldId id="2147374427" r:id="rId32"/>
    <p:sldId id="2147374825" r:id="rId33"/>
    <p:sldId id="2147374429" r:id="rId34"/>
    <p:sldId id="2147374430" r:id="rId35"/>
    <p:sldId id="266"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86251"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bø, Anne" userId="6bd18fd4-0920-4238-98f0-258f6d3a39f8" providerId="ADAL" clId="{FE89E8E1-8FA4-4C4E-88E4-FBF0557A8287}"/>
    <pc:docChg chg="modSld">
      <pc:chgData name="Melbø, Anne" userId="6bd18fd4-0920-4238-98f0-258f6d3a39f8" providerId="ADAL" clId="{FE89E8E1-8FA4-4C4E-88E4-FBF0557A8287}" dt="2024-10-03T08:47:24.409" v="1" actId="20577"/>
      <pc:docMkLst>
        <pc:docMk/>
      </pc:docMkLst>
      <pc:sldChg chg="modNotesTx">
        <pc:chgData name="Melbø, Anne" userId="6bd18fd4-0920-4238-98f0-258f6d3a39f8" providerId="ADAL" clId="{FE89E8E1-8FA4-4C4E-88E4-FBF0557A8287}" dt="2024-10-03T08:47:24.409" v="1" actId="20577"/>
        <pc:sldMkLst>
          <pc:docMk/>
          <pc:sldMk cId="4164914374" sldId="214737438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siskyen-my.sharepoint.com/personal/havard_moe_ks_no/Documents/Dokumenter/Prosjekttilbud/Arendal/Befolkningsutvikling_80_pluss_Ran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ksiskyen-my.sharepoint.com/personal/havard_moe_ks_no/Documents/Dokumenter/Prosjekttilbud/Arendal/Befolkningsutvikling_80_pluss_Ran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nb-NO" sz="2000"/>
              <a:t>Antall</a:t>
            </a:r>
            <a:r>
              <a:rPr lang="nb-NO" sz="2000" baseline="0"/>
              <a:t> innbyggere 80+ i Arendal</a:t>
            </a:r>
            <a:endParaRPr lang="nb-NO"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nb-NO"/>
        </a:p>
      </c:txPr>
    </c:title>
    <c:autoTitleDeleted val="0"/>
    <c:plotArea>
      <c:layout/>
      <c:areaChart>
        <c:grouping val="standar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cat>
            <c:strRef>
              <c:f>[Befolkningsutvikling_80_pluss_Rana.xlsx]Personer1!$D$3:$AA$3</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[Befolkningsutvikling_80_pluss_Rana.xlsx]Personer1!$D$4:$AA$4</c:f>
              <c:numCache>
                <c:formatCode>0</c:formatCode>
                <c:ptCount val="24"/>
                <c:pt idx="0">
                  <c:v>1684</c:v>
                </c:pt>
                <c:pt idx="1">
                  <c:v>1715</c:v>
                </c:pt>
                <c:pt idx="2">
                  <c:v>1756</c:v>
                </c:pt>
                <c:pt idx="3">
                  <c:v>1758</c:v>
                </c:pt>
                <c:pt idx="4">
                  <c:v>1824</c:v>
                </c:pt>
                <c:pt idx="5">
                  <c:v>1843</c:v>
                </c:pt>
                <c:pt idx="6">
                  <c:v>1847</c:v>
                </c:pt>
                <c:pt idx="7">
                  <c:v>1836</c:v>
                </c:pt>
                <c:pt idx="8">
                  <c:v>1861</c:v>
                </c:pt>
                <c:pt idx="9">
                  <c:v>1876</c:v>
                </c:pt>
                <c:pt idx="10">
                  <c:v>1878</c:v>
                </c:pt>
                <c:pt idx="11">
                  <c:v>1894</c:v>
                </c:pt>
                <c:pt idx="12">
                  <c:v>1880</c:v>
                </c:pt>
                <c:pt idx="13">
                  <c:v>1873</c:v>
                </c:pt>
                <c:pt idx="14">
                  <c:v>1852</c:v>
                </c:pt>
                <c:pt idx="15">
                  <c:v>1857</c:v>
                </c:pt>
                <c:pt idx="16">
                  <c:v>1848</c:v>
                </c:pt>
                <c:pt idx="17">
                  <c:v>1898</c:v>
                </c:pt>
                <c:pt idx="18">
                  <c:v>1891</c:v>
                </c:pt>
                <c:pt idx="19">
                  <c:v>1941</c:v>
                </c:pt>
                <c:pt idx="20">
                  <c:v>2004</c:v>
                </c:pt>
                <c:pt idx="21">
                  <c:v>2067</c:v>
                </c:pt>
                <c:pt idx="22">
                  <c:v>2154</c:v>
                </c:pt>
                <c:pt idx="23">
                  <c:v>2229</c:v>
                </c:pt>
              </c:numCache>
            </c:numRef>
          </c:val>
          <c:extLst>
            <c:ext xmlns:c16="http://schemas.microsoft.com/office/drawing/2014/chart" uri="{C3380CC4-5D6E-409C-BE32-E72D297353CC}">
              <c16:uniqueId val="{00000000-F711-4077-BF61-7B5D13D30C13}"/>
            </c:ext>
          </c:extLst>
        </c:ser>
        <c:dLbls>
          <c:showLegendKey val="0"/>
          <c:showVal val="0"/>
          <c:showCatName val="0"/>
          <c:showSerName val="0"/>
          <c:showPercent val="0"/>
          <c:showBubbleSize val="0"/>
        </c:dLbls>
        <c:axId val="1420546192"/>
        <c:axId val="1420561072"/>
      </c:areaChart>
      <c:catAx>
        <c:axId val="142054619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b-NO"/>
          </a:p>
        </c:txPr>
        <c:crossAx val="1420561072"/>
        <c:crosses val="autoZero"/>
        <c:auto val="1"/>
        <c:lblAlgn val="ctr"/>
        <c:lblOffset val="100"/>
        <c:noMultiLvlLbl val="0"/>
      </c:catAx>
      <c:valAx>
        <c:axId val="1420561072"/>
        <c:scaling>
          <c:orientation val="minMax"/>
          <c:max val="5500"/>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nb-NO"/>
          </a:p>
        </c:txPr>
        <c:crossAx val="1420546192"/>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nb-NO" sz="2000"/>
              <a:t>Antall</a:t>
            </a:r>
            <a:r>
              <a:rPr lang="nb-NO" sz="2000" baseline="0"/>
              <a:t> innbyggere 80+ i Arendal</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nb-NO"/>
        </a:p>
      </c:txPr>
    </c:title>
    <c:autoTitleDeleted val="0"/>
    <c:plotArea>
      <c:layout/>
      <c:areaChart>
        <c:grouping val="standar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cat>
            <c:strRef>
              <c:f>Personer1!$D$3:$AX$3</c:f>
              <c:strCache>
                <c:ptCount val="4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strCache>
            </c:strRef>
          </c:cat>
          <c:val>
            <c:numRef>
              <c:f>Personer1!$D$4:$AX$4</c:f>
              <c:numCache>
                <c:formatCode>0</c:formatCode>
                <c:ptCount val="47"/>
                <c:pt idx="0">
                  <c:v>1684</c:v>
                </c:pt>
                <c:pt idx="1">
                  <c:v>1715</c:v>
                </c:pt>
                <c:pt idx="2">
                  <c:v>1756</c:v>
                </c:pt>
                <c:pt idx="3">
                  <c:v>1758</c:v>
                </c:pt>
                <c:pt idx="4">
                  <c:v>1824</c:v>
                </c:pt>
                <c:pt idx="5">
                  <c:v>1843</c:v>
                </c:pt>
                <c:pt idx="6">
                  <c:v>1847</c:v>
                </c:pt>
                <c:pt idx="7">
                  <c:v>1836</c:v>
                </c:pt>
                <c:pt idx="8">
                  <c:v>1861</c:v>
                </c:pt>
                <c:pt idx="9">
                  <c:v>1876</c:v>
                </c:pt>
                <c:pt idx="10">
                  <c:v>1878</c:v>
                </c:pt>
                <c:pt idx="11">
                  <c:v>1894</c:v>
                </c:pt>
                <c:pt idx="12">
                  <c:v>1880</c:v>
                </c:pt>
                <c:pt idx="13">
                  <c:v>1873</c:v>
                </c:pt>
                <c:pt idx="14">
                  <c:v>1852</c:v>
                </c:pt>
                <c:pt idx="15">
                  <c:v>1857</c:v>
                </c:pt>
                <c:pt idx="16">
                  <c:v>1848</c:v>
                </c:pt>
                <c:pt idx="17">
                  <c:v>1898</c:v>
                </c:pt>
                <c:pt idx="18">
                  <c:v>1891</c:v>
                </c:pt>
                <c:pt idx="19">
                  <c:v>1941</c:v>
                </c:pt>
                <c:pt idx="20">
                  <c:v>2004</c:v>
                </c:pt>
                <c:pt idx="21">
                  <c:v>2067</c:v>
                </c:pt>
                <c:pt idx="22">
                  <c:v>2154</c:v>
                </c:pt>
                <c:pt idx="23">
                  <c:v>2229</c:v>
                </c:pt>
                <c:pt idx="24">
                  <c:v>2305</c:v>
                </c:pt>
                <c:pt idx="25">
                  <c:v>2442</c:v>
                </c:pt>
                <c:pt idx="26">
                  <c:v>2577</c:v>
                </c:pt>
                <c:pt idx="27">
                  <c:v>2777</c:v>
                </c:pt>
                <c:pt idx="28">
                  <c:v>2943</c:v>
                </c:pt>
                <c:pt idx="29">
                  <c:v>3124</c:v>
                </c:pt>
                <c:pt idx="30">
                  <c:v>3252</c:v>
                </c:pt>
                <c:pt idx="31">
                  <c:v>3403</c:v>
                </c:pt>
                <c:pt idx="32">
                  <c:v>3538</c:v>
                </c:pt>
                <c:pt idx="33">
                  <c:v>3704</c:v>
                </c:pt>
                <c:pt idx="34">
                  <c:v>3843</c:v>
                </c:pt>
                <c:pt idx="35">
                  <c:v>3986</c:v>
                </c:pt>
                <c:pt idx="36">
                  <c:v>4139</c:v>
                </c:pt>
                <c:pt idx="37">
                  <c:v>4275</c:v>
                </c:pt>
                <c:pt idx="38">
                  <c:v>4407</c:v>
                </c:pt>
                <c:pt idx="39">
                  <c:v>4534</c:v>
                </c:pt>
                <c:pt idx="40">
                  <c:v>4653</c:v>
                </c:pt>
                <c:pt idx="41">
                  <c:v>4741</c:v>
                </c:pt>
                <c:pt idx="42">
                  <c:v>4827</c:v>
                </c:pt>
                <c:pt idx="43">
                  <c:v>4916</c:v>
                </c:pt>
                <c:pt idx="44">
                  <c:v>4992</c:v>
                </c:pt>
                <c:pt idx="45">
                  <c:v>5100</c:v>
                </c:pt>
                <c:pt idx="46">
                  <c:v>5232</c:v>
                </c:pt>
              </c:numCache>
            </c:numRef>
          </c:val>
          <c:extLst>
            <c:ext xmlns:c16="http://schemas.microsoft.com/office/drawing/2014/chart" uri="{C3380CC4-5D6E-409C-BE32-E72D297353CC}">
              <c16:uniqueId val="{00000000-ABB1-4D0D-9847-71C2D035C1A4}"/>
            </c:ext>
          </c:extLst>
        </c:ser>
        <c:dLbls>
          <c:showLegendKey val="0"/>
          <c:showVal val="0"/>
          <c:showCatName val="0"/>
          <c:showSerName val="0"/>
          <c:showPercent val="0"/>
          <c:showBubbleSize val="0"/>
        </c:dLbls>
        <c:axId val="1420546192"/>
        <c:axId val="1420561072"/>
      </c:areaChart>
      <c:catAx>
        <c:axId val="142054619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b-NO"/>
          </a:p>
        </c:txPr>
        <c:crossAx val="1420561072"/>
        <c:crosses val="autoZero"/>
        <c:auto val="1"/>
        <c:lblAlgn val="ctr"/>
        <c:lblOffset val="100"/>
        <c:noMultiLvlLbl val="0"/>
      </c:catAx>
      <c:valAx>
        <c:axId val="1420561072"/>
        <c:scaling>
          <c:orientation val="minMax"/>
          <c:max val="5500"/>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nb-NO"/>
          </a:p>
        </c:txPr>
        <c:crossAx val="1420546192"/>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24AA5-ADD2-4FA2-9879-E20490DED8B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2BFBCD1-5266-4D66-9F69-4F160F4AFB34}">
      <dgm:prSet/>
      <dgm:spPr/>
      <dgm:t>
        <a:bodyPr/>
        <a:lstStyle/>
        <a:p>
          <a:r>
            <a:rPr lang="nb-NO" dirty="0"/>
            <a:t>Et aldersvennlig samfunn</a:t>
          </a:r>
          <a:endParaRPr lang="en-US" dirty="0"/>
        </a:p>
      </dgm:t>
    </dgm:pt>
    <dgm:pt modelId="{8E247CC4-7DDF-4F0E-807E-69C4E6A9009A}" type="parTrans" cxnId="{E9732B7D-FD3A-4B1C-B870-89FFB9FA2489}">
      <dgm:prSet/>
      <dgm:spPr/>
      <dgm:t>
        <a:bodyPr/>
        <a:lstStyle/>
        <a:p>
          <a:endParaRPr lang="en-US"/>
        </a:p>
      </dgm:t>
    </dgm:pt>
    <dgm:pt modelId="{00798A62-FAC3-45B9-8CC6-58F321648837}" type="sibTrans" cxnId="{E9732B7D-FD3A-4B1C-B870-89FFB9FA2489}">
      <dgm:prSet/>
      <dgm:spPr/>
      <dgm:t>
        <a:bodyPr/>
        <a:lstStyle/>
        <a:p>
          <a:endParaRPr lang="en-US"/>
        </a:p>
      </dgm:t>
    </dgm:pt>
    <dgm:pt modelId="{B77EC3BF-B33C-4167-8E1A-8F62B2E7B049}">
      <dgm:prSet/>
      <dgm:spPr/>
      <dgm:t>
        <a:bodyPr/>
        <a:lstStyle/>
        <a:p>
          <a:r>
            <a:rPr lang="nb-NO"/>
            <a:t>Et inkluderende samfunn uten utenforskap</a:t>
          </a:r>
          <a:endParaRPr lang="en-US"/>
        </a:p>
      </dgm:t>
    </dgm:pt>
    <dgm:pt modelId="{1E18A11A-CC52-4844-A97A-C9FBE3C7E4B2}" type="parTrans" cxnId="{B296DBEA-ADFF-4E04-8515-7E9FD8147653}">
      <dgm:prSet/>
      <dgm:spPr/>
      <dgm:t>
        <a:bodyPr/>
        <a:lstStyle/>
        <a:p>
          <a:endParaRPr lang="en-US"/>
        </a:p>
      </dgm:t>
    </dgm:pt>
    <dgm:pt modelId="{AABF2DF9-047E-45AC-AA74-965E4BC1CC86}" type="sibTrans" cxnId="{B296DBEA-ADFF-4E04-8515-7E9FD8147653}">
      <dgm:prSet/>
      <dgm:spPr/>
      <dgm:t>
        <a:bodyPr/>
        <a:lstStyle/>
        <a:p>
          <a:endParaRPr lang="en-US"/>
        </a:p>
      </dgm:t>
    </dgm:pt>
    <dgm:pt modelId="{AAEC1B37-63C8-4D3E-AEC4-4E2D292CCA8C}">
      <dgm:prSet/>
      <dgm:spPr/>
      <dgm:t>
        <a:bodyPr/>
        <a:lstStyle/>
        <a:p>
          <a:r>
            <a:rPr lang="nb-NO"/>
            <a:t>Et helsefremmende samfunn</a:t>
          </a:r>
          <a:endParaRPr lang="en-US"/>
        </a:p>
      </dgm:t>
    </dgm:pt>
    <dgm:pt modelId="{2CFDE5B2-CACF-4D16-A8D4-6C65C4121A4B}" type="parTrans" cxnId="{2791D57E-526E-477B-AF60-438F56AB0EC5}">
      <dgm:prSet/>
      <dgm:spPr/>
      <dgm:t>
        <a:bodyPr/>
        <a:lstStyle/>
        <a:p>
          <a:endParaRPr lang="en-US"/>
        </a:p>
      </dgm:t>
    </dgm:pt>
    <dgm:pt modelId="{C1EEBAAF-3DF1-4D65-B8C4-0DA62AEEC95A}" type="sibTrans" cxnId="{2791D57E-526E-477B-AF60-438F56AB0EC5}">
      <dgm:prSet/>
      <dgm:spPr/>
      <dgm:t>
        <a:bodyPr/>
        <a:lstStyle/>
        <a:p>
          <a:endParaRPr lang="en-US"/>
        </a:p>
      </dgm:t>
    </dgm:pt>
    <dgm:pt modelId="{C4A5D45F-D14B-4A1E-B5DE-7779CD1B8B1C}">
      <dgm:prSet/>
      <dgm:spPr/>
      <dgm:t>
        <a:bodyPr/>
        <a:lstStyle/>
        <a:p>
          <a:r>
            <a:rPr lang="nb-NO"/>
            <a:t>Et klimatilpasset samfunn</a:t>
          </a:r>
          <a:endParaRPr lang="en-US"/>
        </a:p>
      </dgm:t>
    </dgm:pt>
    <dgm:pt modelId="{CA6375B5-1299-47E0-9BE9-8E35766C0380}" type="parTrans" cxnId="{FEDFD4AD-20D2-4217-8785-13F2F4DCA6E7}">
      <dgm:prSet/>
      <dgm:spPr/>
      <dgm:t>
        <a:bodyPr/>
        <a:lstStyle/>
        <a:p>
          <a:endParaRPr lang="en-US"/>
        </a:p>
      </dgm:t>
    </dgm:pt>
    <dgm:pt modelId="{1D356F3A-C216-4E5C-B301-B946702AE4DA}" type="sibTrans" cxnId="{FEDFD4AD-20D2-4217-8785-13F2F4DCA6E7}">
      <dgm:prSet/>
      <dgm:spPr/>
      <dgm:t>
        <a:bodyPr/>
        <a:lstStyle/>
        <a:p>
          <a:endParaRPr lang="en-US"/>
        </a:p>
      </dgm:t>
    </dgm:pt>
    <dgm:pt modelId="{D8CC17C1-10C3-4B6E-AA07-901776C188EE}">
      <dgm:prSet/>
      <dgm:spPr/>
      <dgm:t>
        <a:bodyPr/>
        <a:lstStyle/>
        <a:p>
          <a:r>
            <a:rPr lang="nb-NO"/>
            <a:t>Et nullutslippssamfunn</a:t>
          </a:r>
          <a:endParaRPr lang="en-US"/>
        </a:p>
      </dgm:t>
    </dgm:pt>
    <dgm:pt modelId="{66CEF139-95CB-45DB-B78F-90FE6EA4A6E6}" type="parTrans" cxnId="{F71457FD-1207-463F-8018-7FB763158AE1}">
      <dgm:prSet/>
      <dgm:spPr/>
      <dgm:t>
        <a:bodyPr/>
        <a:lstStyle/>
        <a:p>
          <a:endParaRPr lang="en-US"/>
        </a:p>
      </dgm:t>
    </dgm:pt>
    <dgm:pt modelId="{DB71A945-45FB-45AD-B64C-7C86EFA4C3F4}" type="sibTrans" cxnId="{F71457FD-1207-463F-8018-7FB763158AE1}">
      <dgm:prSet/>
      <dgm:spPr/>
      <dgm:t>
        <a:bodyPr/>
        <a:lstStyle/>
        <a:p>
          <a:endParaRPr lang="en-US"/>
        </a:p>
      </dgm:t>
    </dgm:pt>
    <dgm:pt modelId="{8C705BCA-5FB0-4709-A803-2921B6AD2F3A}">
      <dgm:prSet/>
      <dgm:spPr/>
      <dgm:t>
        <a:bodyPr/>
        <a:lstStyle/>
        <a:p>
          <a:r>
            <a:rPr lang="nb-NO"/>
            <a:t>Et naturvennlig og arealnøytralt samfunn</a:t>
          </a:r>
          <a:endParaRPr lang="en-US"/>
        </a:p>
      </dgm:t>
    </dgm:pt>
    <dgm:pt modelId="{39102A22-C33E-4EFA-8CDC-C4E5DCD94AE9}" type="parTrans" cxnId="{E6574A84-169E-4A08-AEE4-0CBDCAA32EC5}">
      <dgm:prSet/>
      <dgm:spPr/>
      <dgm:t>
        <a:bodyPr/>
        <a:lstStyle/>
        <a:p>
          <a:endParaRPr lang="en-US"/>
        </a:p>
      </dgm:t>
    </dgm:pt>
    <dgm:pt modelId="{9057E60C-54CF-4CA6-9E6B-5B623BA4BA3D}" type="sibTrans" cxnId="{E6574A84-169E-4A08-AEE4-0CBDCAA32EC5}">
      <dgm:prSet/>
      <dgm:spPr/>
      <dgm:t>
        <a:bodyPr/>
        <a:lstStyle/>
        <a:p>
          <a:endParaRPr lang="en-US"/>
        </a:p>
      </dgm:t>
    </dgm:pt>
    <dgm:pt modelId="{AFF4D5CD-A857-4567-911C-A275450FA7C3}">
      <dgm:prSet/>
      <dgm:spPr/>
      <dgm:t>
        <a:bodyPr/>
        <a:lstStyle/>
        <a:p>
          <a:r>
            <a:rPr lang="nb-NO"/>
            <a:t>Et samfunn som ivaretar samfunnssikkerhet og beredskap</a:t>
          </a:r>
          <a:endParaRPr lang="en-US"/>
        </a:p>
      </dgm:t>
    </dgm:pt>
    <dgm:pt modelId="{6765F0E3-E7C5-47D3-BD3C-4FE25C046DAE}" type="parTrans" cxnId="{447BB554-8A6F-45D7-8E24-60608078E97F}">
      <dgm:prSet/>
      <dgm:spPr/>
      <dgm:t>
        <a:bodyPr/>
        <a:lstStyle/>
        <a:p>
          <a:endParaRPr lang="en-US"/>
        </a:p>
      </dgm:t>
    </dgm:pt>
    <dgm:pt modelId="{D2967E36-E658-4ECB-AE54-D5FE7CC37110}" type="sibTrans" cxnId="{447BB554-8A6F-45D7-8E24-60608078E97F}">
      <dgm:prSet/>
      <dgm:spPr/>
      <dgm:t>
        <a:bodyPr/>
        <a:lstStyle/>
        <a:p>
          <a:endParaRPr lang="en-US"/>
        </a:p>
      </dgm:t>
    </dgm:pt>
    <dgm:pt modelId="{873887C2-448B-49E9-A88A-BDFF2BAC498F}" type="pres">
      <dgm:prSet presAssocID="{23A24AA5-ADD2-4FA2-9879-E20490DED8B3}" presName="vert0" presStyleCnt="0">
        <dgm:presLayoutVars>
          <dgm:dir/>
          <dgm:animOne val="branch"/>
          <dgm:animLvl val="lvl"/>
        </dgm:presLayoutVars>
      </dgm:prSet>
      <dgm:spPr/>
    </dgm:pt>
    <dgm:pt modelId="{012ACCA2-2EEA-4F68-B4EE-E954898372B4}" type="pres">
      <dgm:prSet presAssocID="{A2BFBCD1-5266-4D66-9F69-4F160F4AFB34}" presName="thickLine" presStyleLbl="alignNode1" presStyleIdx="0" presStyleCnt="7"/>
      <dgm:spPr/>
    </dgm:pt>
    <dgm:pt modelId="{D53C08FD-6994-45DB-B178-06762E6450CE}" type="pres">
      <dgm:prSet presAssocID="{A2BFBCD1-5266-4D66-9F69-4F160F4AFB34}" presName="horz1" presStyleCnt="0"/>
      <dgm:spPr/>
    </dgm:pt>
    <dgm:pt modelId="{73769C7D-9926-4344-BCDD-F1AD07101C66}" type="pres">
      <dgm:prSet presAssocID="{A2BFBCD1-5266-4D66-9F69-4F160F4AFB34}" presName="tx1" presStyleLbl="revTx" presStyleIdx="0" presStyleCnt="7"/>
      <dgm:spPr/>
    </dgm:pt>
    <dgm:pt modelId="{D5F06ADE-5543-4972-9720-0C6EB4FA49AB}" type="pres">
      <dgm:prSet presAssocID="{A2BFBCD1-5266-4D66-9F69-4F160F4AFB34}" presName="vert1" presStyleCnt="0"/>
      <dgm:spPr/>
    </dgm:pt>
    <dgm:pt modelId="{EF9620DB-FE87-4713-9574-658FBE5CB05A}" type="pres">
      <dgm:prSet presAssocID="{B77EC3BF-B33C-4167-8E1A-8F62B2E7B049}" presName="thickLine" presStyleLbl="alignNode1" presStyleIdx="1" presStyleCnt="7"/>
      <dgm:spPr/>
    </dgm:pt>
    <dgm:pt modelId="{4CEE7F8A-190C-4321-A6FB-71180213E489}" type="pres">
      <dgm:prSet presAssocID="{B77EC3BF-B33C-4167-8E1A-8F62B2E7B049}" presName="horz1" presStyleCnt="0"/>
      <dgm:spPr/>
    </dgm:pt>
    <dgm:pt modelId="{DC236CA7-D779-467A-9D43-0AA7FAA58481}" type="pres">
      <dgm:prSet presAssocID="{B77EC3BF-B33C-4167-8E1A-8F62B2E7B049}" presName="tx1" presStyleLbl="revTx" presStyleIdx="1" presStyleCnt="7"/>
      <dgm:spPr/>
    </dgm:pt>
    <dgm:pt modelId="{F3A8E667-D10F-46AD-9429-3433AEDF45C8}" type="pres">
      <dgm:prSet presAssocID="{B77EC3BF-B33C-4167-8E1A-8F62B2E7B049}" presName="vert1" presStyleCnt="0"/>
      <dgm:spPr/>
    </dgm:pt>
    <dgm:pt modelId="{DEB5B25F-4793-45D4-8A0F-324BEC33BC02}" type="pres">
      <dgm:prSet presAssocID="{AAEC1B37-63C8-4D3E-AEC4-4E2D292CCA8C}" presName="thickLine" presStyleLbl="alignNode1" presStyleIdx="2" presStyleCnt="7"/>
      <dgm:spPr/>
    </dgm:pt>
    <dgm:pt modelId="{2FDB5739-3979-4B5B-ADDC-10D1DA4633EA}" type="pres">
      <dgm:prSet presAssocID="{AAEC1B37-63C8-4D3E-AEC4-4E2D292CCA8C}" presName="horz1" presStyleCnt="0"/>
      <dgm:spPr/>
    </dgm:pt>
    <dgm:pt modelId="{0F026FCD-FFF3-4A0C-B8EA-6EAC8DB01A0E}" type="pres">
      <dgm:prSet presAssocID="{AAEC1B37-63C8-4D3E-AEC4-4E2D292CCA8C}" presName="tx1" presStyleLbl="revTx" presStyleIdx="2" presStyleCnt="7"/>
      <dgm:spPr/>
    </dgm:pt>
    <dgm:pt modelId="{19700B7B-F00D-4B14-A66E-E2E1E88085E3}" type="pres">
      <dgm:prSet presAssocID="{AAEC1B37-63C8-4D3E-AEC4-4E2D292CCA8C}" presName="vert1" presStyleCnt="0"/>
      <dgm:spPr/>
    </dgm:pt>
    <dgm:pt modelId="{E625E956-CEBF-4BCD-AF13-2094739BC43F}" type="pres">
      <dgm:prSet presAssocID="{C4A5D45F-D14B-4A1E-B5DE-7779CD1B8B1C}" presName="thickLine" presStyleLbl="alignNode1" presStyleIdx="3" presStyleCnt="7"/>
      <dgm:spPr/>
    </dgm:pt>
    <dgm:pt modelId="{E4BE7F15-BD43-472B-AD50-1B85C3E42FF9}" type="pres">
      <dgm:prSet presAssocID="{C4A5D45F-D14B-4A1E-B5DE-7779CD1B8B1C}" presName="horz1" presStyleCnt="0"/>
      <dgm:spPr/>
    </dgm:pt>
    <dgm:pt modelId="{149CD9AC-8526-4C21-A741-80C1E1AF3DA9}" type="pres">
      <dgm:prSet presAssocID="{C4A5D45F-D14B-4A1E-B5DE-7779CD1B8B1C}" presName="tx1" presStyleLbl="revTx" presStyleIdx="3" presStyleCnt="7"/>
      <dgm:spPr/>
    </dgm:pt>
    <dgm:pt modelId="{6B434EC2-17F7-4545-9DB2-1A3F021A0D70}" type="pres">
      <dgm:prSet presAssocID="{C4A5D45F-D14B-4A1E-B5DE-7779CD1B8B1C}" presName="vert1" presStyleCnt="0"/>
      <dgm:spPr/>
    </dgm:pt>
    <dgm:pt modelId="{FB1A991E-E730-416D-884D-8D1AA047918E}" type="pres">
      <dgm:prSet presAssocID="{D8CC17C1-10C3-4B6E-AA07-901776C188EE}" presName="thickLine" presStyleLbl="alignNode1" presStyleIdx="4" presStyleCnt="7"/>
      <dgm:spPr/>
    </dgm:pt>
    <dgm:pt modelId="{2EC923B6-0814-41E5-A3CD-CE0F327893CC}" type="pres">
      <dgm:prSet presAssocID="{D8CC17C1-10C3-4B6E-AA07-901776C188EE}" presName="horz1" presStyleCnt="0"/>
      <dgm:spPr/>
    </dgm:pt>
    <dgm:pt modelId="{8A9E0B23-4A9A-4CD1-82C5-E8DD7DC46489}" type="pres">
      <dgm:prSet presAssocID="{D8CC17C1-10C3-4B6E-AA07-901776C188EE}" presName="tx1" presStyleLbl="revTx" presStyleIdx="4" presStyleCnt="7"/>
      <dgm:spPr/>
    </dgm:pt>
    <dgm:pt modelId="{4C4DBABB-24D2-4DED-AC6A-9652B942B4D8}" type="pres">
      <dgm:prSet presAssocID="{D8CC17C1-10C3-4B6E-AA07-901776C188EE}" presName="vert1" presStyleCnt="0"/>
      <dgm:spPr/>
    </dgm:pt>
    <dgm:pt modelId="{37C3B7D9-8C12-4D0E-8107-3D3DF5FF75DF}" type="pres">
      <dgm:prSet presAssocID="{8C705BCA-5FB0-4709-A803-2921B6AD2F3A}" presName="thickLine" presStyleLbl="alignNode1" presStyleIdx="5" presStyleCnt="7"/>
      <dgm:spPr/>
    </dgm:pt>
    <dgm:pt modelId="{097E833D-ED37-4A2B-8981-53BC1B35D6D8}" type="pres">
      <dgm:prSet presAssocID="{8C705BCA-5FB0-4709-A803-2921B6AD2F3A}" presName="horz1" presStyleCnt="0"/>
      <dgm:spPr/>
    </dgm:pt>
    <dgm:pt modelId="{DFF051A3-65CB-4217-B64B-4BE9C84ACAAA}" type="pres">
      <dgm:prSet presAssocID="{8C705BCA-5FB0-4709-A803-2921B6AD2F3A}" presName="tx1" presStyleLbl="revTx" presStyleIdx="5" presStyleCnt="7"/>
      <dgm:spPr/>
    </dgm:pt>
    <dgm:pt modelId="{09922927-EDB8-4131-BC20-96B56533AE5C}" type="pres">
      <dgm:prSet presAssocID="{8C705BCA-5FB0-4709-A803-2921B6AD2F3A}" presName="vert1" presStyleCnt="0"/>
      <dgm:spPr/>
    </dgm:pt>
    <dgm:pt modelId="{F2C426A7-E552-4F8E-B824-87553F0AB404}" type="pres">
      <dgm:prSet presAssocID="{AFF4D5CD-A857-4567-911C-A275450FA7C3}" presName="thickLine" presStyleLbl="alignNode1" presStyleIdx="6" presStyleCnt="7"/>
      <dgm:spPr/>
    </dgm:pt>
    <dgm:pt modelId="{488D7E1F-643B-4477-BE88-EB85FAD0C719}" type="pres">
      <dgm:prSet presAssocID="{AFF4D5CD-A857-4567-911C-A275450FA7C3}" presName="horz1" presStyleCnt="0"/>
      <dgm:spPr/>
    </dgm:pt>
    <dgm:pt modelId="{B140AB81-FAA1-4AA3-8438-D351F9C9CFF6}" type="pres">
      <dgm:prSet presAssocID="{AFF4D5CD-A857-4567-911C-A275450FA7C3}" presName="tx1" presStyleLbl="revTx" presStyleIdx="6" presStyleCnt="7"/>
      <dgm:spPr/>
    </dgm:pt>
    <dgm:pt modelId="{7EAA8AC1-E3D6-4E35-A4FE-C32E2C19E051}" type="pres">
      <dgm:prSet presAssocID="{AFF4D5CD-A857-4567-911C-A275450FA7C3}" presName="vert1" presStyleCnt="0"/>
      <dgm:spPr/>
    </dgm:pt>
  </dgm:ptLst>
  <dgm:cxnLst>
    <dgm:cxn modelId="{7D439A06-DCAE-4AC5-9B01-2BED23E9F718}" type="presOf" srcId="{AAEC1B37-63C8-4D3E-AEC4-4E2D292CCA8C}" destId="{0F026FCD-FFF3-4A0C-B8EA-6EAC8DB01A0E}" srcOrd="0" destOrd="0" presId="urn:microsoft.com/office/officeart/2008/layout/LinedList"/>
    <dgm:cxn modelId="{B0AFE619-E470-49B1-ACCB-776D95AFCDA3}" type="presOf" srcId="{8C705BCA-5FB0-4709-A803-2921B6AD2F3A}" destId="{DFF051A3-65CB-4217-B64B-4BE9C84ACAAA}" srcOrd="0" destOrd="0" presId="urn:microsoft.com/office/officeart/2008/layout/LinedList"/>
    <dgm:cxn modelId="{58992636-6957-4685-844A-1F03C0D89559}" type="presOf" srcId="{D8CC17C1-10C3-4B6E-AA07-901776C188EE}" destId="{8A9E0B23-4A9A-4CD1-82C5-E8DD7DC46489}" srcOrd="0" destOrd="0" presId="urn:microsoft.com/office/officeart/2008/layout/LinedList"/>
    <dgm:cxn modelId="{1463166D-DDB2-4125-BA4C-A415B629F086}" type="presOf" srcId="{AFF4D5CD-A857-4567-911C-A275450FA7C3}" destId="{B140AB81-FAA1-4AA3-8438-D351F9C9CFF6}" srcOrd="0" destOrd="0" presId="urn:microsoft.com/office/officeart/2008/layout/LinedList"/>
    <dgm:cxn modelId="{9385DF52-69EF-4D2A-A9DE-D949622340E4}" type="presOf" srcId="{B77EC3BF-B33C-4167-8E1A-8F62B2E7B049}" destId="{DC236CA7-D779-467A-9D43-0AA7FAA58481}" srcOrd="0" destOrd="0" presId="urn:microsoft.com/office/officeart/2008/layout/LinedList"/>
    <dgm:cxn modelId="{447BB554-8A6F-45D7-8E24-60608078E97F}" srcId="{23A24AA5-ADD2-4FA2-9879-E20490DED8B3}" destId="{AFF4D5CD-A857-4567-911C-A275450FA7C3}" srcOrd="6" destOrd="0" parTransId="{6765F0E3-E7C5-47D3-BD3C-4FE25C046DAE}" sibTransId="{D2967E36-E658-4ECB-AE54-D5FE7CC37110}"/>
    <dgm:cxn modelId="{E9732B7D-FD3A-4B1C-B870-89FFB9FA2489}" srcId="{23A24AA5-ADD2-4FA2-9879-E20490DED8B3}" destId="{A2BFBCD1-5266-4D66-9F69-4F160F4AFB34}" srcOrd="0" destOrd="0" parTransId="{8E247CC4-7DDF-4F0E-807E-69C4E6A9009A}" sibTransId="{00798A62-FAC3-45B9-8CC6-58F321648837}"/>
    <dgm:cxn modelId="{2791D57E-526E-477B-AF60-438F56AB0EC5}" srcId="{23A24AA5-ADD2-4FA2-9879-E20490DED8B3}" destId="{AAEC1B37-63C8-4D3E-AEC4-4E2D292CCA8C}" srcOrd="2" destOrd="0" parTransId="{2CFDE5B2-CACF-4D16-A8D4-6C65C4121A4B}" sibTransId="{C1EEBAAF-3DF1-4D65-B8C4-0DA62AEEC95A}"/>
    <dgm:cxn modelId="{E6574A84-169E-4A08-AEE4-0CBDCAA32EC5}" srcId="{23A24AA5-ADD2-4FA2-9879-E20490DED8B3}" destId="{8C705BCA-5FB0-4709-A803-2921B6AD2F3A}" srcOrd="5" destOrd="0" parTransId="{39102A22-C33E-4EFA-8CDC-C4E5DCD94AE9}" sibTransId="{9057E60C-54CF-4CA6-9E6B-5B623BA4BA3D}"/>
    <dgm:cxn modelId="{C6B867A7-31F7-4021-9206-B295155A16C8}" type="presOf" srcId="{C4A5D45F-D14B-4A1E-B5DE-7779CD1B8B1C}" destId="{149CD9AC-8526-4C21-A741-80C1E1AF3DA9}" srcOrd="0" destOrd="0" presId="urn:microsoft.com/office/officeart/2008/layout/LinedList"/>
    <dgm:cxn modelId="{FEDFD4AD-20D2-4217-8785-13F2F4DCA6E7}" srcId="{23A24AA5-ADD2-4FA2-9879-E20490DED8B3}" destId="{C4A5D45F-D14B-4A1E-B5DE-7779CD1B8B1C}" srcOrd="3" destOrd="0" parTransId="{CA6375B5-1299-47E0-9BE9-8E35766C0380}" sibTransId="{1D356F3A-C216-4E5C-B301-B946702AE4DA}"/>
    <dgm:cxn modelId="{151B05C3-5C70-4FC4-8A24-F07BB5F08891}" type="presOf" srcId="{23A24AA5-ADD2-4FA2-9879-E20490DED8B3}" destId="{873887C2-448B-49E9-A88A-BDFF2BAC498F}" srcOrd="0" destOrd="0" presId="urn:microsoft.com/office/officeart/2008/layout/LinedList"/>
    <dgm:cxn modelId="{5B6881CC-F7D6-4724-9CDD-9ADCB6C94AF9}" type="presOf" srcId="{A2BFBCD1-5266-4D66-9F69-4F160F4AFB34}" destId="{73769C7D-9926-4344-BCDD-F1AD07101C66}" srcOrd="0" destOrd="0" presId="urn:microsoft.com/office/officeart/2008/layout/LinedList"/>
    <dgm:cxn modelId="{B296DBEA-ADFF-4E04-8515-7E9FD8147653}" srcId="{23A24AA5-ADD2-4FA2-9879-E20490DED8B3}" destId="{B77EC3BF-B33C-4167-8E1A-8F62B2E7B049}" srcOrd="1" destOrd="0" parTransId="{1E18A11A-CC52-4844-A97A-C9FBE3C7E4B2}" sibTransId="{AABF2DF9-047E-45AC-AA74-965E4BC1CC86}"/>
    <dgm:cxn modelId="{F71457FD-1207-463F-8018-7FB763158AE1}" srcId="{23A24AA5-ADD2-4FA2-9879-E20490DED8B3}" destId="{D8CC17C1-10C3-4B6E-AA07-901776C188EE}" srcOrd="4" destOrd="0" parTransId="{66CEF139-95CB-45DB-B78F-90FE6EA4A6E6}" sibTransId="{DB71A945-45FB-45AD-B64C-7C86EFA4C3F4}"/>
    <dgm:cxn modelId="{77177565-1084-41C1-B94D-4BFE0A730B50}" type="presParOf" srcId="{873887C2-448B-49E9-A88A-BDFF2BAC498F}" destId="{012ACCA2-2EEA-4F68-B4EE-E954898372B4}" srcOrd="0" destOrd="0" presId="urn:microsoft.com/office/officeart/2008/layout/LinedList"/>
    <dgm:cxn modelId="{984AF4F0-D911-4FA0-8B28-1A59981C4B20}" type="presParOf" srcId="{873887C2-448B-49E9-A88A-BDFF2BAC498F}" destId="{D53C08FD-6994-45DB-B178-06762E6450CE}" srcOrd="1" destOrd="0" presId="urn:microsoft.com/office/officeart/2008/layout/LinedList"/>
    <dgm:cxn modelId="{BA2C05F1-B06C-4B8E-8168-33741F590188}" type="presParOf" srcId="{D53C08FD-6994-45DB-B178-06762E6450CE}" destId="{73769C7D-9926-4344-BCDD-F1AD07101C66}" srcOrd="0" destOrd="0" presId="urn:microsoft.com/office/officeart/2008/layout/LinedList"/>
    <dgm:cxn modelId="{077B6049-F55A-4CC9-B936-72261E2D835A}" type="presParOf" srcId="{D53C08FD-6994-45DB-B178-06762E6450CE}" destId="{D5F06ADE-5543-4972-9720-0C6EB4FA49AB}" srcOrd="1" destOrd="0" presId="urn:microsoft.com/office/officeart/2008/layout/LinedList"/>
    <dgm:cxn modelId="{CA2EC048-27B8-45EF-8814-3BB612F54349}" type="presParOf" srcId="{873887C2-448B-49E9-A88A-BDFF2BAC498F}" destId="{EF9620DB-FE87-4713-9574-658FBE5CB05A}" srcOrd="2" destOrd="0" presId="urn:microsoft.com/office/officeart/2008/layout/LinedList"/>
    <dgm:cxn modelId="{C9952DB9-DF15-4E88-9F92-E12F3C06B894}" type="presParOf" srcId="{873887C2-448B-49E9-A88A-BDFF2BAC498F}" destId="{4CEE7F8A-190C-4321-A6FB-71180213E489}" srcOrd="3" destOrd="0" presId="urn:microsoft.com/office/officeart/2008/layout/LinedList"/>
    <dgm:cxn modelId="{D5754BD3-EED0-4CED-A005-752EC47924E0}" type="presParOf" srcId="{4CEE7F8A-190C-4321-A6FB-71180213E489}" destId="{DC236CA7-D779-467A-9D43-0AA7FAA58481}" srcOrd="0" destOrd="0" presId="urn:microsoft.com/office/officeart/2008/layout/LinedList"/>
    <dgm:cxn modelId="{2B0EDFC9-E4F0-4B95-9894-28ECF79BB8CA}" type="presParOf" srcId="{4CEE7F8A-190C-4321-A6FB-71180213E489}" destId="{F3A8E667-D10F-46AD-9429-3433AEDF45C8}" srcOrd="1" destOrd="0" presId="urn:microsoft.com/office/officeart/2008/layout/LinedList"/>
    <dgm:cxn modelId="{589F25AA-40BA-46DB-95E9-832C34807F6E}" type="presParOf" srcId="{873887C2-448B-49E9-A88A-BDFF2BAC498F}" destId="{DEB5B25F-4793-45D4-8A0F-324BEC33BC02}" srcOrd="4" destOrd="0" presId="urn:microsoft.com/office/officeart/2008/layout/LinedList"/>
    <dgm:cxn modelId="{BE5A119D-C581-4117-9C4A-AF49877137F5}" type="presParOf" srcId="{873887C2-448B-49E9-A88A-BDFF2BAC498F}" destId="{2FDB5739-3979-4B5B-ADDC-10D1DA4633EA}" srcOrd="5" destOrd="0" presId="urn:microsoft.com/office/officeart/2008/layout/LinedList"/>
    <dgm:cxn modelId="{47F575E6-FAFF-4C6D-BDB9-C4DB9DA37054}" type="presParOf" srcId="{2FDB5739-3979-4B5B-ADDC-10D1DA4633EA}" destId="{0F026FCD-FFF3-4A0C-B8EA-6EAC8DB01A0E}" srcOrd="0" destOrd="0" presId="urn:microsoft.com/office/officeart/2008/layout/LinedList"/>
    <dgm:cxn modelId="{66EA0BF1-5AC2-4D3C-B749-46EE9118A8A5}" type="presParOf" srcId="{2FDB5739-3979-4B5B-ADDC-10D1DA4633EA}" destId="{19700B7B-F00D-4B14-A66E-E2E1E88085E3}" srcOrd="1" destOrd="0" presId="urn:microsoft.com/office/officeart/2008/layout/LinedList"/>
    <dgm:cxn modelId="{D7430A97-4CCD-427C-A1E0-73653EBA6E4E}" type="presParOf" srcId="{873887C2-448B-49E9-A88A-BDFF2BAC498F}" destId="{E625E956-CEBF-4BCD-AF13-2094739BC43F}" srcOrd="6" destOrd="0" presId="urn:microsoft.com/office/officeart/2008/layout/LinedList"/>
    <dgm:cxn modelId="{CD2A60FD-ECC5-4099-ABA8-1C73FD001813}" type="presParOf" srcId="{873887C2-448B-49E9-A88A-BDFF2BAC498F}" destId="{E4BE7F15-BD43-472B-AD50-1B85C3E42FF9}" srcOrd="7" destOrd="0" presId="urn:microsoft.com/office/officeart/2008/layout/LinedList"/>
    <dgm:cxn modelId="{759D6BD6-0873-452C-9313-B608683DACEE}" type="presParOf" srcId="{E4BE7F15-BD43-472B-AD50-1B85C3E42FF9}" destId="{149CD9AC-8526-4C21-A741-80C1E1AF3DA9}" srcOrd="0" destOrd="0" presId="urn:microsoft.com/office/officeart/2008/layout/LinedList"/>
    <dgm:cxn modelId="{F0B50994-CC1D-4CE6-BCEA-31F53F8D77CE}" type="presParOf" srcId="{E4BE7F15-BD43-472B-AD50-1B85C3E42FF9}" destId="{6B434EC2-17F7-4545-9DB2-1A3F021A0D70}" srcOrd="1" destOrd="0" presId="urn:microsoft.com/office/officeart/2008/layout/LinedList"/>
    <dgm:cxn modelId="{211F8E1C-AA2C-4D2A-8452-B0DE0D93B348}" type="presParOf" srcId="{873887C2-448B-49E9-A88A-BDFF2BAC498F}" destId="{FB1A991E-E730-416D-884D-8D1AA047918E}" srcOrd="8" destOrd="0" presId="urn:microsoft.com/office/officeart/2008/layout/LinedList"/>
    <dgm:cxn modelId="{077927F1-3402-4383-B155-0EDDFC29A44A}" type="presParOf" srcId="{873887C2-448B-49E9-A88A-BDFF2BAC498F}" destId="{2EC923B6-0814-41E5-A3CD-CE0F327893CC}" srcOrd="9" destOrd="0" presId="urn:microsoft.com/office/officeart/2008/layout/LinedList"/>
    <dgm:cxn modelId="{608DF39C-CD1E-4669-AD05-B9EA3D4186FB}" type="presParOf" srcId="{2EC923B6-0814-41E5-A3CD-CE0F327893CC}" destId="{8A9E0B23-4A9A-4CD1-82C5-E8DD7DC46489}" srcOrd="0" destOrd="0" presId="urn:microsoft.com/office/officeart/2008/layout/LinedList"/>
    <dgm:cxn modelId="{CF29E10B-642E-4ACA-80A2-BB78286071AA}" type="presParOf" srcId="{2EC923B6-0814-41E5-A3CD-CE0F327893CC}" destId="{4C4DBABB-24D2-4DED-AC6A-9652B942B4D8}" srcOrd="1" destOrd="0" presId="urn:microsoft.com/office/officeart/2008/layout/LinedList"/>
    <dgm:cxn modelId="{00A36AF5-DB38-495F-8C49-F8CF56CE81BB}" type="presParOf" srcId="{873887C2-448B-49E9-A88A-BDFF2BAC498F}" destId="{37C3B7D9-8C12-4D0E-8107-3D3DF5FF75DF}" srcOrd="10" destOrd="0" presId="urn:microsoft.com/office/officeart/2008/layout/LinedList"/>
    <dgm:cxn modelId="{6ED5B2E1-B4E0-4E59-90F2-DC3C71B6A117}" type="presParOf" srcId="{873887C2-448B-49E9-A88A-BDFF2BAC498F}" destId="{097E833D-ED37-4A2B-8981-53BC1B35D6D8}" srcOrd="11" destOrd="0" presId="urn:microsoft.com/office/officeart/2008/layout/LinedList"/>
    <dgm:cxn modelId="{6556F7C1-D884-4FB8-B270-3E2C95841327}" type="presParOf" srcId="{097E833D-ED37-4A2B-8981-53BC1B35D6D8}" destId="{DFF051A3-65CB-4217-B64B-4BE9C84ACAAA}" srcOrd="0" destOrd="0" presId="urn:microsoft.com/office/officeart/2008/layout/LinedList"/>
    <dgm:cxn modelId="{1FD3EC4E-2B68-4B59-97C4-3C823AF0BBEE}" type="presParOf" srcId="{097E833D-ED37-4A2B-8981-53BC1B35D6D8}" destId="{09922927-EDB8-4131-BC20-96B56533AE5C}" srcOrd="1" destOrd="0" presId="urn:microsoft.com/office/officeart/2008/layout/LinedList"/>
    <dgm:cxn modelId="{C95E1B6E-1836-4446-99F1-02CFE80D6BB5}" type="presParOf" srcId="{873887C2-448B-49E9-A88A-BDFF2BAC498F}" destId="{F2C426A7-E552-4F8E-B824-87553F0AB404}" srcOrd="12" destOrd="0" presId="urn:microsoft.com/office/officeart/2008/layout/LinedList"/>
    <dgm:cxn modelId="{AAD2828F-1380-4F55-92AC-D6FC172BD952}" type="presParOf" srcId="{873887C2-448B-49E9-A88A-BDFF2BAC498F}" destId="{488D7E1F-643B-4477-BE88-EB85FAD0C719}" srcOrd="13" destOrd="0" presId="urn:microsoft.com/office/officeart/2008/layout/LinedList"/>
    <dgm:cxn modelId="{A2E95443-E2D7-4143-943E-F71ABD7E0E02}" type="presParOf" srcId="{488D7E1F-643B-4477-BE88-EB85FAD0C719}" destId="{B140AB81-FAA1-4AA3-8438-D351F9C9CFF6}" srcOrd="0" destOrd="0" presId="urn:microsoft.com/office/officeart/2008/layout/LinedList"/>
    <dgm:cxn modelId="{5CA7D4BE-0B47-4341-B081-397D4CA8AFF6}" type="presParOf" srcId="{488D7E1F-643B-4477-BE88-EB85FAD0C719}" destId="{7EAA8AC1-E3D6-4E35-A4FE-C32E2C19E05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A24AA5-ADD2-4FA2-9879-E20490DED8B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2BFBCD1-5266-4D66-9F69-4F160F4AFB34}">
      <dgm:prSet/>
      <dgm:spPr/>
      <dgm:t>
        <a:bodyPr/>
        <a:lstStyle/>
        <a:p>
          <a:r>
            <a:rPr lang="nb-NO" dirty="0"/>
            <a:t>Et aldersvennlig samfunn</a:t>
          </a:r>
          <a:endParaRPr lang="en-US" dirty="0"/>
        </a:p>
      </dgm:t>
    </dgm:pt>
    <dgm:pt modelId="{8E247CC4-7DDF-4F0E-807E-69C4E6A9009A}" type="parTrans" cxnId="{E9732B7D-FD3A-4B1C-B870-89FFB9FA2489}">
      <dgm:prSet/>
      <dgm:spPr/>
      <dgm:t>
        <a:bodyPr/>
        <a:lstStyle/>
        <a:p>
          <a:endParaRPr lang="en-US"/>
        </a:p>
      </dgm:t>
    </dgm:pt>
    <dgm:pt modelId="{00798A62-FAC3-45B9-8CC6-58F321648837}" type="sibTrans" cxnId="{E9732B7D-FD3A-4B1C-B870-89FFB9FA2489}">
      <dgm:prSet/>
      <dgm:spPr/>
      <dgm:t>
        <a:bodyPr/>
        <a:lstStyle/>
        <a:p>
          <a:endParaRPr lang="en-US"/>
        </a:p>
      </dgm:t>
    </dgm:pt>
    <dgm:pt modelId="{B77EC3BF-B33C-4167-8E1A-8F62B2E7B049}">
      <dgm:prSet/>
      <dgm:spPr/>
      <dgm:t>
        <a:bodyPr/>
        <a:lstStyle/>
        <a:p>
          <a:r>
            <a:rPr lang="nb-NO"/>
            <a:t>Et inkluderende samfunn uten utenforskap</a:t>
          </a:r>
          <a:endParaRPr lang="en-US"/>
        </a:p>
      </dgm:t>
    </dgm:pt>
    <dgm:pt modelId="{1E18A11A-CC52-4844-A97A-C9FBE3C7E4B2}" type="parTrans" cxnId="{B296DBEA-ADFF-4E04-8515-7E9FD8147653}">
      <dgm:prSet/>
      <dgm:spPr/>
      <dgm:t>
        <a:bodyPr/>
        <a:lstStyle/>
        <a:p>
          <a:endParaRPr lang="en-US"/>
        </a:p>
      </dgm:t>
    </dgm:pt>
    <dgm:pt modelId="{AABF2DF9-047E-45AC-AA74-965E4BC1CC86}" type="sibTrans" cxnId="{B296DBEA-ADFF-4E04-8515-7E9FD8147653}">
      <dgm:prSet/>
      <dgm:spPr/>
      <dgm:t>
        <a:bodyPr/>
        <a:lstStyle/>
        <a:p>
          <a:endParaRPr lang="en-US"/>
        </a:p>
      </dgm:t>
    </dgm:pt>
    <dgm:pt modelId="{AAEC1B37-63C8-4D3E-AEC4-4E2D292CCA8C}">
      <dgm:prSet/>
      <dgm:spPr/>
      <dgm:t>
        <a:bodyPr/>
        <a:lstStyle/>
        <a:p>
          <a:r>
            <a:rPr lang="nb-NO"/>
            <a:t>Et helsefremmende samfunn</a:t>
          </a:r>
          <a:endParaRPr lang="en-US"/>
        </a:p>
      </dgm:t>
    </dgm:pt>
    <dgm:pt modelId="{2CFDE5B2-CACF-4D16-A8D4-6C65C4121A4B}" type="parTrans" cxnId="{2791D57E-526E-477B-AF60-438F56AB0EC5}">
      <dgm:prSet/>
      <dgm:spPr/>
      <dgm:t>
        <a:bodyPr/>
        <a:lstStyle/>
        <a:p>
          <a:endParaRPr lang="en-US"/>
        </a:p>
      </dgm:t>
    </dgm:pt>
    <dgm:pt modelId="{C1EEBAAF-3DF1-4D65-B8C4-0DA62AEEC95A}" type="sibTrans" cxnId="{2791D57E-526E-477B-AF60-438F56AB0EC5}">
      <dgm:prSet/>
      <dgm:spPr/>
      <dgm:t>
        <a:bodyPr/>
        <a:lstStyle/>
        <a:p>
          <a:endParaRPr lang="en-US"/>
        </a:p>
      </dgm:t>
    </dgm:pt>
    <dgm:pt modelId="{C4A5D45F-D14B-4A1E-B5DE-7779CD1B8B1C}">
      <dgm:prSet/>
      <dgm:spPr/>
      <dgm:t>
        <a:bodyPr/>
        <a:lstStyle/>
        <a:p>
          <a:r>
            <a:rPr lang="nb-NO"/>
            <a:t>Et klimatilpasset samfunn</a:t>
          </a:r>
          <a:endParaRPr lang="en-US"/>
        </a:p>
      </dgm:t>
    </dgm:pt>
    <dgm:pt modelId="{CA6375B5-1299-47E0-9BE9-8E35766C0380}" type="parTrans" cxnId="{FEDFD4AD-20D2-4217-8785-13F2F4DCA6E7}">
      <dgm:prSet/>
      <dgm:spPr/>
      <dgm:t>
        <a:bodyPr/>
        <a:lstStyle/>
        <a:p>
          <a:endParaRPr lang="en-US"/>
        </a:p>
      </dgm:t>
    </dgm:pt>
    <dgm:pt modelId="{1D356F3A-C216-4E5C-B301-B946702AE4DA}" type="sibTrans" cxnId="{FEDFD4AD-20D2-4217-8785-13F2F4DCA6E7}">
      <dgm:prSet/>
      <dgm:spPr/>
      <dgm:t>
        <a:bodyPr/>
        <a:lstStyle/>
        <a:p>
          <a:endParaRPr lang="en-US"/>
        </a:p>
      </dgm:t>
    </dgm:pt>
    <dgm:pt modelId="{D8CC17C1-10C3-4B6E-AA07-901776C188EE}">
      <dgm:prSet/>
      <dgm:spPr/>
      <dgm:t>
        <a:bodyPr/>
        <a:lstStyle/>
        <a:p>
          <a:r>
            <a:rPr lang="nb-NO"/>
            <a:t>Et nullutslippssamfunn</a:t>
          </a:r>
          <a:endParaRPr lang="en-US"/>
        </a:p>
      </dgm:t>
    </dgm:pt>
    <dgm:pt modelId="{66CEF139-95CB-45DB-B78F-90FE6EA4A6E6}" type="parTrans" cxnId="{F71457FD-1207-463F-8018-7FB763158AE1}">
      <dgm:prSet/>
      <dgm:spPr/>
      <dgm:t>
        <a:bodyPr/>
        <a:lstStyle/>
        <a:p>
          <a:endParaRPr lang="en-US"/>
        </a:p>
      </dgm:t>
    </dgm:pt>
    <dgm:pt modelId="{DB71A945-45FB-45AD-B64C-7C86EFA4C3F4}" type="sibTrans" cxnId="{F71457FD-1207-463F-8018-7FB763158AE1}">
      <dgm:prSet/>
      <dgm:spPr/>
      <dgm:t>
        <a:bodyPr/>
        <a:lstStyle/>
        <a:p>
          <a:endParaRPr lang="en-US"/>
        </a:p>
      </dgm:t>
    </dgm:pt>
    <dgm:pt modelId="{8C705BCA-5FB0-4709-A803-2921B6AD2F3A}">
      <dgm:prSet/>
      <dgm:spPr/>
      <dgm:t>
        <a:bodyPr/>
        <a:lstStyle/>
        <a:p>
          <a:r>
            <a:rPr lang="nb-NO"/>
            <a:t>Et naturvennlig og arealnøytralt samfunn</a:t>
          </a:r>
          <a:endParaRPr lang="en-US"/>
        </a:p>
      </dgm:t>
    </dgm:pt>
    <dgm:pt modelId="{39102A22-C33E-4EFA-8CDC-C4E5DCD94AE9}" type="parTrans" cxnId="{E6574A84-169E-4A08-AEE4-0CBDCAA32EC5}">
      <dgm:prSet/>
      <dgm:spPr/>
      <dgm:t>
        <a:bodyPr/>
        <a:lstStyle/>
        <a:p>
          <a:endParaRPr lang="en-US"/>
        </a:p>
      </dgm:t>
    </dgm:pt>
    <dgm:pt modelId="{9057E60C-54CF-4CA6-9E6B-5B623BA4BA3D}" type="sibTrans" cxnId="{E6574A84-169E-4A08-AEE4-0CBDCAA32EC5}">
      <dgm:prSet/>
      <dgm:spPr/>
      <dgm:t>
        <a:bodyPr/>
        <a:lstStyle/>
        <a:p>
          <a:endParaRPr lang="en-US"/>
        </a:p>
      </dgm:t>
    </dgm:pt>
    <dgm:pt modelId="{AFF4D5CD-A857-4567-911C-A275450FA7C3}">
      <dgm:prSet/>
      <dgm:spPr/>
      <dgm:t>
        <a:bodyPr/>
        <a:lstStyle/>
        <a:p>
          <a:r>
            <a:rPr lang="nb-NO"/>
            <a:t>Et samfunn som ivaretar samfunnssikkerhet og beredskap</a:t>
          </a:r>
          <a:endParaRPr lang="en-US"/>
        </a:p>
      </dgm:t>
    </dgm:pt>
    <dgm:pt modelId="{6765F0E3-E7C5-47D3-BD3C-4FE25C046DAE}" type="parTrans" cxnId="{447BB554-8A6F-45D7-8E24-60608078E97F}">
      <dgm:prSet/>
      <dgm:spPr/>
      <dgm:t>
        <a:bodyPr/>
        <a:lstStyle/>
        <a:p>
          <a:endParaRPr lang="en-US"/>
        </a:p>
      </dgm:t>
    </dgm:pt>
    <dgm:pt modelId="{D2967E36-E658-4ECB-AE54-D5FE7CC37110}" type="sibTrans" cxnId="{447BB554-8A6F-45D7-8E24-60608078E97F}">
      <dgm:prSet/>
      <dgm:spPr/>
      <dgm:t>
        <a:bodyPr/>
        <a:lstStyle/>
        <a:p>
          <a:endParaRPr lang="en-US"/>
        </a:p>
      </dgm:t>
    </dgm:pt>
    <dgm:pt modelId="{873887C2-448B-49E9-A88A-BDFF2BAC498F}" type="pres">
      <dgm:prSet presAssocID="{23A24AA5-ADD2-4FA2-9879-E20490DED8B3}" presName="vert0" presStyleCnt="0">
        <dgm:presLayoutVars>
          <dgm:dir/>
          <dgm:animOne val="branch"/>
          <dgm:animLvl val="lvl"/>
        </dgm:presLayoutVars>
      </dgm:prSet>
      <dgm:spPr/>
    </dgm:pt>
    <dgm:pt modelId="{012ACCA2-2EEA-4F68-B4EE-E954898372B4}" type="pres">
      <dgm:prSet presAssocID="{A2BFBCD1-5266-4D66-9F69-4F160F4AFB34}" presName="thickLine" presStyleLbl="alignNode1" presStyleIdx="0" presStyleCnt="7"/>
      <dgm:spPr/>
    </dgm:pt>
    <dgm:pt modelId="{D53C08FD-6994-45DB-B178-06762E6450CE}" type="pres">
      <dgm:prSet presAssocID="{A2BFBCD1-5266-4D66-9F69-4F160F4AFB34}" presName="horz1" presStyleCnt="0"/>
      <dgm:spPr/>
    </dgm:pt>
    <dgm:pt modelId="{73769C7D-9926-4344-BCDD-F1AD07101C66}" type="pres">
      <dgm:prSet presAssocID="{A2BFBCD1-5266-4D66-9F69-4F160F4AFB34}" presName="tx1" presStyleLbl="revTx" presStyleIdx="0" presStyleCnt="7"/>
      <dgm:spPr/>
    </dgm:pt>
    <dgm:pt modelId="{D5F06ADE-5543-4972-9720-0C6EB4FA49AB}" type="pres">
      <dgm:prSet presAssocID="{A2BFBCD1-5266-4D66-9F69-4F160F4AFB34}" presName="vert1" presStyleCnt="0"/>
      <dgm:spPr/>
    </dgm:pt>
    <dgm:pt modelId="{EF9620DB-FE87-4713-9574-658FBE5CB05A}" type="pres">
      <dgm:prSet presAssocID="{B77EC3BF-B33C-4167-8E1A-8F62B2E7B049}" presName="thickLine" presStyleLbl="alignNode1" presStyleIdx="1" presStyleCnt="7"/>
      <dgm:spPr/>
    </dgm:pt>
    <dgm:pt modelId="{4CEE7F8A-190C-4321-A6FB-71180213E489}" type="pres">
      <dgm:prSet presAssocID="{B77EC3BF-B33C-4167-8E1A-8F62B2E7B049}" presName="horz1" presStyleCnt="0"/>
      <dgm:spPr/>
    </dgm:pt>
    <dgm:pt modelId="{DC236CA7-D779-467A-9D43-0AA7FAA58481}" type="pres">
      <dgm:prSet presAssocID="{B77EC3BF-B33C-4167-8E1A-8F62B2E7B049}" presName="tx1" presStyleLbl="revTx" presStyleIdx="1" presStyleCnt="7"/>
      <dgm:spPr/>
    </dgm:pt>
    <dgm:pt modelId="{F3A8E667-D10F-46AD-9429-3433AEDF45C8}" type="pres">
      <dgm:prSet presAssocID="{B77EC3BF-B33C-4167-8E1A-8F62B2E7B049}" presName="vert1" presStyleCnt="0"/>
      <dgm:spPr/>
    </dgm:pt>
    <dgm:pt modelId="{DEB5B25F-4793-45D4-8A0F-324BEC33BC02}" type="pres">
      <dgm:prSet presAssocID="{AAEC1B37-63C8-4D3E-AEC4-4E2D292CCA8C}" presName="thickLine" presStyleLbl="alignNode1" presStyleIdx="2" presStyleCnt="7"/>
      <dgm:spPr/>
    </dgm:pt>
    <dgm:pt modelId="{2FDB5739-3979-4B5B-ADDC-10D1DA4633EA}" type="pres">
      <dgm:prSet presAssocID="{AAEC1B37-63C8-4D3E-AEC4-4E2D292CCA8C}" presName="horz1" presStyleCnt="0"/>
      <dgm:spPr/>
    </dgm:pt>
    <dgm:pt modelId="{0F026FCD-FFF3-4A0C-B8EA-6EAC8DB01A0E}" type="pres">
      <dgm:prSet presAssocID="{AAEC1B37-63C8-4D3E-AEC4-4E2D292CCA8C}" presName="tx1" presStyleLbl="revTx" presStyleIdx="2" presStyleCnt="7"/>
      <dgm:spPr/>
    </dgm:pt>
    <dgm:pt modelId="{19700B7B-F00D-4B14-A66E-E2E1E88085E3}" type="pres">
      <dgm:prSet presAssocID="{AAEC1B37-63C8-4D3E-AEC4-4E2D292CCA8C}" presName="vert1" presStyleCnt="0"/>
      <dgm:spPr/>
    </dgm:pt>
    <dgm:pt modelId="{E625E956-CEBF-4BCD-AF13-2094739BC43F}" type="pres">
      <dgm:prSet presAssocID="{C4A5D45F-D14B-4A1E-B5DE-7779CD1B8B1C}" presName="thickLine" presStyleLbl="alignNode1" presStyleIdx="3" presStyleCnt="7"/>
      <dgm:spPr/>
    </dgm:pt>
    <dgm:pt modelId="{E4BE7F15-BD43-472B-AD50-1B85C3E42FF9}" type="pres">
      <dgm:prSet presAssocID="{C4A5D45F-D14B-4A1E-B5DE-7779CD1B8B1C}" presName="horz1" presStyleCnt="0"/>
      <dgm:spPr/>
    </dgm:pt>
    <dgm:pt modelId="{149CD9AC-8526-4C21-A741-80C1E1AF3DA9}" type="pres">
      <dgm:prSet presAssocID="{C4A5D45F-D14B-4A1E-B5DE-7779CD1B8B1C}" presName="tx1" presStyleLbl="revTx" presStyleIdx="3" presStyleCnt="7"/>
      <dgm:spPr/>
    </dgm:pt>
    <dgm:pt modelId="{6B434EC2-17F7-4545-9DB2-1A3F021A0D70}" type="pres">
      <dgm:prSet presAssocID="{C4A5D45F-D14B-4A1E-B5DE-7779CD1B8B1C}" presName="vert1" presStyleCnt="0"/>
      <dgm:spPr/>
    </dgm:pt>
    <dgm:pt modelId="{FB1A991E-E730-416D-884D-8D1AA047918E}" type="pres">
      <dgm:prSet presAssocID="{D8CC17C1-10C3-4B6E-AA07-901776C188EE}" presName="thickLine" presStyleLbl="alignNode1" presStyleIdx="4" presStyleCnt="7"/>
      <dgm:spPr/>
    </dgm:pt>
    <dgm:pt modelId="{2EC923B6-0814-41E5-A3CD-CE0F327893CC}" type="pres">
      <dgm:prSet presAssocID="{D8CC17C1-10C3-4B6E-AA07-901776C188EE}" presName="horz1" presStyleCnt="0"/>
      <dgm:spPr/>
    </dgm:pt>
    <dgm:pt modelId="{8A9E0B23-4A9A-4CD1-82C5-E8DD7DC46489}" type="pres">
      <dgm:prSet presAssocID="{D8CC17C1-10C3-4B6E-AA07-901776C188EE}" presName="tx1" presStyleLbl="revTx" presStyleIdx="4" presStyleCnt="7"/>
      <dgm:spPr/>
    </dgm:pt>
    <dgm:pt modelId="{4C4DBABB-24D2-4DED-AC6A-9652B942B4D8}" type="pres">
      <dgm:prSet presAssocID="{D8CC17C1-10C3-4B6E-AA07-901776C188EE}" presName="vert1" presStyleCnt="0"/>
      <dgm:spPr/>
    </dgm:pt>
    <dgm:pt modelId="{37C3B7D9-8C12-4D0E-8107-3D3DF5FF75DF}" type="pres">
      <dgm:prSet presAssocID="{8C705BCA-5FB0-4709-A803-2921B6AD2F3A}" presName="thickLine" presStyleLbl="alignNode1" presStyleIdx="5" presStyleCnt="7"/>
      <dgm:spPr/>
    </dgm:pt>
    <dgm:pt modelId="{097E833D-ED37-4A2B-8981-53BC1B35D6D8}" type="pres">
      <dgm:prSet presAssocID="{8C705BCA-5FB0-4709-A803-2921B6AD2F3A}" presName="horz1" presStyleCnt="0"/>
      <dgm:spPr/>
    </dgm:pt>
    <dgm:pt modelId="{DFF051A3-65CB-4217-B64B-4BE9C84ACAAA}" type="pres">
      <dgm:prSet presAssocID="{8C705BCA-5FB0-4709-A803-2921B6AD2F3A}" presName="tx1" presStyleLbl="revTx" presStyleIdx="5" presStyleCnt="7"/>
      <dgm:spPr/>
    </dgm:pt>
    <dgm:pt modelId="{09922927-EDB8-4131-BC20-96B56533AE5C}" type="pres">
      <dgm:prSet presAssocID="{8C705BCA-5FB0-4709-A803-2921B6AD2F3A}" presName="vert1" presStyleCnt="0"/>
      <dgm:spPr/>
    </dgm:pt>
    <dgm:pt modelId="{F2C426A7-E552-4F8E-B824-87553F0AB404}" type="pres">
      <dgm:prSet presAssocID="{AFF4D5CD-A857-4567-911C-A275450FA7C3}" presName="thickLine" presStyleLbl="alignNode1" presStyleIdx="6" presStyleCnt="7"/>
      <dgm:spPr/>
    </dgm:pt>
    <dgm:pt modelId="{488D7E1F-643B-4477-BE88-EB85FAD0C719}" type="pres">
      <dgm:prSet presAssocID="{AFF4D5CD-A857-4567-911C-A275450FA7C3}" presName="horz1" presStyleCnt="0"/>
      <dgm:spPr/>
    </dgm:pt>
    <dgm:pt modelId="{B140AB81-FAA1-4AA3-8438-D351F9C9CFF6}" type="pres">
      <dgm:prSet presAssocID="{AFF4D5CD-A857-4567-911C-A275450FA7C3}" presName="tx1" presStyleLbl="revTx" presStyleIdx="6" presStyleCnt="7"/>
      <dgm:spPr/>
    </dgm:pt>
    <dgm:pt modelId="{7EAA8AC1-E3D6-4E35-A4FE-C32E2C19E051}" type="pres">
      <dgm:prSet presAssocID="{AFF4D5CD-A857-4567-911C-A275450FA7C3}" presName="vert1" presStyleCnt="0"/>
      <dgm:spPr/>
    </dgm:pt>
  </dgm:ptLst>
  <dgm:cxnLst>
    <dgm:cxn modelId="{7D439A06-DCAE-4AC5-9B01-2BED23E9F718}" type="presOf" srcId="{AAEC1B37-63C8-4D3E-AEC4-4E2D292CCA8C}" destId="{0F026FCD-FFF3-4A0C-B8EA-6EAC8DB01A0E}" srcOrd="0" destOrd="0" presId="urn:microsoft.com/office/officeart/2008/layout/LinedList"/>
    <dgm:cxn modelId="{B0AFE619-E470-49B1-ACCB-776D95AFCDA3}" type="presOf" srcId="{8C705BCA-5FB0-4709-A803-2921B6AD2F3A}" destId="{DFF051A3-65CB-4217-B64B-4BE9C84ACAAA}" srcOrd="0" destOrd="0" presId="urn:microsoft.com/office/officeart/2008/layout/LinedList"/>
    <dgm:cxn modelId="{58992636-6957-4685-844A-1F03C0D89559}" type="presOf" srcId="{D8CC17C1-10C3-4B6E-AA07-901776C188EE}" destId="{8A9E0B23-4A9A-4CD1-82C5-E8DD7DC46489}" srcOrd="0" destOrd="0" presId="urn:microsoft.com/office/officeart/2008/layout/LinedList"/>
    <dgm:cxn modelId="{1463166D-DDB2-4125-BA4C-A415B629F086}" type="presOf" srcId="{AFF4D5CD-A857-4567-911C-A275450FA7C3}" destId="{B140AB81-FAA1-4AA3-8438-D351F9C9CFF6}" srcOrd="0" destOrd="0" presId="urn:microsoft.com/office/officeart/2008/layout/LinedList"/>
    <dgm:cxn modelId="{9385DF52-69EF-4D2A-A9DE-D949622340E4}" type="presOf" srcId="{B77EC3BF-B33C-4167-8E1A-8F62B2E7B049}" destId="{DC236CA7-D779-467A-9D43-0AA7FAA58481}" srcOrd="0" destOrd="0" presId="urn:microsoft.com/office/officeart/2008/layout/LinedList"/>
    <dgm:cxn modelId="{447BB554-8A6F-45D7-8E24-60608078E97F}" srcId="{23A24AA5-ADD2-4FA2-9879-E20490DED8B3}" destId="{AFF4D5CD-A857-4567-911C-A275450FA7C3}" srcOrd="6" destOrd="0" parTransId="{6765F0E3-E7C5-47D3-BD3C-4FE25C046DAE}" sibTransId="{D2967E36-E658-4ECB-AE54-D5FE7CC37110}"/>
    <dgm:cxn modelId="{E9732B7D-FD3A-4B1C-B870-89FFB9FA2489}" srcId="{23A24AA5-ADD2-4FA2-9879-E20490DED8B3}" destId="{A2BFBCD1-5266-4D66-9F69-4F160F4AFB34}" srcOrd="0" destOrd="0" parTransId="{8E247CC4-7DDF-4F0E-807E-69C4E6A9009A}" sibTransId="{00798A62-FAC3-45B9-8CC6-58F321648837}"/>
    <dgm:cxn modelId="{2791D57E-526E-477B-AF60-438F56AB0EC5}" srcId="{23A24AA5-ADD2-4FA2-9879-E20490DED8B3}" destId="{AAEC1B37-63C8-4D3E-AEC4-4E2D292CCA8C}" srcOrd="2" destOrd="0" parTransId="{2CFDE5B2-CACF-4D16-A8D4-6C65C4121A4B}" sibTransId="{C1EEBAAF-3DF1-4D65-B8C4-0DA62AEEC95A}"/>
    <dgm:cxn modelId="{E6574A84-169E-4A08-AEE4-0CBDCAA32EC5}" srcId="{23A24AA5-ADD2-4FA2-9879-E20490DED8B3}" destId="{8C705BCA-5FB0-4709-A803-2921B6AD2F3A}" srcOrd="5" destOrd="0" parTransId="{39102A22-C33E-4EFA-8CDC-C4E5DCD94AE9}" sibTransId="{9057E60C-54CF-4CA6-9E6B-5B623BA4BA3D}"/>
    <dgm:cxn modelId="{C6B867A7-31F7-4021-9206-B295155A16C8}" type="presOf" srcId="{C4A5D45F-D14B-4A1E-B5DE-7779CD1B8B1C}" destId="{149CD9AC-8526-4C21-A741-80C1E1AF3DA9}" srcOrd="0" destOrd="0" presId="urn:microsoft.com/office/officeart/2008/layout/LinedList"/>
    <dgm:cxn modelId="{FEDFD4AD-20D2-4217-8785-13F2F4DCA6E7}" srcId="{23A24AA5-ADD2-4FA2-9879-E20490DED8B3}" destId="{C4A5D45F-D14B-4A1E-B5DE-7779CD1B8B1C}" srcOrd="3" destOrd="0" parTransId="{CA6375B5-1299-47E0-9BE9-8E35766C0380}" sibTransId="{1D356F3A-C216-4E5C-B301-B946702AE4DA}"/>
    <dgm:cxn modelId="{151B05C3-5C70-4FC4-8A24-F07BB5F08891}" type="presOf" srcId="{23A24AA5-ADD2-4FA2-9879-E20490DED8B3}" destId="{873887C2-448B-49E9-A88A-BDFF2BAC498F}" srcOrd="0" destOrd="0" presId="urn:microsoft.com/office/officeart/2008/layout/LinedList"/>
    <dgm:cxn modelId="{5B6881CC-F7D6-4724-9CDD-9ADCB6C94AF9}" type="presOf" srcId="{A2BFBCD1-5266-4D66-9F69-4F160F4AFB34}" destId="{73769C7D-9926-4344-BCDD-F1AD07101C66}" srcOrd="0" destOrd="0" presId="urn:microsoft.com/office/officeart/2008/layout/LinedList"/>
    <dgm:cxn modelId="{B296DBEA-ADFF-4E04-8515-7E9FD8147653}" srcId="{23A24AA5-ADD2-4FA2-9879-E20490DED8B3}" destId="{B77EC3BF-B33C-4167-8E1A-8F62B2E7B049}" srcOrd="1" destOrd="0" parTransId="{1E18A11A-CC52-4844-A97A-C9FBE3C7E4B2}" sibTransId="{AABF2DF9-047E-45AC-AA74-965E4BC1CC86}"/>
    <dgm:cxn modelId="{F71457FD-1207-463F-8018-7FB763158AE1}" srcId="{23A24AA5-ADD2-4FA2-9879-E20490DED8B3}" destId="{D8CC17C1-10C3-4B6E-AA07-901776C188EE}" srcOrd="4" destOrd="0" parTransId="{66CEF139-95CB-45DB-B78F-90FE6EA4A6E6}" sibTransId="{DB71A945-45FB-45AD-B64C-7C86EFA4C3F4}"/>
    <dgm:cxn modelId="{77177565-1084-41C1-B94D-4BFE0A730B50}" type="presParOf" srcId="{873887C2-448B-49E9-A88A-BDFF2BAC498F}" destId="{012ACCA2-2EEA-4F68-B4EE-E954898372B4}" srcOrd="0" destOrd="0" presId="urn:microsoft.com/office/officeart/2008/layout/LinedList"/>
    <dgm:cxn modelId="{984AF4F0-D911-4FA0-8B28-1A59981C4B20}" type="presParOf" srcId="{873887C2-448B-49E9-A88A-BDFF2BAC498F}" destId="{D53C08FD-6994-45DB-B178-06762E6450CE}" srcOrd="1" destOrd="0" presId="urn:microsoft.com/office/officeart/2008/layout/LinedList"/>
    <dgm:cxn modelId="{BA2C05F1-B06C-4B8E-8168-33741F590188}" type="presParOf" srcId="{D53C08FD-6994-45DB-B178-06762E6450CE}" destId="{73769C7D-9926-4344-BCDD-F1AD07101C66}" srcOrd="0" destOrd="0" presId="urn:microsoft.com/office/officeart/2008/layout/LinedList"/>
    <dgm:cxn modelId="{077B6049-F55A-4CC9-B936-72261E2D835A}" type="presParOf" srcId="{D53C08FD-6994-45DB-B178-06762E6450CE}" destId="{D5F06ADE-5543-4972-9720-0C6EB4FA49AB}" srcOrd="1" destOrd="0" presId="urn:microsoft.com/office/officeart/2008/layout/LinedList"/>
    <dgm:cxn modelId="{CA2EC048-27B8-45EF-8814-3BB612F54349}" type="presParOf" srcId="{873887C2-448B-49E9-A88A-BDFF2BAC498F}" destId="{EF9620DB-FE87-4713-9574-658FBE5CB05A}" srcOrd="2" destOrd="0" presId="urn:microsoft.com/office/officeart/2008/layout/LinedList"/>
    <dgm:cxn modelId="{C9952DB9-DF15-4E88-9F92-E12F3C06B894}" type="presParOf" srcId="{873887C2-448B-49E9-A88A-BDFF2BAC498F}" destId="{4CEE7F8A-190C-4321-A6FB-71180213E489}" srcOrd="3" destOrd="0" presId="urn:microsoft.com/office/officeart/2008/layout/LinedList"/>
    <dgm:cxn modelId="{D5754BD3-EED0-4CED-A005-752EC47924E0}" type="presParOf" srcId="{4CEE7F8A-190C-4321-A6FB-71180213E489}" destId="{DC236CA7-D779-467A-9D43-0AA7FAA58481}" srcOrd="0" destOrd="0" presId="urn:microsoft.com/office/officeart/2008/layout/LinedList"/>
    <dgm:cxn modelId="{2B0EDFC9-E4F0-4B95-9894-28ECF79BB8CA}" type="presParOf" srcId="{4CEE7F8A-190C-4321-A6FB-71180213E489}" destId="{F3A8E667-D10F-46AD-9429-3433AEDF45C8}" srcOrd="1" destOrd="0" presId="urn:microsoft.com/office/officeart/2008/layout/LinedList"/>
    <dgm:cxn modelId="{589F25AA-40BA-46DB-95E9-832C34807F6E}" type="presParOf" srcId="{873887C2-448B-49E9-A88A-BDFF2BAC498F}" destId="{DEB5B25F-4793-45D4-8A0F-324BEC33BC02}" srcOrd="4" destOrd="0" presId="urn:microsoft.com/office/officeart/2008/layout/LinedList"/>
    <dgm:cxn modelId="{BE5A119D-C581-4117-9C4A-AF49877137F5}" type="presParOf" srcId="{873887C2-448B-49E9-A88A-BDFF2BAC498F}" destId="{2FDB5739-3979-4B5B-ADDC-10D1DA4633EA}" srcOrd="5" destOrd="0" presId="urn:microsoft.com/office/officeart/2008/layout/LinedList"/>
    <dgm:cxn modelId="{47F575E6-FAFF-4C6D-BDB9-C4DB9DA37054}" type="presParOf" srcId="{2FDB5739-3979-4B5B-ADDC-10D1DA4633EA}" destId="{0F026FCD-FFF3-4A0C-B8EA-6EAC8DB01A0E}" srcOrd="0" destOrd="0" presId="urn:microsoft.com/office/officeart/2008/layout/LinedList"/>
    <dgm:cxn modelId="{66EA0BF1-5AC2-4D3C-B749-46EE9118A8A5}" type="presParOf" srcId="{2FDB5739-3979-4B5B-ADDC-10D1DA4633EA}" destId="{19700B7B-F00D-4B14-A66E-E2E1E88085E3}" srcOrd="1" destOrd="0" presId="urn:microsoft.com/office/officeart/2008/layout/LinedList"/>
    <dgm:cxn modelId="{D7430A97-4CCD-427C-A1E0-73653EBA6E4E}" type="presParOf" srcId="{873887C2-448B-49E9-A88A-BDFF2BAC498F}" destId="{E625E956-CEBF-4BCD-AF13-2094739BC43F}" srcOrd="6" destOrd="0" presId="urn:microsoft.com/office/officeart/2008/layout/LinedList"/>
    <dgm:cxn modelId="{CD2A60FD-ECC5-4099-ABA8-1C73FD001813}" type="presParOf" srcId="{873887C2-448B-49E9-A88A-BDFF2BAC498F}" destId="{E4BE7F15-BD43-472B-AD50-1B85C3E42FF9}" srcOrd="7" destOrd="0" presId="urn:microsoft.com/office/officeart/2008/layout/LinedList"/>
    <dgm:cxn modelId="{759D6BD6-0873-452C-9313-B608683DACEE}" type="presParOf" srcId="{E4BE7F15-BD43-472B-AD50-1B85C3E42FF9}" destId="{149CD9AC-8526-4C21-A741-80C1E1AF3DA9}" srcOrd="0" destOrd="0" presId="urn:microsoft.com/office/officeart/2008/layout/LinedList"/>
    <dgm:cxn modelId="{F0B50994-CC1D-4CE6-BCEA-31F53F8D77CE}" type="presParOf" srcId="{E4BE7F15-BD43-472B-AD50-1B85C3E42FF9}" destId="{6B434EC2-17F7-4545-9DB2-1A3F021A0D70}" srcOrd="1" destOrd="0" presId="urn:microsoft.com/office/officeart/2008/layout/LinedList"/>
    <dgm:cxn modelId="{211F8E1C-AA2C-4D2A-8452-B0DE0D93B348}" type="presParOf" srcId="{873887C2-448B-49E9-A88A-BDFF2BAC498F}" destId="{FB1A991E-E730-416D-884D-8D1AA047918E}" srcOrd="8" destOrd="0" presId="urn:microsoft.com/office/officeart/2008/layout/LinedList"/>
    <dgm:cxn modelId="{077927F1-3402-4383-B155-0EDDFC29A44A}" type="presParOf" srcId="{873887C2-448B-49E9-A88A-BDFF2BAC498F}" destId="{2EC923B6-0814-41E5-A3CD-CE0F327893CC}" srcOrd="9" destOrd="0" presId="urn:microsoft.com/office/officeart/2008/layout/LinedList"/>
    <dgm:cxn modelId="{608DF39C-CD1E-4669-AD05-B9EA3D4186FB}" type="presParOf" srcId="{2EC923B6-0814-41E5-A3CD-CE0F327893CC}" destId="{8A9E0B23-4A9A-4CD1-82C5-E8DD7DC46489}" srcOrd="0" destOrd="0" presId="urn:microsoft.com/office/officeart/2008/layout/LinedList"/>
    <dgm:cxn modelId="{CF29E10B-642E-4ACA-80A2-BB78286071AA}" type="presParOf" srcId="{2EC923B6-0814-41E5-A3CD-CE0F327893CC}" destId="{4C4DBABB-24D2-4DED-AC6A-9652B942B4D8}" srcOrd="1" destOrd="0" presId="urn:microsoft.com/office/officeart/2008/layout/LinedList"/>
    <dgm:cxn modelId="{00A36AF5-DB38-495F-8C49-F8CF56CE81BB}" type="presParOf" srcId="{873887C2-448B-49E9-A88A-BDFF2BAC498F}" destId="{37C3B7D9-8C12-4D0E-8107-3D3DF5FF75DF}" srcOrd="10" destOrd="0" presId="urn:microsoft.com/office/officeart/2008/layout/LinedList"/>
    <dgm:cxn modelId="{6ED5B2E1-B4E0-4E59-90F2-DC3C71B6A117}" type="presParOf" srcId="{873887C2-448B-49E9-A88A-BDFF2BAC498F}" destId="{097E833D-ED37-4A2B-8981-53BC1B35D6D8}" srcOrd="11" destOrd="0" presId="urn:microsoft.com/office/officeart/2008/layout/LinedList"/>
    <dgm:cxn modelId="{6556F7C1-D884-4FB8-B270-3E2C95841327}" type="presParOf" srcId="{097E833D-ED37-4A2B-8981-53BC1B35D6D8}" destId="{DFF051A3-65CB-4217-B64B-4BE9C84ACAAA}" srcOrd="0" destOrd="0" presId="urn:microsoft.com/office/officeart/2008/layout/LinedList"/>
    <dgm:cxn modelId="{1FD3EC4E-2B68-4B59-97C4-3C823AF0BBEE}" type="presParOf" srcId="{097E833D-ED37-4A2B-8981-53BC1B35D6D8}" destId="{09922927-EDB8-4131-BC20-96B56533AE5C}" srcOrd="1" destOrd="0" presId="urn:microsoft.com/office/officeart/2008/layout/LinedList"/>
    <dgm:cxn modelId="{C95E1B6E-1836-4446-99F1-02CFE80D6BB5}" type="presParOf" srcId="{873887C2-448B-49E9-A88A-BDFF2BAC498F}" destId="{F2C426A7-E552-4F8E-B824-87553F0AB404}" srcOrd="12" destOrd="0" presId="urn:microsoft.com/office/officeart/2008/layout/LinedList"/>
    <dgm:cxn modelId="{AAD2828F-1380-4F55-92AC-D6FC172BD952}" type="presParOf" srcId="{873887C2-448B-49E9-A88A-BDFF2BAC498F}" destId="{488D7E1F-643B-4477-BE88-EB85FAD0C719}" srcOrd="13" destOrd="0" presId="urn:microsoft.com/office/officeart/2008/layout/LinedList"/>
    <dgm:cxn modelId="{A2E95443-E2D7-4143-943E-F71ABD7E0E02}" type="presParOf" srcId="{488D7E1F-643B-4477-BE88-EB85FAD0C719}" destId="{B140AB81-FAA1-4AA3-8438-D351F9C9CFF6}" srcOrd="0" destOrd="0" presId="urn:microsoft.com/office/officeart/2008/layout/LinedList"/>
    <dgm:cxn modelId="{5CA7D4BE-0B47-4341-B081-397D4CA8AFF6}" type="presParOf" srcId="{488D7E1F-643B-4477-BE88-EB85FAD0C719}" destId="{7EAA8AC1-E3D6-4E35-A4FE-C32E2C19E05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F757AB-6A64-4682-B045-75E54520EB0B}" type="doc">
      <dgm:prSet loTypeId="urn:microsoft.com/office/officeart/2005/8/layout/chart3" loCatId="cycle" qsTypeId="urn:microsoft.com/office/officeart/2005/8/quickstyle/simple1" qsCatId="simple" csTypeId="urn:microsoft.com/office/officeart/2005/8/colors/accent1_2" csCatId="accent1" phldr="1"/>
      <dgm:spPr/>
    </dgm:pt>
    <dgm:pt modelId="{19737D63-2697-4DBF-A1C7-F86AE5FC0496}">
      <dgm:prSet phldrT="[Tekst]" custT="1"/>
      <dgm:spPr/>
      <dgm:t>
        <a:bodyPr/>
        <a:lstStyle/>
        <a:p>
          <a:r>
            <a:rPr lang="nb-NO" sz="1400"/>
            <a:t>Ledere og ansatte</a:t>
          </a:r>
        </a:p>
      </dgm:t>
    </dgm:pt>
    <dgm:pt modelId="{3A0EF546-D6E8-43F2-AA99-EE5A135FC23B}" type="parTrans" cxnId="{9F016DF3-7404-4B0B-A8C5-AE6A9F325FC4}">
      <dgm:prSet/>
      <dgm:spPr/>
      <dgm:t>
        <a:bodyPr/>
        <a:lstStyle/>
        <a:p>
          <a:endParaRPr lang="nb-NO" sz="1400"/>
        </a:p>
      </dgm:t>
    </dgm:pt>
    <dgm:pt modelId="{7B2A91A0-7055-40F5-A4D4-8D0C8CF95C67}" type="sibTrans" cxnId="{9F016DF3-7404-4B0B-A8C5-AE6A9F325FC4}">
      <dgm:prSet/>
      <dgm:spPr/>
      <dgm:t>
        <a:bodyPr/>
        <a:lstStyle/>
        <a:p>
          <a:endParaRPr lang="nb-NO" sz="1400"/>
        </a:p>
      </dgm:t>
    </dgm:pt>
    <dgm:pt modelId="{19E2C811-E421-4FBF-9F51-239D61267534}">
      <dgm:prSet phldrT="[Tekst]" custT="1"/>
      <dgm:spPr/>
      <dgm:t>
        <a:bodyPr/>
        <a:lstStyle/>
        <a:p>
          <a:r>
            <a:rPr lang="nb-NO" sz="1400"/>
            <a:t>Politikere</a:t>
          </a:r>
        </a:p>
      </dgm:t>
    </dgm:pt>
    <dgm:pt modelId="{E050DCCF-A917-4000-AE4E-61586C5A3517}" type="parTrans" cxnId="{D6878CED-8613-4325-AA7D-3555C56543E3}">
      <dgm:prSet/>
      <dgm:spPr/>
      <dgm:t>
        <a:bodyPr/>
        <a:lstStyle/>
        <a:p>
          <a:endParaRPr lang="nb-NO" sz="1400"/>
        </a:p>
      </dgm:t>
    </dgm:pt>
    <dgm:pt modelId="{D1D9C674-7B54-4BF6-A456-6F7394B4CE6C}" type="sibTrans" cxnId="{D6878CED-8613-4325-AA7D-3555C56543E3}">
      <dgm:prSet/>
      <dgm:spPr/>
      <dgm:t>
        <a:bodyPr/>
        <a:lstStyle/>
        <a:p>
          <a:endParaRPr lang="nb-NO" sz="1400"/>
        </a:p>
      </dgm:t>
    </dgm:pt>
    <dgm:pt modelId="{3C646429-7057-4DD5-AB2A-F0239DD6FCE6}">
      <dgm:prSet phldrT="[Tekst]" custT="1"/>
      <dgm:spPr/>
      <dgm:t>
        <a:bodyPr/>
        <a:lstStyle/>
        <a:p>
          <a:r>
            <a:rPr lang="nb-NO" sz="1400"/>
            <a:t>Brukere, innbyggere</a:t>
          </a:r>
        </a:p>
      </dgm:t>
    </dgm:pt>
    <dgm:pt modelId="{939F4FDA-2D28-48DF-8591-5112538A9EAF}" type="parTrans" cxnId="{9DEA09FE-07FF-446B-9B37-CB9DEAA69E6A}">
      <dgm:prSet/>
      <dgm:spPr/>
      <dgm:t>
        <a:bodyPr/>
        <a:lstStyle/>
        <a:p>
          <a:endParaRPr lang="nb-NO" sz="1400"/>
        </a:p>
      </dgm:t>
    </dgm:pt>
    <dgm:pt modelId="{D4B804A3-D933-4A9C-AA85-DB4D0CC5E4CF}" type="sibTrans" cxnId="{9DEA09FE-07FF-446B-9B37-CB9DEAA69E6A}">
      <dgm:prSet/>
      <dgm:spPr/>
      <dgm:t>
        <a:bodyPr/>
        <a:lstStyle/>
        <a:p>
          <a:endParaRPr lang="nb-NO" sz="1400"/>
        </a:p>
      </dgm:t>
    </dgm:pt>
    <dgm:pt modelId="{F6FBE48A-E771-4F9E-9E61-76B82EF55EB0}">
      <dgm:prSet phldrT="[Tekst]" custT="1"/>
      <dgm:spPr/>
      <dgm:t>
        <a:bodyPr/>
        <a:lstStyle/>
        <a:p>
          <a:r>
            <a:rPr lang="nb-NO" sz="1400"/>
            <a:t>Frivillige</a:t>
          </a:r>
        </a:p>
      </dgm:t>
    </dgm:pt>
    <dgm:pt modelId="{CC800F90-4C32-4AE5-9A22-2B26299DAFCF}" type="parTrans" cxnId="{B01BE4A5-668C-43DC-A2F0-578E03F60D28}">
      <dgm:prSet/>
      <dgm:spPr/>
      <dgm:t>
        <a:bodyPr/>
        <a:lstStyle/>
        <a:p>
          <a:endParaRPr lang="nb-NO" sz="1400"/>
        </a:p>
      </dgm:t>
    </dgm:pt>
    <dgm:pt modelId="{1C794A09-3442-4ECE-93AB-A1E6E76DD36D}" type="sibTrans" cxnId="{B01BE4A5-668C-43DC-A2F0-578E03F60D28}">
      <dgm:prSet/>
      <dgm:spPr/>
      <dgm:t>
        <a:bodyPr/>
        <a:lstStyle/>
        <a:p>
          <a:endParaRPr lang="nb-NO" sz="1400"/>
        </a:p>
      </dgm:t>
    </dgm:pt>
    <dgm:pt modelId="{18F251E6-C489-48C9-969C-FB8B1418731C}">
      <dgm:prSet phldrT="[Tekst]" custT="1"/>
      <dgm:spPr/>
      <dgm:t>
        <a:bodyPr/>
        <a:lstStyle/>
        <a:p>
          <a:r>
            <a:rPr lang="nb-NO" sz="1400"/>
            <a:t>Næringsliv</a:t>
          </a:r>
        </a:p>
      </dgm:t>
    </dgm:pt>
    <dgm:pt modelId="{84E4E274-5B32-4B08-8E2F-7B3A4588D101}" type="parTrans" cxnId="{3EC30872-1DC9-4626-8A80-78AC9664561B}">
      <dgm:prSet/>
      <dgm:spPr/>
      <dgm:t>
        <a:bodyPr/>
        <a:lstStyle/>
        <a:p>
          <a:endParaRPr lang="nb-NO" sz="1400"/>
        </a:p>
      </dgm:t>
    </dgm:pt>
    <dgm:pt modelId="{86947149-2A61-47C7-8639-68794DBA6E12}" type="sibTrans" cxnId="{3EC30872-1DC9-4626-8A80-78AC9664561B}">
      <dgm:prSet/>
      <dgm:spPr/>
      <dgm:t>
        <a:bodyPr/>
        <a:lstStyle/>
        <a:p>
          <a:endParaRPr lang="nb-NO" sz="1400"/>
        </a:p>
      </dgm:t>
    </dgm:pt>
    <dgm:pt modelId="{525D9902-0F97-4D1C-AC86-BC9F43AAE5DE}" type="pres">
      <dgm:prSet presAssocID="{06F757AB-6A64-4682-B045-75E54520EB0B}" presName="compositeShape" presStyleCnt="0">
        <dgm:presLayoutVars>
          <dgm:chMax val="7"/>
          <dgm:dir/>
          <dgm:resizeHandles val="exact"/>
        </dgm:presLayoutVars>
      </dgm:prSet>
      <dgm:spPr/>
    </dgm:pt>
    <dgm:pt modelId="{630C8282-AB79-4CD7-BF16-6758CCDD422B}" type="pres">
      <dgm:prSet presAssocID="{06F757AB-6A64-4682-B045-75E54520EB0B}" presName="wedge1" presStyleLbl="node1" presStyleIdx="0" presStyleCnt="5"/>
      <dgm:spPr/>
    </dgm:pt>
    <dgm:pt modelId="{9FB52E7C-DF68-4D49-9DFC-00E4E1EC2DD5}" type="pres">
      <dgm:prSet presAssocID="{06F757AB-6A64-4682-B045-75E54520EB0B}" presName="wedge1Tx" presStyleLbl="node1" presStyleIdx="0" presStyleCnt="5">
        <dgm:presLayoutVars>
          <dgm:chMax val="0"/>
          <dgm:chPref val="0"/>
          <dgm:bulletEnabled val="1"/>
        </dgm:presLayoutVars>
      </dgm:prSet>
      <dgm:spPr/>
    </dgm:pt>
    <dgm:pt modelId="{63B42063-ABA7-411D-AA5D-627819BEFFB2}" type="pres">
      <dgm:prSet presAssocID="{06F757AB-6A64-4682-B045-75E54520EB0B}" presName="wedge2" presStyleLbl="node1" presStyleIdx="1" presStyleCnt="5"/>
      <dgm:spPr/>
    </dgm:pt>
    <dgm:pt modelId="{EE317995-6C12-4ED0-9ABD-02864B7F49A1}" type="pres">
      <dgm:prSet presAssocID="{06F757AB-6A64-4682-B045-75E54520EB0B}" presName="wedge2Tx" presStyleLbl="node1" presStyleIdx="1" presStyleCnt="5">
        <dgm:presLayoutVars>
          <dgm:chMax val="0"/>
          <dgm:chPref val="0"/>
          <dgm:bulletEnabled val="1"/>
        </dgm:presLayoutVars>
      </dgm:prSet>
      <dgm:spPr/>
    </dgm:pt>
    <dgm:pt modelId="{D8E748C1-7E0D-4FBE-8336-2544B905A653}" type="pres">
      <dgm:prSet presAssocID="{06F757AB-6A64-4682-B045-75E54520EB0B}" presName="wedge3" presStyleLbl="node1" presStyleIdx="2" presStyleCnt="5"/>
      <dgm:spPr/>
    </dgm:pt>
    <dgm:pt modelId="{6AF90B1D-99D8-4DF9-B9EA-018119274F5B}" type="pres">
      <dgm:prSet presAssocID="{06F757AB-6A64-4682-B045-75E54520EB0B}" presName="wedge3Tx" presStyleLbl="node1" presStyleIdx="2" presStyleCnt="5">
        <dgm:presLayoutVars>
          <dgm:chMax val="0"/>
          <dgm:chPref val="0"/>
          <dgm:bulletEnabled val="1"/>
        </dgm:presLayoutVars>
      </dgm:prSet>
      <dgm:spPr/>
    </dgm:pt>
    <dgm:pt modelId="{54EBBBCA-08ED-4029-9120-9CB80397FBF1}" type="pres">
      <dgm:prSet presAssocID="{06F757AB-6A64-4682-B045-75E54520EB0B}" presName="wedge4" presStyleLbl="node1" presStyleIdx="3" presStyleCnt="5"/>
      <dgm:spPr/>
    </dgm:pt>
    <dgm:pt modelId="{FB4BA222-C178-4C4A-8827-9CF6D369E049}" type="pres">
      <dgm:prSet presAssocID="{06F757AB-6A64-4682-B045-75E54520EB0B}" presName="wedge4Tx" presStyleLbl="node1" presStyleIdx="3" presStyleCnt="5">
        <dgm:presLayoutVars>
          <dgm:chMax val="0"/>
          <dgm:chPref val="0"/>
          <dgm:bulletEnabled val="1"/>
        </dgm:presLayoutVars>
      </dgm:prSet>
      <dgm:spPr/>
    </dgm:pt>
    <dgm:pt modelId="{0A959917-64A3-477F-983C-CCF5241A8C51}" type="pres">
      <dgm:prSet presAssocID="{06F757AB-6A64-4682-B045-75E54520EB0B}" presName="wedge5" presStyleLbl="node1" presStyleIdx="4" presStyleCnt="5"/>
      <dgm:spPr/>
    </dgm:pt>
    <dgm:pt modelId="{2A4692E9-2C2B-470B-BC93-DBE30596DC2A}" type="pres">
      <dgm:prSet presAssocID="{06F757AB-6A64-4682-B045-75E54520EB0B}" presName="wedge5Tx" presStyleLbl="node1" presStyleIdx="4" presStyleCnt="5">
        <dgm:presLayoutVars>
          <dgm:chMax val="0"/>
          <dgm:chPref val="0"/>
          <dgm:bulletEnabled val="1"/>
        </dgm:presLayoutVars>
      </dgm:prSet>
      <dgm:spPr/>
    </dgm:pt>
  </dgm:ptLst>
  <dgm:cxnLst>
    <dgm:cxn modelId="{155BC91D-95C1-41A6-BA5B-E5A9045DCCF6}" type="presOf" srcId="{18F251E6-C489-48C9-969C-FB8B1418731C}" destId="{0A959917-64A3-477F-983C-CCF5241A8C51}" srcOrd="0" destOrd="0" presId="urn:microsoft.com/office/officeart/2005/8/layout/chart3"/>
    <dgm:cxn modelId="{206DFA2D-1F5D-4BB8-AB51-E5F85EC45EC3}" type="presOf" srcId="{06F757AB-6A64-4682-B045-75E54520EB0B}" destId="{525D9902-0F97-4D1C-AC86-BC9F43AAE5DE}" srcOrd="0" destOrd="0" presId="urn:microsoft.com/office/officeart/2005/8/layout/chart3"/>
    <dgm:cxn modelId="{59430A2E-0A1D-4546-B5E7-EE6F7E17CFD3}" type="presOf" srcId="{19737D63-2697-4DBF-A1C7-F86AE5FC0496}" destId="{9FB52E7C-DF68-4D49-9DFC-00E4E1EC2DD5}" srcOrd="1" destOrd="0" presId="urn:microsoft.com/office/officeart/2005/8/layout/chart3"/>
    <dgm:cxn modelId="{FE27FB43-1834-493A-ACE2-DED6D51A0FB5}" type="presOf" srcId="{3C646429-7057-4DD5-AB2A-F0239DD6FCE6}" destId="{6AF90B1D-99D8-4DF9-B9EA-018119274F5B}" srcOrd="1" destOrd="0" presId="urn:microsoft.com/office/officeart/2005/8/layout/chart3"/>
    <dgm:cxn modelId="{67902745-C65F-431E-9672-55B183C30C40}" type="presOf" srcId="{18F251E6-C489-48C9-969C-FB8B1418731C}" destId="{2A4692E9-2C2B-470B-BC93-DBE30596DC2A}" srcOrd="1" destOrd="0" presId="urn:microsoft.com/office/officeart/2005/8/layout/chart3"/>
    <dgm:cxn modelId="{3EC30872-1DC9-4626-8A80-78AC9664561B}" srcId="{06F757AB-6A64-4682-B045-75E54520EB0B}" destId="{18F251E6-C489-48C9-969C-FB8B1418731C}" srcOrd="4" destOrd="0" parTransId="{84E4E274-5B32-4B08-8E2F-7B3A4588D101}" sibTransId="{86947149-2A61-47C7-8639-68794DBA6E12}"/>
    <dgm:cxn modelId="{EE136C81-13FA-41A0-9333-14D2BAD8D313}" type="presOf" srcId="{19737D63-2697-4DBF-A1C7-F86AE5FC0496}" destId="{630C8282-AB79-4CD7-BF16-6758CCDD422B}" srcOrd="0" destOrd="0" presId="urn:microsoft.com/office/officeart/2005/8/layout/chart3"/>
    <dgm:cxn modelId="{DD272C8E-D34C-45C7-98D9-E30F2DFFF0C1}" type="presOf" srcId="{19E2C811-E421-4FBF-9F51-239D61267534}" destId="{63B42063-ABA7-411D-AA5D-627819BEFFB2}" srcOrd="0" destOrd="0" presId="urn:microsoft.com/office/officeart/2005/8/layout/chart3"/>
    <dgm:cxn modelId="{B01BE4A5-668C-43DC-A2F0-578E03F60D28}" srcId="{06F757AB-6A64-4682-B045-75E54520EB0B}" destId="{F6FBE48A-E771-4F9E-9E61-76B82EF55EB0}" srcOrd="3" destOrd="0" parTransId="{CC800F90-4C32-4AE5-9A22-2B26299DAFCF}" sibTransId="{1C794A09-3442-4ECE-93AB-A1E6E76DD36D}"/>
    <dgm:cxn modelId="{6E78B8C4-A6FA-418A-B223-13CC411DA94E}" type="presOf" srcId="{19E2C811-E421-4FBF-9F51-239D61267534}" destId="{EE317995-6C12-4ED0-9ABD-02864B7F49A1}" srcOrd="1" destOrd="0" presId="urn:microsoft.com/office/officeart/2005/8/layout/chart3"/>
    <dgm:cxn modelId="{729D6AD5-D96B-433E-B4E1-B5731244CAE5}" type="presOf" srcId="{3C646429-7057-4DD5-AB2A-F0239DD6FCE6}" destId="{D8E748C1-7E0D-4FBE-8336-2544B905A653}" srcOrd="0" destOrd="0" presId="urn:microsoft.com/office/officeart/2005/8/layout/chart3"/>
    <dgm:cxn modelId="{CB48C5E2-DCB4-41E7-9310-FF667F1C4607}" type="presOf" srcId="{F6FBE48A-E771-4F9E-9E61-76B82EF55EB0}" destId="{FB4BA222-C178-4C4A-8827-9CF6D369E049}" srcOrd="1" destOrd="0" presId="urn:microsoft.com/office/officeart/2005/8/layout/chart3"/>
    <dgm:cxn modelId="{D6878CED-8613-4325-AA7D-3555C56543E3}" srcId="{06F757AB-6A64-4682-B045-75E54520EB0B}" destId="{19E2C811-E421-4FBF-9F51-239D61267534}" srcOrd="1" destOrd="0" parTransId="{E050DCCF-A917-4000-AE4E-61586C5A3517}" sibTransId="{D1D9C674-7B54-4BF6-A456-6F7394B4CE6C}"/>
    <dgm:cxn modelId="{9F016DF3-7404-4B0B-A8C5-AE6A9F325FC4}" srcId="{06F757AB-6A64-4682-B045-75E54520EB0B}" destId="{19737D63-2697-4DBF-A1C7-F86AE5FC0496}" srcOrd="0" destOrd="0" parTransId="{3A0EF546-D6E8-43F2-AA99-EE5A135FC23B}" sibTransId="{7B2A91A0-7055-40F5-A4D4-8D0C8CF95C67}"/>
    <dgm:cxn modelId="{99412CF7-7E0C-49E6-BD2C-05A3C8575AC8}" type="presOf" srcId="{F6FBE48A-E771-4F9E-9E61-76B82EF55EB0}" destId="{54EBBBCA-08ED-4029-9120-9CB80397FBF1}" srcOrd="0" destOrd="0" presId="urn:microsoft.com/office/officeart/2005/8/layout/chart3"/>
    <dgm:cxn modelId="{9DEA09FE-07FF-446B-9B37-CB9DEAA69E6A}" srcId="{06F757AB-6A64-4682-B045-75E54520EB0B}" destId="{3C646429-7057-4DD5-AB2A-F0239DD6FCE6}" srcOrd="2" destOrd="0" parTransId="{939F4FDA-2D28-48DF-8591-5112538A9EAF}" sibTransId="{D4B804A3-D933-4A9C-AA85-DB4D0CC5E4CF}"/>
    <dgm:cxn modelId="{A261BA98-B375-45C1-9611-5274D6EA6F29}" type="presParOf" srcId="{525D9902-0F97-4D1C-AC86-BC9F43AAE5DE}" destId="{630C8282-AB79-4CD7-BF16-6758CCDD422B}" srcOrd="0" destOrd="0" presId="urn:microsoft.com/office/officeart/2005/8/layout/chart3"/>
    <dgm:cxn modelId="{349C3AC9-55B6-4A19-A640-667271EBE828}" type="presParOf" srcId="{525D9902-0F97-4D1C-AC86-BC9F43AAE5DE}" destId="{9FB52E7C-DF68-4D49-9DFC-00E4E1EC2DD5}" srcOrd="1" destOrd="0" presId="urn:microsoft.com/office/officeart/2005/8/layout/chart3"/>
    <dgm:cxn modelId="{48B6E7B8-9036-4293-A860-9362FAF32F11}" type="presParOf" srcId="{525D9902-0F97-4D1C-AC86-BC9F43AAE5DE}" destId="{63B42063-ABA7-411D-AA5D-627819BEFFB2}" srcOrd="2" destOrd="0" presId="urn:microsoft.com/office/officeart/2005/8/layout/chart3"/>
    <dgm:cxn modelId="{BE6B542E-D69A-41F5-9C30-D2755B00ED26}" type="presParOf" srcId="{525D9902-0F97-4D1C-AC86-BC9F43AAE5DE}" destId="{EE317995-6C12-4ED0-9ABD-02864B7F49A1}" srcOrd="3" destOrd="0" presId="urn:microsoft.com/office/officeart/2005/8/layout/chart3"/>
    <dgm:cxn modelId="{29C49C2B-2D99-40DC-AF96-AF68CEC9F40A}" type="presParOf" srcId="{525D9902-0F97-4D1C-AC86-BC9F43AAE5DE}" destId="{D8E748C1-7E0D-4FBE-8336-2544B905A653}" srcOrd="4" destOrd="0" presId="urn:microsoft.com/office/officeart/2005/8/layout/chart3"/>
    <dgm:cxn modelId="{608404F7-E84C-4A7B-8A8B-5DD24EDBE7D2}" type="presParOf" srcId="{525D9902-0F97-4D1C-AC86-BC9F43AAE5DE}" destId="{6AF90B1D-99D8-4DF9-B9EA-018119274F5B}" srcOrd="5" destOrd="0" presId="urn:microsoft.com/office/officeart/2005/8/layout/chart3"/>
    <dgm:cxn modelId="{D9FFB7B5-DEF6-4BA9-A4FB-ED6606C2E9C8}" type="presParOf" srcId="{525D9902-0F97-4D1C-AC86-BC9F43AAE5DE}" destId="{54EBBBCA-08ED-4029-9120-9CB80397FBF1}" srcOrd="6" destOrd="0" presId="urn:microsoft.com/office/officeart/2005/8/layout/chart3"/>
    <dgm:cxn modelId="{893994F2-AF56-492F-B76E-5664176814EA}" type="presParOf" srcId="{525D9902-0F97-4D1C-AC86-BC9F43AAE5DE}" destId="{FB4BA222-C178-4C4A-8827-9CF6D369E049}" srcOrd="7" destOrd="0" presId="urn:microsoft.com/office/officeart/2005/8/layout/chart3"/>
    <dgm:cxn modelId="{93042360-8099-43E7-AEFC-CD745ED45C06}" type="presParOf" srcId="{525D9902-0F97-4D1C-AC86-BC9F43AAE5DE}" destId="{0A959917-64A3-477F-983C-CCF5241A8C51}" srcOrd="8" destOrd="0" presId="urn:microsoft.com/office/officeart/2005/8/layout/chart3"/>
    <dgm:cxn modelId="{476FFB85-E21A-43F5-9698-17608D1B84AD}" type="presParOf" srcId="{525D9902-0F97-4D1C-AC86-BC9F43AAE5DE}" destId="{2A4692E9-2C2B-470B-BC93-DBE30596DC2A}" srcOrd="9"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ACCA2-2EEA-4F68-B4EE-E954898372B4}">
      <dsp:nvSpPr>
        <dsp:cNvPr id="0" name=""/>
        <dsp:cNvSpPr/>
      </dsp:nvSpPr>
      <dsp:spPr>
        <a:xfrm>
          <a:off x="0" y="519"/>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69C7D-9926-4344-BCDD-F1AD07101C66}">
      <dsp:nvSpPr>
        <dsp:cNvPr id="0" name=""/>
        <dsp:cNvSpPr/>
      </dsp:nvSpPr>
      <dsp:spPr>
        <a:xfrm>
          <a:off x="0" y="519"/>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dirty="0"/>
            <a:t>Et aldersvennlig samfunn</a:t>
          </a:r>
          <a:endParaRPr lang="en-US" sz="2100" kern="1200" dirty="0"/>
        </a:p>
      </dsp:txBody>
      <dsp:txXfrm>
        <a:off x="0" y="519"/>
        <a:ext cx="6829425" cy="607863"/>
      </dsp:txXfrm>
    </dsp:sp>
    <dsp:sp modelId="{EF9620DB-FE87-4713-9574-658FBE5CB05A}">
      <dsp:nvSpPr>
        <dsp:cNvPr id="0" name=""/>
        <dsp:cNvSpPr/>
      </dsp:nvSpPr>
      <dsp:spPr>
        <a:xfrm>
          <a:off x="0" y="608383"/>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36CA7-D779-467A-9D43-0AA7FAA58481}">
      <dsp:nvSpPr>
        <dsp:cNvPr id="0" name=""/>
        <dsp:cNvSpPr/>
      </dsp:nvSpPr>
      <dsp:spPr>
        <a:xfrm>
          <a:off x="0" y="608383"/>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inkluderende samfunn uten utenforskap</a:t>
          </a:r>
          <a:endParaRPr lang="en-US" sz="2100" kern="1200"/>
        </a:p>
      </dsp:txBody>
      <dsp:txXfrm>
        <a:off x="0" y="608383"/>
        <a:ext cx="6829425" cy="607863"/>
      </dsp:txXfrm>
    </dsp:sp>
    <dsp:sp modelId="{DEB5B25F-4793-45D4-8A0F-324BEC33BC02}">
      <dsp:nvSpPr>
        <dsp:cNvPr id="0" name=""/>
        <dsp:cNvSpPr/>
      </dsp:nvSpPr>
      <dsp:spPr>
        <a:xfrm>
          <a:off x="0" y="1216247"/>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26FCD-FFF3-4A0C-B8EA-6EAC8DB01A0E}">
      <dsp:nvSpPr>
        <dsp:cNvPr id="0" name=""/>
        <dsp:cNvSpPr/>
      </dsp:nvSpPr>
      <dsp:spPr>
        <a:xfrm>
          <a:off x="0" y="1216247"/>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helsefremmende samfunn</a:t>
          </a:r>
          <a:endParaRPr lang="en-US" sz="2100" kern="1200"/>
        </a:p>
      </dsp:txBody>
      <dsp:txXfrm>
        <a:off x="0" y="1216247"/>
        <a:ext cx="6829425" cy="607863"/>
      </dsp:txXfrm>
    </dsp:sp>
    <dsp:sp modelId="{E625E956-CEBF-4BCD-AF13-2094739BC43F}">
      <dsp:nvSpPr>
        <dsp:cNvPr id="0" name=""/>
        <dsp:cNvSpPr/>
      </dsp:nvSpPr>
      <dsp:spPr>
        <a:xfrm>
          <a:off x="0" y="1824111"/>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CD9AC-8526-4C21-A741-80C1E1AF3DA9}">
      <dsp:nvSpPr>
        <dsp:cNvPr id="0" name=""/>
        <dsp:cNvSpPr/>
      </dsp:nvSpPr>
      <dsp:spPr>
        <a:xfrm>
          <a:off x="0" y="1824111"/>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klimatilpasset samfunn</a:t>
          </a:r>
          <a:endParaRPr lang="en-US" sz="2100" kern="1200"/>
        </a:p>
      </dsp:txBody>
      <dsp:txXfrm>
        <a:off x="0" y="1824111"/>
        <a:ext cx="6829425" cy="607863"/>
      </dsp:txXfrm>
    </dsp:sp>
    <dsp:sp modelId="{FB1A991E-E730-416D-884D-8D1AA047918E}">
      <dsp:nvSpPr>
        <dsp:cNvPr id="0" name=""/>
        <dsp:cNvSpPr/>
      </dsp:nvSpPr>
      <dsp:spPr>
        <a:xfrm>
          <a:off x="0" y="2431975"/>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E0B23-4A9A-4CD1-82C5-E8DD7DC46489}">
      <dsp:nvSpPr>
        <dsp:cNvPr id="0" name=""/>
        <dsp:cNvSpPr/>
      </dsp:nvSpPr>
      <dsp:spPr>
        <a:xfrm>
          <a:off x="0" y="2431975"/>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nullutslippssamfunn</a:t>
          </a:r>
          <a:endParaRPr lang="en-US" sz="2100" kern="1200"/>
        </a:p>
      </dsp:txBody>
      <dsp:txXfrm>
        <a:off x="0" y="2431975"/>
        <a:ext cx="6829425" cy="607863"/>
      </dsp:txXfrm>
    </dsp:sp>
    <dsp:sp modelId="{37C3B7D9-8C12-4D0E-8107-3D3DF5FF75DF}">
      <dsp:nvSpPr>
        <dsp:cNvPr id="0" name=""/>
        <dsp:cNvSpPr/>
      </dsp:nvSpPr>
      <dsp:spPr>
        <a:xfrm>
          <a:off x="0" y="3039839"/>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051A3-65CB-4217-B64B-4BE9C84ACAAA}">
      <dsp:nvSpPr>
        <dsp:cNvPr id="0" name=""/>
        <dsp:cNvSpPr/>
      </dsp:nvSpPr>
      <dsp:spPr>
        <a:xfrm>
          <a:off x="0" y="3039839"/>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naturvennlig og arealnøytralt samfunn</a:t>
          </a:r>
          <a:endParaRPr lang="en-US" sz="2100" kern="1200"/>
        </a:p>
      </dsp:txBody>
      <dsp:txXfrm>
        <a:off x="0" y="3039839"/>
        <a:ext cx="6829425" cy="607863"/>
      </dsp:txXfrm>
    </dsp:sp>
    <dsp:sp modelId="{F2C426A7-E552-4F8E-B824-87553F0AB404}">
      <dsp:nvSpPr>
        <dsp:cNvPr id="0" name=""/>
        <dsp:cNvSpPr/>
      </dsp:nvSpPr>
      <dsp:spPr>
        <a:xfrm>
          <a:off x="0" y="3647703"/>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0AB81-FAA1-4AA3-8438-D351F9C9CFF6}">
      <dsp:nvSpPr>
        <dsp:cNvPr id="0" name=""/>
        <dsp:cNvSpPr/>
      </dsp:nvSpPr>
      <dsp:spPr>
        <a:xfrm>
          <a:off x="0" y="3647703"/>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samfunn som ivaretar samfunnssikkerhet og beredskap</a:t>
          </a:r>
          <a:endParaRPr lang="en-US" sz="2100" kern="1200"/>
        </a:p>
      </dsp:txBody>
      <dsp:txXfrm>
        <a:off x="0" y="3647703"/>
        <a:ext cx="6829425" cy="607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ACCA2-2EEA-4F68-B4EE-E954898372B4}">
      <dsp:nvSpPr>
        <dsp:cNvPr id="0" name=""/>
        <dsp:cNvSpPr/>
      </dsp:nvSpPr>
      <dsp:spPr>
        <a:xfrm>
          <a:off x="0" y="519"/>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69C7D-9926-4344-BCDD-F1AD07101C66}">
      <dsp:nvSpPr>
        <dsp:cNvPr id="0" name=""/>
        <dsp:cNvSpPr/>
      </dsp:nvSpPr>
      <dsp:spPr>
        <a:xfrm>
          <a:off x="0" y="519"/>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dirty="0"/>
            <a:t>Et aldersvennlig samfunn</a:t>
          </a:r>
          <a:endParaRPr lang="en-US" sz="2100" kern="1200" dirty="0"/>
        </a:p>
      </dsp:txBody>
      <dsp:txXfrm>
        <a:off x="0" y="519"/>
        <a:ext cx="6829425" cy="607863"/>
      </dsp:txXfrm>
    </dsp:sp>
    <dsp:sp modelId="{EF9620DB-FE87-4713-9574-658FBE5CB05A}">
      <dsp:nvSpPr>
        <dsp:cNvPr id="0" name=""/>
        <dsp:cNvSpPr/>
      </dsp:nvSpPr>
      <dsp:spPr>
        <a:xfrm>
          <a:off x="0" y="608383"/>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36CA7-D779-467A-9D43-0AA7FAA58481}">
      <dsp:nvSpPr>
        <dsp:cNvPr id="0" name=""/>
        <dsp:cNvSpPr/>
      </dsp:nvSpPr>
      <dsp:spPr>
        <a:xfrm>
          <a:off x="0" y="608383"/>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inkluderende samfunn uten utenforskap</a:t>
          </a:r>
          <a:endParaRPr lang="en-US" sz="2100" kern="1200"/>
        </a:p>
      </dsp:txBody>
      <dsp:txXfrm>
        <a:off x="0" y="608383"/>
        <a:ext cx="6829425" cy="607863"/>
      </dsp:txXfrm>
    </dsp:sp>
    <dsp:sp modelId="{DEB5B25F-4793-45D4-8A0F-324BEC33BC02}">
      <dsp:nvSpPr>
        <dsp:cNvPr id="0" name=""/>
        <dsp:cNvSpPr/>
      </dsp:nvSpPr>
      <dsp:spPr>
        <a:xfrm>
          <a:off x="0" y="1216247"/>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26FCD-FFF3-4A0C-B8EA-6EAC8DB01A0E}">
      <dsp:nvSpPr>
        <dsp:cNvPr id="0" name=""/>
        <dsp:cNvSpPr/>
      </dsp:nvSpPr>
      <dsp:spPr>
        <a:xfrm>
          <a:off x="0" y="1216247"/>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helsefremmende samfunn</a:t>
          </a:r>
          <a:endParaRPr lang="en-US" sz="2100" kern="1200"/>
        </a:p>
      </dsp:txBody>
      <dsp:txXfrm>
        <a:off x="0" y="1216247"/>
        <a:ext cx="6829425" cy="607863"/>
      </dsp:txXfrm>
    </dsp:sp>
    <dsp:sp modelId="{E625E956-CEBF-4BCD-AF13-2094739BC43F}">
      <dsp:nvSpPr>
        <dsp:cNvPr id="0" name=""/>
        <dsp:cNvSpPr/>
      </dsp:nvSpPr>
      <dsp:spPr>
        <a:xfrm>
          <a:off x="0" y="1824111"/>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CD9AC-8526-4C21-A741-80C1E1AF3DA9}">
      <dsp:nvSpPr>
        <dsp:cNvPr id="0" name=""/>
        <dsp:cNvSpPr/>
      </dsp:nvSpPr>
      <dsp:spPr>
        <a:xfrm>
          <a:off x="0" y="1824111"/>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klimatilpasset samfunn</a:t>
          </a:r>
          <a:endParaRPr lang="en-US" sz="2100" kern="1200"/>
        </a:p>
      </dsp:txBody>
      <dsp:txXfrm>
        <a:off x="0" y="1824111"/>
        <a:ext cx="6829425" cy="607863"/>
      </dsp:txXfrm>
    </dsp:sp>
    <dsp:sp modelId="{FB1A991E-E730-416D-884D-8D1AA047918E}">
      <dsp:nvSpPr>
        <dsp:cNvPr id="0" name=""/>
        <dsp:cNvSpPr/>
      </dsp:nvSpPr>
      <dsp:spPr>
        <a:xfrm>
          <a:off x="0" y="2431975"/>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E0B23-4A9A-4CD1-82C5-E8DD7DC46489}">
      <dsp:nvSpPr>
        <dsp:cNvPr id="0" name=""/>
        <dsp:cNvSpPr/>
      </dsp:nvSpPr>
      <dsp:spPr>
        <a:xfrm>
          <a:off x="0" y="2431975"/>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nullutslippssamfunn</a:t>
          </a:r>
          <a:endParaRPr lang="en-US" sz="2100" kern="1200"/>
        </a:p>
      </dsp:txBody>
      <dsp:txXfrm>
        <a:off x="0" y="2431975"/>
        <a:ext cx="6829425" cy="607863"/>
      </dsp:txXfrm>
    </dsp:sp>
    <dsp:sp modelId="{37C3B7D9-8C12-4D0E-8107-3D3DF5FF75DF}">
      <dsp:nvSpPr>
        <dsp:cNvPr id="0" name=""/>
        <dsp:cNvSpPr/>
      </dsp:nvSpPr>
      <dsp:spPr>
        <a:xfrm>
          <a:off x="0" y="3039839"/>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051A3-65CB-4217-B64B-4BE9C84ACAAA}">
      <dsp:nvSpPr>
        <dsp:cNvPr id="0" name=""/>
        <dsp:cNvSpPr/>
      </dsp:nvSpPr>
      <dsp:spPr>
        <a:xfrm>
          <a:off x="0" y="3039839"/>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naturvennlig og arealnøytralt samfunn</a:t>
          </a:r>
          <a:endParaRPr lang="en-US" sz="2100" kern="1200"/>
        </a:p>
      </dsp:txBody>
      <dsp:txXfrm>
        <a:off x="0" y="3039839"/>
        <a:ext cx="6829425" cy="607863"/>
      </dsp:txXfrm>
    </dsp:sp>
    <dsp:sp modelId="{F2C426A7-E552-4F8E-B824-87553F0AB404}">
      <dsp:nvSpPr>
        <dsp:cNvPr id="0" name=""/>
        <dsp:cNvSpPr/>
      </dsp:nvSpPr>
      <dsp:spPr>
        <a:xfrm>
          <a:off x="0" y="3647703"/>
          <a:ext cx="682942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0AB81-FAA1-4AA3-8438-D351F9C9CFF6}">
      <dsp:nvSpPr>
        <dsp:cNvPr id="0" name=""/>
        <dsp:cNvSpPr/>
      </dsp:nvSpPr>
      <dsp:spPr>
        <a:xfrm>
          <a:off x="0" y="3647703"/>
          <a:ext cx="6829425" cy="60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a:t>Et samfunn som ivaretar samfunnssikkerhet og beredskap</a:t>
          </a:r>
          <a:endParaRPr lang="en-US" sz="2100" kern="1200"/>
        </a:p>
      </dsp:txBody>
      <dsp:txXfrm>
        <a:off x="0" y="3647703"/>
        <a:ext cx="6829425" cy="607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8282-AB79-4CD7-BF16-6758CCDD422B}">
      <dsp:nvSpPr>
        <dsp:cNvPr id="0" name=""/>
        <dsp:cNvSpPr/>
      </dsp:nvSpPr>
      <dsp:spPr>
        <a:xfrm>
          <a:off x="1018916" y="259344"/>
          <a:ext cx="3646010" cy="3646010"/>
        </a:xfrm>
        <a:prstGeom prst="pie">
          <a:avLst>
            <a:gd name="adj1" fmla="val 16200000"/>
            <a:gd name="adj2" fmla="val 205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Ledere og ansatte</a:t>
          </a:r>
        </a:p>
      </dsp:txBody>
      <dsp:txXfrm>
        <a:off x="2887931" y="804075"/>
        <a:ext cx="1237039" cy="846395"/>
      </dsp:txXfrm>
    </dsp:sp>
    <dsp:sp modelId="{63B42063-ABA7-411D-AA5D-627819BEFFB2}">
      <dsp:nvSpPr>
        <dsp:cNvPr id="0" name=""/>
        <dsp:cNvSpPr/>
      </dsp:nvSpPr>
      <dsp:spPr>
        <a:xfrm>
          <a:off x="891306" y="435134"/>
          <a:ext cx="3646010" cy="3646010"/>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Politikere</a:t>
          </a:r>
        </a:p>
      </dsp:txBody>
      <dsp:txXfrm>
        <a:off x="3274234" y="2084519"/>
        <a:ext cx="1085122" cy="915843"/>
      </dsp:txXfrm>
    </dsp:sp>
    <dsp:sp modelId="{D8E748C1-7E0D-4FBE-8336-2544B905A653}">
      <dsp:nvSpPr>
        <dsp:cNvPr id="0" name=""/>
        <dsp:cNvSpPr/>
      </dsp:nvSpPr>
      <dsp:spPr>
        <a:xfrm>
          <a:off x="891306" y="435134"/>
          <a:ext cx="3646010" cy="3646010"/>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Brukere, innbyggere</a:t>
          </a:r>
        </a:p>
      </dsp:txBody>
      <dsp:txXfrm>
        <a:off x="2063238" y="3169642"/>
        <a:ext cx="1302146" cy="781288"/>
      </dsp:txXfrm>
    </dsp:sp>
    <dsp:sp modelId="{54EBBBCA-08ED-4029-9120-9CB80397FBF1}">
      <dsp:nvSpPr>
        <dsp:cNvPr id="0" name=""/>
        <dsp:cNvSpPr/>
      </dsp:nvSpPr>
      <dsp:spPr>
        <a:xfrm>
          <a:off x="891306" y="435134"/>
          <a:ext cx="3646010" cy="3646010"/>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Frivillige</a:t>
          </a:r>
        </a:p>
      </dsp:txBody>
      <dsp:txXfrm>
        <a:off x="1064925" y="2084519"/>
        <a:ext cx="1085122" cy="915843"/>
      </dsp:txXfrm>
    </dsp:sp>
    <dsp:sp modelId="{0A959917-64A3-477F-983C-CCF5241A8C51}">
      <dsp:nvSpPr>
        <dsp:cNvPr id="0" name=""/>
        <dsp:cNvSpPr/>
      </dsp:nvSpPr>
      <dsp:spPr>
        <a:xfrm>
          <a:off x="891306" y="435134"/>
          <a:ext cx="3646010" cy="3646010"/>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Næringsliv</a:t>
          </a:r>
        </a:p>
      </dsp:txBody>
      <dsp:txXfrm>
        <a:off x="1423016" y="990716"/>
        <a:ext cx="1237039" cy="8463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0.51521</cdr:x>
      <cdr:y>0.59022</cdr:y>
    </cdr:from>
    <cdr:to>
      <cdr:x>0.51521</cdr:x>
      <cdr:y>0.93729</cdr:y>
    </cdr:to>
    <cdr:cxnSp macro="">
      <cdr:nvCxnSpPr>
        <cdr:cNvPr id="3" name="Rett linje 2">
          <a:extLst xmlns:a="http://schemas.openxmlformats.org/drawingml/2006/main">
            <a:ext uri="{FF2B5EF4-FFF2-40B4-BE49-F238E27FC236}">
              <a16:creationId xmlns:a16="http://schemas.microsoft.com/office/drawing/2014/main" id="{88994C92-9310-9F1C-F230-90D228210526}"/>
            </a:ext>
          </a:extLst>
        </cdr:cNvPr>
        <cdr:cNvCxnSpPr/>
      </cdr:nvCxnSpPr>
      <cdr:spPr>
        <a:xfrm xmlns:a="http://schemas.openxmlformats.org/drawingml/2006/main" flipV="1">
          <a:off x="5281655" y="3877946"/>
          <a:ext cx="0" cy="228039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CBD47-4DBA-47C9-A9D5-704E4FC85F3D}" type="datetimeFigureOut">
              <a:rPr lang="nb-NO" smtClean="0"/>
              <a:t>03.10.2024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F274E-F3D0-4BB2-ACE6-1642719088C4}" type="slidenum">
              <a:rPr lang="nb-NO" smtClean="0"/>
              <a:t>‹#›</a:t>
            </a:fld>
            <a:endParaRPr lang="nb-NO"/>
          </a:p>
        </p:txBody>
      </p:sp>
    </p:spTree>
    <p:extLst>
      <p:ext uri="{BB962C8B-B14F-4D97-AF65-F5344CB8AC3E}">
        <p14:creationId xmlns:p14="http://schemas.microsoft.com/office/powerpoint/2010/main" val="27637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mentalhealth.org.nz/five-ways-to-wellbeing" TargetMode="External"/><Relationship Id="rId13" Type="http://schemas.openxmlformats.org/officeDocument/2006/relationships/hyperlink" Target="https://www.fhi.no/he/folkehelse/artikler/hvordan-legge-til-rette-for-god-livskvalitet/" TargetMode="External"/><Relationship Id="rId3" Type="http://schemas.openxmlformats.org/officeDocument/2006/relationships/hyperlink" Target="https://psykiskhelse.no/kurs/hverdagsglede/" TargetMode="External"/><Relationship Id="rId7" Type="http://schemas.openxmlformats.org/officeDocument/2006/relationships/hyperlink" Target="https://actionforhappiness.org/10-keys/giving" TargetMode="External"/><Relationship Id="rId12" Type="http://schemas.openxmlformats.org/officeDocument/2006/relationships/hyperlink" Target="https://www.sv.uio.no/promenta/"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hatworkswellbeing.org/blog/five-ways-to-wellbeing-in-the-uk/" TargetMode="External"/><Relationship Id="rId11" Type="http://schemas.openxmlformats.org/officeDocument/2006/relationships/hyperlink" Target="https://www.annettedragland.no/blog/85" TargetMode="External"/><Relationship Id="rId5" Type="http://schemas.openxmlformats.org/officeDocument/2006/relationships/hyperlink" Target="https://www.gov.uk/government/publications/five-ways-to-mental-wellbeing" TargetMode="External"/><Relationship Id="rId10" Type="http://schemas.openxmlformats.org/officeDocument/2006/relationships/hyperlink" Target="https://www.youtube.com/watch?v=sF5npmh1R94&amp;t=2s" TargetMode="External"/><Relationship Id="rId4" Type="http://schemas.openxmlformats.org/officeDocument/2006/relationships/hyperlink" Target="https://www.nhs.uk/mental-health/self-help/guides-tools-and-activities/five-steps-to-mental-wellbeing/" TargetMode="External"/><Relationship Id="rId9" Type="http://schemas.openxmlformats.org/officeDocument/2006/relationships/hyperlink" Target="https://www.5waystowellbeing.org.au/" TargetMode="External"/><Relationship Id="rId14" Type="http://schemas.openxmlformats.org/officeDocument/2006/relationships/hyperlink" Target="https://www.fhi.no/contentassets/b486eada3ec84599b87c4d562f8ec595/folkehelseprofiler_2022.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rk.no/norge/xl/klimabombene-ingen-tenkte-pa-1.1521703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nina.no/Om-NINA/Aktuelt/Nyheter/article/hvor-mye-plass-har-vi-satt-av-til-hytter-i-norg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tok to år å gå igjennom internkontrollbestemmelsene i kommunenes særlover</a:t>
            </a:r>
          </a:p>
          <a:p>
            <a:r>
              <a:rPr lang="nb-NO" dirty="0"/>
              <a:t>Da alle direktoratene skulle se på sine oppgaver og vurdere om noe vil være mer hensiktsmessig å legge over til fylkeskommunen under regionreformen kom de fram til tallet 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2EBDD-7679-48A4-A50C-891150E9E87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149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B0A3C-074B-467A-99BA-301A6A20E4B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52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222222"/>
                </a:solidFill>
                <a:effectLst/>
                <a:highlight>
                  <a:srgbClr val="FFFFFF"/>
                </a:highlight>
                <a:latin typeface="Brandon Text"/>
              </a:rPr>
              <a:t>Disse fem nøkkeltemaene er basert på en omfattende gjennomgang av forskningslitteraturen som ble gjort for britiske myndigheter i 2008 (</a:t>
            </a:r>
            <a:r>
              <a:rPr lang="nb-NO" b="0" i="0" dirty="0" err="1">
                <a:solidFill>
                  <a:srgbClr val="222222"/>
                </a:solidFill>
                <a:effectLst/>
                <a:highlight>
                  <a:srgbClr val="FFFFFF"/>
                </a:highlight>
                <a:latin typeface="Brandon Text"/>
              </a:rPr>
              <a:t>Aked</a:t>
            </a:r>
            <a:r>
              <a:rPr lang="nb-NO" b="0" i="0" dirty="0">
                <a:solidFill>
                  <a:srgbClr val="222222"/>
                </a:solidFill>
                <a:effectLst/>
                <a:highlight>
                  <a:srgbClr val="FFFFFF"/>
                </a:highlight>
                <a:latin typeface="Brandon Text"/>
              </a:rPr>
              <a:t> et al., 2008). Målet var å identifisere fem livskvalitetsfremmende aktiviteter som alle kan gjøre – på sin egen måte. De fem aktivitetene kan fungere som en «fem om dagen» for livskvalitet og helse, tilsvarende «fem om dagen» av frukt og grønt. De tar utgangspunkt i fellesmenneskelige behov som vi alle trenger å få dekket for å ha det bra og fungere godt. Etter 2008 har hverdagsgledekonseptet reist over hele verden og forskningsgrunnlaget for hvert av grepene vokst. Folkehelseinstituttet, sammen med </a:t>
            </a:r>
            <a:r>
              <a:rPr lang="nb-NO" b="0" i="0" dirty="0">
                <a:solidFill>
                  <a:srgbClr val="222222"/>
                </a:solidFill>
                <a:effectLst/>
                <a:highlight>
                  <a:srgbClr val="FFFFFF"/>
                </a:highlight>
                <a:latin typeface="Brandon Text"/>
                <a:hlinkClick r:id="rId3" tooltip="Hverdagsglede hos Rådet for psykisk helse"/>
              </a:rPr>
              <a:t>Rådet for psykisk helse</a:t>
            </a:r>
            <a:r>
              <a:rPr lang="nb-NO" b="0" i="0" dirty="0">
                <a:solidFill>
                  <a:srgbClr val="222222"/>
                </a:solidFill>
                <a:effectLst/>
                <a:highlight>
                  <a:srgbClr val="FFFFFF"/>
                </a:highlight>
                <a:latin typeface="Brandon Text"/>
              </a:rPr>
              <a:t> og Helsedirektoratet, har systematisk arbeidet med de fem grepene siden 2010. I regi av Rådet for Psykisk Helse ble det gjennomført et Hverdagsgledeprosjekt i 1600 barnehager, og det ble utviklet en Lykkekatalog. Siden har Rådet for psykisk helse videreutviklet og tilpasset konseptet til ulike målgrupper og formater. Five </a:t>
            </a:r>
            <a:r>
              <a:rPr lang="nb-NO" b="0" i="0" dirty="0" err="1">
                <a:solidFill>
                  <a:srgbClr val="222222"/>
                </a:solidFill>
                <a:effectLst/>
                <a:highlight>
                  <a:srgbClr val="FFFFFF"/>
                </a:highlight>
                <a:latin typeface="Brandon Text"/>
              </a:rPr>
              <a:t>Ways</a:t>
            </a:r>
            <a:r>
              <a:rPr lang="nb-NO" b="0" i="0" dirty="0">
                <a:solidFill>
                  <a:srgbClr val="222222"/>
                </a:solidFill>
                <a:effectLst/>
                <a:highlight>
                  <a:srgbClr val="FFFFFF"/>
                </a:highlight>
                <a:latin typeface="Brandon Text"/>
              </a:rPr>
              <a:t> to </a:t>
            </a:r>
            <a:r>
              <a:rPr lang="nb-NO" b="0" i="0" dirty="0" err="1">
                <a:solidFill>
                  <a:srgbClr val="222222"/>
                </a:solidFill>
                <a:effectLst/>
                <a:highlight>
                  <a:srgbClr val="FFFFFF"/>
                </a:highlight>
                <a:latin typeface="Brandon Text"/>
              </a:rPr>
              <a:t>Wellbeing</a:t>
            </a:r>
            <a:r>
              <a:rPr lang="nb-NO" b="0" i="0" dirty="0">
                <a:solidFill>
                  <a:srgbClr val="222222"/>
                </a:solidFill>
                <a:effectLst/>
                <a:highlight>
                  <a:srgbClr val="FFFFFF"/>
                </a:highlight>
                <a:latin typeface="Brandon Text"/>
              </a:rPr>
              <a:t> (den britiske versjonen) er et populært konsept I Storbritannia og brukes både av </a:t>
            </a:r>
            <a:r>
              <a:rPr lang="nb-NO" b="0" i="0" dirty="0">
                <a:solidFill>
                  <a:srgbClr val="222222"/>
                </a:solidFill>
                <a:effectLst/>
                <a:highlight>
                  <a:srgbClr val="FFFFFF"/>
                </a:highlight>
                <a:latin typeface="Brandon Text"/>
                <a:hlinkClick r:id="rId4" tooltip="Wellbeing - National health service"/>
              </a:rPr>
              <a:t>National Health Service</a:t>
            </a:r>
            <a:r>
              <a:rPr lang="nb-NO" b="0" i="0" dirty="0">
                <a:solidFill>
                  <a:srgbClr val="222222"/>
                </a:solidFill>
                <a:effectLst/>
                <a:highlight>
                  <a:srgbClr val="FFFFFF"/>
                </a:highlight>
                <a:latin typeface="Brandon Text"/>
              </a:rPr>
              <a:t>, </a:t>
            </a:r>
            <a:r>
              <a:rPr lang="nb-NO" b="0" i="0" dirty="0">
                <a:solidFill>
                  <a:srgbClr val="222222"/>
                </a:solidFill>
                <a:effectLst/>
                <a:highlight>
                  <a:srgbClr val="FFFFFF"/>
                </a:highlight>
                <a:latin typeface="Brandon Text"/>
                <a:hlinkClick r:id="rId5" tooltip="Wellbeing - Public health England"/>
              </a:rPr>
              <a:t>Public Health England</a:t>
            </a:r>
            <a:r>
              <a:rPr lang="nb-NO" b="0" i="0" dirty="0">
                <a:solidFill>
                  <a:srgbClr val="222222"/>
                </a:solidFill>
                <a:effectLst/>
                <a:highlight>
                  <a:srgbClr val="FFFFFF"/>
                </a:highlight>
                <a:latin typeface="Brandon Text"/>
              </a:rPr>
              <a:t>, </a:t>
            </a:r>
            <a:r>
              <a:rPr lang="nb-NO" b="0" i="0" dirty="0" err="1">
                <a:solidFill>
                  <a:srgbClr val="222222"/>
                </a:solidFill>
                <a:effectLst/>
                <a:highlight>
                  <a:srgbClr val="FFFFFF"/>
                </a:highlight>
                <a:latin typeface="Brandon Text"/>
                <a:hlinkClick r:id="rId6" tooltip="Wellbeing - What works for wellbeing"/>
              </a:rPr>
              <a:t>What</a:t>
            </a:r>
            <a:r>
              <a:rPr lang="nb-NO" b="0" i="0" dirty="0">
                <a:solidFill>
                  <a:srgbClr val="222222"/>
                </a:solidFill>
                <a:effectLst/>
                <a:highlight>
                  <a:srgbClr val="FFFFFF"/>
                </a:highlight>
                <a:latin typeface="Brandon Text"/>
                <a:hlinkClick r:id="rId6" tooltip="Wellbeing - What works for wellbeing"/>
              </a:rPr>
              <a:t> Works for </a:t>
            </a:r>
            <a:r>
              <a:rPr lang="nb-NO" b="0" i="0" dirty="0" err="1">
                <a:solidFill>
                  <a:srgbClr val="222222"/>
                </a:solidFill>
                <a:effectLst/>
                <a:highlight>
                  <a:srgbClr val="FFFFFF"/>
                </a:highlight>
                <a:latin typeface="Brandon Text"/>
                <a:hlinkClick r:id="rId6" tooltip="Wellbeing - What works for wellbeing"/>
              </a:rPr>
              <a:t>Wellbeing</a:t>
            </a:r>
            <a:r>
              <a:rPr lang="nb-NO" b="0" i="0" dirty="0">
                <a:solidFill>
                  <a:srgbClr val="222222"/>
                </a:solidFill>
                <a:effectLst/>
                <a:highlight>
                  <a:srgbClr val="FFFFFF"/>
                </a:highlight>
                <a:latin typeface="Brandon Text"/>
              </a:rPr>
              <a:t> og </a:t>
            </a:r>
            <a:r>
              <a:rPr lang="nb-NO" b="0" i="0" dirty="0">
                <a:solidFill>
                  <a:srgbClr val="222222"/>
                </a:solidFill>
                <a:effectLst/>
                <a:highlight>
                  <a:srgbClr val="FFFFFF"/>
                </a:highlight>
                <a:latin typeface="Brandon Text"/>
                <a:hlinkClick r:id="rId7" tooltip="Wellbeing - Action for happiness"/>
              </a:rPr>
              <a:t>Action for </a:t>
            </a:r>
            <a:r>
              <a:rPr lang="nb-NO" b="0" i="0" dirty="0" err="1">
                <a:solidFill>
                  <a:srgbClr val="222222"/>
                </a:solidFill>
                <a:effectLst/>
                <a:highlight>
                  <a:srgbClr val="FFFFFF"/>
                </a:highlight>
                <a:latin typeface="Brandon Text"/>
                <a:hlinkClick r:id="rId7" tooltip="Wellbeing - Action for happiness"/>
              </a:rPr>
              <a:t>Happiness</a:t>
            </a:r>
            <a:r>
              <a:rPr lang="nb-NO" b="0" i="0" dirty="0">
                <a:solidFill>
                  <a:srgbClr val="222222"/>
                </a:solidFill>
                <a:effectLst/>
                <a:highlight>
                  <a:srgbClr val="FFFFFF"/>
                </a:highlight>
                <a:latin typeface="Brandon Text"/>
              </a:rPr>
              <a:t>. En rekke andre land bruker også konseptet, som </a:t>
            </a:r>
            <a:r>
              <a:rPr lang="nb-NO" b="0" i="0" dirty="0">
                <a:solidFill>
                  <a:srgbClr val="222222"/>
                </a:solidFill>
                <a:effectLst/>
                <a:highlight>
                  <a:srgbClr val="FFFFFF"/>
                </a:highlight>
                <a:latin typeface="Brandon Text"/>
                <a:hlinkClick r:id="rId8" tooltip="Wellbeing - New Zealand"/>
              </a:rPr>
              <a:t>New Zealand</a:t>
            </a:r>
            <a:r>
              <a:rPr lang="nb-NO" b="0" i="0" dirty="0">
                <a:solidFill>
                  <a:srgbClr val="222222"/>
                </a:solidFill>
                <a:effectLst/>
                <a:highlight>
                  <a:srgbClr val="FFFFFF"/>
                </a:highlight>
                <a:latin typeface="Brandon Text"/>
              </a:rPr>
              <a:t>, </a:t>
            </a:r>
            <a:r>
              <a:rPr lang="nb-NO" b="0" i="0" dirty="0">
                <a:solidFill>
                  <a:srgbClr val="222222"/>
                </a:solidFill>
                <a:effectLst/>
                <a:highlight>
                  <a:srgbClr val="FFFFFF"/>
                </a:highlight>
                <a:latin typeface="Brandon Text"/>
                <a:hlinkClick r:id="rId9" tooltip="Wellbeing - Australia"/>
              </a:rPr>
              <a:t>Australia</a:t>
            </a:r>
            <a:r>
              <a:rPr lang="nb-NO" b="0" i="0" dirty="0">
                <a:solidFill>
                  <a:srgbClr val="222222"/>
                </a:solidFill>
                <a:effectLst/>
                <a:highlight>
                  <a:srgbClr val="FFFFFF"/>
                </a:highlight>
                <a:latin typeface="Brandon Text"/>
              </a:rPr>
              <a:t>, Canada med flere.</a:t>
            </a:r>
          </a:p>
          <a:p>
            <a:pPr algn="l"/>
            <a:r>
              <a:rPr lang="nb-NO" b="0" i="0" dirty="0">
                <a:solidFill>
                  <a:srgbClr val="222222"/>
                </a:solidFill>
                <a:effectLst/>
                <a:highlight>
                  <a:srgbClr val="FFFFFF"/>
                </a:highlight>
                <a:latin typeface="Brandon Text"/>
              </a:rPr>
              <a:t>Med Rådet for psykisk helse i spissen har det vært gjennomført </a:t>
            </a:r>
            <a:r>
              <a:rPr lang="nb-NO" b="0" i="0" dirty="0">
                <a:solidFill>
                  <a:srgbClr val="222222"/>
                </a:solidFill>
                <a:effectLst/>
                <a:highlight>
                  <a:srgbClr val="FFFFFF"/>
                </a:highlight>
                <a:latin typeface="Brandon Text"/>
                <a:hlinkClick r:id="rId10" tooltip="Hverdagsgledekampanjer"/>
              </a:rPr>
              <a:t>Hverdagsgledekampanjer</a:t>
            </a:r>
            <a:r>
              <a:rPr lang="nb-NO" b="0" i="0" dirty="0">
                <a:solidFill>
                  <a:srgbClr val="222222"/>
                </a:solidFill>
                <a:effectLst/>
                <a:highlight>
                  <a:srgbClr val="FFFFFF"/>
                </a:highlight>
                <a:latin typeface="Brandon Text"/>
              </a:rPr>
              <a:t> i hele Norge. Kampanjene har nådd over 2 500 000 personer via sosiale medier. Hverdagsgledens fem får også stor oppmerksomhet i ulike media fra dagspresse til </a:t>
            </a:r>
            <a:r>
              <a:rPr lang="nb-NO" b="0" i="0" dirty="0" err="1">
                <a:solidFill>
                  <a:srgbClr val="222222"/>
                </a:solidFill>
                <a:effectLst/>
                <a:highlight>
                  <a:srgbClr val="FFFFFF"/>
                </a:highlight>
                <a:latin typeface="Brandon Text"/>
                <a:hlinkClick r:id="rId11" tooltip="Podcast om Hverdagsglede"/>
              </a:rPr>
              <a:t>podcaster</a:t>
            </a:r>
            <a:r>
              <a:rPr lang="nb-NO" b="0" i="0" dirty="0">
                <a:solidFill>
                  <a:srgbClr val="222222"/>
                </a:solidFill>
                <a:effectLst/>
                <a:highlight>
                  <a:srgbClr val="FFFFFF"/>
                </a:highlight>
                <a:latin typeface="Brandon Text"/>
              </a:rPr>
              <a:t>. FHI og forskningssenteret </a:t>
            </a:r>
            <a:r>
              <a:rPr lang="nb-NO" b="0" i="0" dirty="0" err="1">
                <a:solidFill>
                  <a:srgbClr val="222222"/>
                </a:solidFill>
                <a:effectLst/>
                <a:highlight>
                  <a:srgbClr val="FFFFFF"/>
                </a:highlight>
                <a:latin typeface="Brandon Text"/>
                <a:hlinkClick r:id="rId12" tooltip="Forskningsenteret Promenta"/>
              </a:rPr>
              <a:t>Promenta</a:t>
            </a:r>
            <a:r>
              <a:rPr lang="nb-NO" b="0" i="0" dirty="0">
                <a:solidFill>
                  <a:srgbClr val="222222"/>
                </a:solidFill>
                <a:effectLst/>
                <a:highlight>
                  <a:srgbClr val="FFFFFF"/>
                </a:highlight>
                <a:latin typeface="Brandon Text"/>
              </a:rPr>
              <a:t> ved Universitetet i Oslo har flere pågående forskningsprosjekter som evaluerer effekter av konkrete tiltak som tar i bruk de fem temaene i ulike sammenhenger og formater, samt for ulike målgrupper. Det er svært viktig at intervensjoner i praksisfeltet evalueres slik at ressursene brukes på tiltak som faktisk virker, og da trengs det preregistrerte store randomiserte kontrollerte studier (Folk &amp; Dunn, 2023). Foreløpige resultater viser at tiltakene har positive effekter på livskvaliteten til deltakerne både for ikke-kliniske og kliniske grupper.</a:t>
            </a:r>
          </a:p>
          <a:p>
            <a:pPr algn="l"/>
            <a:r>
              <a:rPr lang="nb-NO" b="0" i="0" dirty="0">
                <a:solidFill>
                  <a:srgbClr val="222222"/>
                </a:solidFill>
                <a:effectLst/>
                <a:highlight>
                  <a:srgbClr val="FFFFFF"/>
                </a:highlight>
                <a:latin typeface="Brandon Text"/>
              </a:rPr>
              <a:t>Hverdagsgledegrepene kan også benyttes på strukturelt nivå, som en rettesnor for hva lokale og sentrale myndigheter kan legge til rette for slik at befolkningen skal få det bedre. Hverdagsgledens fem er brukt som inspirasjon og kart for folkehelsearbeidet i alle norske fylker og kommuner via Folkehelseinstituttets folkehelseprofiler. I </a:t>
            </a:r>
            <a:r>
              <a:rPr lang="nb-NO" b="0" i="0" dirty="0">
                <a:solidFill>
                  <a:srgbClr val="222222"/>
                </a:solidFill>
                <a:effectLst/>
                <a:highlight>
                  <a:srgbClr val="FFFFFF"/>
                </a:highlight>
                <a:latin typeface="Brandon Text"/>
                <a:hlinkClick r:id="rId13" tooltip="Folkehelseprofil tematekst 2022"/>
              </a:rPr>
              <a:t>folkehelseprofilene for 2022</a:t>
            </a:r>
            <a:r>
              <a:rPr lang="nb-NO" b="0" i="0" dirty="0">
                <a:solidFill>
                  <a:srgbClr val="222222"/>
                </a:solidFill>
                <a:effectLst/>
                <a:highlight>
                  <a:srgbClr val="FFFFFF"/>
                </a:highlight>
                <a:latin typeface="Brandon Text"/>
              </a:rPr>
              <a:t> beskrives hvordan kommunene kan ta i bruk de fem grepene i sitt folkehelsearbeid. Hverdagsgledegrepene har dermed potensial til å fremme livskvaliteten og redusere psykiske og fysiske helseplager i befolkningen gjennom intervensjoner på alle nivåer, </a:t>
            </a:r>
            <a:r>
              <a:rPr lang="nb-NO" b="0" i="0" dirty="0">
                <a:solidFill>
                  <a:srgbClr val="222222"/>
                </a:solidFill>
                <a:effectLst/>
                <a:highlight>
                  <a:srgbClr val="FFFFFF"/>
                </a:highlight>
                <a:latin typeface="Brandon Text"/>
                <a:hlinkClick r:id="rId14" tooltip="Folkehelseprofiler 2022 Tema livskvalitet"/>
              </a:rPr>
              <a:t>fra individnivå til samfunnsnivå</a:t>
            </a:r>
            <a:r>
              <a:rPr lang="nb-NO" b="0" i="0" dirty="0">
                <a:solidFill>
                  <a:srgbClr val="222222"/>
                </a:solidFill>
                <a:effectLst/>
                <a:highlight>
                  <a:srgbClr val="FFFFFF"/>
                </a:highlight>
                <a:latin typeface="Brandon Text"/>
              </a:rPr>
              <a:t>.</a:t>
            </a:r>
          </a:p>
          <a:p>
            <a:endParaRPr lang="nb-NO" dirty="0"/>
          </a:p>
        </p:txBody>
      </p:sp>
      <p:sp>
        <p:nvSpPr>
          <p:cNvPr id="4" name="Plassholder for lysbildenummer 3"/>
          <p:cNvSpPr>
            <a:spLocks noGrp="1"/>
          </p:cNvSpPr>
          <p:nvPr>
            <p:ph type="sldNum" sz="quarter" idx="5"/>
          </p:nvPr>
        </p:nvSpPr>
        <p:spPr/>
        <p:txBody>
          <a:bodyPr/>
          <a:lstStyle/>
          <a:p>
            <a:fld id="{6A8F274E-F3D0-4BB2-ACE6-1642719088C4}" type="slidenum">
              <a:rPr lang="nb-NO" smtClean="0"/>
              <a:t>34</a:t>
            </a:fld>
            <a:endParaRPr lang="nb-NO"/>
          </a:p>
        </p:txBody>
      </p:sp>
    </p:spTree>
    <p:extLst>
      <p:ext uri="{BB962C8B-B14F-4D97-AF65-F5344CB8AC3E}">
        <p14:creationId xmlns:p14="http://schemas.microsoft.com/office/powerpoint/2010/main" val="148903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24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må gis troverdige og tydelige signaler om at omstilling til et lavutslipp </a:t>
            </a:r>
            <a:r>
              <a:rPr lang="nb-NO" dirty="0" err="1"/>
              <a:t>samuinn</a:t>
            </a:r>
            <a:r>
              <a:rPr lang="nb-NO" dirty="0"/>
              <a:t> er førende for politiske beslutninger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2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effectLst/>
                <a:highlight>
                  <a:srgbClr val="FFFFFF"/>
                </a:highlight>
                <a:latin typeface="PublicoText"/>
              </a:rPr>
              <a:t>https://www.aftenposten.no/meninger/kronikk/i/kEBR3B/hvordan-ta-vare-paa-naturen-naar-vi-skal-naa-klimamaalene  </a:t>
            </a:r>
          </a:p>
          <a:p>
            <a:endParaRPr lang="nb-NO" b="0" i="0" u="none" strike="noStrike" dirty="0">
              <a:effectLst/>
              <a:highlight>
                <a:srgbClr val="FFFFFF"/>
              </a:highlight>
              <a:latin typeface="PublicoText"/>
            </a:endParaRPr>
          </a:p>
          <a:p>
            <a:r>
              <a:rPr lang="nb-NO" b="0" i="0" u="none" strike="noStrike" dirty="0">
                <a:effectLst/>
                <a:highlight>
                  <a:srgbClr val="FFFFFF"/>
                </a:highlight>
                <a:latin typeface="PublicoText"/>
              </a:rPr>
              <a:t> Artikkel fra </a:t>
            </a:r>
            <a:r>
              <a:rPr lang="nb-NO" b="0" i="0" dirty="0">
                <a:solidFill>
                  <a:srgbClr val="656565"/>
                </a:solidFill>
                <a:effectLst/>
                <a:highlight>
                  <a:srgbClr val="FFFFFF"/>
                </a:highlight>
                <a:latin typeface="Graphik"/>
              </a:rPr>
              <a:t>22.03.2023</a:t>
            </a:r>
            <a:r>
              <a:rPr lang="nb-NO" b="0" i="0" u="none" strike="noStrike" dirty="0">
                <a:effectLst/>
                <a:highlight>
                  <a:srgbClr val="FFFFFF"/>
                </a:highlight>
                <a:latin typeface="PublicoText"/>
                <a:hlinkClick r:id="rId3"/>
              </a:rPr>
              <a:t> </a:t>
            </a:r>
          </a:p>
          <a:p>
            <a:endParaRPr lang="nb-NO" b="0" i="0" u="none" strike="noStrike" dirty="0">
              <a:effectLst/>
              <a:highlight>
                <a:srgbClr val="FFFFFF"/>
              </a:highlight>
              <a:latin typeface="PublicoText"/>
              <a:hlinkClick r:id="rId3"/>
            </a:endParaRPr>
          </a:p>
          <a:p>
            <a:r>
              <a:rPr lang="nb-NO" b="0" i="0" u="none" strike="noStrike" dirty="0">
                <a:effectLst/>
                <a:highlight>
                  <a:srgbClr val="FFFFFF"/>
                </a:highlight>
                <a:latin typeface="PublicoText"/>
                <a:hlinkClick r:id="rId3"/>
              </a:rPr>
              <a:t>NRK laget en sak</a:t>
            </a:r>
            <a:r>
              <a:rPr lang="nb-NO" b="0" i="0" dirty="0">
                <a:solidFill>
                  <a:srgbClr val="333333"/>
                </a:solidFill>
                <a:effectLst/>
                <a:highlight>
                  <a:srgbClr val="FFFFFF"/>
                </a:highlight>
                <a:latin typeface="PublicoText"/>
              </a:rPr>
              <a:t> om fergefri E39 fra Trondheim til Kristiansand i 2020. Langs veistrekningen ligger hundrevis av karbonholdige myrer, men Statens vegvesen hadde ikke målt hvor store klimagassutslipp som vil komme fra myrene når de blir nedbygget.</a:t>
            </a:r>
          </a:p>
          <a:p>
            <a:endParaRPr lang="nb-NO" b="0" i="0" dirty="0">
              <a:solidFill>
                <a:srgbClr val="333333"/>
              </a:solidFill>
              <a:effectLst/>
              <a:highlight>
                <a:srgbClr val="FFFFFF"/>
              </a:highlight>
              <a:latin typeface="PublicoText"/>
            </a:endParaRPr>
          </a:p>
          <a:p>
            <a:r>
              <a:rPr lang="nb-NO" b="0" i="0" dirty="0">
                <a:solidFill>
                  <a:srgbClr val="333333"/>
                </a:solidFill>
                <a:effectLst/>
                <a:highlight>
                  <a:srgbClr val="FFFFFF"/>
                </a:highlight>
                <a:latin typeface="PublicoText"/>
              </a:rPr>
              <a:t>En </a:t>
            </a:r>
            <a:r>
              <a:rPr lang="nb-NO" b="0" i="0" u="none" strike="noStrike" dirty="0">
                <a:effectLst/>
                <a:highlight>
                  <a:srgbClr val="FFFFFF"/>
                </a:highlight>
                <a:latin typeface="PublicoText"/>
                <a:hlinkClick r:id="rId4"/>
              </a:rPr>
              <a:t>rapport fra Norsk institutt for naturforskning</a:t>
            </a:r>
            <a:r>
              <a:rPr lang="nb-NO" b="0" i="0" dirty="0">
                <a:solidFill>
                  <a:srgbClr val="333333"/>
                </a:solidFill>
                <a:effectLst/>
                <a:highlight>
                  <a:srgbClr val="FFFFFF"/>
                </a:highlight>
                <a:latin typeface="PublicoText"/>
              </a:rPr>
              <a:t> viser at et areal på størrelse med 200.000 fotballbaner er satt av til hyttebygging. Området er nær 1500 kvadratkilometer – fire ganger størrelsen av Mjøsa.</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A86FE54-75A6-1445-AB73-4DA88F0C528E}" type="slidenum">
              <a:rPr lang="nb-NO" smtClean="0"/>
              <a:t>14</a:t>
            </a:fld>
            <a:endParaRPr lang="nb-NO"/>
          </a:p>
        </p:txBody>
      </p:sp>
    </p:spTree>
    <p:extLst>
      <p:ext uri="{BB962C8B-B14F-4D97-AF65-F5344CB8AC3E}">
        <p14:creationId xmlns:p14="http://schemas.microsoft.com/office/powerpoint/2010/main" val="39045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A98C-B560-9B45-95CB-84DE7040E42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39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3,8 i dag</a:t>
            </a:r>
          </a:p>
          <a:p>
            <a:r>
              <a:rPr lang="nb-NO" dirty="0"/>
              <a:t>2,4 i 2050</a:t>
            </a:r>
          </a:p>
        </p:txBody>
      </p:sp>
      <p:sp>
        <p:nvSpPr>
          <p:cNvPr id="4" name="Plassholder for lysbildenummer 3"/>
          <p:cNvSpPr>
            <a:spLocks noGrp="1"/>
          </p:cNvSpPr>
          <p:nvPr>
            <p:ph type="sldNum" sz="quarter" idx="5"/>
          </p:nvPr>
        </p:nvSpPr>
        <p:spPr/>
        <p:txBody>
          <a:bodyPr/>
          <a:lstStyle/>
          <a:p>
            <a:fld id="{6A8F274E-F3D0-4BB2-ACE6-1642719088C4}" type="slidenum">
              <a:rPr lang="nb-NO" smtClean="0"/>
              <a:t>24</a:t>
            </a:fld>
            <a:endParaRPr lang="nb-NO"/>
          </a:p>
        </p:txBody>
      </p:sp>
    </p:spTree>
    <p:extLst>
      <p:ext uri="{BB962C8B-B14F-4D97-AF65-F5344CB8AC3E}">
        <p14:creationId xmlns:p14="http://schemas.microsoft.com/office/powerpoint/2010/main" val="10189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B0A3C-074B-467A-99BA-301A6A20E4B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2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B0A3C-074B-467A-99BA-301A6A20E4B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57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tillegg kommer </a:t>
            </a:r>
            <a:r>
              <a:rPr lang="nb-NO" err="1"/>
              <a:t>BUFETATs</a:t>
            </a:r>
            <a:r>
              <a:rPr lang="nb-NO"/>
              <a:t> og </a:t>
            </a:r>
            <a:r>
              <a:rPr lang="nb-NO" err="1"/>
              <a:t>Ahus</a:t>
            </a:r>
            <a:r>
              <a:rPr lang="nb-NO"/>
              <a:t>` kostnader.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C65C0-5D3B-4BF3-B2B6-6376D602198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10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938112-BB2A-B96B-26B8-12EFFEAD6F6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5FBCB73-851F-9F94-A9D9-0B7C89929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192BA39-AF98-F42A-CA31-1774D50DC60E}"/>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FA7508C7-A702-37FA-2FC4-3429CE1E35B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EF99F3B-1D15-C7EE-7D26-61E18B3C2A6B}"/>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350954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3CD036-B380-CBA5-4176-2D2AC7D7043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1527EA67-63BD-6013-6C20-346C2EB818B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7EA877F-953D-2A00-1D29-699F6A4234A7}"/>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FF5C19C2-E938-4619-D705-3865947BCE6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80E8201-C382-3B3A-C617-44FE155835AB}"/>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2385288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15D64E-080E-286C-1539-42FAC6F186C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78BF05B-96DE-7ABE-9951-8220471CDA3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A8CC0E8-7DAB-B30E-7219-7742DB535D2E}"/>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66D095FA-C017-1AB1-BA06-0E384976F48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DCB959-6B19-D360-00AC-41784FA23668}"/>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202134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2097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6" name="Bilde 8">
            <a:extLst>
              <a:ext uri="{FF2B5EF4-FFF2-40B4-BE49-F238E27FC236}">
                <a16:creationId xmlns:a16="http://schemas.microsoft.com/office/drawing/2014/main" id="{B0FA7D4F-3693-514E-B77F-92679D9BE2A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2100520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Blå bakgrunn m sirkl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pic>
        <p:nvPicPr>
          <p:cNvPr id="5" name="Bilde 8">
            <a:extLst>
              <a:ext uri="{FF2B5EF4-FFF2-40B4-BE49-F238E27FC236}">
                <a16:creationId xmlns:a16="http://schemas.microsoft.com/office/drawing/2014/main" id="{42A137A0-D713-460C-B983-DD07546787B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99359028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137106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m bilde">
    <p:bg>
      <p:bgPr>
        <a:solidFill>
          <a:schemeClr val="lt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513982B-6AEA-4259-876E-EAF94E8B1C5D}"/>
              </a:ext>
            </a:extLst>
          </p:cNvPr>
          <p:cNvSpPr>
            <a:spLocks noGrp="1"/>
          </p:cNvSpPr>
          <p:nvPr>
            <p:ph type="pic" sz="quarter" idx="13" hasCustomPrompt="1"/>
          </p:nvPr>
        </p:nvSpPr>
        <p:spPr>
          <a:xfrm>
            <a:off x="0" y="0"/>
            <a:ext cx="12192000" cy="6856413"/>
          </a:xfrm>
          <a:custGeom>
            <a:avLst/>
            <a:gdLst>
              <a:gd name="connsiteX0" fmla="*/ 0 w 12192000"/>
              <a:gd name="connsiteY0" fmla="*/ 0 h 6856413"/>
              <a:gd name="connsiteX1" fmla="*/ 12192000 w 12192000"/>
              <a:gd name="connsiteY1" fmla="*/ 0 h 6856413"/>
              <a:gd name="connsiteX2" fmla="*/ 10389051 w 12192000"/>
              <a:gd name="connsiteY2" fmla="*/ 1211277 h 6856413"/>
              <a:gd name="connsiteX3" fmla="*/ 8989862 w 12192000"/>
              <a:gd name="connsiteY3" fmla="*/ 2114021 h 6856413"/>
              <a:gd name="connsiteX4" fmla="*/ 8156950 w 12192000"/>
              <a:gd name="connsiteY4" fmla="*/ 2604119 h 6856413"/>
              <a:gd name="connsiteX5" fmla="*/ 6214336 w 12192000"/>
              <a:gd name="connsiteY5" fmla="*/ 2244799 h 6856413"/>
              <a:gd name="connsiteX6" fmla="*/ 3733377 w 12192000"/>
              <a:gd name="connsiteY6" fmla="*/ 3514481 h 6856413"/>
              <a:gd name="connsiteX7" fmla="*/ 2209758 w 12192000"/>
              <a:gd name="connsiteY7" fmla="*/ 4099805 h 6856413"/>
              <a:gd name="connsiteX8" fmla="*/ 1780 w 12192000"/>
              <a:gd name="connsiteY8" fmla="*/ 3284669 h 6856413"/>
              <a:gd name="connsiteX9" fmla="*/ 1780 w 12192000"/>
              <a:gd name="connsiteY9" fmla="*/ 6856285 h 6856413"/>
              <a:gd name="connsiteX10" fmla="*/ 12192000 w 12192000"/>
              <a:gd name="connsiteY10" fmla="*/ 6856285 h 6856413"/>
              <a:gd name="connsiteX11" fmla="*/ 12192000 w 12192000"/>
              <a:gd name="connsiteY11" fmla="*/ 6856413 h 6856413"/>
              <a:gd name="connsiteX12" fmla="*/ 0 w 12192000"/>
              <a:gd name="connsiteY12"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6413">
                <a:moveTo>
                  <a:pt x="0" y="0"/>
                </a:moveTo>
                <a:lnTo>
                  <a:pt x="12192000" y="0"/>
                </a:lnTo>
                <a:cubicBezTo>
                  <a:pt x="11756499" y="410107"/>
                  <a:pt x="11067062" y="1182074"/>
                  <a:pt x="10389051" y="1211277"/>
                </a:cubicBezTo>
                <a:cubicBezTo>
                  <a:pt x="9774526" y="1236671"/>
                  <a:pt x="9422823" y="1352212"/>
                  <a:pt x="8989862" y="2114021"/>
                </a:cubicBezTo>
                <a:cubicBezTo>
                  <a:pt x="8786713" y="2479690"/>
                  <a:pt x="8526428" y="2635861"/>
                  <a:pt x="8156950" y="2604119"/>
                </a:cubicBezTo>
                <a:cubicBezTo>
                  <a:pt x="7787473" y="2572377"/>
                  <a:pt x="7282139" y="2244799"/>
                  <a:pt x="6214336" y="2244799"/>
                </a:cubicBezTo>
                <a:cubicBezTo>
                  <a:pt x="5549023" y="2244799"/>
                  <a:pt x="4944654" y="2421284"/>
                  <a:pt x="3733377" y="3514481"/>
                </a:cubicBezTo>
                <a:cubicBezTo>
                  <a:pt x="3252167" y="3948712"/>
                  <a:pt x="2717631" y="4099805"/>
                  <a:pt x="2209758" y="4099805"/>
                </a:cubicBezTo>
                <a:cubicBezTo>
                  <a:pt x="1063235" y="4099805"/>
                  <a:pt x="1780" y="3284669"/>
                  <a:pt x="1780" y="3284669"/>
                </a:cubicBezTo>
                <a:lnTo>
                  <a:pt x="1780" y="6856285"/>
                </a:lnTo>
                <a:lnTo>
                  <a:pt x="12192000" y="6856285"/>
                </a:lnTo>
                <a:lnTo>
                  <a:pt x="12192000" y="6856413"/>
                </a:lnTo>
                <a:lnTo>
                  <a:pt x="0" y="6856413"/>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a:buNone/>
              <a:defRPr>
                <a:solidFill>
                  <a:schemeClr val="bg1"/>
                </a:solidFill>
              </a:defRPr>
            </a:lvl1pPr>
          </a:lstStyle>
          <a:p>
            <a:r>
              <a:rPr lang="nb-NO" noProof="0"/>
              <a:t>Klikk på ikonet for å skifte bilde eller trykk Sett inn -&gt; Bilder -&gt; Fra fil </a:t>
            </a:r>
          </a:p>
        </p:txBody>
      </p:sp>
      <p:sp>
        <p:nvSpPr>
          <p:cNvPr id="2" name="Title 1">
            <a:extLst>
              <a:ext uri="{FF2B5EF4-FFF2-40B4-BE49-F238E27FC236}">
                <a16:creationId xmlns:a16="http://schemas.microsoft.com/office/drawing/2014/main" id="{845A9474-D26A-4663-9590-375B56E1AAD5}"/>
              </a:ext>
            </a:extLst>
          </p:cNvPr>
          <p:cNvSpPr>
            <a:spLocks noGrp="1"/>
          </p:cNvSpPr>
          <p:nvPr>
            <p:ph type="ctrTitle"/>
          </p:nvPr>
        </p:nvSpPr>
        <p:spPr>
          <a:xfrm>
            <a:off x="1428750" y="4836160"/>
            <a:ext cx="9144000" cy="1767840"/>
          </a:xfrm>
        </p:spPr>
        <p:txBody>
          <a:bodyPr anchor="t"/>
          <a:lstStyle>
            <a:lvl1pPr algn="l">
              <a:defRPr sz="4000"/>
            </a:lvl1pPr>
          </a:lstStyle>
          <a:p>
            <a:r>
              <a:rPr lang="nb-NO" noProof="0"/>
              <a:t>Klikk for å redigere tittelstil</a:t>
            </a:r>
          </a:p>
        </p:txBody>
      </p:sp>
      <p:pic>
        <p:nvPicPr>
          <p:cNvPr id="5" name="Graphic 20">
            <a:extLst>
              <a:ext uri="{FF2B5EF4-FFF2-40B4-BE49-F238E27FC236}">
                <a16:creationId xmlns:a16="http://schemas.microsoft.com/office/drawing/2014/main" id="{60FABA97-A4C1-5E4E-966F-C8BA37429E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95610" y="5665788"/>
            <a:ext cx="1841079" cy="668337"/>
          </a:xfrm>
          <a:prstGeom prst="rect">
            <a:avLst/>
          </a:prstGeom>
        </p:spPr>
      </p:pic>
    </p:spTree>
    <p:extLst>
      <p:ext uri="{BB962C8B-B14F-4D97-AF65-F5344CB8AC3E}">
        <p14:creationId xmlns:p14="http://schemas.microsoft.com/office/powerpoint/2010/main" val="2669283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rside m bilde">
    <p:bg>
      <p:bgPr>
        <a:solidFill>
          <a:schemeClr val="l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2DBD6CE-A53A-4C58-8E11-D7A29976EF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206500"/>
            <a:ext cx="12192000" cy="5651500"/>
          </a:xfrm>
          <a:prstGeom prst="rect">
            <a:avLst/>
          </a:prstGeom>
        </p:spPr>
      </p:pic>
      <p:pic>
        <p:nvPicPr>
          <p:cNvPr id="21" name="Graphic 20">
            <a:extLst>
              <a:ext uri="{FF2B5EF4-FFF2-40B4-BE49-F238E27FC236}">
                <a16:creationId xmlns:a16="http://schemas.microsoft.com/office/drawing/2014/main" id="{1DFCFDD5-C4D1-47DC-9CE6-7107F80447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93282" y="594386"/>
            <a:ext cx="1841079" cy="668337"/>
          </a:xfrm>
          <a:prstGeom prst="rect">
            <a:avLst/>
          </a:prstGeom>
        </p:spPr>
      </p:pic>
      <p:sp>
        <p:nvSpPr>
          <p:cNvPr id="10" name="Title 1">
            <a:extLst>
              <a:ext uri="{FF2B5EF4-FFF2-40B4-BE49-F238E27FC236}">
                <a16:creationId xmlns:a16="http://schemas.microsoft.com/office/drawing/2014/main" id="{D7629A06-801C-41B2-9171-0FE9378FD4D1}"/>
              </a:ext>
            </a:extLst>
          </p:cNvPr>
          <p:cNvSpPr>
            <a:spLocks noGrp="1"/>
          </p:cNvSpPr>
          <p:nvPr>
            <p:ph type="ctrTitle"/>
          </p:nvPr>
        </p:nvSpPr>
        <p:spPr>
          <a:xfrm>
            <a:off x="1441107" y="647219"/>
            <a:ext cx="8160093" cy="1255722"/>
          </a:xfrm>
        </p:spPr>
        <p:txBody>
          <a:bodyPr anchor="t">
            <a:normAutofit/>
          </a:bodyPr>
          <a:lstStyle>
            <a:lvl1pPr algn="l">
              <a:defRPr sz="4000"/>
            </a:lvl1pPr>
          </a:lstStyle>
          <a:p>
            <a:r>
              <a:rPr lang="nb-NO" noProof="0"/>
              <a:t>Klikk for å redigere tittelstil</a:t>
            </a:r>
          </a:p>
        </p:txBody>
      </p:sp>
      <p:sp>
        <p:nvSpPr>
          <p:cNvPr id="6" name="Picture Placeholder 5">
            <a:extLst>
              <a:ext uri="{FF2B5EF4-FFF2-40B4-BE49-F238E27FC236}">
                <a16:creationId xmlns:a16="http://schemas.microsoft.com/office/drawing/2014/main" id="{35E5223A-A4D8-4844-94B0-CDEB60C99A6C}"/>
              </a:ext>
            </a:extLst>
          </p:cNvPr>
          <p:cNvSpPr>
            <a:spLocks noGrp="1"/>
          </p:cNvSpPr>
          <p:nvPr>
            <p:ph type="pic" sz="quarter" idx="10"/>
          </p:nvPr>
        </p:nvSpPr>
        <p:spPr>
          <a:xfrm>
            <a:off x="1441107" y="2014538"/>
            <a:ext cx="9322143" cy="412677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Tree>
    <p:extLst>
      <p:ext uri="{BB962C8B-B14F-4D97-AF65-F5344CB8AC3E}">
        <p14:creationId xmlns:p14="http://schemas.microsoft.com/office/powerpoint/2010/main" val="3732720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side eller kapitteldele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42E9D7-9E73-4E5D-AE25-DD2F842165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F32DF9-5803-41FE-9D91-AC6BE25CD016}"/>
              </a:ext>
            </a:extLst>
          </p:cNvPr>
          <p:cNvSpPr>
            <a:spLocks noGrp="1"/>
          </p:cNvSpPr>
          <p:nvPr>
            <p:ph type="title"/>
          </p:nvPr>
        </p:nvSpPr>
        <p:spPr>
          <a:xfrm>
            <a:off x="1430476" y="2008187"/>
            <a:ext cx="10515600" cy="1325563"/>
          </a:xfrm>
        </p:spPr>
        <p:txBody>
          <a:bodyPr>
            <a:normAutofit/>
          </a:bodyPr>
          <a:lstStyle>
            <a:lvl1pPr>
              <a:defRPr sz="4000"/>
            </a:lvl1pPr>
          </a:lstStyle>
          <a:p>
            <a:r>
              <a:rPr lang="nb-NO" noProof="0"/>
              <a:t>Klikk for å redigere tittelstil</a:t>
            </a:r>
          </a:p>
        </p:txBody>
      </p:sp>
      <p:pic>
        <p:nvPicPr>
          <p:cNvPr id="15" name="Graphic 20">
            <a:extLst>
              <a:ext uri="{FF2B5EF4-FFF2-40B4-BE49-F238E27FC236}">
                <a16:creationId xmlns:a16="http://schemas.microsoft.com/office/drawing/2014/main" id="{1019F237-64F8-C14D-8781-D55DC3ACA7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95610" y="5665788"/>
            <a:ext cx="1841079" cy="668337"/>
          </a:xfrm>
          <a:prstGeom prst="rect">
            <a:avLst/>
          </a:prstGeom>
        </p:spPr>
      </p:pic>
    </p:spTree>
    <p:extLst>
      <p:ext uri="{BB962C8B-B14F-4D97-AF65-F5344CB8AC3E}">
        <p14:creationId xmlns:p14="http://schemas.microsoft.com/office/powerpoint/2010/main" val="396213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side en bo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FC556-01E1-46F0-A622-33752AC7E5EB}"/>
              </a:ext>
            </a:extLst>
          </p:cNvPr>
          <p:cNvSpPr>
            <a:spLocks noGrp="1"/>
          </p:cNvSpPr>
          <p:nvPr>
            <p:ph type="title"/>
          </p:nvPr>
        </p:nvSpPr>
        <p:spPr>
          <a:xfrm>
            <a:off x="1079501" y="491294"/>
            <a:ext cx="10515600" cy="1500187"/>
          </a:xfrm>
        </p:spPr>
        <p:txBody>
          <a:bodyPr anchor="ctr">
            <a:normAutofit/>
          </a:bodyPr>
          <a:lstStyle>
            <a:lvl1pPr>
              <a:defRPr sz="3600"/>
            </a:lvl1pPr>
          </a:lstStyle>
          <a:p>
            <a:r>
              <a:rPr lang="nb-NO" noProof="0"/>
              <a:t>Klikk for å redigere tittelstil</a:t>
            </a:r>
          </a:p>
        </p:txBody>
      </p:sp>
      <p:sp>
        <p:nvSpPr>
          <p:cNvPr id="4" name="Text Placeholder 3">
            <a:extLst>
              <a:ext uri="{FF2B5EF4-FFF2-40B4-BE49-F238E27FC236}">
                <a16:creationId xmlns:a16="http://schemas.microsoft.com/office/drawing/2014/main" id="{401D42C8-C1C2-4A5E-BDA7-0CBADCD56A9A}"/>
              </a:ext>
            </a:extLst>
          </p:cNvPr>
          <p:cNvSpPr>
            <a:spLocks noGrp="1"/>
          </p:cNvSpPr>
          <p:nvPr>
            <p:ph type="body" idx="14"/>
          </p:nvPr>
        </p:nvSpPr>
        <p:spPr>
          <a:xfrm>
            <a:off x="1079500" y="2220048"/>
            <a:ext cx="10515600" cy="244737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12" name="Graphic 9">
            <a:extLst>
              <a:ext uri="{FF2B5EF4-FFF2-40B4-BE49-F238E27FC236}">
                <a16:creationId xmlns:a16="http://schemas.microsoft.com/office/drawing/2014/main" id="{B624DAFA-4B08-5545-83ED-55C7A6F552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8058" y="5192620"/>
            <a:ext cx="5677189" cy="1677736"/>
          </a:xfrm>
          <a:prstGeom prst="rect">
            <a:avLst/>
          </a:prstGeom>
        </p:spPr>
      </p:pic>
      <p:pic>
        <p:nvPicPr>
          <p:cNvPr id="13" name="Graphic 3">
            <a:extLst>
              <a:ext uri="{FF2B5EF4-FFF2-40B4-BE49-F238E27FC236}">
                <a16:creationId xmlns:a16="http://schemas.microsoft.com/office/drawing/2014/main" id="{F1B52EAE-4DFA-B24E-9497-D8908F6D1E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15713" y="6037388"/>
            <a:ext cx="423863" cy="543075"/>
          </a:xfrm>
          <a:prstGeom prst="rect">
            <a:avLst/>
          </a:prstGeom>
        </p:spPr>
      </p:pic>
    </p:spTree>
    <p:extLst>
      <p:ext uri="{BB962C8B-B14F-4D97-AF65-F5344CB8AC3E}">
        <p14:creationId xmlns:p14="http://schemas.microsoft.com/office/powerpoint/2010/main" val="87603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720309-B926-A81F-DB0E-86D43D2F40B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F96BE95-C4F9-B0FD-6686-112DA32D2A1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532531-6887-6CE2-F205-6478F8634E05}"/>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7E0115E1-CCB9-26C2-3DC5-D1800CEF050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F2B2D84-4A61-3286-E61E-161781F994AD}"/>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1281291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A575C6-2A99-405E-9094-01AB033997AD}"/>
              </a:ext>
            </a:extLst>
          </p:cNvPr>
          <p:cNvSpPr>
            <a:spLocks noGrp="1"/>
          </p:cNvSpPr>
          <p:nvPr>
            <p:ph type="title"/>
          </p:nvPr>
        </p:nvSpPr>
        <p:spPr>
          <a:xfrm>
            <a:off x="1079501" y="491294"/>
            <a:ext cx="10515600" cy="1500187"/>
          </a:xfrm>
        </p:spPr>
        <p:txBody>
          <a:bodyPr anchor="ctr">
            <a:normAutofit/>
          </a:bodyPr>
          <a:lstStyle>
            <a:lvl1pPr>
              <a:defRPr sz="3600"/>
            </a:lvl1pPr>
          </a:lstStyle>
          <a:p>
            <a:r>
              <a:rPr lang="nb-NO" noProof="0"/>
              <a:t>Klikk for å redigere tittelstil</a:t>
            </a:r>
          </a:p>
        </p:txBody>
      </p:sp>
      <p:sp>
        <p:nvSpPr>
          <p:cNvPr id="6" name="Text Placeholder 3">
            <a:extLst>
              <a:ext uri="{FF2B5EF4-FFF2-40B4-BE49-F238E27FC236}">
                <a16:creationId xmlns:a16="http://schemas.microsoft.com/office/drawing/2014/main" id="{FFF5A577-4093-4314-B9EE-472C40B0D180}"/>
              </a:ext>
            </a:extLst>
          </p:cNvPr>
          <p:cNvSpPr>
            <a:spLocks noGrp="1"/>
          </p:cNvSpPr>
          <p:nvPr>
            <p:ph type="body" idx="14"/>
          </p:nvPr>
        </p:nvSpPr>
        <p:spPr>
          <a:xfrm>
            <a:off x="1079500" y="2220048"/>
            <a:ext cx="10515600" cy="3249609"/>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8" name="Graphic 3">
            <a:extLst>
              <a:ext uri="{FF2B5EF4-FFF2-40B4-BE49-F238E27FC236}">
                <a16:creationId xmlns:a16="http://schemas.microsoft.com/office/drawing/2014/main" id="{182051F9-DC4F-724F-B9A6-BC9D609AD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15713" y="6037388"/>
            <a:ext cx="423863" cy="543075"/>
          </a:xfrm>
          <a:prstGeom prst="rect">
            <a:avLst/>
          </a:prstGeom>
        </p:spPr>
      </p:pic>
    </p:spTree>
    <p:extLst>
      <p:ext uri="{BB962C8B-B14F-4D97-AF65-F5344CB8AC3E}">
        <p14:creationId xmlns:p14="http://schemas.microsoft.com/office/powerpoint/2010/main" val="147490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side to boks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7EE76-B15E-4753-A974-AE013B9CEF50}"/>
              </a:ext>
            </a:extLst>
          </p:cNvPr>
          <p:cNvSpPr>
            <a:spLocks noGrp="1"/>
          </p:cNvSpPr>
          <p:nvPr>
            <p:ph sz="quarter" idx="14"/>
          </p:nvPr>
        </p:nvSpPr>
        <p:spPr>
          <a:xfrm>
            <a:off x="1079502" y="2220045"/>
            <a:ext cx="4828319" cy="3249612"/>
          </a:xfrm>
          <a:prstGeom prst="rect">
            <a:avLst/>
          </a:prstGeom>
        </p:spPr>
        <p:txBody>
          <a:bodyPr lIns="0" tIns="0" rIns="0" bIns="0"/>
          <a:lstStyle>
            <a:lvl1pPr>
              <a:defRPr sz="22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a:extLst>
              <a:ext uri="{FF2B5EF4-FFF2-40B4-BE49-F238E27FC236}">
                <a16:creationId xmlns:a16="http://schemas.microsoft.com/office/drawing/2014/main" id="{360B7F2B-9E60-4CF9-AD73-6D076355D031}"/>
              </a:ext>
            </a:extLst>
          </p:cNvPr>
          <p:cNvSpPr>
            <a:spLocks noGrp="1"/>
          </p:cNvSpPr>
          <p:nvPr>
            <p:ph sz="quarter" idx="15"/>
          </p:nvPr>
        </p:nvSpPr>
        <p:spPr>
          <a:xfrm>
            <a:off x="6096000" y="2220045"/>
            <a:ext cx="5499100" cy="3249612"/>
          </a:xfrm>
          <a:prstGeom prst="rect">
            <a:avLst/>
          </a:prstGeom>
        </p:spPr>
        <p:txBody>
          <a:bodyPr lIns="0" tIns="0" rIns="0" bIns="0"/>
          <a:lstStyle>
            <a:lvl1pPr>
              <a:defRPr sz="22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01D5C412-C24C-4F89-ADA3-650872E5CB9A}"/>
              </a:ext>
            </a:extLst>
          </p:cNvPr>
          <p:cNvSpPr>
            <a:spLocks noGrp="1"/>
          </p:cNvSpPr>
          <p:nvPr>
            <p:ph type="title"/>
          </p:nvPr>
        </p:nvSpPr>
        <p:spPr>
          <a:xfrm>
            <a:off x="1079501" y="491294"/>
            <a:ext cx="10515600" cy="1500187"/>
          </a:xfrm>
        </p:spPr>
        <p:txBody>
          <a:bodyPr anchor="ctr">
            <a:normAutofit/>
          </a:bodyPr>
          <a:lstStyle>
            <a:lvl1pPr>
              <a:defRPr sz="3600"/>
            </a:lvl1pPr>
          </a:lstStyle>
          <a:p>
            <a:r>
              <a:rPr lang="nb-NO" noProof="0"/>
              <a:t>Klikk for å redigere tittelstil</a:t>
            </a:r>
          </a:p>
        </p:txBody>
      </p:sp>
      <p:pic>
        <p:nvPicPr>
          <p:cNvPr id="23" name="Graphic 3">
            <a:extLst>
              <a:ext uri="{FF2B5EF4-FFF2-40B4-BE49-F238E27FC236}">
                <a16:creationId xmlns:a16="http://schemas.microsoft.com/office/drawing/2014/main" id="{60FCDF2D-30CD-7F41-BF0A-F006DEE4FD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15713" y="6037388"/>
            <a:ext cx="423863" cy="543075"/>
          </a:xfrm>
          <a:prstGeom prst="rect">
            <a:avLst/>
          </a:prstGeom>
        </p:spPr>
      </p:pic>
    </p:spTree>
    <p:extLst>
      <p:ext uri="{BB962C8B-B14F-4D97-AF65-F5344CB8AC3E}">
        <p14:creationId xmlns:p14="http://schemas.microsoft.com/office/powerpoint/2010/main" val="741350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ide m punktliste og bølgebil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C367478-5431-4866-A6C7-9349560391FB}"/>
              </a:ext>
            </a:extLst>
          </p:cNvPr>
          <p:cNvSpPr>
            <a:spLocks noGrp="1"/>
          </p:cNvSpPr>
          <p:nvPr>
            <p:ph type="pic" sz="quarter" idx="14" hasCustomPrompt="1"/>
          </p:nvPr>
        </p:nvSpPr>
        <p:spPr>
          <a:xfrm>
            <a:off x="6468722" y="-4763"/>
            <a:ext cx="5723278" cy="6861176"/>
          </a:xfrm>
          <a:custGeom>
            <a:avLst/>
            <a:gdLst>
              <a:gd name="connsiteX0" fmla="*/ 1161927 w 5723278"/>
              <a:gd name="connsiteY0" fmla="*/ 0 h 6861176"/>
              <a:gd name="connsiteX1" fmla="*/ 5723278 w 5723278"/>
              <a:gd name="connsiteY1" fmla="*/ 0 h 6861176"/>
              <a:gd name="connsiteX2" fmla="*/ 5723278 w 5723278"/>
              <a:gd name="connsiteY2" fmla="*/ 6861176 h 6861176"/>
              <a:gd name="connsiteX3" fmla="*/ 262138 w 5723278"/>
              <a:gd name="connsiteY3" fmla="*/ 6861176 h 6861176"/>
              <a:gd name="connsiteX4" fmla="*/ 198949 w 5723278"/>
              <a:gd name="connsiteY4" fmla="*/ 6652943 h 6861176"/>
              <a:gd name="connsiteX5" fmla="*/ 168564 w 5723278"/>
              <a:gd name="connsiteY5" fmla="*/ 4349949 h 6861176"/>
              <a:gd name="connsiteX6" fmla="*/ 1336635 w 5723278"/>
              <a:gd name="connsiteY6" fmla="*/ 2068462 h 6861176"/>
              <a:gd name="connsiteX7" fmla="*/ 1627699 w 5723278"/>
              <a:gd name="connsiteY7" fmla="*/ 1136801 h 6861176"/>
              <a:gd name="connsiteX8" fmla="*/ 1263593 w 5723278"/>
              <a:gd name="connsiteY8" fmla="*/ 112081 h 68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3278" h="6861176">
                <a:moveTo>
                  <a:pt x="1161927" y="0"/>
                </a:moveTo>
                <a:lnTo>
                  <a:pt x="5723278" y="0"/>
                </a:lnTo>
                <a:lnTo>
                  <a:pt x="5723278" y="6861176"/>
                </a:lnTo>
                <a:lnTo>
                  <a:pt x="262138" y="6861176"/>
                </a:lnTo>
                <a:lnTo>
                  <a:pt x="198949" y="6652943"/>
                </a:lnTo>
                <a:cubicBezTo>
                  <a:pt x="-94925" y="5630159"/>
                  <a:pt x="-26856" y="4993405"/>
                  <a:pt x="168564" y="4349949"/>
                </a:cubicBezTo>
                <a:cubicBezTo>
                  <a:pt x="533348" y="3146290"/>
                  <a:pt x="1121832" y="2407825"/>
                  <a:pt x="1336635" y="2068462"/>
                </a:cubicBezTo>
                <a:cubicBezTo>
                  <a:pt x="1551438" y="1730369"/>
                  <a:pt x="1622615" y="1535903"/>
                  <a:pt x="1627699" y="1136801"/>
                </a:cubicBezTo>
                <a:cubicBezTo>
                  <a:pt x="1632149" y="788700"/>
                  <a:pt x="1490628" y="392915"/>
                  <a:pt x="1263593" y="112081"/>
                </a:cubicBez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noProof="0"/>
              <a:t>Klikk på ikonet for å skifte bilde eller trykk Sett inn -&gt; Bilder -&gt; Fra fil </a:t>
            </a:r>
          </a:p>
        </p:txBody>
      </p:sp>
      <p:sp>
        <p:nvSpPr>
          <p:cNvPr id="6" name="Content Placeholder 2">
            <a:extLst>
              <a:ext uri="{FF2B5EF4-FFF2-40B4-BE49-F238E27FC236}">
                <a16:creationId xmlns:a16="http://schemas.microsoft.com/office/drawing/2014/main" id="{F7FF3C65-F0BE-47BF-A162-A2DA2CD94855}"/>
              </a:ext>
            </a:extLst>
          </p:cNvPr>
          <p:cNvSpPr>
            <a:spLocks noGrp="1"/>
          </p:cNvSpPr>
          <p:nvPr>
            <p:ph sz="half" idx="15"/>
          </p:nvPr>
        </p:nvSpPr>
        <p:spPr>
          <a:xfrm>
            <a:off x="1077704" y="2220045"/>
            <a:ext cx="5181600" cy="3942630"/>
          </a:xfrm>
        </p:spPr>
        <p:txBody>
          <a:bodyPr>
            <a:normAutofit/>
          </a:bodyPr>
          <a:lstStyle>
            <a:lvl1pPr>
              <a:defRPr sz="2200"/>
            </a:lvl1pPr>
            <a:lvl2pPr>
              <a:defRPr sz="2200"/>
            </a:lvl2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5" name="Title 1">
            <a:extLst>
              <a:ext uri="{FF2B5EF4-FFF2-40B4-BE49-F238E27FC236}">
                <a16:creationId xmlns:a16="http://schemas.microsoft.com/office/drawing/2014/main" id="{07669A33-C653-4A27-95B1-B78CFF0C5E14}"/>
              </a:ext>
            </a:extLst>
          </p:cNvPr>
          <p:cNvSpPr>
            <a:spLocks noGrp="1"/>
          </p:cNvSpPr>
          <p:nvPr>
            <p:ph type="title"/>
          </p:nvPr>
        </p:nvSpPr>
        <p:spPr>
          <a:xfrm>
            <a:off x="1079501" y="491294"/>
            <a:ext cx="5941059" cy="1500187"/>
          </a:xfrm>
        </p:spPr>
        <p:txBody>
          <a:bodyPr anchor="ctr">
            <a:normAutofit/>
          </a:bodyPr>
          <a:lstStyle>
            <a:lvl1pPr>
              <a:defRPr sz="3600"/>
            </a:lvl1pPr>
          </a:lstStyle>
          <a:p>
            <a:r>
              <a:rPr lang="nb-NO" noProof="0"/>
              <a:t>Klikk for å redigere tittelstil</a:t>
            </a:r>
          </a:p>
        </p:txBody>
      </p:sp>
    </p:spTree>
    <p:extLst>
      <p:ext uri="{BB962C8B-B14F-4D97-AF65-F5344CB8AC3E}">
        <p14:creationId xmlns:p14="http://schemas.microsoft.com/office/powerpoint/2010/main" val="3221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side m punktliste og langt bil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A1492D0-1B9C-4BAE-92EC-07665C386F32}"/>
              </a:ext>
            </a:extLst>
          </p:cNvPr>
          <p:cNvSpPr>
            <a:spLocks noGrp="1"/>
          </p:cNvSpPr>
          <p:nvPr>
            <p:ph type="pic" sz="quarter" idx="14" hasCustomPrompt="1"/>
          </p:nvPr>
        </p:nvSpPr>
        <p:spPr>
          <a:xfrm>
            <a:off x="7696200" y="0"/>
            <a:ext cx="4495800" cy="6858000"/>
          </a:xfrm>
        </p:spPr>
        <p:txBody>
          <a:bodyPr/>
          <a:lstStyle>
            <a:lvl1pPr marL="0" indent="0">
              <a:buNone/>
              <a:defRPr/>
            </a:lvl1pPr>
          </a:lstStyle>
          <a:p>
            <a:r>
              <a:rPr lang="nb-NO" noProof="0"/>
              <a:t>Klikk på ikonet for å skifte bilde eller trykk Sett inn -&gt; Bilder -&gt; Fra fil </a:t>
            </a:r>
          </a:p>
          <a:p>
            <a:endParaRPr lang="en-GB"/>
          </a:p>
        </p:txBody>
      </p:sp>
      <p:sp>
        <p:nvSpPr>
          <p:cNvPr id="5" name="Title 1">
            <a:extLst>
              <a:ext uri="{FF2B5EF4-FFF2-40B4-BE49-F238E27FC236}">
                <a16:creationId xmlns:a16="http://schemas.microsoft.com/office/drawing/2014/main" id="{C6DB4191-AE80-4391-B99B-E1A67F4511A2}"/>
              </a:ext>
            </a:extLst>
          </p:cNvPr>
          <p:cNvSpPr>
            <a:spLocks noGrp="1"/>
          </p:cNvSpPr>
          <p:nvPr>
            <p:ph type="title"/>
          </p:nvPr>
        </p:nvSpPr>
        <p:spPr>
          <a:xfrm>
            <a:off x="1079501" y="491294"/>
            <a:ext cx="5920739" cy="1500187"/>
          </a:xfrm>
        </p:spPr>
        <p:txBody>
          <a:bodyPr anchor="ctr">
            <a:normAutofit/>
          </a:bodyPr>
          <a:lstStyle>
            <a:lvl1pPr>
              <a:defRPr sz="3600"/>
            </a:lvl1pPr>
          </a:lstStyle>
          <a:p>
            <a:r>
              <a:rPr lang="nb-NO" noProof="0"/>
              <a:t>Klikk for å redigere tittelstil</a:t>
            </a:r>
          </a:p>
        </p:txBody>
      </p:sp>
      <p:sp>
        <p:nvSpPr>
          <p:cNvPr id="6" name="Content Placeholder 2">
            <a:extLst>
              <a:ext uri="{FF2B5EF4-FFF2-40B4-BE49-F238E27FC236}">
                <a16:creationId xmlns:a16="http://schemas.microsoft.com/office/drawing/2014/main" id="{27D76C7F-65DC-456B-84B2-57E6BD875320}"/>
              </a:ext>
            </a:extLst>
          </p:cNvPr>
          <p:cNvSpPr>
            <a:spLocks noGrp="1"/>
          </p:cNvSpPr>
          <p:nvPr>
            <p:ph sz="half" idx="15"/>
          </p:nvPr>
        </p:nvSpPr>
        <p:spPr>
          <a:xfrm>
            <a:off x="1077704" y="2220045"/>
            <a:ext cx="5181600" cy="3942630"/>
          </a:xfrm>
        </p:spPr>
        <p:txBody>
          <a:bodyPr>
            <a:normAutofit/>
          </a:bodyPr>
          <a:lstStyle>
            <a:lvl1pPr>
              <a:defRPr sz="2200"/>
            </a:lvl1pPr>
            <a:lvl2pPr>
              <a:defRPr sz="2200"/>
            </a:lvl2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Tree>
    <p:extLst>
      <p:ext uri="{BB962C8B-B14F-4D97-AF65-F5344CB8AC3E}">
        <p14:creationId xmlns:p14="http://schemas.microsoft.com/office/powerpoint/2010/main" val="366693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side m punktliste og lite bilde">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BE437639-6CF0-42DE-B518-73BD72789C65}"/>
              </a:ext>
            </a:extLst>
          </p:cNvPr>
          <p:cNvSpPr>
            <a:spLocks noGrp="1"/>
          </p:cNvSpPr>
          <p:nvPr>
            <p:ph type="pic" sz="quarter" idx="15" hasCustomPrompt="1"/>
          </p:nvPr>
        </p:nvSpPr>
        <p:spPr>
          <a:xfrm>
            <a:off x="5762624" y="2220045"/>
            <a:ext cx="5762625" cy="3942630"/>
          </a:xfrm>
        </p:spPr>
        <p:txBody>
          <a:bodyPr/>
          <a:lstStyle>
            <a:lvl1pPr marL="0" indent="0">
              <a:buNone/>
              <a:defRPr/>
            </a:lvl1pPr>
          </a:lstStyle>
          <a:p>
            <a:r>
              <a:rPr lang="nb-NO" noProof="0"/>
              <a:t>Klikk på ikonet for å skifte bilde eller trykk Sett inn -&gt; Bilder -&gt; Fra fil </a:t>
            </a:r>
          </a:p>
          <a:p>
            <a:endParaRPr lang="en-GB"/>
          </a:p>
        </p:txBody>
      </p:sp>
      <p:sp>
        <p:nvSpPr>
          <p:cNvPr id="4" name="Text Placeholder 3">
            <a:extLst>
              <a:ext uri="{FF2B5EF4-FFF2-40B4-BE49-F238E27FC236}">
                <a16:creationId xmlns:a16="http://schemas.microsoft.com/office/drawing/2014/main" id="{8981B978-9D2D-4616-B2B6-40523E64D7AB}"/>
              </a:ext>
            </a:extLst>
          </p:cNvPr>
          <p:cNvSpPr>
            <a:spLocks noGrp="1"/>
          </p:cNvSpPr>
          <p:nvPr>
            <p:ph type="body" sz="quarter" idx="16" hasCustomPrompt="1"/>
          </p:nvPr>
        </p:nvSpPr>
        <p:spPr>
          <a:xfrm>
            <a:off x="11415714" y="6037388"/>
            <a:ext cx="423863" cy="54307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a:t> </a:t>
            </a:r>
            <a:endParaRPr lang="en-US"/>
          </a:p>
        </p:txBody>
      </p:sp>
      <p:sp>
        <p:nvSpPr>
          <p:cNvPr id="6" name="Title 1">
            <a:extLst>
              <a:ext uri="{FF2B5EF4-FFF2-40B4-BE49-F238E27FC236}">
                <a16:creationId xmlns:a16="http://schemas.microsoft.com/office/drawing/2014/main" id="{4857CD1C-5906-421F-909C-C9B7504FD819}"/>
              </a:ext>
            </a:extLst>
          </p:cNvPr>
          <p:cNvSpPr>
            <a:spLocks noGrp="1"/>
          </p:cNvSpPr>
          <p:nvPr>
            <p:ph type="title"/>
          </p:nvPr>
        </p:nvSpPr>
        <p:spPr>
          <a:xfrm>
            <a:off x="1079501" y="491294"/>
            <a:ext cx="5941059" cy="1500187"/>
          </a:xfrm>
        </p:spPr>
        <p:txBody>
          <a:bodyPr anchor="ctr">
            <a:normAutofit/>
          </a:bodyPr>
          <a:lstStyle>
            <a:lvl1pPr>
              <a:defRPr sz="3600"/>
            </a:lvl1pPr>
          </a:lstStyle>
          <a:p>
            <a:r>
              <a:rPr lang="nb-NO" noProof="0"/>
              <a:t>Klikk for å redigere tittelstil</a:t>
            </a:r>
          </a:p>
        </p:txBody>
      </p:sp>
      <p:sp>
        <p:nvSpPr>
          <p:cNvPr id="7" name="Content Placeholder 2">
            <a:extLst>
              <a:ext uri="{FF2B5EF4-FFF2-40B4-BE49-F238E27FC236}">
                <a16:creationId xmlns:a16="http://schemas.microsoft.com/office/drawing/2014/main" id="{ED3103FB-7785-4BF2-B284-8D12B8130B2B}"/>
              </a:ext>
            </a:extLst>
          </p:cNvPr>
          <p:cNvSpPr>
            <a:spLocks noGrp="1"/>
          </p:cNvSpPr>
          <p:nvPr>
            <p:ph sz="half" idx="17"/>
          </p:nvPr>
        </p:nvSpPr>
        <p:spPr>
          <a:xfrm>
            <a:off x="1077704" y="2220045"/>
            <a:ext cx="4503946" cy="3942630"/>
          </a:xfrm>
        </p:spPr>
        <p:txBody>
          <a:bodyPr>
            <a:normAutofit/>
          </a:bodyPr>
          <a:lstStyle>
            <a:lvl1pPr>
              <a:defRPr sz="2200"/>
            </a:lvl1pPr>
            <a:lvl2pPr>
              <a:defRPr sz="2200"/>
            </a:lvl2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Tree>
    <p:extLst>
      <p:ext uri="{BB962C8B-B14F-4D97-AF65-F5344CB8AC3E}">
        <p14:creationId xmlns:p14="http://schemas.microsoft.com/office/powerpoint/2010/main" val="2726960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tatside med log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3A0217-ADAC-43A7-B20B-1CE7909E377E}"/>
              </a:ext>
            </a:extLst>
          </p:cNvPr>
          <p:cNvSpPr>
            <a:spLocks noGrp="1"/>
          </p:cNvSpPr>
          <p:nvPr>
            <p:ph type="pic" sz="quarter" idx="10" hasCustomPrompt="1"/>
          </p:nvPr>
        </p:nvSpPr>
        <p:spPr>
          <a:xfrm>
            <a:off x="0" y="0"/>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buNone/>
              <a:defRPr>
                <a:solidFill>
                  <a:schemeClr val="bg1"/>
                </a:solidFill>
              </a:defRPr>
            </a:lvl1pPr>
          </a:lstStyle>
          <a:p>
            <a:r>
              <a:rPr lang="nb-NO" noProof="0"/>
              <a:t>Trykk Sett inn -&gt; Bilder -&gt; Fra fil for å endre eller legge inn bilde</a:t>
            </a:r>
          </a:p>
          <a:p>
            <a:endParaRPr lang="en-GB"/>
          </a:p>
        </p:txBody>
      </p:sp>
      <p:sp>
        <p:nvSpPr>
          <p:cNvPr id="3" name="Plassholder for tekst 2">
            <a:extLst>
              <a:ext uri="{FF2B5EF4-FFF2-40B4-BE49-F238E27FC236}">
                <a16:creationId xmlns:a16="http://schemas.microsoft.com/office/drawing/2014/main" id="{B6E6B260-A599-46C9-A84D-C7FF6EA2B750}"/>
              </a:ext>
            </a:extLst>
          </p:cNvPr>
          <p:cNvSpPr>
            <a:spLocks noGrp="1"/>
          </p:cNvSpPr>
          <p:nvPr>
            <p:ph type="body" sz="quarter" idx="11" hasCustomPrompt="1"/>
          </p:nvPr>
        </p:nvSpPr>
        <p:spPr>
          <a:xfrm>
            <a:off x="6457950" y="4972050"/>
            <a:ext cx="5746050" cy="1885950"/>
          </a:xfrm>
          <a:blipFill dpi="0" rotWithShape="1">
            <a:blip r:embed="rId3">
              <a:extLst>
                <a:ext uri="{28A0092B-C50C-407E-A947-70E740481C1C}">
                  <a14:useLocalDpi xmlns:a14="http://schemas.microsoft.com/office/drawing/2010/main" val="0"/>
                </a:ext>
              </a:extLst>
            </a:blip>
            <a:srcRect/>
            <a:stretch>
              <a:fillRect l="-112494" t="-263636" r="105"/>
            </a:stretch>
          </a:blipFill>
        </p:spPr>
        <p:txBody>
          <a:bodyPr/>
          <a:lstStyle>
            <a:lvl1pPr marL="0" indent="0">
              <a:buNone/>
              <a:defRPr/>
            </a:lvl1pPr>
          </a:lstStyle>
          <a:p>
            <a:pPr lvl="0"/>
            <a:r>
              <a:rPr lang="nb-NO"/>
              <a:t> </a:t>
            </a:r>
          </a:p>
        </p:txBody>
      </p:sp>
      <p:sp>
        <p:nvSpPr>
          <p:cNvPr id="23" name="Title 22">
            <a:extLst>
              <a:ext uri="{FF2B5EF4-FFF2-40B4-BE49-F238E27FC236}">
                <a16:creationId xmlns:a16="http://schemas.microsoft.com/office/drawing/2014/main" id="{30EC5EF3-DC18-4719-B157-42E93356264F}"/>
              </a:ext>
            </a:extLst>
          </p:cNvPr>
          <p:cNvSpPr>
            <a:spLocks noGrp="1"/>
          </p:cNvSpPr>
          <p:nvPr>
            <p:ph type="title"/>
          </p:nvPr>
        </p:nvSpPr>
        <p:spPr>
          <a:xfrm>
            <a:off x="3257406" y="2146301"/>
            <a:ext cx="5677188" cy="2501900"/>
          </a:xfrm>
        </p:spPr>
        <p:txBody>
          <a:bodyPr anchor="t">
            <a:normAutofit/>
          </a:bodyPr>
          <a:lstStyle>
            <a:lvl1pPr algn="l">
              <a:defRPr sz="3600" b="1" i="0">
                <a:solidFill>
                  <a:schemeClr val="bg1"/>
                </a:solidFill>
              </a:defRPr>
            </a:lvl1pPr>
          </a:lstStyle>
          <a:p>
            <a:r>
              <a:rPr lang="nb-NO" noProof="0"/>
              <a:t>Klikk for å redigere tittelstil</a:t>
            </a:r>
          </a:p>
        </p:txBody>
      </p:sp>
    </p:spTree>
    <p:extLst>
      <p:ext uri="{BB962C8B-B14F-4D97-AF65-F5344CB8AC3E}">
        <p14:creationId xmlns:p14="http://schemas.microsoft.com/office/powerpoint/2010/main" val="2128650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tatside uten log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3A0217-ADAC-43A7-B20B-1CE7909E377E}"/>
              </a:ext>
            </a:extLst>
          </p:cNvPr>
          <p:cNvSpPr>
            <a:spLocks noGrp="1"/>
          </p:cNvSpPr>
          <p:nvPr>
            <p:ph type="pic" sz="quarter" idx="10" hasCustomPrompt="1"/>
          </p:nvPr>
        </p:nvSpPr>
        <p:spPr>
          <a:xfrm>
            <a:off x="0" y="0"/>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buNone/>
              <a:defRPr>
                <a:solidFill>
                  <a:schemeClr val="bg1"/>
                </a:solidFill>
              </a:defRPr>
            </a:lvl1pPr>
          </a:lstStyle>
          <a:p>
            <a:pPr marL="261938" marR="0" lvl="0" indent="-261938" algn="l" defTabSz="914400" rtl="0" eaLnBrk="1" fontAlgn="auto" latinLnBrk="0" hangingPunct="1">
              <a:lnSpc>
                <a:spcPct val="90000"/>
              </a:lnSpc>
              <a:spcBef>
                <a:spcPts val="600"/>
              </a:spcBef>
              <a:spcAft>
                <a:spcPts val="0"/>
              </a:spcAft>
              <a:buClr>
                <a:schemeClr val="accent1"/>
              </a:buClr>
              <a:buSzTx/>
              <a:buFontTx/>
              <a:buNone/>
              <a:tabLst/>
              <a:defRPr/>
            </a:pPr>
            <a:r>
              <a:rPr lang="nb-NO" noProof="0"/>
              <a:t>Trykk Sett inn -&gt; Bilder -&gt; Fra fil for å endre eller legge inn bilde</a:t>
            </a:r>
          </a:p>
          <a:p>
            <a:endParaRPr lang="en-GB"/>
          </a:p>
        </p:txBody>
      </p:sp>
      <p:sp>
        <p:nvSpPr>
          <p:cNvPr id="23" name="Title 22">
            <a:extLst>
              <a:ext uri="{FF2B5EF4-FFF2-40B4-BE49-F238E27FC236}">
                <a16:creationId xmlns:a16="http://schemas.microsoft.com/office/drawing/2014/main" id="{30EC5EF3-DC18-4719-B157-42E93356264F}"/>
              </a:ext>
            </a:extLst>
          </p:cNvPr>
          <p:cNvSpPr>
            <a:spLocks noGrp="1"/>
          </p:cNvSpPr>
          <p:nvPr>
            <p:ph type="title"/>
          </p:nvPr>
        </p:nvSpPr>
        <p:spPr>
          <a:xfrm>
            <a:off x="3257406" y="2146301"/>
            <a:ext cx="5677188" cy="2501900"/>
          </a:xfrm>
        </p:spPr>
        <p:txBody>
          <a:bodyPr anchor="t">
            <a:normAutofit/>
          </a:bodyPr>
          <a:lstStyle>
            <a:lvl1pPr algn="l">
              <a:defRPr sz="3600" b="1" i="0">
                <a:solidFill>
                  <a:schemeClr val="bg1"/>
                </a:solidFill>
              </a:defRPr>
            </a:lvl1pPr>
          </a:lstStyle>
          <a:p>
            <a:r>
              <a:rPr lang="nb-NO" noProof="0"/>
              <a:t>Klikk for å redigere tittelstil</a:t>
            </a:r>
          </a:p>
        </p:txBody>
      </p:sp>
    </p:spTree>
    <p:extLst>
      <p:ext uri="{BB962C8B-B14F-4D97-AF65-F5344CB8AC3E}">
        <p14:creationId xmlns:p14="http://schemas.microsoft.com/office/powerpoint/2010/main" val="3535665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10/3/2024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33016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B94ED7-D382-F31C-5D2E-101ACF8BF0C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7C225DF-49E3-8D74-F96C-62F39F7393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204F86A-DA88-2F71-58AB-C942761E9672}"/>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2CAB0914-F34C-8239-FB8E-FCD7E7A467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702EDB9-7C78-5BE8-5746-6021778D676A}"/>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33093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CD4D-CBA2-926B-A631-27943C6E203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264BDC5-E1C3-9261-7DAD-4C3E5ED5D72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ADEC90D-07AE-5096-1143-88FC1187A81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EFB1B1E-67FE-9ECD-8022-BF56A8276CE4}"/>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6" name="Plassholder for bunntekst 5">
            <a:extLst>
              <a:ext uri="{FF2B5EF4-FFF2-40B4-BE49-F238E27FC236}">
                <a16:creationId xmlns:a16="http://schemas.microsoft.com/office/drawing/2014/main" id="{F2444425-A698-5BB0-795D-D2866A7BEB6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CEED36-6988-C1FF-7FBA-0B289EA4244D}"/>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112427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45F76-D8C0-DEFA-1FBE-C92DD34BE88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AECD0D4-BB01-F95E-DCCE-E42DB9B634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F93EE4C-9660-C287-EFE9-BCC3B154AA3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D89225C-BCCB-358E-CF56-92D3BA1A9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B229EEB-B687-C468-7521-AC258A46548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069034F-E387-093E-21B7-373443A6BA77}"/>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8" name="Plassholder for bunntekst 7">
            <a:extLst>
              <a:ext uri="{FF2B5EF4-FFF2-40B4-BE49-F238E27FC236}">
                <a16:creationId xmlns:a16="http://schemas.microsoft.com/office/drawing/2014/main" id="{BBC0407C-C1E3-7DC9-03DD-94E1A4350D2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512B258-EC23-0B76-A33D-D463641900F5}"/>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2145880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0BCF1A-A166-AAF6-E0DC-7ACB940A465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1045244-1974-927D-CF3E-3E3CEE2C8E55}"/>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4" name="Plassholder for bunntekst 3">
            <a:extLst>
              <a:ext uri="{FF2B5EF4-FFF2-40B4-BE49-F238E27FC236}">
                <a16:creationId xmlns:a16="http://schemas.microsoft.com/office/drawing/2014/main" id="{049AFC21-1BC3-3D7B-B1C1-D592D0368A4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BA0D65B-3ED7-D471-3EAD-A874D63DB7BD}"/>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282150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3EEC165-F790-C32C-46E2-8240CDCEE5CB}"/>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3" name="Plassholder for bunntekst 2">
            <a:extLst>
              <a:ext uri="{FF2B5EF4-FFF2-40B4-BE49-F238E27FC236}">
                <a16:creationId xmlns:a16="http://schemas.microsoft.com/office/drawing/2014/main" id="{E41E939C-D7E6-1C76-4B53-90D0C11C0A8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2E55572-6EA3-9517-4226-76E654F030CD}"/>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241677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EC2A92-0C91-2E76-E9EE-B561E7615D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2DC7A0C-5F7F-7A42-7355-78C58C2C1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085653-711F-BA5B-0E62-ADE973818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C9BC158-1051-AB96-8EE9-7271D7EB8BB8}"/>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6" name="Plassholder for bunntekst 5">
            <a:extLst>
              <a:ext uri="{FF2B5EF4-FFF2-40B4-BE49-F238E27FC236}">
                <a16:creationId xmlns:a16="http://schemas.microsoft.com/office/drawing/2014/main" id="{82A7F82D-E22B-4593-5CE9-062E2079352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A713E7-AF39-7E04-6A2A-0A90E33AA571}"/>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32760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CCE37-2712-74B5-D21E-BD9683C560E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1800858-08B2-E342-D099-E1FF8901F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1BD25B6-8C95-F62D-CD14-3632B119D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A6A993E-5779-C853-D587-1FD44F53E36B}"/>
              </a:ext>
            </a:extLst>
          </p:cNvPr>
          <p:cNvSpPr>
            <a:spLocks noGrp="1"/>
          </p:cNvSpPr>
          <p:nvPr>
            <p:ph type="dt" sz="half" idx="10"/>
          </p:nvPr>
        </p:nvSpPr>
        <p:spPr/>
        <p:txBody>
          <a:bodyPr/>
          <a:lstStyle/>
          <a:p>
            <a:fld id="{36CC8CF6-D5D2-4E04-B82B-D7A155DB2205}" type="datetimeFigureOut">
              <a:rPr lang="nb-NO" smtClean="0"/>
              <a:t>03.10.2024</a:t>
            </a:fld>
            <a:endParaRPr lang="nb-NO"/>
          </a:p>
        </p:txBody>
      </p:sp>
      <p:sp>
        <p:nvSpPr>
          <p:cNvPr id="6" name="Plassholder for bunntekst 5">
            <a:extLst>
              <a:ext uri="{FF2B5EF4-FFF2-40B4-BE49-F238E27FC236}">
                <a16:creationId xmlns:a16="http://schemas.microsoft.com/office/drawing/2014/main" id="{5A0966BA-AA35-A882-10DB-8CA5EEEF71E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B6A5F23-7140-DAF3-40D8-74C5796E922D}"/>
              </a:ext>
            </a:extLst>
          </p:cNvPr>
          <p:cNvSpPr>
            <a:spLocks noGrp="1"/>
          </p:cNvSpPr>
          <p:nvPr>
            <p:ph type="sldNum" sz="quarter" idx="12"/>
          </p:nvPr>
        </p:nvSpPr>
        <p:spPr/>
        <p:txBody>
          <a:bodyPr/>
          <a:lstStyle/>
          <a:p>
            <a:fld id="{3954EF22-CD77-46EB-B6C3-A0E4D5E65EB8}" type="slidenum">
              <a:rPr lang="nb-NO" smtClean="0"/>
              <a:t>‹#›</a:t>
            </a:fld>
            <a:endParaRPr lang="nb-NO"/>
          </a:p>
        </p:txBody>
      </p:sp>
    </p:spTree>
    <p:extLst>
      <p:ext uri="{BB962C8B-B14F-4D97-AF65-F5344CB8AC3E}">
        <p14:creationId xmlns:p14="http://schemas.microsoft.com/office/powerpoint/2010/main" val="193559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961486C-5470-22CC-EA7D-76B3107AD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7126F22-2051-CA67-32E3-AD6B1B596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26BCF0F-AA54-3842-779A-9AD95E13B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CC8CF6-D5D2-4E04-B82B-D7A155DB2205}" type="datetimeFigureOut">
              <a:rPr lang="nb-NO" smtClean="0"/>
              <a:t>03.10.2024</a:t>
            </a:fld>
            <a:endParaRPr lang="nb-NO"/>
          </a:p>
        </p:txBody>
      </p:sp>
      <p:sp>
        <p:nvSpPr>
          <p:cNvPr id="5" name="Plassholder for bunntekst 4">
            <a:extLst>
              <a:ext uri="{FF2B5EF4-FFF2-40B4-BE49-F238E27FC236}">
                <a16:creationId xmlns:a16="http://schemas.microsoft.com/office/drawing/2014/main" id="{90C70736-1B13-4AC0-EAF4-D92CB954D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F0EF9118-B405-4313-1B7D-4CC89D10B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54EF22-CD77-46EB-B6C3-A0E4D5E65EB8}" type="slidenum">
              <a:rPr lang="nb-NO" smtClean="0"/>
              <a:t>‹#›</a:t>
            </a:fld>
            <a:endParaRPr lang="nb-NO"/>
          </a:p>
        </p:txBody>
      </p:sp>
    </p:spTree>
    <p:extLst>
      <p:ext uri="{BB962C8B-B14F-4D97-AF65-F5344CB8AC3E}">
        <p14:creationId xmlns:p14="http://schemas.microsoft.com/office/powerpoint/2010/main" val="1431949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42B55-8A53-49BD-A14A-A53DD0447E43}"/>
              </a:ext>
            </a:extLst>
          </p:cNvPr>
          <p:cNvSpPr>
            <a:spLocks noGrp="1"/>
          </p:cNvSpPr>
          <p:nvPr>
            <p:ph type="title"/>
          </p:nvPr>
        </p:nvSpPr>
        <p:spPr>
          <a:xfrm>
            <a:off x="990241" y="799465"/>
            <a:ext cx="10515600" cy="1325563"/>
          </a:xfrm>
          <a:prstGeom prst="rect">
            <a:avLst/>
          </a:prstGeom>
        </p:spPr>
        <p:txBody>
          <a:bodyPr vert="horz" lIns="0" tIns="0" rIns="0" bIns="0" rtlCol="0" anchor="ctr">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D5EF00F3-9CE0-4E71-A340-7A62D9616C12}"/>
              </a:ext>
            </a:extLst>
          </p:cNvPr>
          <p:cNvSpPr>
            <a:spLocks noGrp="1"/>
          </p:cNvSpPr>
          <p:nvPr>
            <p:ph type="body" idx="1"/>
          </p:nvPr>
        </p:nvSpPr>
        <p:spPr>
          <a:xfrm>
            <a:off x="1078189" y="2629432"/>
            <a:ext cx="10515600" cy="4351338"/>
          </a:xfrm>
          <a:prstGeom prst="rect">
            <a:avLst/>
          </a:prstGeom>
        </p:spPr>
        <p:txBody>
          <a:bodyPr vert="horz" lIns="0" tIns="0" rIns="0" bIns="0" rtlCol="0">
            <a:noAutofit/>
          </a:body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0"/>
            <a:r>
              <a:rPr lang="nb-NO" noProof="0" err="1"/>
              <a:t>Vsvs</a:t>
            </a:r>
            <a:endParaRPr lang="nb-NO" noProof="0"/>
          </a:p>
          <a:p>
            <a:pPr lvl="0"/>
            <a:r>
              <a:rPr lang="nb-NO" noProof="0" err="1"/>
              <a:t>vsvsvsvs</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4" name="Date Placeholder 3">
            <a:extLst>
              <a:ext uri="{FF2B5EF4-FFF2-40B4-BE49-F238E27FC236}">
                <a16:creationId xmlns:a16="http://schemas.microsoft.com/office/drawing/2014/main" id="{CFB840A8-3D98-4F20-8A16-FF37E4FD31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AB70F-67A0-4513-90FF-B3FD4DCAC31B}" type="datetimeFigureOut">
              <a:rPr lang="en-GB" smtClean="0"/>
              <a:t>03/10/2024</a:t>
            </a:fld>
            <a:endParaRPr lang="en-GB"/>
          </a:p>
        </p:txBody>
      </p:sp>
      <p:sp>
        <p:nvSpPr>
          <p:cNvPr id="5" name="Footer Placeholder 4">
            <a:extLst>
              <a:ext uri="{FF2B5EF4-FFF2-40B4-BE49-F238E27FC236}">
                <a16:creationId xmlns:a16="http://schemas.microsoft.com/office/drawing/2014/main" id="{B5CB11D1-C546-4B9F-844A-F0AB83D80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8527F6-D9BB-445E-90E9-1747ED215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B3125-B884-4212-8781-3EED52A7907C}" type="slidenum">
              <a:rPr lang="en-GB" smtClean="0"/>
              <a:t>‹#›</a:t>
            </a:fld>
            <a:endParaRPr lang="en-GB"/>
          </a:p>
        </p:txBody>
      </p:sp>
    </p:spTree>
    <p:extLst>
      <p:ext uri="{BB962C8B-B14F-4D97-AF65-F5344CB8AC3E}">
        <p14:creationId xmlns:p14="http://schemas.microsoft.com/office/powerpoint/2010/main" val="12780355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3600" b="1" kern="1200">
          <a:solidFill>
            <a:srgbClr val="836C00"/>
          </a:solidFill>
          <a:latin typeface="+mj-lt"/>
          <a:ea typeface="+mj-ea"/>
          <a:cs typeface="+mj-cs"/>
        </a:defRPr>
      </a:lvl1pPr>
    </p:titleStyle>
    <p:bodyStyle>
      <a:lvl1pPr marL="261938" indent="-261938" algn="l" defTabSz="914400" rtl="0" eaLnBrk="1" latinLnBrk="0" hangingPunct="1">
        <a:lnSpc>
          <a:spcPct val="100000"/>
        </a:lnSpc>
        <a:spcBef>
          <a:spcPts val="0"/>
        </a:spcBef>
        <a:buClrTx/>
        <a:buFont typeface="Arial" panose="020B0604020202020204" pitchFamily="34" charset="0"/>
        <a:buChar char="•"/>
        <a:defRPr sz="2200" kern="1200">
          <a:solidFill>
            <a:srgbClr val="585857"/>
          </a:solidFill>
          <a:latin typeface="+mn-lt"/>
          <a:ea typeface="+mn-ea"/>
          <a:cs typeface="+mn-cs"/>
        </a:defRPr>
      </a:lvl1pPr>
      <a:lvl2pPr marL="741600" indent="-284400" algn="l" defTabSz="914400" rtl="0" eaLnBrk="1" latinLnBrk="0" hangingPunct="1">
        <a:lnSpc>
          <a:spcPct val="100000"/>
        </a:lnSpc>
        <a:spcBef>
          <a:spcPts val="0"/>
        </a:spcBef>
        <a:buClrTx/>
        <a:buFont typeface="Arial" panose="020B0604020202020204" pitchFamily="34" charset="0"/>
        <a:buChar char="•"/>
        <a:defRPr sz="2200" kern="1200">
          <a:solidFill>
            <a:srgbClr val="585857"/>
          </a:solidFill>
          <a:latin typeface="+mn-lt"/>
          <a:ea typeface="+mn-ea"/>
          <a:cs typeface="+mn-cs"/>
        </a:defRPr>
      </a:lvl2pPr>
      <a:lvl3pPr marL="1198800" indent="-284400" algn="l" defTabSz="914400" rtl="0" eaLnBrk="1" latinLnBrk="0" hangingPunct="1">
        <a:lnSpc>
          <a:spcPct val="100000"/>
        </a:lnSpc>
        <a:spcBef>
          <a:spcPts val="0"/>
        </a:spcBef>
        <a:buClrTx/>
        <a:buFont typeface="Arial" panose="020B0604020202020204" pitchFamily="34" charset="0"/>
        <a:buChar char="•"/>
        <a:defRPr sz="2200" kern="1200">
          <a:solidFill>
            <a:srgbClr val="585857"/>
          </a:solidFill>
          <a:latin typeface="+mn-lt"/>
          <a:ea typeface="+mn-ea"/>
          <a:cs typeface="+mn-cs"/>
        </a:defRPr>
      </a:lvl3pPr>
      <a:lvl4pPr marL="1656000" indent="-284400" algn="l" defTabSz="914400" rtl="0" eaLnBrk="1" latinLnBrk="0" hangingPunct="1">
        <a:lnSpc>
          <a:spcPct val="100000"/>
        </a:lnSpc>
        <a:spcBef>
          <a:spcPts val="0"/>
        </a:spcBef>
        <a:buClrTx/>
        <a:buFont typeface="Arial" panose="020B0604020202020204" pitchFamily="34" charset="0"/>
        <a:buChar char="•"/>
        <a:defRPr sz="2200" kern="1200">
          <a:solidFill>
            <a:srgbClr val="585857"/>
          </a:solidFill>
          <a:latin typeface="+mn-lt"/>
          <a:ea typeface="+mn-ea"/>
          <a:cs typeface="+mn-cs"/>
        </a:defRPr>
      </a:lvl4pPr>
      <a:lvl5pPr marL="2113200" indent="-284400" algn="l" defTabSz="914400" rtl="0" eaLnBrk="1" latinLnBrk="0" hangingPunct="1">
        <a:lnSpc>
          <a:spcPct val="100000"/>
        </a:lnSpc>
        <a:spcBef>
          <a:spcPts val="0"/>
        </a:spcBef>
        <a:buClrTx/>
        <a:buFont typeface="Arial" panose="020B0604020202020204" pitchFamily="34" charset="0"/>
        <a:buChar char="•"/>
        <a:defRPr sz="2200" kern="1200">
          <a:solidFill>
            <a:srgbClr val="5858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130AF6C-7335-4A16-A5C2-9EDD132113D1}"/>
              </a:ext>
            </a:extLst>
          </p:cNvPr>
          <p:cNvSpPr>
            <a:spLocks noGrp="1"/>
          </p:cNvSpPr>
          <p:nvPr>
            <p:ph type="ctrTitle"/>
          </p:nvPr>
        </p:nvSpPr>
        <p:spPr>
          <a:xfrm>
            <a:off x="1069788" y="2654490"/>
            <a:ext cx="4567686" cy="3220382"/>
          </a:xfrm>
        </p:spPr>
        <p:txBody>
          <a:bodyPr anchor="t">
            <a:normAutofit/>
          </a:bodyPr>
          <a:lstStyle/>
          <a:p>
            <a:pPr algn="r"/>
            <a:r>
              <a:rPr lang="nn-NO" sz="4800" dirty="0">
                <a:solidFill>
                  <a:srgbClr val="FFFFFF"/>
                </a:solidFill>
              </a:rPr>
              <a:t>Utfordringsbildet og korleis møte framtida</a:t>
            </a:r>
            <a:endParaRPr lang="nb-NO" sz="4800" dirty="0">
              <a:solidFill>
                <a:srgbClr val="FFFFFF"/>
              </a:solidFill>
            </a:endParaRPr>
          </a:p>
        </p:txBody>
      </p:sp>
      <p:pic>
        <p:nvPicPr>
          <p:cNvPr id="5" name="Bilde 4">
            <a:extLst>
              <a:ext uri="{FF2B5EF4-FFF2-40B4-BE49-F238E27FC236}">
                <a16:creationId xmlns:a16="http://schemas.microsoft.com/office/drawing/2014/main" id="{8899AB2F-DE16-004C-D350-161AE3D451E4}"/>
              </a:ext>
            </a:extLst>
          </p:cNvPr>
          <p:cNvPicPr>
            <a:picLocks noChangeAspect="1"/>
          </p:cNvPicPr>
          <p:nvPr/>
        </p:nvPicPr>
        <p:blipFill>
          <a:blip r:embed="rId2"/>
          <a:srcRect l="81"/>
          <a:stretch/>
        </p:blipFill>
        <p:spPr>
          <a:xfrm>
            <a:off x="6553199" y="457200"/>
            <a:ext cx="5181602" cy="5943600"/>
          </a:xfrm>
          <a:prstGeom prst="rect">
            <a:avLst/>
          </a:prstGeom>
        </p:spPr>
      </p:pic>
      <p:sp>
        <p:nvSpPr>
          <p:cNvPr id="11" name="Rektangel 10">
            <a:extLst>
              <a:ext uri="{FF2B5EF4-FFF2-40B4-BE49-F238E27FC236}">
                <a16:creationId xmlns:a16="http://schemas.microsoft.com/office/drawing/2014/main" id="{79C516DB-982B-7824-2E12-849A2EAB703A}"/>
              </a:ext>
            </a:extLst>
          </p:cNvPr>
          <p:cNvSpPr/>
          <p:nvPr/>
        </p:nvSpPr>
        <p:spPr>
          <a:xfrm>
            <a:off x="-8002" y="859363"/>
            <a:ext cx="6095518" cy="12444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Undertittel 2">
            <a:extLst>
              <a:ext uri="{FF2B5EF4-FFF2-40B4-BE49-F238E27FC236}">
                <a16:creationId xmlns:a16="http://schemas.microsoft.com/office/drawing/2014/main" id="{D391F909-9CC6-B31C-B3FA-6496486B3FB4}"/>
              </a:ext>
            </a:extLst>
          </p:cNvPr>
          <p:cNvSpPr txBox="1">
            <a:spLocks/>
          </p:cNvSpPr>
          <p:nvPr/>
        </p:nvSpPr>
        <p:spPr>
          <a:xfrm>
            <a:off x="1371600" y="835862"/>
            <a:ext cx="4138655" cy="1112208"/>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b-NO" dirty="0">
                <a:solidFill>
                  <a:schemeClr val="accent2">
                    <a:lumMod val="75000"/>
                  </a:schemeClr>
                </a:solidFill>
              </a:rPr>
              <a:t>Åsbjørn Vetti</a:t>
            </a:r>
          </a:p>
          <a:p>
            <a:pPr algn="r"/>
            <a:r>
              <a:rPr lang="nb-NO" dirty="0">
                <a:solidFill>
                  <a:schemeClr val="accent2">
                    <a:lumMod val="75000"/>
                  </a:schemeClr>
                </a:solidFill>
              </a:rPr>
              <a:t>KS Konsulent</a:t>
            </a:r>
          </a:p>
        </p:txBody>
      </p:sp>
      <p:pic>
        <p:nvPicPr>
          <p:cNvPr id="19" name="Bilde 18" descr="Et bilde som inneholder Font, Grafikk, tekst, logo&#10;&#10;Automatisk generert beskrivelse">
            <a:extLst>
              <a:ext uri="{FF2B5EF4-FFF2-40B4-BE49-F238E27FC236}">
                <a16:creationId xmlns:a16="http://schemas.microsoft.com/office/drawing/2014/main" id="{70AD7911-DCF3-FDB7-5C19-488F1E8F0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59" y="1118307"/>
            <a:ext cx="830116" cy="726514"/>
          </a:xfrm>
          <a:prstGeom prst="rect">
            <a:avLst/>
          </a:prstGeom>
        </p:spPr>
      </p:pic>
    </p:spTree>
    <p:extLst>
      <p:ext uri="{BB962C8B-B14F-4D97-AF65-F5344CB8AC3E}">
        <p14:creationId xmlns:p14="http://schemas.microsoft.com/office/powerpoint/2010/main" val="385667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7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7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29D17E87-B8AB-708D-EF0B-E7F016100171}"/>
              </a:ext>
            </a:extLst>
          </p:cNvPr>
          <p:cNvSpPr>
            <a:spLocks noGrp="1"/>
          </p:cNvSpPr>
          <p:nvPr>
            <p:ph idx="1"/>
          </p:nvPr>
        </p:nvSpPr>
        <p:spPr>
          <a:xfrm>
            <a:off x="1217249" y="1319794"/>
            <a:ext cx="5510068" cy="4218410"/>
          </a:xfrm>
        </p:spPr>
        <p:txBody>
          <a:bodyPr>
            <a:normAutofit/>
          </a:bodyPr>
          <a:lstStyle/>
          <a:p>
            <a:pPr algn="ctr"/>
            <a:r>
              <a:rPr lang="nb-NO"/>
              <a:t>   Vi trodde at vi skulle lage en NOU om å redusere klimagassutslipp, men vi forstod etter hvert at vi måtte lag en NOU for å endre hele samfunnet.</a:t>
            </a:r>
          </a:p>
          <a:p>
            <a:pPr algn="ctr"/>
            <a:endParaRPr lang="nb-NO"/>
          </a:p>
          <a:p>
            <a:pPr algn="ctr"/>
            <a:r>
              <a:rPr lang="nb-NO"/>
              <a:t>	</a:t>
            </a:r>
          </a:p>
          <a:p>
            <a:pPr algn="ctr"/>
            <a:r>
              <a:rPr lang="nb-NO" sz="2000" i="1"/>
              <a:t>Professor Gro Sandkjær Hansen, medlem av «Klimautvalget», 2024</a:t>
            </a:r>
          </a:p>
        </p:txBody>
      </p:sp>
      <p:pic>
        <p:nvPicPr>
          <p:cNvPr id="7" name="Bilde 6">
            <a:extLst>
              <a:ext uri="{FF2B5EF4-FFF2-40B4-BE49-F238E27FC236}">
                <a16:creationId xmlns:a16="http://schemas.microsoft.com/office/drawing/2014/main" id="{9750EBE0-903F-104F-C5C7-D0893FE8DC0B}"/>
              </a:ext>
            </a:extLst>
          </p:cNvPr>
          <p:cNvPicPr>
            <a:picLocks noChangeAspect="1"/>
          </p:cNvPicPr>
          <p:nvPr/>
        </p:nvPicPr>
        <p:blipFill>
          <a:blip r:embed="rId2"/>
          <a:stretch>
            <a:fillRect/>
          </a:stretch>
        </p:blipFill>
        <p:spPr>
          <a:xfrm>
            <a:off x="7727693" y="712029"/>
            <a:ext cx="4134822" cy="5433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983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62491D-41B5-1A83-2F2F-8EC5E319717C}"/>
              </a:ext>
            </a:extLst>
          </p:cNvPr>
          <p:cNvSpPr>
            <a:spLocks noGrp="1"/>
          </p:cNvSpPr>
          <p:nvPr>
            <p:ph type="title"/>
          </p:nvPr>
        </p:nvSpPr>
        <p:spPr/>
        <p:txBody>
          <a:bodyPr>
            <a:normAutofit fontScale="90000"/>
          </a:bodyPr>
          <a:lstStyle/>
          <a:p>
            <a:r>
              <a:rPr lang="nb-NO" dirty="0"/>
              <a:t>Gro Sandkjær Hansen: Politisk lederskap er avgjørende for å lykkes med omstilling til lavutslippssamfunn</a:t>
            </a:r>
          </a:p>
        </p:txBody>
      </p:sp>
      <p:sp>
        <p:nvSpPr>
          <p:cNvPr id="3" name="Plassholder for innhold 2">
            <a:extLst>
              <a:ext uri="{FF2B5EF4-FFF2-40B4-BE49-F238E27FC236}">
                <a16:creationId xmlns:a16="http://schemas.microsoft.com/office/drawing/2014/main" id="{6C19B349-A1C4-275E-216D-6263E32996AA}"/>
              </a:ext>
            </a:extLst>
          </p:cNvPr>
          <p:cNvSpPr>
            <a:spLocks noGrp="1"/>
          </p:cNvSpPr>
          <p:nvPr>
            <p:ph idx="1"/>
          </p:nvPr>
        </p:nvSpPr>
        <p:spPr>
          <a:xfrm>
            <a:off x="1112674" y="2224276"/>
            <a:ext cx="7029377" cy="4218410"/>
          </a:xfrm>
        </p:spPr>
        <p:txBody>
          <a:bodyPr>
            <a:normAutofit fontScale="92500" lnSpcReduction="20000"/>
          </a:bodyPr>
          <a:lstStyle/>
          <a:p>
            <a:pPr marL="457200" indent="-457200">
              <a:buFont typeface="Arial" panose="020B0604020202020204" pitchFamily="34" charset="0"/>
              <a:buChar char="•"/>
            </a:pPr>
            <a:r>
              <a:rPr lang="nb-NO" dirty="0"/>
              <a:t>Lederskap handler om å gå foran og tenke langsiktig</a:t>
            </a:r>
          </a:p>
          <a:p>
            <a:pPr marL="457200" indent="-457200">
              <a:buFont typeface="Arial" panose="020B0604020202020204" pitchFamily="34" charset="0"/>
              <a:buChar char="•"/>
            </a:pPr>
            <a:r>
              <a:rPr lang="nb-NO" dirty="0"/>
              <a:t>Demokratisk oppslutning er grunnlaget som politisk lederskap hviler på</a:t>
            </a:r>
          </a:p>
          <a:p>
            <a:pPr marL="457200" indent="-457200">
              <a:buFont typeface="Arial" panose="020B0604020202020204" pitchFamily="34" charset="0"/>
              <a:buChar char="•"/>
            </a:pPr>
            <a:r>
              <a:rPr lang="nb-NO" dirty="0"/>
              <a:t>Omstilling betyr at det må gjennomføres endringer som først kan være kontroversielle, men som etter hvert blir akseptert og støttet av et flertall i befolkningen</a:t>
            </a:r>
          </a:p>
          <a:p>
            <a:endParaRPr lang="nb-NO" i="1" dirty="0"/>
          </a:p>
          <a:p>
            <a:pPr algn="ctr"/>
            <a:r>
              <a:rPr lang="nb-NO" i="1" dirty="0"/>
              <a:t>«Hvis politikken går for langt kan det bety tilbakeslag, men hvis politikken ikke leder an skjer det lite»</a:t>
            </a:r>
          </a:p>
          <a:p>
            <a:pPr algn="ctr"/>
            <a:endParaRPr lang="nb-NO" i="1" dirty="0"/>
          </a:p>
        </p:txBody>
      </p:sp>
      <p:pic>
        <p:nvPicPr>
          <p:cNvPr id="4" name="Plassholder for innhold 3">
            <a:extLst>
              <a:ext uri="{FF2B5EF4-FFF2-40B4-BE49-F238E27FC236}">
                <a16:creationId xmlns:a16="http://schemas.microsoft.com/office/drawing/2014/main" id="{BE6164BF-1722-5558-F721-45A153E83B1E}"/>
              </a:ext>
            </a:extLst>
          </p:cNvPr>
          <p:cNvPicPr>
            <a:picLocks noChangeAspect="1"/>
          </p:cNvPicPr>
          <p:nvPr/>
        </p:nvPicPr>
        <p:blipFill rotWithShape="1">
          <a:blip r:embed="rId3"/>
          <a:srcRect l="40791" r="12688"/>
          <a:stretch/>
        </p:blipFill>
        <p:spPr>
          <a:xfrm>
            <a:off x="8850262" y="2224276"/>
            <a:ext cx="2411042" cy="3457603"/>
          </a:xfrm>
          <a:prstGeom prst="rect">
            <a:avLst/>
          </a:prstGeom>
        </p:spPr>
      </p:pic>
    </p:spTree>
    <p:extLst>
      <p:ext uri="{BB962C8B-B14F-4D97-AF65-F5344CB8AC3E}">
        <p14:creationId xmlns:p14="http://schemas.microsoft.com/office/powerpoint/2010/main" val="416491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FF3E5F-E765-4D75-884A-13370C979A21}"/>
              </a:ext>
            </a:extLst>
          </p:cNvPr>
          <p:cNvSpPr>
            <a:spLocks noGrp="1"/>
          </p:cNvSpPr>
          <p:nvPr>
            <p:ph type="title"/>
          </p:nvPr>
        </p:nvSpPr>
        <p:spPr>
          <a:xfrm>
            <a:off x="1112674" y="549768"/>
            <a:ext cx="10640711" cy="1285069"/>
          </a:xfrm>
        </p:spPr>
        <p:txBody>
          <a:bodyPr>
            <a:normAutofit/>
          </a:bodyPr>
          <a:lstStyle/>
          <a:p>
            <a:r>
              <a:rPr lang="nn-NO"/>
              <a:t>Klima, energi og miljøplan for Innlandet</a:t>
            </a:r>
            <a:br>
              <a:rPr lang="nn-NO"/>
            </a:br>
            <a:r>
              <a:rPr lang="nn-NO" sz="3600" err="1"/>
              <a:t>Bare</a:t>
            </a:r>
            <a:r>
              <a:rPr lang="nn-NO" sz="3600"/>
              <a:t> </a:t>
            </a:r>
            <a:r>
              <a:rPr lang="nn-NO" sz="3600" err="1"/>
              <a:t>mulig</a:t>
            </a:r>
            <a:r>
              <a:rPr lang="nn-NO" sz="3600"/>
              <a:t> gjennom et </a:t>
            </a:r>
            <a:r>
              <a:rPr lang="nn-NO" sz="3600" err="1"/>
              <a:t>mangfold</a:t>
            </a:r>
            <a:r>
              <a:rPr lang="nn-NO" sz="3600"/>
              <a:t> av roller og kompetanse</a:t>
            </a:r>
            <a:endParaRPr lang="nb-NO" sz="3600"/>
          </a:p>
        </p:txBody>
      </p:sp>
      <p:pic>
        <p:nvPicPr>
          <p:cNvPr id="2050" name="Picture 2">
            <a:extLst>
              <a:ext uri="{FF2B5EF4-FFF2-40B4-BE49-F238E27FC236}">
                <a16:creationId xmlns:a16="http://schemas.microsoft.com/office/drawing/2014/main" id="{01DE483B-7382-4EE8-ABAF-80ABA907B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14" y="1956816"/>
            <a:ext cx="10326029" cy="4646713"/>
          </a:xfrm>
          <a:prstGeom prst="rect">
            <a:avLst/>
          </a:prstGeom>
          <a:noFill/>
          <a:extLst>
            <a:ext uri="{909E8E84-426E-40DD-AFC4-6F175D3DCCD1}">
              <a14:hiddenFill xmlns:a14="http://schemas.microsoft.com/office/drawing/2010/main">
                <a:solidFill>
                  <a:srgbClr val="FFFFFF"/>
                </a:solidFill>
              </a14:hiddenFill>
            </a:ext>
          </a:extLst>
        </p:spPr>
      </p:pic>
      <p:sp>
        <p:nvSpPr>
          <p:cNvPr id="4" name="Multidokument 3">
            <a:extLst>
              <a:ext uri="{FF2B5EF4-FFF2-40B4-BE49-F238E27FC236}">
                <a16:creationId xmlns:a16="http://schemas.microsoft.com/office/drawing/2014/main" id="{22B6FA25-91E2-E4FF-0093-59AEC5B9C4A2}"/>
              </a:ext>
            </a:extLst>
          </p:cNvPr>
          <p:cNvSpPr/>
          <p:nvPr/>
        </p:nvSpPr>
        <p:spPr>
          <a:xfrm>
            <a:off x="8991897" y="1956816"/>
            <a:ext cx="2761488" cy="2944368"/>
          </a:xfrm>
          <a:prstGeom prst="flowChartMulti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Framtidens ledere skaper arenaer for samskaping og ressursmobilisering</a:t>
            </a:r>
          </a:p>
        </p:txBody>
      </p:sp>
      <p:pic>
        <p:nvPicPr>
          <p:cNvPr id="6" name="Bilde 5">
            <a:extLst>
              <a:ext uri="{FF2B5EF4-FFF2-40B4-BE49-F238E27FC236}">
                <a16:creationId xmlns:a16="http://schemas.microsoft.com/office/drawing/2014/main" id="{2BAB62D5-00CE-7B98-36DF-D4C0B6173FA9}"/>
              </a:ext>
            </a:extLst>
          </p:cNvPr>
          <p:cNvPicPr>
            <a:picLocks noChangeAspect="1"/>
          </p:cNvPicPr>
          <p:nvPr/>
        </p:nvPicPr>
        <p:blipFill>
          <a:blip r:embed="rId3"/>
          <a:stretch>
            <a:fillRect/>
          </a:stretch>
        </p:blipFill>
        <p:spPr>
          <a:xfrm>
            <a:off x="1505988" y="5252309"/>
            <a:ext cx="6031127" cy="1319309"/>
          </a:xfrm>
          <a:prstGeom prst="rect">
            <a:avLst/>
          </a:prstGeom>
        </p:spPr>
      </p:pic>
    </p:spTree>
    <p:extLst>
      <p:ext uri="{BB962C8B-B14F-4D97-AF65-F5344CB8AC3E}">
        <p14:creationId xmlns:p14="http://schemas.microsoft.com/office/powerpoint/2010/main" val="318717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315891-A908-EB0F-510A-D3F3E8C0DEA3}"/>
              </a:ext>
            </a:extLst>
          </p:cNvPr>
          <p:cNvSpPr>
            <a:spLocks noGrp="1"/>
          </p:cNvSpPr>
          <p:nvPr>
            <p:ph type="title"/>
          </p:nvPr>
        </p:nvSpPr>
        <p:spPr>
          <a:xfrm>
            <a:off x="931603" y="215189"/>
            <a:ext cx="9966651" cy="1285069"/>
          </a:xfrm>
        </p:spPr>
        <p:txBody>
          <a:bodyPr/>
          <a:lstStyle/>
          <a:p>
            <a:r>
              <a:rPr lang="nb-NO" dirty="0"/>
              <a:t>Å støtte det politiske lederskapet</a:t>
            </a:r>
          </a:p>
        </p:txBody>
      </p:sp>
      <p:sp>
        <p:nvSpPr>
          <p:cNvPr id="3" name="Plassholder for innhold 2">
            <a:extLst>
              <a:ext uri="{FF2B5EF4-FFF2-40B4-BE49-F238E27FC236}">
                <a16:creationId xmlns:a16="http://schemas.microsoft.com/office/drawing/2014/main" id="{F9B5CA6A-8259-7721-A78B-108CA93A87C5}"/>
              </a:ext>
            </a:extLst>
          </p:cNvPr>
          <p:cNvSpPr>
            <a:spLocks noGrp="1"/>
          </p:cNvSpPr>
          <p:nvPr>
            <p:ph idx="1"/>
          </p:nvPr>
        </p:nvSpPr>
        <p:spPr>
          <a:xfrm>
            <a:off x="931604" y="1500257"/>
            <a:ext cx="9966651" cy="5142553"/>
          </a:xfrm>
        </p:spPr>
        <p:txBody>
          <a:bodyPr>
            <a:normAutofit fontScale="92500" lnSpcReduction="10000"/>
          </a:bodyPr>
          <a:lstStyle/>
          <a:p>
            <a:pPr marL="457200" indent="-457200">
              <a:buFont typeface="Arial" panose="020B0604020202020204" pitchFamily="34" charset="0"/>
              <a:buChar char="•"/>
            </a:pPr>
            <a:r>
              <a:rPr lang="nb-NO" b="1" dirty="0"/>
              <a:t>Politiske prosesser før behandling i organet</a:t>
            </a:r>
            <a:br>
              <a:rPr lang="nb-NO" b="1" dirty="0"/>
            </a:br>
            <a:r>
              <a:rPr lang="nb-NO" sz="2800" dirty="0"/>
              <a:t>Involverende prosesser kan gi økt kunnskap, </a:t>
            </a:r>
            <a:br>
              <a:rPr lang="nb-NO" sz="2800" dirty="0"/>
            </a:br>
            <a:r>
              <a:rPr lang="nb-NO" sz="2800" dirty="0"/>
              <a:t>forventningsavklaring, mer treffsikre </a:t>
            </a:r>
            <a:br>
              <a:rPr lang="nb-NO" sz="2800" dirty="0"/>
            </a:br>
            <a:r>
              <a:rPr lang="nb-NO" sz="2800" dirty="0"/>
              <a:t>løsninger, større legitimitet,  politisk </a:t>
            </a:r>
            <a:br>
              <a:rPr lang="nb-NO" sz="2800" dirty="0"/>
            </a:br>
            <a:r>
              <a:rPr lang="nb-NO" sz="2800" dirty="0"/>
              <a:t>gjennomslag, mobilisering av ressurser, </a:t>
            </a:r>
            <a:br>
              <a:rPr lang="nb-NO" sz="2800" dirty="0"/>
            </a:br>
            <a:r>
              <a:rPr lang="nb-NO" sz="2800" dirty="0"/>
              <a:t>lavere politisk risiko</a:t>
            </a:r>
          </a:p>
          <a:p>
            <a:pPr marL="457200" indent="-457200">
              <a:buFont typeface="Arial" panose="020B0604020202020204" pitchFamily="34" charset="0"/>
              <a:buChar char="•"/>
            </a:pPr>
            <a:r>
              <a:rPr lang="nb-NO" b="1" dirty="0"/>
              <a:t>Kontaktflaten mellom politikk og administrasjon</a:t>
            </a:r>
            <a:br>
              <a:rPr lang="nb-NO" u="sng" dirty="0"/>
            </a:br>
            <a:r>
              <a:rPr lang="nb-NO" u="sng" dirty="0"/>
              <a:t>Stor kontaktflate:</a:t>
            </a:r>
            <a:r>
              <a:rPr lang="nb-NO" dirty="0"/>
              <a:t> </a:t>
            </a:r>
            <a:r>
              <a:rPr lang="nb-NO" sz="2800" dirty="0"/>
              <a:t>God dialog mellom fagadministrasjon og politikere i </a:t>
            </a:r>
            <a:r>
              <a:rPr lang="nb-NO" sz="2800" u="sng" dirty="0"/>
              <a:t>tidlig fase i en sak</a:t>
            </a:r>
            <a:r>
              <a:rPr lang="nb-NO" sz="2800" dirty="0"/>
              <a:t> i organet. Læring, større forståelse for ønsket politisk styring, bedre rolleforståelse, respekt, tillit. Saken godt nok utredet – rom for å gi saksopplysninger i møtet. Adm. er trenet i sin rolle i politiske fora.</a:t>
            </a:r>
            <a:br>
              <a:rPr lang="nb-NO" sz="2800" dirty="0"/>
            </a:br>
            <a:br>
              <a:rPr lang="nb-NO" dirty="0"/>
            </a:br>
            <a:r>
              <a:rPr lang="nb-NO" u="sng" dirty="0"/>
              <a:t>Liten kontaktflate:</a:t>
            </a:r>
            <a:r>
              <a:rPr lang="nb-NO" dirty="0"/>
              <a:t> </a:t>
            </a:r>
            <a:r>
              <a:rPr lang="nb-NO" sz="2800" dirty="0"/>
              <a:t>Administrasjonen har en tilbaketrukket rolle i organet når saker </a:t>
            </a:r>
            <a:r>
              <a:rPr lang="nb-NO" sz="2800" u="sng" dirty="0"/>
              <a:t>sluttbehandles</a:t>
            </a:r>
            <a:r>
              <a:rPr lang="nb-NO" sz="2800" dirty="0"/>
              <a:t>.</a:t>
            </a:r>
            <a:endParaRPr lang="nb-NO" dirty="0"/>
          </a:p>
        </p:txBody>
      </p:sp>
      <p:pic>
        <p:nvPicPr>
          <p:cNvPr id="5" name="Bilde 4">
            <a:extLst>
              <a:ext uri="{FF2B5EF4-FFF2-40B4-BE49-F238E27FC236}">
                <a16:creationId xmlns:a16="http://schemas.microsoft.com/office/drawing/2014/main" id="{C51C37A4-4D05-8BC0-331D-9EEE6A0C66D4}"/>
              </a:ext>
            </a:extLst>
          </p:cNvPr>
          <p:cNvPicPr>
            <a:picLocks noChangeAspect="1"/>
          </p:cNvPicPr>
          <p:nvPr/>
        </p:nvPicPr>
        <p:blipFill>
          <a:blip r:embed="rId2"/>
          <a:stretch>
            <a:fillRect/>
          </a:stretch>
        </p:blipFill>
        <p:spPr>
          <a:xfrm>
            <a:off x="8103140" y="1665141"/>
            <a:ext cx="3974820" cy="1604262"/>
          </a:xfrm>
          <a:prstGeom prst="rect">
            <a:avLst/>
          </a:prstGeom>
        </p:spPr>
      </p:pic>
    </p:spTree>
    <p:extLst>
      <p:ext uri="{BB962C8B-B14F-4D97-AF65-F5344CB8AC3E}">
        <p14:creationId xmlns:p14="http://schemas.microsoft.com/office/powerpoint/2010/main" val="78222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FA77822-408E-748C-773C-5C4AA4CCA6AA}"/>
              </a:ext>
            </a:extLst>
          </p:cNvPr>
          <p:cNvPicPr>
            <a:picLocks noChangeAspect="1"/>
          </p:cNvPicPr>
          <p:nvPr/>
        </p:nvPicPr>
        <p:blipFill>
          <a:blip r:embed="rId3"/>
          <a:stretch>
            <a:fillRect/>
          </a:stretch>
        </p:blipFill>
        <p:spPr>
          <a:xfrm>
            <a:off x="1189632" y="0"/>
            <a:ext cx="7679135" cy="6858000"/>
          </a:xfrm>
          <a:prstGeom prst="rect">
            <a:avLst/>
          </a:prstGeom>
        </p:spPr>
      </p:pic>
      <p:sp>
        <p:nvSpPr>
          <p:cNvPr id="6" name="Rektangel 5">
            <a:extLst>
              <a:ext uri="{FF2B5EF4-FFF2-40B4-BE49-F238E27FC236}">
                <a16:creationId xmlns:a16="http://schemas.microsoft.com/office/drawing/2014/main" id="{E1378788-C307-9CBA-A045-8E82600F4EB2}"/>
              </a:ext>
            </a:extLst>
          </p:cNvPr>
          <p:cNvSpPr/>
          <p:nvPr/>
        </p:nvSpPr>
        <p:spPr>
          <a:xfrm>
            <a:off x="9010651" y="0"/>
            <a:ext cx="3181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t>I perioden 1990–2019 er det i gjennomsnitt blitt bygget ned omtrent 5000 hektar hvert år i Norge.</a:t>
            </a:r>
          </a:p>
          <a:p>
            <a:endParaRPr lang="nb-NO" dirty="0"/>
          </a:p>
          <a:p>
            <a:r>
              <a:rPr lang="nb-NO" dirty="0"/>
              <a:t>Den viktigste årsaken til nedbygging av areal er utbygging av boliger, hytter og annen bebyggelse (43 prosent). Dernest kommer veier (26 prosent), kraftlinjer (10 prosent), grustak/steinbrudd (9 prosent), idrettsformål (6 prosent) og annet (5 prosent).</a:t>
            </a:r>
          </a:p>
          <a:p>
            <a:endParaRPr lang="nb-NO" dirty="0"/>
          </a:p>
          <a:p>
            <a:r>
              <a:rPr lang="nb-NO" dirty="0"/>
              <a:t>Avskoging er et enda større areal, om lag 6000 hektar årlig. De viktigste årsakene til avskogingen er nydyrking og omlegging til beite, men veibygging og bebyggelse bidrar også.</a:t>
            </a:r>
          </a:p>
        </p:txBody>
      </p:sp>
      <p:sp>
        <p:nvSpPr>
          <p:cNvPr id="7" name="Rektangel 6">
            <a:extLst>
              <a:ext uri="{FF2B5EF4-FFF2-40B4-BE49-F238E27FC236}">
                <a16:creationId xmlns:a16="http://schemas.microsoft.com/office/drawing/2014/main" id="{223FFC9F-FA49-DB0F-9E7B-039C18B7F481}"/>
              </a:ext>
            </a:extLst>
          </p:cNvPr>
          <p:cNvSpPr/>
          <p:nvPr/>
        </p:nvSpPr>
        <p:spPr>
          <a:xfrm>
            <a:off x="5029199" y="1472542"/>
            <a:ext cx="3621974" cy="1484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Det aller meste av karbontapet i Norge kommer av avskogingen, beregnet til i gjennomsnitt 3 millioner tonn CO₂ årlig siden 1990.</a:t>
            </a:r>
          </a:p>
        </p:txBody>
      </p:sp>
    </p:spTree>
    <p:extLst>
      <p:ext uri="{BB962C8B-B14F-4D97-AF65-F5344CB8AC3E}">
        <p14:creationId xmlns:p14="http://schemas.microsoft.com/office/powerpoint/2010/main" val="145976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D917FB-B37D-67EF-80E7-6E3F987DBFA3}"/>
              </a:ext>
            </a:extLst>
          </p:cNvPr>
          <p:cNvSpPr/>
          <p:nvPr/>
        </p:nvSpPr>
        <p:spPr>
          <a:xfrm>
            <a:off x="6065109" y="505844"/>
            <a:ext cx="2324910" cy="58365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nb-NO" sz="1800" b="0" i="0" u="none" strike="noStrike" baseline="0" dirty="0">
                <a:latin typeface="UniCenturyOldStyle"/>
              </a:rPr>
              <a:t>Mål om at 30 prosent av arealene på land skal være langsiktig bevart</a:t>
            </a:r>
            <a:endParaRPr lang="nb-NO" dirty="0"/>
          </a:p>
          <a:p>
            <a:endParaRPr lang="nb-NO" dirty="0"/>
          </a:p>
          <a:p>
            <a:r>
              <a:rPr lang="nb-NO" dirty="0"/>
              <a:t>Grep: </a:t>
            </a:r>
          </a:p>
          <a:p>
            <a:endParaRPr lang="nb-NO" dirty="0"/>
          </a:p>
          <a:p>
            <a:r>
              <a:rPr lang="nb-NO" dirty="0"/>
              <a:t>Naturregnskap</a:t>
            </a:r>
          </a:p>
          <a:p>
            <a:endParaRPr lang="nb-NO" dirty="0"/>
          </a:p>
          <a:p>
            <a:r>
              <a:rPr lang="nb-NO" dirty="0"/>
              <a:t>Menyer av tiltak for å ivareta økosystemene</a:t>
            </a:r>
          </a:p>
          <a:p>
            <a:endParaRPr lang="nb-NO" dirty="0"/>
          </a:p>
          <a:p>
            <a:r>
              <a:rPr lang="nb-NO" dirty="0"/>
              <a:t>Helhetlig og bærekraftig arealforvaltning</a:t>
            </a:r>
          </a:p>
          <a:p>
            <a:endParaRPr lang="nb-NO" dirty="0"/>
          </a:p>
          <a:p>
            <a:r>
              <a:rPr lang="nb-NO" sz="1800" b="0" u="none" strike="noStrike" baseline="0" dirty="0">
                <a:latin typeface="MyriadPro-It"/>
              </a:rPr>
              <a:t>Nasjonale bidrag</a:t>
            </a:r>
          </a:p>
          <a:p>
            <a:pPr algn="l"/>
            <a:r>
              <a:rPr lang="nb-NO" sz="1800" b="0" u="none" strike="noStrike" baseline="0" dirty="0">
                <a:latin typeface="UniCenturyOldStyle"/>
              </a:rPr>
              <a:t>til de 23 målene i naturavtalen</a:t>
            </a:r>
          </a:p>
          <a:p>
            <a:pPr algn="l"/>
            <a:endParaRPr lang="nb-NO" dirty="0">
              <a:latin typeface="UniCenturyOldStyle"/>
            </a:endParaRPr>
          </a:p>
        </p:txBody>
      </p:sp>
      <p:sp>
        <p:nvSpPr>
          <p:cNvPr id="6" name="TekstSylinder 5">
            <a:extLst>
              <a:ext uri="{FF2B5EF4-FFF2-40B4-BE49-F238E27FC236}">
                <a16:creationId xmlns:a16="http://schemas.microsoft.com/office/drawing/2014/main" id="{AB98DFDF-A69C-3596-2CC0-5DA3F27DAA3C}"/>
              </a:ext>
            </a:extLst>
          </p:cNvPr>
          <p:cNvSpPr txBox="1"/>
          <p:nvPr/>
        </p:nvSpPr>
        <p:spPr>
          <a:xfrm>
            <a:off x="8747600" y="1272657"/>
            <a:ext cx="2857500" cy="3970318"/>
          </a:xfrm>
          <a:prstGeom prst="rect">
            <a:avLst/>
          </a:prstGeom>
          <a:noFill/>
        </p:spPr>
        <p:txBody>
          <a:bodyPr wrap="square">
            <a:spAutoFit/>
          </a:bodyPr>
          <a:lstStyle/>
          <a:p>
            <a:pPr algn="l"/>
            <a:r>
              <a:rPr lang="nb-NO" sz="1800" b="0" i="0" u="none" strike="noStrike" baseline="0" dirty="0">
                <a:latin typeface="UniCenturyOldStyle"/>
              </a:rPr>
              <a:t>…klima- og naturhensyn stå[r] i motstrid til hverandre.</a:t>
            </a:r>
          </a:p>
          <a:p>
            <a:pPr algn="l"/>
            <a:r>
              <a:rPr lang="nb-NO" sz="1800" b="0" i="0" u="none" strike="noStrike" baseline="0" dirty="0">
                <a:latin typeface="UniCenturyOldStyle"/>
              </a:rPr>
              <a:t>Dette gjelder for eksempel ved utbygging av fornybar</a:t>
            </a:r>
          </a:p>
          <a:p>
            <a:pPr algn="l"/>
            <a:r>
              <a:rPr lang="nb-NO" sz="1800" b="0" i="0" u="none" strike="noStrike" baseline="0" dirty="0">
                <a:latin typeface="UniCenturyOldStyle"/>
              </a:rPr>
              <a:t>kraft og fremføring av slik kraft gjennom</a:t>
            </a:r>
          </a:p>
          <a:p>
            <a:pPr algn="l"/>
            <a:r>
              <a:rPr lang="nb-NO" sz="1800" b="0" i="0" u="none" strike="noStrike" baseline="0" dirty="0">
                <a:latin typeface="UniCenturyOldStyle"/>
              </a:rPr>
              <a:t>ledningsnett og ved utvinning av mineraler og etablering</a:t>
            </a:r>
          </a:p>
          <a:p>
            <a:pPr algn="l"/>
            <a:r>
              <a:rPr lang="nb-NO" sz="1800" b="0" i="0" u="none" strike="noStrike" baseline="0" dirty="0">
                <a:latin typeface="UniCenturyOldStyle"/>
              </a:rPr>
              <a:t>av industri som er viktige for det grønne</a:t>
            </a:r>
          </a:p>
          <a:p>
            <a:pPr algn="l"/>
            <a:r>
              <a:rPr lang="nb-NO" sz="1800" b="0" i="0" u="none" strike="noStrike" baseline="0" dirty="0">
                <a:latin typeface="UniCenturyOldStyle"/>
              </a:rPr>
              <a:t>skiftet, da dette krever arealer.</a:t>
            </a:r>
            <a:endParaRPr lang="nb-NO" dirty="0"/>
          </a:p>
        </p:txBody>
      </p:sp>
      <p:pic>
        <p:nvPicPr>
          <p:cNvPr id="8" name="Bilde 7">
            <a:extLst>
              <a:ext uri="{FF2B5EF4-FFF2-40B4-BE49-F238E27FC236}">
                <a16:creationId xmlns:a16="http://schemas.microsoft.com/office/drawing/2014/main" id="{217A9A11-4150-2A51-CC88-FB8680306581}"/>
              </a:ext>
            </a:extLst>
          </p:cNvPr>
          <p:cNvPicPr>
            <a:picLocks noChangeAspect="1"/>
          </p:cNvPicPr>
          <p:nvPr/>
        </p:nvPicPr>
        <p:blipFill>
          <a:blip r:embed="rId2"/>
          <a:stretch>
            <a:fillRect/>
          </a:stretch>
        </p:blipFill>
        <p:spPr>
          <a:xfrm>
            <a:off x="1414843" y="257789"/>
            <a:ext cx="4292685" cy="6332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970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1BA4394-DE49-F768-7DC0-4A680098F532}"/>
              </a:ext>
            </a:extLst>
          </p:cNvPr>
          <p:cNvPicPr>
            <a:picLocks noChangeAspect="1"/>
          </p:cNvPicPr>
          <p:nvPr/>
        </p:nvPicPr>
        <p:blipFill>
          <a:blip r:embed="rId2"/>
          <a:stretch>
            <a:fillRect/>
          </a:stretch>
        </p:blipFill>
        <p:spPr>
          <a:xfrm>
            <a:off x="62530" y="0"/>
            <a:ext cx="12066939" cy="6858000"/>
          </a:xfrm>
          <a:prstGeom prst="rect">
            <a:avLst/>
          </a:prstGeom>
        </p:spPr>
      </p:pic>
      <p:pic>
        <p:nvPicPr>
          <p:cNvPr id="7" name="Bilde 6">
            <a:extLst>
              <a:ext uri="{FF2B5EF4-FFF2-40B4-BE49-F238E27FC236}">
                <a16:creationId xmlns:a16="http://schemas.microsoft.com/office/drawing/2014/main" id="{97A4352B-6622-E7C1-9FDD-39BC9E31DF1C}"/>
              </a:ext>
            </a:extLst>
          </p:cNvPr>
          <p:cNvPicPr>
            <a:picLocks noChangeAspect="1"/>
          </p:cNvPicPr>
          <p:nvPr/>
        </p:nvPicPr>
        <p:blipFill>
          <a:blip r:embed="rId3"/>
          <a:stretch>
            <a:fillRect/>
          </a:stretch>
        </p:blipFill>
        <p:spPr>
          <a:xfrm>
            <a:off x="4091940" y="53340"/>
            <a:ext cx="5161597" cy="625179"/>
          </a:xfrm>
          <a:prstGeom prst="rect">
            <a:avLst/>
          </a:prstGeom>
        </p:spPr>
      </p:pic>
      <p:pic>
        <p:nvPicPr>
          <p:cNvPr id="2" name="Bilde 1">
            <a:extLst>
              <a:ext uri="{FF2B5EF4-FFF2-40B4-BE49-F238E27FC236}">
                <a16:creationId xmlns:a16="http://schemas.microsoft.com/office/drawing/2014/main" id="{53A8748C-2856-9C65-738F-FA9ABC1D6886}"/>
              </a:ext>
            </a:extLst>
          </p:cNvPr>
          <p:cNvPicPr>
            <a:picLocks noChangeAspect="1"/>
          </p:cNvPicPr>
          <p:nvPr/>
        </p:nvPicPr>
        <p:blipFill rotWithShape="1">
          <a:blip r:embed="rId4"/>
          <a:srcRect l="5258" t="12641" r="8747"/>
          <a:stretch/>
        </p:blipFill>
        <p:spPr>
          <a:xfrm>
            <a:off x="9705962" y="3049806"/>
            <a:ext cx="2334449" cy="1084936"/>
          </a:xfrm>
          <a:prstGeom prst="rect">
            <a:avLst/>
          </a:prstGeom>
        </p:spPr>
      </p:pic>
    </p:spTree>
    <p:extLst>
      <p:ext uri="{BB962C8B-B14F-4D97-AF65-F5344CB8AC3E}">
        <p14:creationId xmlns:p14="http://schemas.microsoft.com/office/powerpoint/2010/main" val="276324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947B562-72CF-8867-A0A7-17E070F8AEB5}"/>
              </a:ext>
            </a:extLst>
          </p:cNvPr>
          <p:cNvSpPr>
            <a:spLocks noGrp="1"/>
          </p:cNvSpPr>
          <p:nvPr>
            <p:ph type="title"/>
          </p:nvPr>
        </p:nvSpPr>
        <p:spPr>
          <a:xfrm>
            <a:off x="1494118" y="53658"/>
            <a:ext cx="9966651" cy="1285069"/>
          </a:xfrm>
        </p:spPr>
        <p:txBody>
          <a:bodyPr/>
          <a:lstStyle/>
          <a:p>
            <a:r>
              <a:rPr lang="nb-NO" dirty="0"/>
              <a:t>Jo tidligere innsats – jo bedre effekt</a:t>
            </a:r>
          </a:p>
        </p:txBody>
      </p:sp>
      <p:pic>
        <p:nvPicPr>
          <p:cNvPr id="9" name="Plassholder for innhold 8" descr="Et bilde som inneholder tekst, skjermbilde, Font, design&#10;&#10;Automatisk generert beskrivelse">
            <a:extLst>
              <a:ext uri="{FF2B5EF4-FFF2-40B4-BE49-F238E27FC236}">
                <a16:creationId xmlns:a16="http://schemas.microsoft.com/office/drawing/2014/main" id="{175C49FA-AF18-7ED9-41E4-D7AF6A6E07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2151" y="1338727"/>
            <a:ext cx="8955731" cy="5037599"/>
          </a:xfrm>
        </p:spPr>
      </p:pic>
    </p:spTree>
    <p:extLst>
      <p:ext uri="{BB962C8B-B14F-4D97-AF65-F5344CB8AC3E}">
        <p14:creationId xmlns:p14="http://schemas.microsoft.com/office/powerpoint/2010/main" val="164349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547BA6-3C05-6A2A-064A-2CBB495697FE}"/>
              </a:ext>
            </a:extLst>
          </p:cNvPr>
          <p:cNvPicPr>
            <a:picLocks noChangeAspect="1"/>
          </p:cNvPicPr>
          <p:nvPr/>
        </p:nvPicPr>
        <p:blipFill>
          <a:blip r:embed="rId2"/>
          <a:stretch>
            <a:fillRect/>
          </a:stretch>
        </p:blipFill>
        <p:spPr>
          <a:xfrm>
            <a:off x="233516" y="0"/>
            <a:ext cx="11724968" cy="6858000"/>
          </a:xfrm>
          <a:prstGeom prst="rect">
            <a:avLst/>
          </a:prstGeom>
        </p:spPr>
      </p:pic>
      <p:pic>
        <p:nvPicPr>
          <p:cNvPr id="7" name="Bilde 6">
            <a:extLst>
              <a:ext uri="{FF2B5EF4-FFF2-40B4-BE49-F238E27FC236}">
                <a16:creationId xmlns:a16="http://schemas.microsoft.com/office/drawing/2014/main" id="{FA774312-9DB8-C2E4-44B7-74E3F84C23F8}"/>
              </a:ext>
            </a:extLst>
          </p:cNvPr>
          <p:cNvPicPr>
            <a:picLocks noChangeAspect="1"/>
          </p:cNvPicPr>
          <p:nvPr/>
        </p:nvPicPr>
        <p:blipFill rotWithShape="1">
          <a:blip r:embed="rId3"/>
          <a:srcRect l="5258" t="12641" r="8747"/>
          <a:stretch/>
        </p:blipFill>
        <p:spPr>
          <a:xfrm>
            <a:off x="9209851" y="355244"/>
            <a:ext cx="2334449" cy="1084936"/>
          </a:xfrm>
          <a:prstGeom prst="rect">
            <a:avLst/>
          </a:prstGeom>
        </p:spPr>
      </p:pic>
    </p:spTree>
    <p:extLst>
      <p:ext uri="{BB962C8B-B14F-4D97-AF65-F5344CB8AC3E}">
        <p14:creationId xmlns:p14="http://schemas.microsoft.com/office/powerpoint/2010/main" val="417905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57B7DBC-1BB2-AC40-AE38-05874D0A4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50226"/>
          </a:xfrm>
          <a:prstGeom prst="rect">
            <a:avLst/>
          </a:prstGeom>
        </p:spPr>
      </p:pic>
      <p:cxnSp>
        <p:nvCxnSpPr>
          <p:cNvPr id="6" name="Rett pil 5">
            <a:extLst>
              <a:ext uri="{FF2B5EF4-FFF2-40B4-BE49-F238E27FC236}">
                <a16:creationId xmlns:a16="http://schemas.microsoft.com/office/drawing/2014/main" id="{00625456-3D7E-114D-A6AC-BB9B28E8DCE8}"/>
              </a:ext>
            </a:extLst>
          </p:cNvPr>
          <p:cNvCxnSpPr>
            <a:cxnSpLocks/>
          </p:cNvCxnSpPr>
          <p:nvPr/>
        </p:nvCxnSpPr>
        <p:spPr>
          <a:xfrm>
            <a:off x="8945106" y="1424381"/>
            <a:ext cx="0" cy="3077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ittel 3"/>
          <p:cNvSpPr txBox="1">
            <a:spLocks/>
          </p:cNvSpPr>
          <p:nvPr/>
        </p:nvSpPr>
        <p:spPr>
          <a:xfrm>
            <a:off x="1981200" y="1507304"/>
            <a:ext cx="8229600" cy="1143000"/>
          </a:xfrm>
          <a:prstGeom prst="rect">
            <a:avLst/>
          </a:prstGeom>
        </p:spPr>
        <p:txBody>
          <a:bodyPr>
            <a:normAutofit/>
          </a:bodyPr>
          <a:lstStyle>
            <a:lvl1pPr algn="l" defTabSz="457200" rtl="0" eaLnBrk="1" latinLnBrk="0" hangingPunct="1">
              <a:spcBef>
                <a:spcPct val="0"/>
              </a:spcBef>
              <a:buNone/>
              <a:defRPr sz="3200" kern="1200">
                <a:solidFill>
                  <a:schemeClr val="accent4">
                    <a:lumMod val="50000"/>
                  </a:schemeClr>
                </a:solidFill>
                <a:latin typeface="Helvetica"/>
                <a:ea typeface="+mj-ea"/>
                <a:cs typeface="Helvetic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6000" b="1" i="0" u="none" strike="noStrike" kern="1200" cap="none" spc="0" normalizeH="0" baseline="0" noProof="0" dirty="0">
                <a:ln>
                  <a:noFill/>
                </a:ln>
                <a:solidFill>
                  <a:srgbClr val="FF0000"/>
                </a:solidFill>
                <a:effectLst/>
                <a:uLnTx/>
                <a:uFillTx/>
                <a:latin typeface="Helvetica"/>
                <a:ea typeface="+mj-ea"/>
                <a:cs typeface="Helvetica"/>
              </a:rPr>
              <a:t>Demografi</a:t>
            </a:r>
          </a:p>
        </p:txBody>
      </p:sp>
      <p:grpSp>
        <p:nvGrpSpPr>
          <p:cNvPr id="5" name="Gruppe 4">
            <a:extLst>
              <a:ext uri="{FF2B5EF4-FFF2-40B4-BE49-F238E27FC236}">
                <a16:creationId xmlns:a16="http://schemas.microsoft.com/office/drawing/2014/main" id="{DEFDDE56-783F-1F28-AAC4-0AF75B24AEE0}"/>
              </a:ext>
            </a:extLst>
          </p:cNvPr>
          <p:cNvGrpSpPr/>
          <p:nvPr/>
        </p:nvGrpSpPr>
        <p:grpSpPr>
          <a:xfrm>
            <a:off x="5449082" y="2967135"/>
            <a:ext cx="3496024" cy="1340295"/>
            <a:chOff x="5449082" y="2967135"/>
            <a:chExt cx="3496024" cy="1340295"/>
          </a:xfrm>
        </p:grpSpPr>
        <p:sp>
          <p:nvSpPr>
            <p:cNvPr id="2" name="Høyre klammeparentes 1">
              <a:extLst>
                <a:ext uri="{FF2B5EF4-FFF2-40B4-BE49-F238E27FC236}">
                  <a16:creationId xmlns:a16="http://schemas.microsoft.com/office/drawing/2014/main" id="{9E2C192A-AB7F-7B58-961C-298A2CFAE086}"/>
                </a:ext>
              </a:extLst>
            </p:cNvPr>
            <p:cNvSpPr/>
            <p:nvPr/>
          </p:nvSpPr>
          <p:spPr>
            <a:xfrm rot="5400000">
              <a:off x="6757779" y="1658438"/>
              <a:ext cx="878630" cy="3496024"/>
            </a:xfrm>
            <a:prstGeom prst="righ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 name="TekstSylinder 2">
              <a:extLst>
                <a:ext uri="{FF2B5EF4-FFF2-40B4-BE49-F238E27FC236}">
                  <a16:creationId xmlns:a16="http://schemas.microsoft.com/office/drawing/2014/main" id="{0746B994-3AF6-F294-1F2C-C454B9604CCF}"/>
                </a:ext>
              </a:extLst>
            </p:cNvPr>
            <p:cNvSpPr txBox="1"/>
            <p:nvPr/>
          </p:nvSpPr>
          <p:spPr>
            <a:xfrm>
              <a:off x="5965372" y="3845765"/>
              <a:ext cx="2849106" cy="461665"/>
            </a:xfrm>
            <a:prstGeom prst="rect">
              <a:avLst/>
            </a:prstGeom>
            <a:noFill/>
          </p:spPr>
          <p:txBody>
            <a:bodyPr wrap="square" rtlCol="0">
              <a:spAutoFit/>
            </a:bodyPr>
            <a:lstStyle/>
            <a:p>
              <a:r>
                <a:rPr lang="nb-NO" sz="2400" dirty="0"/>
                <a:t>30 år uten endring</a:t>
              </a:r>
            </a:p>
          </p:txBody>
        </p:sp>
      </p:grpSp>
    </p:spTree>
    <p:extLst>
      <p:ext uri="{BB962C8B-B14F-4D97-AF65-F5344CB8AC3E}">
        <p14:creationId xmlns:p14="http://schemas.microsoft.com/office/powerpoint/2010/main" val="81178196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delse av fremtidens PP-tjeneste - KS Agenda">
            <a:extLst>
              <a:ext uri="{FF2B5EF4-FFF2-40B4-BE49-F238E27FC236}">
                <a16:creationId xmlns:a16="http://schemas.microsoft.com/office/drawing/2014/main" id="{599206A6-6707-16CE-A812-ED4427F54E3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50" r="10450"/>
          <a:stretch/>
        </p:blipFill>
        <p:spPr bwMode="auto">
          <a:xfrm>
            <a:off x="838200" y="1797843"/>
            <a:ext cx="3262313" cy="3262313"/>
          </a:xfrm>
          <a:prstGeom prst="ellipse">
            <a:avLst/>
          </a:prstGeom>
          <a:solidFill>
            <a:srgbClr val="FFFFFF"/>
          </a:solidFill>
        </p:spPr>
      </p:pic>
      <p:sp>
        <p:nvSpPr>
          <p:cNvPr id="4" name="Tittel 3">
            <a:extLst>
              <a:ext uri="{FF2B5EF4-FFF2-40B4-BE49-F238E27FC236}">
                <a16:creationId xmlns:a16="http://schemas.microsoft.com/office/drawing/2014/main" id="{62454778-2910-9A6D-B0E2-B2C45E27E419}"/>
              </a:ext>
            </a:extLst>
          </p:cNvPr>
          <p:cNvSpPr>
            <a:spLocks noGrp="1"/>
          </p:cNvSpPr>
          <p:nvPr>
            <p:ph type="title" idx="4294967295"/>
          </p:nvPr>
        </p:nvSpPr>
        <p:spPr>
          <a:xfrm>
            <a:off x="643944" y="202735"/>
            <a:ext cx="10515600" cy="1325563"/>
          </a:xfrm>
        </p:spPr>
        <p:txBody>
          <a:bodyPr anchor="ctr">
            <a:normAutofit/>
          </a:bodyPr>
          <a:lstStyle/>
          <a:p>
            <a:r>
              <a:rPr lang="nb-NO" dirty="0"/>
              <a:t>Samfunnstransformasjoner</a:t>
            </a:r>
          </a:p>
        </p:txBody>
      </p:sp>
      <p:graphicFrame>
        <p:nvGraphicFramePr>
          <p:cNvPr id="1028" name="Plassholder for innhold 4">
            <a:extLst>
              <a:ext uri="{FF2B5EF4-FFF2-40B4-BE49-F238E27FC236}">
                <a16:creationId xmlns:a16="http://schemas.microsoft.com/office/drawing/2014/main" id="{9CB7F03C-CF23-20E8-836F-AB99DE9A8C0B}"/>
              </a:ext>
            </a:extLst>
          </p:cNvPr>
          <p:cNvGraphicFramePr>
            <a:graphicFrameLocks noGrp="1"/>
          </p:cNvGraphicFramePr>
          <p:nvPr>
            <p:ph idx="4294967295"/>
          </p:nvPr>
        </p:nvGraphicFramePr>
        <p:xfrm>
          <a:off x="4829603" y="1528298"/>
          <a:ext cx="6829425" cy="425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967959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4CB0401F-FCB6-60D9-9F02-E8337AA65234}"/>
              </a:ext>
            </a:extLst>
          </p:cNvPr>
          <p:cNvSpPr txBox="1"/>
          <p:nvPr/>
        </p:nvSpPr>
        <p:spPr>
          <a:xfrm>
            <a:off x="9621520" y="711200"/>
            <a:ext cx="33629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0000"/>
                </a:solidFill>
                <a:effectLst/>
                <a:uLnTx/>
                <a:uFillTx/>
                <a:latin typeface="Source Sans Pro"/>
                <a:ea typeface="+mn-ea"/>
                <a:cs typeface="+mn-cs"/>
              </a:rPr>
              <a:t>År 2000 - 2023</a:t>
            </a:r>
          </a:p>
        </p:txBody>
      </p:sp>
      <p:graphicFrame>
        <p:nvGraphicFramePr>
          <p:cNvPr id="2" name="Diagram 1">
            <a:extLst>
              <a:ext uri="{FF2B5EF4-FFF2-40B4-BE49-F238E27FC236}">
                <a16:creationId xmlns:a16="http://schemas.microsoft.com/office/drawing/2014/main" id="{7338522D-AB1F-47C9-84F1-78C0CC1D5751}"/>
              </a:ext>
            </a:extLst>
          </p:cNvPr>
          <p:cNvGraphicFramePr>
            <a:graphicFrameLocks/>
          </p:cNvGraphicFramePr>
          <p:nvPr/>
        </p:nvGraphicFramePr>
        <p:xfrm>
          <a:off x="1745768" y="369635"/>
          <a:ext cx="9962755" cy="6314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525712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7" dur="2000"/>
                                        <p:tgtEl>
                                          <p:spTgt spid="2">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animBg="0"/>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DED6A29-8AFA-60B5-5481-B9159A6660CF}"/>
              </a:ext>
            </a:extLst>
          </p:cNvPr>
          <p:cNvGraphicFramePr>
            <a:graphicFrameLocks/>
          </p:cNvGraphicFramePr>
          <p:nvPr/>
        </p:nvGraphicFramePr>
        <p:xfrm>
          <a:off x="1666240" y="165734"/>
          <a:ext cx="10251440" cy="6570345"/>
        </p:xfrm>
        <a:graphic>
          <a:graphicData uri="http://schemas.openxmlformats.org/drawingml/2006/chart">
            <c:chart xmlns:c="http://schemas.openxmlformats.org/drawingml/2006/chart" xmlns:r="http://schemas.openxmlformats.org/officeDocument/2006/relationships" r:id="rId2"/>
          </a:graphicData>
        </a:graphic>
      </p:graphicFrame>
      <p:pic>
        <p:nvPicPr>
          <p:cNvPr id="2" name="Bilde 1">
            <a:extLst>
              <a:ext uri="{FF2B5EF4-FFF2-40B4-BE49-F238E27FC236}">
                <a16:creationId xmlns:a16="http://schemas.microsoft.com/office/drawing/2014/main" id="{C3A8CF4F-E4C0-FA42-8506-9CDA4858E986}"/>
              </a:ext>
            </a:extLst>
          </p:cNvPr>
          <p:cNvPicPr>
            <a:picLocks noChangeAspect="1"/>
          </p:cNvPicPr>
          <p:nvPr/>
        </p:nvPicPr>
        <p:blipFill>
          <a:blip r:embed="rId3"/>
          <a:stretch>
            <a:fillRect/>
          </a:stretch>
        </p:blipFill>
        <p:spPr>
          <a:xfrm>
            <a:off x="2060094" y="1218637"/>
            <a:ext cx="8071812" cy="1022886"/>
          </a:xfrm>
          <a:prstGeom prst="rect">
            <a:avLst/>
          </a:prstGeom>
        </p:spPr>
      </p:pic>
    </p:spTree>
    <p:extLst>
      <p:ext uri="{BB962C8B-B14F-4D97-AF65-F5344CB8AC3E}">
        <p14:creationId xmlns:p14="http://schemas.microsoft.com/office/powerpoint/2010/main" val="215229499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30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211BF83-974C-531C-E52B-AC84F0E13926}"/>
              </a:ext>
            </a:extLst>
          </p:cNvPr>
          <p:cNvPicPr>
            <a:picLocks noChangeAspect="1"/>
          </p:cNvPicPr>
          <p:nvPr/>
        </p:nvPicPr>
        <p:blipFill>
          <a:blip r:embed="rId2"/>
          <a:stretch>
            <a:fillRect/>
          </a:stretch>
        </p:blipFill>
        <p:spPr>
          <a:xfrm>
            <a:off x="1169178" y="593467"/>
            <a:ext cx="10523776" cy="5860496"/>
          </a:xfrm>
          <a:prstGeom prst="rect">
            <a:avLst/>
          </a:prstGeom>
        </p:spPr>
      </p:pic>
    </p:spTree>
    <p:extLst>
      <p:ext uri="{BB962C8B-B14F-4D97-AF65-F5344CB8AC3E}">
        <p14:creationId xmlns:p14="http://schemas.microsoft.com/office/powerpoint/2010/main" val="177377902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E458BE0-731B-1FAA-8B80-E528666BB26E}"/>
              </a:ext>
            </a:extLst>
          </p:cNvPr>
          <p:cNvPicPr>
            <a:picLocks noChangeAspect="1"/>
          </p:cNvPicPr>
          <p:nvPr/>
        </p:nvPicPr>
        <p:blipFill>
          <a:blip r:embed="rId2"/>
          <a:stretch>
            <a:fillRect/>
          </a:stretch>
        </p:blipFill>
        <p:spPr>
          <a:xfrm>
            <a:off x="1251263" y="468378"/>
            <a:ext cx="10597249" cy="5921244"/>
          </a:xfrm>
          <a:prstGeom prst="rect">
            <a:avLst/>
          </a:prstGeom>
        </p:spPr>
      </p:pic>
    </p:spTree>
    <p:extLst>
      <p:ext uri="{BB962C8B-B14F-4D97-AF65-F5344CB8AC3E}">
        <p14:creationId xmlns:p14="http://schemas.microsoft.com/office/powerpoint/2010/main" val="166844799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B33941E-FE12-2B6B-DD9A-30324D1C4202}"/>
              </a:ext>
            </a:extLst>
          </p:cNvPr>
          <p:cNvPicPr>
            <a:picLocks noChangeAspect="1"/>
          </p:cNvPicPr>
          <p:nvPr/>
        </p:nvPicPr>
        <p:blipFill>
          <a:blip r:embed="rId3"/>
          <a:stretch>
            <a:fillRect/>
          </a:stretch>
        </p:blipFill>
        <p:spPr>
          <a:xfrm>
            <a:off x="1170314" y="228997"/>
            <a:ext cx="5041463" cy="3200003"/>
          </a:xfrm>
          <a:prstGeom prst="rect">
            <a:avLst/>
          </a:prstGeom>
        </p:spPr>
      </p:pic>
      <p:pic>
        <p:nvPicPr>
          <p:cNvPr id="2" name="Bilde 1">
            <a:extLst>
              <a:ext uri="{FF2B5EF4-FFF2-40B4-BE49-F238E27FC236}">
                <a16:creationId xmlns:a16="http://schemas.microsoft.com/office/drawing/2014/main" id="{FE66B80A-921F-0C75-D9F3-630AF1FD2B65}"/>
              </a:ext>
            </a:extLst>
          </p:cNvPr>
          <p:cNvPicPr>
            <a:picLocks noChangeAspect="1"/>
          </p:cNvPicPr>
          <p:nvPr/>
        </p:nvPicPr>
        <p:blipFill>
          <a:blip r:embed="rId4"/>
          <a:stretch>
            <a:fillRect/>
          </a:stretch>
        </p:blipFill>
        <p:spPr>
          <a:xfrm>
            <a:off x="6611029" y="228997"/>
            <a:ext cx="5036156" cy="3200003"/>
          </a:xfrm>
          <a:prstGeom prst="rect">
            <a:avLst/>
          </a:prstGeom>
        </p:spPr>
      </p:pic>
      <p:pic>
        <p:nvPicPr>
          <p:cNvPr id="4" name="Bilde 3">
            <a:extLst>
              <a:ext uri="{FF2B5EF4-FFF2-40B4-BE49-F238E27FC236}">
                <a16:creationId xmlns:a16="http://schemas.microsoft.com/office/drawing/2014/main" id="{9AE50FB1-3896-6A65-7F14-29414A2A408A}"/>
              </a:ext>
            </a:extLst>
          </p:cNvPr>
          <p:cNvPicPr>
            <a:picLocks noChangeAspect="1"/>
          </p:cNvPicPr>
          <p:nvPr/>
        </p:nvPicPr>
        <p:blipFill>
          <a:blip r:embed="rId5"/>
          <a:stretch>
            <a:fillRect/>
          </a:stretch>
        </p:blipFill>
        <p:spPr>
          <a:xfrm>
            <a:off x="1170314" y="3559401"/>
            <a:ext cx="5043102" cy="3200002"/>
          </a:xfrm>
          <a:prstGeom prst="rect">
            <a:avLst/>
          </a:prstGeom>
        </p:spPr>
      </p:pic>
      <p:pic>
        <p:nvPicPr>
          <p:cNvPr id="5" name="Bilde 4">
            <a:extLst>
              <a:ext uri="{FF2B5EF4-FFF2-40B4-BE49-F238E27FC236}">
                <a16:creationId xmlns:a16="http://schemas.microsoft.com/office/drawing/2014/main" id="{63096C2F-AF11-1AB8-9B47-6797338D364B}"/>
              </a:ext>
            </a:extLst>
          </p:cNvPr>
          <p:cNvPicPr>
            <a:picLocks noChangeAspect="1"/>
          </p:cNvPicPr>
          <p:nvPr/>
        </p:nvPicPr>
        <p:blipFill>
          <a:blip r:embed="rId6"/>
          <a:stretch>
            <a:fillRect/>
          </a:stretch>
        </p:blipFill>
        <p:spPr>
          <a:xfrm>
            <a:off x="6623568" y="3559400"/>
            <a:ext cx="5023617" cy="3192759"/>
          </a:xfrm>
          <a:prstGeom prst="rect">
            <a:avLst/>
          </a:prstGeom>
        </p:spPr>
      </p:pic>
    </p:spTree>
    <p:extLst>
      <p:ext uri="{BB962C8B-B14F-4D97-AF65-F5344CB8AC3E}">
        <p14:creationId xmlns:p14="http://schemas.microsoft.com/office/powerpoint/2010/main" val="201603510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9DFC998-78F9-2885-EEAB-C872740C81AA}"/>
              </a:ext>
            </a:extLst>
          </p:cNvPr>
          <p:cNvPicPr>
            <a:picLocks noChangeAspect="1"/>
          </p:cNvPicPr>
          <p:nvPr/>
        </p:nvPicPr>
        <p:blipFill>
          <a:blip r:embed="rId2"/>
          <a:stretch>
            <a:fillRect/>
          </a:stretch>
        </p:blipFill>
        <p:spPr>
          <a:xfrm>
            <a:off x="1591633" y="0"/>
            <a:ext cx="9008734" cy="6858000"/>
          </a:xfrm>
          <a:prstGeom prst="rect">
            <a:avLst/>
          </a:prstGeom>
        </p:spPr>
      </p:pic>
    </p:spTree>
    <p:extLst>
      <p:ext uri="{BB962C8B-B14F-4D97-AF65-F5344CB8AC3E}">
        <p14:creationId xmlns:p14="http://schemas.microsoft.com/office/powerpoint/2010/main" val="212476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4AB7DC0-E486-14B6-9891-B97CBAABAFA0}"/>
              </a:ext>
            </a:extLst>
          </p:cNvPr>
          <p:cNvPicPr>
            <a:picLocks noChangeAspect="1"/>
          </p:cNvPicPr>
          <p:nvPr/>
        </p:nvPicPr>
        <p:blipFill>
          <a:blip r:embed="rId2"/>
          <a:stretch>
            <a:fillRect/>
          </a:stretch>
        </p:blipFill>
        <p:spPr>
          <a:xfrm>
            <a:off x="258899" y="0"/>
            <a:ext cx="11674202" cy="6858000"/>
          </a:xfrm>
          <a:prstGeom prst="rect">
            <a:avLst/>
          </a:prstGeom>
        </p:spPr>
      </p:pic>
      <p:sp>
        <p:nvSpPr>
          <p:cNvPr id="6" name="Rektangel 5">
            <a:extLst>
              <a:ext uri="{FF2B5EF4-FFF2-40B4-BE49-F238E27FC236}">
                <a16:creationId xmlns:a16="http://schemas.microsoft.com/office/drawing/2014/main" id="{54AFE485-7DAC-06D4-F960-D3E56B15E829}"/>
              </a:ext>
            </a:extLst>
          </p:cNvPr>
          <p:cNvSpPr/>
          <p:nvPr/>
        </p:nvSpPr>
        <p:spPr>
          <a:xfrm>
            <a:off x="10789920" y="4884420"/>
            <a:ext cx="1066981" cy="13258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b-NO" sz="1000" dirty="0"/>
              <a:t>Kilde: Professor Kåre Hagen, leder for Senter for velferds og arbeidslivs-forskning </a:t>
            </a:r>
          </a:p>
        </p:txBody>
      </p:sp>
    </p:spTree>
    <p:extLst>
      <p:ext uri="{BB962C8B-B14F-4D97-AF65-F5344CB8AC3E}">
        <p14:creationId xmlns:p14="http://schemas.microsoft.com/office/powerpoint/2010/main" val="1036865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422B0B7-7706-B9AE-1F39-052844D74455}"/>
              </a:ext>
            </a:extLst>
          </p:cNvPr>
          <p:cNvPicPr>
            <a:picLocks noChangeAspect="1"/>
          </p:cNvPicPr>
          <p:nvPr/>
        </p:nvPicPr>
        <p:blipFill>
          <a:blip r:embed="rId2"/>
          <a:stretch>
            <a:fillRect/>
          </a:stretch>
        </p:blipFill>
        <p:spPr>
          <a:xfrm>
            <a:off x="1254578" y="0"/>
            <a:ext cx="9682843" cy="6858000"/>
          </a:xfrm>
          <a:prstGeom prst="rect">
            <a:avLst/>
          </a:prstGeom>
        </p:spPr>
      </p:pic>
      <p:pic>
        <p:nvPicPr>
          <p:cNvPr id="7" name="Bilde 6">
            <a:extLst>
              <a:ext uri="{FF2B5EF4-FFF2-40B4-BE49-F238E27FC236}">
                <a16:creationId xmlns:a16="http://schemas.microsoft.com/office/drawing/2014/main" id="{AC60205E-E8F9-9E91-EA62-D582964EACFC}"/>
              </a:ext>
            </a:extLst>
          </p:cNvPr>
          <p:cNvPicPr>
            <a:picLocks noChangeAspect="1"/>
          </p:cNvPicPr>
          <p:nvPr/>
        </p:nvPicPr>
        <p:blipFill>
          <a:blip r:embed="rId3"/>
          <a:stretch>
            <a:fillRect/>
          </a:stretch>
        </p:blipFill>
        <p:spPr>
          <a:xfrm>
            <a:off x="7159558" y="5579187"/>
            <a:ext cx="4337218" cy="1017281"/>
          </a:xfrm>
          <a:prstGeom prst="rect">
            <a:avLst/>
          </a:prstGeom>
        </p:spPr>
      </p:pic>
    </p:spTree>
    <p:extLst>
      <p:ext uri="{BB962C8B-B14F-4D97-AF65-F5344CB8AC3E}">
        <p14:creationId xmlns:p14="http://schemas.microsoft.com/office/powerpoint/2010/main" val="13195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C541A66-2AE5-AF3C-6DBB-3288CF37E382}"/>
              </a:ext>
            </a:extLst>
          </p:cNvPr>
          <p:cNvPicPr>
            <a:picLocks noChangeAspect="1"/>
          </p:cNvPicPr>
          <p:nvPr/>
        </p:nvPicPr>
        <p:blipFill>
          <a:blip r:embed="rId2"/>
          <a:stretch>
            <a:fillRect/>
          </a:stretch>
        </p:blipFill>
        <p:spPr>
          <a:xfrm>
            <a:off x="1214437" y="147637"/>
            <a:ext cx="9763125" cy="6562725"/>
          </a:xfrm>
          <a:prstGeom prst="rect">
            <a:avLst/>
          </a:prstGeom>
        </p:spPr>
      </p:pic>
    </p:spTree>
    <p:extLst>
      <p:ext uri="{BB962C8B-B14F-4D97-AF65-F5344CB8AC3E}">
        <p14:creationId xmlns:p14="http://schemas.microsoft.com/office/powerpoint/2010/main" val="1133726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30A82D7-2206-63F2-89EB-CCC42B1E5FDF}"/>
              </a:ext>
            </a:extLst>
          </p:cNvPr>
          <p:cNvPicPr>
            <a:picLocks noChangeAspect="1"/>
          </p:cNvPicPr>
          <p:nvPr/>
        </p:nvPicPr>
        <p:blipFill>
          <a:blip r:embed="rId2"/>
          <a:stretch>
            <a:fillRect/>
          </a:stretch>
        </p:blipFill>
        <p:spPr>
          <a:xfrm>
            <a:off x="1075461" y="0"/>
            <a:ext cx="10041077" cy="6858000"/>
          </a:xfrm>
          <a:prstGeom prst="rect">
            <a:avLst/>
          </a:prstGeom>
        </p:spPr>
      </p:pic>
    </p:spTree>
    <p:extLst>
      <p:ext uri="{BB962C8B-B14F-4D97-AF65-F5344CB8AC3E}">
        <p14:creationId xmlns:p14="http://schemas.microsoft.com/office/powerpoint/2010/main" val="63523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delse av fremtidens PP-tjeneste - KS Agenda">
            <a:extLst>
              <a:ext uri="{FF2B5EF4-FFF2-40B4-BE49-F238E27FC236}">
                <a16:creationId xmlns:a16="http://schemas.microsoft.com/office/drawing/2014/main" id="{599206A6-6707-16CE-A812-ED4427F54E3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50" r="10450"/>
          <a:stretch/>
        </p:blipFill>
        <p:spPr bwMode="auto">
          <a:xfrm>
            <a:off x="838200" y="1797843"/>
            <a:ext cx="3262313" cy="3262313"/>
          </a:xfrm>
          <a:prstGeom prst="ellipse">
            <a:avLst/>
          </a:prstGeom>
          <a:solidFill>
            <a:srgbClr val="FFFFFF"/>
          </a:solidFill>
        </p:spPr>
      </p:pic>
      <p:sp>
        <p:nvSpPr>
          <p:cNvPr id="4" name="Tittel 3">
            <a:extLst>
              <a:ext uri="{FF2B5EF4-FFF2-40B4-BE49-F238E27FC236}">
                <a16:creationId xmlns:a16="http://schemas.microsoft.com/office/drawing/2014/main" id="{62454778-2910-9A6D-B0E2-B2C45E27E419}"/>
              </a:ext>
            </a:extLst>
          </p:cNvPr>
          <p:cNvSpPr>
            <a:spLocks noGrp="1"/>
          </p:cNvSpPr>
          <p:nvPr>
            <p:ph type="title" idx="4294967295"/>
          </p:nvPr>
        </p:nvSpPr>
        <p:spPr>
          <a:xfrm>
            <a:off x="643944" y="202735"/>
            <a:ext cx="10515600" cy="1325563"/>
          </a:xfrm>
        </p:spPr>
        <p:txBody>
          <a:bodyPr anchor="ctr">
            <a:normAutofit/>
          </a:bodyPr>
          <a:lstStyle/>
          <a:p>
            <a:r>
              <a:rPr lang="nb-NO" dirty="0"/>
              <a:t>Samfunnstransformasjoner</a:t>
            </a:r>
          </a:p>
        </p:txBody>
      </p:sp>
      <p:graphicFrame>
        <p:nvGraphicFramePr>
          <p:cNvPr id="1028" name="Plassholder for innhold 4">
            <a:extLst>
              <a:ext uri="{FF2B5EF4-FFF2-40B4-BE49-F238E27FC236}">
                <a16:creationId xmlns:a16="http://schemas.microsoft.com/office/drawing/2014/main" id="{9CB7F03C-CF23-20E8-836F-AB99DE9A8C0B}"/>
              </a:ext>
            </a:extLst>
          </p:cNvPr>
          <p:cNvGraphicFramePr>
            <a:graphicFrameLocks noGrp="1"/>
          </p:cNvGraphicFramePr>
          <p:nvPr>
            <p:ph idx="4294967295"/>
            <p:extLst>
              <p:ext uri="{D42A27DB-BD31-4B8C-83A1-F6EECF244321}">
                <p14:modId xmlns:p14="http://schemas.microsoft.com/office/powerpoint/2010/main" val="2124704823"/>
              </p:ext>
            </p:extLst>
          </p:nvPr>
        </p:nvGraphicFramePr>
        <p:xfrm>
          <a:off x="4829603" y="1528298"/>
          <a:ext cx="6829425" cy="425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7AE7372F-4AFE-CB0C-D983-F62BAB77121E}"/>
              </a:ext>
            </a:extLst>
          </p:cNvPr>
          <p:cNvGraphicFramePr/>
          <p:nvPr/>
        </p:nvGraphicFramePr>
        <p:xfrm>
          <a:off x="-227148" y="1258754"/>
          <a:ext cx="5556234" cy="4340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9396524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D45C57E-503B-1148-BBB3-D05983EF4A08}"/>
              </a:ext>
            </a:extLst>
          </p:cNvPr>
          <p:cNvSpPr>
            <a:spLocks noGrp="1"/>
          </p:cNvSpPr>
          <p:nvPr>
            <p:ph type="pic" sz="quarter" idx="13"/>
          </p:nvPr>
        </p:nvSpPr>
        <p:spPr/>
        <p:txBody>
          <a:bodyPr/>
          <a:lstStyle/>
          <a:p>
            <a:endParaRPr lang="nb-NO"/>
          </a:p>
        </p:txBody>
      </p:sp>
      <p:sp>
        <p:nvSpPr>
          <p:cNvPr id="3" name="Tittel 2">
            <a:extLst>
              <a:ext uri="{FF2B5EF4-FFF2-40B4-BE49-F238E27FC236}">
                <a16:creationId xmlns:a16="http://schemas.microsoft.com/office/drawing/2014/main" id="{F6E3D375-430E-DF4A-BECC-F7B180B65F38}"/>
              </a:ext>
            </a:extLst>
          </p:cNvPr>
          <p:cNvSpPr>
            <a:spLocks noGrp="1"/>
          </p:cNvSpPr>
          <p:nvPr>
            <p:ph type="ctrTitle"/>
          </p:nvPr>
        </p:nvSpPr>
        <p:spPr/>
        <p:txBody>
          <a:bodyPr/>
          <a:lstStyle/>
          <a:p>
            <a:r>
              <a:rPr lang="nb-NO"/>
              <a:t>En solskinnshistorie om godt samarbeid og smart investering </a:t>
            </a:r>
          </a:p>
        </p:txBody>
      </p:sp>
      <p:sp>
        <p:nvSpPr>
          <p:cNvPr id="5" name="TekstSylinder 4">
            <a:extLst>
              <a:ext uri="{FF2B5EF4-FFF2-40B4-BE49-F238E27FC236}">
                <a16:creationId xmlns:a16="http://schemas.microsoft.com/office/drawing/2014/main" id="{D3FFB0F3-8FAE-7D46-6243-8C8DAB1BC222}"/>
              </a:ext>
            </a:extLst>
          </p:cNvPr>
          <p:cNvSpPr txBox="1"/>
          <p:nvPr/>
        </p:nvSpPr>
        <p:spPr>
          <a:xfrm>
            <a:off x="5323114" y="3428206"/>
            <a:ext cx="61874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Kilde: Marion Kilde, virksomhetsleder for Helsefremmende og forebyggende tjenester  og Beate Elvebakk, prosjektleder for </a:t>
            </a:r>
            <a:r>
              <a:rPr kumimoji="0" lang="nb-NO" sz="18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mn-cs"/>
              </a:rPr>
              <a:t>Velferdslab</a:t>
            </a:r>
            <a:r>
              <a:rPr kumimoji="0" lang="nb-NO"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og leder for Familieveiviseren</a:t>
            </a: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kstSylinder 3">
            <a:extLst>
              <a:ext uri="{FF2B5EF4-FFF2-40B4-BE49-F238E27FC236}">
                <a16:creationId xmlns:a16="http://schemas.microsoft.com/office/drawing/2014/main" id="{4C6047DB-5FCB-2C54-900D-B092BC697DCC}"/>
              </a:ext>
            </a:extLst>
          </p:cNvPr>
          <p:cNvSpPr txBox="1"/>
          <p:nvPr/>
        </p:nvSpPr>
        <p:spPr>
          <a:xfrm>
            <a:off x="1278467" y="4299281"/>
            <a:ext cx="355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a:ea typeface="+mn-ea"/>
                <a:cs typeface="+mn-cs"/>
              </a:rPr>
              <a:t>SAMSKAPING</a:t>
            </a:r>
          </a:p>
        </p:txBody>
      </p:sp>
    </p:spTree>
    <p:extLst>
      <p:ext uri="{BB962C8B-B14F-4D97-AF65-F5344CB8AC3E}">
        <p14:creationId xmlns:p14="http://schemas.microsoft.com/office/powerpoint/2010/main" val="425645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e 19">
            <a:extLst>
              <a:ext uri="{FF2B5EF4-FFF2-40B4-BE49-F238E27FC236}">
                <a16:creationId xmlns:a16="http://schemas.microsoft.com/office/drawing/2014/main" id="{458BC97A-C8EF-4AB3-8FD0-95D29C778C7A}"/>
              </a:ext>
            </a:extLst>
          </p:cNvPr>
          <p:cNvGrpSpPr/>
          <p:nvPr/>
        </p:nvGrpSpPr>
        <p:grpSpPr>
          <a:xfrm>
            <a:off x="1666225" y="943662"/>
            <a:ext cx="5876583" cy="5079755"/>
            <a:chOff x="-226331" y="929036"/>
            <a:chExt cx="5876583" cy="5079755"/>
          </a:xfrm>
        </p:grpSpPr>
        <p:sp>
          <p:nvSpPr>
            <p:cNvPr id="8" name="Frihåndsform: figur 7">
              <a:extLst>
                <a:ext uri="{FF2B5EF4-FFF2-40B4-BE49-F238E27FC236}">
                  <a16:creationId xmlns:a16="http://schemas.microsoft.com/office/drawing/2014/main" id="{A05C7C2C-B313-484D-BE0C-1261BAE6F009}"/>
                </a:ext>
              </a:extLst>
            </p:cNvPr>
            <p:cNvSpPr/>
            <p:nvPr/>
          </p:nvSpPr>
          <p:spPr>
            <a:xfrm>
              <a:off x="4321745" y="1930560"/>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200" b="0" i="0" u="none" strike="noStrike" kern="1200" cap="none" spc="0" normalizeH="0" baseline="0" noProof="0">
                  <a:ln>
                    <a:noFill/>
                  </a:ln>
                  <a:solidFill>
                    <a:prstClr val="white"/>
                  </a:solidFill>
                  <a:effectLst/>
                  <a:uLnTx/>
                  <a:uFillTx/>
                  <a:latin typeface="Arial"/>
                  <a:ea typeface="+mn-ea"/>
                  <a:cs typeface="+mn-cs"/>
                </a:rPr>
                <a:t>Fastlege</a:t>
              </a:r>
            </a:p>
          </p:txBody>
        </p:sp>
        <p:sp>
          <p:nvSpPr>
            <p:cNvPr id="9" name="Frihåndsform: figur 8">
              <a:extLst>
                <a:ext uri="{FF2B5EF4-FFF2-40B4-BE49-F238E27FC236}">
                  <a16:creationId xmlns:a16="http://schemas.microsoft.com/office/drawing/2014/main" id="{59F616A5-5B96-446E-9F10-C10F80E38073}"/>
                </a:ext>
              </a:extLst>
            </p:cNvPr>
            <p:cNvSpPr/>
            <p:nvPr/>
          </p:nvSpPr>
          <p:spPr>
            <a:xfrm>
              <a:off x="3566787" y="929036"/>
              <a:ext cx="1704154" cy="916211"/>
            </a:xfrm>
            <a:custGeom>
              <a:avLst/>
              <a:gdLst>
                <a:gd name="connsiteX0" fmla="*/ 0 w 1704154"/>
                <a:gd name="connsiteY0" fmla="*/ 0 h 916211"/>
                <a:gd name="connsiteX1" fmla="*/ 1704154 w 1704154"/>
                <a:gd name="connsiteY1" fmla="*/ 0 h 916211"/>
                <a:gd name="connsiteX2" fmla="*/ 1704154 w 1704154"/>
                <a:gd name="connsiteY2" fmla="*/ 916211 h 916211"/>
                <a:gd name="connsiteX3" fmla="*/ 0 w 1704154"/>
                <a:gd name="connsiteY3" fmla="*/ 916211 h 916211"/>
                <a:gd name="connsiteX4" fmla="*/ 0 w 1704154"/>
                <a:gd name="connsiteY4" fmla="*/ 0 h 91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154" h="916211">
                  <a:moveTo>
                    <a:pt x="0" y="0"/>
                  </a:moveTo>
                  <a:lnTo>
                    <a:pt x="1704154" y="0"/>
                  </a:lnTo>
                  <a:lnTo>
                    <a:pt x="1704154" y="916211"/>
                  </a:lnTo>
                  <a:lnTo>
                    <a:pt x="0" y="9162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nb-NO" sz="12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10" name="Frihåndsform: figur 9">
              <a:extLst>
                <a:ext uri="{FF2B5EF4-FFF2-40B4-BE49-F238E27FC236}">
                  <a16:creationId xmlns:a16="http://schemas.microsoft.com/office/drawing/2014/main" id="{8730DAC4-BAC9-41ED-81B2-2699E48047AD}"/>
                </a:ext>
              </a:extLst>
            </p:cNvPr>
            <p:cNvSpPr/>
            <p:nvPr/>
          </p:nvSpPr>
          <p:spPr>
            <a:xfrm>
              <a:off x="3617178" y="3203601"/>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237306"/>
                <a:satOff val="120"/>
                <a:lumOff val="1260"/>
                <a:alphaOff val="0"/>
              </a:schemeClr>
            </a:fillRef>
            <a:effectRef idx="0">
              <a:schemeClr val="accent5">
                <a:hueOff val="237306"/>
                <a:satOff val="120"/>
                <a:lumOff val="1260"/>
                <a:alphaOff val="0"/>
              </a:schemeClr>
            </a:effectRef>
            <a:fontRef idx="minor">
              <a:schemeClr val="lt1"/>
            </a:fontRef>
          </p:style>
          <p:txBody>
            <a:bodyPr spcFirstLastPara="0" vert="horz" wrap="square" lIns="207026" tIns="237960" rIns="207026" bIns="2379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a:ea typeface="+mn-ea"/>
                  <a:cs typeface="+mn-cs"/>
                </a:rPr>
                <a:t>Skole</a:t>
              </a:r>
            </a:p>
          </p:txBody>
        </p:sp>
        <p:sp>
          <p:nvSpPr>
            <p:cNvPr id="11" name="Frihåndsform: figur 10">
              <a:extLst>
                <a:ext uri="{FF2B5EF4-FFF2-40B4-BE49-F238E27FC236}">
                  <a16:creationId xmlns:a16="http://schemas.microsoft.com/office/drawing/2014/main" id="{01454995-9E83-40D7-BDA6-FDBC7F5A7203}"/>
                </a:ext>
              </a:extLst>
            </p:cNvPr>
            <p:cNvSpPr/>
            <p:nvPr/>
          </p:nvSpPr>
          <p:spPr>
            <a:xfrm>
              <a:off x="1477823" y="1919767"/>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474612"/>
                <a:satOff val="239"/>
                <a:lumOff val="2521"/>
                <a:alphaOff val="0"/>
              </a:schemeClr>
            </a:fillRef>
            <a:effectRef idx="0">
              <a:schemeClr val="accent5">
                <a:hueOff val="474612"/>
                <a:satOff val="239"/>
                <a:lumOff val="2521"/>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200" b="0" i="0" u="none" strike="noStrike" kern="1200" cap="none" spc="0" normalizeH="0" baseline="0" noProof="0">
                  <a:ln>
                    <a:noFill/>
                  </a:ln>
                  <a:solidFill>
                    <a:prstClr val="white"/>
                  </a:solidFill>
                  <a:effectLst/>
                  <a:uLnTx/>
                  <a:uFillTx/>
                  <a:latin typeface="Arial"/>
                  <a:ea typeface="+mn-ea"/>
                  <a:cs typeface="+mn-cs"/>
                </a:rPr>
                <a:t>Barnevern- tjenesten</a:t>
              </a:r>
            </a:p>
          </p:txBody>
        </p:sp>
        <p:sp>
          <p:nvSpPr>
            <p:cNvPr id="12" name="Frihåndsform: figur 11">
              <a:extLst>
                <a:ext uri="{FF2B5EF4-FFF2-40B4-BE49-F238E27FC236}">
                  <a16:creationId xmlns:a16="http://schemas.microsoft.com/office/drawing/2014/main" id="{7DB63435-C61A-44E6-9FFC-B30555B487BF}"/>
                </a:ext>
              </a:extLst>
            </p:cNvPr>
            <p:cNvSpPr/>
            <p:nvPr/>
          </p:nvSpPr>
          <p:spPr>
            <a:xfrm>
              <a:off x="-226331" y="2259870"/>
              <a:ext cx="1649181" cy="916211"/>
            </a:xfrm>
            <a:custGeom>
              <a:avLst/>
              <a:gdLst>
                <a:gd name="connsiteX0" fmla="*/ 0 w 1649181"/>
                <a:gd name="connsiteY0" fmla="*/ 0 h 916211"/>
                <a:gd name="connsiteX1" fmla="*/ 1649181 w 1649181"/>
                <a:gd name="connsiteY1" fmla="*/ 0 h 916211"/>
                <a:gd name="connsiteX2" fmla="*/ 1649181 w 1649181"/>
                <a:gd name="connsiteY2" fmla="*/ 916211 h 916211"/>
                <a:gd name="connsiteX3" fmla="*/ 0 w 1649181"/>
                <a:gd name="connsiteY3" fmla="*/ 916211 h 916211"/>
                <a:gd name="connsiteX4" fmla="*/ 0 w 1649181"/>
                <a:gd name="connsiteY4" fmla="*/ 0 h 91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81" h="916211">
                  <a:moveTo>
                    <a:pt x="0" y="0"/>
                  </a:moveTo>
                  <a:lnTo>
                    <a:pt x="1649181" y="0"/>
                  </a:lnTo>
                  <a:lnTo>
                    <a:pt x="1649181" y="916211"/>
                  </a:lnTo>
                  <a:lnTo>
                    <a:pt x="0" y="9162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r" defTabSz="533400" rtl="0" eaLnBrk="1" fontAlgn="auto" latinLnBrk="0" hangingPunct="1">
                <a:lnSpc>
                  <a:spcPct val="90000"/>
                </a:lnSpc>
                <a:spcBef>
                  <a:spcPct val="0"/>
                </a:spcBef>
                <a:spcAft>
                  <a:spcPct val="35000"/>
                </a:spcAft>
                <a:buClrTx/>
                <a:buSzTx/>
                <a:buFontTx/>
                <a:buNone/>
                <a:tabLst/>
                <a:defRPr/>
              </a:pPr>
              <a:endParaRPr kumimoji="0" lang="nb-NO" sz="12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13" name="Frihåndsform: figur 12">
              <a:extLst>
                <a:ext uri="{FF2B5EF4-FFF2-40B4-BE49-F238E27FC236}">
                  <a16:creationId xmlns:a16="http://schemas.microsoft.com/office/drawing/2014/main" id="{B4059540-DAE0-41CF-B6FD-A9E898B19D5A}"/>
                </a:ext>
              </a:extLst>
            </p:cNvPr>
            <p:cNvSpPr/>
            <p:nvPr/>
          </p:nvSpPr>
          <p:spPr>
            <a:xfrm>
              <a:off x="2912611" y="1919767"/>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711918"/>
                <a:satOff val="359"/>
                <a:lumOff val="3781"/>
                <a:alphaOff val="0"/>
              </a:schemeClr>
            </a:fillRef>
            <a:effectRef idx="0">
              <a:schemeClr val="accent5">
                <a:hueOff val="711918"/>
                <a:satOff val="359"/>
                <a:lumOff val="3781"/>
                <a:alphaOff val="0"/>
              </a:schemeClr>
            </a:effectRef>
            <a:fontRef idx="minor">
              <a:schemeClr val="lt1"/>
            </a:fontRef>
          </p:style>
          <p:txBody>
            <a:bodyPr spcFirstLastPara="0" vert="horz" wrap="square" lIns="207026" tIns="237960" rIns="207026" bIns="237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a:ea typeface="+mn-ea"/>
                  <a:cs typeface="+mn-cs"/>
                </a:rPr>
                <a:t>SAMFOR</a:t>
              </a:r>
            </a:p>
          </p:txBody>
        </p:sp>
        <p:sp>
          <p:nvSpPr>
            <p:cNvPr id="14" name="Frihåndsform: figur 13">
              <a:extLst>
                <a:ext uri="{FF2B5EF4-FFF2-40B4-BE49-F238E27FC236}">
                  <a16:creationId xmlns:a16="http://schemas.microsoft.com/office/drawing/2014/main" id="{66C113A6-E48B-41CD-9934-F3206DF4DF39}"/>
                </a:ext>
              </a:extLst>
            </p:cNvPr>
            <p:cNvSpPr/>
            <p:nvPr/>
          </p:nvSpPr>
          <p:spPr>
            <a:xfrm>
              <a:off x="2197966" y="3215902"/>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949225"/>
                <a:satOff val="479"/>
                <a:lumOff val="5041"/>
                <a:alphaOff val="0"/>
              </a:schemeClr>
            </a:fillRef>
            <a:effectRef idx="0">
              <a:schemeClr val="accent5">
                <a:hueOff val="949225"/>
                <a:satOff val="479"/>
                <a:lumOff val="5041"/>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200" b="0" i="0" u="none" strike="noStrike" kern="1200" cap="none" spc="0" normalizeH="0" baseline="0" noProof="0">
                  <a:ln>
                    <a:noFill/>
                  </a:ln>
                  <a:solidFill>
                    <a:prstClr val="white"/>
                  </a:solidFill>
                  <a:effectLst/>
                  <a:uLnTx/>
                  <a:uFillTx/>
                  <a:latin typeface="Arial"/>
                  <a:ea typeface="+mn-ea"/>
                  <a:cs typeface="+mn-cs"/>
                </a:rPr>
                <a:t>NAV</a:t>
              </a:r>
            </a:p>
          </p:txBody>
        </p:sp>
        <p:sp>
          <p:nvSpPr>
            <p:cNvPr id="15" name="Rektangel 14">
              <a:extLst>
                <a:ext uri="{FF2B5EF4-FFF2-40B4-BE49-F238E27FC236}">
                  <a16:creationId xmlns:a16="http://schemas.microsoft.com/office/drawing/2014/main" id="{CB031930-1FED-4B4B-AC6D-5E7CF8F759E7}"/>
                </a:ext>
              </a:extLst>
            </p:cNvPr>
            <p:cNvSpPr/>
            <p:nvPr/>
          </p:nvSpPr>
          <p:spPr>
            <a:xfrm>
              <a:off x="3566787" y="3521305"/>
              <a:ext cx="1704154" cy="9162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16" name="Frihåndsform: figur 15">
              <a:extLst>
                <a:ext uri="{FF2B5EF4-FFF2-40B4-BE49-F238E27FC236}">
                  <a16:creationId xmlns:a16="http://schemas.microsoft.com/office/drawing/2014/main" id="{16C4CEE1-E39C-40C2-B113-3DB6FB4B1F9A}"/>
                </a:ext>
              </a:extLst>
            </p:cNvPr>
            <p:cNvSpPr/>
            <p:nvPr/>
          </p:nvSpPr>
          <p:spPr>
            <a:xfrm>
              <a:off x="763178" y="3215902"/>
              <a:ext cx="1328507" cy="1527020"/>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186531"/>
                <a:satOff val="599"/>
                <a:lumOff val="6301"/>
                <a:alphaOff val="0"/>
              </a:schemeClr>
            </a:fillRef>
            <a:effectRef idx="0">
              <a:schemeClr val="accent5">
                <a:hueOff val="1186531"/>
                <a:satOff val="599"/>
                <a:lumOff val="6301"/>
                <a:alphaOff val="0"/>
              </a:schemeClr>
            </a:effectRef>
            <a:fontRef idx="minor">
              <a:schemeClr val="lt1"/>
            </a:fontRef>
          </p:style>
          <p:txBody>
            <a:bodyPr spcFirstLastPara="0" vert="horz" wrap="square" lIns="207026" tIns="237960" rIns="207026" bIns="237961"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nb-NO" sz="3600" b="0" i="0" u="none" strike="noStrike" kern="1200" cap="none" spc="0" normalizeH="0" baseline="0" noProof="0">
                  <a:ln>
                    <a:noFill/>
                  </a:ln>
                  <a:solidFill>
                    <a:prstClr val="white"/>
                  </a:solidFill>
                  <a:effectLst/>
                  <a:uLnTx/>
                  <a:uFillTx/>
                  <a:latin typeface="Arial"/>
                  <a:ea typeface="+mn-ea"/>
                  <a:cs typeface="+mn-cs"/>
                </a:rPr>
                <a:t>FPH</a:t>
              </a:r>
            </a:p>
          </p:txBody>
        </p:sp>
        <p:sp>
          <p:nvSpPr>
            <p:cNvPr id="17" name="Frihåndsform: figur 16">
              <a:extLst>
                <a:ext uri="{FF2B5EF4-FFF2-40B4-BE49-F238E27FC236}">
                  <a16:creationId xmlns:a16="http://schemas.microsoft.com/office/drawing/2014/main" id="{E45F920F-6322-423E-AE88-C516E2BC7B50}"/>
                </a:ext>
              </a:extLst>
            </p:cNvPr>
            <p:cNvSpPr/>
            <p:nvPr/>
          </p:nvSpPr>
          <p:spPr>
            <a:xfrm>
              <a:off x="1477823" y="4481772"/>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200" b="0" i="0" u="none" strike="noStrike" kern="1200" cap="none" spc="0" normalizeH="0" baseline="0" noProof="0">
                  <a:ln>
                    <a:noFill/>
                  </a:ln>
                  <a:solidFill>
                    <a:prstClr val="white"/>
                  </a:solidFill>
                  <a:effectLst/>
                  <a:uLnTx/>
                  <a:uFillTx/>
                  <a:latin typeface="Arial"/>
                  <a:ea typeface="+mn-ea"/>
                  <a:cs typeface="+mn-cs"/>
                </a:rPr>
                <a:t>Rus &amp; psykisk helse</a:t>
              </a:r>
            </a:p>
          </p:txBody>
        </p:sp>
        <p:sp>
          <p:nvSpPr>
            <p:cNvPr id="18" name="Frihåndsform: figur 17">
              <a:extLst>
                <a:ext uri="{FF2B5EF4-FFF2-40B4-BE49-F238E27FC236}">
                  <a16:creationId xmlns:a16="http://schemas.microsoft.com/office/drawing/2014/main" id="{6ED7A0E5-FAC6-4103-8F01-011C3FA94D3E}"/>
                </a:ext>
              </a:extLst>
            </p:cNvPr>
            <p:cNvSpPr/>
            <p:nvPr/>
          </p:nvSpPr>
          <p:spPr>
            <a:xfrm>
              <a:off x="-226331" y="4817440"/>
              <a:ext cx="1649181" cy="916211"/>
            </a:xfrm>
            <a:custGeom>
              <a:avLst/>
              <a:gdLst>
                <a:gd name="connsiteX0" fmla="*/ 0 w 1649181"/>
                <a:gd name="connsiteY0" fmla="*/ 0 h 916211"/>
                <a:gd name="connsiteX1" fmla="*/ 1649181 w 1649181"/>
                <a:gd name="connsiteY1" fmla="*/ 0 h 916211"/>
                <a:gd name="connsiteX2" fmla="*/ 1649181 w 1649181"/>
                <a:gd name="connsiteY2" fmla="*/ 916211 h 916211"/>
                <a:gd name="connsiteX3" fmla="*/ 0 w 1649181"/>
                <a:gd name="connsiteY3" fmla="*/ 916211 h 916211"/>
                <a:gd name="connsiteX4" fmla="*/ 0 w 1649181"/>
                <a:gd name="connsiteY4" fmla="*/ 0 h 91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81" h="916211">
                  <a:moveTo>
                    <a:pt x="0" y="0"/>
                  </a:moveTo>
                  <a:lnTo>
                    <a:pt x="1649181" y="0"/>
                  </a:lnTo>
                  <a:lnTo>
                    <a:pt x="1649181" y="916211"/>
                  </a:lnTo>
                  <a:lnTo>
                    <a:pt x="0" y="9162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r" defTabSz="533400" rtl="0" eaLnBrk="1" fontAlgn="auto" latinLnBrk="0" hangingPunct="1">
                <a:lnSpc>
                  <a:spcPct val="90000"/>
                </a:lnSpc>
                <a:spcBef>
                  <a:spcPct val="0"/>
                </a:spcBef>
                <a:spcAft>
                  <a:spcPct val="35000"/>
                </a:spcAft>
                <a:buClrTx/>
                <a:buSzTx/>
                <a:buFontTx/>
                <a:buNone/>
                <a:tabLst/>
                <a:defRPr/>
              </a:pPr>
              <a:endParaRPr kumimoji="0" lang="nb-NO" sz="12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19" name="Frihåndsform: figur 18">
              <a:extLst>
                <a:ext uri="{FF2B5EF4-FFF2-40B4-BE49-F238E27FC236}">
                  <a16:creationId xmlns:a16="http://schemas.microsoft.com/office/drawing/2014/main" id="{43BAE83A-BA94-45AA-A6F8-A9024F422FE3}"/>
                </a:ext>
              </a:extLst>
            </p:cNvPr>
            <p:cNvSpPr/>
            <p:nvPr/>
          </p:nvSpPr>
          <p:spPr>
            <a:xfrm>
              <a:off x="2912610" y="4457266"/>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661143"/>
                <a:satOff val="838"/>
                <a:lumOff val="8822"/>
                <a:alphaOff val="0"/>
              </a:schemeClr>
            </a:fillRef>
            <a:effectRef idx="0">
              <a:schemeClr val="accent5">
                <a:hueOff val="1661143"/>
                <a:satOff val="838"/>
                <a:lumOff val="8822"/>
                <a:alphaOff val="0"/>
              </a:schemeClr>
            </a:effectRef>
            <a:fontRef idx="minor">
              <a:schemeClr val="lt1"/>
            </a:fontRef>
          </p:style>
          <p:txBody>
            <a:bodyPr spcFirstLastPara="0" vert="horz" wrap="square" lIns="207026" tIns="237960" rIns="207026" bIns="23796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nb-NO" sz="3500" b="0" i="0" u="none" strike="noStrike" kern="1200" cap="none" spc="0" normalizeH="0" baseline="0" noProof="0">
                  <a:ln>
                    <a:noFill/>
                  </a:ln>
                  <a:solidFill>
                    <a:prstClr val="white"/>
                  </a:solidFill>
                  <a:effectLst/>
                  <a:uLnTx/>
                  <a:uFillTx/>
                  <a:latin typeface="Arial"/>
                  <a:ea typeface="+mn-ea"/>
                  <a:cs typeface="+mn-cs"/>
                </a:rPr>
                <a:t>BUP</a:t>
              </a:r>
            </a:p>
          </p:txBody>
        </p:sp>
      </p:grpSp>
      <p:sp>
        <p:nvSpPr>
          <p:cNvPr id="21" name="Frihåndsform: figur 20">
            <a:extLst>
              <a:ext uri="{FF2B5EF4-FFF2-40B4-BE49-F238E27FC236}">
                <a16:creationId xmlns:a16="http://schemas.microsoft.com/office/drawing/2014/main" id="{31EDCD50-15A3-4525-85B2-48840CA93F5E}"/>
              </a:ext>
            </a:extLst>
          </p:cNvPr>
          <p:cNvSpPr/>
          <p:nvPr/>
        </p:nvSpPr>
        <p:spPr>
          <a:xfrm>
            <a:off x="6951018" y="681241"/>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a:ea typeface="+mn-ea"/>
                <a:cs typeface="+mn-cs"/>
              </a:rPr>
              <a:t>BOT</a:t>
            </a:r>
          </a:p>
        </p:txBody>
      </p:sp>
      <p:sp>
        <p:nvSpPr>
          <p:cNvPr id="25" name="Frihåndsform: figur 24">
            <a:extLst>
              <a:ext uri="{FF2B5EF4-FFF2-40B4-BE49-F238E27FC236}">
                <a16:creationId xmlns:a16="http://schemas.microsoft.com/office/drawing/2014/main" id="{E27C2936-7E2D-4089-B056-A12FC7838DE8}"/>
              </a:ext>
            </a:extLst>
          </p:cNvPr>
          <p:cNvSpPr/>
          <p:nvPr/>
        </p:nvSpPr>
        <p:spPr>
          <a:xfrm>
            <a:off x="5533510" y="667014"/>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400" b="0" i="0" u="none" strike="noStrike" kern="1200" cap="none" spc="0" normalizeH="0" baseline="0" noProof="0">
                <a:ln>
                  <a:noFill/>
                </a:ln>
                <a:solidFill>
                  <a:prstClr val="white"/>
                </a:solidFill>
                <a:effectLst/>
                <a:uLnTx/>
                <a:uFillTx/>
                <a:latin typeface="Arial"/>
                <a:ea typeface="+mn-ea"/>
                <a:cs typeface="+mn-cs"/>
              </a:rPr>
              <a:t>Hjemme- tjenesten</a:t>
            </a:r>
          </a:p>
        </p:txBody>
      </p:sp>
      <p:sp>
        <p:nvSpPr>
          <p:cNvPr id="26" name="Frihåndsform: figur 25">
            <a:extLst>
              <a:ext uri="{FF2B5EF4-FFF2-40B4-BE49-F238E27FC236}">
                <a16:creationId xmlns:a16="http://schemas.microsoft.com/office/drawing/2014/main" id="{CF9A63C7-0615-4A80-AD8B-9D7A350EC342}"/>
              </a:ext>
            </a:extLst>
          </p:cNvPr>
          <p:cNvSpPr/>
          <p:nvPr/>
        </p:nvSpPr>
        <p:spPr>
          <a:xfrm>
            <a:off x="6936183" y="3232454"/>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a:ea typeface="+mn-ea"/>
                <a:cs typeface="+mn-cs"/>
              </a:rPr>
              <a:t>PPT</a:t>
            </a:r>
          </a:p>
        </p:txBody>
      </p:sp>
      <p:sp>
        <p:nvSpPr>
          <p:cNvPr id="28" name="Frihåndsform: figur 27">
            <a:extLst>
              <a:ext uri="{FF2B5EF4-FFF2-40B4-BE49-F238E27FC236}">
                <a16:creationId xmlns:a16="http://schemas.microsoft.com/office/drawing/2014/main" id="{62CBCD3D-B7C2-4C17-99F5-91A04D84681F}"/>
              </a:ext>
            </a:extLst>
          </p:cNvPr>
          <p:cNvSpPr/>
          <p:nvPr/>
        </p:nvSpPr>
        <p:spPr>
          <a:xfrm>
            <a:off x="7640750" y="1968290"/>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a:solidFill>
            <a:schemeClr val="accent6"/>
          </a:solidFill>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2000" b="0" i="0" u="none" strike="noStrike" kern="1200" cap="none" spc="0" normalizeH="0" baseline="0" noProof="0">
                <a:ln>
                  <a:noFill/>
                </a:ln>
                <a:solidFill>
                  <a:prstClr val="white"/>
                </a:solidFill>
                <a:effectLst/>
                <a:uLnTx/>
                <a:uFillTx/>
                <a:latin typeface="Arial"/>
                <a:ea typeface="+mn-ea"/>
                <a:cs typeface="+mn-cs"/>
              </a:rPr>
              <a:t>Frivillig </a:t>
            </a:r>
          </a:p>
        </p:txBody>
      </p:sp>
      <p:sp>
        <p:nvSpPr>
          <p:cNvPr id="29" name="Frihåndsform: figur 28">
            <a:extLst>
              <a:ext uri="{FF2B5EF4-FFF2-40B4-BE49-F238E27FC236}">
                <a16:creationId xmlns:a16="http://schemas.microsoft.com/office/drawing/2014/main" id="{942E3FDD-FD19-460D-A705-08D7440AED19}"/>
              </a:ext>
            </a:extLst>
          </p:cNvPr>
          <p:cNvSpPr/>
          <p:nvPr/>
        </p:nvSpPr>
        <p:spPr>
          <a:xfrm>
            <a:off x="6221538" y="4496399"/>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a:solidFill>
            <a:schemeClr val="accent5"/>
          </a:solidFill>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a:ea typeface="+mn-ea"/>
                <a:cs typeface="+mn-cs"/>
              </a:rPr>
              <a:t>Advokat</a:t>
            </a:r>
          </a:p>
        </p:txBody>
      </p:sp>
      <p:sp>
        <p:nvSpPr>
          <p:cNvPr id="30" name="Frihåndsform: figur 29">
            <a:extLst>
              <a:ext uri="{FF2B5EF4-FFF2-40B4-BE49-F238E27FC236}">
                <a16:creationId xmlns:a16="http://schemas.microsoft.com/office/drawing/2014/main" id="{BF68F489-14AE-4EB2-9D29-131C85A64134}"/>
              </a:ext>
            </a:extLst>
          </p:cNvPr>
          <p:cNvSpPr/>
          <p:nvPr/>
        </p:nvSpPr>
        <p:spPr>
          <a:xfrm>
            <a:off x="4069460" y="681303"/>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400" b="0" i="0" u="none" strike="noStrike" kern="1200" cap="none" spc="0" normalizeH="0" baseline="0" noProof="0">
                <a:ln>
                  <a:noFill/>
                </a:ln>
                <a:solidFill>
                  <a:prstClr val="white"/>
                </a:solidFill>
                <a:effectLst/>
                <a:uLnTx/>
                <a:uFillTx/>
                <a:latin typeface="Arial"/>
                <a:ea typeface="+mn-ea"/>
                <a:cs typeface="+mn-cs"/>
              </a:rPr>
              <a:t>BUFETAT</a:t>
            </a:r>
          </a:p>
        </p:txBody>
      </p:sp>
      <p:sp>
        <p:nvSpPr>
          <p:cNvPr id="31" name="Frihåndsform: figur 30">
            <a:extLst>
              <a:ext uri="{FF2B5EF4-FFF2-40B4-BE49-F238E27FC236}">
                <a16:creationId xmlns:a16="http://schemas.microsoft.com/office/drawing/2014/main" id="{4A976786-9AC6-4AC0-850B-D1B8DAB7B532}"/>
              </a:ext>
            </a:extLst>
          </p:cNvPr>
          <p:cNvSpPr/>
          <p:nvPr/>
        </p:nvSpPr>
        <p:spPr>
          <a:xfrm>
            <a:off x="2686556" y="663907"/>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a:solidFill>
            <a:schemeClr val="accent5"/>
          </a:solidFill>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a:ea typeface="+mn-ea"/>
                <a:cs typeface="+mn-cs"/>
              </a:rPr>
              <a:t>Politi</a:t>
            </a:r>
          </a:p>
        </p:txBody>
      </p:sp>
      <p:sp>
        <p:nvSpPr>
          <p:cNvPr id="32" name="Frihåndsform: figur 31">
            <a:extLst>
              <a:ext uri="{FF2B5EF4-FFF2-40B4-BE49-F238E27FC236}">
                <a16:creationId xmlns:a16="http://schemas.microsoft.com/office/drawing/2014/main" id="{BEE8622B-3D0D-4ED7-98ED-A21E13E9253E}"/>
              </a:ext>
            </a:extLst>
          </p:cNvPr>
          <p:cNvSpPr/>
          <p:nvPr/>
        </p:nvSpPr>
        <p:spPr>
          <a:xfrm>
            <a:off x="1978757" y="1901981"/>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a:ea typeface="+mn-ea"/>
                <a:cs typeface="+mn-cs"/>
              </a:rPr>
              <a:t>DPS</a:t>
            </a:r>
          </a:p>
        </p:txBody>
      </p:sp>
      <p:sp>
        <p:nvSpPr>
          <p:cNvPr id="33" name="Frihåndsform: figur 32">
            <a:extLst>
              <a:ext uri="{FF2B5EF4-FFF2-40B4-BE49-F238E27FC236}">
                <a16:creationId xmlns:a16="http://schemas.microsoft.com/office/drawing/2014/main" id="{F48165F3-AE04-4980-B0B7-04438EDB9B83}"/>
              </a:ext>
            </a:extLst>
          </p:cNvPr>
          <p:cNvSpPr/>
          <p:nvPr/>
        </p:nvSpPr>
        <p:spPr>
          <a:xfrm>
            <a:off x="8345317" y="3255339"/>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a:solidFill>
            <a:schemeClr val="accent5"/>
          </a:solidFill>
        </p:spPr>
        <p:style>
          <a:lnRef idx="2">
            <a:schemeClr val="lt1">
              <a:hueOff val="0"/>
              <a:satOff val="0"/>
              <a:lumOff val="0"/>
              <a:alphaOff val="0"/>
            </a:schemeClr>
          </a:lnRef>
          <a:fillRef idx="1">
            <a:schemeClr val="accent5">
              <a:hueOff val="1423837"/>
              <a:satOff val="718"/>
              <a:lumOff val="7562"/>
              <a:alphaOff val="0"/>
            </a:schemeClr>
          </a:fillRef>
          <a:effectRef idx="0">
            <a:schemeClr val="accent5">
              <a:hueOff val="1423837"/>
              <a:satOff val="718"/>
              <a:lumOff val="7562"/>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1400" b="0" i="0" u="none" strike="noStrike" kern="1200" cap="none" spc="0" normalizeH="0" baseline="0" noProof="0">
                <a:ln>
                  <a:noFill/>
                </a:ln>
                <a:solidFill>
                  <a:prstClr val="white"/>
                </a:solidFill>
                <a:effectLst/>
                <a:uLnTx/>
                <a:uFillTx/>
                <a:latin typeface="Arial"/>
                <a:ea typeface="+mn-ea"/>
                <a:cs typeface="+mn-cs"/>
              </a:rPr>
              <a:t>Ungdoms-akutten</a:t>
            </a:r>
          </a:p>
        </p:txBody>
      </p:sp>
      <p:sp>
        <p:nvSpPr>
          <p:cNvPr id="27" name="Frihåndsform: figur 26">
            <a:extLst>
              <a:ext uri="{FF2B5EF4-FFF2-40B4-BE49-F238E27FC236}">
                <a16:creationId xmlns:a16="http://schemas.microsoft.com/office/drawing/2014/main" id="{DC8546C1-B19D-4CEF-9827-F96125128D72}"/>
              </a:ext>
            </a:extLst>
          </p:cNvPr>
          <p:cNvSpPr/>
          <p:nvPr/>
        </p:nvSpPr>
        <p:spPr>
          <a:xfrm>
            <a:off x="7640750" y="4496397"/>
            <a:ext cx="1328507" cy="1527019"/>
          </a:xfrm>
          <a:custGeom>
            <a:avLst/>
            <a:gdLst>
              <a:gd name="connsiteX0" fmla="*/ 0 w 1527019"/>
              <a:gd name="connsiteY0" fmla="*/ 664254 h 1328507"/>
              <a:gd name="connsiteX1" fmla="*/ 332127 w 1527019"/>
              <a:gd name="connsiteY1" fmla="*/ 0 h 1328507"/>
              <a:gd name="connsiteX2" fmla="*/ 1194892 w 1527019"/>
              <a:gd name="connsiteY2" fmla="*/ 0 h 1328507"/>
              <a:gd name="connsiteX3" fmla="*/ 1527019 w 1527019"/>
              <a:gd name="connsiteY3" fmla="*/ 664254 h 1328507"/>
              <a:gd name="connsiteX4" fmla="*/ 1194892 w 1527019"/>
              <a:gd name="connsiteY4" fmla="*/ 1328507 h 1328507"/>
              <a:gd name="connsiteX5" fmla="*/ 332127 w 1527019"/>
              <a:gd name="connsiteY5" fmla="*/ 1328507 h 1328507"/>
              <a:gd name="connsiteX6" fmla="*/ 0 w 1527019"/>
              <a:gd name="connsiteY6" fmla="*/ 664254 h 13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019" h="1328507">
                <a:moveTo>
                  <a:pt x="763509" y="0"/>
                </a:moveTo>
                <a:lnTo>
                  <a:pt x="1527019" y="288951"/>
                </a:lnTo>
                <a:lnTo>
                  <a:pt x="1527019" y="1039556"/>
                </a:lnTo>
                <a:lnTo>
                  <a:pt x="763509" y="1328507"/>
                </a:lnTo>
                <a:lnTo>
                  <a:pt x="0" y="1039556"/>
                </a:lnTo>
                <a:lnTo>
                  <a:pt x="0" y="288951"/>
                </a:lnTo>
                <a:lnTo>
                  <a:pt x="763509" y="0"/>
                </a:lnTo>
                <a:close/>
              </a:path>
            </a:pathLst>
          </a:custGeom>
        </p:spPr>
        <p:style>
          <a:lnRef idx="2">
            <a:schemeClr val="lt1">
              <a:hueOff val="0"/>
              <a:satOff val="0"/>
              <a:lumOff val="0"/>
              <a:alphaOff val="0"/>
            </a:schemeClr>
          </a:lnRef>
          <a:fillRef idx="1">
            <a:schemeClr val="accent5">
              <a:hueOff val="949225"/>
              <a:satOff val="479"/>
              <a:lumOff val="5041"/>
              <a:alphaOff val="0"/>
            </a:schemeClr>
          </a:fillRef>
          <a:effectRef idx="0">
            <a:schemeClr val="accent5">
              <a:hueOff val="949225"/>
              <a:satOff val="479"/>
              <a:lumOff val="5041"/>
              <a:alphaOff val="0"/>
            </a:schemeClr>
          </a:effectRef>
          <a:fontRef idx="minor">
            <a:schemeClr val="lt1"/>
          </a:fontRef>
        </p:style>
        <p:txBody>
          <a:bodyPr spcFirstLastPara="0" vert="horz" wrap="square" lIns="252746" tIns="283680" rIns="252746" bIns="2836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b-NO" sz="900" b="0" i="0" u="none" strike="noStrike" kern="1200" cap="none" spc="0" normalizeH="0" baseline="0" noProof="0">
                <a:ln>
                  <a:noFill/>
                </a:ln>
                <a:solidFill>
                  <a:prstClr val="white"/>
                </a:solidFill>
                <a:effectLst/>
                <a:uLnTx/>
                <a:uFillTx/>
                <a:latin typeface="Arial"/>
                <a:ea typeface="+mn-ea"/>
                <a:cs typeface="+mn-cs"/>
              </a:rPr>
              <a:t>Koordinerende enhet</a:t>
            </a:r>
          </a:p>
        </p:txBody>
      </p:sp>
      <p:sp>
        <p:nvSpPr>
          <p:cNvPr id="3" name="Multidokument 2">
            <a:extLst>
              <a:ext uri="{FF2B5EF4-FFF2-40B4-BE49-F238E27FC236}">
                <a16:creationId xmlns:a16="http://schemas.microsoft.com/office/drawing/2014/main" id="{331EE924-F23E-6AB4-6AFE-683E50DEE840}"/>
              </a:ext>
            </a:extLst>
          </p:cNvPr>
          <p:cNvSpPr/>
          <p:nvPr/>
        </p:nvSpPr>
        <p:spPr>
          <a:xfrm>
            <a:off x="9184937" y="95250"/>
            <a:ext cx="2761488" cy="2944368"/>
          </a:xfrm>
          <a:prstGeom prst="flowChartMultidocument">
            <a:avLst/>
          </a:prstGeom>
          <a:solidFill>
            <a:srgbClr val="0093D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rgbClr val="FFFFFF"/>
                </a:solidFill>
                <a:effectLst/>
                <a:uLnTx/>
                <a:uFillTx/>
                <a:latin typeface="Source Sans Pro"/>
                <a:ea typeface="+mn-ea"/>
                <a:cs typeface="+mn-cs"/>
              </a:rPr>
              <a:t>Framtidens ledelse sikrer helhet, forebygging og nytenkning</a:t>
            </a:r>
          </a:p>
        </p:txBody>
      </p:sp>
    </p:spTree>
    <p:extLst>
      <p:ext uri="{BB962C8B-B14F-4D97-AF65-F5344CB8AC3E}">
        <p14:creationId xmlns:p14="http://schemas.microsoft.com/office/powerpoint/2010/main" val="404390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7135B4-4260-4322-BB6D-C69CE793F16B}"/>
              </a:ext>
            </a:extLst>
          </p:cNvPr>
          <p:cNvSpPr>
            <a:spLocks noGrp="1"/>
          </p:cNvSpPr>
          <p:nvPr>
            <p:ph type="title"/>
          </p:nvPr>
        </p:nvSpPr>
        <p:spPr/>
        <p:txBody>
          <a:bodyPr>
            <a:normAutofit/>
          </a:bodyPr>
          <a:lstStyle/>
          <a:p>
            <a:r>
              <a:rPr lang="nb-NO" sz="2800"/>
              <a:t>Kostnader/ investering fra de ulike tjenestene 2021/22</a:t>
            </a:r>
          </a:p>
        </p:txBody>
      </p:sp>
      <p:sp>
        <p:nvSpPr>
          <p:cNvPr id="3" name="Plassholder for tekst 2">
            <a:extLst>
              <a:ext uri="{FF2B5EF4-FFF2-40B4-BE49-F238E27FC236}">
                <a16:creationId xmlns:a16="http://schemas.microsoft.com/office/drawing/2014/main" id="{51BA30C6-5D66-4B99-911A-65FE4339BA96}"/>
              </a:ext>
            </a:extLst>
          </p:cNvPr>
          <p:cNvSpPr>
            <a:spLocks noGrp="1"/>
          </p:cNvSpPr>
          <p:nvPr>
            <p:ph type="body" idx="14"/>
          </p:nvPr>
        </p:nvSpPr>
        <p:spPr/>
        <p:txBody>
          <a:bodyPr/>
          <a:lstStyle/>
          <a:p>
            <a:endParaRPr lang="nb-NO"/>
          </a:p>
        </p:txBody>
      </p:sp>
      <p:graphicFrame>
        <p:nvGraphicFramePr>
          <p:cNvPr id="6" name="Tabell 6">
            <a:extLst>
              <a:ext uri="{FF2B5EF4-FFF2-40B4-BE49-F238E27FC236}">
                <a16:creationId xmlns:a16="http://schemas.microsoft.com/office/drawing/2014/main" id="{2E33B203-3122-4802-8B41-EBC5FE7DA8C7}"/>
              </a:ext>
            </a:extLst>
          </p:cNvPr>
          <p:cNvGraphicFramePr>
            <a:graphicFrameLocks noGrp="1"/>
          </p:cNvGraphicFramePr>
          <p:nvPr/>
        </p:nvGraphicFramePr>
        <p:xfrm>
          <a:off x="903249" y="1832332"/>
          <a:ext cx="8071182" cy="4181157"/>
        </p:xfrm>
        <a:graphic>
          <a:graphicData uri="http://schemas.openxmlformats.org/drawingml/2006/table">
            <a:tbl>
              <a:tblPr firstRow="1" bandRow="1">
                <a:tableStyleId>{93296810-A885-4BE3-A3E7-6D5BEEA58F35}</a:tableStyleId>
              </a:tblPr>
              <a:tblGrid>
                <a:gridCol w="2291080">
                  <a:extLst>
                    <a:ext uri="{9D8B030D-6E8A-4147-A177-3AD203B41FA5}">
                      <a16:colId xmlns:a16="http://schemas.microsoft.com/office/drawing/2014/main" val="3869355046"/>
                    </a:ext>
                  </a:extLst>
                </a:gridCol>
                <a:gridCol w="2890051">
                  <a:extLst>
                    <a:ext uri="{9D8B030D-6E8A-4147-A177-3AD203B41FA5}">
                      <a16:colId xmlns:a16="http://schemas.microsoft.com/office/drawing/2014/main" val="295164995"/>
                    </a:ext>
                  </a:extLst>
                </a:gridCol>
                <a:gridCol w="2890051">
                  <a:extLst>
                    <a:ext uri="{9D8B030D-6E8A-4147-A177-3AD203B41FA5}">
                      <a16:colId xmlns:a16="http://schemas.microsoft.com/office/drawing/2014/main" val="3796872471"/>
                    </a:ext>
                  </a:extLst>
                </a:gridCol>
              </a:tblGrid>
              <a:tr h="464573">
                <a:tc>
                  <a:txBody>
                    <a:bodyPr/>
                    <a:lstStyle/>
                    <a:p>
                      <a:r>
                        <a:rPr lang="nb-NO"/>
                        <a:t>Tjeneste</a:t>
                      </a:r>
                    </a:p>
                  </a:txBody>
                  <a:tcPr/>
                </a:tc>
                <a:tc>
                  <a:txBody>
                    <a:bodyPr/>
                    <a:lstStyle/>
                    <a:p>
                      <a:r>
                        <a:rPr lang="nb-NO"/>
                        <a:t>Investert beløp</a:t>
                      </a:r>
                    </a:p>
                  </a:txBody>
                  <a:tcPr/>
                </a:tc>
                <a:tc>
                  <a:txBody>
                    <a:bodyPr/>
                    <a:lstStyle/>
                    <a:p>
                      <a:r>
                        <a:rPr lang="nb-NO"/>
                        <a:t>Stillingsprosent</a:t>
                      </a:r>
                    </a:p>
                  </a:txBody>
                  <a:tcPr/>
                </a:tc>
                <a:extLst>
                  <a:ext uri="{0D108BD9-81ED-4DB2-BD59-A6C34878D82A}">
                    <a16:rowId xmlns:a16="http://schemas.microsoft.com/office/drawing/2014/main" val="2365735480"/>
                  </a:ext>
                </a:extLst>
              </a:tr>
              <a:tr h="464573">
                <a:tc>
                  <a:txBody>
                    <a:bodyPr/>
                    <a:lstStyle/>
                    <a:p>
                      <a:endParaRPr lang="nb-NO"/>
                    </a:p>
                  </a:txBody>
                  <a:tcPr/>
                </a:tc>
                <a:tc>
                  <a:txBody>
                    <a:bodyPr/>
                    <a:lstStyle/>
                    <a:p>
                      <a:r>
                        <a:rPr lang="nb-NO"/>
                        <a:t>1 300 115,00</a:t>
                      </a:r>
                    </a:p>
                  </a:txBody>
                  <a:tcPr/>
                </a:tc>
                <a:tc>
                  <a:txBody>
                    <a:bodyPr/>
                    <a:lstStyle/>
                    <a:p>
                      <a:r>
                        <a:rPr lang="nb-NO"/>
                        <a:t>186 %</a:t>
                      </a:r>
                    </a:p>
                  </a:txBody>
                  <a:tcPr/>
                </a:tc>
                <a:extLst>
                  <a:ext uri="{0D108BD9-81ED-4DB2-BD59-A6C34878D82A}">
                    <a16:rowId xmlns:a16="http://schemas.microsoft.com/office/drawing/2014/main" val="773814954"/>
                  </a:ext>
                </a:extLst>
              </a:tr>
              <a:tr h="464573">
                <a:tc>
                  <a:txBody>
                    <a:bodyPr/>
                    <a:lstStyle/>
                    <a:p>
                      <a:endParaRPr lang="nb-NO"/>
                    </a:p>
                  </a:txBody>
                  <a:tcPr/>
                </a:tc>
                <a:tc>
                  <a:txBody>
                    <a:bodyPr/>
                    <a:lstStyle/>
                    <a:p>
                      <a:r>
                        <a:rPr lang="nb-NO"/>
                        <a:t>     83 119,35</a:t>
                      </a:r>
                    </a:p>
                  </a:txBody>
                  <a:tcPr/>
                </a:tc>
                <a:tc>
                  <a:txBody>
                    <a:bodyPr/>
                    <a:lstStyle/>
                    <a:p>
                      <a:r>
                        <a:rPr lang="nb-NO"/>
                        <a:t> 12 %</a:t>
                      </a:r>
                    </a:p>
                  </a:txBody>
                  <a:tcPr/>
                </a:tc>
                <a:extLst>
                  <a:ext uri="{0D108BD9-81ED-4DB2-BD59-A6C34878D82A}">
                    <a16:rowId xmlns:a16="http://schemas.microsoft.com/office/drawing/2014/main" val="637467200"/>
                  </a:ext>
                </a:extLst>
              </a:tr>
              <a:tr h="464573">
                <a:tc>
                  <a:txBody>
                    <a:bodyPr/>
                    <a:lstStyle/>
                    <a:p>
                      <a:endParaRPr lang="nb-NO"/>
                    </a:p>
                  </a:txBody>
                  <a:tcPr/>
                </a:tc>
                <a:tc>
                  <a:txBody>
                    <a:bodyPr/>
                    <a:lstStyle/>
                    <a:p>
                      <a:r>
                        <a:rPr lang="nb-NO"/>
                        <a:t>     57 052,50</a:t>
                      </a:r>
                    </a:p>
                  </a:txBody>
                  <a:tcPr/>
                </a:tc>
                <a:tc>
                  <a:txBody>
                    <a:bodyPr/>
                    <a:lstStyle/>
                    <a:p>
                      <a:r>
                        <a:rPr lang="nb-NO"/>
                        <a:t>   8 %</a:t>
                      </a:r>
                    </a:p>
                  </a:txBody>
                  <a:tcPr/>
                </a:tc>
                <a:extLst>
                  <a:ext uri="{0D108BD9-81ED-4DB2-BD59-A6C34878D82A}">
                    <a16:rowId xmlns:a16="http://schemas.microsoft.com/office/drawing/2014/main" val="4204253052"/>
                  </a:ext>
                </a:extLst>
              </a:tr>
              <a:tr h="464573">
                <a:tc>
                  <a:txBody>
                    <a:bodyPr/>
                    <a:lstStyle/>
                    <a:p>
                      <a:endParaRPr lang="nb-NO"/>
                    </a:p>
                  </a:txBody>
                  <a:tcPr/>
                </a:tc>
                <a:tc>
                  <a:txBody>
                    <a:bodyPr/>
                    <a:lstStyle/>
                    <a:p>
                      <a:r>
                        <a:rPr lang="nb-NO"/>
                        <a:t>     43 654,65</a:t>
                      </a:r>
                    </a:p>
                  </a:txBody>
                  <a:tcPr/>
                </a:tc>
                <a:tc>
                  <a:txBody>
                    <a:bodyPr/>
                    <a:lstStyle/>
                    <a:p>
                      <a:r>
                        <a:rPr lang="nb-NO"/>
                        <a:t>   6 %</a:t>
                      </a:r>
                    </a:p>
                  </a:txBody>
                  <a:tcPr/>
                </a:tc>
                <a:extLst>
                  <a:ext uri="{0D108BD9-81ED-4DB2-BD59-A6C34878D82A}">
                    <a16:rowId xmlns:a16="http://schemas.microsoft.com/office/drawing/2014/main" val="1545060154"/>
                  </a:ext>
                </a:extLst>
              </a:tr>
              <a:tr h="464573">
                <a:tc>
                  <a:txBody>
                    <a:bodyPr/>
                    <a:lstStyle/>
                    <a:p>
                      <a:endParaRPr lang="nb-NO"/>
                    </a:p>
                  </a:txBody>
                  <a:tcPr/>
                </a:tc>
                <a:tc>
                  <a:txBody>
                    <a:bodyPr/>
                    <a:lstStyle/>
                    <a:p>
                      <a:r>
                        <a:rPr lang="nb-NO"/>
                        <a:t>     14 360,00</a:t>
                      </a:r>
                    </a:p>
                  </a:txBody>
                  <a:tcPr/>
                </a:tc>
                <a:tc>
                  <a:txBody>
                    <a:bodyPr/>
                    <a:lstStyle/>
                    <a:p>
                      <a:r>
                        <a:rPr lang="nb-NO"/>
                        <a:t>   2 %</a:t>
                      </a:r>
                    </a:p>
                  </a:txBody>
                  <a:tcPr/>
                </a:tc>
                <a:extLst>
                  <a:ext uri="{0D108BD9-81ED-4DB2-BD59-A6C34878D82A}">
                    <a16:rowId xmlns:a16="http://schemas.microsoft.com/office/drawing/2014/main" val="4113356085"/>
                  </a:ext>
                </a:extLst>
              </a:tr>
              <a:tr h="464573">
                <a:tc>
                  <a:txBody>
                    <a:bodyPr/>
                    <a:lstStyle/>
                    <a:p>
                      <a:endParaRPr lang="nb-NO"/>
                    </a:p>
                  </a:txBody>
                  <a:tcPr/>
                </a:tc>
                <a:tc>
                  <a:txBody>
                    <a:bodyPr/>
                    <a:lstStyle/>
                    <a:p>
                      <a:r>
                        <a:rPr lang="nb-NO"/>
                        <a:t>     14 180,50</a:t>
                      </a:r>
                    </a:p>
                  </a:txBody>
                  <a:tcPr/>
                </a:tc>
                <a:tc>
                  <a:txBody>
                    <a:bodyPr/>
                    <a:lstStyle/>
                    <a:p>
                      <a:r>
                        <a:rPr lang="nb-NO"/>
                        <a:t>   2 %</a:t>
                      </a:r>
                    </a:p>
                  </a:txBody>
                  <a:tcPr/>
                </a:tc>
                <a:extLst>
                  <a:ext uri="{0D108BD9-81ED-4DB2-BD59-A6C34878D82A}">
                    <a16:rowId xmlns:a16="http://schemas.microsoft.com/office/drawing/2014/main" val="654624233"/>
                  </a:ext>
                </a:extLst>
              </a:tr>
              <a:tr h="464573">
                <a:tc>
                  <a:txBody>
                    <a:bodyPr/>
                    <a:lstStyle/>
                    <a:p>
                      <a:endParaRPr lang="nb-NO"/>
                    </a:p>
                  </a:txBody>
                  <a:tcPr/>
                </a:tc>
                <a:tc>
                  <a:txBody>
                    <a:bodyPr/>
                    <a:lstStyle/>
                    <a:p>
                      <a:r>
                        <a:rPr lang="nb-NO"/>
                        <a:t>     13 940,00</a:t>
                      </a:r>
                    </a:p>
                  </a:txBody>
                  <a:tcPr/>
                </a:tc>
                <a:tc>
                  <a:txBody>
                    <a:bodyPr/>
                    <a:lstStyle/>
                    <a:p>
                      <a:r>
                        <a:rPr lang="nb-NO"/>
                        <a:t>   2 %</a:t>
                      </a:r>
                    </a:p>
                  </a:txBody>
                  <a:tcPr/>
                </a:tc>
                <a:extLst>
                  <a:ext uri="{0D108BD9-81ED-4DB2-BD59-A6C34878D82A}">
                    <a16:rowId xmlns:a16="http://schemas.microsoft.com/office/drawing/2014/main" val="535508682"/>
                  </a:ext>
                </a:extLst>
              </a:tr>
              <a:tr h="464573">
                <a:tc>
                  <a:txBody>
                    <a:bodyPr/>
                    <a:lstStyle/>
                    <a:p>
                      <a:r>
                        <a:rPr lang="nb-NO"/>
                        <a:t>SUM</a:t>
                      </a:r>
                    </a:p>
                  </a:txBody>
                  <a:tcPr/>
                </a:tc>
                <a:tc>
                  <a:txBody>
                    <a:bodyPr/>
                    <a:lstStyle/>
                    <a:p>
                      <a:r>
                        <a:rPr lang="nb-NO"/>
                        <a:t>1 526 382,00</a:t>
                      </a:r>
                    </a:p>
                  </a:txBody>
                  <a:tcPr/>
                </a:tc>
                <a:tc>
                  <a:txBody>
                    <a:bodyPr/>
                    <a:lstStyle/>
                    <a:p>
                      <a:endParaRPr lang="nb-NO"/>
                    </a:p>
                  </a:txBody>
                  <a:tcPr/>
                </a:tc>
                <a:extLst>
                  <a:ext uri="{0D108BD9-81ED-4DB2-BD59-A6C34878D82A}">
                    <a16:rowId xmlns:a16="http://schemas.microsoft.com/office/drawing/2014/main" val="3880675561"/>
                  </a:ext>
                </a:extLst>
              </a:tr>
            </a:tbl>
          </a:graphicData>
        </a:graphic>
      </p:graphicFrame>
    </p:spTree>
    <p:extLst>
      <p:ext uri="{BB962C8B-B14F-4D97-AF65-F5344CB8AC3E}">
        <p14:creationId xmlns:p14="http://schemas.microsoft.com/office/powerpoint/2010/main" val="903951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47E4E2-EF9D-4122-8455-5384E8E3F344}"/>
              </a:ext>
            </a:extLst>
          </p:cNvPr>
          <p:cNvSpPr>
            <a:spLocks noGrp="1"/>
          </p:cNvSpPr>
          <p:nvPr>
            <p:ph type="title"/>
          </p:nvPr>
        </p:nvSpPr>
        <p:spPr/>
        <p:txBody>
          <a:bodyPr/>
          <a:lstStyle/>
          <a:p>
            <a:r>
              <a:rPr lang="nb-NO"/>
              <a:t>Unngåtte kostnader</a:t>
            </a:r>
          </a:p>
        </p:txBody>
      </p:sp>
      <p:sp>
        <p:nvSpPr>
          <p:cNvPr id="3" name="Plassholder for tekst 2">
            <a:extLst>
              <a:ext uri="{FF2B5EF4-FFF2-40B4-BE49-F238E27FC236}">
                <a16:creationId xmlns:a16="http://schemas.microsoft.com/office/drawing/2014/main" id="{7F850BF1-1F10-4473-80EA-BEBCE1EFF2FE}"/>
              </a:ext>
            </a:extLst>
          </p:cNvPr>
          <p:cNvSpPr>
            <a:spLocks noGrp="1"/>
          </p:cNvSpPr>
          <p:nvPr>
            <p:ph type="body" idx="14"/>
          </p:nvPr>
        </p:nvSpPr>
        <p:spPr>
          <a:xfrm>
            <a:off x="1079500" y="2220048"/>
            <a:ext cx="10515600" cy="3767095"/>
          </a:xfrm>
        </p:spPr>
        <p:txBody>
          <a:bodyPr/>
          <a:lstStyle/>
          <a:p>
            <a:endParaRPr lang="nb-NO"/>
          </a:p>
          <a:p>
            <a:endParaRPr lang="nb-NO"/>
          </a:p>
          <a:p>
            <a:endParaRPr lang="nb-NO"/>
          </a:p>
          <a:p>
            <a:endParaRPr lang="nb-NO"/>
          </a:p>
          <a:p>
            <a:pPr marL="0" indent="0">
              <a:buNone/>
            </a:pPr>
            <a:endParaRPr lang="nb-NO"/>
          </a:p>
          <a:p>
            <a:pPr marL="0" indent="0">
              <a:buNone/>
            </a:pPr>
            <a:endParaRPr lang="nb-NO"/>
          </a:p>
          <a:p>
            <a:pPr marL="0" indent="0">
              <a:buNone/>
            </a:pPr>
            <a:endParaRPr lang="nb-NO"/>
          </a:p>
          <a:p>
            <a:pPr marL="0" indent="0">
              <a:buNone/>
            </a:pPr>
            <a:r>
              <a:rPr lang="nb-NO"/>
              <a:t>Akkumulert unngått kostnad etter 10 år: 14 592 000</a:t>
            </a:r>
          </a:p>
          <a:p>
            <a:pPr marL="0" indent="0">
              <a:buNone/>
            </a:pPr>
            <a:r>
              <a:rPr lang="nb-NO"/>
              <a:t>- Investering: 1 526 000</a:t>
            </a:r>
          </a:p>
          <a:p>
            <a:pPr marL="0" indent="0">
              <a:buNone/>
            </a:pPr>
            <a:r>
              <a:rPr lang="nb-NO"/>
              <a:t>= Gevinst etter 10 år: 13 066 000</a:t>
            </a:r>
          </a:p>
          <a:p>
            <a:pPr marL="0" indent="0">
              <a:buNone/>
            </a:pPr>
            <a:endParaRPr lang="nb-NO"/>
          </a:p>
        </p:txBody>
      </p:sp>
      <p:graphicFrame>
        <p:nvGraphicFramePr>
          <p:cNvPr id="4" name="Tabell 4">
            <a:extLst>
              <a:ext uri="{FF2B5EF4-FFF2-40B4-BE49-F238E27FC236}">
                <a16:creationId xmlns:a16="http://schemas.microsoft.com/office/drawing/2014/main" id="{AB2F6F5D-83D6-4896-9992-C4CD3ADC45B8}"/>
              </a:ext>
            </a:extLst>
          </p:cNvPr>
          <p:cNvGraphicFramePr>
            <a:graphicFrameLocks noGrp="1"/>
          </p:cNvGraphicFramePr>
          <p:nvPr/>
        </p:nvGraphicFramePr>
        <p:xfrm>
          <a:off x="498782" y="1817551"/>
          <a:ext cx="11434440" cy="2399207"/>
        </p:xfrm>
        <a:graphic>
          <a:graphicData uri="http://schemas.openxmlformats.org/drawingml/2006/table">
            <a:tbl>
              <a:tblPr firstRow="1" bandRow="1">
                <a:tableStyleId>{93296810-A885-4BE3-A3E7-6D5BEEA58F35}</a:tableStyleId>
              </a:tblPr>
              <a:tblGrid>
                <a:gridCol w="1905740">
                  <a:extLst>
                    <a:ext uri="{9D8B030D-6E8A-4147-A177-3AD203B41FA5}">
                      <a16:colId xmlns:a16="http://schemas.microsoft.com/office/drawing/2014/main" val="1950619283"/>
                    </a:ext>
                  </a:extLst>
                </a:gridCol>
                <a:gridCol w="1905740">
                  <a:extLst>
                    <a:ext uri="{9D8B030D-6E8A-4147-A177-3AD203B41FA5}">
                      <a16:colId xmlns:a16="http://schemas.microsoft.com/office/drawing/2014/main" val="1802323785"/>
                    </a:ext>
                  </a:extLst>
                </a:gridCol>
                <a:gridCol w="1905740">
                  <a:extLst>
                    <a:ext uri="{9D8B030D-6E8A-4147-A177-3AD203B41FA5}">
                      <a16:colId xmlns:a16="http://schemas.microsoft.com/office/drawing/2014/main" val="405400986"/>
                    </a:ext>
                  </a:extLst>
                </a:gridCol>
                <a:gridCol w="1905740">
                  <a:extLst>
                    <a:ext uri="{9D8B030D-6E8A-4147-A177-3AD203B41FA5}">
                      <a16:colId xmlns:a16="http://schemas.microsoft.com/office/drawing/2014/main" val="3853931909"/>
                    </a:ext>
                  </a:extLst>
                </a:gridCol>
                <a:gridCol w="1905740">
                  <a:extLst>
                    <a:ext uri="{9D8B030D-6E8A-4147-A177-3AD203B41FA5}">
                      <a16:colId xmlns:a16="http://schemas.microsoft.com/office/drawing/2014/main" val="3364394825"/>
                    </a:ext>
                  </a:extLst>
                </a:gridCol>
                <a:gridCol w="1905740">
                  <a:extLst>
                    <a:ext uri="{9D8B030D-6E8A-4147-A177-3AD203B41FA5}">
                      <a16:colId xmlns:a16="http://schemas.microsoft.com/office/drawing/2014/main" val="2782939051"/>
                    </a:ext>
                  </a:extLst>
                </a:gridCol>
              </a:tblGrid>
              <a:tr h="372287">
                <a:tc>
                  <a:txBody>
                    <a:bodyPr/>
                    <a:lstStyle/>
                    <a:p>
                      <a:endParaRPr lang="nb-NO"/>
                    </a:p>
                  </a:txBody>
                  <a:tcPr/>
                </a:tc>
                <a:tc>
                  <a:txBody>
                    <a:bodyPr/>
                    <a:lstStyle/>
                    <a:p>
                      <a:r>
                        <a:rPr lang="nb-NO"/>
                        <a:t>År 1 i bolig</a:t>
                      </a:r>
                    </a:p>
                  </a:txBody>
                  <a:tcPr/>
                </a:tc>
                <a:tc>
                  <a:txBody>
                    <a:bodyPr/>
                    <a:lstStyle/>
                    <a:p>
                      <a:r>
                        <a:rPr lang="nb-NO"/>
                        <a:t>År 2 i bolig</a:t>
                      </a:r>
                    </a:p>
                  </a:txBody>
                  <a:tcPr/>
                </a:tc>
                <a:tc>
                  <a:txBody>
                    <a:bodyPr/>
                    <a:lstStyle/>
                    <a:p>
                      <a:r>
                        <a:rPr lang="nb-NO"/>
                        <a:t>År 3 i bolig</a:t>
                      </a:r>
                    </a:p>
                  </a:txBody>
                  <a:tcPr/>
                </a:tc>
                <a:tc>
                  <a:txBody>
                    <a:bodyPr/>
                    <a:lstStyle/>
                    <a:p>
                      <a:r>
                        <a:rPr lang="nb-NO"/>
                        <a:t>År 4 i bolig</a:t>
                      </a:r>
                    </a:p>
                  </a:txBody>
                  <a:tcPr/>
                </a:tc>
                <a:tc>
                  <a:txBody>
                    <a:bodyPr/>
                    <a:lstStyle/>
                    <a:p>
                      <a:r>
                        <a:rPr lang="nb-NO"/>
                        <a:t>År 5 i bolig</a:t>
                      </a:r>
                    </a:p>
                  </a:txBody>
                  <a:tcPr/>
                </a:tc>
                <a:extLst>
                  <a:ext uri="{0D108BD9-81ED-4DB2-BD59-A6C34878D82A}">
                    <a16:rowId xmlns:a16="http://schemas.microsoft.com/office/drawing/2014/main" val="4255494924"/>
                  </a:ext>
                </a:extLst>
              </a:tr>
              <a:tr h="370840">
                <a:tc>
                  <a:txBody>
                    <a:bodyPr/>
                    <a:lstStyle/>
                    <a:p>
                      <a:r>
                        <a:rPr lang="nb-NO"/>
                        <a:t>Bokostnader</a:t>
                      </a:r>
                    </a:p>
                  </a:txBody>
                  <a:tcPr/>
                </a:tc>
                <a:tc>
                  <a:txBody>
                    <a:bodyPr/>
                    <a:lstStyle/>
                    <a:p>
                      <a:r>
                        <a:rPr lang="nb-NO"/>
                        <a:t>3 200 000</a:t>
                      </a:r>
                    </a:p>
                  </a:txBody>
                  <a:tcPr/>
                </a:tc>
                <a:tc>
                  <a:txBody>
                    <a:bodyPr/>
                    <a:lstStyle/>
                    <a:p>
                      <a:r>
                        <a:rPr lang="nb-NO"/>
                        <a:t>2 000 000</a:t>
                      </a:r>
                    </a:p>
                  </a:txBody>
                  <a:tcPr/>
                </a:tc>
                <a:tc>
                  <a:txBody>
                    <a:bodyPr/>
                    <a:lstStyle/>
                    <a:p>
                      <a:r>
                        <a:rPr lang="nb-NO"/>
                        <a:t>1 400 000</a:t>
                      </a:r>
                    </a:p>
                  </a:txBody>
                  <a:tcPr/>
                </a:tc>
                <a:tc>
                  <a:txBody>
                    <a:bodyPr/>
                    <a:lstStyle/>
                    <a:p>
                      <a:r>
                        <a:rPr lang="nb-NO"/>
                        <a:t>1 400 000</a:t>
                      </a:r>
                    </a:p>
                  </a:txBody>
                  <a:tcPr/>
                </a:tc>
                <a:tc>
                  <a:txBody>
                    <a:bodyPr/>
                    <a:lstStyle/>
                    <a:p>
                      <a:r>
                        <a:rPr lang="nb-NO"/>
                        <a:t>1 400 000</a:t>
                      </a:r>
                    </a:p>
                  </a:txBody>
                  <a:tcPr/>
                </a:tc>
                <a:extLst>
                  <a:ext uri="{0D108BD9-81ED-4DB2-BD59-A6C34878D82A}">
                    <a16:rowId xmlns:a16="http://schemas.microsoft.com/office/drawing/2014/main" val="2785695676"/>
                  </a:ext>
                </a:extLst>
              </a:tr>
              <a:tr h="370840">
                <a:tc>
                  <a:txBody>
                    <a:bodyPr/>
                    <a:lstStyle/>
                    <a:p>
                      <a:r>
                        <a:rPr lang="nb-NO" err="1"/>
                        <a:t>Ref</a:t>
                      </a:r>
                      <a:r>
                        <a:rPr lang="nb-NO"/>
                        <a:t> fra staten</a:t>
                      </a:r>
                    </a:p>
                  </a:txBody>
                  <a:tcPr/>
                </a:tc>
                <a:tc>
                  <a:txBody>
                    <a:bodyPr/>
                    <a:lstStyle/>
                    <a:p>
                      <a:r>
                        <a:rPr lang="nb-NO"/>
                        <a:t>1 730 000</a:t>
                      </a:r>
                    </a:p>
                  </a:txBody>
                  <a:tcPr/>
                </a:tc>
                <a:tc>
                  <a:txBody>
                    <a:bodyPr/>
                    <a:lstStyle/>
                    <a:p>
                      <a:r>
                        <a:rPr lang="nb-NO"/>
                        <a:t>   530 000</a:t>
                      </a:r>
                    </a:p>
                  </a:txBody>
                  <a:tcPr/>
                </a:tc>
                <a:tc>
                  <a:txBody>
                    <a:bodyPr/>
                    <a:lstStyle/>
                    <a:p>
                      <a:endParaRPr lang="nb-NO"/>
                    </a:p>
                  </a:txBody>
                  <a:tcPr/>
                </a:tc>
                <a:tc>
                  <a:txBody>
                    <a:bodyPr/>
                    <a:lstStyle/>
                    <a:p>
                      <a:endParaRPr lang="nb-NO"/>
                    </a:p>
                  </a:txBody>
                  <a:tcPr/>
                </a:tc>
                <a:tc>
                  <a:txBody>
                    <a:bodyPr/>
                    <a:lstStyle/>
                    <a:p>
                      <a:endParaRPr lang="nb-NO"/>
                    </a:p>
                  </a:txBody>
                  <a:tcPr/>
                </a:tc>
                <a:extLst>
                  <a:ext uri="{0D108BD9-81ED-4DB2-BD59-A6C34878D82A}">
                    <a16:rowId xmlns:a16="http://schemas.microsoft.com/office/drawing/2014/main" val="2506456208"/>
                  </a:ext>
                </a:extLst>
              </a:tr>
              <a:tr h="370840">
                <a:tc>
                  <a:txBody>
                    <a:bodyPr/>
                    <a:lstStyle/>
                    <a:p>
                      <a:r>
                        <a:rPr lang="nb-NO"/>
                        <a:t>Egenandel i LK 20 % av refusjon fra staten</a:t>
                      </a:r>
                    </a:p>
                  </a:txBody>
                  <a:tcPr/>
                </a:tc>
                <a:tc>
                  <a:txBody>
                    <a:bodyPr/>
                    <a:lstStyle/>
                    <a:p>
                      <a:r>
                        <a:rPr lang="nb-NO"/>
                        <a:t>  346 000</a:t>
                      </a:r>
                    </a:p>
                  </a:txBody>
                  <a:tcPr/>
                </a:tc>
                <a:tc>
                  <a:txBody>
                    <a:bodyPr/>
                    <a:lstStyle/>
                    <a:p>
                      <a:r>
                        <a:rPr lang="nb-NO"/>
                        <a:t>   106 000</a:t>
                      </a:r>
                    </a:p>
                  </a:txBody>
                  <a:tcPr/>
                </a:tc>
                <a:tc>
                  <a:txBody>
                    <a:bodyPr/>
                    <a:lstStyle/>
                    <a:p>
                      <a:endParaRPr lang="nb-NO"/>
                    </a:p>
                  </a:txBody>
                  <a:tcPr/>
                </a:tc>
                <a:tc>
                  <a:txBody>
                    <a:bodyPr/>
                    <a:lstStyle/>
                    <a:p>
                      <a:endParaRPr lang="nb-NO"/>
                    </a:p>
                  </a:txBody>
                  <a:tcPr/>
                </a:tc>
                <a:tc>
                  <a:txBody>
                    <a:bodyPr/>
                    <a:lstStyle/>
                    <a:p>
                      <a:endParaRPr lang="nb-NO"/>
                    </a:p>
                  </a:txBody>
                  <a:tcPr/>
                </a:tc>
                <a:extLst>
                  <a:ext uri="{0D108BD9-81ED-4DB2-BD59-A6C34878D82A}">
                    <a16:rowId xmlns:a16="http://schemas.microsoft.com/office/drawing/2014/main" val="151141841"/>
                  </a:ext>
                </a:extLst>
              </a:tr>
              <a:tr h="370840">
                <a:tc>
                  <a:txBody>
                    <a:bodyPr/>
                    <a:lstStyle/>
                    <a:p>
                      <a:r>
                        <a:rPr lang="nb-NO"/>
                        <a:t>Kostnad </a:t>
                      </a:r>
                    </a:p>
                  </a:txBody>
                  <a:tcPr/>
                </a:tc>
                <a:tc>
                  <a:txBody>
                    <a:bodyPr/>
                    <a:lstStyle/>
                    <a:p>
                      <a:r>
                        <a:rPr lang="nb-NO"/>
                        <a:t>1 816 000</a:t>
                      </a:r>
                    </a:p>
                  </a:txBody>
                  <a:tcPr/>
                </a:tc>
                <a:tc>
                  <a:txBody>
                    <a:bodyPr/>
                    <a:lstStyle/>
                    <a:p>
                      <a:r>
                        <a:rPr lang="nb-NO"/>
                        <a:t>1 576 000</a:t>
                      </a:r>
                    </a:p>
                  </a:txBody>
                  <a:tcPr/>
                </a:tc>
                <a:tc>
                  <a:txBody>
                    <a:bodyPr/>
                    <a:lstStyle/>
                    <a:p>
                      <a:r>
                        <a:rPr lang="nb-NO"/>
                        <a:t>1 400 000</a:t>
                      </a:r>
                    </a:p>
                  </a:txBody>
                  <a:tcPr/>
                </a:tc>
                <a:tc>
                  <a:txBody>
                    <a:bodyPr/>
                    <a:lstStyle/>
                    <a:p>
                      <a:r>
                        <a:rPr lang="nb-NO"/>
                        <a:t>1 400 000</a:t>
                      </a:r>
                    </a:p>
                  </a:txBody>
                  <a:tcPr/>
                </a:tc>
                <a:tc>
                  <a:txBody>
                    <a:bodyPr/>
                    <a:lstStyle/>
                    <a:p>
                      <a:r>
                        <a:rPr lang="nb-NO"/>
                        <a:t>1 400 000</a:t>
                      </a:r>
                    </a:p>
                  </a:txBody>
                  <a:tcPr/>
                </a:tc>
                <a:extLst>
                  <a:ext uri="{0D108BD9-81ED-4DB2-BD59-A6C34878D82A}">
                    <a16:rowId xmlns:a16="http://schemas.microsoft.com/office/drawing/2014/main" val="2950653223"/>
                  </a:ext>
                </a:extLst>
              </a:tr>
            </a:tbl>
          </a:graphicData>
        </a:graphic>
      </p:graphicFrame>
    </p:spTree>
    <p:extLst>
      <p:ext uri="{BB962C8B-B14F-4D97-AF65-F5344CB8AC3E}">
        <p14:creationId xmlns:p14="http://schemas.microsoft.com/office/powerpoint/2010/main" val="1587380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9516CE-F6EC-06BE-9535-EA8E247D30EF}"/>
              </a:ext>
            </a:extLst>
          </p:cNvPr>
          <p:cNvSpPr>
            <a:spLocks noGrp="1"/>
          </p:cNvSpPr>
          <p:nvPr>
            <p:ph type="title" idx="4294967295"/>
          </p:nvPr>
        </p:nvSpPr>
        <p:spPr>
          <a:xfrm>
            <a:off x="795979" y="1397000"/>
            <a:ext cx="2990850" cy="1325563"/>
          </a:xfrm>
        </p:spPr>
        <p:txBody>
          <a:bodyPr/>
          <a:lstStyle/>
          <a:p>
            <a:r>
              <a:rPr lang="nb-NO" dirty="0"/>
              <a:t>5 grep</a:t>
            </a:r>
          </a:p>
        </p:txBody>
      </p:sp>
      <p:sp>
        <p:nvSpPr>
          <p:cNvPr id="3" name="Plassholder for innhold 2">
            <a:extLst>
              <a:ext uri="{FF2B5EF4-FFF2-40B4-BE49-F238E27FC236}">
                <a16:creationId xmlns:a16="http://schemas.microsoft.com/office/drawing/2014/main" id="{FF6C8906-F777-5FAB-E114-8A25241B5B2F}"/>
              </a:ext>
            </a:extLst>
          </p:cNvPr>
          <p:cNvSpPr>
            <a:spLocks noGrp="1"/>
          </p:cNvSpPr>
          <p:nvPr>
            <p:ph idx="4294967295"/>
          </p:nvPr>
        </p:nvSpPr>
        <p:spPr>
          <a:xfrm>
            <a:off x="727075" y="2722563"/>
            <a:ext cx="2682875" cy="4351337"/>
          </a:xfrm>
        </p:spPr>
        <p:txBody>
          <a:bodyPr/>
          <a:lstStyle/>
          <a:p>
            <a:pPr marL="0" indent="0">
              <a:buNone/>
            </a:pPr>
            <a:r>
              <a:rPr lang="nb-NO" dirty="0">
                <a:solidFill>
                  <a:srgbClr val="222222"/>
                </a:solidFill>
                <a:highlight>
                  <a:srgbClr val="FFFFFF"/>
                </a:highlight>
                <a:latin typeface="Brandon Text"/>
              </a:rPr>
              <a:t>F</a:t>
            </a:r>
            <a:r>
              <a:rPr lang="nb-NO" b="0" i="0" dirty="0">
                <a:solidFill>
                  <a:srgbClr val="222222"/>
                </a:solidFill>
                <a:effectLst/>
                <a:highlight>
                  <a:srgbClr val="FFFFFF"/>
                </a:highlight>
                <a:latin typeface="Brandon Text"/>
              </a:rPr>
              <a:t>em livskvalitets-fremmende og helsefremmende aktiviteter som alle kan gjøre – på sin egen måte</a:t>
            </a:r>
          </a:p>
          <a:p>
            <a:endParaRPr lang="nb-NO" dirty="0"/>
          </a:p>
        </p:txBody>
      </p:sp>
      <p:pic>
        <p:nvPicPr>
          <p:cNvPr id="5" name="Bilde 4">
            <a:extLst>
              <a:ext uri="{FF2B5EF4-FFF2-40B4-BE49-F238E27FC236}">
                <a16:creationId xmlns:a16="http://schemas.microsoft.com/office/drawing/2014/main" id="{21DD4285-F72A-F6CA-BDC1-D3CB21A8E4D6}"/>
              </a:ext>
            </a:extLst>
          </p:cNvPr>
          <p:cNvPicPr>
            <a:picLocks noChangeAspect="1"/>
          </p:cNvPicPr>
          <p:nvPr/>
        </p:nvPicPr>
        <p:blipFill>
          <a:blip r:embed="rId3"/>
          <a:stretch>
            <a:fillRect/>
          </a:stretch>
        </p:blipFill>
        <p:spPr>
          <a:xfrm>
            <a:off x="3829050" y="514350"/>
            <a:ext cx="7524750" cy="5829300"/>
          </a:xfrm>
          <a:prstGeom prst="rect">
            <a:avLst/>
          </a:prstGeom>
        </p:spPr>
      </p:pic>
      <p:pic>
        <p:nvPicPr>
          <p:cNvPr id="7" name="Bilde 6">
            <a:extLst>
              <a:ext uri="{FF2B5EF4-FFF2-40B4-BE49-F238E27FC236}">
                <a16:creationId xmlns:a16="http://schemas.microsoft.com/office/drawing/2014/main" id="{D732D624-D947-7091-B7CE-39F2D65DB664}"/>
              </a:ext>
            </a:extLst>
          </p:cNvPr>
          <p:cNvPicPr>
            <a:picLocks noChangeAspect="1"/>
          </p:cNvPicPr>
          <p:nvPr/>
        </p:nvPicPr>
        <p:blipFill>
          <a:blip r:embed="rId4"/>
          <a:stretch>
            <a:fillRect/>
          </a:stretch>
        </p:blipFill>
        <p:spPr>
          <a:xfrm>
            <a:off x="947635" y="514350"/>
            <a:ext cx="1219200" cy="685800"/>
          </a:xfrm>
          <a:prstGeom prst="rect">
            <a:avLst/>
          </a:prstGeom>
        </p:spPr>
      </p:pic>
    </p:spTree>
    <p:extLst>
      <p:ext uri="{BB962C8B-B14F-4D97-AF65-F5344CB8AC3E}">
        <p14:creationId xmlns:p14="http://schemas.microsoft.com/office/powerpoint/2010/main" val="329262483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DF0FF5-0465-F482-E5E6-CE9D6B1842E4}"/>
              </a:ext>
            </a:extLst>
          </p:cNvPr>
          <p:cNvSpPr>
            <a:spLocks noGrp="1"/>
          </p:cNvSpPr>
          <p:nvPr>
            <p:ph type="title" idx="4294967295"/>
          </p:nvPr>
        </p:nvSpPr>
        <p:spPr>
          <a:xfrm>
            <a:off x="2102644" y="310542"/>
            <a:ext cx="7986712" cy="1284288"/>
          </a:xfrm>
        </p:spPr>
        <p:txBody>
          <a:bodyPr anchor="ctr">
            <a:normAutofit/>
          </a:bodyPr>
          <a:lstStyle/>
          <a:p>
            <a:pPr algn="ctr"/>
            <a:r>
              <a:rPr lang="nb-NO" dirty="0"/>
              <a:t>Tid for mønsterbrudd?</a:t>
            </a:r>
          </a:p>
        </p:txBody>
      </p:sp>
      <p:pic>
        <p:nvPicPr>
          <p:cNvPr id="4" name="Picture 2" descr="Ja Nei Knapp - Gratis bilde på Pixabay - Pixabay">
            <a:extLst>
              <a:ext uri="{FF2B5EF4-FFF2-40B4-BE49-F238E27FC236}">
                <a16:creationId xmlns:a16="http://schemas.microsoft.com/office/drawing/2014/main" id="{D774CD10-1DC8-63A8-B2A7-67D078704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210"/>
          <a:stretch/>
        </p:blipFill>
        <p:spPr bwMode="auto">
          <a:xfrm>
            <a:off x="4173272" y="1594830"/>
            <a:ext cx="4306592" cy="4218410"/>
          </a:xfrm>
          <a:prstGeom prst="rect">
            <a:avLst/>
          </a:prstGeom>
          <a:solidFill>
            <a:srgbClr val="FFFFFF"/>
          </a:solidFill>
        </p:spPr>
      </p:pic>
    </p:spTree>
    <p:extLst>
      <p:ext uri="{BB962C8B-B14F-4D97-AF65-F5344CB8AC3E}">
        <p14:creationId xmlns:p14="http://schemas.microsoft.com/office/powerpoint/2010/main" val="102333115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EE4445-EC57-556E-0FBC-4D7F85AF59C2}"/>
              </a:ext>
            </a:extLst>
          </p:cNvPr>
          <p:cNvSpPr>
            <a:spLocks noGrp="1"/>
          </p:cNvSpPr>
          <p:nvPr>
            <p:ph type="title"/>
          </p:nvPr>
        </p:nvSpPr>
        <p:spPr/>
        <p:txBody>
          <a:bodyPr/>
          <a:lstStyle/>
          <a:p>
            <a:r>
              <a:rPr lang="nb-NO" dirty="0"/>
              <a:t>Blir det lett å gjøre mønsterbrudd?</a:t>
            </a:r>
          </a:p>
        </p:txBody>
      </p:sp>
      <p:pic>
        <p:nvPicPr>
          <p:cNvPr id="1026" name="Picture 2" descr="Ja Nei Knapp - Gratis bilde på Pixabay - Pixabay">
            <a:extLst>
              <a:ext uri="{FF2B5EF4-FFF2-40B4-BE49-F238E27FC236}">
                <a16:creationId xmlns:a16="http://schemas.microsoft.com/office/drawing/2014/main" id="{069472B7-756F-1090-0398-795CE92ED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5"/>
          <a:stretch/>
        </p:blipFill>
        <p:spPr bwMode="auto">
          <a:xfrm>
            <a:off x="3972910" y="2215424"/>
            <a:ext cx="2736335" cy="2862919"/>
          </a:xfrm>
          <a:prstGeom prst="rect">
            <a:avLst/>
          </a:prstGeom>
          <a:noFill/>
          <a:extLst>
            <a:ext uri="{909E8E84-426E-40DD-AFC4-6F175D3DCCD1}">
              <a14:hiddenFill xmlns:a14="http://schemas.microsoft.com/office/drawing/2010/main">
                <a:solidFill>
                  <a:srgbClr val="FFFFFF"/>
                </a:solidFill>
              </a14:hiddenFill>
            </a:ext>
          </a:extLst>
        </p:spPr>
      </p:pic>
      <p:sp>
        <p:nvSpPr>
          <p:cNvPr id="4" name="Snakkeboble: rektangel med avrundede hjørner 3">
            <a:extLst>
              <a:ext uri="{FF2B5EF4-FFF2-40B4-BE49-F238E27FC236}">
                <a16:creationId xmlns:a16="http://schemas.microsoft.com/office/drawing/2014/main" id="{58E0D3B9-DB86-05FF-16F3-533C733E72E4}"/>
              </a:ext>
            </a:extLst>
          </p:cNvPr>
          <p:cNvSpPr/>
          <p:nvPr/>
        </p:nvSpPr>
        <p:spPr>
          <a:xfrm>
            <a:off x="7558359" y="2215424"/>
            <a:ext cx="3803323" cy="2862918"/>
          </a:xfrm>
          <a:prstGeom prst="wedgeRoundRectCallout">
            <a:avLst>
              <a:gd name="adj1" fmla="val -64664"/>
              <a:gd name="adj2" fmla="val -1375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FFFFFF"/>
                </a:solidFill>
                <a:effectLst/>
                <a:uLnTx/>
                <a:uFillTx/>
                <a:latin typeface="Source Sans Pro"/>
                <a:ea typeface="+mn-ea"/>
                <a:cs typeface="+mn-cs"/>
              </a:rPr>
              <a:t>Velferdssamfunnet vårt er STERKT institusjonalisert!</a:t>
            </a:r>
            <a:br>
              <a:rPr kumimoji="0" lang="nb-NO" sz="2000" b="0" i="0" u="none" strike="noStrike" kern="1200" cap="none" spc="0" normalizeH="0" baseline="0" noProof="0" dirty="0">
                <a:ln>
                  <a:noFill/>
                </a:ln>
                <a:solidFill>
                  <a:srgbClr val="FFFFFF"/>
                </a:solidFill>
                <a:effectLst/>
                <a:uLnTx/>
                <a:uFillTx/>
                <a:latin typeface="Source Sans Pro"/>
                <a:ea typeface="+mn-ea"/>
                <a:cs typeface="+mn-cs"/>
              </a:rPr>
            </a:br>
            <a:br>
              <a:rPr kumimoji="0" lang="nb-NO" sz="2000" b="0" i="0" u="none" strike="noStrike" kern="1200" cap="none" spc="0" normalizeH="0" baseline="0" noProof="0" dirty="0">
                <a:ln>
                  <a:noFill/>
                </a:ln>
                <a:solidFill>
                  <a:srgbClr val="FFFFFF"/>
                </a:solidFill>
                <a:effectLst/>
                <a:uLnTx/>
                <a:uFillTx/>
                <a:latin typeface="Source Sans Pro"/>
                <a:ea typeface="+mn-ea"/>
                <a:cs typeface="+mn-cs"/>
              </a:rPr>
            </a:br>
            <a:r>
              <a:rPr kumimoji="0" lang="nb-NO" sz="2000" b="0" i="0" u="none" strike="noStrike" kern="1200" cap="none" spc="0" normalizeH="0" baseline="0" noProof="0" dirty="0">
                <a:ln>
                  <a:noFill/>
                </a:ln>
                <a:solidFill>
                  <a:srgbClr val="FFFFFF"/>
                </a:solidFill>
                <a:effectLst/>
                <a:uLnTx/>
                <a:uFillTx/>
                <a:latin typeface="Source Sans Pro"/>
                <a:ea typeface="+mn-ea"/>
                <a:cs typeface="+mn-cs"/>
              </a:rPr>
              <a:t>Perfekt ved stabilitet – krevende ved behov for raske og gjennomgripende endringer …</a:t>
            </a:r>
          </a:p>
        </p:txBody>
      </p:sp>
    </p:spTree>
    <p:extLst>
      <p:ext uri="{BB962C8B-B14F-4D97-AF65-F5344CB8AC3E}">
        <p14:creationId xmlns:p14="http://schemas.microsoft.com/office/powerpoint/2010/main" val="161859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64966E-70A6-10AD-5E6D-92FB8A29824D}"/>
              </a:ext>
            </a:extLst>
          </p:cNvPr>
          <p:cNvSpPr>
            <a:spLocks noGrp="1"/>
          </p:cNvSpPr>
          <p:nvPr>
            <p:ph type="title"/>
          </p:nvPr>
        </p:nvSpPr>
        <p:spPr/>
        <p:txBody>
          <a:bodyPr>
            <a:normAutofit fontScale="90000"/>
          </a:bodyPr>
          <a:lstStyle/>
          <a:p>
            <a:r>
              <a:rPr lang="nb-NO" dirty="0"/>
              <a:t>Den tradisjonelle kritikken av kommunal planlegging …</a:t>
            </a:r>
          </a:p>
        </p:txBody>
      </p:sp>
      <p:sp>
        <p:nvSpPr>
          <p:cNvPr id="3" name="Plassholder for innhold 2">
            <a:extLst>
              <a:ext uri="{FF2B5EF4-FFF2-40B4-BE49-F238E27FC236}">
                <a16:creationId xmlns:a16="http://schemas.microsoft.com/office/drawing/2014/main" id="{0939D836-90E5-92B1-8E3F-EC67B8437A40}"/>
              </a:ext>
            </a:extLst>
          </p:cNvPr>
          <p:cNvSpPr>
            <a:spLocks noGrp="1"/>
          </p:cNvSpPr>
          <p:nvPr>
            <p:ph idx="1"/>
          </p:nvPr>
        </p:nvSpPr>
        <p:spPr>
          <a:xfrm>
            <a:off x="1112674" y="2561863"/>
            <a:ext cx="5764780" cy="4218410"/>
          </a:xfrm>
        </p:spPr>
        <p:txBody>
          <a:bodyPr/>
          <a:lstStyle/>
          <a:p>
            <a:pPr marL="514350" indent="-514350">
              <a:buFont typeface="+mj-lt"/>
              <a:buAutoNum type="arabicPeriod"/>
            </a:pPr>
            <a:r>
              <a:rPr lang="nb-NO" dirty="0"/>
              <a:t>For mye administrasjon – for lite politisk styrt …</a:t>
            </a:r>
          </a:p>
          <a:p>
            <a:pPr marL="514350" indent="-514350">
              <a:buFont typeface="+mj-lt"/>
              <a:buAutoNum type="arabicPeriod"/>
            </a:pPr>
            <a:r>
              <a:rPr lang="nb-NO" dirty="0"/>
              <a:t>For komplisert og omfattede …</a:t>
            </a:r>
          </a:p>
          <a:p>
            <a:pPr marL="514350" indent="-514350">
              <a:buFont typeface="+mj-lt"/>
              <a:buAutoNum type="arabicPeriod"/>
            </a:pPr>
            <a:r>
              <a:rPr lang="nb-NO" dirty="0"/>
              <a:t>For lite langsiktig …</a:t>
            </a:r>
          </a:p>
          <a:p>
            <a:pPr marL="0" indent="0"/>
            <a:endParaRPr lang="nb-NO" dirty="0"/>
          </a:p>
          <a:p>
            <a:r>
              <a:rPr lang="nb-NO" dirty="0"/>
              <a:t> </a:t>
            </a:r>
          </a:p>
        </p:txBody>
      </p:sp>
      <p:pic>
        <p:nvPicPr>
          <p:cNvPr id="1026" name="Picture 2" descr="Nye nasjonale forventningar til planlegginga | Statsforvaltaren i Møre og  Romsdal">
            <a:extLst>
              <a:ext uri="{FF2B5EF4-FFF2-40B4-BE49-F238E27FC236}">
                <a16:creationId xmlns:a16="http://schemas.microsoft.com/office/drawing/2014/main" id="{AFEBDDF0-3D2A-5B8E-12B4-E7BD5568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675" y="2561863"/>
            <a:ext cx="4544821" cy="246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12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5F72659-B0D0-7336-9B0A-E5B748D32E70}"/>
              </a:ext>
            </a:extLst>
          </p:cNvPr>
          <p:cNvPicPr>
            <a:picLocks noChangeAspect="1"/>
          </p:cNvPicPr>
          <p:nvPr/>
        </p:nvPicPr>
        <p:blipFill>
          <a:blip r:embed="rId3"/>
          <a:stretch>
            <a:fillRect/>
          </a:stretch>
        </p:blipFill>
        <p:spPr>
          <a:xfrm>
            <a:off x="1288474" y="252376"/>
            <a:ext cx="9180654" cy="6353248"/>
          </a:xfrm>
          <a:prstGeom prst="rect">
            <a:avLst/>
          </a:prstGeom>
        </p:spPr>
      </p:pic>
    </p:spTree>
    <p:extLst>
      <p:ext uri="{BB962C8B-B14F-4D97-AF65-F5344CB8AC3E}">
        <p14:creationId xmlns:p14="http://schemas.microsoft.com/office/powerpoint/2010/main" val="111747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F9E31-581A-B129-BCBC-BAAF87FF9684}"/>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00224C0-E6DB-3B3C-ECB4-959E60B1A833}"/>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1B7250D8-4432-2EC9-16DA-D39570C0B9A0}"/>
              </a:ext>
            </a:extLst>
          </p:cNvPr>
          <p:cNvPicPr>
            <a:picLocks noChangeAspect="1"/>
          </p:cNvPicPr>
          <p:nvPr/>
        </p:nvPicPr>
        <p:blipFill>
          <a:blip r:embed="rId2"/>
          <a:stretch>
            <a:fillRect/>
          </a:stretch>
        </p:blipFill>
        <p:spPr>
          <a:xfrm>
            <a:off x="43388" y="0"/>
            <a:ext cx="12105224" cy="6858000"/>
          </a:xfrm>
          <a:prstGeom prst="rect">
            <a:avLst/>
          </a:prstGeom>
        </p:spPr>
      </p:pic>
      <p:sp>
        <p:nvSpPr>
          <p:cNvPr id="6" name="Rektangel 5">
            <a:extLst>
              <a:ext uri="{FF2B5EF4-FFF2-40B4-BE49-F238E27FC236}">
                <a16:creationId xmlns:a16="http://schemas.microsoft.com/office/drawing/2014/main" id="{3787473E-B23B-07A5-2292-8B5ECFA5347F}"/>
              </a:ext>
            </a:extLst>
          </p:cNvPr>
          <p:cNvSpPr/>
          <p:nvPr/>
        </p:nvSpPr>
        <p:spPr>
          <a:xfrm>
            <a:off x="5175115" y="6121674"/>
            <a:ext cx="3832698" cy="5223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solidFill>
              </a:rPr>
              <a:t>Kilde: Rannveig Mogren, kommunedirektør</a:t>
            </a:r>
          </a:p>
        </p:txBody>
      </p:sp>
    </p:spTree>
    <p:extLst>
      <p:ext uri="{BB962C8B-B14F-4D97-AF65-F5344CB8AC3E}">
        <p14:creationId xmlns:p14="http://schemas.microsoft.com/office/powerpoint/2010/main" val="335845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64966E-70A6-10AD-5E6D-92FB8A29824D}"/>
              </a:ext>
            </a:extLst>
          </p:cNvPr>
          <p:cNvSpPr>
            <a:spLocks noGrp="1"/>
          </p:cNvSpPr>
          <p:nvPr>
            <p:ph type="title"/>
          </p:nvPr>
        </p:nvSpPr>
        <p:spPr/>
        <p:txBody>
          <a:bodyPr/>
          <a:lstStyle/>
          <a:p>
            <a:r>
              <a:rPr lang="nb-NO" dirty="0"/>
              <a:t>Behov for bredere involvering…</a:t>
            </a:r>
          </a:p>
        </p:txBody>
      </p:sp>
      <p:sp>
        <p:nvSpPr>
          <p:cNvPr id="3" name="Plassholder for innhold 2">
            <a:extLst>
              <a:ext uri="{FF2B5EF4-FFF2-40B4-BE49-F238E27FC236}">
                <a16:creationId xmlns:a16="http://schemas.microsoft.com/office/drawing/2014/main" id="{0939D836-90E5-92B1-8E3F-EC67B8437A40}"/>
              </a:ext>
            </a:extLst>
          </p:cNvPr>
          <p:cNvSpPr>
            <a:spLocks noGrp="1"/>
          </p:cNvSpPr>
          <p:nvPr>
            <p:ph idx="1"/>
          </p:nvPr>
        </p:nvSpPr>
        <p:spPr>
          <a:xfrm>
            <a:off x="1112675" y="2010268"/>
            <a:ext cx="5764780" cy="4218410"/>
          </a:xfrm>
        </p:spPr>
        <p:txBody>
          <a:bodyPr/>
          <a:lstStyle/>
          <a:p>
            <a:pPr marL="514350" indent="-514350">
              <a:buFont typeface="+mj-lt"/>
              <a:buAutoNum type="arabicPeriod"/>
            </a:pPr>
            <a:r>
              <a:rPr lang="nb-NO" dirty="0"/>
              <a:t>For mye administrasjon – for lite politisk styrt …</a:t>
            </a:r>
          </a:p>
          <a:p>
            <a:pPr marL="514350" indent="-514350">
              <a:buFont typeface="+mj-lt"/>
              <a:buAutoNum type="arabicPeriod"/>
            </a:pPr>
            <a:r>
              <a:rPr lang="nb-NO" dirty="0"/>
              <a:t>For komplisert og omfattede …</a:t>
            </a:r>
          </a:p>
          <a:p>
            <a:pPr marL="514350" indent="-514350">
              <a:buFont typeface="+mj-lt"/>
              <a:buAutoNum type="arabicPeriod"/>
            </a:pPr>
            <a:r>
              <a:rPr lang="nb-NO" dirty="0"/>
              <a:t>For lite langsiktig …</a:t>
            </a:r>
          </a:p>
          <a:p>
            <a:pPr marL="0" indent="0"/>
            <a:endParaRPr lang="nb-NO" dirty="0"/>
          </a:p>
          <a:p>
            <a:pPr marL="0" indent="0"/>
            <a:r>
              <a:rPr lang="nb-NO" dirty="0">
                <a:solidFill>
                  <a:srgbClr val="FF0000"/>
                </a:solidFill>
              </a:rPr>
              <a:t>+ For lite involverende – berede grunnen for samfunnstransformasjon</a:t>
            </a:r>
          </a:p>
          <a:p>
            <a:r>
              <a:rPr lang="nb-NO" dirty="0"/>
              <a:t> </a:t>
            </a:r>
          </a:p>
        </p:txBody>
      </p:sp>
      <p:pic>
        <p:nvPicPr>
          <p:cNvPr id="1026" name="Picture 2" descr="Nye nasjonale forventningar til planlegginga | Statsforvaltaren i Møre og  Romsdal">
            <a:extLst>
              <a:ext uri="{FF2B5EF4-FFF2-40B4-BE49-F238E27FC236}">
                <a16:creationId xmlns:a16="http://schemas.microsoft.com/office/drawing/2014/main" id="{AFEBDDF0-3D2A-5B8E-12B4-E7BD5568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309" y="2373548"/>
            <a:ext cx="4544821" cy="246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998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Office-tema">
  <a:themeElements>
    <a:clrScheme name="Lørenskog">
      <a:dk1>
        <a:sysClr val="windowText" lastClr="000000"/>
      </a:dk1>
      <a:lt1>
        <a:sysClr val="window" lastClr="FFFFFF"/>
      </a:lt1>
      <a:dk2>
        <a:srgbClr val="004D42"/>
      </a:dk2>
      <a:lt2>
        <a:srgbClr val="80B24F"/>
      </a:lt2>
      <a:accent1>
        <a:srgbClr val="3F8C7B"/>
      </a:accent1>
      <a:accent2>
        <a:srgbClr val="009640"/>
      </a:accent2>
      <a:accent3>
        <a:srgbClr val="1C7390"/>
      </a:accent3>
      <a:accent4>
        <a:srgbClr val="B70B63"/>
      </a:accent4>
      <a:accent5>
        <a:srgbClr val="C0371D"/>
      </a:accent5>
      <a:accent6>
        <a:srgbClr val="E09B2A"/>
      </a:accent6>
      <a:hlink>
        <a:srgbClr val="0563C1"/>
      </a:hlink>
      <a:folHlink>
        <a:srgbClr val="954F72"/>
      </a:folHlink>
    </a:clrScheme>
    <a:fontScheme name="Custom 4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B888C98-6757-7948-BC64-027196992FA7}" vid="{9457AD12-7B8C-674B-8BED-703747BDBFC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F4473318D84AA4FB9F69579D75A8FED" ma:contentTypeVersion="13" ma:contentTypeDescription="Opprett et nytt dokument." ma:contentTypeScope="" ma:versionID="bc02a44c503a15d65d237b570fb1b013">
  <xsd:schema xmlns:xsd="http://www.w3.org/2001/XMLSchema" xmlns:xs="http://www.w3.org/2001/XMLSchema" xmlns:p="http://schemas.microsoft.com/office/2006/metadata/properties" xmlns:ns2="4d77fcfa-d256-4ab4-aeee-428bbae06390" xmlns:ns3="852e5728-7637-4c76-b785-44d948123c97" targetNamespace="http://schemas.microsoft.com/office/2006/metadata/properties" ma:root="true" ma:fieldsID="3a45c0fa3d14fd7b0328d5d17de5ce91" ns2:_="" ns3:_="">
    <xsd:import namespace="4d77fcfa-d256-4ab4-aeee-428bbae06390"/>
    <xsd:import namespace="852e5728-7637-4c76-b785-44d948123c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7fcfa-d256-4ab4-aeee-428bbae063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08572c6a-7904-40fe-b630-5ec97321ee0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2e5728-7637-4c76-b785-44d948123c9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dec99d0d-814f-4e36-bedc-2a7b94d8b592}" ma:internalName="TaxCatchAll" ma:showField="CatchAllData" ma:web="852e5728-7637-4c76-b785-44d948123c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7401EC-6152-41CD-829F-6DEE91F12101}"/>
</file>

<file path=customXml/itemProps2.xml><?xml version="1.0" encoding="utf-8"?>
<ds:datastoreItem xmlns:ds="http://schemas.openxmlformats.org/officeDocument/2006/customXml" ds:itemID="{B063BB66-5694-4280-94A1-AF235D8765A9}"/>
</file>

<file path=docProps/app.xml><?xml version="1.0" encoding="utf-8"?>
<Properties xmlns="http://schemas.openxmlformats.org/officeDocument/2006/extended-properties" xmlns:vt="http://schemas.openxmlformats.org/officeDocument/2006/docPropsVTypes">
  <TotalTime>707</TotalTime>
  <Words>1564</Words>
  <Application>Microsoft Office PowerPoint</Application>
  <PresentationFormat>Widescreen</PresentationFormat>
  <Paragraphs>192</Paragraphs>
  <Slides>34</Slides>
  <Notes>11</Notes>
  <HiddenSlides>0</HiddenSlides>
  <MMClips>0</MMClips>
  <ScaleCrop>false</ScaleCrop>
  <HeadingPairs>
    <vt:vector size="6" baseType="variant">
      <vt:variant>
        <vt:lpstr>Brukte skrifter</vt:lpstr>
      </vt:variant>
      <vt:variant>
        <vt:i4>11</vt:i4>
      </vt:variant>
      <vt:variant>
        <vt:lpstr>Tema</vt:lpstr>
      </vt:variant>
      <vt:variant>
        <vt:i4>2</vt:i4>
      </vt:variant>
      <vt:variant>
        <vt:lpstr>Lysbildetitler</vt:lpstr>
      </vt:variant>
      <vt:variant>
        <vt:i4>34</vt:i4>
      </vt:variant>
    </vt:vector>
  </HeadingPairs>
  <TitlesOfParts>
    <vt:vector size="47" baseType="lpstr">
      <vt:lpstr>Aptos</vt:lpstr>
      <vt:lpstr>Aptos Display</vt:lpstr>
      <vt:lpstr>Arial</vt:lpstr>
      <vt:lpstr>Brandon Text</vt:lpstr>
      <vt:lpstr>Calibri</vt:lpstr>
      <vt:lpstr>Graphik</vt:lpstr>
      <vt:lpstr>Helvetica</vt:lpstr>
      <vt:lpstr>MyriadPro-It</vt:lpstr>
      <vt:lpstr>PublicoText</vt:lpstr>
      <vt:lpstr>Source Sans Pro</vt:lpstr>
      <vt:lpstr>UniCenturyOldStyle</vt:lpstr>
      <vt:lpstr>Office-tema</vt:lpstr>
      <vt:lpstr>8_Office-tema</vt:lpstr>
      <vt:lpstr>Utfordringsbildet og korleis møte framtida</vt:lpstr>
      <vt:lpstr>Samfunnstransformasjoner</vt:lpstr>
      <vt:lpstr>Samfunnstransformasjoner</vt:lpstr>
      <vt:lpstr>Tid for mønsterbrudd?</vt:lpstr>
      <vt:lpstr>Blir det lett å gjøre mønsterbrudd?</vt:lpstr>
      <vt:lpstr>Den tradisjonelle kritikken av kommunal planlegging …</vt:lpstr>
      <vt:lpstr>PowerPoint-presentasjon</vt:lpstr>
      <vt:lpstr>PowerPoint-presentasjon</vt:lpstr>
      <vt:lpstr>Behov for bredere involvering…</vt:lpstr>
      <vt:lpstr>PowerPoint-presentasjon</vt:lpstr>
      <vt:lpstr>Gro Sandkjær Hansen: Politisk lederskap er avgjørende for å lykkes med omstilling til lavutslippssamfunn</vt:lpstr>
      <vt:lpstr>Klima, energi og miljøplan for Innlandet Bare mulig gjennom et mangfold av roller og kompetanse</vt:lpstr>
      <vt:lpstr>Å støtte det politiske lederskapet</vt:lpstr>
      <vt:lpstr>PowerPoint-presentasjon</vt:lpstr>
      <vt:lpstr>PowerPoint-presentasjon</vt:lpstr>
      <vt:lpstr>PowerPoint-presentasjon</vt:lpstr>
      <vt:lpstr>Jo tidligere innsats – jo bedre effekt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En solskinnshistorie om godt samarbeid og smart investering </vt:lpstr>
      <vt:lpstr>PowerPoint-presentasjon</vt:lpstr>
      <vt:lpstr>Kostnader/ investering fra de ulike tjenestene 2021/22</vt:lpstr>
      <vt:lpstr>Unngåtte kostnader</vt:lpstr>
      <vt:lpstr>5 grep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Åsbjørn Vetti</dc:creator>
  <cp:lastModifiedBy>Melbø, Anne</cp:lastModifiedBy>
  <cp:revision>2</cp:revision>
  <dcterms:created xsi:type="dcterms:W3CDTF">2024-09-30T19:56:34Z</dcterms:created>
  <dcterms:modified xsi:type="dcterms:W3CDTF">2024-10-03T08:47:33Z</dcterms:modified>
</cp:coreProperties>
</file>