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2" r:id="rId6"/>
    <p:sldId id="269" r:id="rId7"/>
    <p:sldId id="285" r:id="rId8"/>
    <p:sldId id="281" r:id="rId9"/>
    <p:sldId id="276" r:id="rId10"/>
    <p:sldId id="279" r:id="rId11"/>
    <p:sldId id="284" r:id="rId12"/>
    <p:sldId id="278" r:id="rId13"/>
    <p:sldId id="283" r:id="rId14"/>
    <p:sldId id="282" r:id="rId15"/>
    <p:sldId id="280" r:id="rId16"/>
    <p:sldId id="275" r:id="rId17"/>
    <p:sldId id="268" r:id="rId18"/>
    <p:sldId id="286" r:id="rId19"/>
  </p:sldIdLst>
  <p:sldSz cx="12192000" cy="6858000"/>
  <p:notesSz cx="9926638" cy="6797675"/>
  <p:defaultTextStyle>
    <a:defPPr>
      <a:defRPr lang="nb-NO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300"/>
    <a:srgbClr val="45B19D"/>
    <a:srgbClr val="53351D"/>
    <a:srgbClr val="6DCEB2"/>
    <a:srgbClr val="3BB18F"/>
    <a:srgbClr val="F2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9665D-C66E-4383-AA08-91D3A7BF2D06}" v="24" dt="2025-12-12T08:10:56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ddels stil 1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79" autoAdjust="0"/>
  </p:normalViewPr>
  <p:slideViewPr>
    <p:cSldViewPr snapToGrid="0">
      <p:cViewPr varScale="1">
        <p:scale>
          <a:sx n="108" d="100"/>
          <a:sy n="108" d="100"/>
        </p:scale>
        <p:origin x="4446" y="96"/>
      </p:cViewPr>
      <p:guideLst>
        <p:guide orient="horz" pos="2160"/>
        <p:guide pos="28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Fevang" userId="4f265a66-76cc-4912-a686-9993bd3fe16d" providerId="ADAL" clId="{21F1B314-E9FB-452F-ABD1-11405D8F04AC}"/>
    <pc:docChg chg="undo custSel addSld delSld modSld sldOrd">
      <pc:chgData name="Alice Fevang" userId="4f265a66-76cc-4912-a686-9993bd3fe16d" providerId="ADAL" clId="{21F1B314-E9FB-452F-ABD1-11405D8F04AC}" dt="2025-12-12T08:59:51.571" v="7809" actId="20577"/>
      <pc:docMkLst>
        <pc:docMk/>
      </pc:docMkLst>
      <pc:sldChg chg="modSp mod">
        <pc:chgData name="Alice Fevang" userId="4f265a66-76cc-4912-a686-9993bd3fe16d" providerId="ADAL" clId="{21F1B314-E9FB-452F-ABD1-11405D8F04AC}" dt="2025-12-12T08:59:51.571" v="7809" actId="20577"/>
        <pc:sldMkLst>
          <pc:docMk/>
          <pc:sldMk cId="3963533447" sldId="256"/>
        </pc:sldMkLst>
        <pc:spChg chg="mod">
          <ac:chgData name="Alice Fevang" userId="4f265a66-76cc-4912-a686-9993bd3fe16d" providerId="ADAL" clId="{21F1B314-E9FB-452F-ABD1-11405D8F04AC}" dt="2025-12-10T11:16:25.412" v="73" actId="20577"/>
          <ac:spMkLst>
            <pc:docMk/>
            <pc:sldMk cId="3963533447" sldId="256"/>
            <ac:spMk id="2" creationId="{EA6BC7B7-D7F6-4D47-A0D7-9D71938B50EA}"/>
          </ac:spMkLst>
        </pc:spChg>
        <pc:spChg chg="mod">
          <ac:chgData name="Alice Fevang" userId="4f265a66-76cc-4912-a686-9993bd3fe16d" providerId="ADAL" clId="{21F1B314-E9FB-452F-ABD1-11405D8F04AC}" dt="2025-12-12T08:59:51.571" v="7809" actId="20577"/>
          <ac:spMkLst>
            <pc:docMk/>
            <pc:sldMk cId="3963533447" sldId="256"/>
            <ac:spMk id="3" creationId="{A433A222-0574-41CE-B42F-6471E3C56A4E}"/>
          </ac:spMkLst>
        </pc:spChg>
      </pc:sldChg>
      <pc:sldChg chg="del">
        <pc:chgData name="Alice Fevang" userId="4f265a66-76cc-4912-a686-9993bd3fe16d" providerId="ADAL" clId="{21F1B314-E9FB-452F-ABD1-11405D8F04AC}" dt="2025-12-10T12:06:51.204" v="1009" actId="47"/>
        <pc:sldMkLst>
          <pc:docMk/>
          <pc:sldMk cId="3449339406" sldId="258"/>
        </pc:sldMkLst>
      </pc:sldChg>
      <pc:sldChg chg="modSp del mod">
        <pc:chgData name="Alice Fevang" userId="4f265a66-76cc-4912-a686-9993bd3fe16d" providerId="ADAL" clId="{21F1B314-E9FB-452F-ABD1-11405D8F04AC}" dt="2025-12-10T15:23:12.721" v="5144" actId="47"/>
        <pc:sldMkLst>
          <pc:docMk/>
          <pc:sldMk cId="1604121487" sldId="259"/>
        </pc:sldMkLst>
      </pc:sldChg>
      <pc:sldChg chg="modSp del mod">
        <pc:chgData name="Alice Fevang" userId="4f265a66-76cc-4912-a686-9993bd3fe16d" providerId="ADAL" clId="{21F1B314-E9FB-452F-ABD1-11405D8F04AC}" dt="2025-12-10T14:03:11.046" v="3619" actId="2696"/>
        <pc:sldMkLst>
          <pc:docMk/>
          <pc:sldMk cId="595335052" sldId="260"/>
        </pc:sldMkLst>
      </pc:sldChg>
      <pc:sldChg chg="del">
        <pc:chgData name="Alice Fevang" userId="4f265a66-76cc-4912-a686-9993bd3fe16d" providerId="ADAL" clId="{21F1B314-E9FB-452F-ABD1-11405D8F04AC}" dt="2025-12-10T11:19:32.129" v="169" actId="2696"/>
        <pc:sldMkLst>
          <pc:docMk/>
          <pc:sldMk cId="2792850546" sldId="261"/>
        </pc:sldMkLst>
      </pc:sldChg>
      <pc:sldChg chg="modSp mod">
        <pc:chgData name="Alice Fevang" userId="4f265a66-76cc-4912-a686-9993bd3fe16d" providerId="ADAL" clId="{21F1B314-E9FB-452F-ABD1-11405D8F04AC}" dt="2025-12-12T07:34:55.669" v="6479" actId="20577"/>
        <pc:sldMkLst>
          <pc:docMk/>
          <pc:sldMk cId="2917454041" sldId="262"/>
        </pc:sldMkLst>
        <pc:spChg chg="mod">
          <ac:chgData name="Alice Fevang" userId="4f265a66-76cc-4912-a686-9993bd3fe16d" providerId="ADAL" clId="{21F1B314-E9FB-452F-ABD1-11405D8F04AC}" dt="2025-12-12T07:34:55.669" v="6479" actId="20577"/>
          <ac:spMkLst>
            <pc:docMk/>
            <pc:sldMk cId="2917454041" sldId="262"/>
            <ac:spMk id="3" creationId="{3CD299D1-441E-565E-AE59-F4152013811D}"/>
          </ac:spMkLst>
        </pc:spChg>
      </pc:sldChg>
      <pc:sldChg chg="del">
        <pc:chgData name="Alice Fevang" userId="4f265a66-76cc-4912-a686-9993bd3fe16d" providerId="ADAL" clId="{21F1B314-E9FB-452F-ABD1-11405D8F04AC}" dt="2025-12-10T12:06:53.497" v="1010" actId="47"/>
        <pc:sldMkLst>
          <pc:docMk/>
          <pc:sldMk cId="2492226738" sldId="265"/>
        </pc:sldMkLst>
      </pc:sldChg>
      <pc:sldChg chg="del">
        <pc:chgData name="Alice Fevang" userId="4f265a66-76cc-4912-a686-9993bd3fe16d" providerId="ADAL" clId="{21F1B314-E9FB-452F-ABD1-11405D8F04AC}" dt="2025-12-10T12:06:49.919" v="1008" actId="47"/>
        <pc:sldMkLst>
          <pc:docMk/>
          <pc:sldMk cId="2080652" sldId="266"/>
        </pc:sldMkLst>
      </pc:sldChg>
      <pc:sldChg chg="modSp del mod">
        <pc:chgData name="Alice Fevang" userId="4f265a66-76cc-4912-a686-9993bd3fe16d" providerId="ADAL" clId="{21F1B314-E9FB-452F-ABD1-11405D8F04AC}" dt="2025-12-12T07:53:35.307" v="7226" actId="47"/>
        <pc:sldMkLst>
          <pc:docMk/>
          <pc:sldMk cId="275470469" sldId="267"/>
        </pc:sldMkLst>
      </pc:sldChg>
      <pc:sldChg chg="addSp delSp modSp mod modClrScheme chgLayout modNotesTx">
        <pc:chgData name="Alice Fevang" userId="4f265a66-76cc-4912-a686-9993bd3fe16d" providerId="ADAL" clId="{21F1B314-E9FB-452F-ABD1-11405D8F04AC}" dt="2025-12-12T07:59:24.569" v="7482" actId="6549"/>
        <pc:sldMkLst>
          <pc:docMk/>
          <pc:sldMk cId="3166223643" sldId="268"/>
        </pc:sldMkLst>
        <pc:spChg chg="mod ord">
          <ac:chgData name="Alice Fevang" userId="4f265a66-76cc-4912-a686-9993bd3fe16d" providerId="ADAL" clId="{21F1B314-E9FB-452F-ABD1-11405D8F04AC}" dt="2025-12-10T11:58:27.950" v="637" actId="700"/>
          <ac:spMkLst>
            <pc:docMk/>
            <pc:sldMk cId="3166223643" sldId="268"/>
            <ac:spMk id="4" creationId="{C4B9E817-9DF6-D4B6-3C7A-6429F9EC8967}"/>
          </ac:spMkLst>
        </pc:spChg>
        <pc:spChg chg="add mod ord">
          <ac:chgData name="Alice Fevang" userId="4f265a66-76cc-4912-a686-9993bd3fe16d" providerId="ADAL" clId="{21F1B314-E9FB-452F-ABD1-11405D8F04AC}" dt="2025-12-12T07:58:57.353" v="7481" actId="20577"/>
          <ac:spMkLst>
            <pc:docMk/>
            <pc:sldMk cId="3166223643" sldId="268"/>
            <ac:spMk id="10" creationId="{A690F475-0214-DE11-3FF4-ABC0357800C8}"/>
          </ac:spMkLst>
        </pc:spChg>
        <pc:spChg chg="add mod">
          <ac:chgData name="Alice Fevang" userId="4f265a66-76cc-4912-a686-9993bd3fe16d" providerId="ADAL" clId="{21F1B314-E9FB-452F-ABD1-11405D8F04AC}" dt="2025-12-10T12:06:27.630" v="1007" actId="14100"/>
          <ac:spMkLst>
            <pc:docMk/>
            <pc:sldMk cId="3166223643" sldId="268"/>
            <ac:spMk id="16" creationId="{F160F65C-13C5-99F7-2AB7-BA7A25180358}"/>
          </ac:spMkLst>
        </pc:spChg>
        <pc:picChg chg="add mod">
          <ac:chgData name="Alice Fevang" userId="4f265a66-76cc-4912-a686-9993bd3fe16d" providerId="ADAL" clId="{21F1B314-E9FB-452F-ABD1-11405D8F04AC}" dt="2025-12-10T12:03:23.284" v="878" actId="1076"/>
          <ac:picMkLst>
            <pc:docMk/>
            <pc:sldMk cId="3166223643" sldId="268"/>
            <ac:picMk id="13" creationId="{F3A67E00-7CB8-208B-DE4F-6D35561A3B30}"/>
          </ac:picMkLst>
        </pc:picChg>
        <pc:picChg chg="add mod">
          <ac:chgData name="Alice Fevang" userId="4f265a66-76cc-4912-a686-9993bd3fe16d" providerId="ADAL" clId="{21F1B314-E9FB-452F-ABD1-11405D8F04AC}" dt="2025-12-10T12:03:20.771" v="877" actId="1076"/>
          <ac:picMkLst>
            <pc:docMk/>
            <pc:sldMk cId="3166223643" sldId="268"/>
            <ac:picMk id="15" creationId="{5F3ACB97-D3D1-02E6-02A0-92D48730615E}"/>
          </ac:picMkLst>
        </pc:picChg>
      </pc:sldChg>
      <pc:sldChg chg="addSp delSp modSp mod modClrScheme chgLayout modNotesTx">
        <pc:chgData name="Alice Fevang" userId="4f265a66-76cc-4912-a686-9993bd3fe16d" providerId="ADAL" clId="{21F1B314-E9FB-452F-ABD1-11405D8F04AC}" dt="2025-12-12T07:40:57.321" v="6680" actId="20577"/>
        <pc:sldMkLst>
          <pc:docMk/>
          <pc:sldMk cId="3434397940" sldId="269"/>
        </pc:sldMkLst>
        <pc:spChg chg="mod ord">
          <ac:chgData name="Alice Fevang" userId="4f265a66-76cc-4912-a686-9993bd3fe16d" providerId="ADAL" clId="{21F1B314-E9FB-452F-ABD1-11405D8F04AC}" dt="2025-12-12T05:35:16.020" v="5813" actId="26606"/>
          <ac:spMkLst>
            <pc:docMk/>
            <pc:sldMk cId="3434397940" sldId="269"/>
            <ac:spMk id="2" creationId="{30ABEC0E-2485-1FEB-EFA1-2232692949F5}"/>
          </ac:spMkLst>
        </pc:spChg>
        <pc:spChg chg="add del mod ord">
          <ac:chgData name="Alice Fevang" userId="4f265a66-76cc-4912-a686-9993bd3fe16d" providerId="ADAL" clId="{21F1B314-E9FB-452F-ABD1-11405D8F04AC}" dt="2025-12-12T05:35:02.148" v="5808" actId="478"/>
          <ac:spMkLst>
            <pc:docMk/>
            <pc:sldMk cId="3434397940" sldId="269"/>
            <ac:spMk id="3" creationId="{675CE804-2AEC-5A18-8365-E284D5BF1028}"/>
          </ac:spMkLst>
        </pc:spChg>
        <pc:spChg chg="add del mod ord">
          <ac:chgData name="Alice Fevang" userId="4f265a66-76cc-4912-a686-9993bd3fe16d" providerId="ADAL" clId="{21F1B314-E9FB-452F-ABD1-11405D8F04AC}" dt="2025-12-12T05:34:10.776" v="5802" actId="478"/>
          <ac:spMkLst>
            <pc:docMk/>
            <pc:sldMk cId="3434397940" sldId="269"/>
            <ac:spMk id="5" creationId="{1E8D6048-240E-7CCF-DE94-4E91BBF878B6}"/>
          </ac:spMkLst>
        </pc:spChg>
        <pc:spChg chg="add del mod">
          <ac:chgData name="Alice Fevang" userId="4f265a66-76cc-4912-a686-9993bd3fe16d" providerId="ADAL" clId="{21F1B314-E9FB-452F-ABD1-11405D8F04AC}" dt="2025-12-12T05:35:05.789" v="5809" actId="478"/>
          <ac:spMkLst>
            <pc:docMk/>
            <pc:sldMk cId="3434397940" sldId="269"/>
            <ac:spMk id="11" creationId="{54980DAD-54B6-7CF7-6E31-2E04D88BA301}"/>
          </ac:spMkLst>
        </pc:spChg>
        <pc:spChg chg="add mod">
          <ac:chgData name="Alice Fevang" userId="4f265a66-76cc-4912-a686-9993bd3fe16d" providerId="ADAL" clId="{21F1B314-E9FB-452F-ABD1-11405D8F04AC}" dt="2025-12-12T07:40:57.321" v="6680" actId="20577"/>
          <ac:spMkLst>
            <pc:docMk/>
            <pc:sldMk cId="3434397940" sldId="269"/>
            <ac:spMk id="13" creationId="{4CF6E401-B0F3-CD89-450D-7337A4D79AC1}"/>
          </ac:spMkLst>
        </pc:spChg>
        <pc:graphicFrameChg chg="add mod">
          <ac:chgData name="Alice Fevang" userId="4f265a66-76cc-4912-a686-9993bd3fe16d" providerId="ADAL" clId="{21F1B314-E9FB-452F-ABD1-11405D8F04AC}" dt="2025-12-12T07:37:09.923" v="6480"/>
          <ac:graphicFrameMkLst>
            <pc:docMk/>
            <pc:sldMk cId="3434397940" sldId="269"/>
            <ac:graphicFrameMk id="15" creationId="{8C76AE45-8612-EDAA-A389-A47F9A57E053}"/>
          </ac:graphicFrameMkLst>
        </pc:graphicFrameChg>
        <pc:graphicFrameChg chg="add mod">
          <ac:chgData name="Alice Fevang" userId="4f265a66-76cc-4912-a686-9993bd3fe16d" providerId="ADAL" clId="{21F1B314-E9FB-452F-ABD1-11405D8F04AC}" dt="2025-12-12T07:40:15.912" v="6589"/>
          <ac:graphicFrameMkLst>
            <pc:docMk/>
            <pc:sldMk cId="3434397940" sldId="269"/>
            <ac:graphicFrameMk id="16" creationId="{F0C58CAC-073F-4F50-E567-C589DFEDAF27}"/>
          </ac:graphicFrameMkLst>
        </pc:graphicFrameChg>
        <pc:picChg chg="add del mod">
          <ac:chgData name="Alice Fevang" userId="4f265a66-76cc-4912-a686-9993bd3fe16d" providerId="ADAL" clId="{21F1B314-E9FB-452F-ABD1-11405D8F04AC}" dt="2025-12-12T05:38:50.232" v="6192" actId="478"/>
          <ac:picMkLst>
            <pc:docMk/>
            <pc:sldMk cId="3434397940" sldId="269"/>
            <ac:picMk id="8" creationId="{3AD1BF63-A3DA-BCD7-13B5-A0329C03645D}"/>
          </ac:picMkLst>
        </pc:picChg>
        <pc:picChg chg="add mod">
          <ac:chgData name="Alice Fevang" userId="4f265a66-76cc-4912-a686-9993bd3fe16d" providerId="ADAL" clId="{21F1B314-E9FB-452F-ABD1-11405D8F04AC}" dt="2025-12-12T05:39:00.818" v="6197" actId="1076"/>
          <ac:picMkLst>
            <pc:docMk/>
            <pc:sldMk cId="3434397940" sldId="269"/>
            <ac:picMk id="14" creationId="{5A8DA628-077F-AFA6-2776-C47B8008A634}"/>
          </ac:picMkLst>
        </pc:picChg>
      </pc:sldChg>
      <pc:sldChg chg="del">
        <pc:chgData name="Alice Fevang" userId="4f265a66-76cc-4912-a686-9993bd3fe16d" providerId="ADAL" clId="{21F1B314-E9FB-452F-ABD1-11405D8F04AC}" dt="2025-12-10T11:53:10.737" v="319" actId="47"/>
        <pc:sldMkLst>
          <pc:docMk/>
          <pc:sldMk cId="1090665683" sldId="270"/>
        </pc:sldMkLst>
      </pc:sldChg>
      <pc:sldChg chg="del">
        <pc:chgData name="Alice Fevang" userId="4f265a66-76cc-4912-a686-9993bd3fe16d" providerId="ADAL" clId="{21F1B314-E9FB-452F-ABD1-11405D8F04AC}" dt="2025-12-10T11:53:10.737" v="319" actId="47"/>
        <pc:sldMkLst>
          <pc:docMk/>
          <pc:sldMk cId="2856957205" sldId="271"/>
        </pc:sldMkLst>
      </pc:sldChg>
      <pc:sldChg chg="del">
        <pc:chgData name="Alice Fevang" userId="4f265a66-76cc-4912-a686-9993bd3fe16d" providerId="ADAL" clId="{21F1B314-E9FB-452F-ABD1-11405D8F04AC}" dt="2025-12-10T12:07:16.681" v="1011" actId="47"/>
        <pc:sldMkLst>
          <pc:docMk/>
          <pc:sldMk cId="2091548167" sldId="273"/>
        </pc:sldMkLst>
      </pc:sldChg>
      <pc:sldChg chg="del">
        <pc:chgData name="Alice Fevang" userId="4f265a66-76cc-4912-a686-9993bd3fe16d" providerId="ADAL" clId="{21F1B314-E9FB-452F-ABD1-11405D8F04AC}" dt="2025-12-10T12:07:18.900" v="1012" actId="47"/>
        <pc:sldMkLst>
          <pc:docMk/>
          <pc:sldMk cId="1611700407" sldId="274"/>
        </pc:sldMkLst>
      </pc:sldChg>
      <pc:sldChg chg="addSp delSp modSp add mod ord modNotesTx">
        <pc:chgData name="Alice Fevang" userId="4f265a66-76cc-4912-a686-9993bd3fe16d" providerId="ADAL" clId="{21F1B314-E9FB-452F-ABD1-11405D8F04AC}" dt="2025-12-12T07:59:28.475" v="7483" actId="6549"/>
        <pc:sldMkLst>
          <pc:docMk/>
          <pc:sldMk cId="1857995972" sldId="275"/>
        </pc:sldMkLst>
        <pc:spChg chg="mod ord">
          <ac:chgData name="Alice Fevang" userId="4f265a66-76cc-4912-a686-9993bd3fe16d" providerId="ADAL" clId="{21F1B314-E9FB-452F-ABD1-11405D8F04AC}" dt="2025-12-12T05:30:09.144" v="5799" actId="166"/>
          <ac:spMkLst>
            <pc:docMk/>
            <pc:sldMk cId="1857995972" sldId="275"/>
            <ac:spMk id="3" creationId="{E0CE4808-B18E-D954-8198-2EC16F9BB873}"/>
          </ac:spMkLst>
        </pc:spChg>
        <pc:spChg chg="add mod">
          <ac:chgData name="Alice Fevang" userId="4f265a66-76cc-4912-a686-9993bd3fe16d" providerId="ADAL" clId="{21F1B314-E9FB-452F-ABD1-11405D8F04AC}" dt="2025-12-10T12:49:13.926" v="1519" actId="20577"/>
          <ac:spMkLst>
            <pc:docMk/>
            <pc:sldMk cId="1857995972" sldId="275"/>
            <ac:spMk id="6" creationId="{D8F9925B-66E6-98BF-E3CC-159B98355174}"/>
          </ac:spMkLst>
        </pc:spChg>
        <pc:spChg chg="add mod">
          <ac:chgData name="Alice Fevang" userId="4f265a66-76cc-4912-a686-9993bd3fe16d" providerId="ADAL" clId="{21F1B314-E9FB-452F-ABD1-11405D8F04AC}" dt="2025-12-10T14:13:26.268" v="4579" actId="20577"/>
          <ac:spMkLst>
            <pc:docMk/>
            <pc:sldMk cId="1857995972" sldId="275"/>
            <ac:spMk id="7" creationId="{9B77BB35-F0E2-5399-4AD8-EFDE0913C3E9}"/>
          </ac:spMkLst>
        </pc:spChg>
        <pc:spChg chg="mod">
          <ac:chgData name="Alice Fevang" userId="4f265a66-76cc-4912-a686-9993bd3fe16d" providerId="ADAL" clId="{21F1B314-E9FB-452F-ABD1-11405D8F04AC}" dt="2025-12-10T14:14:40.919" v="4642" actId="20577"/>
          <ac:spMkLst>
            <pc:docMk/>
            <pc:sldMk cId="1857995972" sldId="275"/>
            <ac:spMk id="10" creationId="{03D81CDE-3593-3E54-B862-DA46AE36FFA7}"/>
          </ac:spMkLst>
        </pc:spChg>
        <pc:spChg chg="add">
          <ac:chgData name="Alice Fevang" userId="4f265a66-76cc-4912-a686-9993bd3fe16d" providerId="ADAL" clId="{21F1B314-E9FB-452F-ABD1-11405D8F04AC}" dt="2025-12-12T05:30:24.099" v="5800" actId="11529"/>
          <ac:spMkLst>
            <pc:docMk/>
            <pc:sldMk cId="1857995972" sldId="275"/>
            <ac:spMk id="14" creationId="{D3A9FA51-9574-D6F9-0CB8-29F0BA67D825}"/>
          </ac:spMkLst>
        </pc:spChg>
        <pc:picChg chg="add mod">
          <ac:chgData name="Alice Fevang" userId="4f265a66-76cc-4912-a686-9993bd3fe16d" providerId="ADAL" clId="{21F1B314-E9FB-452F-ABD1-11405D8F04AC}" dt="2025-12-10T12:49:23.417" v="1520" actId="1076"/>
          <ac:picMkLst>
            <pc:docMk/>
            <pc:sldMk cId="1857995972" sldId="275"/>
            <ac:picMk id="5" creationId="{B5814A30-8C58-E262-B6E9-0DE2250E373F}"/>
          </ac:picMkLst>
        </pc:picChg>
        <pc:picChg chg="del mod">
          <ac:chgData name="Alice Fevang" userId="4f265a66-76cc-4912-a686-9993bd3fe16d" providerId="ADAL" clId="{21F1B314-E9FB-452F-ABD1-11405D8F04AC}" dt="2025-12-12T05:28:32.770" v="5790" actId="478"/>
          <ac:picMkLst>
            <pc:docMk/>
            <pc:sldMk cId="1857995972" sldId="275"/>
            <ac:picMk id="9" creationId="{EAEE4229-DBF0-208A-8C6D-42CBA700EA54}"/>
          </ac:picMkLst>
        </pc:picChg>
        <pc:picChg chg="add del">
          <ac:chgData name="Alice Fevang" userId="4f265a66-76cc-4912-a686-9993bd3fe16d" providerId="ADAL" clId="{21F1B314-E9FB-452F-ABD1-11405D8F04AC}" dt="2025-12-12T05:29:02.299" v="5792" actId="478"/>
          <ac:picMkLst>
            <pc:docMk/>
            <pc:sldMk cId="1857995972" sldId="275"/>
            <ac:picMk id="11" creationId="{D17437A9-D526-0F80-24BF-99D142470654}"/>
          </ac:picMkLst>
        </pc:picChg>
        <pc:picChg chg="add mod">
          <ac:chgData name="Alice Fevang" userId="4f265a66-76cc-4912-a686-9993bd3fe16d" providerId="ADAL" clId="{21F1B314-E9FB-452F-ABD1-11405D8F04AC}" dt="2025-12-12T05:29:45.670" v="5795" actId="1076"/>
          <ac:picMkLst>
            <pc:docMk/>
            <pc:sldMk cId="1857995972" sldId="275"/>
            <ac:picMk id="13" creationId="{F432AFF4-E18E-B532-DBC0-2A9E109CFAA6}"/>
          </ac:picMkLst>
        </pc:picChg>
      </pc:sldChg>
      <pc:sldChg chg="addSp delSp modSp new del mod modClrScheme chgLayout">
        <pc:chgData name="Alice Fevang" userId="4f265a66-76cc-4912-a686-9993bd3fe16d" providerId="ADAL" clId="{21F1B314-E9FB-452F-ABD1-11405D8F04AC}" dt="2025-12-10T11:22:21.798" v="187" actId="2696"/>
        <pc:sldMkLst>
          <pc:docMk/>
          <pc:sldMk cId="2474280328" sldId="275"/>
        </pc:sldMkLst>
      </pc:sldChg>
      <pc:sldChg chg="modSp new mod ord">
        <pc:chgData name="Alice Fevang" userId="4f265a66-76cc-4912-a686-9993bd3fe16d" providerId="ADAL" clId="{21F1B314-E9FB-452F-ABD1-11405D8F04AC}" dt="2025-12-10T12:23:55.057" v="1057"/>
        <pc:sldMkLst>
          <pc:docMk/>
          <pc:sldMk cId="3908707337" sldId="276"/>
        </pc:sldMkLst>
        <pc:spChg chg="mod">
          <ac:chgData name="Alice Fevang" userId="4f265a66-76cc-4912-a686-9993bd3fe16d" providerId="ADAL" clId="{21F1B314-E9FB-452F-ABD1-11405D8F04AC}" dt="2025-12-10T12:23:41.012" v="1055" actId="20577"/>
          <ac:spMkLst>
            <pc:docMk/>
            <pc:sldMk cId="3908707337" sldId="276"/>
            <ac:spMk id="3" creationId="{8C2BA782-C5FF-3D3E-5ADE-5EBA7E61E507}"/>
          </ac:spMkLst>
        </pc:spChg>
      </pc:sldChg>
      <pc:sldChg chg="addSp delSp modSp new del mod ord modClrScheme chgLayout">
        <pc:chgData name="Alice Fevang" userId="4f265a66-76cc-4912-a686-9993bd3fe16d" providerId="ADAL" clId="{21F1B314-E9FB-452F-ABD1-11405D8F04AC}" dt="2025-12-12T07:52:40.833" v="7223" actId="2696"/>
        <pc:sldMkLst>
          <pc:docMk/>
          <pc:sldMk cId="2642681775" sldId="277"/>
        </pc:sldMkLst>
        <pc:spChg chg="add mod ord">
          <ac:chgData name="Alice Fevang" userId="4f265a66-76cc-4912-a686-9993bd3fe16d" providerId="ADAL" clId="{21F1B314-E9FB-452F-ABD1-11405D8F04AC}" dt="2025-12-12T07:51:23.203" v="7196" actId="6549"/>
          <ac:spMkLst>
            <pc:docMk/>
            <pc:sldMk cId="2642681775" sldId="277"/>
            <ac:spMk id="4" creationId="{4C7726FF-244A-77DF-080A-98A2A7D989E5}"/>
          </ac:spMkLst>
        </pc:spChg>
        <pc:spChg chg="add mod ord">
          <ac:chgData name="Alice Fevang" userId="4f265a66-76cc-4912-a686-9993bd3fe16d" providerId="ADAL" clId="{21F1B314-E9FB-452F-ABD1-11405D8F04AC}" dt="2025-12-12T07:52:03.205" v="7222" actId="20577"/>
          <ac:spMkLst>
            <pc:docMk/>
            <pc:sldMk cId="2642681775" sldId="277"/>
            <ac:spMk id="5" creationId="{5ED2AFD8-20F4-0BDD-3F6F-B2DA56A641E4}"/>
          </ac:spMkLst>
        </pc:spChg>
      </pc:sldChg>
      <pc:sldChg chg="addSp delSp modSp new mod ord">
        <pc:chgData name="Alice Fevang" userId="4f265a66-76cc-4912-a686-9993bd3fe16d" providerId="ADAL" clId="{21F1B314-E9FB-452F-ABD1-11405D8F04AC}" dt="2025-12-12T05:25:06.666" v="5646" actId="20577"/>
        <pc:sldMkLst>
          <pc:docMk/>
          <pc:sldMk cId="1129526390" sldId="278"/>
        </pc:sldMkLst>
        <pc:spChg chg="mod">
          <ac:chgData name="Alice Fevang" userId="4f265a66-76cc-4912-a686-9993bd3fe16d" providerId="ADAL" clId="{21F1B314-E9FB-452F-ABD1-11405D8F04AC}" dt="2025-12-12T05:25:06.666" v="5646" actId="20577"/>
          <ac:spMkLst>
            <pc:docMk/>
            <pc:sldMk cId="1129526390" sldId="278"/>
            <ac:spMk id="2" creationId="{3FFD67BB-A080-E9ED-C544-1112FEAD1C67}"/>
          </ac:spMkLst>
        </pc:spChg>
        <pc:spChg chg="del mod">
          <ac:chgData name="Alice Fevang" userId="4f265a66-76cc-4912-a686-9993bd3fe16d" providerId="ADAL" clId="{21F1B314-E9FB-452F-ABD1-11405D8F04AC}" dt="2025-12-12T05:22:49.596" v="5483" actId="478"/>
          <ac:spMkLst>
            <pc:docMk/>
            <pc:sldMk cId="1129526390" sldId="278"/>
            <ac:spMk id="3" creationId="{25F7AB71-C9BB-1512-88C1-B7448233707C}"/>
          </ac:spMkLst>
        </pc:spChg>
        <pc:spChg chg="add mod">
          <ac:chgData name="Alice Fevang" userId="4f265a66-76cc-4912-a686-9993bd3fe16d" providerId="ADAL" clId="{21F1B314-E9FB-452F-ABD1-11405D8F04AC}" dt="2025-12-12T05:22:41.947" v="5481" actId="1076"/>
          <ac:spMkLst>
            <pc:docMk/>
            <pc:sldMk cId="1129526390" sldId="278"/>
            <ac:spMk id="9" creationId="{9E27CE28-F2E8-CF77-AC99-238FD13C7316}"/>
          </ac:spMkLst>
        </pc:spChg>
        <pc:spChg chg="add del mod">
          <ac:chgData name="Alice Fevang" userId="4f265a66-76cc-4912-a686-9993bd3fe16d" providerId="ADAL" clId="{21F1B314-E9FB-452F-ABD1-11405D8F04AC}" dt="2025-12-12T05:22:16.527" v="5462" actId="478"/>
          <ac:spMkLst>
            <pc:docMk/>
            <pc:sldMk cId="1129526390" sldId="278"/>
            <ac:spMk id="12" creationId="{E907CA95-26CE-4F44-B195-1417F3E78743}"/>
          </ac:spMkLst>
        </pc:spChg>
        <pc:spChg chg="add mod">
          <ac:chgData name="Alice Fevang" userId="4f265a66-76cc-4912-a686-9993bd3fe16d" providerId="ADAL" clId="{21F1B314-E9FB-452F-ABD1-11405D8F04AC}" dt="2025-12-12T05:23:38.192" v="5506" actId="20577"/>
          <ac:spMkLst>
            <pc:docMk/>
            <pc:sldMk cId="1129526390" sldId="278"/>
            <ac:spMk id="19" creationId="{242CC49F-6BFB-772E-EA80-CA5B0C5D2C06}"/>
          </ac:spMkLst>
        </pc:spChg>
        <pc:spChg chg="add mod">
          <ac:chgData name="Alice Fevang" userId="4f265a66-76cc-4912-a686-9993bd3fe16d" providerId="ADAL" clId="{21F1B314-E9FB-452F-ABD1-11405D8F04AC}" dt="2025-12-12T05:23:09.370" v="5489" actId="14100"/>
          <ac:spMkLst>
            <pc:docMk/>
            <pc:sldMk cId="1129526390" sldId="278"/>
            <ac:spMk id="20" creationId="{04BEF784-2023-9410-AF65-1E79BE122087}"/>
          </ac:spMkLst>
        </pc:spChg>
        <pc:spChg chg="add mod">
          <ac:chgData name="Alice Fevang" userId="4f265a66-76cc-4912-a686-9993bd3fe16d" providerId="ADAL" clId="{21F1B314-E9FB-452F-ABD1-11405D8F04AC}" dt="2025-12-12T05:15:35.987" v="5368"/>
          <ac:spMkLst>
            <pc:docMk/>
            <pc:sldMk cId="1129526390" sldId="278"/>
            <ac:spMk id="21" creationId="{B5C66B3A-AEA6-D0FC-85E3-31F405451594}"/>
          </ac:spMkLst>
        </pc:spChg>
        <pc:spChg chg="add del mod">
          <ac:chgData name="Alice Fevang" userId="4f265a66-76cc-4912-a686-9993bd3fe16d" providerId="ADAL" clId="{21F1B314-E9FB-452F-ABD1-11405D8F04AC}" dt="2025-12-12T05:22:51.764" v="5484" actId="478"/>
          <ac:spMkLst>
            <pc:docMk/>
            <pc:sldMk cId="1129526390" sldId="278"/>
            <ac:spMk id="29" creationId="{38E38CAF-BC42-9F2D-C742-C04A2905BCF6}"/>
          </ac:spMkLst>
        </pc:spChg>
        <pc:picChg chg="add del mod">
          <ac:chgData name="Alice Fevang" userId="4f265a66-76cc-4912-a686-9993bd3fe16d" providerId="ADAL" clId="{21F1B314-E9FB-452F-ABD1-11405D8F04AC}" dt="2025-12-12T05:18:33.059" v="5429" actId="478"/>
          <ac:picMkLst>
            <pc:docMk/>
            <pc:sldMk cId="1129526390" sldId="278"/>
            <ac:picMk id="14" creationId="{7BB47AD2-B492-506D-2EDF-1456DD363B0A}"/>
          </ac:picMkLst>
        </pc:picChg>
        <pc:picChg chg="add del mod">
          <ac:chgData name="Alice Fevang" userId="4f265a66-76cc-4912-a686-9993bd3fe16d" providerId="ADAL" clId="{21F1B314-E9FB-452F-ABD1-11405D8F04AC}" dt="2025-12-12T05:20:21.403" v="5441" actId="478"/>
          <ac:picMkLst>
            <pc:docMk/>
            <pc:sldMk cId="1129526390" sldId="278"/>
            <ac:picMk id="16" creationId="{C4554F2F-1D0A-7BED-0228-F5CDBF376B21}"/>
          </ac:picMkLst>
        </pc:picChg>
        <pc:picChg chg="add del mod">
          <ac:chgData name="Alice Fevang" userId="4f265a66-76cc-4912-a686-9993bd3fe16d" providerId="ADAL" clId="{21F1B314-E9FB-452F-ABD1-11405D8F04AC}" dt="2025-12-12T05:21:57.073" v="5456" actId="478"/>
          <ac:picMkLst>
            <pc:docMk/>
            <pc:sldMk cId="1129526390" sldId="278"/>
            <ac:picMk id="23" creationId="{7A0548D8-355F-0265-A5A0-CCF6A2E68BC0}"/>
          </ac:picMkLst>
        </pc:picChg>
        <pc:picChg chg="add mod">
          <ac:chgData name="Alice Fevang" userId="4f265a66-76cc-4912-a686-9993bd3fe16d" providerId="ADAL" clId="{21F1B314-E9FB-452F-ABD1-11405D8F04AC}" dt="2025-12-12T05:20:48.774" v="5450" actId="1076"/>
          <ac:picMkLst>
            <pc:docMk/>
            <pc:sldMk cId="1129526390" sldId="278"/>
            <ac:picMk id="25" creationId="{E1FADDCA-EF33-7A13-4C54-23AE54901046}"/>
          </ac:picMkLst>
        </pc:picChg>
        <pc:picChg chg="add mod">
          <ac:chgData name="Alice Fevang" userId="4f265a66-76cc-4912-a686-9993bd3fe16d" providerId="ADAL" clId="{21F1B314-E9FB-452F-ABD1-11405D8F04AC}" dt="2025-12-12T05:22:38.832" v="5480" actId="1076"/>
          <ac:picMkLst>
            <pc:docMk/>
            <pc:sldMk cId="1129526390" sldId="278"/>
            <ac:picMk id="27" creationId="{295ECA49-A360-1E0B-853A-66C3F5B7A643}"/>
          </ac:picMkLst>
        </pc:picChg>
      </pc:sldChg>
      <pc:sldChg chg="addSp delSp modSp new mod ord">
        <pc:chgData name="Alice Fevang" userId="4f265a66-76cc-4912-a686-9993bd3fe16d" providerId="ADAL" clId="{21F1B314-E9FB-452F-ABD1-11405D8F04AC}" dt="2025-12-12T07:50:34.104" v="7162" actId="6549"/>
        <pc:sldMkLst>
          <pc:docMk/>
          <pc:sldMk cId="3406484034" sldId="279"/>
        </pc:sldMkLst>
        <pc:spChg chg="mod">
          <ac:chgData name="Alice Fevang" userId="4f265a66-76cc-4912-a686-9993bd3fe16d" providerId="ADAL" clId="{21F1B314-E9FB-452F-ABD1-11405D8F04AC}" dt="2025-12-10T13:30:22.300" v="3307" actId="20577"/>
          <ac:spMkLst>
            <pc:docMk/>
            <pc:sldMk cId="3406484034" sldId="279"/>
            <ac:spMk id="2" creationId="{6C45B194-26D9-2580-1A7F-292A696D31CD}"/>
          </ac:spMkLst>
        </pc:spChg>
        <pc:spChg chg="mod">
          <ac:chgData name="Alice Fevang" userId="4f265a66-76cc-4912-a686-9993bd3fe16d" providerId="ADAL" clId="{21F1B314-E9FB-452F-ABD1-11405D8F04AC}" dt="2025-12-12T07:48:44.449" v="6999" actId="6549"/>
          <ac:spMkLst>
            <pc:docMk/>
            <pc:sldMk cId="3406484034" sldId="279"/>
            <ac:spMk id="3" creationId="{A01189EF-EB2A-4320-2948-B9CDB3F9F824}"/>
          </ac:spMkLst>
        </pc:spChg>
        <pc:spChg chg="mod">
          <ac:chgData name="Alice Fevang" userId="4f265a66-76cc-4912-a686-9993bd3fe16d" providerId="ADAL" clId="{21F1B314-E9FB-452F-ABD1-11405D8F04AC}" dt="2025-12-12T07:50:34.104" v="7162" actId="6549"/>
          <ac:spMkLst>
            <pc:docMk/>
            <pc:sldMk cId="3406484034" sldId="279"/>
            <ac:spMk id="4" creationId="{60129917-458B-8D7F-1E81-96B708643CC4}"/>
          </ac:spMkLst>
        </pc:spChg>
        <pc:picChg chg="add del mod">
          <ac:chgData name="Alice Fevang" userId="4f265a66-76cc-4912-a686-9993bd3fe16d" providerId="ADAL" clId="{21F1B314-E9FB-452F-ABD1-11405D8F04AC}" dt="2025-12-12T05:12:52.128" v="5267" actId="478"/>
          <ac:picMkLst>
            <pc:docMk/>
            <pc:sldMk cId="3406484034" sldId="279"/>
            <ac:picMk id="6" creationId="{B4735FCD-E5B1-E8E0-86F6-984C33D80431}"/>
          </ac:picMkLst>
        </pc:picChg>
      </pc:sldChg>
      <pc:sldChg chg="addSp delSp modSp new mod modClrScheme chgLayout">
        <pc:chgData name="Alice Fevang" userId="4f265a66-76cc-4912-a686-9993bd3fe16d" providerId="ADAL" clId="{21F1B314-E9FB-452F-ABD1-11405D8F04AC}" dt="2025-12-12T07:57:36.032" v="7386" actId="20577"/>
        <pc:sldMkLst>
          <pc:docMk/>
          <pc:sldMk cId="2257055874" sldId="280"/>
        </pc:sldMkLst>
        <pc:spChg chg="add mod ord">
          <ac:chgData name="Alice Fevang" userId="4f265a66-76cc-4912-a686-9993bd3fe16d" providerId="ADAL" clId="{21F1B314-E9FB-452F-ABD1-11405D8F04AC}" dt="2025-12-10T14:08:16.980" v="4277" actId="20577"/>
          <ac:spMkLst>
            <pc:docMk/>
            <pc:sldMk cId="2257055874" sldId="280"/>
            <ac:spMk id="4" creationId="{054190FC-2DB3-E969-A7EC-1FD9F8D146BD}"/>
          </ac:spMkLst>
        </pc:spChg>
        <pc:spChg chg="add mod ord">
          <ac:chgData name="Alice Fevang" userId="4f265a66-76cc-4912-a686-9993bd3fe16d" providerId="ADAL" clId="{21F1B314-E9FB-452F-ABD1-11405D8F04AC}" dt="2025-12-12T07:57:36.032" v="7386" actId="20577"/>
          <ac:spMkLst>
            <pc:docMk/>
            <pc:sldMk cId="2257055874" sldId="280"/>
            <ac:spMk id="5" creationId="{E24197CA-601C-151E-D169-E9472F40642A}"/>
          </ac:spMkLst>
        </pc:spChg>
      </pc:sldChg>
      <pc:sldChg chg="addSp delSp modSp new mod ord modClrScheme chgLayout">
        <pc:chgData name="Alice Fevang" userId="4f265a66-76cc-4912-a686-9993bd3fe16d" providerId="ADAL" clId="{21F1B314-E9FB-452F-ABD1-11405D8F04AC}" dt="2025-12-12T05:47:20.280" v="6477" actId="1076"/>
        <pc:sldMkLst>
          <pc:docMk/>
          <pc:sldMk cId="3480661704" sldId="281"/>
        </pc:sldMkLst>
        <pc:spChg chg="add mod ord">
          <ac:chgData name="Alice Fevang" userId="4f265a66-76cc-4912-a686-9993bd3fe16d" providerId="ADAL" clId="{21F1B314-E9FB-452F-ABD1-11405D8F04AC}" dt="2025-12-12T05:40:27.435" v="6274" actId="20577"/>
          <ac:spMkLst>
            <pc:docMk/>
            <pc:sldMk cId="3480661704" sldId="281"/>
            <ac:spMk id="4" creationId="{8ECBB3BE-7660-F1EC-D6F6-9AE634BD0EF1}"/>
          </ac:spMkLst>
        </pc:spChg>
        <pc:spChg chg="add mod ord">
          <ac:chgData name="Alice Fevang" userId="4f265a66-76cc-4912-a686-9993bd3fe16d" providerId="ADAL" clId="{21F1B314-E9FB-452F-ABD1-11405D8F04AC}" dt="2025-12-12T05:47:18.471" v="6476" actId="1076"/>
          <ac:spMkLst>
            <pc:docMk/>
            <pc:sldMk cId="3480661704" sldId="281"/>
            <ac:spMk id="5" creationId="{04F3F3FD-183B-181F-7245-91C3384E5490}"/>
          </ac:spMkLst>
        </pc:spChg>
        <pc:spChg chg="add mod ord">
          <ac:chgData name="Alice Fevang" userId="4f265a66-76cc-4912-a686-9993bd3fe16d" providerId="ADAL" clId="{21F1B314-E9FB-452F-ABD1-11405D8F04AC}" dt="2025-12-12T05:46:49.649" v="6460" actId="1076"/>
          <ac:spMkLst>
            <pc:docMk/>
            <pc:sldMk cId="3480661704" sldId="281"/>
            <ac:spMk id="6" creationId="{D5942A9E-3BED-2EC7-E58E-4D72CBEB1858}"/>
          </ac:spMkLst>
        </pc:spChg>
        <pc:spChg chg="add mod">
          <ac:chgData name="Alice Fevang" userId="4f265a66-76cc-4912-a686-9993bd3fe16d" providerId="ADAL" clId="{21F1B314-E9FB-452F-ABD1-11405D8F04AC}" dt="2025-12-12T05:47:08.682" v="6468" actId="1076"/>
          <ac:spMkLst>
            <pc:docMk/>
            <pc:sldMk cId="3480661704" sldId="281"/>
            <ac:spMk id="11" creationId="{9228ED97-BFD5-5027-8843-61F72F222D4F}"/>
          </ac:spMkLst>
        </pc:spChg>
        <pc:picChg chg="add mod">
          <ac:chgData name="Alice Fevang" userId="4f265a66-76cc-4912-a686-9993bd3fe16d" providerId="ADAL" clId="{21F1B314-E9FB-452F-ABD1-11405D8F04AC}" dt="2025-12-12T05:47:20.280" v="6477" actId="1076"/>
          <ac:picMkLst>
            <pc:docMk/>
            <pc:sldMk cId="3480661704" sldId="281"/>
            <ac:picMk id="8" creationId="{7320A573-0CA9-C5A9-4362-8211504EAA1E}"/>
          </ac:picMkLst>
        </pc:picChg>
        <pc:picChg chg="add mod">
          <ac:chgData name="Alice Fevang" userId="4f265a66-76cc-4912-a686-9993bd3fe16d" providerId="ADAL" clId="{21F1B314-E9FB-452F-ABD1-11405D8F04AC}" dt="2025-12-12T05:46:54.132" v="6463" actId="1076"/>
          <ac:picMkLst>
            <pc:docMk/>
            <pc:sldMk cId="3480661704" sldId="281"/>
            <ac:picMk id="10" creationId="{B94B6CFE-67D8-2AAC-E369-C25ADE369E63}"/>
          </ac:picMkLst>
        </pc:picChg>
      </pc:sldChg>
      <pc:sldChg chg="add">
        <pc:chgData name="Alice Fevang" userId="4f265a66-76cc-4912-a686-9993bd3fe16d" providerId="ADAL" clId="{21F1B314-E9FB-452F-ABD1-11405D8F04AC}" dt="2025-12-10T14:27:26.770" v="4913" actId="2890"/>
        <pc:sldMkLst>
          <pc:docMk/>
          <pc:sldMk cId="2616080041" sldId="282"/>
        </pc:sldMkLst>
      </pc:sldChg>
      <pc:sldChg chg="addSp delSp modSp new mod ord modClrScheme chgLayout">
        <pc:chgData name="Alice Fevang" userId="4f265a66-76cc-4912-a686-9993bd3fe16d" providerId="ADAL" clId="{21F1B314-E9FB-452F-ABD1-11405D8F04AC}" dt="2025-12-12T07:53:32.164" v="7225"/>
        <pc:sldMkLst>
          <pc:docMk/>
          <pc:sldMk cId="2621403040" sldId="283"/>
        </pc:sldMkLst>
        <pc:spChg chg="add mod ord">
          <ac:chgData name="Alice Fevang" userId="4f265a66-76cc-4912-a686-9993bd3fe16d" providerId="ADAL" clId="{21F1B314-E9FB-452F-ABD1-11405D8F04AC}" dt="2025-12-10T14:42:01.176" v="5143" actId="20577"/>
          <ac:spMkLst>
            <pc:docMk/>
            <pc:sldMk cId="2621403040" sldId="283"/>
            <ac:spMk id="4" creationId="{893C8CB1-AACC-84DF-18FA-4E0204FD936C}"/>
          </ac:spMkLst>
        </pc:spChg>
        <pc:spChg chg="add mod">
          <ac:chgData name="Alice Fevang" userId="4f265a66-76cc-4912-a686-9993bd3fe16d" providerId="ADAL" clId="{21F1B314-E9FB-452F-ABD1-11405D8F04AC}" dt="2025-12-10T14:41:43.579" v="5107" actId="1076"/>
          <ac:spMkLst>
            <pc:docMk/>
            <pc:sldMk cId="2621403040" sldId="283"/>
            <ac:spMk id="15" creationId="{68B54857-F93D-B723-E9EA-E86BD542397F}"/>
          </ac:spMkLst>
        </pc:spChg>
        <pc:spChg chg="add mod ord">
          <ac:chgData name="Alice Fevang" userId="4f265a66-76cc-4912-a686-9993bd3fe16d" providerId="ADAL" clId="{21F1B314-E9FB-452F-ABD1-11405D8F04AC}" dt="2025-12-10T14:41:49.882" v="5117" actId="20577"/>
          <ac:spMkLst>
            <pc:docMk/>
            <pc:sldMk cId="2621403040" sldId="283"/>
            <ac:spMk id="24" creationId="{C0602F99-AEC0-945D-9E52-2DF1A2F595F0}"/>
          </ac:spMkLst>
        </pc:spChg>
        <pc:spChg chg="add mod ord">
          <ac:chgData name="Alice Fevang" userId="4f265a66-76cc-4912-a686-9993bd3fe16d" providerId="ADAL" clId="{21F1B314-E9FB-452F-ABD1-11405D8F04AC}" dt="2025-12-12T05:26:46.369" v="5726" actId="6549"/>
          <ac:spMkLst>
            <pc:docMk/>
            <pc:sldMk cId="2621403040" sldId="283"/>
            <ac:spMk id="25" creationId="{2C840CE1-4570-5051-D821-F0094EEC0DCE}"/>
          </ac:spMkLst>
        </pc:spChg>
        <pc:picChg chg="add mod">
          <ac:chgData name="Alice Fevang" userId="4f265a66-76cc-4912-a686-9993bd3fe16d" providerId="ADAL" clId="{21F1B314-E9FB-452F-ABD1-11405D8F04AC}" dt="2025-12-10T14:37:11.459" v="5031" actId="1076"/>
          <ac:picMkLst>
            <pc:docMk/>
            <pc:sldMk cId="2621403040" sldId="283"/>
            <ac:picMk id="10" creationId="{8E8520CF-AA55-F47C-C75E-530F90F15153}"/>
          </ac:picMkLst>
        </pc:picChg>
        <pc:picChg chg="add mod">
          <ac:chgData name="Alice Fevang" userId="4f265a66-76cc-4912-a686-9993bd3fe16d" providerId="ADAL" clId="{21F1B314-E9FB-452F-ABD1-11405D8F04AC}" dt="2025-12-10T14:41:11.243" v="5069" actId="1076"/>
          <ac:picMkLst>
            <pc:docMk/>
            <pc:sldMk cId="2621403040" sldId="283"/>
            <ac:picMk id="17" creationId="{B09C37CE-6B50-E6C7-3832-627EB0B6CB85}"/>
          </ac:picMkLst>
        </pc:picChg>
        <pc:picChg chg="add mod">
          <ac:chgData name="Alice Fevang" userId="4f265a66-76cc-4912-a686-9993bd3fe16d" providerId="ADAL" clId="{21F1B314-E9FB-452F-ABD1-11405D8F04AC}" dt="2025-12-10T14:41:11.243" v="5069" actId="1076"/>
          <ac:picMkLst>
            <pc:docMk/>
            <pc:sldMk cId="2621403040" sldId="283"/>
            <ac:picMk id="19" creationId="{1046EEA1-B54C-B17A-6AAF-075FA2E82FE2}"/>
          </ac:picMkLst>
        </pc:picChg>
        <pc:picChg chg="add mod">
          <ac:chgData name="Alice Fevang" userId="4f265a66-76cc-4912-a686-9993bd3fe16d" providerId="ADAL" clId="{21F1B314-E9FB-452F-ABD1-11405D8F04AC}" dt="2025-12-10T14:41:11.243" v="5069" actId="1076"/>
          <ac:picMkLst>
            <pc:docMk/>
            <pc:sldMk cId="2621403040" sldId="283"/>
            <ac:picMk id="21" creationId="{BCF13B3C-56C8-ECC9-2574-4162DBD648FA}"/>
          </ac:picMkLst>
        </pc:picChg>
        <pc:picChg chg="add mod">
          <ac:chgData name="Alice Fevang" userId="4f265a66-76cc-4912-a686-9993bd3fe16d" providerId="ADAL" clId="{21F1B314-E9FB-452F-ABD1-11405D8F04AC}" dt="2025-12-10T14:41:11.243" v="5069" actId="1076"/>
          <ac:picMkLst>
            <pc:docMk/>
            <pc:sldMk cId="2621403040" sldId="283"/>
            <ac:picMk id="23" creationId="{49CCCDFB-5917-465B-095F-3BC893673CCB}"/>
          </ac:picMkLst>
        </pc:picChg>
      </pc:sldChg>
      <pc:sldChg chg="addSp delSp modSp new mod">
        <pc:chgData name="Alice Fevang" userId="4f265a66-76cc-4912-a686-9993bd3fe16d" providerId="ADAL" clId="{21F1B314-E9FB-452F-ABD1-11405D8F04AC}" dt="2025-12-12T05:16:48.962" v="5428" actId="1076"/>
        <pc:sldMkLst>
          <pc:docMk/>
          <pc:sldMk cId="2775303807" sldId="284"/>
        </pc:sldMkLst>
        <pc:spChg chg="mod">
          <ac:chgData name="Alice Fevang" userId="4f265a66-76cc-4912-a686-9993bd3fe16d" providerId="ADAL" clId="{21F1B314-E9FB-452F-ABD1-11405D8F04AC}" dt="2025-12-12T05:13:51.800" v="5340" actId="20577"/>
          <ac:spMkLst>
            <pc:docMk/>
            <pc:sldMk cId="2775303807" sldId="284"/>
            <ac:spMk id="2" creationId="{8CA8651D-9299-4850-FB51-333A9D910B4B}"/>
          </ac:spMkLst>
        </pc:spChg>
        <pc:spChg chg="del">
          <ac:chgData name="Alice Fevang" userId="4f265a66-76cc-4912-a686-9993bd3fe16d" providerId="ADAL" clId="{21F1B314-E9FB-452F-ABD1-11405D8F04AC}" dt="2025-12-12T05:13:21.830" v="5269" actId="478"/>
          <ac:spMkLst>
            <pc:docMk/>
            <pc:sldMk cId="2775303807" sldId="284"/>
            <ac:spMk id="3" creationId="{82F7CA8B-00D0-2A7F-2F89-19F7D0129396}"/>
          </ac:spMkLst>
        </pc:spChg>
        <pc:spChg chg="del mod">
          <ac:chgData name="Alice Fevang" userId="4f265a66-76cc-4912-a686-9993bd3fe16d" providerId="ADAL" clId="{21F1B314-E9FB-452F-ABD1-11405D8F04AC}" dt="2025-12-12T05:14:59.391" v="5359" actId="478"/>
          <ac:spMkLst>
            <pc:docMk/>
            <pc:sldMk cId="2775303807" sldId="284"/>
            <ac:spMk id="4" creationId="{425EC578-7DED-CF94-172B-28A9B2FC1B3A}"/>
          </ac:spMkLst>
        </pc:spChg>
        <pc:spChg chg="add del mod">
          <ac:chgData name="Alice Fevang" userId="4f265a66-76cc-4912-a686-9993bd3fe16d" providerId="ADAL" clId="{21F1B314-E9FB-452F-ABD1-11405D8F04AC}" dt="2025-12-12T05:15:01.468" v="5360" actId="478"/>
          <ac:spMkLst>
            <pc:docMk/>
            <pc:sldMk cId="2775303807" sldId="284"/>
            <ac:spMk id="10" creationId="{62559776-1920-998C-AEB7-9EEDB0D0412F}"/>
          </ac:spMkLst>
        </pc:spChg>
        <pc:spChg chg="add mod">
          <ac:chgData name="Alice Fevang" userId="4f265a66-76cc-4912-a686-9993bd3fe16d" providerId="ADAL" clId="{21F1B314-E9FB-452F-ABD1-11405D8F04AC}" dt="2025-12-12T05:16:41.898" v="5427" actId="1076"/>
          <ac:spMkLst>
            <pc:docMk/>
            <pc:sldMk cId="2775303807" sldId="284"/>
            <ac:spMk id="11" creationId="{B7900F36-A35A-E12E-75C0-99AA72EDFCD2}"/>
          </ac:spMkLst>
        </pc:spChg>
        <pc:spChg chg="add mod">
          <ac:chgData name="Alice Fevang" userId="4f265a66-76cc-4912-a686-9993bd3fe16d" providerId="ADAL" clId="{21F1B314-E9FB-452F-ABD1-11405D8F04AC}" dt="2025-12-12T05:16:48.962" v="5428" actId="1076"/>
          <ac:spMkLst>
            <pc:docMk/>
            <pc:sldMk cId="2775303807" sldId="284"/>
            <ac:spMk id="12" creationId="{68B008E8-E292-14CC-5A0E-49C258213135}"/>
          </ac:spMkLst>
        </pc:spChg>
        <pc:picChg chg="add mod">
          <ac:chgData name="Alice Fevang" userId="4f265a66-76cc-4912-a686-9993bd3fe16d" providerId="ADAL" clId="{21F1B314-E9FB-452F-ABD1-11405D8F04AC}" dt="2025-12-12T05:16:38.984" v="5426" actId="1076"/>
          <ac:picMkLst>
            <pc:docMk/>
            <pc:sldMk cId="2775303807" sldId="284"/>
            <ac:picMk id="6" creationId="{C3EE750C-2053-5DF4-3FE9-C143E28FC9B8}"/>
          </ac:picMkLst>
        </pc:picChg>
        <pc:picChg chg="add mod">
          <ac:chgData name="Alice Fevang" userId="4f265a66-76cc-4912-a686-9993bd3fe16d" providerId="ADAL" clId="{21F1B314-E9FB-452F-ABD1-11405D8F04AC}" dt="2025-12-12T05:15:19.074" v="5365" actId="1076"/>
          <ac:picMkLst>
            <pc:docMk/>
            <pc:sldMk cId="2775303807" sldId="284"/>
            <ac:picMk id="8" creationId="{EADEA53E-564A-1011-1C05-1054D9E58C57}"/>
          </ac:picMkLst>
        </pc:picChg>
      </pc:sldChg>
      <pc:sldChg chg="addSp delSp modSp add mod modClrScheme chgLayout">
        <pc:chgData name="Alice Fevang" userId="4f265a66-76cc-4912-a686-9993bd3fe16d" providerId="ADAL" clId="{21F1B314-E9FB-452F-ABD1-11405D8F04AC}" dt="2025-12-12T07:45:49.113" v="6925" actId="1076"/>
        <pc:sldMkLst>
          <pc:docMk/>
          <pc:sldMk cId="1859875477" sldId="285"/>
        </pc:sldMkLst>
        <pc:spChg chg="mod ord">
          <ac:chgData name="Alice Fevang" userId="4f265a66-76cc-4912-a686-9993bd3fe16d" providerId="ADAL" clId="{21F1B314-E9FB-452F-ABD1-11405D8F04AC}" dt="2025-12-12T05:40:07.478" v="6255" actId="20577"/>
          <ac:spMkLst>
            <pc:docMk/>
            <pc:sldMk cId="1859875477" sldId="285"/>
            <ac:spMk id="2" creationId="{85A0F9B2-2B83-C17A-DFD5-7AC14A1B4715}"/>
          </ac:spMkLst>
        </pc:spChg>
        <pc:spChg chg="mod">
          <ac:chgData name="Alice Fevang" userId="4f265a66-76cc-4912-a686-9993bd3fe16d" providerId="ADAL" clId="{21F1B314-E9FB-452F-ABD1-11405D8F04AC}" dt="2025-12-12T07:45:37.919" v="6924" actId="20577"/>
          <ac:spMkLst>
            <pc:docMk/>
            <pc:sldMk cId="1859875477" sldId="285"/>
            <ac:spMk id="3" creationId="{6C1DDEC4-BA37-E402-E5F4-AEEEAE0B3489}"/>
          </ac:spMkLst>
        </pc:spChg>
        <pc:picChg chg="add del mod">
          <ac:chgData name="Alice Fevang" userId="4f265a66-76cc-4912-a686-9993bd3fe16d" providerId="ADAL" clId="{21F1B314-E9FB-452F-ABD1-11405D8F04AC}" dt="2025-12-12T05:44:17.570" v="6431" actId="478"/>
          <ac:picMkLst>
            <pc:docMk/>
            <pc:sldMk cId="1859875477" sldId="285"/>
            <ac:picMk id="5" creationId="{9D98CC5A-7821-2513-4473-82D6D0F71097}"/>
          </ac:picMkLst>
        </pc:picChg>
        <pc:picChg chg="add mod">
          <ac:chgData name="Alice Fevang" userId="4f265a66-76cc-4912-a686-9993bd3fe16d" providerId="ADAL" clId="{21F1B314-E9FB-452F-ABD1-11405D8F04AC}" dt="2025-12-12T07:45:49.113" v="6925" actId="1076"/>
          <ac:picMkLst>
            <pc:docMk/>
            <pc:sldMk cId="1859875477" sldId="285"/>
            <ac:picMk id="7" creationId="{6C40DCCF-8C31-EF66-B9C4-776FF6E9D38E}"/>
          </ac:picMkLst>
        </pc:picChg>
        <pc:picChg chg="del">
          <ac:chgData name="Alice Fevang" userId="4f265a66-76cc-4912-a686-9993bd3fe16d" providerId="ADAL" clId="{21F1B314-E9FB-452F-ABD1-11405D8F04AC}" dt="2025-12-12T05:39:53.977" v="6227" actId="478"/>
          <ac:picMkLst>
            <pc:docMk/>
            <pc:sldMk cId="1859875477" sldId="285"/>
            <ac:picMk id="8" creationId="{E3CF816A-A237-79F8-EA42-43A140B0CA21}"/>
          </ac:picMkLst>
        </pc:picChg>
      </pc:sldChg>
      <pc:sldChg chg="addSp delSp modSp new mod">
        <pc:chgData name="Alice Fevang" userId="4f265a66-76cc-4912-a686-9993bd3fe16d" providerId="ADAL" clId="{21F1B314-E9FB-452F-ABD1-11405D8F04AC}" dt="2025-12-12T08:12:21.592" v="7808" actId="14100"/>
        <pc:sldMkLst>
          <pc:docMk/>
          <pc:sldMk cId="1012332013" sldId="286"/>
        </pc:sldMkLst>
        <pc:spChg chg="mod">
          <ac:chgData name="Alice Fevang" userId="4f265a66-76cc-4912-a686-9993bd3fe16d" providerId="ADAL" clId="{21F1B314-E9FB-452F-ABD1-11405D8F04AC}" dt="2025-12-12T08:06:29.775" v="7529" actId="20577"/>
          <ac:spMkLst>
            <pc:docMk/>
            <pc:sldMk cId="1012332013" sldId="286"/>
            <ac:spMk id="2" creationId="{F6A1708B-47B8-6353-6F27-E1F4D20571B9}"/>
          </ac:spMkLst>
        </pc:spChg>
        <pc:spChg chg="del mod">
          <ac:chgData name="Alice Fevang" userId="4f265a66-76cc-4912-a686-9993bd3fe16d" providerId="ADAL" clId="{21F1B314-E9FB-452F-ABD1-11405D8F04AC}" dt="2025-12-12T08:11:14.140" v="7793" actId="478"/>
          <ac:spMkLst>
            <pc:docMk/>
            <pc:sldMk cId="1012332013" sldId="286"/>
            <ac:spMk id="3" creationId="{94B24D5E-20EA-35D8-981F-7CDA61885084}"/>
          </ac:spMkLst>
        </pc:spChg>
        <pc:spChg chg="del">
          <ac:chgData name="Alice Fevang" userId="4f265a66-76cc-4912-a686-9993bd3fe16d" providerId="ADAL" clId="{21F1B314-E9FB-452F-ABD1-11405D8F04AC}" dt="2025-12-12T08:06:04.506" v="7485" actId="478"/>
          <ac:spMkLst>
            <pc:docMk/>
            <pc:sldMk cId="1012332013" sldId="286"/>
            <ac:spMk id="4" creationId="{D5044AC0-F0B0-3D26-0227-4BF4CDE82D86}"/>
          </ac:spMkLst>
        </pc:spChg>
        <pc:spChg chg="add mod">
          <ac:chgData name="Alice Fevang" userId="4f265a66-76cc-4912-a686-9993bd3fe16d" providerId="ADAL" clId="{21F1B314-E9FB-452F-ABD1-11405D8F04AC}" dt="2025-12-12T08:12:21.592" v="7808" actId="14100"/>
          <ac:spMkLst>
            <pc:docMk/>
            <pc:sldMk cId="1012332013" sldId="286"/>
            <ac:spMk id="7" creationId="{58E2BD7D-D6C8-2636-4470-76417692CE84}"/>
          </ac:spMkLst>
        </pc:spChg>
        <pc:spChg chg="add del mod">
          <ac:chgData name="Alice Fevang" userId="4f265a66-76cc-4912-a686-9993bd3fe16d" providerId="ADAL" clId="{21F1B314-E9FB-452F-ABD1-11405D8F04AC}" dt="2025-12-12T08:11:20.551" v="7794" actId="478"/>
          <ac:spMkLst>
            <pc:docMk/>
            <pc:sldMk cId="1012332013" sldId="286"/>
            <ac:spMk id="9" creationId="{8260ECA9-293E-3ED0-A00E-3D7B78235977}"/>
          </ac:spMkLst>
        </pc:spChg>
        <pc:picChg chg="add mod">
          <ac:chgData name="Alice Fevang" userId="4f265a66-76cc-4912-a686-9993bd3fe16d" providerId="ADAL" clId="{21F1B314-E9FB-452F-ABD1-11405D8F04AC}" dt="2025-12-12T08:12:14.060" v="7806" actId="1076"/>
          <ac:picMkLst>
            <pc:docMk/>
            <pc:sldMk cId="1012332013" sldId="286"/>
            <ac:picMk id="6" creationId="{EE56E340-F9C2-B331-90E4-15B0589695A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A7419992-2A2A-D74D-A6F5-3563BF7367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970656" y="190936"/>
            <a:ext cx="5285016" cy="41798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10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EE84BDB-C0F8-3E48-8A0D-3B5EE85472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090743" y="6456613"/>
            <a:ext cx="1139800" cy="150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96304C10-F7BE-C142-A2B3-117EBC407A58}" type="datetimeFigureOut">
              <a:rPr lang="nb-NO" sz="800" smtClean="0"/>
              <a:t>10.12.2025</a:t>
            </a:fld>
            <a:endParaRPr lang="nb-NO" sz="80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2CEAC2C-C01A-C942-8EBA-98AEE5C566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696095" y="6456613"/>
            <a:ext cx="7154490" cy="150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D416A9A-7E4C-684D-B40F-FFF194C714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365202" y="6456612"/>
            <a:ext cx="373584" cy="15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7511773-260C-A548-8B33-3531903ABA7D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3CB9B09-8E98-E64A-8E0B-125221F1A0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68" y="231304"/>
            <a:ext cx="2787346" cy="3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6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opptekst 1">
            <a:extLst>
              <a:ext uri="{FF2B5EF4-FFF2-40B4-BE49-F238E27FC236}">
                <a16:creationId xmlns:a16="http://schemas.microsoft.com/office/drawing/2014/main" id="{6CB1BD00-BC96-FB44-9515-636EB845AC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970656" y="190936"/>
            <a:ext cx="5285016" cy="41798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BBE2626-9B40-FA43-B649-DF7041FE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8" y="231304"/>
            <a:ext cx="2787346" cy="377617"/>
          </a:xfrm>
          <a:prstGeom prst="rect">
            <a:avLst/>
          </a:prstGeom>
        </p:spPr>
      </p:pic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BFCC943F-0373-9D49-A18D-1C46B54064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090743" y="6456613"/>
            <a:ext cx="1139800" cy="150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96304C10-F7BE-C142-A2B3-117EBC407A58}" type="datetimeFigureOut">
              <a:rPr lang="nb-NO" sz="800" smtClean="0"/>
              <a:t>10.12.2025</a:t>
            </a:fld>
            <a:endParaRPr lang="nb-NO" sz="800"/>
          </a:p>
        </p:txBody>
      </p:sp>
      <p:sp>
        <p:nvSpPr>
          <p:cNvPr id="15" name="Plassholder for bunntekst 3">
            <a:extLst>
              <a:ext uri="{FF2B5EF4-FFF2-40B4-BE49-F238E27FC236}">
                <a16:creationId xmlns:a16="http://schemas.microsoft.com/office/drawing/2014/main" id="{3F013E97-69C6-F547-A2B1-EEE3404765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96095" y="6456613"/>
            <a:ext cx="7154490" cy="150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/>
          </a:p>
        </p:txBody>
      </p:sp>
      <p:sp>
        <p:nvSpPr>
          <p:cNvPr id="16" name="Plassholder for lysbildenummer 4">
            <a:extLst>
              <a:ext uri="{FF2B5EF4-FFF2-40B4-BE49-F238E27FC236}">
                <a16:creationId xmlns:a16="http://schemas.microsoft.com/office/drawing/2014/main" id="{4463CD81-70C8-DE47-A148-B03915515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9365202" y="6456612"/>
            <a:ext cx="373584" cy="15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7511773-260C-A548-8B33-3531903ABA7D}" type="slidenum">
              <a:rPr lang="nb-NO" sz="800" smtClean="0"/>
              <a:pPr algn="l"/>
              <a:t>‹#›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76234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Enklere og mer brukervennlig søknadsskjema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7511773-260C-A548-8B33-3531903ABA7D}" type="slidenum">
              <a:rPr lang="nb-NO" sz="800" smtClean="0"/>
              <a:pPr algn="l"/>
              <a:t>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98479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4E159-ED01-91B1-804A-4E7C83F22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4307B50-E11F-B1F3-2278-C24D8A233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D24EEFF-2A44-771A-2307-4EC5E78E6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Enklere og mer brukervennlig søknadsskjema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FB67F9-335C-8F00-EA20-1C37AB81C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7511773-260C-A548-8B33-3531903ABA7D}" type="slidenum">
              <a:rPr lang="nb-NO" sz="800" smtClean="0"/>
              <a:pPr algn="l"/>
              <a:t>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51455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A831B-DE1B-3022-8ECE-B2A695F81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EFDEB51-6F96-37B6-EECB-85BD7D0FC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86176FE-F270-6CA9-4163-CDFC7A739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F10BFC-3796-D3E8-076A-1C089AD5D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7511773-260C-A548-8B33-3531903ABA7D}" type="slidenum">
              <a:rPr lang="nb-NO" sz="800" smtClean="0"/>
              <a:pPr algn="l"/>
              <a:t>13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87891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7511773-260C-A548-8B33-3531903ABA7D}" type="slidenum">
              <a:rPr lang="nb-NO" sz="800" smtClean="0"/>
              <a:pPr algn="l"/>
              <a:t>14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2258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postmottak@landbruksdirektoratet.no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postmottak@landbruksdirektoratet.no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33CB15-0097-C94E-9BAF-BA0F648B1F21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3A6078E-DEBD-9E44-BAD1-926362735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700" y="-2"/>
            <a:ext cx="6845300" cy="686216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2382" y="5420781"/>
            <a:ext cx="3372255" cy="889532"/>
          </a:xfrm>
          <a:prstGeom prst="rect">
            <a:avLst/>
          </a:prstGeom>
        </p:spPr>
      </p:pic>
      <p:sp>
        <p:nvSpPr>
          <p:cNvPr id="12" name="Undertittel 2">
            <a:extLst>
              <a:ext uri="{FF2B5EF4-FFF2-40B4-BE49-F238E27FC236}">
                <a16:creationId xmlns:a16="http://schemas.microsoft.com/office/drawing/2014/main" id="{E2710194-0750-394E-81C5-6DA0E7D4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3" y="3926488"/>
            <a:ext cx="5696176" cy="998252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08531-9DA0-224D-A1F2-BDDF1D10B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3" y="1746591"/>
            <a:ext cx="5696176" cy="203093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10">
            <a:extLst>
              <a:ext uri="{FF2B5EF4-FFF2-40B4-BE49-F238E27FC236}">
                <a16:creationId xmlns:a16="http://schemas.microsoft.com/office/drawing/2014/main" id="{9DAB46B6-FA7D-E845-8CE9-E79C3587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000" y="6100451"/>
            <a:ext cx="1729455" cy="41972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379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AFACE35-98DB-6A4F-858C-6668DEF796C9}"/>
              </a:ext>
            </a:extLst>
          </p:cNvPr>
          <p:cNvSpPr/>
          <p:nvPr userDrawn="1"/>
        </p:nvSpPr>
        <p:spPr>
          <a:xfrm>
            <a:off x="-14993" y="0"/>
            <a:ext cx="12192000" cy="62971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33854" y="2834"/>
            <a:ext cx="6411357" cy="6297167"/>
          </a:xfrm>
          <a:custGeom>
            <a:avLst/>
            <a:gdLst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4842000 w 4842000"/>
              <a:gd name="connsiteY2" fmla="*/ 6552000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1365375 w 4842000"/>
              <a:gd name="connsiteY2" fmla="*/ 6542475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1370137 w 4842000"/>
              <a:gd name="connsiteY2" fmla="*/ 6547237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2269547 w 4842000"/>
              <a:gd name="connsiteY2" fmla="*/ 6292404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11243 w 4853243"/>
              <a:gd name="connsiteY0" fmla="*/ 0 h 6297167"/>
              <a:gd name="connsiteX1" fmla="*/ 4853243 w 4853243"/>
              <a:gd name="connsiteY1" fmla="*/ 0 h 6297167"/>
              <a:gd name="connsiteX2" fmla="*/ 2280790 w 4853243"/>
              <a:gd name="connsiteY2" fmla="*/ 6292404 h 6297167"/>
              <a:gd name="connsiteX3" fmla="*/ 0 w 4853243"/>
              <a:gd name="connsiteY3" fmla="*/ 6297167 h 6297167"/>
              <a:gd name="connsiteX4" fmla="*/ 11243 w 4853243"/>
              <a:gd name="connsiteY4" fmla="*/ 0 h 6297167"/>
              <a:gd name="connsiteX0" fmla="*/ 11243 w 4793608"/>
              <a:gd name="connsiteY0" fmla="*/ 0 h 6297167"/>
              <a:gd name="connsiteX1" fmla="*/ 4793608 w 4793608"/>
              <a:gd name="connsiteY1" fmla="*/ 29817 h 6297167"/>
              <a:gd name="connsiteX2" fmla="*/ 2280790 w 4793608"/>
              <a:gd name="connsiteY2" fmla="*/ 6292404 h 6297167"/>
              <a:gd name="connsiteX3" fmla="*/ 0 w 4793608"/>
              <a:gd name="connsiteY3" fmla="*/ 6297167 h 6297167"/>
              <a:gd name="connsiteX4" fmla="*/ 11243 w 4793608"/>
              <a:gd name="connsiteY4" fmla="*/ 0 h 6297167"/>
              <a:gd name="connsiteX0" fmla="*/ 11243 w 4808517"/>
              <a:gd name="connsiteY0" fmla="*/ 0 h 6297167"/>
              <a:gd name="connsiteX1" fmla="*/ 4808517 w 4808517"/>
              <a:gd name="connsiteY1" fmla="*/ 9939 h 6297167"/>
              <a:gd name="connsiteX2" fmla="*/ 2280790 w 4808517"/>
              <a:gd name="connsiteY2" fmla="*/ 6292404 h 6297167"/>
              <a:gd name="connsiteX3" fmla="*/ 0 w 4808517"/>
              <a:gd name="connsiteY3" fmla="*/ 6297167 h 6297167"/>
              <a:gd name="connsiteX4" fmla="*/ 11243 w 4808517"/>
              <a:gd name="connsiteY4" fmla="*/ 0 h 62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8517" h="6297167">
                <a:moveTo>
                  <a:pt x="11243" y="0"/>
                </a:moveTo>
                <a:lnTo>
                  <a:pt x="4808517" y="9939"/>
                </a:lnTo>
                <a:lnTo>
                  <a:pt x="2280790" y="6292404"/>
                </a:lnTo>
                <a:lnTo>
                  <a:pt x="0" y="6297167"/>
                </a:lnTo>
                <a:cubicBezTo>
                  <a:pt x="3748" y="4198111"/>
                  <a:pt x="7495" y="2099056"/>
                  <a:pt x="11243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0" bIns="720000" anchor="ctr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49" y="5156616"/>
            <a:ext cx="7189678" cy="1143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34" y="3548743"/>
            <a:ext cx="7189678" cy="1449019"/>
          </a:xfrm>
        </p:spPr>
        <p:txBody>
          <a:bodyPr wrap="square"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03CB023-4F27-5B40-B531-AF69D82E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0280" y="6596179"/>
            <a:ext cx="7614921" cy="10772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26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FFA746-32C7-D443-BDA2-C43C3F8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BA35B2-B75A-1E45-BC87-83FFA593B1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FFA746-32C7-D443-BDA2-C43C3F8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623D2BD-0E1A-7548-9012-9F259B99665D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53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BA35B2-B75A-1E45-BC87-83FFA593B1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FFA746-32C7-D443-BDA2-C43C3F8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623D2BD-0E1A-7548-9012-9F259B99665D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6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BA35B2-B75A-1E45-BC87-83FFA593B1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FFA746-32C7-D443-BDA2-C43C3F8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623D2BD-0E1A-7548-9012-9F259B99665D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77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BA35B2-B75A-1E45-BC87-83FFA593B1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0FFA746-32C7-D443-BDA2-C43C3F8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088C3DB-2DB7-294D-B97E-B4C0BD2C52DC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24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3" y="1748367"/>
            <a:ext cx="5335675" cy="45516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6CDC3-7787-6A44-91B9-7424C70206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9685" y="1748367"/>
            <a:ext cx="5378888" cy="45516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3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o spalte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6C0929D-B52B-8E43-A9FD-911FD909D9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3" y="1748367"/>
            <a:ext cx="5335675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6CDC3-7787-6A44-91B9-7424C70206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9685" y="1748367"/>
            <a:ext cx="5378888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CF9C61A-B926-1F41-9EF3-31B7688E503D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72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o spalter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6C0929D-B52B-8E43-A9FD-911FD909D9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3" y="1748367"/>
            <a:ext cx="5335675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6CDC3-7787-6A44-91B9-7424C70206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9685" y="1748367"/>
            <a:ext cx="5378888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CF9C61A-B926-1F41-9EF3-31B7688E503D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1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o spalter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704942C3-4C12-8C44-986F-76E086BDC5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3" y="1748367"/>
            <a:ext cx="5335675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280" y="6596180"/>
            <a:ext cx="7614921" cy="10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6CDC3-7787-6A44-91B9-7424C70206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9685" y="1748367"/>
            <a:ext cx="5378888" cy="4551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DAEACA8-C83D-E84E-A8F5-66B8FFBE3AFC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84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_selvvalgt 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bilde 12">
            <a:extLst>
              <a:ext uri="{FF2B5EF4-FFF2-40B4-BE49-F238E27FC236}">
                <a16:creationId xmlns:a16="http://schemas.microsoft.com/office/drawing/2014/main" id="{ECDD95F2-2EF5-7545-AFEC-1E9E5E4170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1762" y="0"/>
            <a:ext cx="12323762" cy="6878962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 anchor="ctr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E91B2040-3D47-9B42-BBFC-2596FCEF16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87617" y="-15723"/>
            <a:ext cx="6904383" cy="6889445"/>
          </a:xfrm>
          <a:blipFill>
            <a:blip r:embed="rId3" cstate="hqprint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9" r="7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  </a:t>
            </a:r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624000" y="6100451"/>
            <a:ext cx="1729455" cy="41972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2710194-0750-394E-81C5-6DA0E7D4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1" y="3926488"/>
            <a:ext cx="11065101" cy="998252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08531-9DA0-224D-A1F2-BDDF1D10B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87100" cy="203093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" name="Plassholder for bilde 8">
            <a:extLst>
              <a:ext uri="{FF2B5EF4-FFF2-40B4-BE49-F238E27FC236}">
                <a16:creationId xmlns:a16="http://schemas.microsoft.com/office/drawing/2014/main" id="{E1B0ABD3-B414-EE44-82F6-8B3CA0D6A1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2788" y="5427034"/>
            <a:ext cx="3355975" cy="8890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267" b="-75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F2D1219-C707-5745-9B8D-52EAE21F5B75}"/>
              </a:ext>
            </a:extLst>
          </p:cNvPr>
          <p:cNvSpPr txBox="1"/>
          <p:nvPr userDrawn="1"/>
        </p:nvSpPr>
        <p:spPr>
          <a:xfrm>
            <a:off x="-131762" y="-351482"/>
            <a:ext cx="9874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200"/>
              <a:t>Selvvalgt bilde</a:t>
            </a:r>
          </a:p>
        </p:txBody>
      </p:sp>
    </p:spTree>
    <p:extLst>
      <p:ext uri="{BB962C8B-B14F-4D97-AF65-F5344CB8AC3E}">
        <p14:creationId xmlns:p14="http://schemas.microsoft.com/office/powerpoint/2010/main" val="299213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768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72FB563-FFC9-C248-9CDB-FF1B0B8901E4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04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lys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72FB563-FFC9-C248-9CDB-FF1B0B8901E4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9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72FB563-FFC9-C248-9CDB-FF1B0B8901E4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6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6E7AE75-3FC9-2C45-828F-03BC3FE18C51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16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631C02-255E-C844-AA16-C66FFA164A70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631C02-255E-C844-AA16-C66FFA164A70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bg1"/>
                </a:solidFill>
              </a:rPr>
              <a:t>Landbruksdirektoratet / </a:t>
            </a:r>
            <a:r>
              <a:rPr lang="nb-NO" sz="851" b="1" err="1">
                <a:solidFill>
                  <a:schemeClr val="bg1"/>
                </a:solidFill>
              </a:rPr>
              <a:t>Eanandoallodirektoráhtta</a:t>
            </a:r>
            <a:endParaRPr lang="nb-NO" sz="8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35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536418-90E7-784B-A3AE-C1F07C056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DAB601-3B06-41AF-BDDE-A1BC8F696C4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631C02-255E-C844-AA16-C66FFA164A70}"/>
              </a:ext>
            </a:extLst>
          </p:cNvPr>
          <p:cNvSpPr txBox="1"/>
          <p:nvPr userDrawn="1"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tx2"/>
                </a:solidFill>
              </a:rPr>
              <a:t>Landbruksdirektoratet / </a:t>
            </a:r>
            <a:r>
              <a:rPr lang="nb-NO" sz="851" b="1" err="1">
                <a:solidFill>
                  <a:schemeClr val="tx2"/>
                </a:solidFill>
              </a:rPr>
              <a:t>Eanandoallodirektoráhtta</a:t>
            </a:r>
            <a:endParaRPr lang="nb-NO" sz="851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6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833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44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_selvvalgt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bilde 12">
            <a:extLst>
              <a:ext uri="{FF2B5EF4-FFF2-40B4-BE49-F238E27FC236}">
                <a16:creationId xmlns:a16="http://schemas.microsoft.com/office/drawing/2014/main" id="{ECDD95F2-2EF5-7545-AFEC-1E9E5E4170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1762" y="0"/>
            <a:ext cx="12323762" cy="6878962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 anchor="ctr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E91B2040-3D47-9B42-BBFC-2596FCEF16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87617" y="-15723"/>
            <a:ext cx="6904383" cy="6889445"/>
          </a:xfrm>
          <a:blipFill>
            <a:blip r:embed="rId3" cstate="hqprint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9" r="7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  </a:t>
            </a:r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>
          <a:xfrm>
            <a:off x="624000" y="6100451"/>
            <a:ext cx="1729455" cy="41972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2710194-0750-394E-81C5-6DA0E7D4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1" y="3926488"/>
            <a:ext cx="11065101" cy="998252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08531-9DA0-224D-A1F2-BDDF1D10B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87100" cy="203093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7" name="Plassholder for bilde 8">
            <a:extLst>
              <a:ext uri="{FF2B5EF4-FFF2-40B4-BE49-F238E27FC236}">
                <a16:creationId xmlns:a16="http://schemas.microsoft.com/office/drawing/2014/main" id="{E1B0ABD3-B414-EE44-82F6-8B3CA0D6A1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2788" y="5427034"/>
            <a:ext cx="3355975" cy="8890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267" b="-75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F2D1219-C707-5745-9B8D-52EAE21F5B75}"/>
              </a:ext>
            </a:extLst>
          </p:cNvPr>
          <p:cNvSpPr txBox="1"/>
          <p:nvPr userDrawn="1"/>
        </p:nvSpPr>
        <p:spPr>
          <a:xfrm>
            <a:off x="-131762" y="-351482"/>
            <a:ext cx="9874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200"/>
              <a:t>Selvvalgt bilde</a:t>
            </a:r>
          </a:p>
        </p:txBody>
      </p:sp>
    </p:spTree>
    <p:extLst>
      <p:ext uri="{BB962C8B-B14F-4D97-AF65-F5344CB8AC3E}">
        <p14:creationId xmlns:p14="http://schemas.microsoft.com/office/powerpoint/2010/main" val="4240564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9964505A-8F92-C24A-976F-B158FC1A8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191" y="0"/>
            <a:ext cx="6834809" cy="685164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327" y="857059"/>
            <a:ext cx="3372255" cy="88953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FCFE49A-BB2B-0748-8FF4-22489E57B042}"/>
              </a:ext>
            </a:extLst>
          </p:cNvPr>
          <p:cNvSpPr txBox="1">
            <a:spLocks/>
          </p:cNvSpPr>
          <p:nvPr userDrawn="1"/>
        </p:nvSpPr>
        <p:spPr>
          <a:xfrm>
            <a:off x="9360882" y="3429000"/>
            <a:ext cx="2343756" cy="3149600"/>
          </a:xfrm>
          <a:prstGeom prst="rect">
            <a:avLst/>
          </a:prstGeom>
          <a:noFill/>
        </p:spPr>
        <p:txBody>
          <a:bodyPr wrap="square" lIns="0" tIns="0" rIns="0" bIns="46800" rtlCol="0">
            <a:noAutofit/>
          </a:bodyPr>
          <a:lstStyle/>
          <a:p>
            <a:pPr fontAlgn="base"/>
            <a:r>
              <a:rPr lang="nb-NO" sz="11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Oslo – Besøksadresse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Stortingsgt. 28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0161 Oslo</a:t>
            </a:r>
          </a:p>
          <a:p>
            <a:pPr fontAlgn="base"/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 – Besøksadresse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Løkkeveien 111-0301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9510 Alta</a:t>
            </a:r>
          </a:p>
          <a:p>
            <a:pPr fontAlgn="base"/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Steinkjer – Besøksadresse</a:t>
            </a:r>
            <a:br>
              <a:rPr lang="nb-NO" sz="1100"/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Skolegata 22</a:t>
            </a:r>
            <a:br>
              <a:rPr lang="nb-NO" sz="1100"/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7713 Steinkjer</a:t>
            </a:r>
          </a:p>
          <a:p>
            <a:pPr fontAlgn="base"/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</a:t>
            </a:r>
          </a:p>
          <a:p>
            <a:pPr fontAlgn="base"/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Postboks 1450 Vika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0116 Oslo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Telefon: 78 60 60 00</a:t>
            </a:r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postmottak@landbruksdirektoratet.no</a:t>
            </a:r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br>
              <a:rPr lang="nb-NO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A1E8C4B-B029-0B49-8030-665A936CBAC3}"/>
              </a:ext>
            </a:extLst>
          </p:cNvPr>
          <p:cNvSpPr txBox="1"/>
          <p:nvPr userDrawn="1"/>
        </p:nvSpPr>
        <p:spPr>
          <a:xfrm>
            <a:off x="601662" y="6159481"/>
            <a:ext cx="3995737" cy="355034"/>
          </a:xfrm>
          <a:prstGeom prst="rect">
            <a:avLst/>
          </a:prstGeom>
          <a:noFill/>
        </p:spPr>
        <p:txBody>
          <a:bodyPr wrap="square" lIns="0" tIns="0" rIns="0" bIns="46800" rtlCol="0">
            <a:spAutoFit/>
          </a:bodyPr>
          <a:lstStyle/>
          <a:p>
            <a:pPr fontAlgn="base"/>
            <a:r>
              <a:rPr lang="nb-NO" sz="2000" b="1" i="0" u="none" strike="noStrike" kern="120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www.landbruksdirektoratet.no</a:t>
            </a:r>
            <a:endParaRPr lang="nb-NO" sz="2000" b="0" i="0" u="none" strike="noStrike" kern="120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2710194-0750-394E-81C5-6DA0E7D4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1" y="3926488"/>
            <a:ext cx="5696177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08531-9DA0-224D-A1F2-BDDF1D10B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663" y="2603647"/>
            <a:ext cx="5696176" cy="117387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Takk for meg!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7CA6F0A3-2402-8247-8F5C-71240CDA4899}"/>
              </a:ext>
            </a:extLst>
          </p:cNvPr>
          <p:cNvGrpSpPr/>
          <p:nvPr userDrawn="1"/>
        </p:nvGrpSpPr>
        <p:grpSpPr>
          <a:xfrm>
            <a:off x="601664" y="5549298"/>
            <a:ext cx="1200576" cy="355034"/>
            <a:chOff x="4872039" y="3067050"/>
            <a:chExt cx="2447922" cy="723900"/>
          </a:xfrm>
        </p:grpSpPr>
        <p:pic>
          <p:nvPicPr>
            <p:cNvPr id="5" name="Bilde 4" descr="Et bilde som inneholder tegning&#10;&#10;Automatisk generert beskrivelse">
              <a:extLst>
                <a:ext uri="{FF2B5EF4-FFF2-40B4-BE49-F238E27FC236}">
                  <a16:creationId xmlns:a16="http://schemas.microsoft.com/office/drawing/2014/main" id="{A4A7C32D-32D2-A546-A96E-BF7D54C88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4050" y="3067050"/>
              <a:ext cx="723900" cy="723900"/>
            </a:xfrm>
            <a:prstGeom prst="rect">
              <a:avLst/>
            </a:prstGeom>
          </p:spPr>
        </p:pic>
        <p:pic>
          <p:nvPicPr>
            <p:cNvPr id="8" name="Bilde 7" descr="Et bilde som inneholder tegning&#10;&#10;Automatisk generert beskrivelse">
              <a:extLst>
                <a:ext uri="{FF2B5EF4-FFF2-40B4-BE49-F238E27FC236}">
                  <a16:creationId xmlns:a16="http://schemas.microsoft.com/office/drawing/2014/main" id="{AC4BE9D2-A0D6-A842-9AC0-6F53C218F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2039" y="3067050"/>
              <a:ext cx="723900" cy="723900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DA81AAF1-EAEE-A242-9F79-28FC75FC7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6061" y="3067050"/>
              <a:ext cx="723900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781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9964505A-8F92-C24A-976F-B158FC1A8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57191" y="0"/>
            <a:ext cx="6834809" cy="685164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7327" y="857059"/>
            <a:ext cx="3372255" cy="88953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FCFE49A-BB2B-0748-8FF4-22489E57B042}"/>
              </a:ext>
            </a:extLst>
          </p:cNvPr>
          <p:cNvSpPr txBox="1">
            <a:spLocks/>
          </p:cNvSpPr>
          <p:nvPr userDrawn="1"/>
        </p:nvSpPr>
        <p:spPr>
          <a:xfrm>
            <a:off x="9360882" y="3429000"/>
            <a:ext cx="2343756" cy="3149600"/>
          </a:xfrm>
          <a:prstGeom prst="rect">
            <a:avLst/>
          </a:prstGeom>
          <a:noFill/>
        </p:spPr>
        <p:txBody>
          <a:bodyPr wrap="square" lIns="0" tIns="0" rIns="0" bIns="46800" rtlCol="0">
            <a:noAutofit/>
          </a:bodyPr>
          <a:lstStyle/>
          <a:p>
            <a:pPr fontAlgn="base"/>
            <a:r>
              <a:rPr lang="nb-NO" sz="11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Oslo – Besøksadresse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Stortingsgt. 28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0161 Oslo</a:t>
            </a:r>
          </a:p>
          <a:p>
            <a:pPr fontAlgn="base"/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Alta – Besøksadresse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Løkkeveien 111-0301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9510 Alta</a:t>
            </a:r>
          </a:p>
          <a:p>
            <a:pPr fontAlgn="base"/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Steinkjer – Besøksadresse</a:t>
            </a:r>
            <a:br>
              <a:rPr lang="nb-NO" sz="1100">
                <a:solidFill>
                  <a:schemeClr val="bg1"/>
                </a:solidFill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Skolegata 22</a:t>
            </a:r>
            <a:br>
              <a:rPr lang="nb-NO" sz="1100">
                <a:solidFill>
                  <a:schemeClr val="bg1"/>
                </a:solidFill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7713 Steinkjer</a:t>
            </a:r>
          </a:p>
          <a:p>
            <a:pPr fontAlgn="base"/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Kontakt</a:t>
            </a:r>
          </a:p>
          <a:p>
            <a:pPr fontAlgn="base"/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Postboks 1450 Vika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0116 Oslo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Telefon: 78 60 60 00</a:t>
            </a:r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postmottak@landbruksdirektoratet.no</a:t>
            </a:r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br>
              <a:rPr lang="nb-NO" sz="11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1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A1E8C4B-B029-0B49-8030-665A936CBAC3}"/>
              </a:ext>
            </a:extLst>
          </p:cNvPr>
          <p:cNvSpPr txBox="1"/>
          <p:nvPr userDrawn="1"/>
        </p:nvSpPr>
        <p:spPr>
          <a:xfrm>
            <a:off x="601662" y="6159481"/>
            <a:ext cx="3995737" cy="355034"/>
          </a:xfrm>
          <a:prstGeom prst="rect">
            <a:avLst/>
          </a:prstGeom>
          <a:noFill/>
        </p:spPr>
        <p:txBody>
          <a:bodyPr wrap="square" lIns="0" tIns="0" rIns="0" bIns="46800" rtlCol="0">
            <a:spAutoFit/>
          </a:bodyPr>
          <a:lstStyle/>
          <a:p>
            <a:pPr fontAlgn="base"/>
            <a:r>
              <a:rPr lang="nb-NO" sz="2000" b="1" i="0" u="none" strike="noStrike" kern="120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www.landbruksdirektoratet.no</a:t>
            </a:r>
            <a:endParaRPr lang="nb-NO" sz="2000" b="0" i="0" u="none" strike="noStrike" kern="120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2710194-0750-394E-81C5-6DA0E7D4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1" y="3926488"/>
            <a:ext cx="5696177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3E08531-9DA0-224D-A1F2-BDDF1D10B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663" y="2603647"/>
            <a:ext cx="5696176" cy="117387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Takk for meg!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7CA6F0A3-2402-8247-8F5C-71240CDA4899}"/>
              </a:ext>
            </a:extLst>
          </p:cNvPr>
          <p:cNvGrpSpPr/>
          <p:nvPr userDrawn="1"/>
        </p:nvGrpSpPr>
        <p:grpSpPr>
          <a:xfrm>
            <a:off x="601664" y="5549298"/>
            <a:ext cx="1200576" cy="355034"/>
            <a:chOff x="4872039" y="3067050"/>
            <a:chExt cx="2447922" cy="723900"/>
          </a:xfrm>
        </p:grpSpPr>
        <p:pic>
          <p:nvPicPr>
            <p:cNvPr id="5" name="Bilde 4" descr="Et bilde som inneholder tegning&#10;&#10;Automatisk generert beskrivelse">
              <a:extLst>
                <a:ext uri="{FF2B5EF4-FFF2-40B4-BE49-F238E27FC236}">
                  <a16:creationId xmlns:a16="http://schemas.microsoft.com/office/drawing/2014/main" id="{A4A7C32D-32D2-A546-A96E-BF7D54C88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4050" y="3067050"/>
              <a:ext cx="723900" cy="723900"/>
            </a:xfrm>
            <a:prstGeom prst="rect">
              <a:avLst/>
            </a:prstGeom>
          </p:spPr>
        </p:pic>
        <p:pic>
          <p:nvPicPr>
            <p:cNvPr id="8" name="Bilde 7" descr="Et bilde som inneholder tegning&#10;&#10;Automatisk generert beskrivelse">
              <a:extLst>
                <a:ext uri="{FF2B5EF4-FFF2-40B4-BE49-F238E27FC236}">
                  <a16:creationId xmlns:a16="http://schemas.microsoft.com/office/drawing/2014/main" id="{AC4BE9D2-A0D6-A842-9AC0-6F53C218F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2039" y="3067050"/>
              <a:ext cx="723900" cy="723900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DA81AAF1-EAEE-A242-9F79-28FC75FC7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6061" y="3067050"/>
              <a:ext cx="723900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9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FE2CCF-1B2E-2D4E-B743-1EFBE4A41F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gitar&#10;&#10;Automatisk generert beskrivelse">
            <a:extLst>
              <a:ext uri="{FF2B5EF4-FFF2-40B4-BE49-F238E27FC236}">
                <a16:creationId xmlns:a16="http://schemas.microsoft.com/office/drawing/2014/main" id="{03E2BDD3-1718-A140-8B69-FF9CAB5BB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7252" y="-1"/>
            <a:ext cx="6844748" cy="6861607"/>
          </a:xfrm>
          <a:prstGeom prst="rect">
            <a:avLst/>
          </a:prstGeom>
        </p:spPr>
      </p:pic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8" y="642722"/>
            <a:ext cx="2538581" cy="669626"/>
          </a:xfrm>
          <a:prstGeom prst="rect">
            <a:avLst/>
          </a:prstGeom>
        </p:spPr>
      </p:pic>
      <p:sp>
        <p:nvSpPr>
          <p:cNvPr id="12" name="Undertittel 2">
            <a:extLst>
              <a:ext uri="{FF2B5EF4-FFF2-40B4-BE49-F238E27FC236}">
                <a16:creationId xmlns:a16="http://schemas.microsoft.com/office/drawing/2014/main" id="{645A2143-8BD1-364C-B67D-D2E1E8A1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37" y="3926488"/>
            <a:ext cx="11071225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7E570C3-3E45-234F-9985-8C4C42CB0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65100" cy="203093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54802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lyse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FE2CCF-1B2E-2D4E-B743-1EFBE4A41F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CBE31C8-D415-8F45-BE75-563153436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47252" y="-1"/>
            <a:ext cx="6844748" cy="6861606"/>
          </a:xfrm>
          <a:prstGeom prst="rect">
            <a:avLst/>
          </a:prstGeom>
        </p:spPr>
      </p:pic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8" y="642722"/>
            <a:ext cx="2538581" cy="669626"/>
          </a:xfrm>
          <a:prstGeom prst="rect">
            <a:avLst/>
          </a:prstGeom>
        </p:spPr>
      </p:pic>
      <p:sp>
        <p:nvSpPr>
          <p:cNvPr id="12" name="Undertittel 2">
            <a:extLst>
              <a:ext uri="{FF2B5EF4-FFF2-40B4-BE49-F238E27FC236}">
                <a16:creationId xmlns:a16="http://schemas.microsoft.com/office/drawing/2014/main" id="{645A2143-8BD1-364C-B67D-D2E1E8A1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37" y="3926488"/>
            <a:ext cx="11071225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7E570C3-3E45-234F-9985-8C4C42CB0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65100" cy="203093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59111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FE2CCF-1B2E-2D4E-B743-1EFBE4A41F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93C559B-D7E4-F147-AB62-051D9CC8C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47252" y="-1"/>
            <a:ext cx="6844748" cy="6861606"/>
          </a:xfrm>
          <a:prstGeom prst="rect">
            <a:avLst/>
          </a:prstGeom>
        </p:spPr>
      </p:pic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8" y="642722"/>
            <a:ext cx="2538581" cy="669626"/>
          </a:xfrm>
          <a:prstGeom prst="rect">
            <a:avLst/>
          </a:prstGeom>
        </p:spPr>
      </p:pic>
      <p:sp>
        <p:nvSpPr>
          <p:cNvPr id="9" name="Undertittel 2">
            <a:extLst>
              <a:ext uri="{FF2B5EF4-FFF2-40B4-BE49-F238E27FC236}">
                <a16:creationId xmlns:a16="http://schemas.microsoft.com/office/drawing/2014/main" id="{5BC2DA73-8145-8E42-89DF-3D645001A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37" y="3926488"/>
            <a:ext cx="11071225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1F12FC8-3C1C-AF48-B4DB-1430F8FF7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65100" cy="203093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4173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bru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FE2CCF-1B2E-2D4E-B743-1EFBE4A41F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EFBF61F-66E5-0E4B-9DE0-E1C38DFD0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/>
          <a:stretch/>
        </p:blipFill>
        <p:spPr>
          <a:xfrm>
            <a:off x="5347252" y="-1"/>
            <a:ext cx="6844747" cy="6861606"/>
          </a:xfrm>
          <a:prstGeom prst="rect">
            <a:avLst/>
          </a:prstGeom>
        </p:spPr>
      </p:pic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8" y="642722"/>
            <a:ext cx="2538581" cy="669626"/>
          </a:xfrm>
          <a:prstGeom prst="rect">
            <a:avLst/>
          </a:prstGeom>
        </p:spPr>
      </p:pic>
      <p:sp>
        <p:nvSpPr>
          <p:cNvPr id="28" name="Undertittel 2">
            <a:extLst>
              <a:ext uri="{FF2B5EF4-FFF2-40B4-BE49-F238E27FC236}">
                <a16:creationId xmlns:a16="http://schemas.microsoft.com/office/drawing/2014/main" id="{726EEB4C-8749-F845-BB8D-395AFED31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37" y="3926488"/>
            <a:ext cx="11071225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3" name="Tittel 1">
            <a:extLst>
              <a:ext uri="{FF2B5EF4-FFF2-40B4-BE49-F238E27FC236}">
                <a16:creationId xmlns:a16="http://schemas.microsoft.com/office/drawing/2014/main" id="{5393E6E3-F236-D740-AF3C-279D005A0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65100" cy="203093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36237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FE2CCF-1B2E-2D4E-B743-1EFBE4A41F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BE5D48C-4D57-CB48-AD42-77DDAC734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/>
          <a:stretch/>
        </p:blipFill>
        <p:spPr>
          <a:xfrm>
            <a:off x="5347252" y="-1"/>
            <a:ext cx="6844748" cy="6861606"/>
          </a:xfrm>
          <a:prstGeom prst="rect">
            <a:avLst/>
          </a:prstGeom>
        </p:spPr>
      </p:pic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EB67C6A1-BB40-8C4E-A0ED-5719B3CB2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8" y="642722"/>
            <a:ext cx="2538581" cy="669626"/>
          </a:xfrm>
          <a:prstGeom prst="rect">
            <a:avLst/>
          </a:prstGeom>
        </p:spPr>
      </p:pic>
      <p:sp>
        <p:nvSpPr>
          <p:cNvPr id="9" name="Undertittel 2">
            <a:extLst>
              <a:ext uri="{FF2B5EF4-FFF2-40B4-BE49-F238E27FC236}">
                <a16:creationId xmlns:a16="http://schemas.microsoft.com/office/drawing/2014/main" id="{A437F7FD-E101-BA4A-B97F-CA006B86F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37" y="3926488"/>
            <a:ext cx="11071225" cy="9982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CFE84D3-6BD2-9E42-93F2-99662A62C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62" y="1746591"/>
            <a:ext cx="11065100" cy="203093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95508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AFACE35-98DB-6A4F-858C-6668DEF796C9}"/>
              </a:ext>
            </a:extLst>
          </p:cNvPr>
          <p:cNvSpPr/>
          <p:nvPr userDrawn="1"/>
        </p:nvSpPr>
        <p:spPr>
          <a:xfrm>
            <a:off x="-14993" y="0"/>
            <a:ext cx="12192000" cy="62971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33854" y="2834"/>
            <a:ext cx="6411357" cy="6297167"/>
          </a:xfrm>
          <a:custGeom>
            <a:avLst/>
            <a:gdLst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4842000 w 4842000"/>
              <a:gd name="connsiteY2" fmla="*/ 6552000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1365375 w 4842000"/>
              <a:gd name="connsiteY2" fmla="*/ 6542475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1370137 w 4842000"/>
              <a:gd name="connsiteY2" fmla="*/ 6547237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0 w 4842000"/>
              <a:gd name="connsiteY0" fmla="*/ 0 h 6552000"/>
              <a:gd name="connsiteX1" fmla="*/ 4842000 w 4842000"/>
              <a:gd name="connsiteY1" fmla="*/ 0 h 6552000"/>
              <a:gd name="connsiteX2" fmla="*/ 2269547 w 4842000"/>
              <a:gd name="connsiteY2" fmla="*/ 6292404 h 6552000"/>
              <a:gd name="connsiteX3" fmla="*/ 0 w 4842000"/>
              <a:gd name="connsiteY3" fmla="*/ 6552000 h 6552000"/>
              <a:gd name="connsiteX4" fmla="*/ 0 w 4842000"/>
              <a:gd name="connsiteY4" fmla="*/ 0 h 6552000"/>
              <a:gd name="connsiteX0" fmla="*/ 11243 w 4853243"/>
              <a:gd name="connsiteY0" fmla="*/ 0 h 6297167"/>
              <a:gd name="connsiteX1" fmla="*/ 4853243 w 4853243"/>
              <a:gd name="connsiteY1" fmla="*/ 0 h 6297167"/>
              <a:gd name="connsiteX2" fmla="*/ 2280790 w 4853243"/>
              <a:gd name="connsiteY2" fmla="*/ 6292404 h 6297167"/>
              <a:gd name="connsiteX3" fmla="*/ 0 w 4853243"/>
              <a:gd name="connsiteY3" fmla="*/ 6297167 h 6297167"/>
              <a:gd name="connsiteX4" fmla="*/ 11243 w 4853243"/>
              <a:gd name="connsiteY4" fmla="*/ 0 h 6297167"/>
              <a:gd name="connsiteX0" fmla="*/ 11243 w 4793608"/>
              <a:gd name="connsiteY0" fmla="*/ 0 h 6297167"/>
              <a:gd name="connsiteX1" fmla="*/ 4793608 w 4793608"/>
              <a:gd name="connsiteY1" fmla="*/ 29817 h 6297167"/>
              <a:gd name="connsiteX2" fmla="*/ 2280790 w 4793608"/>
              <a:gd name="connsiteY2" fmla="*/ 6292404 h 6297167"/>
              <a:gd name="connsiteX3" fmla="*/ 0 w 4793608"/>
              <a:gd name="connsiteY3" fmla="*/ 6297167 h 6297167"/>
              <a:gd name="connsiteX4" fmla="*/ 11243 w 4793608"/>
              <a:gd name="connsiteY4" fmla="*/ 0 h 6297167"/>
              <a:gd name="connsiteX0" fmla="*/ 11243 w 4808517"/>
              <a:gd name="connsiteY0" fmla="*/ 0 h 6297167"/>
              <a:gd name="connsiteX1" fmla="*/ 4808517 w 4808517"/>
              <a:gd name="connsiteY1" fmla="*/ 9939 h 6297167"/>
              <a:gd name="connsiteX2" fmla="*/ 2280790 w 4808517"/>
              <a:gd name="connsiteY2" fmla="*/ 6292404 h 6297167"/>
              <a:gd name="connsiteX3" fmla="*/ 0 w 4808517"/>
              <a:gd name="connsiteY3" fmla="*/ 6297167 h 6297167"/>
              <a:gd name="connsiteX4" fmla="*/ 11243 w 4808517"/>
              <a:gd name="connsiteY4" fmla="*/ 0 h 62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8517" h="6297167">
                <a:moveTo>
                  <a:pt x="11243" y="0"/>
                </a:moveTo>
                <a:lnTo>
                  <a:pt x="4808517" y="9939"/>
                </a:lnTo>
                <a:lnTo>
                  <a:pt x="2280790" y="6292404"/>
                </a:lnTo>
                <a:lnTo>
                  <a:pt x="0" y="6297167"/>
                </a:lnTo>
                <a:cubicBezTo>
                  <a:pt x="3748" y="4198111"/>
                  <a:pt x="7495" y="2099056"/>
                  <a:pt x="11243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0" bIns="720000" anchor="ctr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49" y="5156616"/>
            <a:ext cx="7189678" cy="1143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34" y="3548743"/>
            <a:ext cx="7189678" cy="1449019"/>
          </a:xfrm>
        </p:spPr>
        <p:txBody>
          <a:bodyPr wrap="square"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B601-3B06-41AF-BDDE-A1BC8F696C49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03CB023-4F27-5B40-B531-AF69D82E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0280" y="6596179"/>
            <a:ext cx="7614921" cy="10772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470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9" y="1748367"/>
            <a:ext cx="11081167" cy="4551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0280" y="6596179"/>
            <a:ext cx="7614921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0618" y="6576035"/>
            <a:ext cx="126103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0EDAB601-3B06-41AF-BDDE-A1BC8F696C4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624013" y="6570722"/>
            <a:ext cx="2577629" cy="1309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51" b="1">
                <a:solidFill>
                  <a:schemeClr val="tx2"/>
                </a:solidFill>
              </a:rPr>
              <a:t>Landbruksdirektoratet / </a:t>
            </a:r>
            <a:r>
              <a:rPr lang="nb-NO" sz="851" b="1" err="1">
                <a:solidFill>
                  <a:schemeClr val="tx2"/>
                </a:solidFill>
              </a:rPr>
              <a:t>Eanandoallodirektoráhtta</a:t>
            </a:r>
            <a:endParaRPr lang="nb-NO" sz="851" b="1">
              <a:solidFill>
                <a:schemeClr val="tx2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2A69E1D-A59C-4C72-9A80-AB6B978526F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9921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informasjon</a:t>
            </a:r>
          </a:p>
        </p:txBody>
      </p:sp>
    </p:spTree>
    <p:extLst>
      <p:ext uri="{BB962C8B-B14F-4D97-AF65-F5344CB8AC3E}">
        <p14:creationId xmlns:p14="http://schemas.microsoft.com/office/powerpoint/2010/main" val="29619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59" r:id="rId2"/>
    <p:sldLayoutId id="2147483723" r:id="rId3"/>
    <p:sldLayoutId id="2147483700" r:id="rId4"/>
    <p:sldLayoutId id="2147483722" r:id="rId5"/>
    <p:sldLayoutId id="2147483701" r:id="rId6"/>
    <p:sldLayoutId id="2147483702" r:id="rId7"/>
    <p:sldLayoutId id="2147483703" r:id="rId8"/>
    <p:sldLayoutId id="2147483674" r:id="rId9"/>
    <p:sldLayoutId id="2147483724" r:id="rId10"/>
    <p:sldLayoutId id="2147483660" r:id="rId11"/>
    <p:sldLayoutId id="2147483691" r:id="rId12"/>
    <p:sldLayoutId id="2147483710" r:id="rId13"/>
    <p:sldLayoutId id="2147483726" r:id="rId14"/>
    <p:sldLayoutId id="2147483692" r:id="rId15"/>
    <p:sldLayoutId id="2147483673" r:id="rId16"/>
    <p:sldLayoutId id="2147483693" r:id="rId17"/>
    <p:sldLayoutId id="2147483711" r:id="rId18"/>
    <p:sldLayoutId id="2147483694" r:id="rId19"/>
    <p:sldLayoutId id="2147483664" r:id="rId20"/>
    <p:sldLayoutId id="2147483698" r:id="rId21"/>
    <p:sldLayoutId id="2147483728" r:id="rId22"/>
    <p:sldLayoutId id="2147483731" r:id="rId23"/>
    <p:sldLayoutId id="2147483712" r:id="rId24"/>
    <p:sldLayoutId id="2147483699" r:id="rId25"/>
    <p:sldLayoutId id="2147483729" r:id="rId26"/>
    <p:sldLayoutId id="2147483730" r:id="rId27"/>
    <p:sldLayoutId id="2147483665" r:id="rId28"/>
    <p:sldLayoutId id="2147483715" r:id="rId29"/>
    <p:sldLayoutId id="2147483716" r:id="rId30"/>
    <p:sldLayoutId id="2147483727" r:id="rId3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914309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36" indent="-197982" algn="l" defTabSz="914309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488" indent="-197982" algn="l" defTabSz="914309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840" indent="-197982" algn="l" defTabSz="914309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792" indent="-197982" algn="l" defTabSz="914309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5" userDrawn="1">
          <p15:clr>
            <a:srgbClr val="F26B43"/>
          </p15:clr>
        </p15:guide>
        <p15:guide id="2" pos="3871" userDrawn="1">
          <p15:clr>
            <a:srgbClr val="F26B43"/>
          </p15:clr>
        </p15:guide>
        <p15:guide id="3" pos="389" userDrawn="1">
          <p15:clr>
            <a:srgbClr val="F26B43"/>
          </p15:clr>
        </p15:guide>
        <p15:guide id="4" orient="horz" pos="1090" userDrawn="1">
          <p15:clr>
            <a:srgbClr val="F26B43"/>
          </p15:clr>
        </p15:guide>
        <p15:guide id="5" pos="7373" userDrawn="1">
          <p15:clr>
            <a:srgbClr val="F26B43"/>
          </p15:clr>
        </p15:guide>
        <p15:guide id="6" pos="3757" userDrawn="1">
          <p15:clr>
            <a:srgbClr val="F26B43"/>
          </p15:clr>
        </p15:guide>
        <p15:guide id="7" pos="3981" userDrawn="1">
          <p15:clr>
            <a:srgbClr val="F26B43"/>
          </p15:clr>
        </p15:guide>
        <p15:guide id="8" orient="horz" pos="720" userDrawn="1">
          <p15:clr>
            <a:srgbClr val="F26B43"/>
          </p15:clr>
        </p15:guide>
        <p15:guide id="9" orient="horz" pos="4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EA6BC7B7-D7F6-4D47-A0D7-9D71938B5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Drenering</a:t>
            </a:r>
          </a:p>
          <a:p>
            <a:br>
              <a:rPr lang="nb-NO" dirty="0"/>
            </a:br>
            <a:r>
              <a:rPr lang="nb-NO" dirty="0"/>
              <a:t>Alice Fevang 12.12.2025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433A222-0574-41CE-B42F-6471E3C56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90" y="1681740"/>
            <a:ext cx="6795299" cy="2030930"/>
          </a:xfrm>
        </p:spPr>
        <p:txBody>
          <a:bodyPr/>
          <a:lstStyle/>
          <a:p>
            <a:r>
              <a:rPr lang="nb-NO" dirty="0"/>
              <a:t>Nytt søknads- og saksbehandlerskjema</a:t>
            </a:r>
          </a:p>
        </p:txBody>
      </p:sp>
    </p:spTree>
    <p:extLst>
      <p:ext uri="{BB962C8B-B14F-4D97-AF65-F5344CB8AC3E}">
        <p14:creationId xmlns:p14="http://schemas.microsoft.com/office/powerpoint/2010/main" val="3963533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93C8CB1-AACC-84DF-18FA-4E0204FD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i vedtaksmalen</a:t>
            </a:r>
          </a:p>
        </p:txBody>
      </p:sp>
      <p:sp>
        <p:nvSpPr>
          <p:cNvPr id="24" name="Plassholder for innhold 23">
            <a:extLst>
              <a:ext uri="{FF2B5EF4-FFF2-40B4-BE49-F238E27FC236}">
                <a16:creationId xmlns:a16="http://schemas.microsoft.com/office/drawing/2014/main" id="{C0602F99-AEC0-945D-9E52-2DF1A2F5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4" y="1748367"/>
            <a:ext cx="3443934" cy="4551635"/>
          </a:xfrm>
        </p:spPr>
        <p:txBody>
          <a:bodyPr/>
          <a:lstStyle/>
          <a:p>
            <a:r>
              <a:rPr lang="nb-NO" dirty="0"/>
              <a:t>Utgått fra malen</a:t>
            </a:r>
          </a:p>
        </p:txBody>
      </p:sp>
      <p:sp>
        <p:nvSpPr>
          <p:cNvPr id="25" name="Plassholder for innhold 24">
            <a:extLst>
              <a:ext uri="{FF2B5EF4-FFF2-40B4-BE49-F238E27FC236}">
                <a16:creationId xmlns:a16="http://schemas.microsoft.com/office/drawing/2014/main" id="{2C840CE1-4570-5051-D821-F0094EEC0D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62254" y="1748367"/>
            <a:ext cx="7510415" cy="5009937"/>
          </a:xfrm>
        </p:spPr>
        <p:txBody>
          <a:bodyPr/>
          <a:lstStyle/>
          <a:p>
            <a:r>
              <a:rPr lang="nb-NO" dirty="0"/>
              <a:t>Ny mal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E8520CF-AA55-F47C-C75E-530F90F1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5" y="2118537"/>
            <a:ext cx="3303303" cy="3797301"/>
          </a:xfrm>
          <a:prstGeom prst="rect">
            <a:avLst/>
          </a:prstGeom>
        </p:spPr>
      </p:pic>
      <p:sp>
        <p:nvSpPr>
          <p:cNvPr id="15" name="Pil: høyre 14">
            <a:extLst>
              <a:ext uri="{FF2B5EF4-FFF2-40B4-BE49-F238E27FC236}">
                <a16:creationId xmlns:a16="http://schemas.microsoft.com/office/drawing/2014/main" id="{68B54857-F93D-B723-E9EA-E86BD542397F}"/>
              </a:ext>
            </a:extLst>
          </p:cNvPr>
          <p:cNvSpPr/>
          <p:nvPr/>
        </p:nvSpPr>
        <p:spPr>
          <a:xfrm>
            <a:off x="4142293" y="2889404"/>
            <a:ext cx="203200" cy="131445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B09C37CE-6B50-E6C7-3832-627EB0B6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22" y="2069596"/>
            <a:ext cx="2285553" cy="326507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1046EEA1-B54C-B17A-6AAF-075FA2E8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327" y="2069596"/>
            <a:ext cx="2644895" cy="3498296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BCF13B3C-56C8-ECC9-2574-4162DBD64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622" y="5296571"/>
            <a:ext cx="1995428" cy="1461733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49CCCDFB-5917-465B-095F-3BC893673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8244" y="2118537"/>
            <a:ext cx="2544426" cy="15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3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C3245-4288-0BFC-0322-1A1BDE89A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>
            <a:extLst>
              <a:ext uri="{FF2B5EF4-FFF2-40B4-BE49-F238E27FC236}">
                <a16:creationId xmlns:a16="http://schemas.microsoft.com/office/drawing/2014/main" id="{BD074F92-1E2A-5D81-272C-4DC2CCE91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34A3A70-B2EB-C82E-1587-938A7056C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Hva er nytt – avansert søk</a:t>
            </a:r>
          </a:p>
        </p:txBody>
      </p:sp>
    </p:spTree>
    <p:extLst>
      <p:ext uri="{BB962C8B-B14F-4D97-AF65-F5344CB8AC3E}">
        <p14:creationId xmlns:p14="http://schemas.microsoft.com/office/powerpoint/2010/main" val="2616080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24197CA-601C-151E-D169-E9472F406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Tidligere trengte vi kun å velge ordning for å hente data fra søknad- eller saksbehandlerskjema ut i Excel</a:t>
            </a:r>
          </a:p>
          <a:p>
            <a:r>
              <a:rPr lang="nb-NO" dirty="0"/>
              <a:t>Nå vil du få med alle datafelter (unntatt tekstbokser) fra søknad- og saksbehandlerskjemaet til Excel</a:t>
            </a:r>
          </a:p>
          <a:p>
            <a:r>
              <a:rPr lang="nb-NO" dirty="0"/>
              <a:t>For å lage rapporter med data fra både det gamle og det nye skjemaet, må du kjøre to </a:t>
            </a:r>
            <a:r>
              <a:rPr lang="nb-NO" dirty="0" err="1"/>
              <a:t>utrrekk</a:t>
            </a:r>
            <a:r>
              <a:rPr lang="nb-NO" dirty="0"/>
              <a:t>- ett for hvert skjema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54190FC-2DB3-E969-A7EC-1FD9F8D1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i avansert søk</a:t>
            </a:r>
          </a:p>
        </p:txBody>
      </p:sp>
    </p:spTree>
    <p:extLst>
      <p:ext uri="{BB962C8B-B14F-4D97-AF65-F5344CB8AC3E}">
        <p14:creationId xmlns:p14="http://schemas.microsoft.com/office/powerpoint/2010/main" val="2257055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1227D-2667-935A-12B8-D40D8FA01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84900A6-9E47-1981-10CA-8E1C6FE3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på avansert søk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03D81CDE-3593-3E54-B862-DA46AE36F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648" y="1727975"/>
            <a:ext cx="5335675" cy="4525340"/>
          </a:xfrm>
        </p:spPr>
        <p:txBody>
          <a:bodyPr/>
          <a:lstStyle/>
          <a:p>
            <a:r>
              <a:rPr lang="nb-NO" dirty="0"/>
              <a:t>Nå 2 skjemaer – kun en aktiv for nye søknader</a:t>
            </a:r>
          </a:p>
          <a:p>
            <a:pPr lvl="1"/>
            <a:r>
              <a:rPr lang="nb-NO" dirty="0"/>
              <a:t>Skjema frem til 31.12.2025</a:t>
            </a:r>
          </a:p>
          <a:p>
            <a:pPr lvl="1"/>
            <a:r>
              <a:rPr lang="nb-NO" dirty="0"/>
              <a:t>Skjem fra 01.01.2026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5814A30-8C58-E262-B6E9-0DE2250E3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79" y="2527694"/>
            <a:ext cx="4969979" cy="2519563"/>
          </a:xfrm>
          <a:prstGeom prst="rect">
            <a:avLst/>
          </a:prstGeom>
        </p:spPr>
      </p:pic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D8F9925B-66E6-98BF-E3CC-159B98355174}"/>
              </a:ext>
            </a:extLst>
          </p:cNvPr>
          <p:cNvSpPr txBox="1">
            <a:spLocks/>
          </p:cNvSpPr>
          <p:nvPr/>
        </p:nvSpPr>
        <p:spPr>
          <a:xfrm>
            <a:off x="271032" y="1727975"/>
            <a:ext cx="5335675" cy="48035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1294" indent="-241294" algn="l" defTabSz="914309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936" indent="-197982" algn="l" defTabSz="914309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1488" indent="-197982" algn="l" defTabSz="914309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3840" indent="-197982" algn="l" defTabSz="914309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9792" indent="-197982" algn="l" defTabSz="914309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Tidligere løsning – 1 søknadsskjema</a:t>
            </a:r>
          </a:p>
        </p:txBody>
      </p:sp>
      <p:sp>
        <p:nvSpPr>
          <p:cNvPr id="7" name="Bildeforklaring: linje 6">
            <a:extLst>
              <a:ext uri="{FF2B5EF4-FFF2-40B4-BE49-F238E27FC236}">
                <a16:creationId xmlns:a16="http://schemas.microsoft.com/office/drawing/2014/main" id="{9B77BB35-F0E2-5399-4AD8-EFDE0913C3E9}"/>
              </a:ext>
            </a:extLst>
          </p:cNvPr>
          <p:cNvSpPr/>
          <p:nvPr/>
        </p:nvSpPr>
        <p:spPr>
          <a:xfrm>
            <a:off x="2312242" y="4242734"/>
            <a:ext cx="1429304" cy="436119"/>
          </a:xfrm>
          <a:prstGeom prst="borderCallout1">
            <a:avLst>
              <a:gd name="adj1" fmla="val 3320"/>
              <a:gd name="adj2" fmla="val 48019"/>
              <a:gd name="adj3" fmla="val -138880"/>
              <a:gd name="adj4" fmla="val -4771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Kun et skjema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432AFF4-E18E-B532-DBC0-2A9E109CF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367" y="3429000"/>
            <a:ext cx="4236912" cy="2356357"/>
          </a:xfrm>
          <a:prstGeom prst="rect">
            <a:avLst/>
          </a:prstGeom>
        </p:spPr>
      </p:pic>
      <p:sp>
        <p:nvSpPr>
          <p:cNvPr id="3" name="Bildeforklaring: linje 2">
            <a:extLst>
              <a:ext uri="{FF2B5EF4-FFF2-40B4-BE49-F238E27FC236}">
                <a16:creationId xmlns:a16="http://schemas.microsoft.com/office/drawing/2014/main" id="{E0CE4808-B18E-D954-8198-2EC16F9BB873}"/>
              </a:ext>
            </a:extLst>
          </p:cNvPr>
          <p:cNvSpPr/>
          <p:nvPr/>
        </p:nvSpPr>
        <p:spPr>
          <a:xfrm>
            <a:off x="4883344" y="5785357"/>
            <a:ext cx="1429304" cy="436119"/>
          </a:xfrm>
          <a:prstGeom prst="borderCallout1">
            <a:avLst>
              <a:gd name="adj1" fmla="val -1048"/>
              <a:gd name="adj2" fmla="val 50240"/>
              <a:gd name="adj3" fmla="val -170146"/>
              <a:gd name="adj4" fmla="val 13467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2 skjemaer</a:t>
            </a: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D3A9FA51-9574-D6F9-0CB8-29F0BA67D825}"/>
              </a:ext>
            </a:extLst>
          </p:cNvPr>
          <p:cNvSpPr/>
          <p:nvPr/>
        </p:nvSpPr>
        <p:spPr>
          <a:xfrm>
            <a:off x="5767137" y="2951747"/>
            <a:ext cx="362662" cy="185286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995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DAC62-9630-8CFB-C085-8604A3719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4B9E817-9DF6-D4B6-3C7A-6429F9EC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på avansert søk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690F475-0214-DE11-3FF4-ABC035780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Du må velge skjema for å hente ut informasjon fra de ulike søknadsskjemaene</a:t>
            </a:r>
          </a:p>
          <a:p>
            <a:pPr lvl="1"/>
            <a:r>
              <a:rPr lang="nb-NO" dirty="0"/>
              <a:t>Søknadsversjonen</a:t>
            </a:r>
          </a:p>
          <a:p>
            <a:pPr lvl="1"/>
            <a:r>
              <a:rPr lang="nb-NO" dirty="0"/>
              <a:t>Saker som er under behandling</a:t>
            </a:r>
          </a:p>
          <a:p>
            <a:pPr lvl="1"/>
            <a:r>
              <a:rPr lang="nb-NO" dirty="0"/>
              <a:t>Saker med vedtak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3A67E00-7CB8-208B-DE4F-6D35561A3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888" y="805262"/>
            <a:ext cx="5463105" cy="188620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5F3ACB97-D3D1-02E6-02A0-92D487306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40" y="2830787"/>
            <a:ext cx="4004155" cy="3700092"/>
          </a:xfrm>
          <a:prstGeom prst="rect">
            <a:avLst/>
          </a:prstGeom>
        </p:spPr>
      </p:pic>
      <p:sp>
        <p:nvSpPr>
          <p:cNvPr id="16" name="Bildeforklaring: linje 15">
            <a:extLst>
              <a:ext uri="{FF2B5EF4-FFF2-40B4-BE49-F238E27FC236}">
                <a16:creationId xmlns:a16="http://schemas.microsoft.com/office/drawing/2014/main" id="{F160F65C-13C5-99F7-2AB7-BA7A25180358}"/>
              </a:ext>
            </a:extLst>
          </p:cNvPr>
          <p:cNvSpPr/>
          <p:nvPr/>
        </p:nvSpPr>
        <p:spPr>
          <a:xfrm>
            <a:off x="3924267" y="4680833"/>
            <a:ext cx="2035411" cy="606436"/>
          </a:xfrm>
          <a:prstGeom prst="borderCallout1">
            <a:avLst>
              <a:gd name="adj1" fmla="val 41647"/>
              <a:gd name="adj2" fmla="val 101676"/>
              <a:gd name="adj3" fmla="val -144534"/>
              <a:gd name="adj4" fmla="val 17078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Velg versjon som det skal hentes ut data fra</a:t>
            </a:r>
          </a:p>
        </p:txBody>
      </p:sp>
    </p:spTree>
    <p:extLst>
      <p:ext uri="{BB962C8B-B14F-4D97-AF65-F5344CB8AC3E}">
        <p14:creationId xmlns:p14="http://schemas.microsoft.com/office/powerpoint/2010/main" val="3166223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A1708B-47B8-6353-6F27-E1F4D20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Exceluttrekket</a:t>
            </a:r>
            <a:r>
              <a:rPr lang="nb-NO" dirty="0"/>
              <a:t> – skjema ikke er valgt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E56E340-F9C2-B331-90E4-15B058969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807" y="1729165"/>
            <a:ext cx="8102456" cy="4563161"/>
          </a:xfrm>
          <a:prstGeom prst="rect">
            <a:avLst/>
          </a:prstGeom>
        </p:spPr>
      </p:pic>
      <p:sp>
        <p:nvSpPr>
          <p:cNvPr id="7" name="Bildeforklaring: linje 6">
            <a:extLst>
              <a:ext uri="{FF2B5EF4-FFF2-40B4-BE49-F238E27FC236}">
                <a16:creationId xmlns:a16="http://schemas.microsoft.com/office/drawing/2014/main" id="{58E2BD7D-D6C8-2636-4470-76417692CE84}"/>
              </a:ext>
            </a:extLst>
          </p:cNvPr>
          <p:cNvSpPr/>
          <p:nvPr/>
        </p:nvSpPr>
        <p:spPr>
          <a:xfrm>
            <a:off x="410818" y="1729165"/>
            <a:ext cx="2999424" cy="899109"/>
          </a:xfrm>
          <a:prstGeom prst="borderCallout1">
            <a:avLst>
              <a:gd name="adj1" fmla="val 53433"/>
              <a:gd name="adj2" fmla="val 100699"/>
              <a:gd name="adj3" fmla="val 86533"/>
              <a:gd name="adj4" fmla="val 14641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800" dirty="0"/>
              <a:t>Viser hvilken versjon av skjema saken er knyttet til</a:t>
            </a:r>
          </a:p>
        </p:txBody>
      </p:sp>
    </p:spTree>
    <p:extLst>
      <p:ext uri="{BB962C8B-B14F-4D97-AF65-F5344CB8AC3E}">
        <p14:creationId xmlns:p14="http://schemas.microsoft.com/office/powerpoint/2010/main" val="1012332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>
            <a:extLst>
              <a:ext uri="{FF2B5EF4-FFF2-40B4-BE49-F238E27FC236}">
                <a16:creationId xmlns:a16="http://schemas.microsoft.com/office/drawing/2014/main" id="{EBF84C49-F58E-4AD0-931C-35BF556C9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CD299D1-441E-565E-AE59-F41520138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er nytt?</a:t>
            </a:r>
          </a:p>
        </p:txBody>
      </p:sp>
    </p:spTree>
    <p:extLst>
      <p:ext uri="{BB962C8B-B14F-4D97-AF65-F5344CB8AC3E}">
        <p14:creationId xmlns:p14="http://schemas.microsoft.com/office/powerpoint/2010/main" val="2917454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ABEC0E-2485-1FEB-EFA1-22326929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Hva er nytt for søker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F6E401-B0F3-CD89-450D-7337A4D79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3" y="1748367"/>
            <a:ext cx="5335675" cy="4551635"/>
          </a:xfrm>
        </p:spPr>
        <p:txBody>
          <a:bodyPr/>
          <a:lstStyle/>
          <a:p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søker</a:t>
            </a:r>
            <a:r>
              <a:rPr lang="en-US" dirty="0"/>
              <a:t> logger inn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ordningssiden</a:t>
            </a:r>
            <a:r>
              <a:rPr lang="en-US" dirty="0"/>
              <a:t>, </a:t>
            </a:r>
            <a:r>
              <a:rPr lang="en-US" dirty="0" err="1"/>
              <a:t>vil</a:t>
            </a:r>
            <a:r>
              <a:rPr lang="en-US" dirty="0"/>
              <a:t> alle </a:t>
            </a:r>
            <a:r>
              <a:rPr lang="en-US" dirty="0" err="1"/>
              <a:t>tidligere</a:t>
            </a:r>
            <a:r>
              <a:rPr lang="en-US" dirty="0"/>
              <a:t> </a:t>
            </a:r>
            <a:r>
              <a:rPr lang="en-US" dirty="0" err="1"/>
              <a:t>innsendte</a:t>
            </a:r>
            <a:r>
              <a:rPr lang="en-US" dirty="0"/>
              <a:t> saker </a:t>
            </a:r>
            <a:r>
              <a:rPr lang="en-US" dirty="0" err="1"/>
              <a:t>fremstå</a:t>
            </a:r>
            <a:r>
              <a:rPr lang="en-US" dirty="0"/>
              <a:t> </a:t>
            </a:r>
            <a:r>
              <a:rPr lang="en-US" dirty="0" err="1"/>
              <a:t>uendret</a:t>
            </a:r>
            <a:endParaRPr lang="en-US" dirty="0"/>
          </a:p>
          <a:p>
            <a:pPr lvl="1"/>
            <a:r>
              <a:rPr lang="en-US" dirty="0"/>
              <a:t>De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registrere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utbetalingsanmodning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innsendt</a:t>
            </a:r>
            <a:r>
              <a:rPr lang="en-US" dirty="0"/>
              <a:t> </a:t>
            </a:r>
            <a:r>
              <a:rPr lang="en-US" dirty="0" err="1"/>
              <a:t>sak</a:t>
            </a:r>
            <a:endParaRPr lang="en-US" dirty="0"/>
          </a:p>
          <a:p>
            <a:pPr lvl="1"/>
            <a:r>
              <a:rPr lang="en-US" dirty="0"/>
              <a:t>De </a:t>
            </a:r>
            <a:r>
              <a:rPr lang="en-US" dirty="0" err="1"/>
              <a:t>finner</a:t>
            </a:r>
            <a:r>
              <a:rPr lang="en-US" dirty="0"/>
              <a:t> alle </a:t>
            </a:r>
            <a:r>
              <a:rPr lang="en-US" dirty="0" err="1"/>
              <a:t>dokumentene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saken</a:t>
            </a:r>
            <a:endParaRPr lang="en-US" dirty="0"/>
          </a:p>
          <a:p>
            <a:pPr lvl="1"/>
            <a:r>
              <a:rPr lang="en-US" dirty="0"/>
              <a:t>De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ettersende</a:t>
            </a:r>
            <a:r>
              <a:rPr lang="en-US" dirty="0"/>
              <a:t> documenter</a:t>
            </a:r>
          </a:p>
          <a:p>
            <a:pPr lvl="1"/>
            <a:r>
              <a:rPr lang="en-US" dirty="0"/>
              <a:t>De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endre</a:t>
            </a:r>
            <a:r>
              <a:rPr lang="en-US" dirty="0"/>
              <a:t> </a:t>
            </a:r>
            <a:r>
              <a:rPr lang="en-US" dirty="0" err="1"/>
              <a:t>kontaktinformasjon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A8DA628-077F-AFA6-2776-C47B8008A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8367"/>
            <a:ext cx="5755807" cy="37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97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73FC0-E6F4-7A3E-064B-E7A1E45DD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1DDEC4-BA37-E402-E5F4-AEEEAE0B3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99" y="1748367"/>
            <a:ext cx="11081167" cy="4551635"/>
          </a:xfrm>
        </p:spPr>
        <p:txBody>
          <a:bodyPr>
            <a:normAutofit/>
          </a:bodyPr>
          <a:lstStyle/>
          <a:p>
            <a:r>
              <a:rPr lang="nb-NO" dirty="0"/>
              <a:t>Kontrollen som hindret innsending av søknad når søker svarte «Nei» på både «tidligere drenert» og «tidligere planert» er fjernet</a:t>
            </a:r>
          </a:p>
          <a:p>
            <a:r>
              <a:rPr lang="nb-NO" dirty="0"/>
              <a:t>Skjemaet har nå flere seksjoner og bygges opp dynamisk – mer brukervennlig og enklere å fylle ut skjemaet</a:t>
            </a:r>
          </a:p>
          <a:p>
            <a:r>
              <a:rPr lang="nb-NO" dirty="0"/>
              <a:t>Vedlegg kan lastes opp i kontekst, slik at dokumenter knyttes til relevant informasjon</a:t>
            </a:r>
          </a:p>
          <a:p>
            <a:r>
              <a:rPr lang="nb-NO" dirty="0"/>
              <a:t>Søker registrer nå prosjekttittel selv. Tidligere ble tittel automatisk satt med følgende navngiving:</a:t>
            </a:r>
            <a:br>
              <a:rPr lang="nb-NO" sz="1800" dirty="0"/>
            </a:br>
            <a:endParaRPr lang="nb-NO" sz="18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A0F9B2-2B83-C17A-DFD5-7AC14A1B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56388"/>
            <a:ext cx="11062712" cy="986612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Endringer i søknadsskjemaet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C40DCCF-8C31-EF66-B9C4-776FF6E9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45" y="5203550"/>
            <a:ext cx="4326818" cy="5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75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ECBB3BE-7660-F1EC-D6F6-9AE634B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seksjoner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4F3F3FD-183B-181F-7245-91C3384E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29" y="1560494"/>
            <a:ext cx="3325697" cy="50588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Tidligere skjema</a:t>
            </a:r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5942A9E-3BED-2EC7-E58E-4D72CBEB18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18197" y="1402769"/>
            <a:ext cx="4668515" cy="59171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Nytt skjema</a:t>
            </a: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320A573-0CA9-C5A9-4362-8211504EA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0" y="2173378"/>
            <a:ext cx="3407226" cy="283538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94B6CFE-67D8-2AAC-E369-C25ADE36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197" y="1813436"/>
            <a:ext cx="2929650" cy="4666230"/>
          </a:xfrm>
          <a:prstGeom prst="rect">
            <a:avLst/>
          </a:prstGeom>
        </p:spPr>
      </p:pic>
      <p:sp>
        <p:nvSpPr>
          <p:cNvPr id="11" name="Pil: høyre 10">
            <a:extLst>
              <a:ext uri="{FF2B5EF4-FFF2-40B4-BE49-F238E27FC236}">
                <a16:creationId xmlns:a16="http://schemas.microsoft.com/office/drawing/2014/main" id="{9228ED97-BFD5-5027-8843-61F72F222D4F}"/>
              </a:ext>
            </a:extLst>
          </p:cNvPr>
          <p:cNvSpPr/>
          <p:nvPr/>
        </p:nvSpPr>
        <p:spPr>
          <a:xfrm>
            <a:off x="5279332" y="2679522"/>
            <a:ext cx="380586" cy="247202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661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EC0B6C38-3AA2-7F74-0A95-6349D71333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C2BA782-C5FF-3D3E-5ADE-5EBA7E61E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er nytt - saksbehandlerskjema</a:t>
            </a:r>
          </a:p>
        </p:txBody>
      </p:sp>
    </p:spTree>
    <p:extLst>
      <p:ext uri="{BB962C8B-B14F-4D97-AF65-F5344CB8AC3E}">
        <p14:creationId xmlns:p14="http://schemas.microsoft.com/office/powerpoint/2010/main" val="3908707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45B194-26D9-2580-1A7F-292A696D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nytt for saksbehandler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1189EF-EB2A-4320-2948-B9CDB3F9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saker sendt inn og behandlet før 31.12.2025 er innholdet fra endringsikoner flyttet til tekstbokser</a:t>
            </a:r>
          </a:p>
          <a:p>
            <a:r>
              <a:rPr lang="nb-NO" dirty="0"/>
              <a:t>Tekstbokser for begrunnelse vises </a:t>
            </a:r>
            <a:r>
              <a:rPr lang="nb-NO" u="sng" dirty="0"/>
              <a:t>alltid,</a:t>
            </a:r>
            <a:r>
              <a:rPr lang="nb-NO" dirty="0"/>
              <a:t> men er valgfrie</a:t>
            </a:r>
          </a:p>
          <a:p>
            <a:r>
              <a:rPr lang="nb-NO" dirty="0"/>
              <a:t>Tekstboksinnhold tas ikke med i vedtaksbrevene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129917-458B-8D7F-1E81-96B708643CC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Beregningsseksjonen vises alltid</a:t>
            </a:r>
          </a:p>
          <a:p>
            <a:r>
              <a:rPr lang="nb-NO" dirty="0"/>
              <a:t>Skjemaet har flere seksjoner og bygges opp dynamisk – mer brukervennlig og enklere å saksbehandle</a:t>
            </a:r>
          </a:p>
          <a:p>
            <a:r>
              <a:rPr lang="nb-NO" dirty="0"/>
              <a:t>De ulike skjema-versjonene er nå navngitt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6484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A8651D-9299-4850-FB51-333A9D91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Navngiving av skjemaene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3EE750C-2053-5DF4-3FE9-C143E28F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895" y="1903254"/>
            <a:ext cx="5367966" cy="53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ADEA53E-564A-1011-1C05-1054D9E58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9" y="3341104"/>
            <a:ext cx="8462790" cy="479672"/>
          </a:xfrm>
          <a:prstGeom prst="rect">
            <a:avLst/>
          </a:prstGeom>
        </p:spPr>
      </p:pic>
      <p:sp>
        <p:nvSpPr>
          <p:cNvPr id="11" name="Pil: ned 10">
            <a:extLst>
              <a:ext uri="{FF2B5EF4-FFF2-40B4-BE49-F238E27FC236}">
                <a16:creationId xmlns:a16="http://schemas.microsoft.com/office/drawing/2014/main" id="{B7900F36-A35A-E12E-75C0-99AA72EDFCD2}"/>
              </a:ext>
            </a:extLst>
          </p:cNvPr>
          <p:cNvSpPr/>
          <p:nvPr/>
        </p:nvSpPr>
        <p:spPr>
          <a:xfrm>
            <a:off x="3673641" y="2692261"/>
            <a:ext cx="2654969" cy="31282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Bildeforklaring: linje 11">
            <a:extLst>
              <a:ext uri="{FF2B5EF4-FFF2-40B4-BE49-F238E27FC236}">
                <a16:creationId xmlns:a16="http://schemas.microsoft.com/office/drawing/2014/main" id="{68B008E8-E292-14CC-5A0E-49C258213135}"/>
              </a:ext>
            </a:extLst>
          </p:cNvPr>
          <p:cNvSpPr/>
          <p:nvPr/>
        </p:nvSpPr>
        <p:spPr>
          <a:xfrm>
            <a:off x="4392286" y="4283013"/>
            <a:ext cx="2265188" cy="436119"/>
          </a:xfrm>
          <a:prstGeom prst="borderCallout1">
            <a:avLst>
              <a:gd name="adj1" fmla="val 462"/>
              <a:gd name="adj2" fmla="val 50888"/>
              <a:gd name="adj3" fmla="val -137362"/>
              <a:gd name="adj4" fmla="val 5877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Navnet på skjemaet</a:t>
            </a:r>
          </a:p>
        </p:txBody>
      </p:sp>
    </p:spTree>
    <p:extLst>
      <p:ext uri="{BB962C8B-B14F-4D97-AF65-F5344CB8AC3E}">
        <p14:creationId xmlns:p14="http://schemas.microsoft.com/office/powerpoint/2010/main" val="2775303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D67BB-A080-E9ED-C544-1112FEAD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hvordan kommentarer er blitt flyttet inn i ny løsning</a:t>
            </a:r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9E27CE28-F2E8-CF77-AC99-238FD13C7316}"/>
              </a:ext>
            </a:extLst>
          </p:cNvPr>
          <p:cNvSpPr/>
          <p:nvPr/>
        </p:nvSpPr>
        <p:spPr>
          <a:xfrm>
            <a:off x="5816058" y="2424658"/>
            <a:ext cx="339298" cy="280219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Bildeforklaring: linje 18">
            <a:extLst>
              <a:ext uri="{FF2B5EF4-FFF2-40B4-BE49-F238E27FC236}">
                <a16:creationId xmlns:a16="http://schemas.microsoft.com/office/drawing/2014/main" id="{242CC49F-6BFB-772E-EA80-CA5B0C5D2C06}"/>
              </a:ext>
            </a:extLst>
          </p:cNvPr>
          <p:cNvSpPr/>
          <p:nvPr/>
        </p:nvSpPr>
        <p:spPr>
          <a:xfrm>
            <a:off x="5039213" y="6098129"/>
            <a:ext cx="1698902" cy="436119"/>
          </a:xfrm>
          <a:prstGeom prst="borderCallout1">
            <a:avLst>
              <a:gd name="adj1" fmla="val 41647"/>
              <a:gd name="adj2" fmla="val 101676"/>
              <a:gd name="adj3" fmla="val 44948"/>
              <a:gd name="adj4" fmla="val 1282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Kommentarfelt for å begrunne endringer</a:t>
            </a:r>
          </a:p>
        </p:txBody>
      </p:sp>
      <p:sp>
        <p:nvSpPr>
          <p:cNvPr id="20" name="Bildeforklaring: linje 19">
            <a:extLst>
              <a:ext uri="{FF2B5EF4-FFF2-40B4-BE49-F238E27FC236}">
                <a16:creationId xmlns:a16="http://schemas.microsoft.com/office/drawing/2014/main" id="{04BEF784-2023-9410-AF65-1E79BE122087}"/>
              </a:ext>
            </a:extLst>
          </p:cNvPr>
          <p:cNvSpPr/>
          <p:nvPr/>
        </p:nvSpPr>
        <p:spPr>
          <a:xfrm>
            <a:off x="4780776" y="1631148"/>
            <a:ext cx="1290216" cy="436119"/>
          </a:xfrm>
          <a:prstGeom prst="borderCallout1">
            <a:avLst>
              <a:gd name="adj1" fmla="val 47263"/>
              <a:gd name="adj2" fmla="val -1164"/>
              <a:gd name="adj3" fmla="val 168502"/>
              <a:gd name="adj4" fmla="val -3756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Endringsikon</a:t>
            </a: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E1FADDCA-EF33-7A13-4C54-23AE5490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79" y="2315022"/>
            <a:ext cx="3166408" cy="3021467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295ECA49-A360-1E0B-853A-66C3F5B7A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788" y="1273629"/>
            <a:ext cx="3360134" cy="52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ndbruksdirektoratet_PPT">
  <a:themeElements>
    <a:clrScheme name="12">
      <a:dk1>
        <a:srgbClr val="000000"/>
      </a:dk1>
      <a:lt1>
        <a:srgbClr val="FFFFFF"/>
      </a:lt1>
      <a:dk2>
        <a:srgbClr val="53351D"/>
      </a:dk2>
      <a:lt2>
        <a:srgbClr val="E7E6E6"/>
      </a:lt2>
      <a:accent1>
        <a:srgbClr val="00AED6"/>
      </a:accent1>
      <a:accent2>
        <a:srgbClr val="D2252F"/>
      </a:accent2>
      <a:accent3>
        <a:srgbClr val="48773A"/>
      </a:accent3>
      <a:accent4>
        <a:srgbClr val="FF661F"/>
      </a:accent4>
      <a:accent5>
        <a:srgbClr val="7CCCBD"/>
      </a:accent5>
      <a:accent6>
        <a:srgbClr val="FFB81C"/>
      </a:accent6>
      <a:hlink>
        <a:srgbClr val="00AED6"/>
      </a:hlink>
      <a:folHlink>
        <a:srgbClr val="6A2F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farger 2022" id="{26E9A359-0CAE-4E3D-8EA8-EE0DE457AD32}" vid="{B1B390B4-E724-4925-BA24-759485E4613A}"/>
    </a:ext>
  </a:extLst>
</a:theme>
</file>

<file path=ppt/theme/theme2.xml><?xml version="1.0" encoding="utf-8"?>
<a:theme xmlns:a="http://schemas.openxmlformats.org/drawingml/2006/main" name="Office-tema">
  <a:themeElements>
    <a:clrScheme name="Ldir">
      <a:dk1>
        <a:srgbClr val="000000"/>
      </a:dk1>
      <a:lt1>
        <a:srgbClr val="FFFFFF"/>
      </a:lt1>
      <a:dk2>
        <a:srgbClr val="53351D"/>
      </a:dk2>
      <a:lt2>
        <a:srgbClr val="E7E6E6"/>
      </a:lt2>
      <a:accent1>
        <a:srgbClr val="00AED6"/>
      </a:accent1>
      <a:accent2>
        <a:srgbClr val="D2252F"/>
      </a:accent2>
      <a:accent3>
        <a:srgbClr val="48773A"/>
      </a:accent3>
      <a:accent4>
        <a:srgbClr val="FF661F"/>
      </a:accent4>
      <a:accent5>
        <a:srgbClr val="6DCEB2"/>
      </a:accent5>
      <a:accent6>
        <a:srgbClr val="FFB81C"/>
      </a:accent6>
      <a:hlink>
        <a:srgbClr val="00AED6"/>
      </a:hlink>
      <a:folHlink>
        <a:srgbClr val="6A2F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Ldir">
      <a:dk1>
        <a:srgbClr val="000000"/>
      </a:dk1>
      <a:lt1>
        <a:srgbClr val="FFFFFF"/>
      </a:lt1>
      <a:dk2>
        <a:srgbClr val="53351D"/>
      </a:dk2>
      <a:lt2>
        <a:srgbClr val="E7E6E6"/>
      </a:lt2>
      <a:accent1>
        <a:srgbClr val="00AED6"/>
      </a:accent1>
      <a:accent2>
        <a:srgbClr val="D2252F"/>
      </a:accent2>
      <a:accent3>
        <a:srgbClr val="48773A"/>
      </a:accent3>
      <a:accent4>
        <a:srgbClr val="FF661F"/>
      </a:accent4>
      <a:accent5>
        <a:srgbClr val="6DCEB2"/>
      </a:accent5>
      <a:accent6>
        <a:srgbClr val="FFB81C"/>
      </a:accent6>
      <a:hlink>
        <a:srgbClr val="00AED6"/>
      </a:hlink>
      <a:folHlink>
        <a:srgbClr val="6A2F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A4AB915F6494DAFE2781B88BFF079" ma:contentTypeVersion="20" ma:contentTypeDescription="Create a new document." ma:contentTypeScope="" ma:versionID="9807a7c3e6d8f8c1214430729e734efd">
  <xsd:schema xmlns:xsd="http://www.w3.org/2001/XMLSchema" xmlns:xs="http://www.w3.org/2001/XMLSchema" xmlns:p="http://schemas.microsoft.com/office/2006/metadata/properties" xmlns:ns2="6c881f27-fd33-4e2d-be45-863778172337" xmlns:ns3="8c6bf7b4-1402-45b4-a801-d44f148127fd" targetNamespace="http://schemas.microsoft.com/office/2006/metadata/properties" ma:root="true" ma:fieldsID="c5c1b5b87e58df0fe319e59adda854ae" ns2:_="" ns3:_="">
    <xsd:import namespace="6c881f27-fd33-4e2d-be45-863778172337"/>
    <xsd:import namespace="8c6bf7b4-1402-45b4-a801-d44f148127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Visesp_x00e5_hjemmesiden" minOccurs="0"/>
                <xsd:element ref="ns2:Datoogklokkeslet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81f27-fd33-4e2d-be45-863778172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66604e5-85fc-4cf3-94b4-3dc3f98deb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Visesp_x00e5_hjemmesiden" ma:index="26" nillable="true" ma:displayName="Vises på hjemmesiden" ma:default="0" ma:format="Dropdown" ma:internalName="Visesp_x00e5_hjemmesiden">
      <xsd:simpleType>
        <xsd:restriction base="dms:Boolean"/>
      </xsd:simpleType>
    </xsd:element>
    <xsd:element name="Datoogklokkeslett" ma:index="27" nillable="true" ma:displayName="Dato og klokkeslett" ma:format="DateOnly" ma:internalName="Datoogklokkeslett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bf7b4-1402-45b4-a801-d44f148127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53dd55-853e-430d-9b52-39afd2f8e2f6}" ma:internalName="TaxCatchAll" ma:showField="CatchAllData" ma:web="8c6bf7b4-1402-45b4-a801-d44f148127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6bf7b4-1402-45b4-a801-d44f148127fd" xsi:nil="true"/>
    <lcf76f155ced4ddcb4097134ff3c332f xmlns="6c881f27-fd33-4e2d-be45-863778172337">
      <Terms xmlns="http://schemas.microsoft.com/office/infopath/2007/PartnerControls"/>
    </lcf76f155ced4ddcb4097134ff3c332f>
    <Visesp_x00e5_hjemmesiden xmlns="6c881f27-fd33-4e2d-be45-863778172337">false</Visesp_x00e5_hjemmesiden>
    <Datoogklokkeslett xmlns="6c881f27-fd33-4e2d-be45-8637781723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1DCA3C-AA4A-49E5-91E0-28DB3BEE79AC}">
  <ds:schemaRefs>
    <ds:schemaRef ds:uri="6c881f27-fd33-4e2d-be45-863778172337"/>
    <ds:schemaRef ds:uri="8c6bf7b4-1402-45b4-a801-d44f148127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F57A85-CBD7-4989-96A4-3946FF0475D6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c881f27-fd33-4e2d-be45-863778172337"/>
    <ds:schemaRef ds:uri="http://schemas.microsoft.com/office/infopath/2007/PartnerControls"/>
    <ds:schemaRef ds:uri="http://schemas.microsoft.com/office/2006/documentManagement/types"/>
    <ds:schemaRef ds:uri="8c6bf7b4-1402-45b4-a801-d44f148127fd"/>
  </ds:schemaRefs>
</ds:datastoreItem>
</file>

<file path=customXml/itemProps3.xml><?xml version="1.0" encoding="utf-8"?>
<ds:datastoreItem xmlns:ds="http://schemas.openxmlformats.org/officeDocument/2006/customXml" ds:itemID="{3B09F509-6930-4ECC-B13B-379054DF20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farger 2022</Template>
  <TotalTime>2744</TotalTime>
  <Words>396</Words>
  <Application>Microsoft Office PowerPoint</Application>
  <PresentationFormat>Widescreen</PresentationFormat>
  <Paragraphs>60</Paragraphs>
  <Slides>15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Landbruksdirektoratet_PPT</vt:lpstr>
      <vt:lpstr>Nytt søknads- og saksbehandlerskjema</vt:lpstr>
      <vt:lpstr>Hva er nytt?</vt:lpstr>
      <vt:lpstr>Hva er nytt for søker</vt:lpstr>
      <vt:lpstr>Endringer i søknadsskjemaet</vt:lpstr>
      <vt:lpstr>Flere seksjoner</vt:lpstr>
      <vt:lpstr>Hva er nytt - saksbehandlerskjema</vt:lpstr>
      <vt:lpstr>Hva er nytt for saksbehandler</vt:lpstr>
      <vt:lpstr>Navngiving av skjemaene</vt:lpstr>
      <vt:lpstr>Eksempel på hvordan kommentarer er blitt flyttet inn i ny løsning</vt:lpstr>
      <vt:lpstr>Endringer i vedtaksmalen</vt:lpstr>
      <vt:lpstr>Hva er nytt – avansert søk</vt:lpstr>
      <vt:lpstr>Endringer i avansert søk</vt:lpstr>
      <vt:lpstr>Endringer på avansert søk</vt:lpstr>
      <vt:lpstr>Endringer på avansert søk</vt:lpstr>
      <vt:lpstr>Exceluttrekket – skjema ikke er valgt</vt:lpstr>
    </vt:vector>
  </TitlesOfParts>
  <Manager>Henrik.Levinsen@landbruksdirektoratet.no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 Stuberg</dc:creator>
  <dc:description/>
  <cp:lastModifiedBy>Alice Fevang</cp:lastModifiedBy>
  <cp:revision>1</cp:revision>
  <cp:lastPrinted>2020-03-05T11:37:41Z</cp:lastPrinted>
  <dcterms:created xsi:type="dcterms:W3CDTF">2025-10-08T05:47:58Z</dcterms:created>
  <dcterms:modified xsi:type="dcterms:W3CDTF">2025-12-12T09:00:00Z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MSIP_Label_8343bc6b-78ae-4b9d-a40b-9c2c6108349b_Enabled">
    <vt:lpwstr>true</vt:lpwstr>
  </property>
  <property fmtid="{D5CDD505-2E9C-101B-9397-08002B2CF9AE}" pid="4" name="MSIP_Label_8343bc6b-78ae-4b9d-a40b-9c2c6108349b_SetDate">
    <vt:lpwstr>2022-03-18T08:31:46Z</vt:lpwstr>
  </property>
  <property fmtid="{D5CDD505-2E9C-101B-9397-08002B2CF9AE}" pid="5" name="MSIP_Label_8343bc6b-78ae-4b9d-a40b-9c2c6108349b_Method">
    <vt:lpwstr>Privileged</vt:lpwstr>
  </property>
  <property fmtid="{D5CDD505-2E9C-101B-9397-08002B2CF9AE}" pid="6" name="MSIP_Label_8343bc6b-78ae-4b9d-a40b-9c2c6108349b_Name">
    <vt:lpwstr>Internt</vt:lpwstr>
  </property>
  <property fmtid="{D5CDD505-2E9C-101B-9397-08002B2CF9AE}" pid="7" name="MSIP_Label_8343bc6b-78ae-4b9d-a40b-9c2c6108349b_SiteId">
    <vt:lpwstr>a9557e97-5ded-4b65-ac17-8d717d81e328</vt:lpwstr>
  </property>
  <property fmtid="{D5CDD505-2E9C-101B-9397-08002B2CF9AE}" pid="8" name="MSIP_Label_8343bc6b-78ae-4b9d-a40b-9c2c6108349b_ActionId">
    <vt:lpwstr>346e5f7f-130b-4f79-94c6-a8366f29f1f4</vt:lpwstr>
  </property>
  <property fmtid="{D5CDD505-2E9C-101B-9397-08002B2CF9AE}" pid="9" name="MSIP_Label_8343bc6b-78ae-4b9d-a40b-9c2c6108349b_ContentBits">
    <vt:lpwstr>1</vt:lpwstr>
  </property>
  <property fmtid="{D5CDD505-2E9C-101B-9397-08002B2CF9AE}" pid="10" name="ClassificationContentMarkingHeaderLocations">
    <vt:lpwstr>Landbruksdirektoratet_PPT:7</vt:lpwstr>
  </property>
  <property fmtid="{D5CDD505-2E9C-101B-9397-08002B2CF9AE}" pid="11" name="ClassificationContentMarkingHeaderText">
    <vt:lpwstr>Intern informasjon</vt:lpwstr>
  </property>
  <property fmtid="{D5CDD505-2E9C-101B-9397-08002B2CF9AE}" pid="12" name="ContentTypeId">
    <vt:lpwstr>0x0101000CDA4AB915F6494DAFE2781B88BFF079</vt:lpwstr>
  </property>
  <property fmtid="{D5CDD505-2E9C-101B-9397-08002B2CF9AE}" pid="13" name="MediaServiceImageTags">
    <vt:lpwstr/>
  </property>
</Properties>
</file>