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6"/>
  </p:notesMasterIdLst>
  <p:sldIdLst>
    <p:sldId id="256" r:id="rId2"/>
    <p:sldId id="257" r:id="rId3"/>
    <p:sldId id="269" r:id="rId4"/>
    <p:sldId id="268" r:id="rId5"/>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 inndeling" id="{1EDD7A3C-363C-471E-8DF9-429C993BB78C}">
          <p14:sldIdLst>
            <p14:sldId id="256"/>
            <p14:sldId id="257"/>
            <p14:sldId id="269"/>
            <p14:sldId id="268"/>
          </p14:sldIdLst>
        </p14:section>
        <p14:section name="Inndeling uten navn" id="{4EDA6108-3C12-4E25-AA3D-D63E0E4DEBC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159A20-A2F2-4F45-B762-C7E89C81A734}" v="20" dt="2023-11-16T17:12:06.043"/>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2593" autoAdjust="0"/>
  </p:normalViewPr>
  <p:slideViewPr>
    <p:cSldViewPr snapToGrid="0">
      <p:cViewPr varScale="1">
        <p:scale>
          <a:sx n="118" d="100"/>
          <a:sy n="118" d="100"/>
        </p:scale>
        <p:origin x="328"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24" Type="http://schemas.microsoft.com/office/2015/10/relationships/revisionInfo" Target="revisionInfo.xml"/><Relationship Id="rId5" Type="http://schemas.openxmlformats.org/officeDocument/2006/relationships/slide" Target="slides/slide4.xml"/><Relationship Id="rId23" Type="http://schemas.microsoft.com/office/2016/11/relationships/changesInfo" Target="changesInfos/changesInfo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n Børve" userId="c628d712-e21c-4bb0-9652-846b7287f820" providerId="ADAL" clId="{76159A20-A2F2-4F45-B762-C7E89C81A734}"/>
    <pc:docChg chg="undo custSel addSld delSld modSld sldOrd modSection">
      <pc:chgData name="Elin Børve" userId="c628d712-e21c-4bb0-9652-846b7287f820" providerId="ADAL" clId="{76159A20-A2F2-4F45-B762-C7E89C81A734}" dt="2023-11-16T17:12:57.579" v="810" actId="2696"/>
      <pc:docMkLst>
        <pc:docMk/>
      </pc:docMkLst>
      <pc:sldChg chg="modSp mod">
        <pc:chgData name="Elin Børve" userId="c628d712-e21c-4bb0-9652-846b7287f820" providerId="ADAL" clId="{76159A20-A2F2-4F45-B762-C7E89C81A734}" dt="2023-11-16T16:43:09.870" v="266" actId="20577"/>
        <pc:sldMkLst>
          <pc:docMk/>
          <pc:sldMk cId="332112783" sldId="257"/>
        </pc:sldMkLst>
        <pc:spChg chg="mod">
          <ac:chgData name="Elin Børve" userId="c628d712-e21c-4bb0-9652-846b7287f820" providerId="ADAL" clId="{76159A20-A2F2-4F45-B762-C7E89C81A734}" dt="2023-11-16T16:40:35.392" v="67" actId="20577"/>
          <ac:spMkLst>
            <pc:docMk/>
            <pc:sldMk cId="332112783" sldId="257"/>
            <ac:spMk id="2" creationId="{3A57BAD1-ACAB-C3F0-4D5B-65422A2ACADA}"/>
          </ac:spMkLst>
        </pc:spChg>
        <pc:spChg chg="mod">
          <ac:chgData name="Elin Børve" userId="c628d712-e21c-4bb0-9652-846b7287f820" providerId="ADAL" clId="{76159A20-A2F2-4F45-B762-C7E89C81A734}" dt="2023-11-16T16:43:09.870" v="266" actId="20577"/>
          <ac:spMkLst>
            <pc:docMk/>
            <pc:sldMk cId="332112783" sldId="257"/>
            <ac:spMk id="3" creationId="{6F87B1A8-B03F-503C-5D7B-1E615D12526F}"/>
          </ac:spMkLst>
        </pc:spChg>
      </pc:sldChg>
      <pc:sldChg chg="modSp mod">
        <pc:chgData name="Elin Børve" userId="c628d712-e21c-4bb0-9652-846b7287f820" providerId="ADAL" clId="{76159A20-A2F2-4F45-B762-C7E89C81A734}" dt="2023-11-16T16:42:40.391" v="216" actId="20577"/>
        <pc:sldMkLst>
          <pc:docMk/>
          <pc:sldMk cId="2758031436" sldId="258"/>
        </pc:sldMkLst>
        <pc:spChg chg="mod">
          <ac:chgData name="Elin Børve" userId="c628d712-e21c-4bb0-9652-846b7287f820" providerId="ADAL" clId="{76159A20-A2F2-4F45-B762-C7E89C81A734}" dt="2023-11-16T16:42:40.391" v="216" actId="20577"/>
          <ac:spMkLst>
            <pc:docMk/>
            <pc:sldMk cId="2758031436" sldId="258"/>
            <ac:spMk id="2" creationId="{8ABFC982-768D-61A1-1BB3-6E9A5785C3CB}"/>
          </ac:spMkLst>
        </pc:spChg>
        <pc:spChg chg="mod">
          <ac:chgData name="Elin Børve" userId="c628d712-e21c-4bb0-9652-846b7287f820" providerId="ADAL" clId="{76159A20-A2F2-4F45-B762-C7E89C81A734}" dt="2023-11-16T16:41:49.219" v="171" actId="20577"/>
          <ac:spMkLst>
            <pc:docMk/>
            <pc:sldMk cId="2758031436" sldId="258"/>
            <ac:spMk id="3" creationId="{C519E7B2-85E5-ADE1-682D-E5CABB9BD43F}"/>
          </ac:spMkLst>
        </pc:spChg>
      </pc:sldChg>
      <pc:sldChg chg="modSp mod">
        <pc:chgData name="Elin Børve" userId="c628d712-e21c-4bb0-9652-846b7287f820" providerId="ADAL" clId="{76159A20-A2F2-4F45-B762-C7E89C81A734}" dt="2023-11-16T16:42:06.915" v="205" actId="13926"/>
        <pc:sldMkLst>
          <pc:docMk/>
          <pc:sldMk cId="2697690803" sldId="259"/>
        </pc:sldMkLst>
        <pc:spChg chg="mod">
          <ac:chgData name="Elin Børve" userId="c628d712-e21c-4bb0-9652-846b7287f820" providerId="ADAL" clId="{76159A20-A2F2-4F45-B762-C7E89C81A734}" dt="2023-11-16T16:42:06.915" v="205" actId="13926"/>
          <ac:spMkLst>
            <pc:docMk/>
            <pc:sldMk cId="2697690803" sldId="259"/>
            <ac:spMk id="3" creationId="{04522B10-F5F2-9C5A-2A08-485D557A5973}"/>
          </ac:spMkLst>
        </pc:spChg>
      </pc:sldChg>
      <pc:sldChg chg="modSp mod">
        <pc:chgData name="Elin Børve" userId="c628d712-e21c-4bb0-9652-846b7287f820" providerId="ADAL" clId="{76159A20-A2F2-4F45-B762-C7E89C81A734}" dt="2023-11-16T16:46:42.307" v="419" actId="20577"/>
        <pc:sldMkLst>
          <pc:docMk/>
          <pc:sldMk cId="1304783966" sldId="260"/>
        </pc:sldMkLst>
        <pc:spChg chg="mod">
          <ac:chgData name="Elin Børve" userId="c628d712-e21c-4bb0-9652-846b7287f820" providerId="ADAL" clId="{76159A20-A2F2-4F45-B762-C7E89C81A734}" dt="2023-11-16T16:46:38.318" v="418" actId="6549"/>
          <ac:spMkLst>
            <pc:docMk/>
            <pc:sldMk cId="1304783966" sldId="260"/>
            <ac:spMk id="2" creationId="{2776BC2A-B372-9BB4-F105-A30A23E33CC7}"/>
          </ac:spMkLst>
        </pc:spChg>
        <pc:spChg chg="mod">
          <ac:chgData name="Elin Børve" userId="c628d712-e21c-4bb0-9652-846b7287f820" providerId="ADAL" clId="{76159A20-A2F2-4F45-B762-C7E89C81A734}" dt="2023-11-16T16:46:42.307" v="419" actId="20577"/>
          <ac:spMkLst>
            <pc:docMk/>
            <pc:sldMk cId="1304783966" sldId="260"/>
            <ac:spMk id="3" creationId="{450BD517-0166-4365-6BC0-06508190FA66}"/>
          </ac:spMkLst>
        </pc:spChg>
      </pc:sldChg>
      <pc:sldChg chg="modSp mod ord">
        <pc:chgData name="Elin Børve" userId="c628d712-e21c-4bb0-9652-846b7287f820" providerId="ADAL" clId="{76159A20-A2F2-4F45-B762-C7E89C81A734}" dt="2023-11-16T16:48:21.681" v="446" actId="20577"/>
        <pc:sldMkLst>
          <pc:docMk/>
          <pc:sldMk cId="2055319987" sldId="261"/>
        </pc:sldMkLst>
        <pc:spChg chg="mod">
          <ac:chgData name="Elin Børve" userId="c628d712-e21c-4bb0-9652-846b7287f820" providerId="ADAL" clId="{76159A20-A2F2-4F45-B762-C7E89C81A734}" dt="2023-11-16T16:48:21.681" v="446" actId="20577"/>
          <ac:spMkLst>
            <pc:docMk/>
            <pc:sldMk cId="2055319987" sldId="261"/>
            <ac:spMk id="2" creationId="{F93D1A9D-27AA-3601-1C74-89E8F3064F77}"/>
          </ac:spMkLst>
        </pc:spChg>
        <pc:spChg chg="mod">
          <ac:chgData name="Elin Børve" userId="c628d712-e21c-4bb0-9652-846b7287f820" providerId="ADAL" clId="{76159A20-A2F2-4F45-B762-C7E89C81A734}" dt="2023-11-16T16:48:00.423" v="441" actId="20577"/>
          <ac:spMkLst>
            <pc:docMk/>
            <pc:sldMk cId="2055319987" sldId="261"/>
            <ac:spMk id="3" creationId="{BE10EA88-E8A5-3B25-8853-C3D2B136987F}"/>
          </ac:spMkLst>
        </pc:spChg>
      </pc:sldChg>
      <pc:sldChg chg="addSp delSp modSp mod setBg">
        <pc:chgData name="Elin Børve" userId="c628d712-e21c-4bb0-9652-846b7287f820" providerId="ADAL" clId="{76159A20-A2F2-4F45-B762-C7E89C81A734}" dt="2023-11-16T16:51:38.747" v="519" actId="27636"/>
        <pc:sldMkLst>
          <pc:docMk/>
          <pc:sldMk cId="2721907229" sldId="262"/>
        </pc:sldMkLst>
        <pc:spChg chg="mod">
          <ac:chgData name="Elin Børve" userId="c628d712-e21c-4bb0-9652-846b7287f820" providerId="ADAL" clId="{76159A20-A2F2-4F45-B762-C7E89C81A734}" dt="2023-11-16T16:51:38.720" v="518" actId="26606"/>
          <ac:spMkLst>
            <pc:docMk/>
            <pc:sldMk cId="2721907229" sldId="262"/>
            <ac:spMk id="2" creationId="{92417F9B-2819-BFF2-CC0B-D0AE1914D861}"/>
          </ac:spMkLst>
        </pc:spChg>
        <pc:spChg chg="del mod">
          <ac:chgData name="Elin Børve" userId="c628d712-e21c-4bb0-9652-846b7287f820" providerId="ADAL" clId="{76159A20-A2F2-4F45-B762-C7E89C81A734}" dt="2023-11-16T16:50:59.361" v="506" actId="26606"/>
          <ac:spMkLst>
            <pc:docMk/>
            <pc:sldMk cId="2721907229" sldId="262"/>
            <ac:spMk id="3" creationId="{77C3E4B4-5390-976E-B2FA-28C23B1C4D6D}"/>
          </ac:spMkLst>
        </pc:spChg>
        <pc:spChg chg="add del">
          <ac:chgData name="Elin Børve" userId="c628d712-e21c-4bb0-9652-846b7287f820" providerId="ADAL" clId="{76159A20-A2F2-4F45-B762-C7E89C81A734}" dt="2023-11-16T16:51:38.720" v="518" actId="26606"/>
          <ac:spMkLst>
            <pc:docMk/>
            <pc:sldMk cId="2721907229" sldId="262"/>
            <ac:spMk id="9" creationId="{F420BC5C-C418-4843-B04B-6918968D0982}"/>
          </ac:spMkLst>
        </pc:spChg>
        <pc:spChg chg="add del">
          <ac:chgData name="Elin Børve" userId="c628d712-e21c-4bb0-9652-846b7287f820" providerId="ADAL" clId="{76159A20-A2F2-4F45-B762-C7E89C81A734}" dt="2023-11-16T16:51:38.720" v="518" actId="26606"/>
          <ac:spMkLst>
            <pc:docMk/>
            <pc:sldMk cId="2721907229" sldId="262"/>
            <ac:spMk id="11" creationId="{92BE0106-0C20-465B-A1BE-0BAC2737B1AD}"/>
          </ac:spMkLst>
        </pc:spChg>
        <pc:spChg chg="add">
          <ac:chgData name="Elin Børve" userId="c628d712-e21c-4bb0-9652-846b7287f820" providerId="ADAL" clId="{76159A20-A2F2-4F45-B762-C7E89C81A734}" dt="2023-11-16T16:51:38.720" v="518" actId="26606"/>
          <ac:spMkLst>
            <pc:docMk/>
            <pc:sldMk cId="2721907229" sldId="262"/>
            <ac:spMk id="16" creationId="{F420BC5C-C418-4843-B04B-6918968D0982}"/>
          </ac:spMkLst>
        </pc:spChg>
        <pc:spChg chg="add">
          <ac:chgData name="Elin Børve" userId="c628d712-e21c-4bb0-9652-846b7287f820" providerId="ADAL" clId="{76159A20-A2F2-4F45-B762-C7E89C81A734}" dt="2023-11-16T16:51:38.720" v="518" actId="26606"/>
          <ac:spMkLst>
            <pc:docMk/>
            <pc:sldMk cId="2721907229" sldId="262"/>
            <ac:spMk id="18" creationId="{92BE0106-0C20-465B-A1BE-0BAC2737B1AD}"/>
          </ac:spMkLst>
        </pc:spChg>
        <pc:graphicFrameChg chg="add mod modGraphic">
          <ac:chgData name="Elin Børve" userId="c628d712-e21c-4bb0-9652-846b7287f820" providerId="ADAL" clId="{76159A20-A2F2-4F45-B762-C7E89C81A734}" dt="2023-11-16T16:51:38.747" v="519" actId="27636"/>
          <ac:graphicFrameMkLst>
            <pc:docMk/>
            <pc:sldMk cId="2721907229" sldId="262"/>
            <ac:graphicFrameMk id="5" creationId="{03A08E8B-FC04-DF66-03BE-F342A5A684C3}"/>
          </ac:graphicFrameMkLst>
        </pc:graphicFrameChg>
      </pc:sldChg>
      <pc:sldChg chg="modSp del mod">
        <pc:chgData name="Elin Børve" userId="c628d712-e21c-4bb0-9652-846b7287f820" providerId="ADAL" clId="{76159A20-A2F2-4F45-B762-C7E89C81A734}" dt="2023-11-16T17:00:44.860" v="612" actId="2696"/>
        <pc:sldMkLst>
          <pc:docMk/>
          <pc:sldMk cId="2012107996" sldId="263"/>
        </pc:sldMkLst>
        <pc:spChg chg="mod">
          <ac:chgData name="Elin Børve" userId="c628d712-e21c-4bb0-9652-846b7287f820" providerId="ADAL" clId="{76159A20-A2F2-4F45-B762-C7E89C81A734}" dt="2023-11-16T16:53:01.501" v="529" actId="27636"/>
          <ac:spMkLst>
            <pc:docMk/>
            <pc:sldMk cId="2012107996" sldId="263"/>
            <ac:spMk id="2" creationId="{FAB9223E-4CCF-D58F-8EF6-DC2A74468600}"/>
          </ac:spMkLst>
        </pc:spChg>
        <pc:spChg chg="mod">
          <ac:chgData name="Elin Børve" userId="c628d712-e21c-4bb0-9652-846b7287f820" providerId="ADAL" clId="{76159A20-A2F2-4F45-B762-C7E89C81A734}" dt="2023-11-16T16:51:55.258" v="521" actId="20577"/>
          <ac:spMkLst>
            <pc:docMk/>
            <pc:sldMk cId="2012107996" sldId="263"/>
            <ac:spMk id="3" creationId="{48C6FE4E-4955-4482-4945-DCDC41C2742A}"/>
          </ac:spMkLst>
        </pc:spChg>
      </pc:sldChg>
      <pc:sldChg chg="addSp delSp modSp mod setBg addAnim delAnim modNotesTx">
        <pc:chgData name="Elin Børve" userId="c628d712-e21c-4bb0-9652-846b7287f820" providerId="ADAL" clId="{76159A20-A2F2-4F45-B762-C7E89C81A734}" dt="2023-11-16T17:10:30.698" v="728" actId="27636"/>
        <pc:sldMkLst>
          <pc:docMk/>
          <pc:sldMk cId="1146835427" sldId="264"/>
        </pc:sldMkLst>
        <pc:spChg chg="mod">
          <ac:chgData name="Elin Børve" userId="c628d712-e21c-4bb0-9652-846b7287f820" providerId="ADAL" clId="{76159A20-A2F2-4F45-B762-C7E89C81A734}" dt="2023-11-16T17:10:30.698" v="728" actId="27636"/>
          <ac:spMkLst>
            <pc:docMk/>
            <pc:sldMk cId="1146835427" sldId="264"/>
            <ac:spMk id="2" creationId="{86965B2E-2186-D021-5983-AA2BF2526E9D}"/>
          </ac:spMkLst>
        </pc:spChg>
        <pc:spChg chg="mod">
          <ac:chgData name="Elin Børve" userId="c628d712-e21c-4bb0-9652-846b7287f820" providerId="ADAL" clId="{76159A20-A2F2-4F45-B762-C7E89C81A734}" dt="2023-11-16T17:10:30.667" v="727" actId="26606"/>
          <ac:spMkLst>
            <pc:docMk/>
            <pc:sldMk cId="1146835427" sldId="264"/>
            <ac:spMk id="3" creationId="{6148862F-307D-C1EB-4FAB-3E9D5AAD94A1}"/>
          </ac:spMkLst>
        </pc:spChg>
        <pc:spChg chg="add del">
          <ac:chgData name="Elin Børve" userId="c628d712-e21c-4bb0-9652-846b7287f820" providerId="ADAL" clId="{76159A20-A2F2-4F45-B762-C7E89C81A734}" dt="2023-11-16T17:10:00.935" v="713" actId="26606"/>
          <ac:spMkLst>
            <pc:docMk/>
            <pc:sldMk cId="1146835427" sldId="264"/>
            <ac:spMk id="9" creationId="{ADE57300-C7FF-4578-99A0-42B0295B123C}"/>
          </ac:spMkLst>
        </pc:spChg>
        <pc:spChg chg="add del">
          <ac:chgData name="Elin Børve" userId="c628d712-e21c-4bb0-9652-846b7287f820" providerId="ADAL" clId="{76159A20-A2F2-4F45-B762-C7E89C81A734}" dt="2023-11-16T17:10:12.723" v="720" actId="26606"/>
          <ac:spMkLst>
            <pc:docMk/>
            <pc:sldMk cId="1146835427" sldId="264"/>
            <ac:spMk id="10" creationId="{ADE57300-C7FF-4578-99A0-42B0295B123C}"/>
          </ac:spMkLst>
        </pc:spChg>
        <pc:spChg chg="add del">
          <ac:chgData name="Elin Børve" userId="c628d712-e21c-4bb0-9652-846b7287f820" providerId="ADAL" clId="{76159A20-A2F2-4F45-B762-C7E89C81A734}" dt="2023-11-16T17:10:00.935" v="713" actId="26606"/>
          <ac:spMkLst>
            <pc:docMk/>
            <pc:sldMk cId="1146835427" sldId="264"/>
            <ac:spMk id="11" creationId="{F3FF94B3-6D3E-44FE-BB02-A9027C0003C7}"/>
          </ac:spMkLst>
        </pc:spChg>
        <pc:spChg chg="add del">
          <ac:chgData name="Elin Børve" userId="c628d712-e21c-4bb0-9652-846b7287f820" providerId="ADAL" clId="{76159A20-A2F2-4F45-B762-C7E89C81A734}" dt="2023-11-16T17:10:12.723" v="720" actId="26606"/>
          <ac:spMkLst>
            <pc:docMk/>
            <pc:sldMk cId="1146835427" sldId="264"/>
            <ac:spMk id="12" creationId="{F3FF94B3-6D3E-44FE-BB02-A9027C0003C7}"/>
          </ac:spMkLst>
        </pc:spChg>
        <pc:spChg chg="add del">
          <ac:chgData name="Elin Børve" userId="c628d712-e21c-4bb0-9652-846b7287f820" providerId="ADAL" clId="{76159A20-A2F2-4F45-B762-C7E89C81A734}" dt="2023-11-16T17:10:00.935" v="713" actId="26606"/>
          <ac:spMkLst>
            <pc:docMk/>
            <pc:sldMk cId="1146835427" sldId="264"/>
            <ac:spMk id="13" creationId="{E20BB609-EF92-42DB-836C-0699A590B5CF}"/>
          </ac:spMkLst>
        </pc:spChg>
        <pc:spChg chg="add del">
          <ac:chgData name="Elin Børve" userId="c628d712-e21c-4bb0-9652-846b7287f820" providerId="ADAL" clId="{76159A20-A2F2-4F45-B762-C7E89C81A734}" dt="2023-11-16T17:10:12.723" v="720" actId="26606"/>
          <ac:spMkLst>
            <pc:docMk/>
            <pc:sldMk cId="1146835427" sldId="264"/>
            <ac:spMk id="14" creationId="{67A7C490-FB0D-4946-BDB7-1CF2F58DAE01}"/>
          </ac:spMkLst>
        </pc:spChg>
        <pc:spChg chg="add del">
          <ac:chgData name="Elin Børve" userId="c628d712-e21c-4bb0-9652-846b7287f820" providerId="ADAL" clId="{76159A20-A2F2-4F45-B762-C7E89C81A734}" dt="2023-11-16T17:10:00.935" v="713" actId="26606"/>
          <ac:spMkLst>
            <pc:docMk/>
            <pc:sldMk cId="1146835427" sldId="264"/>
            <ac:spMk id="15" creationId="{67B3E2DB-180D-4752-BBB6-987822D6BC7D}"/>
          </ac:spMkLst>
        </pc:spChg>
        <pc:spChg chg="add del">
          <ac:chgData name="Elin Børve" userId="c628d712-e21c-4bb0-9652-846b7287f820" providerId="ADAL" clId="{76159A20-A2F2-4F45-B762-C7E89C81A734}" dt="2023-11-16T17:10:12.723" v="720" actId="26606"/>
          <ac:spMkLst>
            <pc:docMk/>
            <pc:sldMk cId="1146835427" sldId="264"/>
            <ac:spMk id="16" creationId="{B2C335F7-F61C-4EB4-80F2-4B1438FE66BB}"/>
          </ac:spMkLst>
        </pc:spChg>
        <pc:spChg chg="add del">
          <ac:chgData name="Elin Børve" userId="c628d712-e21c-4bb0-9652-846b7287f820" providerId="ADAL" clId="{76159A20-A2F2-4F45-B762-C7E89C81A734}" dt="2023-11-16T17:10:00.935" v="713" actId="26606"/>
          <ac:spMkLst>
            <pc:docMk/>
            <pc:sldMk cId="1146835427" sldId="264"/>
            <ac:spMk id="17" creationId="{B2C335F7-F61C-4EB4-80F2-4B1438FE66BB}"/>
          </ac:spMkLst>
        </pc:spChg>
        <pc:spChg chg="add del">
          <ac:chgData name="Elin Børve" userId="c628d712-e21c-4bb0-9652-846b7287f820" providerId="ADAL" clId="{76159A20-A2F2-4F45-B762-C7E89C81A734}" dt="2023-11-16T17:10:12.723" v="720" actId="26606"/>
          <ac:spMkLst>
            <pc:docMk/>
            <pc:sldMk cId="1146835427" sldId="264"/>
            <ac:spMk id="18" creationId="{F261CD1D-C921-4DD4-B856-8EA1D71A41BA}"/>
          </ac:spMkLst>
        </pc:spChg>
        <pc:spChg chg="add del">
          <ac:chgData name="Elin Børve" userId="c628d712-e21c-4bb0-9652-846b7287f820" providerId="ADAL" clId="{76159A20-A2F2-4F45-B762-C7E89C81A734}" dt="2023-11-16T17:10:06.220" v="717" actId="26606"/>
          <ac:spMkLst>
            <pc:docMk/>
            <pc:sldMk cId="1146835427" sldId="264"/>
            <ac:spMk id="19" creationId="{E7DC364D-882B-4786-89FB-1703C1A5CFF0}"/>
          </ac:spMkLst>
        </pc:spChg>
        <pc:spChg chg="add del">
          <ac:chgData name="Elin Børve" userId="c628d712-e21c-4bb0-9652-846b7287f820" providerId="ADAL" clId="{76159A20-A2F2-4F45-B762-C7E89C81A734}" dt="2023-11-16T17:10:06.220" v="717" actId="26606"/>
          <ac:spMkLst>
            <pc:docMk/>
            <pc:sldMk cId="1146835427" sldId="264"/>
            <ac:spMk id="20" creationId="{ADE57300-C7FF-4578-99A0-42B0295B123C}"/>
          </ac:spMkLst>
        </pc:spChg>
        <pc:spChg chg="add del">
          <ac:chgData name="Elin Børve" userId="c628d712-e21c-4bb0-9652-846b7287f820" providerId="ADAL" clId="{76159A20-A2F2-4F45-B762-C7E89C81A734}" dt="2023-11-16T17:10:06.220" v="717" actId="26606"/>
          <ac:spMkLst>
            <pc:docMk/>
            <pc:sldMk cId="1146835427" sldId="264"/>
            <ac:spMk id="21" creationId="{F1189494-2B67-46D2-93D6-A122A09BF6B2}"/>
          </ac:spMkLst>
        </pc:spChg>
        <pc:spChg chg="add del">
          <ac:chgData name="Elin Børve" userId="c628d712-e21c-4bb0-9652-846b7287f820" providerId="ADAL" clId="{76159A20-A2F2-4F45-B762-C7E89C81A734}" dt="2023-11-16T17:10:06.220" v="717" actId="26606"/>
          <ac:spMkLst>
            <pc:docMk/>
            <pc:sldMk cId="1146835427" sldId="264"/>
            <ac:spMk id="22" creationId="{F3FF94B3-6D3E-44FE-BB02-A9027C0003C7}"/>
          </ac:spMkLst>
        </pc:spChg>
        <pc:spChg chg="add del">
          <ac:chgData name="Elin Børve" userId="c628d712-e21c-4bb0-9652-846b7287f820" providerId="ADAL" clId="{76159A20-A2F2-4F45-B762-C7E89C81A734}" dt="2023-11-16T17:10:06.220" v="717" actId="26606"/>
          <ac:spMkLst>
            <pc:docMk/>
            <pc:sldMk cId="1146835427" sldId="264"/>
            <ac:spMk id="23" creationId="{E20BB609-EF92-42DB-836C-0699A590B5CF}"/>
          </ac:spMkLst>
        </pc:spChg>
        <pc:spChg chg="add del">
          <ac:chgData name="Elin Børve" userId="c628d712-e21c-4bb0-9652-846b7287f820" providerId="ADAL" clId="{76159A20-A2F2-4F45-B762-C7E89C81A734}" dt="2023-11-16T17:10:06.220" v="717" actId="26606"/>
          <ac:spMkLst>
            <pc:docMk/>
            <pc:sldMk cId="1146835427" sldId="264"/>
            <ac:spMk id="25" creationId="{ECF0998E-D577-43EA-A7B8-E3EC67F75955}"/>
          </ac:spMkLst>
        </pc:spChg>
        <pc:spChg chg="add del">
          <ac:chgData name="Elin Børve" userId="c628d712-e21c-4bb0-9652-846b7287f820" providerId="ADAL" clId="{76159A20-A2F2-4F45-B762-C7E89C81A734}" dt="2023-11-16T17:10:06.220" v="717" actId="26606"/>
          <ac:spMkLst>
            <pc:docMk/>
            <pc:sldMk cId="1146835427" sldId="264"/>
            <ac:spMk id="26" creationId="{B2C335F7-F61C-4EB4-80F2-4B1438FE66BB}"/>
          </ac:spMkLst>
        </pc:spChg>
        <pc:spChg chg="add del">
          <ac:chgData name="Elin Børve" userId="c628d712-e21c-4bb0-9652-846b7287f820" providerId="ADAL" clId="{76159A20-A2F2-4F45-B762-C7E89C81A734}" dt="2023-11-16T17:10:30.667" v="727" actId="26606"/>
          <ac:spMkLst>
            <pc:docMk/>
            <pc:sldMk cId="1146835427" sldId="264"/>
            <ac:spMk id="27" creationId="{ADE57300-C7FF-4578-99A0-42B0295B123C}"/>
          </ac:spMkLst>
        </pc:spChg>
        <pc:spChg chg="add del">
          <ac:chgData name="Elin Børve" userId="c628d712-e21c-4bb0-9652-846b7287f820" providerId="ADAL" clId="{76159A20-A2F2-4F45-B762-C7E89C81A734}" dt="2023-11-16T17:10:30.667" v="727" actId="26606"/>
          <ac:spMkLst>
            <pc:docMk/>
            <pc:sldMk cId="1146835427" sldId="264"/>
            <ac:spMk id="28" creationId="{F3FF94B3-6D3E-44FE-BB02-A9027C0003C7}"/>
          </ac:spMkLst>
        </pc:spChg>
        <pc:spChg chg="add del">
          <ac:chgData name="Elin Børve" userId="c628d712-e21c-4bb0-9652-846b7287f820" providerId="ADAL" clId="{76159A20-A2F2-4F45-B762-C7E89C81A734}" dt="2023-11-16T17:10:30.667" v="727" actId="26606"/>
          <ac:spMkLst>
            <pc:docMk/>
            <pc:sldMk cId="1146835427" sldId="264"/>
            <ac:spMk id="29" creationId="{67A7C490-FB0D-4946-BDB7-1CF2F58DAE01}"/>
          </ac:spMkLst>
        </pc:spChg>
        <pc:spChg chg="add del">
          <ac:chgData name="Elin Børve" userId="c628d712-e21c-4bb0-9652-846b7287f820" providerId="ADAL" clId="{76159A20-A2F2-4F45-B762-C7E89C81A734}" dt="2023-11-16T17:10:30.667" v="727" actId="26606"/>
          <ac:spMkLst>
            <pc:docMk/>
            <pc:sldMk cId="1146835427" sldId="264"/>
            <ac:spMk id="30" creationId="{B2C335F7-F61C-4EB4-80F2-4B1438FE66BB}"/>
          </ac:spMkLst>
        </pc:spChg>
        <pc:spChg chg="add del">
          <ac:chgData name="Elin Børve" userId="c628d712-e21c-4bb0-9652-846b7287f820" providerId="ADAL" clId="{76159A20-A2F2-4F45-B762-C7E89C81A734}" dt="2023-11-16T17:10:30.667" v="727" actId="26606"/>
          <ac:spMkLst>
            <pc:docMk/>
            <pc:sldMk cId="1146835427" sldId="264"/>
            <ac:spMk id="32" creationId="{F261CD1D-C921-4DD4-B856-8EA1D71A41BA}"/>
          </ac:spMkLst>
        </pc:spChg>
        <pc:spChg chg="add">
          <ac:chgData name="Elin Børve" userId="c628d712-e21c-4bb0-9652-846b7287f820" providerId="ADAL" clId="{76159A20-A2F2-4F45-B762-C7E89C81A734}" dt="2023-11-16T17:10:30.667" v="727" actId="26606"/>
          <ac:spMkLst>
            <pc:docMk/>
            <pc:sldMk cId="1146835427" sldId="264"/>
            <ac:spMk id="37" creationId="{ADE57300-C7FF-4578-99A0-42B0295B123C}"/>
          </ac:spMkLst>
        </pc:spChg>
        <pc:spChg chg="add">
          <ac:chgData name="Elin Børve" userId="c628d712-e21c-4bb0-9652-846b7287f820" providerId="ADAL" clId="{76159A20-A2F2-4F45-B762-C7E89C81A734}" dt="2023-11-16T17:10:30.667" v="727" actId="26606"/>
          <ac:spMkLst>
            <pc:docMk/>
            <pc:sldMk cId="1146835427" sldId="264"/>
            <ac:spMk id="39" creationId="{F3FF94B3-6D3E-44FE-BB02-A9027C0003C7}"/>
          </ac:spMkLst>
        </pc:spChg>
        <pc:spChg chg="add">
          <ac:chgData name="Elin Børve" userId="c628d712-e21c-4bb0-9652-846b7287f820" providerId="ADAL" clId="{76159A20-A2F2-4F45-B762-C7E89C81A734}" dt="2023-11-16T17:10:30.667" v="727" actId="26606"/>
          <ac:spMkLst>
            <pc:docMk/>
            <pc:sldMk cId="1146835427" sldId="264"/>
            <ac:spMk id="41" creationId="{FF9FFCE1-E057-415B-A971-88EC7E22AF15}"/>
          </ac:spMkLst>
        </pc:spChg>
        <pc:spChg chg="add">
          <ac:chgData name="Elin Børve" userId="c628d712-e21c-4bb0-9652-846b7287f820" providerId="ADAL" clId="{76159A20-A2F2-4F45-B762-C7E89C81A734}" dt="2023-11-16T17:10:30.667" v="727" actId="26606"/>
          <ac:spMkLst>
            <pc:docMk/>
            <pc:sldMk cId="1146835427" sldId="264"/>
            <ac:spMk id="43" creationId="{B2C335F7-F61C-4EB4-80F2-4B1438FE66BB}"/>
          </ac:spMkLst>
        </pc:spChg>
        <pc:spChg chg="add">
          <ac:chgData name="Elin Børve" userId="c628d712-e21c-4bb0-9652-846b7287f820" providerId="ADAL" clId="{76159A20-A2F2-4F45-B762-C7E89C81A734}" dt="2023-11-16T17:10:30.667" v="727" actId="26606"/>
          <ac:spMkLst>
            <pc:docMk/>
            <pc:sldMk cId="1146835427" sldId="264"/>
            <ac:spMk id="45" creationId="{D58401B5-5F1B-4D21-9AC3-AAEC8D366502}"/>
          </ac:spMkLst>
        </pc:spChg>
        <pc:picChg chg="add del">
          <ac:chgData name="Elin Børve" userId="c628d712-e21c-4bb0-9652-846b7287f820" providerId="ADAL" clId="{76159A20-A2F2-4F45-B762-C7E89C81A734}" dt="2023-11-16T17:10:00.935" v="713" actId="26606"/>
          <ac:picMkLst>
            <pc:docMk/>
            <pc:sldMk cId="1146835427" sldId="264"/>
            <ac:picMk id="5" creationId="{2F4DB654-869C-0821-9767-2A6A159B74FB}"/>
          </ac:picMkLst>
        </pc:picChg>
        <pc:picChg chg="add del">
          <ac:chgData name="Elin Børve" userId="c628d712-e21c-4bb0-9652-846b7287f820" providerId="ADAL" clId="{76159A20-A2F2-4F45-B762-C7E89C81A734}" dt="2023-11-16T17:10:12.723" v="720" actId="26606"/>
          <ac:picMkLst>
            <pc:docMk/>
            <pc:sldMk cId="1146835427" sldId="264"/>
            <ac:picMk id="7" creationId="{E19A8408-9A84-3E9E-08B6-15B30041350B}"/>
          </ac:picMkLst>
        </pc:picChg>
        <pc:picChg chg="add del">
          <ac:chgData name="Elin Børve" userId="c628d712-e21c-4bb0-9652-846b7287f820" providerId="ADAL" clId="{76159A20-A2F2-4F45-B762-C7E89C81A734}" dt="2023-11-16T17:10:06.220" v="717" actId="26606"/>
          <ac:picMkLst>
            <pc:docMk/>
            <pc:sldMk cId="1146835427" sldId="264"/>
            <ac:picMk id="24" creationId="{CD43C76B-7D2D-0FCB-041C-41DA3DE8CB6A}"/>
          </ac:picMkLst>
        </pc:picChg>
        <pc:picChg chg="add mod">
          <ac:chgData name="Elin Børve" userId="c628d712-e21c-4bb0-9652-846b7287f820" providerId="ADAL" clId="{76159A20-A2F2-4F45-B762-C7E89C81A734}" dt="2023-11-16T17:10:30.667" v="727" actId="26606"/>
          <ac:picMkLst>
            <pc:docMk/>
            <pc:sldMk cId="1146835427" sldId="264"/>
            <ac:picMk id="31" creationId="{8F282869-6691-F516-C227-D22A5A22112C}"/>
          </ac:picMkLst>
        </pc:picChg>
      </pc:sldChg>
      <pc:sldChg chg="del">
        <pc:chgData name="Elin Børve" userId="c628d712-e21c-4bb0-9652-846b7287f820" providerId="ADAL" clId="{76159A20-A2F2-4F45-B762-C7E89C81A734}" dt="2023-11-16T16:59:20.688" v="569" actId="2696"/>
        <pc:sldMkLst>
          <pc:docMk/>
          <pc:sldMk cId="3847213802" sldId="265"/>
        </pc:sldMkLst>
      </pc:sldChg>
      <pc:sldChg chg="modSp mod">
        <pc:chgData name="Elin Børve" userId="c628d712-e21c-4bb0-9652-846b7287f820" providerId="ADAL" clId="{76159A20-A2F2-4F45-B762-C7E89C81A734}" dt="2023-11-16T17:00:34.726" v="611" actId="20577"/>
        <pc:sldMkLst>
          <pc:docMk/>
          <pc:sldMk cId="3578570670" sldId="266"/>
        </pc:sldMkLst>
        <pc:spChg chg="mod">
          <ac:chgData name="Elin Børve" userId="c628d712-e21c-4bb0-9652-846b7287f820" providerId="ADAL" clId="{76159A20-A2F2-4F45-B762-C7E89C81A734}" dt="2023-11-16T17:00:34.726" v="611" actId="20577"/>
          <ac:spMkLst>
            <pc:docMk/>
            <pc:sldMk cId="3578570670" sldId="266"/>
            <ac:spMk id="2" creationId="{7175CD02-119A-517A-8151-06F9703A6B2C}"/>
          </ac:spMkLst>
        </pc:spChg>
        <pc:spChg chg="mod">
          <ac:chgData name="Elin Børve" userId="c628d712-e21c-4bb0-9652-846b7287f820" providerId="ADAL" clId="{76159A20-A2F2-4F45-B762-C7E89C81A734}" dt="2023-11-16T17:00:18.837" v="609" actId="14100"/>
          <ac:spMkLst>
            <pc:docMk/>
            <pc:sldMk cId="3578570670" sldId="266"/>
            <ac:spMk id="3" creationId="{CEDAE70F-B6C8-9CF2-6B52-4A9FD256D4FA}"/>
          </ac:spMkLst>
        </pc:spChg>
      </pc:sldChg>
      <pc:sldChg chg="addSp delSp modSp del mod">
        <pc:chgData name="Elin Børve" userId="c628d712-e21c-4bb0-9652-846b7287f820" providerId="ADAL" clId="{76159A20-A2F2-4F45-B762-C7E89C81A734}" dt="2023-11-16T17:12:57.579" v="810" actId="2696"/>
        <pc:sldMkLst>
          <pc:docMk/>
          <pc:sldMk cId="2854628984" sldId="267"/>
        </pc:sldMkLst>
        <pc:spChg chg="mod">
          <ac:chgData name="Elin Børve" userId="c628d712-e21c-4bb0-9652-846b7287f820" providerId="ADAL" clId="{76159A20-A2F2-4F45-B762-C7E89C81A734}" dt="2023-11-16T17:11:42.030" v="736" actId="27636"/>
          <ac:spMkLst>
            <pc:docMk/>
            <pc:sldMk cId="2854628984" sldId="267"/>
            <ac:spMk id="2" creationId="{D7F9DE05-726F-8233-E356-63CC0EDA98C0}"/>
          </ac:spMkLst>
        </pc:spChg>
        <pc:spChg chg="mod">
          <ac:chgData name="Elin Børve" userId="c628d712-e21c-4bb0-9652-846b7287f820" providerId="ADAL" clId="{76159A20-A2F2-4F45-B762-C7E89C81A734}" dt="2023-11-16T17:03:43.121" v="667" actId="21"/>
          <ac:spMkLst>
            <pc:docMk/>
            <pc:sldMk cId="2854628984" sldId="267"/>
            <ac:spMk id="3" creationId="{7FF227AA-6E25-7A59-5D60-7391D0C0A9A0}"/>
          </ac:spMkLst>
        </pc:spChg>
        <pc:spChg chg="add">
          <ac:chgData name="Elin Børve" userId="c628d712-e21c-4bb0-9652-846b7287f820" providerId="ADAL" clId="{76159A20-A2F2-4F45-B762-C7E89C81A734}" dt="2023-11-16T17:03:13.323" v="661" actId="22"/>
          <ac:spMkLst>
            <pc:docMk/>
            <pc:sldMk cId="2854628984" sldId="267"/>
            <ac:spMk id="5" creationId="{AB8C3EF6-05B9-6D7C-667B-57273433966A}"/>
          </ac:spMkLst>
        </pc:spChg>
        <pc:spChg chg="add del">
          <ac:chgData name="Elin Børve" userId="c628d712-e21c-4bb0-9652-846b7287f820" providerId="ADAL" clId="{76159A20-A2F2-4F45-B762-C7E89C81A734}" dt="2023-11-16T17:11:14.092" v="734" actId="22"/>
          <ac:spMkLst>
            <pc:docMk/>
            <pc:sldMk cId="2854628984" sldId="267"/>
            <ac:spMk id="7" creationId="{47CF90CE-0065-3477-E9F4-3202BEDD2154}"/>
          </ac:spMkLst>
        </pc:spChg>
      </pc:sldChg>
      <pc:sldChg chg="modSp mod">
        <pc:chgData name="Elin Børve" userId="c628d712-e21c-4bb0-9652-846b7287f820" providerId="ADAL" clId="{76159A20-A2F2-4F45-B762-C7E89C81A734}" dt="2023-11-16T17:05:08.694" v="673" actId="20577"/>
        <pc:sldMkLst>
          <pc:docMk/>
          <pc:sldMk cId="475018101" sldId="268"/>
        </pc:sldMkLst>
        <pc:spChg chg="mod">
          <ac:chgData name="Elin Børve" userId="c628d712-e21c-4bb0-9652-846b7287f820" providerId="ADAL" clId="{76159A20-A2F2-4F45-B762-C7E89C81A734}" dt="2023-11-16T17:05:08.694" v="673" actId="20577"/>
          <ac:spMkLst>
            <pc:docMk/>
            <pc:sldMk cId="475018101" sldId="268"/>
            <ac:spMk id="2" creationId="{55836892-A9B9-29A2-E0E8-01CE8661BBB5}"/>
          </ac:spMkLst>
        </pc:spChg>
        <pc:spChg chg="mod">
          <ac:chgData name="Elin Børve" userId="c628d712-e21c-4bb0-9652-846b7287f820" providerId="ADAL" clId="{76159A20-A2F2-4F45-B762-C7E89C81A734}" dt="2023-11-16T17:01:44.627" v="625" actId="14100"/>
          <ac:spMkLst>
            <pc:docMk/>
            <pc:sldMk cId="475018101" sldId="268"/>
            <ac:spMk id="3" creationId="{99E87B02-060D-2001-07CE-2530F5020EF6}"/>
          </ac:spMkLst>
        </pc:spChg>
      </pc:sldChg>
      <pc:sldChg chg="modSp mod">
        <pc:chgData name="Elin Børve" userId="c628d712-e21c-4bb0-9652-846b7287f820" providerId="ADAL" clId="{76159A20-A2F2-4F45-B762-C7E89C81A734}" dt="2023-11-16T17:05:35.466" v="676" actId="6549"/>
        <pc:sldMkLst>
          <pc:docMk/>
          <pc:sldMk cId="3572597780" sldId="269"/>
        </pc:sldMkLst>
        <pc:spChg chg="mod">
          <ac:chgData name="Elin Børve" userId="c628d712-e21c-4bb0-9652-846b7287f820" providerId="ADAL" clId="{76159A20-A2F2-4F45-B762-C7E89C81A734}" dt="2023-11-16T17:05:35.466" v="676" actId="6549"/>
          <ac:spMkLst>
            <pc:docMk/>
            <pc:sldMk cId="3572597780" sldId="269"/>
            <ac:spMk id="3" creationId="{33683C74-F44A-B14F-79D7-AA1C5B4AD597}"/>
          </ac:spMkLst>
        </pc:spChg>
      </pc:sldChg>
      <pc:sldChg chg="modSp mod">
        <pc:chgData name="Elin Børve" userId="c628d712-e21c-4bb0-9652-846b7287f820" providerId="ADAL" clId="{76159A20-A2F2-4F45-B762-C7E89C81A734}" dt="2023-11-16T17:02:37.105" v="658" actId="313"/>
        <pc:sldMkLst>
          <pc:docMk/>
          <pc:sldMk cId="977249510" sldId="270"/>
        </pc:sldMkLst>
        <pc:spChg chg="mod">
          <ac:chgData name="Elin Børve" userId="c628d712-e21c-4bb0-9652-846b7287f820" providerId="ADAL" clId="{76159A20-A2F2-4F45-B762-C7E89C81A734}" dt="2023-11-16T17:02:37.105" v="658" actId="313"/>
          <ac:spMkLst>
            <pc:docMk/>
            <pc:sldMk cId="977249510" sldId="270"/>
            <ac:spMk id="3" creationId="{7417E9A7-F67B-60B4-9BA1-9D03A9CBBD67}"/>
          </ac:spMkLst>
        </pc:spChg>
      </pc:sldChg>
      <pc:sldChg chg="modSp new mod">
        <pc:chgData name="Elin Børve" userId="c628d712-e21c-4bb0-9652-846b7287f820" providerId="ADAL" clId="{76159A20-A2F2-4F45-B762-C7E89C81A734}" dt="2023-11-16T17:08:55.874" v="709" actId="14100"/>
        <pc:sldMkLst>
          <pc:docMk/>
          <pc:sldMk cId="892952242" sldId="272"/>
        </pc:sldMkLst>
        <pc:spChg chg="mod">
          <ac:chgData name="Elin Børve" userId="c628d712-e21c-4bb0-9652-846b7287f820" providerId="ADAL" clId="{76159A20-A2F2-4F45-B762-C7E89C81A734}" dt="2023-11-16T17:08:55.874" v="709" actId="14100"/>
          <ac:spMkLst>
            <pc:docMk/>
            <pc:sldMk cId="892952242" sldId="272"/>
            <ac:spMk id="2" creationId="{4B9731B2-FDE7-8E95-006B-550FFA4F04CD}"/>
          </ac:spMkLst>
        </pc:spChg>
        <pc:spChg chg="mod">
          <ac:chgData name="Elin Børve" userId="c628d712-e21c-4bb0-9652-846b7287f820" providerId="ADAL" clId="{76159A20-A2F2-4F45-B762-C7E89C81A734}" dt="2023-11-16T17:08:40.510" v="702" actId="255"/>
          <ac:spMkLst>
            <pc:docMk/>
            <pc:sldMk cId="892952242" sldId="272"/>
            <ac:spMk id="3" creationId="{CEC7D121-C5CC-60A9-7077-54CDD344ABEE}"/>
          </ac:spMkLst>
        </pc:spChg>
      </pc:sldChg>
      <pc:sldChg chg="modSp new mod ord">
        <pc:chgData name="Elin Børve" userId="c628d712-e21c-4bb0-9652-846b7287f820" providerId="ADAL" clId="{76159A20-A2F2-4F45-B762-C7E89C81A734}" dt="2023-11-16T17:11:00.486" v="730"/>
        <pc:sldMkLst>
          <pc:docMk/>
          <pc:sldMk cId="2103459132" sldId="273"/>
        </pc:sldMkLst>
        <pc:spChg chg="mod">
          <ac:chgData name="Elin Børve" userId="c628d712-e21c-4bb0-9652-846b7287f820" providerId="ADAL" clId="{76159A20-A2F2-4F45-B762-C7E89C81A734}" dt="2023-11-16T17:07:54.361" v="695" actId="20578"/>
          <ac:spMkLst>
            <pc:docMk/>
            <pc:sldMk cId="2103459132" sldId="273"/>
            <ac:spMk id="2" creationId="{9E549167-1244-8402-04DD-D9B8082F7B69}"/>
          </ac:spMkLst>
        </pc:spChg>
        <pc:spChg chg="mod">
          <ac:chgData name="Elin Børve" userId="c628d712-e21c-4bb0-9652-846b7287f820" providerId="ADAL" clId="{76159A20-A2F2-4F45-B762-C7E89C81A734}" dt="2023-11-16T17:08:13.523" v="699" actId="20577"/>
          <ac:spMkLst>
            <pc:docMk/>
            <pc:sldMk cId="2103459132" sldId="273"/>
            <ac:spMk id="3" creationId="{3E1F3350-363E-7A00-2603-C39DD36F31FC}"/>
          </ac:spMkLst>
        </pc:spChg>
      </pc:sldChg>
      <pc:sldChg chg="modSp new mod">
        <pc:chgData name="Elin Børve" userId="c628d712-e21c-4bb0-9652-846b7287f820" providerId="ADAL" clId="{76159A20-A2F2-4F45-B762-C7E89C81A734}" dt="2023-11-16T17:12:35.177" v="809" actId="6549"/>
        <pc:sldMkLst>
          <pc:docMk/>
          <pc:sldMk cId="1424074790" sldId="274"/>
        </pc:sldMkLst>
        <pc:spChg chg="mod">
          <ac:chgData name="Elin Børve" userId="c628d712-e21c-4bb0-9652-846b7287f820" providerId="ADAL" clId="{76159A20-A2F2-4F45-B762-C7E89C81A734}" dt="2023-11-16T17:12:35.177" v="809" actId="6549"/>
          <ac:spMkLst>
            <pc:docMk/>
            <pc:sldMk cId="1424074790" sldId="274"/>
            <ac:spMk id="2" creationId="{D7CBE8DD-6E9E-3D88-6B0B-879BDF96D0F6}"/>
          </ac:spMkLst>
        </pc:spChg>
        <pc:spChg chg="mod">
          <ac:chgData name="Elin Børve" userId="c628d712-e21c-4bb0-9652-846b7287f820" providerId="ADAL" clId="{76159A20-A2F2-4F45-B762-C7E89C81A734}" dt="2023-11-16T17:12:19.029" v="743" actId="14100"/>
          <ac:spMkLst>
            <pc:docMk/>
            <pc:sldMk cId="1424074790" sldId="274"/>
            <ac:spMk id="3" creationId="{51435888-4DA6-4A31-8DF9-510700A594C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B201D9-0B37-4895-8371-E01272357726}" type="datetimeFigureOut">
              <a:rPr lang="nb-NO" smtClean="0"/>
              <a:t>01.03.2024</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C5C017-2DA1-4621-9BE7-175DB050CCE9}" type="slidenum">
              <a:rPr lang="nb-NO" smtClean="0"/>
              <a:t>‹#›</a:t>
            </a:fld>
            <a:endParaRPr lang="nb-NO"/>
          </a:p>
        </p:txBody>
      </p:sp>
    </p:spTree>
    <p:extLst>
      <p:ext uri="{BB962C8B-B14F-4D97-AF65-F5344CB8AC3E}">
        <p14:creationId xmlns:p14="http://schemas.microsoft.com/office/powerpoint/2010/main" val="278369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978408"/>
            <a:ext cx="5021183" cy="5074226"/>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6662167" y="3602038"/>
            <a:ext cx="5021183" cy="2244580"/>
          </a:xfrm>
        </p:spPr>
        <p:txBody>
          <a:bodyPr anchor="b">
            <a:normAutofit/>
          </a:bodyPr>
          <a:lstStyle>
            <a:lvl1pPr marL="0" indent="0" algn="l">
              <a:lnSpc>
                <a:spcPct val="100000"/>
              </a:lnSpc>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580A32F-E6F3-4C2E-B9E3-E47868E42511}"/>
              </a:ext>
            </a:extLst>
          </p:cNvPr>
          <p:cNvSpPr>
            <a:spLocks noGrp="1"/>
          </p:cNvSpPr>
          <p:nvPr>
            <p:ph type="dt" sz="half" idx="10"/>
          </p:nvPr>
        </p:nvSpPr>
        <p:spPr/>
        <p:txBody>
          <a:bodyPr/>
          <a:lstStyle/>
          <a:p>
            <a:fld id="{5E7AA473-D82F-4EFF-9DF7-AE6D83C51288}" type="datetime1">
              <a:rPr lang="en-US" smtClean="0"/>
              <a:t>3/1/2024</a:t>
            </a:fld>
            <a:endParaRPr lang="en-US"/>
          </a:p>
        </p:txBody>
      </p:sp>
      <p:sp>
        <p:nvSpPr>
          <p:cNvPr id="5" name="Footer Placeholder 4">
            <a:extLst>
              <a:ext uri="{FF2B5EF4-FFF2-40B4-BE49-F238E27FC236}">
                <a16:creationId xmlns:a16="http://schemas.microsoft.com/office/drawing/2014/main" id="{78806724-A87A-4231-BFD9-277482AF78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8" name="Rectangle 7">
            <a:extLst>
              <a:ext uri="{FF2B5EF4-FFF2-40B4-BE49-F238E27FC236}">
                <a16:creationId xmlns:a16="http://schemas.microsoft.com/office/drawing/2014/main" id="{F3FF94B3-6D3E-44FE-BB02-A9027C0003C7}"/>
              </a:ext>
              <a:ext uri="{C183D7F6-B498-43B3-948B-1728B52AA6E4}">
                <adec:decorative xmlns:adec="http://schemas.microsoft.com/office/drawing/2017/decorative" xmlns=""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4458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p:txBody>
          <a:bodyPr/>
          <a:lstStyle/>
          <a:p>
            <a:fld id="{1E12F1F0-FE2D-4C1C-B320-8CB9BE735F0F}" type="datetime1">
              <a:rPr lang="en-US" smtClean="0"/>
              <a:t>3/1/2024</a:t>
            </a:fld>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4523792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xmlns=""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p:txBody>
          <a:bodyPr/>
          <a:lstStyle/>
          <a:p>
            <a:fld id="{2CF1B96C-10FD-4EBC-9029-9652B7535D02}" type="datetime1">
              <a:rPr lang="en-US" smtClean="0"/>
              <a:t>3/1/2024</a:t>
            </a:fld>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xmlns=""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6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14878474-CC00-4A95-9D50-A41C12D1EEC4}" type="datetime1">
              <a:rPr lang="en-US" smtClean="0"/>
              <a:t>3/1/2024</a:t>
            </a:fld>
            <a:endParaRPr lang="en-US"/>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445053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p:spPr>
        <p:txBody>
          <a:bodyPr anchor="t">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7F38C8B4-7FBB-408F-BDB9-F0496874AFB2}" type="datetime1">
              <a:rPr lang="en-US" smtClean="0"/>
              <a:t>3/1/2024</a:t>
            </a:fld>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09091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p:txBody>
          <a:bodyPr/>
          <a:lstStyle/>
          <a:p>
            <a:fld id="{2BB8EE20-A5E2-47D3-8F6D-A2BA7AB2E093}" type="datetime1">
              <a:rPr lang="en-US" smtClean="0"/>
              <a:t>3/1/2024</a:t>
            </a:fld>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226735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xmlns=""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dirty="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3382CF99-132F-413F-B7EF-71A5C33F2ED6}" type="datetime1">
              <a:rPr lang="en-US" smtClean="0"/>
              <a:t>3/1/2024</a:t>
            </a:fld>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24273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p:txBody>
          <a:bodyPr/>
          <a:lstStyle/>
          <a:p>
            <a:fld id="{1F17AE06-98E0-4D9F-A059-92C3548821BB}" type="datetime1">
              <a:rPr lang="en-US" smtClean="0"/>
              <a:t>3/1/2024</a:t>
            </a:fld>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4299743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p:txBody>
          <a:bodyPr/>
          <a:lstStyle/>
          <a:p>
            <a:fld id="{FFBA00CA-3DDC-4705-B840-978EF5EA0707}" type="datetime1">
              <a:rPr lang="en-US" smtClean="0"/>
              <a:t>3/1/2024</a:t>
            </a:fld>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569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p:txBody>
          <a:bodyPr/>
          <a:lstStyle/>
          <a:p>
            <a:fld id="{FC366D49-0BBA-4C5A-AD96-6448CA63451A}" type="datetime1">
              <a:rPr lang="en-US" smtClean="0"/>
              <a:t>3/1/2024</a:t>
            </a:fld>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267536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4F4EB293-A316-472D-A8B4-6947CF1A12B7}" type="datetime1">
              <a:rPr lang="en-US" smtClean="0"/>
              <a:t>3/1/2024</a:t>
            </a:fld>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cxnSp>
        <p:nvCxnSpPr>
          <p:cNvPr id="9" name="Straight Connector 8">
            <a:extLst>
              <a:ext uri="{FF2B5EF4-FFF2-40B4-BE49-F238E27FC236}">
                <a16:creationId xmlns:a16="http://schemas.microsoft.com/office/drawing/2014/main" id="{E51E4AC6-B446-4768-97EF-CA4B8261433B}"/>
              </a:ext>
            </a:extLst>
          </p:cNvPr>
          <p:cNvCxnSpPr>
            <a:cxnSpLocks/>
          </p:cNvCxnSpPr>
          <p:nvPr/>
        </p:nvCxnSpPr>
        <p:spPr>
          <a:xfrm>
            <a:off x="11689174" y="2172428"/>
            <a:ext cx="0" cy="3354741"/>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33654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61AD20-E240-4E6F-AF91-689F7AEEE33A}"/>
              </a:ext>
            </a:extLst>
          </p:cNvPr>
          <p:cNvSpPr>
            <a:spLocks noGrp="1"/>
          </p:cNvSpPr>
          <p:nvPr>
            <p:ph type="title"/>
          </p:nvPr>
        </p:nvSpPr>
        <p:spPr>
          <a:xfrm>
            <a:off x="517870" y="978408"/>
            <a:ext cx="5021182" cy="487045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2E78801-35D1-4C19-BC2B-EAC7EE917E73}"/>
              </a:ext>
            </a:extLst>
          </p:cNvPr>
          <p:cNvSpPr>
            <a:spLocks noGrp="1"/>
          </p:cNvSpPr>
          <p:nvPr>
            <p:ph type="body" idx="1"/>
          </p:nvPr>
        </p:nvSpPr>
        <p:spPr>
          <a:xfrm>
            <a:off x="6662168" y="969264"/>
            <a:ext cx="5021182" cy="48704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282A45-C5B9-4575-8E28-A35767B4D71C}"/>
              </a:ext>
            </a:extLst>
          </p:cNvPr>
          <p:cNvSpPr>
            <a:spLocks noGrp="1"/>
          </p:cNvSpPr>
          <p:nvPr>
            <p:ph type="dt" sz="half" idx="2"/>
          </p:nvPr>
        </p:nvSpPr>
        <p:spPr>
          <a:xfrm>
            <a:off x="517870" y="6420414"/>
            <a:ext cx="2743200" cy="365125"/>
          </a:xfrm>
          <a:prstGeom prst="rect">
            <a:avLst/>
          </a:prstGeom>
        </p:spPr>
        <p:txBody>
          <a:bodyPr vert="horz" lIns="91440" tIns="45720" rIns="91440" bIns="45720" rtlCol="0" anchor="ctr"/>
          <a:lstStyle>
            <a:lvl1pPr algn="l">
              <a:defRPr sz="900">
                <a:solidFill>
                  <a:schemeClr val="tx1"/>
                </a:solidFill>
              </a:defRPr>
            </a:lvl1pPr>
          </a:lstStyle>
          <a:p>
            <a:fld id="{734BCCD4-CEB1-405B-A443-DD9CBCBEA552}" type="datetime1">
              <a:rPr lang="en-US" smtClean="0"/>
              <a:t>3/1/2024</a:t>
            </a:fld>
            <a:endParaRPr lang="en-US"/>
          </a:p>
        </p:txBody>
      </p:sp>
      <p:sp>
        <p:nvSpPr>
          <p:cNvPr id="5" name="Footer Placeholder 4">
            <a:extLst>
              <a:ext uri="{FF2B5EF4-FFF2-40B4-BE49-F238E27FC236}">
                <a16:creationId xmlns:a16="http://schemas.microsoft.com/office/drawing/2014/main" id="{2E9D0933-AA03-4018-8E37-004CFB9F61D6}"/>
              </a:ext>
            </a:extLst>
          </p:cNvPr>
          <p:cNvSpPr>
            <a:spLocks noGrp="1"/>
          </p:cNvSpPr>
          <p:nvPr>
            <p:ph type="ftr" sz="quarter" idx="3"/>
          </p:nvPr>
        </p:nvSpPr>
        <p:spPr>
          <a:xfrm>
            <a:off x="517870" y="97713"/>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454317" y="6420414"/>
            <a:ext cx="637909" cy="365125"/>
          </a:xfrm>
          <a:prstGeom prst="rect">
            <a:avLst/>
          </a:prstGeom>
        </p:spPr>
        <p:txBody>
          <a:bodyPr vert="horz" lIns="91440" tIns="45720" rIns="91440" bIns="45720" rtlCol="0" anchor="ctr"/>
          <a:lstStyle>
            <a:lvl1pPr algn="r">
              <a:defRPr sz="900">
                <a:solidFill>
                  <a:schemeClr val="tx1"/>
                </a:solidFill>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35438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hf sldNum="0" hdr="0" ft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56C5C09-0043-4549-B800-2101B70D667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7E2F724-2FB3-4D1D-A730-739B8654C03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1"/>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Lavvinkelvisning av skyer på himmelen">
            <a:extLst>
              <a:ext uri="{FF2B5EF4-FFF2-40B4-BE49-F238E27FC236}">
                <a16:creationId xmlns:a16="http://schemas.microsoft.com/office/drawing/2014/main" id="{54B8ADEC-84BD-2611-DE4A-AE54B79E993B}"/>
              </a:ext>
            </a:extLst>
          </p:cNvPr>
          <p:cNvPicPr>
            <a:picLocks noChangeAspect="1"/>
          </p:cNvPicPr>
          <p:nvPr/>
        </p:nvPicPr>
        <p:blipFill rotWithShape="1">
          <a:blip r:embed="rId2">
            <a:alphaModFix amt="40000"/>
          </a:blip>
          <a:srcRect t="5715" b="10016"/>
          <a:stretch/>
        </p:blipFill>
        <p:spPr>
          <a:xfrm>
            <a:off x="-2" y="-2"/>
            <a:ext cx="12192001" cy="6858001"/>
          </a:xfrm>
          <a:prstGeom prst="rect">
            <a:avLst/>
          </a:prstGeom>
        </p:spPr>
      </p:pic>
      <p:sp>
        <p:nvSpPr>
          <p:cNvPr id="2" name="Tittel 1">
            <a:extLst>
              <a:ext uri="{FF2B5EF4-FFF2-40B4-BE49-F238E27FC236}">
                <a16:creationId xmlns:a16="http://schemas.microsoft.com/office/drawing/2014/main" id="{DA28C6FA-7A8E-EE15-7BDF-C458A845449E}"/>
              </a:ext>
            </a:extLst>
          </p:cNvPr>
          <p:cNvSpPr>
            <a:spLocks noGrp="1"/>
          </p:cNvSpPr>
          <p:nvPr>
            <p:ph type="ctrTitle"/>
          </p:nvPr>
        </p:nvSpPr>
        <p:spPr>
          <a:xfrm>
            <a:off x="517870" y="978408"/>
            <a:ext cx="7914930" cy="2334248"/>
          </a:xfrm>
        </p:spPr>
        <p:txBody>
          <a:bodyPr anchor="t">
            <a:normAutofit/>
          </a:bodyPr>
          <a:lstStyle/>
          <a:p>
            <a:r>
              <a:rPr lang="nb-NO" dirty="0">
                <a:solidFill>
                  <a:srgbClr val="FFFFFF"/>
                </a:solidFill>
              </a:rPr>
              <a:t>Samarbeidsforum </a:t>
            </a:r>
            <a:br>
              <a:rPr lang="nb-NO" dirty="0">
                <a:solidFill>
                  <a:srgbClr val="FFFFFF"/>
                </a:solidFill>
              </a:rPr>
            </a:br>
            <a:r>
              <a:rPr lang="nb-NO" dirty="0" smtClean="0">
                <a:solidFill>
                  <a:srgbClr val="FFFFFF"/>
                </a:solidFill>
              </a:rPr>
              <a:t>14. mars 2024</a:t>
            </a:r>
            <a:endParaRPr lang="nb-NO" dirty="0">
              <a:solidFill>
                <a:srgbClr val="FFFFFF"/>
              </a:solidFill>
            </a:endParaRPr>
          </a:p>
        </p:txBody>
      </p:sp>
      <p:sp>
        <p:nvSpPr>
          <p:cNvPr id="3" name="Undertittel 2">
            <a:extLst>
              <a:ext uri="{FF2B5EF4-FFF2-40B4-BE49-F238E27FC236}">
                <a16:creationId xmlns:a16="http://schemas.microsoft.com/office/drawing/2014/main" id="{D47C0CBA-56EF-7449-297A-63699646AA1E}"/>
              </a:ext>
            </a:extLst>
          </p:cNvPr>
          <p:cNvSpPr>
            <a:spLocks noGrp="1"/>
          </p:cNvSpPr>
          <p:nvPr>
            <p:ph type="subTitle" idx="1"/>
          </p:nvPr>
        </p:nvSpPr>
        <p:spPr>
          <a:xfrm>
            <a:off x="517870" y="4482450"/>
            <a:ext cx="5040785" cy="1724029"/>
          </a:xfrm>
        </p:spPr>
        <p:txBody>
          <a:bodyPr anchor="t">
            <a:normAutofit/>
          </a:bodyPr>
          <a:lstStyle/>
          <a:p>
            <a:r>
              <a:rPr lang="nb-NO" dirty="0">
                <a:solidFill>
                  <a:srgbClr val="FFFFFF"/>
                </a:solidFill>
              </a:rPr>
              <a:t>Arbeidsgruppe kompetanseutvikling </a:t>
            </a:r>
            <a:r>
              <a:rPr lang="nb-NO" dirty="0" smtClean="0">
                <a:solidFill>
                  <a:srgbClr val="FFFFFF"/>
                </a:solidFill>
              </a:rPr>
              <a:t>Samisk språk og kultur</a:t>
            </a:r>
            <a:endParaRPr lang="nb-NO" dirty="0">
              <a:solidFill>
                <a:srgbClr val="FFFFFF"/>
              </a:solidFill>
            </a:endParaRPr>
          </a:p>
        </p:txBody>
      </p:sp>
      <p:sp>
        <p:nvSpPr>
          <p:cNvPr id="13" name="Rectangle 12">
            <a:extLst>
              <a:ext uri="{FF2B5EF4-FFF2-40B4-BE49-F238E27FC236}">
                <a16:creationId xmlns:a16="http://schemas.microsoft.com/office/drawing/2014/main" id="{B2C335F7-F61C-4EB4-80F2-4B1438FE66B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3644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57BAD1-ACAB-C3F0-4D5B-65422A2ACADA}"/>
              </a:ext>
            </a:extLst>
          </p:cNvPr>
          <p:cNvSpPr>
            <a:spLocks noGrp="1"/>
          </p:cNvSpPr>
          <p:nvPr>
            <p:ph type="title"/>
          </p:nvPr>
        </p:nvSpPr>
        <p:spPr/>
        <p:txBody>
          <a:bodyPr>
            <a:normAutofit/>
          </a:bodyPr>
          <a:lstStyle/>
          <a:p>
            <a:r>
              <a:rPr lang="nb-NO" sz="4400" dirty="0"/>
              <a:t>Status </a:t>
            </a:r>
            <a:r>
              <a:rPr lang="nb-NO" sz="4400" dirty="0" smtClean="0"/>
              <a:t>på arbeidet siden 20. november -23 </a:t>
            </a:r>
            <a:endParaRPr lang="nb-NO" sz="4400" dirty="0"/>
          </a:p>
        </p:txBody>
      </p:sp>
      <p:sp>
        <p:nvSpPr>
          <p:cNvPr id="3" name="Plassholder for innhold 2">
            <a:extLst>
              <a:ext uri="{FF2B5EF4-FFF2-40B4-BE49-F238E27FC236}">
                <a16:creationId xmlns:a16="http://schemas.microsoft.com/office/drawing/2014/main" id="{6F87B1A8-B03F-503C-5D7B-1E615D12526F}"/>
              </a:ext>
            </a:extLst>
          </p:cNvPr>
          <p:cNvSpPr>
            <a:spLocks noGrp="1"/>
          </p:cNvSpPr>
          <p:nvPr>
            <p:ph idx="1"/>
          </p:nvPr>
        </p:nvSpPr>
        <p:spPr>
          <a:xfrm>
            <a:off x="6162731" y="969264"/>
            <a:ext cx="5520619" cy="4870457"/>
          </a:xfrm>
        </p:spPr>
        <p:txBody>
          <a:bodyPr/>
          <a:lstStyle/>
          <a:p>
            <a:pPr marL="457200" indent="-457200">
              <a:buFont typeface="Arial" panose="020B0604020202020204" pitchFamily="34" charset="0"/>
              <a:buChar char="•"/>
            </a:pPr>
            <a:r>
              <a:rPr lang="nb-NO" sz="1800" dirty="0" smtClean="0"/>
              <a:t>25. januar – Møte med </a:t>
            </a:r>
            <a:r>
              <a:rPr lang="nb-NO" sz="1800" dirty="0" err="1" smtClean="0"/>
              <a:t>Udir</a:t>
            </a:r>
            <a:endParaRPr lang="nb-NO" sz="1800" dirty="0" smtClean="0"/>
          </a:p>
          <a:p>
            <a:pPr marL="457200" indent="-457200">
              <a:buFont typeface="Arial" panose="020B0604020202020204" pitchFamily="34" charset="0"/>
              <a:buChar char="•"/>
            </a:pPr>
            <a:r>
              <a:rPr lang="nb-NO" sz="1800" dirty="0" smtClean="0"/>
              <a:t>30. januar – Utsjekking av spørsmål i vurderingsskjemaet med Elin Birgitte Ljunggren, DMMH</a:t>
            </a:r>
          </a:p>
          <a:p>
            <a:pPr marL="342900" indent="-342900">
              <a:buFont typeface="Arial" panose="020B0604020202020204" pitchFamily="34" charset="0"/>
              <a:buChar char="•"/>
            </a:pPr>
            <a:r>
              <a:rPr lang="nb-NO" sz="1800" dirty="0" smtClean="0"/>
              <a:t>12. februar - Møte i arbeidsgruppa</a:t>
            </a:r>
          </a:p>
          <a:p>
            <a:pPr marL="342900" indent="-342900">
              <a:buFont typeface="Arial" panose="020B0604020202020204" pitchFamily="34" charset="0"/>
              <a:buChar char="•"/>
            </a:pPr>
            <a:r>
              <a:rPr lang="nb-NO" sz="1800" dirty="0" smtClean="0"/>
              <a:t>1. mars – Møte – revidering av spørsmål </a:t>
            </a:r>
            <a:r>
              <a:rPr lang="nb-NO" sz="1800" dirty="0" smtClean="0"/>
              <a:t>etter </a:t>
            </a:r>
            <a:r>
              <a:rPr lang="nb-NO" sz="1800" dirty="0" smtClean="0"/>
              <a:t>innspill fra EBL</a:t>
            </a:r>
          </a:p>
          <a:p>
            <a:pPr marL="342900" indent="-342900">
              <a:buFont typeface="Arial" panose="020B0604020202020204" pitchFamily="34" charset="0"/>
              <a:buChar char="•"/>
            </a:pPr>
            <a:r>
              <a:rPr lang="nb-NO" sz="1800" dirty="0" smtClean="0"/>
              <a:t>7. mars - Møte i arbeidsgruppa</a:t>
            </a:r>
          </a:p>
          <a:p>
            <a:pPr marL="342900" indent="-342900">
              <a:buFont typeface="Arial" panose="020B0604020202020204" pitchFamily="34" charset="0"/>
              <a:buChar char="•"/>
            </a:pPr>
            <a:r>
              <a:rPr lang="nb-NO" sz="1800" dirty="0" smtClean="0"/>
              <a:t>Venter på nytt møte med </a:t>
            </a:r>
            <a:r>
              <a:rPr lang="nb-NO" sz="1800" dirty="0" err="1" smtClean="0"/>
              <a:t>Udir</a:t>
            </a:r>
            <a:r>
              <a:rPr lang="nb-NO" sz="1800" dirty="0" smtClean="0"/>
              <a:t> (ansatte som arbeider med revidering av ståstedsanalysen)</a:t>
            </a:r>
            <a:endParaRPr lang="nb-NO" sz="1800" dirty="0"/>
          </a:p>
          <a:p>
            <a:endParaRPr lang="nb-NO" dirty="0"/>
          </a:p>
        </p:txBody>
      </p:sp>
    </p:spTree>
    <p:extLst>
      <p:ext uri="{BB962C8B-B14F-4D97-AF65-F5344CB8AC3E}">
        <p14:creationId xmlns:p14="http://schemas.microsoft.com/office/powerpoint/2010/main" val="332112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78E9CA-B93C-C9C6-590E-38EA19557F60}"/>
              </a:ext>
            </a:extLst>
          </p:cNvPr>
          <p:cNvSpPr>
            <a:spLocks noGrp="1"/>
          </p:cNvSpPr>
          <p:nvPr>
            <p:ph type="title"/>
          </p:nvPr>
        </p:nvSpPr>
        <p:spPr/>
        <p:txBody>
          <a:bodyPr/>
          <a:lstStyle/>
          <a:p>
            <a:r>
              <a:rPr lang="nb-NO" dirty="0"/>
              <a:t>Videre arbeid</a:t>
            </a:r>
          </a:p>
        </p:txBody>
      </p:sp>
      <p:sp>
        <p:nvSpPr>
          <p:cNvPr id="3" name="Plassholder for innhold 2">
            <a:extLst>
              <a:ext uri="{FF2B5EF4-FFF2-40B4-BE49-F238E27FC236}">
                <a16:creationId xmlns:a16="http://schemas.microsoft.com/office/drawing/2014/main" id="{33683C74-F44A-B14F-79D7-AA1C5B4AD597}"/>
              </a:ext>
            </a:extLst>
          </p:cNvPr>
          <p:cNvSpPr>
            <a:spLocks noGrp="1"/>
          </p:cNvSpPr>
          <p:nvPr>
            <p:ph idx="1"/>
          </p:nvPr>
        </p:nvSpPr>
        <p:spPr/>
        <p:txBody>
          <a:bodyPr/>
          <a:lstStyle/>
          <a:p>
            <a:pPr marL="342900" indent="-342900">
              <a:buFont typeface="Arial" panose="020B0604020202020204" pitchFamily="34" charset="0"/>
              <a:buChar char="•"/>
            </a:pPr>
            <a:r>
              <a:rPr lang="nb-NO" dirty="0" smtClean="0"/>
              <a:t>Vurderingsskjema ferdigstilles ca. 8. april -24</a:t>
            </a:r>
            <a:endParaRPr lang="nb-NO" dirty="0" smtClean="0"/>
          </a:p>
          <a:p>
            <a:pPr marL="342900" indent="-342900">
              <a:buFont typeface="Arial" panose="020B0604020202020204" pitchFamily="34" charset="0"/>
              <a:buChar char="•"/>
            </a:pPr>
            <a:r>
              <a:rPr lang="nb-NO" dirty="0" smtClean="0"/>
              <a:t>Gjennomfører </a:t>
            </a:r>
            <a:r>
              <a:rPr lang="nb-NO" dirty="0" smtClean="0"/>
              <a:t>en pilot </a:t>
            </a:r>
            <a:r>
              <a:rPr lang="nb-NO" dirty="0" smtClean="0"/>
              <a:t>april </a:t>
            </a:r>
            <a:r>
              <a:rPr lang="nb-NO" dirty="0" smtClean="0"/>
              <a:t>2024 med utvalgte </a:t>
            </a:r>
            <a:r>
              <a:rPr lang="nb-NO" dirty="0" smtClean="0"/>
              <a:t>barnehager (Forms)</a:t>
            </a:r>
          </a:p>
          <a:p>
            <a:r>
              <a:rPr lang="nb-NO" dirty="0" smtClean="0"/>
              <a:t>	Aktuelle </a:t>
            </a:r>
            <a:r>
              <a:rPr lang="nb-NO" dirty="0"/>
              <a:t>barnehager som kan </a:t>
            </a:r>
            <a:r>
              <a:rPr lang="nb-NO" dirty="0" smtClean="0"/>
              <a:t>	bidra</a:t>
            </a:r>
            <a:r>
              <a:rPr lang="nb-NO" dirty="0"/>
              <a:t>? Forslag</a:t>
            </a:r>
            <a:r>
              <a:rPr lang="nb-NO" dirty="0" smtClean="0"/>
              <a:t>?</a:t>
            </a:r>
            <a:endParaRPr lang="nb-NO" dirty="0"/>
          </a:p>
          <a:p>
            <a:pPr marL="342900" indent="-342900">
              <a:buFont typeface="Arial" panose="020B0604020202020204" pitchFamily="34" charset="0"/>
              <a:buChar char="•"/>
            </a:pPr>
            <a:r>
              <a:rPr lang="nb-NO" dirty="0" smtClean="0"/>
              <a:t>Evaluering </a:t>
            </a:r>
            <a:r>
              <a:rPr lang="nb-NO" dirty="0"/>
              <a:t>av pilot</a:t>
            </a:r>
            <a:r>
              <a:rPr lang="nb-NO" dirty="0" smtClean="0"/>
              <a:t>, 4. juni -24.</a:t>
            </a:r>
          </a:p>
          <a:p>
            <a:pPr marL="342900" indent="-342900">
              <a:buFont typeface="Arial" panose="020B0604020202020204" pitchFamily="34" charset="0"/>
              <a:buChar char="•"/>
            </a:pPr>
            <a:r>
              <a:rPr lang="nb-NO" dirty="0" smtClean="0"/>
              <a:t>Høst </a:t>
            </a:r>
            <a:r>
              <a:rPr lang="nb-NO" dirty="0" smtClean="0"/>
              <a:t>-24 Inngår avtale med Klipp Lim om å utvikle ferdig vurderingsverktøyet</a:t>
            </a:r>
          </a:p>
          <a:p>
            <a:pPr marL="342900" indent="-342900">
              <a:buFont typeface="Arial" panose="020B0604020202020204" pitchFamily="34" charset="0"/>
              <a:buChar char="•"/>
            </a:pPr>
            <a:r>
              <a:rPr lang="nb-NO" dirty="0" smtClean="0"/>
              <a:t>Januar -25 Verktøyet tilgjengelig for barnehagene i Trøndelag</a:t>
            </a:r>
          </a:p>
          <a:p>
            <a:endParaRPr lang="nb-NO" dirty="0"/>
          </a:p>
        </p:txBody>
      </p:sp>
    </p:spTree>
    <p:extLst>
      <p:ext uri="{BB962C8B-B14F-4D97-AF65-F5344CB8AC3E}">
        <p14:creationId xmlns:p14="http://schemas.microsoft.com/office/powerpoint/2010/main" val="3572597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5836892-A9B9-29A2-E0E8-01CE8661BBB5}"/>
              </a:ext>
            </a:extLst>
          </p:cNvPr>
          <p:cNvSpPr>
            <a:spLocks noGrp="1"/>
          </p:cNvSpPr>
          <p:nvPr>
            <p:ph type="title"/>
          </p:nvPr>
        </p:nvSpPr>
        <p:spPr>
          <a:xfrm>
            <a:off x="517870" y="978408"/>
            <a:ext cx="7122450" cy="5361432"/>
          </a:xfrm>
        </p:spPr>
        <p:txBody>
          <a:bodyPr>
            <a:normAutofit fontScale="90000"/>
          </a:bodyPr>
          <a:lstStyle/>
          <a:p>
            <a:r>
              <a:rPr lang="nb-NO" sz="2000" b="0" i="0" u="none" strike="noStrike" baseline="0" dirty="0">
                <a:solidFill>
                  <a:srgbClr val="000000"/>
                </a:solidFill>
                <a:latin typeface="AAAAAB+AvenirNext-Regular"/>
              </a:rPr>
              <a:t>Bør vi forholde oss til noen av aktørenes </a:t>
            </a:r>
            <a:r>
              <a:rPr lang="nb-NO" sz="2000" i="0" u="none" strike="noStrike" baseline="0" dirty="0">
                <a:solidFill>
                  <a:srgbClr val="000000"/>
                </a:solidFill>
                <a:latin typeface="AAAAAB+AvenirNext-Regular"/>
              </a:rPr>
              <a:t>grafiske profil</a:t>
            </a:r>
            <a:r>
              <a:rPr lang="nb-NO" sz="2000" b="0" i="0" u="none" strike="noStrike" baseline="0" dirty="0">
                <a:solidFill>
                  <a:srgbClr val="000000"/>
                </a:solidFill>
                <a:latin typeface="AAAAAB+AvenirNext-Regular"/>
              </a:rPr>
              <a:t>? </a:t>
            </a:r>
            <a:br>
              <a:rPr lang="nb-NO" sz="2000" b="0" i="0" u="none" strike="noStrike" baseline="0" dirty="0">
                <a:solidFill>
                  <a:srgbClr val="000000"/>
                </a:solidFill>
                <a:latin typeface="AAAAAB+AvenirNext-Regular"/>
              </a:rPr>
            </a:br>
            <a:r>
              <a:rPr lang="nb-NO" sz="2000" b="0" i="0" u="none" strike="noStrike" baseline="0" dirty="0">
                <a:solidFill>
                  <a:srgbClr val="000000"/>
                </a:solidFill>
                <a:latin typeface="AAAAAB+AvenirNext-Regular"/>
              </a:rPr>
              <a:t/>
            </a:r>
            <a:br>
              <a:rPr lang="nb-NO" sz="2000" b="0" i="0" u="none" strike="noStrike" baseline="0" dirty="0">
                <a:solidFill>
                  <a:srgbClr val="000000"/>
                </a:solidFill>
                <a:latin typeface="AAAAAB+AvenirNext-Regular"/>
              </a:rPr>
            </a:br>
            <a:r>
              <a:rPr lang="nb-NO" sz="2000" i="0" u="none" strike="noStrike" baseline="0" dirty="0" smtClean="0">
                <a:solidFill>
                  <a:srgbClr val="000000"/>
                </a:solidFill>
                <a:latin typeface="AAAAAB+AvenirNext-Regular"/>
              </a:rPr>
              <a:t>Målføre/språk </a:t>
            </a:r>
            <a:r>
              <a:rPr lang="nb-NO" sz="2000" b="0" i="0" u="none" strike="noStrike" baseline="0" dirty="0">
                <a:solidFill>
                  <a:srgbClr val="000000"/>
                </a:solidFill>
                <a:latin typeface="AAAAAB+AvenirNext-Regular"/>
              </a:rPr>
              <a:t>- Pilot blir på bokmål, men er det ok at vi legger opp til bare en språkmodul? Om vi skal </a:t>
            </a:r>
            <a:r>
              <a:rPr lang="nb-NO" sz="2000" b="0" i="0" u="none" strike="noStrike" baseline="0" dirty="0" err="1">
                <a:solidFill>
                  <a:srgbClr val="000000"/>
                </a:solidFill>
                <a:latin typeface="AAAAAB+AvenirNext-Regular"/>
              </a:rPr>
              <a:t>versjonere</a:t>
            </a:r>
            <a:r>
              <a:rPr lang="nb-NO" sz="2000" b="0" i="0" u="none" strike="noStrike" baseline="0" dirty="0">
                <a:solidFill>
                  <a:srgbClr val="000000"/>
                </a:solidFill>
                <a:latin typeface="AAAAAB+AvenirNext-Regular"/>
              </a:rPr>
              <a:t> for nynorsk, lulesamisk og sørsamisk setter dette helt andre krav til plattform. </a:t>
            </a:r>
            <a:br>
              <a:rPr lang="nb-NO" sz="2000" b="0" i="0" u="none" strike="noStrike" baseline="0" dirty="0">
                <a:solidFill>
                  <a:srgbClr val="000000"/>
                </a:solidFill>
                <a:latin typeface="AAAAAB+AvenirNext-Regular"/>
              </a:rPr>
            </a:br>
            <a:r>
              <a:rPr lang="nb-NO" sz="2000" b="0" i="0" u="none" strike="noStrike" baseline="0" dirty="0">
                <a:solidFill>
                  <a:srgbClr val="000000"/>
                </a:solidFill>
                <a:latin typeface="AAAAAB+AvenirNext-Regular"/>
              </a:rPr>
              <a:t/>
            </a:r>
            <a:br>
              <a:rPr lang="nb-NO" sz="2000" b="0" i="0" u="none" strike="noStrike" baseline="0" dirty="0">
                <a:solidFill>
                  <a:srgbClr val="000000"/>
                </a:solidFill>
                <a:latin typeface="AAAAAB+AvenirNext-Regular"/>
              </a:rPr>
            </a:br>
            <a:r>
              <a:rPr lang="nb-NO" sz="2000" b="0" i="0" u="none" strike="noStrike" baseline="0" dirty="0" smtClean="0">
                <a:solidFill>
                  <a:srgbClr val="000000"/>
                </a:solidFill>
                <a:latin typeface="AAAAAB+AvenirNext-Regular"/>
              </a:rPr>
              <a:t>Bakgrunnsinformasjon</a:t>
            </a:r>
            <a:r>
              <a:rPr lang="nb-NO" sz="2000" b="0" i="0" u="none" strike="noStrike" baseline="0" dirty="0">
                <a:solidFill>
                  <a:srgbClr val="000000"/>
                </a:solidFill>
                <a:latin typeface="AAAAAB+AvenirNext-Regular"/>
              </a:rPr>
              <a:t>: Avklare hvilken info vi skal be om den som sender inn dataene på vegene av barnehagen/ avdelingen. Barnehagene kan/skal svare avdelingsvis. Hvordan skal vi registrere dette?</a:t>
            </a:r>
            <a:br>
              <a:rPr lang="nb-NO" sz="2000" b="0" i="0" u="none" strike="noStrike" baseline="0" dirty="0">
                <a:solidFill>
                  <a:srgbClr val="000000"/>
                </a:solidFill>
                <a:latin typeface="AAAAAB+AvenirNext-Regular"/>
              </a:rPr>
            </a:br>
            <a:r>
              <a:rPr lang="nb-NO" sz="2000" b="0" i="0" u="none" strike="noStrike" baseline="0" dirty="0">
                <a:solidFill>
                  <a:srgbClr val="000000"/>
                </a:solidFill>
                <a:latin typeface="AAAAAB+AvenirNext-Regular"/>
              </a:rPr>
              <a:t/>
            </a:r>
            <a:br>
              <a:rPr lang="nb-NO" sz="2000" b="0" i="0" u="none" strike="noStrike" baseline="0" dirty="0">
                <a:solidFill>
                  <a:srgbClr val="000000"/>
                </a:solidFill>
                <a:latin typeface="AAAAAB+AvenirNext-Regular"/>
              </a:rPr>
            </a:br>
            <a:r>
              <a:rPr lang="nb-NO" sz="2000" i="0" u="none" strike="noStrike" baseline="0" dirty="0" smtClean="0">
                <a:solidFill>
                  <a:srgbClr val="000000"/>
                </a:solidFill>
                <a:latin typeface="AAAAAB+AvenirNext-Regular"/>
              </a:rPr>
              <a:t>Hvem </a:t>
            </a:r>
            <a:r>
              <a:rPr lang="nb-NO" sz="2000" i="0" u="none" strike="noStrike" baseline="0" dirty="0">
                <a:solidFill>
                  <a:srgbClr val="000000"/>
                </a:solidFill>
                <a:latin typeface="AAAAAB+AvenirNext-Regular"/>
              </a:rPr>
              <a:t>forvalter materialet </a:t>
            </a:r>
            <a:r>
              <a:rPr lang="nb-NO" sz="2000" b="0" i="0" u="none" strike="noStrike" baseline="0" dirty="0">
                <a:solidFill>
                  <a:srgbClr val="000000"/>
                </a:solidFill>
                <a:latin typeface="AAAAAB+AvenirNext-Regular"/>
              </a:rPr>
              <a:t>som barnehagene sender inn? </a:t>
            </a:r>
            <a:r>
              <a:rPr lang="nb-NO" sz="2000" b="0" i="0" u="none" strike="noStrike" baseline="0" dirty="0" smtClean="0">
                <a:solidFill>
                  <a:srgbClr val="000000"/>
                </a:solidFill>
                <a:latin typeface="AAAAAB+AvenirNext-Regular"/>
              </a:rPr>
              <a:t/>
            </a:r>
            <a:br>
              <a:rPr lang="nb-NO" sz="2000" b="0" i="0" u="none" strike="noStrike" baseline="0" dirty="0" smtClean="0">
                <a:solidFill>
                  <a:srgbClr val="000000"/>
                </a:solidFill>
                <a:latin typeface="AAAAAB+AvenirNext-Regular"/>
              </a:rPr>
            </a:br>
            <a:r>
              <a:rPr lang="nb-NO" sz="2000" b="0" i="0" u="none" strike="noStrike" baseline="0" dirty="0">
                <a:solidFill>
                  <a:srgbClr val="000000"/>
                </a:solidFill>
                <a:latin typeface="AAAAAB+AvenirNext-Regular"/>
              </a:rPr>
              <a:t/>
            </a:r>
            <a:br>
              <a:rPr lang="nb-NO" sz="2000" b="0" i="0" u="none" strike="noStrike" baseline="0" dirty="0">
                <a:solidFill>
                  <a:srgbClr val="000000"/>
                </a:solidFill>
                <a:latin typeface="AAAAAB+AvenirNext-Regular"/>
              </a:rPr>
            </a:br>
            <a:r>
              <a:rPr lang="nb-NO" sz="2000" b="0" i="0" u="none" strike="noStrike" baseline="0" dirty="0" smtClean="0">
                <a:solidFill>
                  <a:srgbClr val="000000"/>
                </a:solidFill>
                <a:latin typeface="AAAAAB+AvenirNext-Regular"/>
              </a:rPr>
              <a:t>Hvem </a:t>
            </a:r>
            <a:r>
              <a:rPr lang="nb-NO" sz="2000" b="0" i="0" u="none" strike="noStrike" baseline="0" dirty="0">
                <a:solidFill>
                  <a:srgbClr val="000000"/>
                </a:solidFill>
                <a:latin typeface="AAAAAB+AvenirNext-Regular"/>
              </a:rPr>
              <a:t>skal </a:t>
            </a:r>
            <a:r>
              <a:rPr lang="nb-NO" sz="2000" i="0" u="none" strike="noStrike" baseline="0" dirty="0">
                <a:solidFill>
                  <a:srgbClr val="000000"/>
                </a:solidFill>
                <a:latin typeface="AAAAAB+AvenirNext-Regular"/>
              </a:rPr>
              <a:t>drifte løsninga </a:t>
            </a:r>
            <a:r>
              <a:rPr lang="nb-NO" sz="2000" b="0" i="0" u="none" strike="noStrike" baseline="0" dirty="0">
                <a:solidFill>
                  <a:srgbClr val="000000"/>
                </a:solidFill>
                <a:latin typeface="AAAAAB+AvenirNext-Regular"/>
              </a:rPr>
              <a:t>og fungere som </a:t>
            </a:r>
            <a:r>
              <a:rPr lang="nb-NO" sz="2000" i="0" u="none" strike="noStrike" baseline="0" dirty="0">
                <a:solidFill>
                  <a:srgbClr val="000000"/>
                </a:solidFill>
                <a:latin typeface="AAAAAB+AvenirNext-Regular"/>
              </a:rPr>
              <a:t>support</a:t>
            </a:r>
            <a:r>
              <a:rPr lang="nb-NO" sz="2000" b="0" i="0" u="none" strike="noStrike" baseline="0" dirty="0">
                <a:solidFill>
                  <a:srgbClr val="000000"/>
                </a:solidFill>
                <a:latin typeface="AAAAAB+AvenirNext-Regular"/>
              </a:rPr>
              <a:t>? </a:t>
            </a:r>
            <a:r>
              <a:rPr lang="nb-NO" sz="2000" b="0" i="0" u="none" strike="noStrike" baseline="0" dirty="0" smtClean="0">
                <a:solidFill>
                  <a:srgbClr val="000000"/>
                </a:solidFill>
                <a:latin typeface="AAAAAB+AvenirNext-Regular"/>
              </a:rPr>
              <a:t/>
            </a:r>
            <a:br>
              <a:rPr lang="nb-NO" sz="2000" b="0" i="0" u="none" strike="noStrike" baseline="0" dirty="0" smtClean="0">
                <a:solidFill>
                  <a:srgbClr val="000000"/>
                </a:solidFill>
                <a:latin typeface="AAAAAB+AvenirNext-Regular"/>
              </a:rPr>
            </a:br>
            <a:r>
              <a:rPr lang="nb-NO" sz="2000" b="0" i="0" u="none" strike="noStrike" baseline="0" dirty="0" smtClean="0">
                <a:solidFill>
                  <a:srgbClr val="000000"/>
                </a:solidFill>
                <a:latin typeface="AAAAAB+AvenirNext-Regular"/>
              </a:rPr>
              <a:t/>
            </a:r>
            <a:br>
              <a:rPr lang="nb-NO" sz="2000" b="0" i="0" u="none" strike="noStrike" baseline="0" dirty="0" smtClean="0">
                <a:solidFill>
                  <a:srgbClr val="000000"/>
                </a:solidFill>
                <a:latin typeface="AAAAAB+AvenirNext-Regular"/>
              </a:rPr>
            </a:br>
            <a:r>
              <a:rPr lang="nb-NO" sz="2000" b="0" dirty="0" smtClean="0">
                <a:solidFill>
                  <a:srgbClr val="000000"/>
                </a:solidFill>
                <a:latin typeface="AAAAAB+AvenirNext-Regular"/>
              </a:rPr>
              <a:t>Hvem </a:t>
            </a:r>
            <a:r>
              <a:rPr lang="nb-NO" sz="2000" dirty="0" smtClean="0">
                <a:solidFill>
                  <a:srgbClr val="000000"/>
                </a:solidFill>
                <a:latin typeface="AAAAAB+AvenirNext-Regular"/>
              </a:rPr>
              <a:t>signerer kontrakt </a:t>
            </a:r>
            <a:r>
              <a:rPr lang="nb-NO" sz="2000" b="0" dirty="0" smtClean="0">
                <a:solidFill>
                  <a:srgbClr val="000000"/>
                </a:solidFill>
                <a:latin typeface="AAAAAB+AvenirNext-Regular"/>
              </a:rPr>
              <a:t>med «Klipp og Lim»?</a:t>
            </a:r>
            <a:r>
              <a:rPr lang="nb-NO" sz="2000" b="0" i="0" u="none" strike="noStrike" baseline="0" dirty="0" smtClean="0">
                <a:solidFill>
                  <a:srgbClr val="000000"/>
                </a:solidFill>
                <a:latin typeface="AAAAAB+AvenirNext-Regular"/>
              </a:rPr>
              <a:t/>
            </a:r>
            <a:br>
              <a:rPr lang="nb-NO" sz="2000" b="0" i="0" u="none" strike="noStrike" baseline="0" dirty="0" smtClean="0">
                <a:solidFill>
                  <a:srgbClr val="000000"/>
                </a:solidFill>
                <a:latin typeface="AAAAAB+AvenirNext-Regular"/>
              </a:rPr>
            </a:br>
            <a:r>
              <a:rPr lang="nb-NO" sz="2000" b="0" dirty="0">
                <a:solidFill>
                  <a:srgbClr val="000000"/>
                </a:solidFill>
                <a:latin typeface="AAAAAB+AvenirNext-Regular"/>
              </a:rPr>
              <a:t/>
            </a:r>
            <a:br>
              <a:rPr lang="nb-NO" sz="2000" b="0" dirty="0">
                <a:solidFill>
                  <a:srgbClr val="000000"/>
                </a:solidFill>
                <a:latin typeface="AAAAAB+AvenirNext-Regular"/>
              </a:rPr>
            </a:br>
            <a:r>
              <a:rPr lang="nb-NO" sz="2000" b="0" i="0" u="none" strike="noStrike" baseline="0" dirty="0" smtClean="0">
                <a:solidFill>
                  <a:srgbClr val="000000"/>
                </a:solidFill>
                <a:latin typeface="AAAAAB+AvenirNext-Regular"/>
              </a:rPr>
              <a:t/>
            </a:r>
            <a:br>
              <a:rPr lang="nb-NO" sz="2000" b="0" i="0" u="none" strike="noStrike" baseline="0" dirty="0" smtClean="0">
                <a:solidFill>
                  <a:srgbClr val="000000"/>
                </a:solidFill>
                <a:latin typeface="AAAAAB+AvenirNext-Regular"/>
              </a:rPr>
            </a:br>
            <a:endParaRPr lang="nb-NO" sz="2000" dirty="0"/>
          </a:p>
        </p:txBody>
      </p:sp>
      <p:sp>
        <p:nvSpPr>
          <p:cNvPr id="3" name="Plassholder for innhold 2">
            <a:extLst>
              <a:ext uri="{FF2B5EF4-FFF2-40B4-BE49-F238E27FC236}">
                <a16:creationId xmlns:a16="http://schemas.microsoft.com/office/drawing/2014/main" id="{99E87B02-060D-2001-07CE-2530F5020EF6}"/>
              </a:ext>
            </a:extLst>
          </p:cNvPr>
          <p:cNvSpPr>
            <a:spLocks noGrp="1"/>
          </p:cNvSpPr>
          <p:nvPr>
            <p:ph idx="1"/>
          </p:nvPr>
        </p:nvSpPr>
        <p:spPr>
          <a:xfrm>
            <a:off x="8107680" y="969264"/>
            <a:ext cx="3575670" cy="4870457"/>
          </a:xfrm>
        </p:spPr>
        <p:txBody>
          <a:bodyPr>
            <a:normAutofit/>
          </a:bodyPr>
          <a:lstStyle/>
          <a:p>
            <a:r>
              <a:rPr lang="nb-NO" sz="3600" b="1" dirty="0">
                <a:solidFill>
                  <a:srgbClr val="000000"/>
                </a:solidFill>
                <a:latin typeface="AAAAAC+AvenirNext-Bold"/>
              </a:rPr>
              <a:t>Avklaringer</a:t>
            </a:r>
          </a:p>
          <a:p>
            <a:r>
              <a:rPr lang="nb-NO" sz="3600" b="1" dirty="0">
                <a:solidFill>
                  <a:srgbClr val="000000"/>
                </a:solidFill>
                <a:latin typeface="AAAAAC+AvenirNext-Bold"/>
              </a:rPr>
              <a:t> </a:t>
            </a:r>
            <a:r>
              <a:rPr lang="nb-NO" sz="3600" b="1" dirty="0" smtClean="0">
                <a:solidFill>
                  <a:srgbClr val="000000"/>
                </a:solidFill>
                <a:latin typeface="AAAAAC+AvenirNext-Bold"/>
              </a:rPr>
              <a:t>vi fortsatt </a:t>
            </a:r>
            <a:r>
              <a:rPr lang="nb-NO" sz="3600" b="1" dirty="0">
                <a:solidFill>
                  <a:srgbClr val="000000"/>
                </a:solidFill>
                <a:latin typeface="AAAAAC+AvenirNext-Bold"/>
              </a:rPr>
              <a:t>trenger </a:t>
            </a:r>
            <a:endParaRPr lang="nb-NO" sz="3600" dirty="0"/>
          </a:p>
        </p:txBody>
      </p:sp>
    </p:spTree>
    <p:extLst>
      <p:ext uri="{BB962C8B-B14F-4D97-AF65-F5344CB8AC3E}">
        <p14:creationId xmlns:p14="http://schemas.microsoft.com/office/powerpoint/2010/main" val="475018101"/>
      </p:ext>
    </p:extLst>
  </p:cSld>
  <p:clrMapOvr>
    <a:masterClrMapping/>
  </p:clrMapOvr>
</p:sld>
</file>

<file path=ppt/theme/theme1.xml><?xml version="1.0" encoding="utf-8"?>
<a:theme xmlns:a="http://schemas.openxmlformats.org/drawingml/2006/main" name="GestaltVTI">
  <a:themeElements>
    <a:clrScheme name="AnalogousFromLightSeedLeftStep">
      <a:dk1>
        <a:srgbClr val="000000"/>
      </a:dk1>
      <a:lt1>
        <a:srgbClr val="FFFFFF"/>
      </a:lt1>
      <a:dk2>
        <a:srgbClr val="243241"/>
      </a:dk2>
      <a:lt2>
        <a:srgbClr val="E2E5E8"/>
      </a:lt2>
      <a:accent1>
        <a:srgbClr val="BA9C80"/>
      </a:accent1>
      <a:accent2>
        <a:srgbClr val="BA827F"/>
      </a:accent2>
      <a:accent3>
        <a:srgbClr val="C594A6"/>
      </a:accent3>
      <a:accent4>
        <a:srgbClr val="BA7FAD"/>
      </a:accent4>
      <a:accent5>
        <a:srgbClr val="BC94C5"/>
      </a:accent5>
      <a:accent6>
        <a:srgbClr val="967FBA"/>
      </a:accent6>
      <a:hlink>
        <a:srgbClr val="5E85A8"/>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560</TotalTime>
  <Words>274</Words>
  <Application>Microsoft Office PowerPoint</Application>
  <PresentationFormat>Widescreen</PresentationFormat>
  <Paragraphs>19</Paragraphs>
  <Slides>4</Slides>
  <Notes>0</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4</vt:i4>
      </vt:variant>
    </vt:vector>
  </HeadingPairs>
  <TitlesOfParts>
    <vt:vector size="10" baseType="lpstr">
      <vt:lpstr>Arial</vt:lpstr>
      <vt:lpstr>Bierstadt</vt:lpstr>
      <vt:lpstr>Calibri</vt:lpstr>
      <vt:lpstr>AAAAAB+AvenirNext-Regular</vt:lpstr>
      <vt:lpstr>AAAAAC+AvenirNext-Bold</vt:lpstr>
      <vt:lpstr>GestaltVTI</vt:lpstr>
      <vt:lpstr>Samarbeidsforum  14. mars 2024</vt:lpstr>
      <vt:lpstr>Status på arbeidet siden 20. november -23 </vt:lpstr>
      <vt:lpstr>Videre arbeid</vt:lpstr>
      <vt:lpstr>Bør vi forholde oss til noen av aktørenes grafiske profil?   Målføre/språk - Pilot blir på bokmål, men er det ok at vi legger opp til bare en språkmodul? Om vi skal versjonere for nynorsk, lulesamisk og sørsamisk setter dette helt andre krav til plattform.   Bakgrunnsinformasjon: Avklare hvilken info vi skal be om den som sender inn dataene på vegene av barnehagen/ avdelingen. Barnehagene kan/skal svare avdelingsvis. Hvordan skal vi registrere dette?  Hvem forvalter materialet som barnehagene sender inn?   Hvem skal drifte løsninga og fungere som support?   Hvem signerer kontrakt med «Klipp og Lim»?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Samarbeidsforum  20.11.23</dc:title>
  <dc:creator>Elin Børve</dc:creator>
  <cp:lastModifiedBy>Anne-Lise Holmvik</cp:lastModifiedBy>
  <cp:revision>16</cp:revision>
  <dcterms:created xsi:type="dcterms:W3CDTF">2023-11-09T10:37:30Z</dcterms:created>
  <dcterms:modified xsi:type="dcterms:W3CDTF">2024-03-01T14:10:21Z</dcterms:modified>
</cp:coreProperties>
</file>