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286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14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28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612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594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322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68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318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76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0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14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09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35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45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23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29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05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5610D-1256-44B8-96B7-739FF1941D25}" type="datetimeFigureOut">
              <a:rPr lang="nb-NO" smtClean="0"/>
              <a:t>05.07.2018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C4E16-2CB1-4278-9D1D-41A5987E58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493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oss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Kira</a:t>
            </a:r>
            <a:r>
              <a:rPr lang="nb-NO" dirty="0" smtClean="0"/>
              <a:t>, 8. trinn, Halsen ungdomsskole </a:t>
            </a:r>
          </a:p>
          <a:p>
            <a:r>
              <a:rPr lang="nb-NO" dirty="0" smtClean="0"/>
              <a:t>Frida, 9. trinn, Halsen ungdomsskole</a:t>
            </a:r>
          </a:p>
          <a:p>
            <a:r>
              <a:rPr lang="nb-NO" dirty="0" smtClean="0"/>
              <a:t>Iver, 9. trinn, Halsen ungdomsskole</a:t>
            </a:r>
          </a:p>
          <a:p>
            <a:r>
              <a:rPr lang="nb-NO" dirty="0"/>
              <a:t>Anita</a:t>
            </a:r>
            <a:r>
              <a:rPr lang="nb-NO"/>
              <a:t>, </a:t>
            </a:r>
            <a:r>
              <a:rPr lang="nb-NO" smtClean="0"/>
              <a:t>rektor, </a:t>
            </a:r>
            <a:r>
              <a:rPr lang="nb-NO" dirty="0"/>
              <a:t>Halsen ungdomsskole 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t="5956" r="14122" b="1441"/>
          <a:stretch/>
        </p:blipFill>
        <p:spPr>
          <a:xfrm>
            <a:off x="7324435" y="2262909"/>
            <a:ext cx="4608947" cy="44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Det er faktisk mulig med skolemat til alle!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8288187" cy="1117687"/>
          </a:xfrm>
        </p:spPr>
        <p:txBody>
          <a:bodyPr/>
          <a:lstStyle/>
          <a:p>
            <a:r>
              <a:rPr lang="nb-NO" dirty="0" smtClean="0"/>
              <a:t>Videregående skoler </a:t>
            </a:r>
            <a:r>
              <a:rPr lang="nb-NO" dirty="0" err="1" smtClean="0"/>
              <a:t>f.eks</a:t>
            </a:r>
            <a:r>
              <a:rPr lang="nb-NO" dirty="0" smtClean="0"/>
              <a:t> Ole Vig</a:t>
            </a:r>
          </a:p>
          <a:p>
            <a:r>
              <a:rPr lang="nb-NO" dirty="0" smtClean="0"/>
              <a:t>Vinje kommune 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2" b="35623"/>
          <a:stretch/>
        </p:blipFill>
        <p:spPr>
          <a:xfrm>
            <a:off x="372005" y="4500344"/>
            <a:ext cx="3855697" cy="2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3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3 eksempler: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317" y="1787043"/>
            <a:ext cx="5429441" cy="407208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6" y="4279108"/>
            <a:ext cx="3057236" cy="28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8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Jordal skole, Oslo</a:t>
            </a:r>
            <a:br>
              <a:rPr lang="nb-NO" dirty="0" smtClean="0"/>
            </a:br>
            <a:r>
              <a:rPr lang="nb-NO" dirty="0" smtClean="0"/>
              <a:t>1998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0"/>
          <a:stretch/>
        </p:blipFill>
        <p:spPr>
          <a:xfrm>
            <a:off x="5828142" y="0"/>
            <a:ext cx="6351880" cy="8445152"/>
          </a:xfrm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680321" y="2336872"/>
            <a:ext cx="4852261" cy="42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KOBA i </a:t>
            </a:r>
            <a:r>
              <a:rPr lang="nb-NO" dirty="0"/>
              <a:t>storefriminutt</a:t>
            </a:r>
          </a:p>
          <a:p>
            <a:pPr lvl="1"/>
            <a:r>
              <a:rPr lang="nb-NO" dirty="0" smtClean="0"/>
              <a:t>Kantine</a:t>
            </a:r>
            <a:endParaRPr lang="nb-NO" dirty="0" smtClean="0"/>
          </a:p>
          <a:p>
            <a:pPr lvl="1"/>
            <a:r>
              <a:rPr lang="nb-NO" dirty="0" smtClean="0"/>
              <a:t>Orden</a:t>
            </a:r>
          </a:p>
          <a:p>
            <a:pPr lvl="1"/>
            <a:r>
              <a:rPr lang="nb-NO" dirty="0" smtClean="0"/>
              <a:t>Bibliotek</a:t>
            </a:r>
          </a:p>
          <a:p>
            <a:pPr lvl="1"/>
            <a:r>
              <a:rPr lang="nb-NO" dirty="0" smtClean="0"/>
              <a:t>Aktiviteter</a:t>
            </a:r>
            <a:endParaRPr lang="nb-NO" dirty="0" smtClean="0"/>
          </a:p>
          <a:p>
            <a:r>
              <a:rPr lang="nb-NO" dirty="0" smtClean="0"/>
              <a:t>Bygd opp etter Husebymodellen</a:t>
            </a:r>
          </a:p>
          <a:p>
            <a:r>
              <a:rPr lang="nb-NO" dirty="0" smtClean="0"/>
              <a:t>Elevdrevet, ansvarsuke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77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Selsbakk skole, Trondheim</a:t>
            </a:r>
            <a:br>
              <a:rPr lang="nb-NO" dirty="0" smtClean="0"/>
            </a:br>
            <a:r>
              <a:rPr lang="nb-NO" dirty="0" smtClean="0"/>
              <a:t>2017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0321" y="2013606"/>
            <a:ext cx="9613861" cy="4285599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Næringsrik mat alle dager</a:t>
            </a:r>
          </a:p>
          <a:p>
            <a:pPr marL="0" indent="0">
              <a:buNone/>
            </a:pPr>
            <a:r>
              <a:rPr lang="nb-NO" dirty="0" smtClean="0"/>
              <a:t>120 porsjoner hver dag på 45 min.</a:t>
            </a:r>
          </a:p>
          <a:p>
            <a:pPr marL="0" indent="0">
              <a:buNone/>
            </a:pPr>
            <a:r>
              <a:rPr lang="nb-NO" dirty="0" smtClean="0"/>
              <a:t>Voksendrevet, elever som flittige assistenter</a:t>
            </a:r>
          </a:p>
        </p:txBody>
      </p:sp>
      <p:pic>
        <p:nvPicPr>
          <p:cNvPr id="1026" name="Picture 2" descr="Bilderesultat for Dag Zimmerl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65" y="-39247"/>
            <a:ext cx="5188300" cy="691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9" r="58592" b="27681"/>
          <a:stretch/>
        </p:blipFill>
        <p:spPr bwMode="auto">
          <a:xfrm rot="837584">
            <a:off x="296693" y="3619564"/>
            <a:ext cx="1978249" cy="261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65" y="3352800"/>
            <a:ext cx="2628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7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Halsen ungdomsskole, Stjørdal</a:t>
            </a:r>
            <a:br>
              <a:rPr lang="nb-NO" dirty="0" smtClean="0"/>
            </a:br>
            <a:r>
              <a:rPr lang="nb-NO" dirty="0" smtClean="0"/>
              <a:t>2018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04" y="2133600"/>
            <a:ext cx="4751214" cy="4618181"/>
          </a:xfrm>
        </p:spPr>
      </p:pic>
    </p:spTree>
    <p:extLst>
      <p:ext uri="{BB962C8B-B14F-4D97-AF65-F5344CB8AC3E}">
        <p14:creationId xmlns:p14="http://schemas.microsoft.com/office/powerpoint/2010/main" val="414423511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65</TotalTime>
  <Words>94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oss</vt:lpstr>
      <vt:lpstr>Det er faktisk mulig med skolemat til alle!</vt:lpstr>
      <vt:lpstr>3 eksempler:</vt:lpstr>
      <vt:lpstr>Jordal skole, Oslo 1998</vt:lpstr>
      <vt:lpstr>Selsbakk skole, Trondheim 2017</vt:lpstr>
      <vt:lpstr>Halsen ungdomsskole, Stjørdal 2018</vt:lpstr>
    </vt:vector>
  </TitlesOfParts>
  <Company>Værnesregionen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</dc:title>
  <dc:creator>Grimsrud Anita</dc:creator>
  <cp:lastModifiedBy>Grimsrud Anita</cp:lastModifiedBy>
  <cp:revision>10</cp:revision>
  <dcterms:created xsi:type="dcterms:W3CDTF">2018-06-14T19:05:08Z</dcterms:created>
  <dcterms:modified xsi:type="dcterms:W3CDTF">2018-07-05T08:46:45Z</dcterms:modified>
</cp:coreProperties>
</file>