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0"/>
  </p:notesMasterIdLst>
  <p:sldIdLst>
    <p:sldId id="256" r:id="rId2"/>
    <p:sldId id="404" r:id="rId3"/>
    <p:sldId id="407" r:id="rId4"/>
    <p:sldId id="409" r:id="rId5"/>
    <p:sldId id="402" r:id="rId6"/>
    <p:sldId id="406" r:id="rId7"/>
    <p:sldId id="411" r:id="rId8"/>
    <p:sldId id="41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vittem, Frode" initials="KF" lastIdx="0" clrIdx="0">
    <p:extLst>
      <p:ext uri="{19B8F6BF-5375-455C-9EA6-DF929625EA0E}">
        <p15:presenceInfo xmlns:p15="http://schemas.microsoft.com/office/powerpoint/2012/main" userId="S-1-5-21-878458239-2150471707-768498635-4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– uthev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9.svg"/><Relationship Id="rId1" Type="http://schemas.openxmlformats.org/officeDocument/2006/relationships/image" Target="../media/image16.png"/><Relationship Id="rId6" Type="http://schemas.openxmlformats.org/officeDocument/2006/relationships/image" Target="../media/image13.svg"/><Relationship Id="rId5" Type="http://schemas.openxmlformats.org/officeDocument/2006/relationships/image" Target="../media/image18.png"/><Relationship Id="rId4" Type="http://schemas.openxmlformats.org/officeDocument/2006/relationships/image" Target="../media/image1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3.svg"/><Relationship Id="rId1" Type="http://schemas.openxmlformats.org/officeDocument/2006/relationships/image" Target="../media/image30.png"/><Relationship Id="rId6" Type="http://schemas.openxmlformats.org/officeDocument/2006/relationships/image" Target="../media/image27.svg"/><Relationship Id="rId5" Type="http://schemas.openxmlformats.org/officeDocument/2006/relationships/image" Target="../media/image3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67482E-F6CF-4510-AFA4-247B81AF307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DDB08A-CA6B-4F78-B430-B844314CEC9A}">
      <dgm:prSet/>
      <dgm:spPr/>
      <dgm:t>
        <a:bodyPr/>
        <a:lstStyle/>
        <a:p>
          <a:r>
            <a:rPr lang="nb-NO" dirty="0"/>
            <a:t>Det ble satt sammen styringsgruppe i januar 2019</a:t>
          </a:r>
          <a:endParaRPr lang="en-US" dirty="0"/>
        </a:p>
      </dgm:t>
    </dgm:pt>
    <dgm:pt modelId="{88AA4BDE-9EF0-41ED-9187-70623E01F243}" type="parTrans" cxnId="{ED49FBB3-E045-471E-BAA7-1C1423A41545}">
      <dgm:prSet/>
      <dgm:spPr/>
      <dgm:t>
        <a:bodyPr/>
        <a:lstStyle/>
        <a:p>
          <a:endParaRPr lang="en-US"/>
        </a:p>
      </dgm:t>
    </dgm:pt>
    <dgm:pt modelId="{0D23ECF2-7465-41A5-872D-F0FA898AF67F}" type="sibTrans" cxnId="{ED49FBB3-E045-471E-BAA7-1C1423A41545}">
      <dgm:prSet/>
      <dgm:spPr/>
      <dgm:t>
        <a:bodyPr/>
        <a:lstStyle/>
        <a:p>
          <a:endParaRPr lang="en-US"/>
        </a:p>
      </dgm:t>
    </dgm:pt>
    <dgm:pt modelId="{68421ECE-2CA1-4502-A30D-11CD759BB5E0}">
      <dgm:prSet/>
      <dgm:spPr/>
      <dgm:t>
        <a:bodyPr/>
        <a:lstStyle/>
        <a:p>
          <a:r>
            <a:rPr lang="nb-NO" dirty="0"/>
            <a:t>Første møte i styringsgruppe 6.februar - her ble det landet ut felles fundament</a:t>
          </a:r>
          <a:endParaRPr lang="en-US" dirty="0"/>
        </a:p>
      </dgm:t>
    </dgm:pt>
    <dgm:pt modelId="{EA4E3108-6B68-4C28-965F-FF16A6048824}" type="parTrans" cxnId="{4E6A4720-2637-4C79-B90A-C2C9D7FC1076}">
      <dgm:prSet/>
      <dgm:spPr/>
      <dgm:t>
        <a:bodyPr/>
        <a:lstStyle/>
        <a:p>
          <a:endParaRPr lang="en-US"/>
        </a:p>
      </dgm:t>
    </dgm:pt>
    <dgm:pt modelId="{389DCA95-E848-4E46-8D02-6B798682A97D}" type="sibTrans" cxnId="{4E6A4720-2637-4C79-B90A-C2C9D7FC1076}">
      <dgm:prSet/>
      <dgm:spPr/>
      <dgm:t>
        <a:bodyPr/>
        <a:lstStyle/>
        <a:p>
          <a:endParaRPr lang="en-US"/>
        </a:p>
      </dgm:t>
    </dgm:pt>
    <dgm:pt modelId="{01E3E53A-85BE-4F9A-83FF-8523F07AF550}">
      <dgm:prSet/>
      <dgm:spPr/>
      <dgm:t>
        <a:bodyPr/>
        <a:lstStyle/>
        <a:p>
          <a:r>
            <a:rPr lang="nb-NO" dirty="0"/>
            <a:t>Nytt møte i styringsgruppe 8. mars med DMMH – bestilling av konsept</a:t>
          </a:r>
          <a:endParaRPr lang="en-US" dirty="0"/>
        </a:p>
      </dgm:t>
    </dgm:pt>
    <dgm:pt modelId="{0AED8115-9A89-442C-97C8-516C937E35F2}" type="parTrans" cxnId="{1CAA24B9-C33A-4F0B-A497-98B2809DF79D}">
      <dgm:prSet/>
      <dgm:spPr/>
      <dgm:t>
        <a:bodyPr/>
        <a:lstStyle/>
        <a:p>
          <a:endParaRPr lang="en-US"/>
        </a:p>
      </dgm:t>
    </dgm:pt>
    <dgm:pt modelId="{71C60EFA-BDCC-48CD-9815-24594F54146F}" type="sibTrans" cxnId="{1CAA24B9-C33A-4F0B-A497-98B2809DF79D}">
      <dgm:prSet/>
      <dgm:spPr/>
      <dgm:t>
        <a:bodyPr/>
        <a:lstStyle/>
        <a:p>
          <a:endParaRPr lang="en-US"/>
        </a:p>
      </dgm:t>
    </dgm:pt>
    <dgm:pt modelId="{0E154208-FCF6-4A19-9C8F-86C5628E6B32}">
      <dgm:prSet/>
      <dgm:spPr/>
      <dgm:t>
        <a:bodyPr/>
        <a:lstStyle/>
        <a:p>
          <a:r>
            <a:rPr lang="nb-NO" dirty="0"/>
            <a:t>Mottatt tilbud 25. april - bearbeiding før sommerferie</a:t>
          </a:r>
          <a:endParaRPr lang="en-US" dirty="0"/>
        </a:p>
      </dgm:t>
    </dgm:pt>
    <dgm:pt modelId="{3F987D92-A6F5-4C8A-A8F0-695B4D63765B}" type="parTrans" cxnId="{12D10E31-2D59-4620-8933-D31564937F08}">
      <dgm:prSet/>
      <dgm:spPr/>
      <dgm:t>
        <a:bodyPr/>
        <a:lstStyle/>
        <a:p>
          <a:endParaRPr lang="en-US"/>
        </a:p>
      </dgm:t>
    </dgm:pt>
    <dgm:pt modelId="{E399F344-6D95-4586-B65F-6C37AFFFDB75}" type="sibTrans" cxnId="{12D10E31-2D59-4620-8933-D31564937F08}">
      <dgm:prSet/>
      <dgm:spPr/>
      <dgm:t>
        <a:bodyPr/>
        <a:lstStyle/>
        <a:p>
          <a:endParaRPr lang="en-US"/>
        </a:p>
      </dgm:t>
    </dgm:pt>
    <dgm:pt modelId="{52D2740D-B39C-4460-B4C9-6636AB26FB0E}">
      <dgm:prSet/>
      <dgm:spPr/>
      <dgm:t>
        <a:bodyPr/>
        <a:lstStyle/>
        <a:p>
          <a:r>
            <a:rPr lang="nb-NO" noProof="0" dirty="0"/>
            <a:t>Alle barnehagene gjennomførte ståstedsanalyse eller rammeplanundersøkelse før sommerferien</a:t>
          </a:r>
        </a:p>
      </dgm:t>
    </dgm:pt>
    <dgm:pt modelId="{A91F37D9-FEA5-4F4D-B92C-42AC4E12FC75}" type="parTrans" cxnId="{69FD7B5C-5CE0-4EDE-A35A-7FCDB268CA88}">
      <dgm:prSet/>
      <dgm:spPr/>
      <dgm:t>
        <a:bodyPr/>
        <a:lstStyle/>
        <a:p>
          <a:endParaRPr lang="en-US"/>
        </a:p>
      </dgm:t>
    </dgm:pt>
    <dgm:pt modelId="{0A4F92DF-6915-40E2-AE19-C7DCF9161AC9}" type="sibTrans" cxnId="{69FD7B5C-5CE0-4EDE-A35A-7FCDB268CA88}">
      <dgm:prSet/>
      <dgm:spPr/>
      <dgm:t>
        <a:bodyPr/>
        <a:lstStyle/>
        <a:p>
          <a:endParaRPr lang="en-US"/>
        </a:p>
      </dgm:t>
    </dgm:pt>
    <dgm:pt modelId="{BF9318B4-E807-46E4-B1AE-72ED8B27693F}">
      <dgm:prSet/>
      <dgm:spPr/>
      <dgm:t>
        <a:bodyPr/>
        <a:lstStyle/>
        <a:p>
          <a:r>
            <a:rPr lang="nb-NO"/>
            <a:t>Barnehagene ble delt i 4 nettverk med en blanding av kommunale og private (2 i hver kommune)</a:t>
          </a:r>
          <a:endParaRPr lang="en-US" dirty="0"/>
        </a:p>
      </dgm:t>
    </dgm:pt>
    <dgm:pt modelId="{3D6B9CC9-58CD-49E1-A34B-C9CF04F37ADC}" type="parTrans" cxnId="{674D2666-7F61-4F2A-8DAE-FD17A5AC5EC9}">
      <dgm:prSet/>
      <dgm:spPr/>
      <dgm:t>
        <a:bodyPr/>
        <a:lstStyle/>
        <a:p>
          <a:endParaRPr lang="nb-NO"/>
        </a:p>
      </dgm:t>
    </dgm:pt>
    <dgm:pt modelId="{F9DC985F-15FB-4C46-B4BA-8493AFB42C2B}" type="sibTrans" cxnId="{674D2666-7F61-4F2A-8DAE-FD17A5AC5EC9}">
      <dgm:prSet/>
      <dgm:spPr/>
      <dgm:t>
        <a:bodyPr/>
        <a:lstStyle/>
        <a:p>
          <a:endParaRPr lang="nb-NO"/>
        </a:p>
      </dgm:t>
    </dgm:pt>
    <dgm:pt modelId="{ACA0C4E6-B1EB-425E-BB24-46EDFCC90531}" type="pres">
      <dgm:prSet presAssocID="{2867482E-F6CF-4510-AFA4-247B81AF307E}" presName="linear" presStyleCnt="0">
        <dgm:presLayoutVars>
          <dgm:animLvl val="lvl"/>
          <dgm:resizeHandles val="exact"/>
        </dgm:presLayoutVars>
      </dgm:prSet>
      <dgm:spPr/>
    </dgm:pt>
    <dgm:pt modelId="{02E0766F-339F-40A3-81A3-98E4454DDDB2}" type="pres">
      <dgm:prSet presAssocID="{BCDDB08A-CA6B-4F78-B430-B844314CEC9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22B55EE-0C8A-4DB7-A7B1-5560EEAFF097}" type="pres">
      <dgm:prSet presAssocID="{0D23ECF2-7465-41A5-872D-F0FA898AF67F}" presName="spacer" presStyleCnt="0"/>
      <dgm:spPr/>
    </dgm:pt>
    <dgm:pt modelId="{4529BFA8-72D1-4E6C-BD2C-7067ACEA83A0}" type="pres">
      <dgm:prSet presAssocID="{68421ECE-2CA1-4502-A30D-11CD759BB5E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1AAB1EA-1FE5-48A8-97DE-BEBD74DE736A}" type="pres">
      <dgm:prSet presAssocID="{389DCA95-E848-4E46-8D02-6B798682A97D}" presName="spacer" presStyleCnt="0"/>
      <dgm:spPr/>
    </dgm:pt>
    <dgm:pt modelId="{7E37EA1C-DF87-423F-B96B-A8DD8194DF8F}" type="pres">
      <dgm:prSet presAssocID="{01E3E53A-85BE-4F9A-83FF-8523F07AF55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B8977E9-2EE6-4A98-87FB-D805326CB087}" type="pres">
      <dgm:prSet presAssocID="{71C60EFA-BDCC-48CD-9815-24594F54146F}" presName="spacer" presStyleCnt="0"/>
      <dgm:spPr/>
    </dgm:pt>
    <dgm:pt modelId="{C9EEE9B3-E582-41D4-B7E9-8EA0524F5CFC}" type="pres">
      <dgm:prSet presAssocID="{0E154208-FCF6-4A19-9C8F-86C5628E6B32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270AF48-EE05-40BE-B823-BD5235780361}" type="pres">
      <dgm:prSet presAssocID="{E399F344-6D95-4586-B65F-6C37AFFFDB75}" presName="spacer" presStyleCnt="0"/>
      <dgm:spPr/>
    </dgm:pt>
    <dgm:pt modelId="{647B67FD-0AB7-405E-A85D-1491F4EC1E82}" type="pres">
      <dgm:prSet presAssocID="{52D2740D-B39C-4460-B4C9-6636AB26FB0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963F0E-6E42-40A5-9C8C-46443703770A}" type="pres">
      <dgm:prSet presAssocID="{0A4F92DF-6915-40E2-AE19-C7DCF9161AC9}" presName="spacer" presStyleCnt="0"/>
      <dgm:spPr/>
    </dgm:pt>
    <dgm:pt modelId="{E7BC38A6-F61F-4791-838F-DFE120D1A1AA}" type="pres">
      <dgm:prSet presAssocID="{BF9318B4-E807-46E4-B1AE-72ED8B27693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DE6800D-F48A-4216-8D88-7629BED3FF01}" type="presOf" srcId="{2867482E-F6CF-4510-AFA4-247B81AF307E}" destId="{ACA0C4E6-B1EB-425E-BB24-46EDFCC90531}" srcOrd="0" destOrd="0" presId="urn:microsoft.com/office/officeart/2005/8/layout/vList2"/>
    <dgm:cxn modelId="{4E6A4720-2637-4C79-B90A-C2C9D7FC1076}" srcId="{2867482E-F6CF-4510-AFA4-247B81AF307E}" destId="{68421ECE-2CA1-4502-A30D-11CD759BB5E0}" srcOrd="1" destOrd="0" parTransId="{EA4E3108-6B68-4C28-965F-FF16A6048824}" sibTransId="{389DCA95-E848-4E46-8D02-6B798682A97D}"/>
    <dgm:cxn modelId="{12D10E31-2D59-4620-8933-D31564937F08}" srcId="{2867482E-F6CF-4510-AFA4-247B81AF307E}" destId="{0E154208-FCF6-4A19-9C8F-86C5628E6B32}" srcOrd="3" destOrd="0" parTransId="{3F987D92-A6F5-4C8A-A8F0-695B4D63765B}" sibTransId="{E399F344-6D95-4586-B65F-6C37AFFFDB75}"/>
    <dgm:cxn modelId="{42F9E73D-3C00-4BEA-A191-D94FF5416EE1}" type="presOf" srcId="{BF9318B4-E807-46E4-B1AE-72ED8B27693F}" destId="{E7BC38A6-F61F-4791-838F-DFE120D1A1AA}" srcOrd="0" destOrd="0" presId="urn:microsoft.com/office/officeart/2005/8/layout/vList2"/>
    <dgm:cxn modelId="{69FD7B5C-5CE0-4EDE-A35A-7FCDB268CA88}" srcId="{2867482E-F6CF-4510-AFA4-247B81AF307E}" destId="{52D2740D-B39C-4460-B4C9-6636AB26FB0E}" srcOrd="4" destOrd="0" parTransId="{A91F37D9-FEA5-4F4D-B92C-42AC4E12FC75}" sibTransId="{0A4F92DF-6915-40E2-AE19-C7DCF9161AC9}"/>
    <dgm:cxn modelId="{674D2666-7F61-4F2A-8DAE-FD17A5AC5EC9}" srcId="{2867482E-F6CF-4510-AFA4-247B81AF307E}" destId="{BF9318B4-E807-46E4-B1AE-72ED8B27693F}" srcOrd="5" destOrd="0" parTransId="{3D6B9CC9-58CD-49E1-A34B-C9CF04F37ADC}" sibTransId="{F9DC985F-15FB-4C46-B4BA-8493AFB42C2B}"/>
    <dgm:cxn modelId="{3404A597-A394-45A8-A3C6-1857F4711E10}" type="presOf" srcId="{01E3E53A-85BE-4F9A-83FF-8523F07AF550}" destId="{7E37EA1C-DF87-423F-B96B-A8DD8194DF8F}" srcOrd="0" destOrd="0" presId="urn:microsoft.com/office/officeart/2005/8/layout/vList2"/>
    <dgm:cxn modelId="{2E58CA9E-41EC-4784-8903-C5E50BEF4ABA}" type="presOf" srcId="{BCDDB08A-CA6B-4F78-B430-B844314CEC9A}" destId="{02E0766F-339F-40A3-81A3-98E4454DDDB2}" srcOrd="0" destOrd="0" presId="urn:microsoft.com/office/officeart/2005/8/layout/vList2"/>
    <dgm:cxn modelId="{A93F80A4-1549-45BB-BEC6-E58146F6334D}" type="presOf" srcId="{68421ECE-2CA1-4502-A30D-11CD759BB5E0}" destId="{4529BFA8-72D1-4E6C-BD2C-7067ACEA83A0}" srcOrd="0" destOrd="0" presId="urn:microsoft.com/office/officeart/2005/8/layout/vList2"/>
    <dgm:cxn modelId="{ED49FBB3-E045-471E-BAA7-1C1423A41545}" srcId="{2867482E-F6CF-4510-AFA4-247B81AF307E}" destId="{BCDDB08A-CA6B-4F78-B430-B844314CEC9A}" srcOrd="0" destOrd="0" parTransId="{88AA4BDE-9EF0-41ED-9187-70623E01F243}" sibTransId="{0D23ECF2-7465-41A5-872D-F0FA898AF67F}"/>
    <dgm:cxn modelId="{1CAA24B9-C33A-4F0B-A497-98B2809DF79D}" srcId="{2867482E-F6CF-4510-AFA4-247B81AF307E}" destId="{01E3E53A-85BE-4F9A-83FF-8523F07AF550}" srcOrd="2" destOrd="0" parTransId="{0AED8115-9A89-442C-97C8-516C937E35F2}" sibTransId="{71C60EFA-BDCC-48CD-9815-24594F54146F}"/>
    <dgm:cxn modelId="{CB0091CF-8142-41D1-B8EA-4B336E94BC1B}" type="presOf" srcId="{0E154208-FCF6-4A19-9C8F-86C5628E6B32}" destId="{C9EEE9B3-E582-41D4-B7E9-8EA0524F5CFC}" srcOrd="0" destOrd="0" presId="urn:microsoft.com/office/officeart/2005/8/layout/vList2"/>
    <dgm:cxn modelId="{53F6A3E5-A428-4476-8409-9D870E0F7305}" type="presOf" srcId="{52D2740D-B39C-4460-B4C9-6636AB26FB0E}" destId="{647B67FD-0AB7-405E-A85D-1491F4EC1E82}" srcOrd="0" destOrd="0" presId="urn:microsoft.com/office/officeart/2005/8/layout/vList2"/>
    <dgm:cxn modelId="{EEF4FF3D-9F3E-488B-BFF4-E29B90C66BEE}" type="presParOf" srcId="{ACA0C4E6-B1EB-425E-BB24-46EDFCC90531}" destId="{02E0766F-339F-40A3-81A3-98E4454DDDB2}" srcOrd="0" destOrd="0" presId="urn:microsoft.com/office/officeart/2005/8/layout/vList2"/>
    <dgm:cxn modelId="{C77A2F3B-DA81-4F56-807C-C5E0745E3440}" type="presParOf" srcId="{ACA0C4E6-B1EB-425E-BB24-46EDFCC90531}" destId="{222B55EE-0C8A-4DB7-A7B1-5560EEAFF097}" srcOrd="1" destOrd="0" presId="urn:microsoft.com/office/officeart/2005/8/layout/vList2"/>
    <dgm:cxn modelId="{F7FEAEAB-CC65-4F1E-9582-DB70C737801D}" type="presParOf" srcId="{ACA0C4E6-B1EB-425E-BB24-46EDFCC90531}" destId="{4529BFA8-72D1-4E6C-BD2C-7067ACEA83A0}" srcOrd="2" destOrd="0" presId="urn:microsoft.com/office/officeart/2005/8/layout/vList2"/>
    <dgm:cxn modelId="{06536115-9705-4731-820D-D4BE3DB08B68}" type="presParOf" srcId="{ACA0C4E6-B1EB-425E-BB24-46EDFCC90531}" destId="{B1AAB1EA-1FE5-48A8-97DE-BEBD74DE736A}" srcOrd="3" destOrd="0" presId="urn:microsoft.com/office/officeart/2005/8/layout/vList2"/>
    <dgm:cxn modelId="{75B22F31-D8AA-4553-9B65-E0F52AC9E328}" type="presParOf" srcId="{ACA0C4E6-B1EB-425E-BB24-46EDFCC90531}" destId="{7E37EA1C-DF87-423F-B96B-A8DD8194DF8F}" srcOrd="4" destOrd="0" presId="urn:microsoft.com/office/officeart/2005/8/layout/vList2"/>
    <dgm:cxn modelId="{09D7F3A3-0B06-4D43-8497-6B9F5F843F17}" type="presParOf" srcId="{ACA0C4E6-B1EB-425E-BB24-46EDFCC90531}" destId="{CB8977E9-2EE6-4A98-87FB-D805326CB087}" srcOrd="5" destOrd="0" presId="urn:microsoft.com/office/officeart/2005/8/layout/vList2"/>
    <dgm:cxn modelId="{AA95FAC4-8FAB-4CB0-B373-0719345E851E}" type="presParOf" srcId="{ACA0C4E6-B1EB-425E-BB24-46EDFCC90531}" destId="{C9EEE9B3-E582-41D4-B7E9-8EA0524F5CFC}" srcOrd="6" destOrd="0" presId="urn:microsoft.com/office/officeart/2005/8/layout/vList2"/>
    <dgm:cxn modelId="{FF3E3521-16DB-48E4-835B-864E1AD452B1}" type="presParOf" srcId="{ACA0C4E6-B1EB-425E-BB24-46EDFCC90531}" destId="{2270AF48-EE05-40BE-B823-BD5235780361}" srcOrd="7" destOrd="0" presId="urn:microsoft.com/office/officeart/2005/8/layout/vList2"/>
    <dgm:cxn modelId="{AEC32D25-DDD3-42E8-8EA9-398D6077B653}" type="presParOf" srcId="{ACA0C4E6-B1EB-425E-BB24-46EDFCC90531}" destId="{647B67FD-0AB7-405E-A85D-1491F4EC1E82}" srcOrd="8" destOrd="0" presId="urn:microsoft.com/office/officeart/2005/8/layout/vList2"/>
    <dgm:cxn modelId="{FB3B4F5C-E753-40FC-B23E-B5B2E1708BD8}" type="presParOf" srcId="{ACA0C4E6-B1EB-425E-BB24-46EDFCC90531}" destId="{92963F0E-6E42-40A5-9C8C-46443703770A}" srcOrd="9" destOrd="0" presId="urn:microsoft.com/office/officeart/2005/8/layout/vList2"/>
    <dgm:cxn modelId="{C3CA435B-60C0-457D-985E-51FEE53B3144}" type="presParOf" srcId="{ACA0C4E6-B1EB-425E-BB24-46EDFCC90531}" destId="{E7BC38A6-F61F-4791-838F-DFE120D1A1A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A16AC-1745-4713-AAC6-391390A7346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34E5FB6-F5A4-4418-96D4-E34A0D0E9BC6}">
      <dgm:prSet/>
      <dgm:spPr/>
      <dgm:t>
        <a:bodyPr/>
        <a:lstStyle/>
        <a:p>
          <a:r>
            <a:rPr lang="nb-NO" dirty="0"/>
            <a:t>Planleggingsmøte 19.08 - styringsgruppa og DMMH (faglærere og kontaktperson)</a:t>
          </a:r>
          <a:endParaRPr lang="en-US" dirty="0"/>
        </a:p>
      </dgm:t>
    </dgm:pt>
    <dgm:pt modelId="{2D8A12AA-AED0-4034-AB1F-065154C3E2B5}" type="parTrans" cxnId="{6BC0336B-5030-4AD9-83B0-A220583DBE79}">
      <dgm:prSet/>
      <dgm:spPr/>
      <dgm:t>
        <a:bodyPr/>
        <a:lstStyle/>
        <a:p>
          <a:endParaRPr lang="en-US"/>
        </a:p>
      </dgm:t>
    </dgm:pt>
    <dgm:pt modelId="{453C0EB2-2720-497D-B2B4-12F159EFF3B2}" type="sibTrans" cxnId="{6BC0336B-5030-4AD9-83B0-A220583DBE79}">
      <dgm:prSet/>
      <dgm:spPr/>
      <dgm:t>
        <a:bodyPr/>
        <a:lstStyle/>
        <a:p>
          <a:endParaRPr lang="en-US"/>
        </a:p>
      </dgm:t>
    </dgm:pt>
    <dgm:pt modelId="{00809589-0A43-484A-B93B-FBA4B67EBF20}">
      <dgm:prSet/>
      <dgm:spPr/>
      <dgm:t>
        <a:bodyPr/>
        <a:lstStyle/>
        <a:p>
          <a:r>
            <a:rPr lang="nb-NO"/>
            <a:t>Avtale underskrevet med 42 av 44 barnehager</a:t>
          </a:r>
          <a:endParaRPr lang="en-US"/>
        </a:p>
      </dgm:t>
    </dgm:pt>
    <dgm:pt modelId="{3E8B8659-3BB4-476D-899A-F63CC38A5269}" type="parTrans" cxnId="{0379F375-7F5D-4518-A356-A5103C8CBCC0}">
      <dgm:prSet/>
      <dgm:spPr/>
      <dgm:t>
        <a:bodyPr/>
        <a:lstStyle/>
        <a:p>
          <a:endParaRPr lang="en-US"/>
        </a:p>
      </dgm:t>
    </dgm:pt>
    <dgm:pt modelId="{8BC95116-E22C-447B-BCE3-75B6D49407A8}" type="sibTrans" cxnId="{0379F375-7F5D-4518-A356-A5103C8CBCC0}">
      <dgm:prSet/>
      <dgm:spPr/>
      <dgm:t>
        <a:bodyPr/>
        <a:lstStyle/>
        <a:p>
          <a:endParaRPr lang="en-US"/>
        </a:p>
      </dgm:t>
    </dgm:pt>
    <dgm:pt modelId="{A712F586-9428-40F7-9B93-4218AF91670C}">
      <dgm:prSet/>
      <dgm:spPr/>
      <dgm:t>
        <a:bodyPr/>
        <a:lstStyle/>
        <a:p>
          <a:r>
            <a:rPr lang="nb-NO" dirty="0"/>
            <a:t>To veiledningsrunder med ledergruppene i barnehagene</a:t>
          </a:r>
          <a:endParaRPr lang="en-US" dirty="0"/>
        </a:p>
      </dgm:t>
    </dgm:pt>
    <dgm:pt modelId="{2CEC8EC0-507F-46B1-B1BA-FC6FDC24B16B}" type="parTrans" cxnId="{E19A312B-81D8-485E-BA24-230BAB4376F9}">
      <dgm:prSet/>
      <dgm:spPr/>
      <dgm:t>
        <a:bodyPr/>
        <a:lstStyle/>
        <a:p>
          <a:endParaRPr lang="en-US"/>
        </a:p>
      </dgm:t>
    </dgm:pt>
    <dgm:pt modelId="{24072BE9-E989-4ECA-8027-3DEE885F7C9C}" type="sibTrans" cxnId="{E19A312B-81D8-485E-BA24-230BAB4376F9}">
      <dgm:prSet/>
      <dgm:spPr/>
      <dgm:t>
        <a:bodyPr/>
        <a:lstStyle/>
        <a:p>
          <a:endParaRPr lang="en-US"/>
        </a:p>
      </dgm:t>
    </dgm:pt>
    <dgm:pt modelId="{50666B40-7A75-47E8-B3C7-01C435D0F015}">
      <dgm:prSet/>
      <dgm:spPr/>
      <dgm:t>
        <a:bodyPr/>
        <a:lstStyle/>
        <a:p>
          <a:r>
            <a:rPr lang="nb-NO"/>
            <a:t>En nettverkssamling for styrere og ped.ledere (halv dag) </a:t>
          </a:r>
          <a:endParaRPr lang="en-US"/>
        </a:p>
      </dgm:t>
    </dgm:pt>
    <dgm:pt modelId="{02B742ED-7504-4152-9356-87420631F64B}" type="parTrans" cxnId="{CBCAD9B3-D4D5-4741-A9F1-F29D050D9B96}">
      <dgm:prSet/>
      <dgm:spPr/>
      <dgm:t>
        <a:bodyPr/>
        <a:lstStyle/>
        <a:p>
          <a:endParaRPr lang="en-US"/>
        </a:p>
      </dgm:t>
    </dgm:pt>
    <dgm:pt modelId="{1C8B8C44-5EDF-48D3-8EBB-56868DB98E04}" type="sibTrans" cxnId="{CBCAD9B3-D4D5-4741-A9F1-F29D050D9B96}">
      <dgm:prSet/>
      <dgm:spPr/>
      <dgm:t>
        <a:bodyPr/>
        <a:lstStyle/>
        <a:p>
          <a:endParaRPr lang="en-US"/>
        </a:p>
      </dgm:t>
    </dgm:pt>
    <dgm:pt modelId="{53A8D857-9313-400B-82DD-116BB66D7AFB}">
      <dgm:prSet/>
      <dgm:spPr/>
      <dgm:t>
        <a:bodyPr/>
        <a:lstStyle/>
        <a:p>
          <a:r>
            <a:rPr lang="nb-NO" dirty="0"/>
            <a:t>En nettverkssamling for alle styrere og barnehagemyndighet (heldag)</a:t>
          </a:r>
          <a:endParaRPr lang="en-US" dirty="0"/>
        </a:p>
      </dgm:t>
    </dgm:pt>
    <dgm:pt modelId="{C2CCB162-DFE1-4454-90DE-8B6D734351A1}" type="parTrans" cxnId="{886037C0-3EB7-4FBF-88FB-6E2FCE3954B3}">
      <dgm:prSet/>
      <dgm:spPr/>
      <dgm:t>
        <a:bodyPr/>
        <a:lstStyle/>
        <a:p>
          <a:endParaRPr lang="en-US"/>
        </a:p>
      </dgm:t>
    </dgm:pt>
    <dgm:pt modelId="{371BC038-D22C-4152-B487-28B7D9C642BE}" type="sibTrans" cxnId="{886037C0-3EB7-4FBF-88FB-6E2FCE3954B3}">
      <dgm:prSet/>
      <dgm:spPr/>
      <dgm:t>
        <a:bodyPr/>
        <a:lstStyle/>
        <a:p>
          <a:endParaRPr lang="en-US"/>
        </a:p>
      </dgm:t>
    </dgm:pt>
    <dgm:pt modelId="{656BE403-D582-46F5-8616-B7788F814E81}">
      <dgm:prSet/>
      <dgm:spPr/>
      <dgm:t>
        <a:bodyPr/>
        <a:lstStyle/>
        <a:p>
          <a:r>
            <a:rPr lang="nb-NO" dirty="0"/>
            <a:t>En planleggingsdag for alle ansatte (november). En halv dag med faglærere og halv dag hvor barnehagene jobbet selvstendig ledet av den enkelte styrer</a:t>
          </a:r>
          <a:endParaRPr lang="en-US" dirty="0"/>
        </a:p>
      </dgm:t>
    </dgm:pt>
    <dgm:pt modelId="{E87D9387-118A-41E2-90DD-2002B05CEC6F}" type="parTrans" cxnId="{FC5277AD-EF66-41AB-9BEC-D293D3DF6140}">
      <dgm:prSet/>
      <dgm:spPr/>
      <dgm:t>
        <a:bodyPr/>
        <a:lstStyle/>
        <a:p>
          <a:endParaRPr lang="en-US"/>
        </a:p>
      </dgm:t>
    </dgm:pt>
    <dgm:pt modelId="{9C825EE6-ACA4-4D9E-ADA0-40C4F6A9BAE1}" type="sibTrans" cxnId="{FC5277AD-EF66-41AB-9BEC-D293D3DF6140}">
      <dgm:prSet/>
      <dgm:spPr/>
      <dgm:t>
        <a:bodyPr/>
        <a:lstStyle/>
        <a:p>
          <a:endParaRPr lang="en-US"/>
        </a:p>
      </dgm:t>
    </dgm:pt>
    <dgm:pt modelId="{005B6EA3-E31B-497C-A727-7660C62CF942}">
      <dgm:prSet/>
      <dgm:spPr/>
      <dgm:t>
        <a:bodyPr/>
        <a:lstStyle/>
        <a:p>
          <a:r>
            <a:rPr lang="nb-NO" dirty="0"/>
            <a:t>Evaluerings- og planleggingsmøte 04.12 – styringsgruppa/DMMH</a:t>
          </a:r>
          <a:endParaRPr lang="en-US" dirty="0"/>
        </a:p>
      </dgm:t>
    </dgm:pt>
    <dgm:pt modelId="{6F52584C-1B0B-409B-97A1-7F9CFFC582DA}" type="parTrans" cxnId="{50248AE4-E01F-4F15-8BF6-12C468307F0A}">
      <dgm:prSet/>
      <dgm:spPr/>
      <dgm:t>
        <a:bodyPr/>
        <a:lstStyle/>
        <a:p>
          <a:endParaRPr lang="en-US"/>
        </a:p>
      </dgm:t>
    </dgm:pt>
    <dgm:pt modelId="{4211B859-CF34-4C68-B459-C2791D84FBD5}" type="sibTrans" cxnId="{50248AE4-E01F-4F15-8BF6-12C468307F0A}">
      <dgm:prSet/>
      <dgm:spPr/>
      <dgm:t>
        <a:bodyPr/>
        <a:lstStyle/>
        <a:p>
          <a:endParaRPr lang="en-US"/>
        </a:p>
      </dgm:t>
    </dgm:pt>
    <dgm:pt modelId="{E16E515C-AC66-4AF4-B53A-E9ABC2119E40}" type="pres">
      <dgm:prSet presAssocID="{D48A16AC-1745-4713-AAC6-391390A73461}" presName="diagram" presStyleCnt="0">
        <dgm:presLayoutVars>
          <dgm:dir/>
          <dgm:resizeHandles val="exact"/>
        </dgm:presLayoutVars>
      </dgm:prSet>
      <dgm:spPr/>
    </dgm:pt>
    <dgm:pt modelId="{48F608C2-6558-4BBD-A075-276EDAD88314}" type="pres">
      <dgm:prSet presAssocID="{B34E5FB6-F5A4-4418-96D4-E34A0D0E9BC6}" presName="node" presStyleLbl="node1" presStyleIdx="0" presStyleCnt="7">
        <dgm:presLayoutVars>
          <dgm:bulletEnabled val="1"/>
        </dgm:presLayoutVars>
      </dgm:prSet>
      <dgm:spPr/>
    </dgm:pt>
    <dgm:pt modelId="{78E3F427-197C-4F76-B042-407490ECF2DD}" type="pres">
      <dgm:prSet presAssocID="{453C0EB2-2720-497D-B2B4-12F159EFF3B2}" presName="sibTrans" presStyleCnt="0"/>
      <dgm:spPr/>
    </dgm:pt>
    <dgm:pt modelId="{E529800A-B429-42F5-B49F-6E84C0CB5910}" type="pres">
      <dgm:prSet presAssocID="{00809589-0A43-484A-B93B-FBA4B67EBF20}" presName="node" presStyleLbl="node1" presStyleIdx="1" presStyleCnt="7">
        <dgm:presLayoutVars>
          <dgm:bulletEnabled val="1"/>
        </dgm:presLayoutVars>
      </dgm:prSet>
      <dgm:spPr/>
    </dgm:pt>
    <dgm:pt modelId="{C35CCB89-3A66-4C2C-9E4F-86DECC98B4C2}" type="pres">
      <dgm:prSet presAssocID="{8BC95116-E22C-447B-BCE3-75B6D49407A8}" presName="sibTrans" presStyleCnt="0"/>
      <dgm:spPr/>
    </dgm:pt>
    <dgm:pt modelId="{330689B2-22C2-44E5-B735-4827765794B8}" type="pres">
      <dgm:prSet presAssocID="{A712F586-9428-40F7-9B93-4218AF91670C}" presName="node" presStyleLbl="node1" presStyleIdx="2" presStyleCnt="7">
        <dgm:presLayoutVars>
          <dgm:bulletEnabled val="1"/>
        </dgm:presLayoutVars>
      </dgm:prSet>
      <dgm:spPr/>
    </dgm:pt>
    <dgm:pt modelId="{7770F443-D4F1-417C-88AA-8454A3FA4986}" type="pres">
      <dgm:prSet presAssocID="{24072BE9-E989-4ECA-8027-3DEE885F7C9C}" presName="sibTrans" presStyleCnt="0"/>
      <dgm:spPr/>
    </dgm:pt>
    <dgm:pt modelId="{22028F22-9E51-4258-A1A5-22D3E2D6B9A6}" type="pres">
      <dgm:prSet presAssocID="{50666B40-7A75-47E8-B3C7-01C435D0F015}" presName="node" presStyleLbl="node1" presStyleIdx="3" presStyleCnt="7">
        <dgm:presLayoutVars>
          <dgm:bulletEnabled val="1"/>
        </dgm:presLayoutVars>
      </dgm:prSet>
      <dgm:spPr/>
    </dgm:pt>
    <dgm:pt modelId="{22173D89-58F2-4443-A78F-8BCF0A6302B4}" type="pres">
      <dgm:prSet presAssocID="{1C8B8C44-5EDF-48D3-8EBB-56868DB98E04}" presName="sibTrans" presStyleCnt="0"/>
      <dgm:spPr/>
    </dgm:pt>
    <dgm:pt modelId="{47170FE1-99CE-4028-85B8-D6D29A48E026}" type="pres">
      <dgm:prSet presAssocID="{53A8D857-9313-400B-82DD-116BB66D7AFB}" presName="node" presStyleLbl="node1" presStyleIdx="4" presStyleCnt="7">
        <dgm:presLayoutVars>
          <dgm:bulletEnabled val="1"/>
        </dgm:presLayoutVars>
      </dgm:prSet>
      <dgm:spPr/>
    </dgm:pt>
    <dgm:pt modelId="{6EE92499-56B8-4D5F-9A30-D4888B053CDC}" type="pres">
      <dgm:prSet presAssocID="{371BC038-D22C-4152-B487-28B7D9C642BE}" presName="sibTrans" presStyleCnt="0"/>
      <dgm:spPr/>
    </dgm:pt>
    <dgm:pt modelId="{C7BCB2C6-CE93-4DE1-A08B-2B6FDEBA2756}" type="pres">
      <dgm:prSet presAssocID="{656BE403-D582-46F5-8616-B7788F814E81}" presName="node" presStyleLbl="node1" presStyleIdx="5" presStyleCnt="7">
        <dgm:presLayoutVars>
          <dgm:bulletEnabled val="1"/>
        </dgm:presLayoutVars>
      </dgm:prSet>
      <dgm:spPr/>
    </dgm:pt>
    <dgm:pt modelId="{5747B035-A004-4360-B034-5A5B4923A49F}" type="pres">
      <dgm:prSet presAssocID="{9C825EE6-ACA4-4D9E-ADA0-40C4F6A9BAE1}" presName="sibTrans" presStyleCnt="0"/>
      <dgm:spPr/>
    </dgm:pt>
    <dgm:pt modelId="{343383F3-3FBE-4B69-9A1F-3C62777BE391}" type="pres">
      <dgm:prSet presAssocID="{005B6EA3-E31B-497C-A727-7660C62CF942}" presName="node" presStyleLbl="node1" presStyleIdx="6" presStyleCnt="7">
        <dgm:presLayoutVars>
          <dgm:bulletEnabled val="1"/>
        </dgm:presLayoutVars>
      </dgm:prSet>
      <dgm:spPr/>
    </dgm:pt>
  </dgm:ptLst>
  <dgm:cxnLst>
    <dgm:cxn modelId="{0C8D010C-F718-4053-A21B-20B2FB07C5F2}" type="presOf" srcId="{50666B40-7A75-47E8-B3C7-01C435D0F015}" destId="{22028F22-9E51-4258-A1A5-22D3E2D6B9A6}" srcOrd="0" destOrd="0" presId="urn:microsoft.com/office/officeart/2005/8/layout/default"/>
    <dgm:cxn modelId="{E19A312B-81D8-485E-BA24-230BAB4376F9}" srcId="{D48A16AC-1745-4713-AAC6-391390A73461}" destId="{A712F586-9428-40F7-9B93-4218AF91670C}" srcOrd="2" destOrd="0" parTransId="{2CEC8EC0-507F-46B1-B1BA-FC6FDC24B16B}" sibTransId="{24072BE9-E989-4ECA-8027-3DEE885F7C9C}"/>
    <dgm:cxn modelId="{6B42B367-7552-408A-A238-155D2C7FE84B}" type="presOf" srcId="{D48A16AC-1745-4713-AAC6-391390A73461}" destId="{E16E515C-AC66-4AF4-B53A-E9ABC2119E40}" srcOrd="0" destOrd="0" presId="urn:microsoft.com/office/officeart/2005/8/layout/default"/>
    <dgm:cxn modelId="{6BC0336B-5030-4AD9-83B0-A220583DBE79}" srcId="{D48A16AC-1745-4713-AAC6-391390A73461}" destId="{B34E5FB6-F5A4-4418-96D4-E34A0D0E9BC6}" srcOrd="0" destOrd="0" parTransId="{2D8A12AA-AED0-4034-AB1F-065154C3E2B5}" sibTransId="{453C0EB2-2720-497D-B2B4-12F159EFF3B2}"/>
    <dgm:cxn modelId="{0379F375-7F5D-4518-A356-A5103C8CBCC0}" srcId="{D48A16AC-1745-4713-AAC6-391390A73461}" destId="{00809589-0A43-484A-B93B-FBA4B67EBF20}" srcOrd="1" destOrd="0" parTransId="{3E8B8659-3BB4-476D-899A-F63CC38A5269}" sibTransId="{8BC95116-E22C-447B-BCE3-75B6D49407A8}"/>
    <dgm:cxn modelId="{4DDE3859-2C6D-46DB-AFFC-30DA6C27CB1C}" type="presOf" srcId="{B34E5FB6-F5A4-4418-96D4-E34A0D0E9BC6}" destId="{48F608C2-6558-4BBD-A075-276EDAD88314}" srcOrd="0" destOrd="0" presId="urn:microsoft.com/office/officeart/2005/8/layout/default"/>
    <dgm:cxn modelId="{DC5EAF82-64A5-4259-933E-D452FE1FAC0E}" type="presOf" srcId="{005B6EA3-E31B-497C-A727-7660C62CF942}" destId="{343383F3-3FBE-4B69-9A1F-3C62777BE391}" srcOrd="0" destOrd="0" presId="urn:microsoft.com/office/officeart/2005/8/layout/default"/>
    <dgm:cxn modelId="{9A18839D-D730-40F4-B6AE-53DDA2B54C19}" type="presOf" srcId="{A712F586-9428-40F7-9B93-4218AF91670C}" destId="{330689B2-22C2-44E5-B735-4827765794B8}" srcOrd="0" destOrd="0" presId="urn:microsoft.com/office/officeart/2005/8/layout/default"/>
    <dgm:cxn modelId="{5AA5F79D-56DB-4857-BE54-3034BAA893E3}" type="presOf" srcId="{00809589-0A43-484A-B93B-FBA4B67EBF20}" destId="{E529800A-B429-42F5-B49F-6E84C0CB5910}" srcOrd="0" destOrd="0" presId="urn:microsoft.com/office/officeart/2005/8/layout/default"/>
    <dgm:cxn modelId="{FC5277AD-EF66-41AB-9BEC-D293D3DF6140}" srcId="{D48A16AC-1745-4713-AAC6-391390A73461}" destId="{656BE403-D582-46F5-8616-B7788F814E81}" srcOrd="5" destOrd="0" parTransId="{E87D9387-118A-41E2-90DD-2002B05CEC6F}" sibTransId="{9C825EE6-ACA4-4D9E-ADA0-40C4F6A9BAE1}"/>
    <dgm:cxn modelId="{CBCAD9B3-D4D5-4741-A9F1-F29D050D9B96}" srcId="{D48A16AC-1745-4713-AAC6-391390A73461}" destId="{50666B40-7A75-47E8-B3C7-01C435D0F015}" srcOrd="3" destOrd="0" parTransId="{02B742ED-7504-4152-9356-87420631F64B}" sibTransId="{1C8B8C44-5EDF-48D3-8EBB-56868DB98E04}"/>
    <dgm:cxn modelId="{886037C0-3EB7-4FBF-88FB-6E2FCE3954B3}" srcId="{D48A16AC-1745-4713-AAC6-391390A73461}" destId="{53A8D857-9313-400B-82DD-116BB66D7AFB}" srcOrd="4" destOrd="0" parTransId="{C2CCB162-DFE1-4454-90DE-8B6D734351A1}" sibTransId="{371BC038-D22C-4152-B487-28B7D9C642BE}"/>
    <dgm:cxn modelId="{F5CEAACA-7576-4CA1-8C6A-A18558B4C82B}" type="presOf" srcId="{656BE403-D582-46F5-8616-B7788F814E81}" destId="{C7BCB2C6-CE93-4DE1-A08B-2B6FDEBA2756}" srcOrd="0" destOrd="0" presId="urn:microsoft.com/office/officeart/2005/8/layout/default"/>
    <dgm:cxn modelId="{CE8D0ADD-E2B7-4F6D-88EF-D48A07D87286}" type="presOf" srcId="{53A8D857-9313-400B-82DD-116BB66D7AFB}" destId="{47170FE1-99CE-4028-85B8-D6D29A48E026}" srcOrd="0" destOrd="0" presId="urn:microsoft.com/office/officeart/2005/8/layout/default"/>
    <dgm:cxn modelId="{50248AE4-E01F-4F15-8BF6-12C468307F0A}" srcId="{D48A16AC-1745-4713-AAC6-391390A73461}" destId="{005B6EA3-E31B-497C-A727-7660C62CF942}" srcOrd="6" destOrd="0" parTransId="{6F52584C-1B0B-409B-97A1-7F9CFFC582DA}" sibTransId="{4211B859-CF34-4C68-B459-C2791D84FBD5}"/>
    <dgm:cxn modelId="{C586C1A6-BBF5-4C2B-B70F-01BC16C1819A}" type="presParOf" srcId="{E16E515C-AC66-4AF4-B53A-E9ABC2119E40}" destId="{48F608C2-6558-4BBD-A075-276EDAD88314}" srcOrd="0" destOrd="0" presId="urn:microsoft.com/office/officeart/2005/8/layout/default"/>
    <dgm:cxn modelId="{E04644CC-A717-4BBE-9056-B7BA32531E08}" type="presParOf" srcId="{E16E515C-AC66-4AF4-B53A-E9ABC2119E40}" destId="{78E3F427-197C-4F76-B042-407490ECF2DD}" srcOrd="1" destOrd="0" presId="urn:microsoft.com/office/officeart/2005/8/layout/default"/>
    <dgm:cxn modelId="{0C950A59-811E-49F9-91BE-A101F8DA04BD}" type="presParOf" srcId="{E16E515C-AC66-4AF4-B53A-E9ABC2119E40}" destId="{E529800A-B429-42F5-B49F-6E84C0CB5910}" srcOrd="2" destOrd="0" presId="urn:microsoft.com/office/officeart/2005/8/layout/default"/>
    <dgm:cxn modelId="{71A10D2A-02CE-4C43-95D8-5746652DF34F}" type="presParOf" srcId="{E16E515C-AC66-4AF4-B53A-E9ABC2119E40}" destId="{C35CCB89-3A66-4C2C-9E4F-86DECC98B4C2}" srcOrd="3" destOrd="0" presId="urn:microsoft.com/office/officeart/2005/8/layout/default"/>
    <dgm:cxn modelId="{CD38CD16-A6BD-4EF6-8B34-DD657BC39706}" type="presParOf" srcId="{E16E515C-AC66-4AF4-B53A-E9ABC2119E40}" destId="{330689B2-22C2-44E5-B735-4827765794B8}" srcOrd="4" destOrd="0" presId="urn:microsoft.com/office/officeart/2005/8/layout/default"/>
    <dgm:cxn modelId="{7B767FE0-62A5-4415-AFF9-607D85789D44}" type="presParOf" srcId="{E16E515C-AC66-4AF4-B53A-E9ABC2119E40}" destId="{7770F443-D4F1-417C-88AA-8454A3FA4986}" srcOrd="5" destOrd="0" presId="urn:microsoft.com/office/officeart/2005/8/layout/default"/>
    <dgm:cxn modelId="{66C32BE9-219E-4BD3-9A95-194884EAA41C}" type="presParOf" srcId="{E16E515C-AC66-4AF4-B53A-E9ABC2119E40}" destId="{22028F22-9E51-4258-A1A5-22D3E2D6B9A6}" srcOrd="6" destOrd="0" presId="urn:microsoft.com/office/officeart/2005/8/layout/default"/>
    <dgm:cxn modelId="{B3FB5F52-E6F2-400D-9F78-47385CD188DE}" type="presParOf" srcId="{E16E515C-AC66-4AF4-B53A-E9ABC2119E40}" destId="{22173D89-58F2-4443-A78F-8BCF0A6302B4}" srcOrd="7" destOrd="0" presId="urn:microsoft.com/office/officeart/2005/8/layout/default"/>
    <dgm:cxn modelId="{E0EE43F4-197E-4D01-9CD2-E3D55300AECF}" type="presParOf" srcId="{E16E515C-AC66-4AF4-B53A-E9ABC2119E40}" destId="{47170FE1-99CE-4028-85B8-D6D29A48E026}" srcOrd="8" destOrd="0" presId="urn:microsoft.com/office/officeart/2005/8/layout/default"/>
    <dgm:cxn modelId="{07C4A102-8137-41F1-858D-64CA6299B2F8}" type="presParOf" srcId="{E16E515C-AC66-4AF4-B53A-E9ABC2119E40}" destId="{6EE92499-56B8-4D5F-9A30-D4888B053CDC}" srcOrd="9" destOrd="0" presId="urn:microsoft.com/office/officeart/2005/8/layout/default"/>
    <dgm:cxn modelId="{B3B9FB02-49C3-4E07-8455-564DDB6213E8}" type="presParOf" srcId="{E16E515C-AC66-4AF4-B53A-E9ABC2119E40}" destId="{C7BCB2C6-CE93-4DE1-A08B-2B6FDEBA2756}" srcOrd="10" destOrd="0" presId="urn:microsoft.com/office/officeart/2005/8/layout/default"/>
    <dgm:cxn modelId="{C6D64EF8-43CC-43FA-A6E2-64A3BE040858}" type="presParOf" srcId="{E16E515C-AC66-4AF4-B53A-E9ABC2119E40}" destId="{5747B035-A004-4360-B034-5A5B4923A49F}" srcOrd="11" destOrd="0" presId="urn:microsoft.com/office/officeart/2005/8/layout/default"/>
    <dgm:cxn modelId="{381A8D5D-1066-4AA3-81E9-84A65A4DE0CF}" type="presParOf" srcId="{E16E515C-AC66-4AF4-B53A-E9ABC2119E40}" destId="{343383F3-3FBE-4B69-9A1F-3C62777BE39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25FE4-A380-4E48-8967-6E5B72FEDF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0F567DB2-E5E6-4D7D-AB9E-4B99448D8B2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Planleggingsmøte 31.01 med utgangspunkt i to alternativ </a:t>
          </a:r>
          <a:endParaRPr lang="en-US"/>
        </a:p>
      </dgm:t>
    </dgm:pt>
    <dgm:pt modelId="{86638D88-193E-4005-8CFB-BA1236929A9F}" type="parTrans" cxnId="{331453B4-3947-4E74-9F26-9EC00E5D7821}">
      <dgm:prSet/>
      <dgm:spPr/>
      <dgm:t>
        <a:bodyPr/>
        <a:lstStyle/>
        <a:p>
          <a:endParaRPr lang="en-US"/>
        </a:p>
      </dgm:t>
    </dgm:pt>
    <dgm:pt modelId="{99D241B0-B7E3-4E7E-AACF-A45EBEA8EE7B}" type="sibTrans" cxnId="{331453B4-3947-4E74-9F26-9EC00E5D7821}">
      <dgm:prSet/>
      <dgm:spPr/>
      <dgm:t>
        <a:bodyPr/>
        <a:lstStyle/>
        <a:p>
          <a:endParaRPr lang="en-US"/>
        </a:p>
      </dgm:t>
    </dgm:pt>
    <dgm:pt modelId="{378F6D0B-FD7F-4C77-80BC-30ED5AC81FB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Gjennomføring av aktivitet som planlagt til 09.03 - Korona</a:t>
          </a:r>
          <a:endParaRPr lang="en-US"/>
        </a:p>
      </dgm:t>
    </dgm:pt>
    <dgm:pt modelId="{5A55F0EB-A05C-4AE8-8DE1-445FE1D56993}" type="parTrans" cxnId="{06C2014C-C791-4192-A559-AE53D591B6F3}">
      <dgm:prSet/>
      <dgm:spPr/>
      <dgm:t>
        <a:bodyPr/>
        <a:lstStyle/>
        <a:p>
          <a:endParaRPr lang="en-US"/>
        </a:p>
      </dgm:t>
    </dgm:pt>
    <dgm:pt modelId="{455CF8A9-6D9A-4EC6-AB35-039CF403902C}" type="sibTrans" cxnId="{06C2014C-C791-4192-A559-AE53D591B6F3}">
      <dgm:prSet/>
      <dgm:spPr/>
      <dgm:t>
        <a:bodyPr/>
        <a:lstStyle/>
        <a:p>
          <a:endParaRPr lang="en-US"/>
        </a:p>
      </dgm:t>
    </dgm:pt>
    <dgm:pt modelId="{1BA4D98C-654A-4170-AD17-DBF34CB45768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Dialog for å avklare videre løp – digitalisering av prosessen</a:t>
          </a:r>
          <a:endParaRPr lang="en-US"/>
        </a:p>
      </dgm:t>
    </dgm:pt>
    <dgm:pt modelId="{5A7AA460-A0AD-4625-BE87-9F19A7DEEFB4}" type="parTrans" cxnId="{0CB5902B-1999-4D9E-9705-1D27512D6E96}">
      <dgm:prSet/>
      <dgm:spPr/>
      <dgm:t>
        <a:bodyPr/>
        <a:lstStyle/>
        <a:p>
          <a:endParaRPr lang="en-US"/>
        </a:p>
      </dgm:t>
    </dgm:pt>
    <dgm:pt modelId="{3B3E47E9-6CD4-41CB-9DF0-E4B28DF7A244}" type="sibTrans" cxnId="{0CB5902B-1999-4D9E-9705-1D27512D6E96}">
      <dgm:prSet/>
      <dgm:spPr/>
      <dgm:t>
        <a:bodyPr/>
        <a:lstStyle/>
        <a:p>
          <a:endParaRPr lang="en-US"/>
        </a:p>
      </dgm:t>
    </dgm:pt>
    <dgm:pt modelId="{0D6B55A7-4F7C-4400-B34D-6C40640EDDC5}">
      <dgm:prSet/>
      <dgm:spPr/>
      <dgm:t>
        <a:bodyPr/>
        <a:lstStyle/>
        <a:p>
          <a:pPr>
            <a:lnSpc>
              <a:spcPct val="100000"/>
            </a:lnSpc>
          </a:pPr>
          <a:r>
            <a:rPr lang="nb-NO"/>
            <a:t>Teamsmøte 17.04 og 19. mai – styringsgruppa – og teamsoppfølging av den enkelte barnehage</a:t>
          </a:r>
          <a:endParaRPr lang="en-US"/>
        </a:p>
      </dgm:t>
    </dgm:pt>
    <dgm:pt modelId="{6C71EEFA-6215-46DF-8D35-19D14EB202A5}" type="parTrans" cxnId="{C4A747CF-A472-4E5D-B53C-E13C478277EC}">
      <dgm:prSet/>
      <dgm:spPr/>
      <dgm:t>
        <a:bodyPr/>
        <a:lstStyle/>
        <a:p>
          <a:endParaRPr lang="en-US"/>
        </a:p>
      </dgm:t>
    </dgm:pt>
    <dgm:pt modelId="{72F5F183-A3DE-41B7-9AA6-407756029001}" type="sibTrans" cxnId="{C4A747CF-A472-4E5D-B53C-E13C478277EC}">
      <dgm:prSet/>
      <dgm:spPr/>
      <dgm:t>
        <a:bodyPr/>
        <a:lstStyle/>
        <a:p>
          <a:endParaRPr lang="en-US"/>
        </a:p>
      </dgm:t>
    </dgm:pt>
    <dgm:pt modelId="{882C0943-0B03-4C44-A572-B56DC50C1AA9}" type="pres">
      <dgm:prSet presAssocID="{28225FE4-A380-4E48-8967-6E5B72FEDF86}" presName="root" presStyleCnt="0">
        <dgm:presLayoutVars>
          <dgm:dir/>
          <dgm:resizeHandles val="exact"/>
        </dgm:presLayoutVars>
      </dgm:prSet>
      <dgm:spPr/>
    </dgm:pt>
    <dgm:pt modelId="{A140EC20-3F17-4C02-8491-93ED4028E67E}" type="pres">
      <dgm:prSet presAssocID="{0F567DB2-E5E6-4D7D-AB9E-4B99448D8B25}" presName="compNode" presStyleCnt="0"/>
      <dgm:spPr/>
    </dgm:pt>
    <dgm:pt modelId="{15927468-D9B5-4A00-BAC1-A1DE39185336}" type="pres">
      <dgm:prSet presAssocID="{0F567DB2-E5E6-4D7D-AB9E-4B99448D8B2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yrerom"/>
        </a:ext>
      </dgm:extLst>
    </dgm:pt>
    <dgm:pt modelId="{D891C585-B9EF-49BA-A648-A9709D5448FD}" type="pres">
      <dgm:prSet presAssocID="{0F567DB2-E5E6-4D7D-AB9E-4B99448D8B25}" presName="spaceRect" presStyleCnt="0"/>
      <dgm:spPr/>
    </dgm:pt>
    <dgm:pt modelId="{B4C8AF44-369B-4994-90A5-243E7F3F0985}" type="pres">
      <dgm:prSet presAssocID="{0F567DB2-E5E6-4D7D-AB9E-4B99448D8B25}" presName="textRect" presStyleLbl="revTx" presStyleIdx="0" presStyleCnt="4">
        <dgm:presLayoutVars>
          <dgm:chMax val="1"/>
          <dgm:chPref val="1"/>
        </dgm:presLayoutVars>
      </dgm:prSet>
      <dgm:spPr/>
    </dgm:pt>
    <dgm:pt modelId="{719A3221-111C-4A01-948B-452209474D9C}" type="pres">
      <dgm:prSet presAssocID="{99D241B0-B7E3-4E7E-AACF-A45EBEA8EE7B}" presName="sibTrans" presStyleCnt="0"/>
      <dgm:spPr/>
    </dgm:pt>
    <dgm:pt modelId="{B39C00C1-5769-47B2-A124-590990CBCD86}" type="pres">
      <dgm:prSet presAssocID="{378F6D0B-FD7F-4C77-80BC-30ED5AC81FB5}" presName="compNode" presStyleCnt="0"/>
      <dgm:spPr/>
    </dgm:pt>
    <dgm:pt modelId="{A20A1A23-9F07-445A-8D2F-004E23FB5F07}" type="pres">
      <dgm:prSet presAssocID="{378F6D0B-FD7F-4C77-80BC-30ED5AC81FB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udt"/>
        </a:ext>
      </dgm:extLst>
    </dgm:pt>
    <dgm:pt modelId="{A3534E14-D78D-4E98-9A9B-8556FFA8B2D2}" type="pres">
      <dgm:prSet presAssocID="{378F6D0B-FD7F-4C77-80BC-30ED5AC81FB5}" presName="spaceRect" presStyleCnt="0"/>
      <dgm:spPr/>
    </dgm:pt>
    <dgm:pt modelId="{5D26A7EB-D3F1-44C4-A9DE-1281161EAB4D}" type="pres">
      <dgm:prSet presAssocID="{378F6D0B-FD7F-4C77-80BC-30ED5AC81FB5}" presName="textRect" presStyleLbl="revTx" presStyleIdx="1" presStyleCnt="4">
        <dgm:presLayoutVars>
          <dgm:chMax val="1"/>
          <dgm:chPref val="1"/>
        </dgm:presLayoutVars>
      </dgm:prSet>
      <dgm:spPr/>
    </dgm:pt>
    <dgm:pt modelId="{5A89E391-0AE5-4D1B-A91B-EAB0B9362E6C}" type="pres">
      <dgm:prSet presAssocID="{455CF8A9-6D9A-4EC6-AB35-039CF403902C}" presName="sibTrans" presStyleCnt="0"/>
      <dgm:spPr/>
    </dgm:pt>
    <dgm:pt modelId="{39165215-DA85-46CD-BA7D-7DA5399A7B65}" type="pres">
      <dgm:prSet presAssocID="{1BA4D98C-654A-4170-AD17-DBF34CB45768}" presName="compNode" presStyleCnt="0"/>
      <dgm:spPr/>
    </dgm:pt>
    <dgm:pt modelId="{DBE0BCAA-07B0-46C0-88D9-A16D815C392E}" type="pres">
      <dgm:prSet presAssocID="{1BA4D98C-654A-4170-AD17-DBF34CB4576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F865A02F-8F1D-45B0-9136-B344B71C7A0D}" type="pres">
      <dgm:prSet presAssocID="{1BA4D98C-654A-4170-AD17-DBF34CB45768}" presName="spaceRect" presStyleCnt="0"/>
      <dgm:spPr/>
    </dgm:pt>
    <dgm:pt modelId="{D3A51D91-04D8-4FAC-B871-0AC70F87B5A1}" type="pres">
      <dgm:prSet presAssocID="{1BA4D98C-654A-4170-AD17-DBF34CB45768}" presName="textRect" presStyleLbl="revTx" presStyleIdx="2" presStyleCnt="4">
        <dgm:presLayoutVars>
          <dgm:chMax val="1"/>
          <dgm:chPref val="1"/>
        </dgm:presLayoutVars>
      </dgm:prSet>
      <dgm:spPr/>
    </dgm:pt>
    <dgm:pt modelId="{54BC34F3-FEC1-43DB-901B-A1147E7183FC}" type="pres">
      <dgm:prSet presAssocID="{3B3E47E9-6CD4-41CB-9DF0-E4B28DF7A244}" presName="sibTrans" presStyleCnt="0"/>
      <dgm:spPr/>
    </dgm:pt>
    <dgm:pt modelId="{6098D5A8-3EC4-482F-80F5-AFB0BEBC3E9E}" type="pres">
      <dgm:prSet presAssocID="{0D6B55A7-4F7C-4400-B34D-6C40640EDDC5}" presName="compNode" presStyleCnt="0"/>
      <dgm:spPr/>
    </dgm:pt>
    <dgm:pt modelId="{1086F877-0F4D-40B8-820D-980DF21953A6}" type="pres">
      <dgm:prSet presAssocID="{0D6B55A7-4F7C-4400-B34D-6C40640EDD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ærbar datamaskin"/>
        </a:ext>
      </dgm:extLst>
    </dgm:pt>
    <dgm:pt modelId="{09D78EF3-8FD4-4FE3-942E-C08B7E579453}" type="pres">
      <dgm:prSet presAssocID="{0D6B55A7-4F7C-4400-B34D-6C40640EDDC5}" presName="spaceRect" presStyleCnt="0"/>
      <dgm:spPr/>
    </dgm:pt>
    <dgm:pt modelId="{FFFD5764-3291-40D7-B6EE-8CCB2CA947D6}" type="pres">
      <dgm:prSet presAssocID="{0D6B55A7-4F7C-4400-B34D-6C40640EDDC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CDBF220-DBC4-4DB7-A43E-D53E5885C0EC}" type="presOf" srcId="{0F567DB2-E5E6-4D7D-AB9E-4B99448D8B25}" destId="{B4C8AF44-369B-4994-90A5-243E7F3F0985}" srcOrd="0" destOrd="0" presId="urn:microsoft.com/office/officeart/2018/2/layout/IconLabelList"/>
    <dgm:cxn modelId="{0CB5902B-1999-4D9E-9705-1D27512D6E96}" srcId="{28225FE4-A380-4E48-8967-6E5B72FEDF86}" destId="{1BA4D98C-654A-4170-AD17-DBF34CB45768}" srcOrd="2" destOrd="0" parTransId="{5A7AA460-A0AD-4625-BE87-9F19A7DEEFB4}" sibTransId="{3B3E47E9-6CD4-41CB-9DF0-E4B28DF7A244}"/>
    <dgm:cxn modelId="{E7097335-5555-4162-8075-2824B88F9F9A}" type="presOf" srcId="{1BA4D98C-654A-4170-AD17-DBF34CB45768}" destId="{D3A51D91-04D8-4FAC-B871-0AC70F87B5A1}" srcOrd="0" destOrd="0" presId="urn:microsoft.com/office/officeart/2018/2/layout/IconLabelList"/>
    <dgm:cxn modelId="{0FD6E53B-55F3-4C8D-84E8-7B9DBDEEBDEA}" type="presOf" srcId="{378F6D0B-FD7F-4C77-80BC-30ED5AC81FB5}" destId="{5D26A7EB-D3F1-44C4-A9DE-1281161EAB4D}" srcOrd="0" destOrd="0" presId="urn:microsoft.com/office/officeart/2018/2/layout/IconLabelList"/>
    <dgm:cxn modelId="{06C2014C-C791-4192-A559-AE53D591B6F3}" srcId="{28225FE4-A380-4E48-8967-6E5B72FEDF86}" destId="{378F6D0B-FD7F-4C77-80BC-30ED5AC81FB5}" srcOrd="1" destOrd="0" parTransId="{5A55F0EB-A05C-4AE8-8DE1-445FE1D56993}" sibTransId="{455CF8A9-6D9A-4EC6-AB35-039CF403902C}"/>
    <dgm:cxn modelId="{F40C10AB-5E03-40AD-8298-AF01F9B4E079}" type="presOf" srcId="{28225FE4-A380-4E48-8967-6E5B72FEDF86}" destId="{882C0943-0B03-4C44-A572-B56DC50C1AA9}" srcOrd="0" destOrd="0" presId="urn:microsoft.com/office/officeart/2018/2/layout/IconLabelList"/>
    <dgm:cxn modelId="{331453B4-3947-4E74-9F26-9EC00E5D7821}" srcId="{28225FE4-A380-4E48-8967-6E5B72FEDF86}" destId="{0F567DB2-E5E6-4D7D-AB9E-4B99448D8B25}" srcOrd="0" destOrd="0" parTransId="{86638D88-193E-4005-8CFB-BA1236929A9F}" sibTransId="{99D241B0-B7E3-4E7E-AACF-A45EBEA8EE7B}"/>
    <dgm:cxn modelId="{C4A747CF-A472-4E5D-B53C-E13C478277EC}" srcId="{28225FE4-A380-4E48-8967-6E5B72FEDF86}" destId="{0D6B55A7-4F7C-4400-B34D-6C40640EDDC5}" srcOrd="3" destOrd="0" parTransId="{6C71EEFA-6215-46DF-8D35-19D14EB202A5}" sibTransId="{72F5F183-A3DE-41B7-9AA6-407756029001}"/>
    <dgm:cxn modelId="{41F3FFD6-A36A-4B21-BDB4-05EA56DEF5A8}" type="presOf" srcId="{0D6B55A7-4F7C-4400-B34D-6C40640EDDC5}" destId="{FFFD5764-3291-40D7-B6EE-8CCB2CA947D6}" srcOrd="0" destOrd="0" presId="urn:microsoft.com/office/officeart/2018/2/layout/IconLabelList"/>
    <dgm:cxn modelId="{E5DD5376-6994-4862-810D-5490D5E127FB}" type="presParOf" srcId="{882C0943-0B03-4C44-A572-B56DC50C1AA9}" destId="{A140EC20-3F17-4C02-8491-93ED4028E67E}" srcOrd="0" destOrd="0" presId="urn:microsoft.com/office/officeart/2018/2/layout/IconLabelList"/>
    <dgm:cxn modelId="{33C04A4E-DF04-426B-812B-6D978E3AB5F7}" type="presParOf" srcId="{A140EC20-3F17-4C02-8491-93ED4028E67E}" destId="{15927468-D9B5-4A00-BAC1-A1DE39185336}" srcOrd="0" destOrd="0" presId="urn:microsoft.com/office/officeart/2018/2/layout/IconLabelList"/>
    <dgm:cxn modelId="{E4E00E8D-1362-4F76-9469-826028ECC8A8}" type="presParOf" srcId="{A140EC20-3F17-4C02-8491-93ED4028E67E}" destId="{D891C585-B9EF-49BA-A648-A9709D5448FD}" srcOrd="1" destOrd="0" presId="urn:microsoft.com/office/officeart/2018/2/layout/IconLabelList"/>
    <dgm:cxn modelId="{4A4D0029-6CF9-4132-861F-22A10AC063BB}" type="presParOf" srcId="{A140EC20-3F17-4C02-8491-93ED4028E67E}" destId="{B4C8AF44-369B-4994-90A5-243E7F3F0985}" srcOrd="2" destOrd="0" presId="urn:microsoft.com/office/officeart/2018/2/layout/IconLabelList"/>
    <dgm:cxn modelId="{F9C8969E-A687-4634-A2AD-84F7CD3F282D}" type="presParOf" srcId="{882C0943-0B03-4C44-A572-B56DC50C1AA9}" destId="{719A3221-111C-4A01-948B-452209474D9C}" srcOrd="1" destOrd="0" presId="urn:microsoft.com/office/officeart/2018/2/layout/IconLabelList"/>
    <dgm:cxn modelId="{66E874FC-EC41-4D98-97D4-30340B9CFDCB}" type="presParOf" srcId="{882C0943-0B03-4C44-A572-B56DC50C1AA9}" destId="{B39C00C1-5769-47B2-A124-590990CBCD86}" srcOrd="2" destOrd="0" presId="urn:microsoft.com/office/officeart/2018/2/layout/IconLabelList"/>
    <dgm:cxn modelId="{432BE333-4B85-46D7-8FEF-80D92F1477C9}" type="presParOf" srcId="{B39C00C1-5769-47B2-A124-590990CBCD86}" destId="{A20A1A23-9F07-445A-8D2F-004E23FB5F07}" srcOrd="0" destOrd="0" presId="urn:microsoft.com/office/officeart/2018/2/layout/IconLabelList"/>
    <dgm:cxn modelId="{A5A90F4D-010E-49E4-BA18-69B8B33A99AB}" type="presParOf" srcId="{B39C00C1-5769-47B2-A124-590990CBCD86}" destId="{A3534E14-D78D-4E98-9A9B-8556FFA8B2D2}" srcOrd="1" destOrd="0" presId="urn:microsoft.com/office/officeart/2018/2/layout/IconLabelList"/>
    <dgm:cxn modelId="{F876E191-0139-42D0-BA74-82CF59A99550}" type="presParOf" srcId="{B39C00C1-5769-47B2-A124-590990CBCD86}" destId="{5D26A7EB-D3F1-44C4-A9DE-1281161EAB4D}" srcOrd="2" destOrd="0" presId="urn:microsoft.com/office/officeart/2018/2/layout/IconLabelList"/>
    <dgm:cxn modelId="{1A43DD8C-32D2-4446-95DA-B733C616DAB8}" type="presParOf" srcId="{882C0943-0B03-4C44-A572-B56DC50C1AA9}" destId="{5A89E391-0AE5-4D1B-A91B-EAB0B9362E6C}" srcOrd="3" destOrd="0" presId="urn:microsoft.com/office/officeart/2018/2/layout/IconLabelList"/>
    <dgm:cxn modelId="{A927E210-0A76-4050-8866-D98A792353DC}" type="presParOf" srcId="{882C0943-0B03-4C44-A572-B56DC50C1AA9}" destId="{39165215-DA85-46CD-BA7D-7DA5399A7B65}" srcOrd="4" destOrd="0" presId="urn:microsoft.com/office/officeart/2018/2/layout/IconLabelList"/>
    <dgm:cxn modelId="{631DE94B-6BCC-407A-A24A-3AD384FC565B}" type="presParOf" srcId="{39165215-DA85-46CD-BA7D-7DA5399A7B65}" destId="{DBE0BCAA-07B0-46C0-88D9-A16D815C392E}" srcOrd="0" destOrd="0" presId="urn:microsoft.com/office/officeart/2018/2/layout/IconLabelList"/>
    <dgm:cxn modelId="{07DDE805-B90D-43EA-906D-E80784A531F6}" type="presParOf" srcId="{39165215-DA85-46CD-BA7D-7DA5399A7B65}" destId="{F865A02F-8F1D-45B0-9136-B344B71C7A0D}" srcOrd="1" destOrd="0" presId="urn:microsoft.com/office/officeart/2018/2/layout/IconLabelList"/>
    <dgm:cxn modelId="{5835219C-FEF2-4982-916F-6C8F0DF737D9}" type="presParOf" srcId="{39165215-DA85-46CD-BA7D-7DA5399A7B65}" destId="{D3A51D91-04D8-4FAC-B871-0AC70F87B5A1}" srcOrd="2" destOrd="0" presId="urn:microsoft.com/office/officeart/2018/2/layout/IconLabelList"/>
    <dgm:cxn modelId="{A42F1E9B-4DFE-49B3-B257-1357D9A1F240}" type="presParOf" srcId="{882C0943-0B03-4C44-A572-B56DC50C1AA9}" destId="{54BC34F3-FEC1-43DB-901B-A1147E7183FC}" srcOrd="5" destOrd="0" presId="urn:microsoft.com/office/officeart/2018/2/layout/IconLabelList"/>
    <dgm:cxn modelId="{C2E32A93-379B-4164-B355-53B7257B3825}" type="presParOf" srcId="{882C0943-0B03-4C44-A572-B56DC50C1AA9}" destId="{6098D5A8-3EC4-482F-80F5-AFB0BEBC3E9E}" srcOrd="6" destOrd="0" presId="urn:microsoft.com/office/officeart/2018/2/layout/IconLabelList"/>
    <dgm:cxn modelId="{5D96B5F6-4533-4CC4-8B98-BBC8F4119A71}" type="presParOf" srcId="{6098D5A8-3EC4-482F-80F5-AFB0BEBC3E9E}" destId="{1086F877-0F4D-40B8-820D-980DF21953A6}" srcOrd="0" destOrd="0" presId="urn:microsoft.com/office/officeart/2018/2/layout/IconLabelList"/>
    <dgm:cxn modelId="{B433B6B3-6BBA-46BC-B364-2B7C3B1EBA9F}" type="presParOf" srcId="{6098D5A8-3EC4-482F-80F5-AFB0BEBC3E9E}" destId="{09D78EF3-8FD4-4FE3-942E-C08B7E579453}" srcOrd="1" destOrd="0" presId="urn:microsoft.com/office/officeart/2018/2/layout/IconLabelList"/>
    <dgm:cxn modelId="{CD091036-AF12-42C8-9D7A-9F3AFE38B6E3}" type="presParOf" srcId="{6098D5A8-3EC4-482F-80F5-AFB0BEBC3E9E}" destId="{FFFD5764-3291-40D7-B6EE-8CCB2CA947D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3D8827-159A-438A-94AA-8409289EDBC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2BB6320-306D-4D39-BB05-6E058D2E3E95}">
      <dgm:prSet/>
      <dgm:spPr/>
      <dgm:t>
        <a:bodyPr/>
        <a:lstStyle/>
        <a:p>
          <a:r>
            <a:rPr lang="nb-NO"/>
            <a:t>Pådriver</a:t>
          </a:r>
          <a:endParaRPr lang="en-US"/>
        </a:p>
      </dgm:t>
    </dgm:pt>
    <dgm:pt modelId="{87A87CD0-D162-438F-AE38-7D4193C97AF3}" type="parTrans" cxnId="{496F8813-EB51-4A13-8B6F-0E6D01238570}">
      <dgm:prSet/>
      <dgm:spPr/>
      <dgm:t>
        <a:bodyPr/>
        <a:lstStyle/>
        <a:p>
          <a:endParaRPr lang="en-US"/>
        </a:p>
      </dgm:t>
    </dgm:pt>
    <dgm:pt modelId="{C06CA2CE-A312-4B5C-B1F2-7A2A86033439}" type="sibTrans" cxnId="{496F8813-EB51-4A13-8B6F-0E6D01238570}">
      <dgm:prSet/>
      <dgm:spPr/>
      <dgm:t>
        <a:bodyPr/>
        <a:lstStyle/>
        <a:p>
          <a:endParaRPr lang="en-US"/>
        </a:p>
      </dgm:t>
    </dgm:pt>
    <dgm:pt modelId="{86008FFF-E2EC-41D1-B0CF-FEE8A2ED0BB2}">
      <dgm:prSet/>
      <dgm:spPr/>
      <dgm:t>
        <a:bodyPr/>
        <a:lstStyle/>
        <a:p>
          <a:r>
            <a:rPr lang="nb-NO" dirty="0"/>
            <a:t>Inspirator</a:t>
          </a:r>
          <a:endParaRPr lang="en-US" dirty="0"/>
        </a:p>
      </dgm:t>
    </dgm:pt>
    <dgm:pt modelId="{196BB84E-9A3D-4E8A-A378-6F088E3A44A4}" type="parTrans" cxnId="{8D1BC145-E529-4313-933C-8B38791E9614}">
      <dgm:prSet/>
      <dgm:spPr/>
      <dgm:t>
        <a:bodyPr/>
        <a:lstStyle/>
        <a:p>
          <a:endParaRPr lang="en-US"/>
        </a:p>
      </dgm:t>
    </dgm:pt>
    <dgm:pt modelId="{E2F315DD-6FE9-4FC3-9BF6-B06AC22AA32A}" type="sibTrans" cxnId="{8D1BC145-E529-4313-933C-8B38791E9614}">
      <dgm:prSet/>
      <dgm:spPr/>
      <dgm:t>
        <a:bodyPr/>
        <a:lstStyle/>
        <a:p>
          <a:endParaRPr lang="en-US"/>
        </a:p>
      </dgm:t>
    </dgm:pt>
    <dgm:pt modelId="{FC2A884B-551C-425E-BE75-CBB843E83E58}">
      <dgm:prSet/>
      <dgm:spPr/>
      <dgm:t>
        <a:bodyPr/>
        <a:lstStyle/>
        <a:p>
          <a:r>
            <a:rPr lang="nb-NO" dirty="0"/>
            <a:t>Koordinator</a:t>
          </a:r>
          <a:endParaRPr lang="en-US" dirty="0"/>
        </a:p>
      </dgm:t>
    </dgm:pt>
    <dgm:pt modelId="{2528CDF0-F6D2-4392-983E-839605EEBAD5}" type="parTrans" cxnId="{DF73CA59-5056-4E7A-A7D7-B5B5D56B57F6}">
      <dgm:prSet/>
      <dgm:spPr/>
      <dgm:t>
        <a:bodyPr/>
        <a:lstStyle/>
        <a:p>
          <a:endParaRPr lang="en-US"/>
        </a:p>
      </dgm:t>
    </dgm:pt>
    <dgm:pt modelId="{073A50BA-D633-4326-A659-F08BB56F6BB6}" type="sibTrans" cxnId="{DF73CA59-5056-4E7A-A7D7-B5B5D56B57F6}">
      <dgm:prSet/>
      <dgm:spPr/>
      <dgm:t>
        <a:bodyPr/>
        <a:lstStyle/>
        <a:p>
          <a:endParaRPr lang="en-US"/>
        </a:p>
      </dgm:t>
    </dgm:pt>
    <dgm:pt modelId="{C34BF2F8-8E3C-4EA4-9771-743C47635401}">
      <dgm:prSet/>
      <dgm:spPr/>
      <dgm:t>
        <a:bodyPr/>
        <a:lstStyle/>
        <a:p>
          <a:r>
            <a:rPr lang="nb-NO"/>
            <a:t>«Historieløs»</a:t>
          </a:r>
          <a:endParaRPr lang="en-US"/>
        </a:p>
      </dgm:t>
    </dgm:pt>
    <dgm:pt modelId="{F18DA5B9-D085-4D1F-8D9E-1053172353DC}" type="parTrans" cxnId="{C3E1C5E8-DE01-4DCF-A8D9-D4906BBD43D1}">
      <dgm:prSet/>
      <dgm:spPr/>
      <dgm:t>
        <a:bodyPr/>
        <a:lstStyle/>
        <a:p>
          <a:endParaRPr lang="en-US"/>
        </a:p>
      </dgm:t>
    </dgm:pt>
    <dgm:pt modelId="{883F0A69-D4E3-4E0E-8A9F-F88E8652BEDD}" type="sibTrans" cxnId="{C3E1C5E8-DE01-4DCF-A8D9-D4906BBD43D1}">
      <dgm:prSet/>
      <dgm:spPr/>
      <dgm:t>
        <a:bodyPr/>
        <a:lstStyle/>
        <a:p>
          <a:endParaRPr lang="en-US"/>
        </a:p>
      </dgm:t>
    </dgm:pt>
    <dgm:pt modelId="{0BBDADBD-9D04-495E-9C9B-B604AE199A6F}" type="pres">
      <dgm:prSet presAssocID="{103D8827-159A-438A-94AA-8409289EDBC3}" presName="root" presStyleCnt="0">
        <dgm:presLayoutVars>
          <dgm:dir/>
          <dgm:resizeHandles val="exact"/>
        </dgm:presLayoutVars>
      </dgm:prSet>
      <dgm:spPr/>
    </dgm:pt>
    <dgm:pt modelId="{5F628856-4D2E-4A9F-A447-E8CCB29BBEF7}" type="pres">
      <dgm:prSet presAssocID="{72BB6320-306D-4D39-BB05-6E058D2E3E95}" presName="compNode" presStyleCnt="0"/>
      <dgm:spPr/>
    </dgm:pt>
    <dgm:pt modelId="{127113D7-29E9-4563-8174-1BEA548463FB}" type="pres">
      <dgm:prSet presAssocID="{72BB6320-306D-4D39-BB05-6E058D2E3E95}" presName="bgRect" presStyleLbl="bgShp" presStyleIdx="0" presStyleCnt="4"/>
      <dgm:spPr/>
    </dgm:pt>
    <dgm:pt modelId="{B53696DE-56B8-42F3-85A8-7B9BF61AF9E8}" type="pres">
      <dgm:prSet presAssocID="{72BB6320-306D-4D39-BB05-6E058D2E3E9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retningsvekst"/>
        </a:ext>
      </dgm:extLst>
    </dgm:pt>
    <dgm:pt modelId="{84C5CD20-C3EE-4FB2-B83E-AA7DF9D920BE}" type="pres">
      <dgm:prSet presAssocID="{72BB6320-306D-4D39-BB05-6E058D2E3E95}" presName="spaceRect" presStyleCnt="0"/>
      <dgm:spPr/>
    </dgm:pt>
    <dgm:pt modelId="{2B0AE32E-AF64-448B-8C4F-122015E31834}" type="pres">
      <dgm:prSet presAssocID="{72BB6320-306D-4D39-BB05-6E058D2E3E95}" presName="parTx" presStyleLbl="revTx" presStyleIdx="0" presStyleCnt="4">
        <dgm:presLayoutVars>
          <dgm:chMax val="0"/>
          <dgm:chPref val="0"/>
        </dgm:presLayoutVars>
      </dgm:prSet>
      <dgm:spPr/>
    </dgm:pt>
    <dgm:pt modelId="{C45B3D05-1CFF-459A-A773-EE8B0F876F7F}" type="pres">
      <dgm:prSet presAssocID="{C06CA2CE-A312-4B5C-B1F2-7A2A86033439}" presName="sibTrans" presStyleCnt="0"/>
      <dgm:spPr/>
    </dgm:pt>
    <dgm:pt modelId="{BD9DE4A4-1039-416C-90A8-729EA403E572}" type="pres">
      <dgm:prSet presAssocID="{86008FFF-E2EC-41D1-B0CF-FEE8A2ED0BB2}" presName="compNode" presStyleCnt="0"/>
      <dgm:spPr/>
    </dgm:pt>
    <dgm:pt modelId="{FDDE2DA8-7C79-43EC-B547-3A22C42E9BFA}" type="pres">
      <dgm:prSet presAssocID="{86008FFF-E2EC-41D1-B0CF-FEE8A2ED0BB2}" presName="bgRect" presStyleLbl="bgShp" presStyleIdx="1" presStyleCnt="4"/>
      <dgm:spPr/>
    </dgm:pt>
    <dgm:pt modelId="{7343097D-2C54-41B8-9AF2-C2F297D13110}" type="pres">
      <dgm:prSet presAssocID="{86008FFF-E2EC-41D1-B0CF-FEE8A2ED0BB2}" presName="iconRect" presStyleLbl="node1" presStyleIdx="1" presStyleCnt="4"/>
      <dgm:spPr>
        <a:prstGeom prst="smileyFac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ende ansikt uten fyll"/>
        </a:ext>
      </dgm:extLst>
    </dgm:pt>
    <dgm:pt modelId="{A36E638A-7E47-4A7F-B83A-2A630FFB2B26}" type="pres">
      <dgm:prSet presAssocID="{86008FFF-E2EC-41D1-B0CF-FEE8A2ED0BB2}" presName="spaceRect" presStyleCnt="0"/>
      <dgm:spPr/>
    </dgm:pt>
    <dgm:pt modelId="{A76E2555-262B-4512-A5D4-3E4B6C61B11C}" type="pres">
      <dgm:prSet presAssocID="{86008FFF-E2EC-41D1-B0CF-FEE8A2ED0BB2}" presName="parTx" presStyleLbl="revTx" presStyleIdx="1" presStyleCnt="4">
        <dgm:presLayoutVars>
          <dgm:chMax val="0"/>
          <dgm:chPref val="0"/>
        </dgm:presLayoutVars>
      </dgm:prSet>
      <dgm:spPr/>
    </dgm:pt>
    <dgm:pt modelId="{40000C14-15AE-4E57-80AA-B7EF659C8B07}" type="pres">
      <dgm:prSet presAssocID="{E2F315DD-6FE9-4FC3-9BF6-B06AC22AA32A}" presName="sibTrans" presStyleCnt="0"/>
      <dgm:spPr/>
    </dgm:pt>
    <dgm:pt modelId="{6F77A7ED-1CE1-45A6-8FD4-3CA77291D856}" type="pres">
      <dgm:prSet presAssocID="{FC2A884B-551C-425E-BE75-CBB843E83E58}" presName="compNode" presStyleCnt="0"/>
      <dgm:spPr/>
    </dgm:pt>
    <dgm:pt modelId="{0E8B7CBF-3079-490E-BC20-CBEDBB51ECD4}" type="pres">
      <dgm:prSet presAssocID="{FC2A884B-551C-425E-BE75-CBB843E83E58}" presName="bgRect" presStyleLbl="bgShp" presStyleIdx="2" presStyleCnt="4"/>
      <dgm:spPr/>
    </dgm:pt>
    <dgm:pt modelId="{9E720378-DFCC-4BF1-AD0C-29BFAA7175F7}" type="pres">
      <dgm:prSet presAssocID="{FC2A884B-551C-425E-BE75-CBB843E83E5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e – idémyldring"/>
        </a:ext>
      </dgm:extLst>
    </dgm:pt>
    <dgm:pt modelId="{C7AA61BE-AAC2-4BF0-9400-8803FD68F328}" type="pres">
      <dgm:prSet presAssocID="{FC2A884B-551C-425E-BE75-CBB843E83E58}" presName="spaceRect" presStyleCnt="0"/>
      <dgm:spPr/>
    </dgm:pt>
    <dgm:pt modelId="{CAC60BF5-42A8-447D-A393-DDD0FB83384B}" type="pres">
      <dgm:prSet presAssocID="{FC2A884B-551C-425E-BE75-CBB843E83E58}" presName="parTx" presStyleLbl="revTx" presStyleIdx="2" presStyleCnt="4">
        <dgm:presLayoutVars>
          <dgm:chMax val="0"/>
          <dgm:chPref val="0"/>
        </dgm:presLayoutVars>
      </dgm:prSet>
      <dgm:spPr/>
    </dgm:pt>
    <dgm:pt modelId="{E245F837-0042-45B3-AB6A-FC64FE1F67E0}" type="pres">
      <dgm:prSet presAssocID="{073A50BA-D633-4326-A659-F08BB56F6BB6}" presName="sibTrans" presStyleCnt="0"/>
      <dgm:spPr/>
    </dgm:pt>
    <dgm:pt modelId="{647B0E69-D685-4851-8B3C-02BC3FF5A899}" type="pres">
      <dgm:prSet presAssocID="{C34BF2F8-8E3C-4EA4-9771-743C47635401}" presName="compNode" presStyleCnt="0"/>
      <dgm:spPr/>
    </dgm:pt>
    <dgm:pt modelId="{118EB627-F313-40E0-B9AF-A35345E6788E}" type="pres">
      <dgm:prSet presAssocID="{C34BF2F8-8E3C-4EA4-9771-743C47635401}" presName="bgRect" presStyleLbl="bgShp" presStyleIdx="3" presStyleCnt="4"/>
      <dgm:spPr/>
    </dgm:pt>
    <dgm:pt modelId="{E1879CD3-B5F7-4919-98B8-C374E08825AD}" type="pres">
      <dgm:prSet presAssocID="{C34BF2F8-8E3C-4EA4-9771-743C4763540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virret person"/>
        </a:ext>
      </dgm:extLst>
    </dgm:pt>
    <dgm:pt modelId="{4D724FC0-0DE1-4F9B-8444-6A1043E15A9A}" type="pres">
      <dgm:prSet presAssocID="{C34BF2F8-8E3C-4EA4-9771-743C47635401}" presName="spaceRect" presStyleCnt="0"/>
      <dgm:spPr/>
    </dgm:pt>
    <dgm:pt modelId="{A9F64644-DC44-40FB-9572-6D3A64E7D118}" type="pres">
      <dgm:prSet presAssocID="{C34BF2F8-8E3C-4EA4-9771-743C4763540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96F8813-EB51-4A13-8B6F-0E6D01238570}" srcId="{103D8827-159A-438A-94AA-8409289EDBC3}" destId="{72BB6320-306D-4D39-BB05-6E058D2E3E95}" srcOrd="0" destOrd="0" parTransId="{87A87CD0-D162-438F-AE38-7D4193C97AF3}" sibTransId="{C06CA2CE-A312-4B5C-B1F2-7A2A86033439}"/>
    <dgm:cxn modelId="{8D1BC145-E529-4313-933C-8B38791E9614}" srcId="{103D8827-159A-438A-94AA-8409289EDBC3}" destId="{86008FFF-E2EC-41D1-B0CF-FEE8A2ED0BB2}" srcOrd="1" destOrd="0" parTransId="{196BB84E-9A3D-4E8A-A378-6F088E3A44A4}" sibTransId="{E2F315DD-6FE9-4FC3-9BF6-B06AC22AA32A}"/>
    <dgm:cxn modelId="{A2EAE071-136E-42F0-A6FE-4735B5C95F7C}" type="presOf" srcId="{103D8827-159A-438A-94AA-8409289EDBC3}" destId="{0BBDADBD-9D04-495E-9C9B-B604AE199A6F}" srcOrd="0" destOrd="0" presId="urn:microsoft.com/office/officeart/2018/2/layout/IconVerticalSolidList"/>
    <dgm:cxn modelId="{DF73CA59-5056-4E7A-A7D7-B5B5D56B57F6}" srcId="{103D8827-159A-438A-94AA-8409289EDBC3}" destId="{FC2A884B-551C-425E-BE75-CBB843E83E58}" srcOrd="2" destOrd="0" parTransId="{2528CDF0-F6D2-4392-983E-839605EEBAD5}" sibTransId="{073A50BA-D633-4326-A659-F08BB56F6BB6}"/>
    <dgm:cxn modelId="{10E3FC8A-E179-407C-AB52-F9D7E4B30DF5}" type="presOf" srcId="{86008FFF-E2EC-41D1-B0CF-FEE8A2ED0BB2}" destId="{A76E2555-262B-4512-A5D4-3E4B6C61B11C}" srcOrd="0" destOrd="0" presId="urn:microsoft.com/office/officeart/2018/2/layout/IconVerticalSolidList"/>
    <dgm:cxn modelId="{91F1E8AF-C564-460C-805A-8B3E36D91781}" type="presOf" srcId="{C34BF2F8-8E3C-4EA4-9771-743C47635401}" destId="{A9F64644-DC44-40FB-9572-6D3A64E7D118}" srcOrd="0" destOrd="0" presId="urn:microsoft.com/office/officeart/2018/2/layout/IconVerticalSolidList"/>
    <dgm:cxn modelId="{0A36D0B3-A011-4563-A516-EB860B0EB296}" type="presOf" srcId="{FC2A884B-551C-425E-BE75-CBB843E83E58}" destId="{CAC60BF5-42A8-447D-A393-DDD0FB83384B}" srcOrd="0" destOrd="0" presId="urn:microsoft.com/office/officeart/2018/2/layout/IconVerticalSolidList"/>
    <dgm:cxn modelId="{C3E1C5E8-DE01-4DCF-A8D9-D4906BBD43D1}" srcId="{103D8827-159A-438A-94AA-8409289EDBC3}" destId="{C34BF2F8-8E3C-4EA4-9771-743C47635401}" srcOrd="3" destOrd="0" parTransId="{F18DA5B9-D085-4D1F-8D9E-1053172353DC}" sibTransId="{883F0A69-D4E3-4E0E-8A9F-F88E8652BEDD}"/>
    <dgm:cxn modelId="{6E3909F9-6DAF-4052-9F01-1F7474949A80}" type="presOf" srcId="{72BB6320-306D-4D39-BB05-6E058D2E3E95}" destId="{2B0AE32E-AF64-448B-8C4F-122015E31834}" srcOrd="0" destOrd="0" presId="urn:microsoft.com/office/officeart/2018/2/layout/IconVerticalSolidList"/>
    <dgm:cxn modelId="{A3F0F6FD-E379-47A5-84BE-EEC4474E7B65}" type="presParOf" srcId="{0BBDADBD-9D04-495E-9C9B-B604AE199A6F}" destId="{5F628856-4D2E-4A9F-A447-E8CCB29BBEF7}" srcOrd="0" destOrd="0" presId="urn:microsoft.com/office/officeart/2018/2/layout/IconVerticalSolidList"/>
    <dgm:cxn modelId="{F9432D65-66CF-45A0-BF39-7599D71D8508}" type="presParOf" srcId="{5F628856-4D2E-4A9F-A447-E8CCB29BBEF7}" destId="{127113D7-29E9-4563-8174-1BEA548463FB}" srcOrd="0" destOrd="0" presId="urn:microsoft.com/office/officeart/2018/2/layout/IconVerticalSolidList"/>
    <dgm:cxn modelId="{36594C79-C6E7-4962-AFE8-476D4A8DD843}" type="presParOf" srcId="{5F628856-4D2E-4A9F-A447-E8CCB29BBEF7}" destId="{B53696DE-56B8-42F3-85A8-7B9BF61AF9E8}" srcOrd="1" destOrd="0" presId="urn:microsoft.com/office/officeart/2018/2/layout/IconVerticalSolidList"/>
    <dgm:cxn modelId="{C8F03969-D416-4D95-BBAE-02A505F2B5BA}" type="presParOf" srcId="{5F628856-4D2E-4A9F-A447-E8CCB29BBEF7}" destId="{84C5CD20-C3EE-4FB2-B83E-AA7DF9D920BE}" srcOrd="2" destOrd="0" presId="urn:microsoft.com/office/officeart/2018/2/layout/IconVerticalSolidList"/>
    <dgm:cxn modelId="{AC82AFF1-1ECB-4110-9408-146CD515F680}" type="presParOf" srcId="{5F628856-4D2E-4A9F-A447-E8CCB29BBEF7}" destId="{2B0AE32E-AF64-448B-8C4F-122015E31834}" srcOrd="3" destOrd="0" presId="urn:microsoft.com/office/officeart/2018/2/layout/IconVerticalSolidList"/>
    <dgm:cxn modelId="{8177D350-F092-433A-B0C2-07A92CB8A2AE}" type="presParOf" srcId="{0BBDADBD-9D04-495E-9C9B-B604AE199A6F}" destId="{C45B3D05-1CFF-459A-A773-EE8B0F876F7F}" srcOrd="1" destOrd="0" presId="urn:microsoft.com/office/officeart/2018/2/layout/IconVerticalSolidList"/>
    <dgm:cxn modelId="{0FFCC561-0919-47C7-B20A-8CD226694761}" type="presParOf" srcId="{0BBDADBD-9D04-495E-9C9B-B604AE199A6F}" destId="{BD9DE4A4-1039-416C-90A8-729EA403E572}" srcOrd="2" destOrd="0" presId="urn:microsoft.com/office/officeart/2018/2/layout/IconVerticalSolidList"/>
    <dgm:cxn modelId="{CBE84208-2768-4EB2-B201-AB2625DF61EE}" type="presParOf" srcId="{BD9DE4A4-1039-416C-90A8-729EA403E572}" destId="{FDDE2DA8-7C79-43EC-B547-3A22C42E9BFA}" srcOrd="0" destOrd="0" presId="urn:microsoft.com/office/officeart/2018/2/layout/IconVerticalSolidList"/>
    <dgm:cxn modelId="{682158F7-6942-40E5-865C-A35BC9AC05CC}" type="presParOf" srcId="{BD9DE4A4-1039-416C-90A8-729EA403E572}" destId="{7343097D-2C54-41B8-9AF2-C2F297D13110}" srcOrd="1" destOrd="0" presId="urn:microsoft.com/office/officeart/2018/2/layout/IconVerticalSolidList"/>
    <dgm:cxn modelId="{0FF8DA87-DCC5-4270-91B7-0852CD7DF6D5}" type="presParOf" srcId="{BD9DE4A4-1039-416C-90A8-729EA403E572}" destId="{A36E638A-7E47-4A7F-B83A-2A630FFB2B26}" srcOrd="2" destOrd="0" presId="urn:microsoft.com/office/officeart/2018/2/layout/IconVerticalSolidList"/>
    <dgm:cxn modelId="{A780962C-5B6F-46E3-A853-FC95701D3166}" type="presParOf" srcId="{BD9DE4A4-1039-416C-90A8-729EA403E572}" destId="{A76E2555-262B-4512-A5D4-3E4B6C61B11C}" srcOrd="3" destOrd="0" presId="urn:microsoft.com/office/officeart/2018/2/layout/IconVerticalSolidList"/>
    <dgm:cxn modelId="{E4D6F425-1889-4609-BC6C-8C61D5126CEA}" type="presParOf" srcId="{0BBDADBD-9D04-495E-9C9B-B604AE199A6F}" destId="{40000C14-15AE-4E57-80AA-B7EF659C8B07}" srcOrd="3" destOrd="0" presId="urn:microsoft.com/office/officeart/2018/2/layout/IconVerticalSolidList"/>
    <dgm:cxn modelId="{B9AC72F5-9785-4262-A035-1FBE213136E5}" type="presParOf" srcId="{0BBDADBD-9D04-495E-9C9B-B604AE199A6F}" destId="{6F77A7ED-1CE1-45A6-8FD4-3CA77291D856}" srcOrd="4" destOrd="0" presId="urn:microsoft.com/office/officeart/2018/2/layout/IconVerticalSolidList"/>
    <dgm:cxn modelId="{5527348D-1EE4-4A7D-B6F1-DAD418AA3EA2}" type="presParOf" srcId="{6F77A7ED-1CE1-45A6-8FD4-3CA77291D856}" destId="{0E8B7CBF-3079-490E-BC20-CBEDBB51ECD4}" srcOrd="0" destOrd="0" presId="urn:microsoft.com/office/officeart/2018/2/layout/IconVerticalSolidList"/>
    <dgm:cxn modelId="{A114CB5C-8F78-4DED-BA8E-AEDF0FE24860}" type="presParOf" srcId="{6F77A7ED-1CE1-45A6-8FD4-3CA77291D856}" destId="{9E720378-DFCC-4BF1-AD0C-29BFAA7175F7}" srcOrd="1" destOrd="0" presId="urn:microsoft.com/office/officeart/2018/2/layout/IconVerticalSolidList"/>
    <dgm:cxn modelId="{FE1D7293-EDB5-4A22-A38C-176DB3BB3227}" type="presParOf" srcId="{6F77A7ED-1CE1-45A6-8FD4-3CA77291D856}" destId="{C7AA61BE-AAC2-4BF0-9400-8803FD68F328}" srcOrd="2" destOrd="0" presId="urn:microsoft.com/office/officeart/2018/2/layout/IconVerticalSolidList"/>
    <dgm:cxn modelId="{C8113F90-F01A-4090-8810-6C46033A6B13}" type="presParOf" srcId="{6F77A7ED-1CE1-45A6-8FD4-3CA77291D856}" destId="{CAC60BF5-42A8-447D-A393-DDD0FB83384B}" srcOrd="3" destOrd="0" presId="urn:microsoft.com/office/officeart/2018/2/layout/IconVerticalSolidList"/>
    <dgm:cxn modelId="{E2CBF2BC-DDE5-4323-B2CB-FFAE34A71F1E}" type="presParOf" srcId="{0BBDADBD-9D04-495E-9C9B-B604AE199A6F}" destId="{E245F837-0042-45B3-AB6A-FC64FE1F67E0}" srcOrd="5" destOrd="0" presId="urn:microsoft.com/office/officeart/2018/2/layout/IconVerticalSolidList"/>
    <dgm:cxn modelId="{8189E602-1437-4B45-9F56-30316DD0FC0B}" type="presParOf" srcId="{0BBDADBD-9D04-495E-9C9B-B604AE199A6F}" destId="{647B0E69-D685-4851-8B3C-02BC3FF5A899}" srcOrd="6" destOrd="0" presId="urn:microsoft.com/office/officeart/2018/2/layout/IconVerticalSolidList"/>
    <dgm:cxn modelId="{D89EA9BC-0686-4045-9C77-D15CE908C399}" type="presParOf" srcId="{647B0E69-D685-4851-8B3C-02BC3FF5A899}" destId="{118EB627-F313-40E0-B9AF-A35345E6788E}" srcOrd="0" destOrd="0" presId="urn:microsoft.com/office/officeart/2018/2/layout/IconVerticalSolidList"/>
    <dgm:cxn modelId="{A586975E-88B0-4E78-A5F2-8B92738E5C5D}" type="presParOf" srcId="{647B0E69-D685-4851-8B3C-02BC3FF5A899}" destId="{E1879CD3-B5F7-4919-98B8-C374E08825AD}" srcOrd="1" destOrd="0" presId="urn:microsoft.com/office/officeart/2018/2/layout/IconVerticalSolidList"/>
    <dgm:cxn modelId="{3463C132-D57F-444B-BF3A-A0329BFCDE3C}" type="presParOf" srcId="{647B0E69-D685-4851-8B3C-02BC3FF5A899}" destId="{4D724FC0-0DE1-4F9B-8444-6A1043E15A9A}" srcOrd="2" destOrd="0" presId="urn:microsoft.com/office/officeart/2018/2/layout/IconVerticalSolidList"/>
    <dgm:cxn modelId="{6A6C3056-B1D8-4D23-82A3-AB2415734FF1}" type="presParOf" srcId="{647B0E69-D685-4851-8B3C-02BC3FF5A899}" destId="{A9F64644-DC44-40FB-9572-6D3A64E7D1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0766F-339F-40A3-81A3-98E4454DDDB2}">
      <dsp:nvSpPr>
        <dsp:cNvPr id="0" name=""/>
        <dsp:cNvSpPr/>
      </dsp:nvSpPr>
      <dsp:spPr>
        <a:xfrm>
          <a:off x="0" y="107370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Det ble satt sammen styringsgruppe i januar 2019</a:t>
          </a:r>
          <a:endParaRPr lang="en-US" sz="1900" kern="1200" dirty="0"/>
        </a:p>
      </dsp:txBody>
      <dsp:txXfrm>
        <a:off x="35268" y="142638"/>
        <a:ext cx="6622277" cy="651938"/>
      </dsp:txXfrm>
    </dsp:sp>
    <dsp:sp modelId="{4529BFA8-72D1-4E6C-BD2C-7067ACEA83A0}">
      <dsp:nvSpPr>
        <dsp:cNvPr id="0" name=""/>
        <dsp:cNvSpPr/>
      </dsp:nvSpPr>
      <dsp:spPr>
        <a:xfrm>
          <a:off x="0" y="884565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542490"/>
                <a:satOff val="-331"/>
                <a:lumOff val="1294"/>
                <a:alphaOff val="0"/>
                <a:tint val="96000"/>
                <a:lumMod val="100000"/>
              </a:schemeClr>
            </a:gs>
            <a:gs pos="78000">
              <a:schemeClr val="accent2">
                <a:hueOff val="-542490"/>
                <a:satOff val="-331"/>
                <a:lumOff val="129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Første møte i styringsgruppe 6.februar - her ble det landet ut felles fundament</a:t>
          </a:r>
          <a:endParaRPr lang="en-US" sz="1900" kern="1200" dirty="0"/>
        </a:p>
      </dsp:txBody>
      <dsp:txXfrm>
        <a:off x="35268" y="919833"/>
        <a:ext cx="6622277" cy="651938"/>
      </dsp:txXfrm>
    </dsp:sp>
    <dsp:sp modelId="{7E37EA1C-DF87-423F-B96B-A8DD8194DF8F}">
      <dsp:nvSpPr>
        <dsp:cNvPr id="0" name=""/>
        <dsp:cNvSpPr/>
      </dsp:nvSpPr>
      <dsp:spPr>
        <a:xfrm>
          <a:off x="0" y="1661760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1084980"/>
                <a:satOff val="-662"/>
                <a:lumOff val="2588"/>
                <a:alphaOff val="0"/>
                <a:tint val="96000"/>
                <a:lumMod val="100000"/>
              </a:schemeClr>
            </a:gs>
            <a:gs pos="78000">
              <a:schemeClr val="accent2">
                <a:hueOff val="-1084980"/>
                <a:satOff val="-662"/>
                <a:lumOff val="258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Nytt møte i styringsgruppe 8. mars med DMMH – bestilling av konsept</a:t>
          </a:r>
          <a:endParaRPr lang="en-US" sz="1900" kern="1200" dirty="0"/>
        </a:p>
      </dsp:txBody>
      <dsp:txXfrm>
        <a:off x="35268" y="1697028"/>
        <a:ext cx="6622277" cy="651938"/>
      </dsp:txXfrm>
    </dsp:sp>
    <dsp:sp modelId="{C9EEE9B3-E582-41D4-B7E9-8EA0524F5CFC}">
      <dsp:nvSpPr>
        <dsp:cNvPr id="0" name=""/>
        <dsp:cNvSpPr/>
      </dsp:nvSpPr>
      <dsp:spPr>
        <a:xfrm>
          <a:off x="0" y="2438955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1627470"/>
                <a:satOff val="-994"/>
                <a:lumOff val="3883"/>
                <a:alphaOff val="0"/>
                <a:tint val="96000"/>
                <a:lumMod val="100000"/>
              </a:schemeClr>
            </a:gs>
            <a:gs pos="78000">
              <a:schemeClr val="accent2">
                <a:hueOff val="-1627470"/>
                <a:satOff val="-994"/>
                <a:lumOff val="38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dirty="0"/>
            <a:t>Mottatt tilbud 25. april - bearbeiding før sommerferie</a:t>
          </a:r>
          <a:endParaRPr lang="en-US" sz="1900" kern="1200" dirty="0"/>
        </a:p>
      </dsp:txBody>
      <dsp:txXfrm>
        <a:off x="35268" y="2474223"/>
        <a:ext cx="6622277" cy="651938"/>
      </dsp:txXfrm>
    </dsp:sp>
    <dsp:sp modelId="{647B67FD-0AB7-405E-A85D-1491F4EC1E82}">
      <dsp:nvSpPr>
        <dsp:cNvPr id="0" name=""/>
        <dsp:cNvSpPr/>
      </dsp:nvSpPr>
      <dsp:spPr>
        <a:xfrm>
          <a:off x="0" y="3216149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2169960"/>
                <a:satOff val="-1325"/>
                <a:lumOff val="5177"/>
                <a:alphaOff val="0"/>
                <a:tint val="96000"/>
                <a:lumMod val="100000"/>
              </a:schemeClr>
            </a:gs>
            <a:gs pos="78000">
              <a:schemeClr val="accent2">
                <a:hueOff val="-2169960"/>
                <a:satOff val="-1325"/>
                <a:lumOff val="51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 noProof="0" dirty="0"/>
            <a:t>Alle barnehagene gjennomførte ståstedsanalyse eller rammeplanundersøkelse før sommerferien</a:t>
          </a:r>
        </a:p>
      </dsp:txBody>
      <dsp:txXfrm>
        <a:off x="35268" y="3251417"/>
        <a:ext cx="6622277" cy="651938"/>
      </dsp:txXfrm>
    </dsp:sp>
    <dsp:sp modelId="{E7BC38A6-F61F-4791-838F-DFE120D1A1AA}">
      <dsp:nvSpPr>
        <dsp:cNvPr id="0" name=""/>
        <dsp:cNvSpPr/>
      </dsp:nvSpPr>
      <dsp:spPr>
        <a:xfrm>
          <a:off x="0" y="3993344"/>
          <a:ext cx="6692813" cy="722474"/>
        </a:xfrm>
        <a:prstGeom prst="roundRect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/>
            <a:t>Barnehagene ble delt i 4 nettverk med en blanding av kommunale og private (2 i hver kommune)</a:t>
          </a:r>
          <a:endParaRPr lang="en-US" sz="1900" kern="1200" dirty="0"/>
        </a:p>
      </dsp:txBody>
      <dsp:txXfrm>
        <a:off x="35268" y="4028612"/>
        <a:ext cx="6622277" cy="651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608C2-6558-4BBD-A075-276EDAD88314}">
      <dsp:nvSpPr>
        <dsp:cNvPr id="0" name=""/>
        <dsp:cNvSpPr/>
      </dsp:nvSpPr>
      <dsp:spPr>
        <a:xfrm>
          <a:off x="3194" y="762093"/>
          <a:ext cx="2534576" cy="1520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Planleggingsmøte 19.08 - styringsgruppa og DMMH (faglærere og kontaktperson)</a:t>
          </a:r>
          <a:endParaRPr lang="en-US" sz="1500" kern="1200" dirty="0"/>
        </a:p>
      </dsp:txBody>
      <dsp:txXfrm>
        <a:off x="3194" y="762093"/>
        <a:ext cx="2534576" cy="1520745"/>
      </dsp:txXfrm>
    </dsp:sp>
    <dsp:sp modelId="{E529800A-B429-42F5-B49F-6E84C0CB5910}">
      <dsp:nvSpPr>
        <dsp:cNvPr id="0" name=""/>
        <dsp:cNvSpPr/>
      </dsp:nvSpPr>
      <dsp:spPr>
        <a:xfrm>
          <a:off x="2791228" y="762093"/>
          <a:ext cx="2534576" cy="1520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Avtale underskrevet med 42 av 44 barnehager</a:t>
          </a:r>
          <a:endParaRPr lang="en-US" sz="1500" kern="1200"/>
        </a:p>
      </dsp:txBody>
      <dsp:txXfrm>
        <a:off x="2791228" y="762093"/>
        <a:ext cx="2534576" cy="1520745"/>
      </dsp:txXfrm>
    </dsp:sp>
    <dsp:sp modelId="{330689B2-22C2-44E5-B735-4827765794B8}">
      <dsp:nvSpPr>
        <dsp:cNvPr id="0" name=""/>
        <dsp:cNvSpPr/>
      </dsp:nvSpPr>
      <dsp:spPr>
        <a:xfrm>
          <a:off x="5579262" y="762093"/>
          <a:ext cx="2534576" cy="1520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To veiledningsrunder med ledergruppene i barnehagene</a:t>
          </a:r>
          <a:endParaRPr lang="en-US" sz="1500" kern="1200" dirty="0"/>
        </a:p>
      </dsp:txBody>
      <dsp:txXfrm>
        <a:off x="5579262" y="762093"/>
        <a:ext cx="2534576" cy="1520745"/>
      </dsp:txXfrm>
    </dsp:sp>
    <dsp:sp modelId="{22028F22-9E51-4258-A1A5-22D3E2D6B9A6}">
      <dsp:nvSpPr>
        <dsp:cNvPr id="0" name=""/>
        <dsp:cNvSpPr/>
      </dsp:nvSpPr>
      <dsp:spPr>
        <a:xfrm>
          <a:off x="8367296" y="762093"/>
          <a:ext cx="2534576" cy="15207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En nettverkssamling for styrere og ped.ledere (halv dag) </a:t>
          </a:r>
          <a:endParaRPr lang="en-US" sz="1500" kern="1200"/>
        </a:p>
      </dsp:txBody>
      <dsp:txXfrm>
        <a:off x="8367296" y="762093"/>
        <a:ext cx="2534576" cy="1520745"/>
      </dsp:txXfrm>
    </dsp:sp>
    <dsp:sp modelId="{47170FE1-99CE-4028-85B8-D6D29A48E026}">
      <dsp:nvSpPr>
        <dsp:cNvPr id="0" name=""/>
        <dsp:cNvSpPr/>
      </dsp:nvSpPr>
      <dsp:spPr>
        <a:xfrm>
          <a:off x="1397211" y="2536296"/>
          <a:ext cx="2534576" cy="1520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En nettverkssamling for alle styrere og barnehagemyndighet (heldag)</a:t>
          </a:r>
          <a:endParaRPr lang="en-US" sz="1500" kern="1200" dirty="0"/>
        </a:p>
      </dsp:txBody>
      <dsp:txXfrm>
        <a:off x="1397211" y="2536296"/>
        <a:ext cx="2534576" cy="1520745"/>
      </dsp:txXfrm>
    </dsp:sp>
    <dsp:sp modelId="{C7BCB2C6-CE93-4DE1-A08B-2B6FDEBA2756}">
      <dsp:nvSpPr>
        <dsp:cNvPr id="0" name=""/>
        <dsp:cNvSpPr/>
      </dsp:nvSpPr>
      <dsp:spPr>
        <a:xfrm>
          <a:off x="4185245" y="2536296"/>
          <a:ext cx="2534576" cy="1520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En planleggingsdag for alle ansatte (november). En halv dag med faglærere og halv dag hvor barnehagene jobbet selvstendig ledet av den enkelte styrer</a:t>
          </a:r>
          <a:endParaRPr lang="en-US" sz="1500" kern="1200" dirty="0"/>
        </a:p>
      </dsp:txBody>
      <dsp:txXfrm>
        <a:off x="4185245" y="2536296"/>
        <a:ext cx="2534576" cy="1520745"/>
      </dsp:txXfrm>
    </dsp:sp>
    <dsp:sp modelId="{343383F3-3FBE-4B69-9A1F-3C62777BE391}">
      <dsp:nvSpPr>
        <dsp:cNvPr id="0" name=""/>
        <dsp:cNvSpPr/>
      </dsp:nvSpPr>
      <dsp:spPr>
        <a:xfrm>
          <a:off x="6973279" y="2536296"/>
          <a:ext cx="2534576" cy="15207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Evaluerings- og planleggingsmøte 04.12 – styringsgruppa/DMMH</a:t>
          </a:r>
          <a:endParaRPr lang="en-US" sz="1500" kern="1200" dirty="0"/>
        </a:p>
      </dsp:txBody>
      <dsp:txXfrm>
        <a:off x="6973279" y="2536296"/>
        <a:ext cx="2534576" cy="1520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27468-D9B5-4A00-BAC1-A1DE39185336}">
      <dsp:nvSpPr>
        <dsp:cNvPr id="0" name=""/>
        <dsp:cNvSpPr/>
      </dsp:nvSpPr>
      <dsp:spPr>
        <a:xfrm>
          <a:off x="1371531" y="362272"/>
          <a:ext cx="867304" cy="8673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8AF44-369B-4994-90A5-243E7F3F0985}">
      <dsp:nvSpPr>
        <dsp:cNvPr id="0" name=""/>
        <dsp:cNvSpPr/>
      </dsp:nvSpPr>
      <dsp:spPr>
        <a:xfrm>
          <a:off x="841512" y="1528281"/>
          <a:ext cx="1927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Planleggingsmøte 31.01 med utgangspunkt i to alternativ </a:t>
          </a:r>
          <a:endParaRPr lang="en-US" sz="1200" kern="1200"/>
        </a:p>
      </dsp:txBody>
      <dsp:txXfrm>
        <a:off x="841512" y="1528281"/>
        <a:ext cx="1927343" cy="720000"/>
      </dsp:txXfrm>
    </dsp:sp>
    <dsp:sp modelId="{A20A1A23-9F07-445A-8D2F-004E23FB5F07}">
      <dsp:nvSpPr>
        <dsp:cNvPr id="0" name=""/>
        <dsp:cNvSpPr/>
      </dsp:nvSpPr>
      <dsp:spPr>
        <a:xfrm>
          <a:off x="3636160" y="362272"/>
          <a:ext cx="867304" cy="8673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6A7EB-D3F1-44C4-A9DE-1281161EAB4D}">
      <dsp:nvSpPr>
        <dsp:cNvPr id="0" name=""/>
        <dsp:cNvSpPr/>
      </dsp:nvSpPr>
      <dsp:spPr>
        <a:xfrm>
          <a:off x="3106141" y="1528281"/>
          <a:ext cx="1927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Gjennomføring av aktivitet som planlagt til 09.03 - Korona</a:t>
          </a:r>
          <a:endParaRPr lang="en-US" sz="1200" kern="1200"/>
        </a:p>
      </dsp:txBody>
      <dsp:txXfrm>
        <a:off x="3106141" y="1528281"/>
        <a:ext cx="1927343" cy="720000"/>
      </dsp:txXfrm>
    </dsp:sp>
    <dsp:sp modelId="{DBE0BCAA-07B0-46C0-88D9-A16D815C392E}">
      <dsp:nvSpPr>
        <dsp:cNvPr id="0" name=""/>
        <dsp:cNvSpPr/>
      </dsp:nvSpPr>
      <dsp:spPr>
        <a:xfrm>
          <a:off x="1371531" y="2730117"/>
          <a:ext cx="867304" cy="8673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A51D91-04D8-4FAC-B871-0AC70F87B5A1}">
      <dsp:nvSpPr>
        <dsp:cNvPr id="0" name=""/>
        <dsp:cNvSpPr/>
      </dsp:nvSpPr>
      <dsp:spPr>
        <a:xfrm>
          <a:off x="841512" y="3896126"/>
          <a:ext cx="1927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Dialog for å avklare videre løp – digitalisering av prosessen</a:t>
          </a:r>
          <a:endParaRPr lang="en-US" sz="1200" kern="1200"/>
        </a:p>
      </dsp:txBody>
      <dsp:txXfrm>
        <a:off x="841512" y="3896126"/>
        <a:ext cx="1927343" cy="720000"/>
      </dsp:txXfrm>
    </dsp:sp>
    <dsp:sp modelId="{1086F877-0F4D-40B8-820D-980DF21953A6}">
      <dsp:nvSpPr>
        <dsp:cNvPr id="0" name=""/>
        <dsp:cNvSpPr/>
      </dsp:nvSpPr>
      <dsp:spPr>
        <a:xfrm>
          <a:off x="3636160" y="2730117"/>
          <a:ext cx="867304" cy="8673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D5764-3291-40D7-B6EE-8CCB2CA947D6}">
      <dsp:nvSpPr>
        <dsp:cNvPr id="0" name=""/>
        <dsp:cNvSpPr/>
      </dsp:nvSpPr>
      <dsp:spPr>
        <a:xfrm>
          <a:off x="3106141" y="3896126"/>
          <a:ext cx="192734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200" kern="1200"/>
            <a:t>Teamsmøte 17.04 og 19. mai – styringsgruppa – og teamsoppfølging av den enkelte barnehage</a:t>
          </a:r>
          <a:endParaRPr lang="en-US" sz="1200" kern="1200"/>
        </a:p>
      </dsp:txBody>
      <dsp:txXfrm>
        <a:off x="3106141" y="3896126"/>
        <a:ext cx="1927343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113D7-29E9-4563-8174-1BEA548463FB}">
      <dsp:nvSpPr>
        <dsp:cNvPr id="0" name=""/>
        <dsp:cNvSpPr/>
      </dsp:nvSpPr>
      <dsp:spPr>
        <a:xfrm>
          <a:off x="0" y="2001"/>
          <a:ext cx="6692813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696DE-56B8-42F3-85A8-7B9BF61AF9E8}">
      <dsp:nvSpPr>
        <dsp:cNvPr id="0" name=""/>
        <dsp:cNvSpPr/>
      </dsp:nvSpPr>
      <dsp:spPr>
        <a:xfrm>
          <a:off x="306906" y="230279"/>
          <a:ext cx="558011" cy="558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0AE32E-AF64-448B-8C4F-122015E31834}">
      <dsp:nvSpPr>
        <dsp:cNvPr id="0" name=""/>
        <dsp:cNvSpPr/>
      </dsp:nvSpPr>
      <dsp:spPr>
        <a:xfrm>
          <a:off x="1171823" y="2001"/>
          <a:ext cx="5520990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Pådriver</a:t>
          </a:r>
          <a:endParaRPr lang="en-US" sz="2200" kern="1200"/>
        </a:p>
      </dsp:txBody>
      <dsp:txXfrm>
        <a:off x="1171823" y="2001"/>
        <a:ext cx="5520990" cy="1014565"/>
      </dsp:txXfrm>
    </dsp:sp>
    <dsp:sp modelId="{FDDE2DA8-7C79-43EC-B547-3A22C42E9BFA}">
      <dsp:nvSpPr>
        <dsp:cNvPr id="0" name=""/>
        <dsp:cNvSpPr/>
      </dsp:nvSpPr>
      <dsp:spPr>
        <a:xfrm>
          <a:off x="0" y="1270208"/>
          <a:ext cx="6692813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3097D-2C54-41B8-9AF2-C2F297D13110}">
      <dsp:nvSpPr>
        <dsp:cNvPr id="0" name=""/>
        <dsp:cNvSpPr/>
      </dsp:nvSpPr>
      <dsp:spPr>
        <a:xfrm>
          <a:off x="306906" y="1498486"/>
          <a:ext cx="558011" cy="558011"/>
        </a:xfrm>
        <a:prstGeom prst="smileyFac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6E2555-262B-4512-A5D4-3E4B6C61B11C}">
      <dsp:nvSpPr>
        <dsp:cNvPr id="0" name=""/>
        <dsp:cNvSpPr/>
      </dsp:nvSpPr>
      <dsp:spPr>
        <a:xfrm>
          <a:off x="1171823" y="1270208"/>
          <a:ext cx="5520990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Inspirator</a:t>
          </a:r>
          <a:endParaRPr lang="en-US" sz="2200" kern="1200" dirty="0"/>
        </a:p>
      </dsp:txBody>
      <dsp:txXfrm>
        <a:off x="1171823" y="1270208"/>
        <a:ext cx="5520990" cy="1014565"/>
      </dsp:txXfrm>
    </dsp:sp>
    <dsp:sp modelId="{0E8B7CBF-3079-490E-BC20-CBEDBB51ECD4}">
      <dsp:nvSpPr>
        <dsp:cNvPr id="0" name=""/>
        <dsp:cNvSpPr/>
      </dsp:nvSpPr>
      <dsp:spPr>
        <a:xfrm>
          <a:off x="0" y="2538415"/>
          <a:ext cx="6692813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20378-DFCC-4BF1-AD0C-29BFAA7175F7}">
      <dsp:nvSpPr>
        <dsp:cNvPr id="0" name=""/>
        <dsp:cNvSpPr/>
      </dsp:nvSpPr>
      <dsp:spPr>
        <a:xfrm>
          <a:off x="306906" y="2766692"/>
          <a:ext cx="558011" cy="5580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60BF5-42A8-447D-A393-DDD0FB83384B}">
      <dsp:nvSpPr>
        <dsp:cNvPr id="0" name=""/>
        <dsp:cNvSpPr/>
      </dsp:nvSpPr>
      <dsp:spPr>
        <a:xfrm>
          <a:off x="1171823" y="2538415"/>
          <a:ext cx="5520990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 dirty="0"/>
            <a:t>Koordinator</a:t>
          </a:r>
          <a:endParaRPr lang="en-US" sz="2200" kern="1200" dirty="0"/>
        </a:p>
      </dsp:txBody>
      <dsp:txXfrm>
        <a:off x="1171823" y="2538415"/>
        <a:ext cx="5520990" cy="1014565"/>
      </dsp:txXfrm>
    </dsp:sp>
    <dsp:sp modelId="{118EB627-F313-40E0-B9AF-A35345E6788E}">
      <dsp:nvSpPr>
        <dsp:cNvPr id="0" name=""/>
        <dsp:cNvSpPr/>
      </dsp:nvSpPr>
      <dsp:spPr>
        <a:xfrm>
          <a:off x="0" y="3806622"/>
          <a:ext cx="6692813" cy="101456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79CD3-B5F7-4919-98B8-C374E08825AD}">
      <dsp:nvSpPr>
        <dsp:cNvPr id="0" name=""/>
        <dsp:cNvSpPr/>
      </dsp:nvSpPr>
      <dsp:spPr>
        <a:xfrm>
          <a:off x="306906" y="4034899"/>
          <a:ext cx="558011" cy="55801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64644-DC44-40FB-9572-6D3A64E7D118}">
      <dsp:nvSpPr>
        <dsp:cNvPr id="0" name=""/>
        <dsp:cNvSpPr/>
      </dsp:nvSpPr>
      <dsp:spPr>
        <a:xfrm>
          <a:off x="1171823" y="3806622"/>
          <a:ext cx="5520990" cy="1014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75" tIns="107375" rIns="107375" bIns="107375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200" kern="1200"/>
            <a:t>«Historieløs»</a:t>
          </a:r>
          <a:endParaRPr lang="en-US" sz="2200" kern="1200"/>
        </a:p>
      </dsp:txBody>
      <dsp:txXfrm>
        <a:off x="1171823" y="3806622"/>
        <a:ext cx="5520990" cy="10145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3BFAB-8F80-42F2-A69D-EA9BB9C7B7E8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12814-BC06-45E1-BFDE-FEAAF95185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267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2814-BC06-45E1-BFDE-FEAAF95185B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11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12814-BC06-45E1-BFDE-FEAAF95185B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209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968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3136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9556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412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19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803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671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097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216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254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5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0459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5502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73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723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23A64-3CD5-465B-9F0F-6AA2AC901E35}" type="datetimeFigureOut">
              <a:rPr lang="nb-NO" smtClean="0"/>
              <a:t>11.06.2020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924149-00E9-4A7B-9795-30D8126099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43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3.png@01D52C36.528324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66344" y="1282701"/>
            <a:ext cx="5678423" cy="4307148"/>
          </a:xfrm>
        </p:spPr>
        <p:txBody>
          <a:bodyPr anchor="ctr"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nb-NO" sz="4400" b="1" dirty="0">
                <a:solidFill>
                  <a:schemeClr val="tx1"/>
                </a:solidFill>
              </a:rPr>
              <a:t>Le</a:t>
            </a:r>
            <a:r>
              <a:rPr lang="nb-NO" sz="4400" dirty="0"/>
              <a:t>vanger og </a:t>
            </a:r>
            <a:r>
              <a:rPr lang="nb-NO" sz="4400" b="1" dirty="0">
                <a:solidFill>
                  <a:schemeClr val="tx1"/>
                </a:solidFill>
              </a:rPr>
              <a:t>Ver</a:t>
            </a:r>
            <a:r>
              <a:rPr lang="nb-NO" sz="4400" dirty="0"/>
              <a:t>dal kompetansenettverk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C663AE2E-041F-4A21-A39F-136AA2B5275E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488" y="1413467"/>
            <a:ext cx="3939068" cy="4455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80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12EB4D62-A9BE-4F20-8758-732FE963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b-NO" sz="4400">
                <a:solidFill>
                  <a:schemeClr val="accent1">
                    <a:lumMod val="75000"/>
                  </a:schemeClr>
                </a:solidFill>
              </a:rPr>
              <a:t>Våren 2019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A45BCF9E-FD7C-4029-9593-ADB9A131E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090249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Bilde 20">
            <a:extLst>
              <a:ext uri="{FF2B5EF4-FFF2-40B4-BE49-F238E27FC236}">
                <a16:creationId xmlns:a16="http://schemas.microsoft.com/office/drawing/2014/main" id="{8228C5D0-556F-46B6-8CCE-8817EA94D6E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839" t="56270" r="38254"/>
          <a:stretch/>
        </p:blipFill>
        <p:spPr>
          <a:xfrm>
            <a:off x="1037967" y="321275"/>
            <a:ext cx="2656703" cy="26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0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9107F-7B7D-4B0F-A309-9FCAFE42B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93A7F272-FDB4-462C-8190-97B73AD7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F086019-8C07-44A2-B272-3CE0227763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28" r="72838" b="7627"/>
          <a:stretch/>
        </p:blipFill>
        <p:spPr>
          <a:xfrm>
            <a:off x="518984" y="0"/>
            <a:ext cx="4720281" cy="665770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2794CF51-12B7-4F44-923D-945082E59A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28" r="72838" b="8005"/>
          <a:stretch/>
        </p:blipFill>
        <p:spPr>
          <a:xfrm>
            <a:off x="5436973" y="420128"/>
            <a:ext cx="4485503" cy="62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E771C6B-1912-4283-B0A6-FFD753D5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848497"/>
          </a:xfrm>
        </p:spPr>
        <p:txBody>
          <a:bodyPr>
            <a:noAutofit/>
          </a:bodyPr>
          <a:lstStyle/>
          <a:p>
            <a:pPr algn="ctr"/>
            <a:r>
              <a:rPr lang="nb-NO" sz="7200" dirty="0"/>
              <a:t>Høsten 2019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2" name="Plassholder for innhold 2">
            <a:extLst>
              <a:ext uri="{FF2B5EF4-FFF2-40B4-BE49-F238E27FC236}">
                <a16:creationId xmlns:a16="http://schemas.microsoft.com/office/drawing/2014/main" id="{6A3E4181-8E1F-4BA1-9A5A-E8CAC08F21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2593810"/>
              </p:ext>
            </p:extLst>
          </p:nvPr>
        </p:nvGraphicFramePr>
        <p:xfrm>
          <a:off x="891516" y="1507523"/>
          <a:ext cx="10905067" cy="4819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8225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36B916-CDF8-40BE-912D-95AECAE85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19A656DA-49CB-493E-95C0-F9C63B536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F39D863-1B66-4CE4-AFE7-A6EBB4AD4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05" t="28578" r="38459" b="8760"/>
          <a:stretch/>
        </p:blipFill>
        <p:spPr>
          <a:xfrm>
            <a:off x="765235" y="253959"/>
            <a:ext cx="4560527" cy="660404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F0011380-8187-47BB-A33D-6150172C20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585" t="24678" r="42161" b="7186"/>
          <a:stretch/>
        </p:blipFill>
        <p:spPr>
          <a:xfrm>
            <a:off x="5401160" y="346453"/>
            <a:ext cx="4664990" cy="651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EB4D62-A9BE-4F20-8758-732FE963A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840" y="386080"/>
            <a:ext cx="6347922" cy="924560"/>
          </a:xfrm>
        </p:spPr>
        <p:txBody>
          <a:bodyPr>
            <a:normAutofit fontScale="90000"/>
          </a:bodyPr>
          <a:lstStyle/>
          <a:p>
            <a:r>
              <a:rPr lang="nb-NO" sz="6000" dirty="0"/>
              <a:t>Våren 2020</a:t>
            </a:r>
          </a:p>
        </p:txBody>
      </p:sp>
      <p:pic>
        <p:nvPicPr>
          <p:cNvPr id="1026" name="Picture 2" descr="Microsoft Teams – Apper på Google Play">
            <a:extLst>
              <a:ext uri="{FF2B5EF4-FFF2-40B4-BE49-F238E27FC236}">
                <a16:creationId xmlns:a16="http://schemas.microsoft.com/office/drawing/2014/main" id="{9D157A37-0EB5-4CFA-8709-DC981EAADF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r="11813"/>
          <a:stretch/>
        </p:blipFill>
        <p:spPr bwMode="auto">
          <a:xfrm>
            <a:off x="1036340" y="1869440"/>
            <a:ext cx="3340866" cy="4246880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D91C728A-AC5C-4CF9-AAAD-D7F057E318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885988"/>
              </p:ext>
            </p:extLst>
          </p:nvPr>
        </p:nvGraphicFramePr>
        <p:xfrm>
          <a:off x="5209563" y="1605280"/>
          <a:ext cx="5874997" cy="497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73242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A05F73-561B-47CC-B47C-F2181F72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AB8D20-1985-4DDF-B03B-F4E286A7D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DC69267-1B4D-4F3C-9F7E-C49F02E9D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98" t="29898" r="37466" b="5362"/>
          <a:stretch/>
        </p:blipFill>
        <p:spPr>
          <a:xfrm>
            <a:off x="580767" y="444842"/>
            <a:ext cx="4361936" cy="6032837"/>
          </a:xfrm>
          <a:prstGeom prst="rect">
            <a:avLst/>
          </a:prstGeom>
          <a:effectLst>
            <a:glow rad="292100">
              <a:schemeClr val="accent1">
                <a:lumMod val="75000"/>
              </a:schemeClr>
            </a:glo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2D980D5-84BA-4F75-BBB3-228B6D487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17" t="31450" r="37392" b="12900"/>
          <a:stretch/>
        </p:blipFill>
        <p:spPr>
          <a:xfrm>
            <a:off x="5573336" y="438311"/>
            <a:ext cx="5066250" cy="6057899"/>
          </a:xfrm>
          <a:prstGeom prst="rect">
            <a:avLst/>
          </a:prstGeom>
          <a:effectLst>
            <a:glow rad="228600">
              <a:schemeClr val="accent1">
                <a:lumMod val="75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1095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B5AA8A5-25CC-4295-892F-367FCDAF2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9DD65AA-8280-4962-92F3-DF1CB5334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8942788-FC6D-44C2-BFC1-6F064710DA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093AC6-E5C2-4894-A520-5BE11049F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2EF9281-EAD8-4973-938C-52DECCD0F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F4D52681-7A79-4750-8E02-7C30DBAFE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F132E88E-8003-49D3-88BD-E18DF696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8C986A99-157C-40D0-97AD-371B6F55E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64123D5-6D32-4F54-BAD5-43A5BAF6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FCA8C06-6A3E-4C39-9EF2-1179873319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F93416A-6C44-4D77-A94A-DEBC035EA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655EE49B-E252-4761-B3F8-6D678AC6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b-NO" sz="4400">
                <a:solidFill>
                  <a:schemeClr val="accent1">
                    <a:lumMod val="75000"/>
                  </a:schemeClr>
                </a:solidFill>
              </a:rPr>
              <a:t>Min rolle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C6BC13-FB1E-48CC-B421-3D0603972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0AF2580B-E2D1-4E1A-90E1-8EF545087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7140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031958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212</Words>
  <Application>Microsoft Office PowerPoint</Application>
  <PresentationFormat>Widescreen</PresentationFormat>
  <Paragraphs>28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Fasett</vt:lpstr>
      <vt:lpstr>Levanger og Verdal kompetansenettverk</vt:lpstr>
      <vt:lpstr>Våren 2019</vt:lpstr>
      <vt:lpstr>PowerPoint-presentasjon</vt:lpstr>
      <vt:lpstr>Høsten 2019</vt:lpstr>
      <vt:lpstr>PowerPoint-presentasjon</vt:lpstr>
      <vt:lpstr>Våren 2020</vt:lpstr>
      <vt:lpstr>PowerPoint-presentasjon</vt:lpstr>
      <vt:lpstr>Min rolle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Levanger og Verdal kompetansenettverk</dc:title>
  <dc:creator>Kvittem, Frode</dc:creator>
  <cp:lastModifiedBy>Welde, Anne Kirsti</cp:lastModifiedBy>
  <cp:revision>4</cp:revision>
  <dcterms:created xsi:type="dcterms:W3CDTF">2020-06-08T12:38:21Z</dcterms:created>
  <dcterms:modified xsi:type="dcterms:W3CDTF">2020-06-11T13:32:02Z</dcterms:modified>
</cp:coreProperties>
</file>