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9" r:id="rId1"/>
    <p:sldMasterId id="2147483739" r:id="rId2"/>
  </p:sldMasterIdLst>
  <p:notesMasterIdLst>
    <p:notesMasterId r:id="rId26"/>
  </p:notesMasterIdLst>
  <p:handoutMasterIdLst>
    <p:handoutMasterId r:id="rId27"/>
  </p:handoutMasterIdLst>
  <p:sldIdLst>
    <p:sldId id="401" r:id="rId3"/>
    <p:sldId id="397" r:id="rId4"/>
    <p:sldId id="398" r:id="rId5"/>
    <p:sldId id="400" r:id="rId6"/>
    <p:sldId id="377" r:id="rId7"/>
    <p:sldId id="378" r:id="rId8"/>
    <p:sldId id="379" r:id="rId9"/>
    <p:sldId id="396" r:id="rId10"/>
    <p:sldId id="382" r:id="rId11"/>
    <p:sldId id="408" r:id="rId12"/>
    <p:sldId id="409" r:id="rId13"/>
    <p:sldId id="410" r:id="rId14"/>
    <p:sldId id="411" r:id="rId15"/>
    <p:sldId id="412" r:id="rId16"/>
    <p:sldId id="419" r:id="rId17"/>
    <p:sldId id="395" r:id="rId18"/>
    <p:sldId id="420" r:id="rId19"/>
    <p:sldId id="421" r:id="rId20"/>
    <p:sldId id="422" r:id="rId21"/>
    <p:sldId id="423" r:id="rId22"/>
    <p:sldId id="424" r:id="rId23"/>
    <p:sldId id="425" r:id="rId24"/>
    <p:sldId id="381" r:id="rId25"/>
  </p:sldIdLst>
  <p:sldSz cx="9144000" cy="6858000" type="screen4x3"/>
  <p:notesSz cx="6797675" cy="9926638"/>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38" autoAdjust="0"/>
    <p:restoredTop sz="54689" autoAdjust="0"/>
  </p:normalViewPr>
  <p:slideViewPr>
    <p:cSldViewPr>
      <p:cViewPr>
        <p:scale>
          <a:sx n="60" d="100"/>
          <a:sy n="60" d="100"/>
        </p:scale>
        <p:origin x="3090" y="13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p:scale>
          <a:sx n="60" d="100"/>
          <a:sy n="60" d="100"/>
        </p:scale>
        <p:origin x="-2670" y="-72"/>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7E19050-9640-43CB-8D77-1FD0C56F4424}" type="doc">
      <dgm:prSet loTypeId="urn:microsoft.com/office/officeart/2005/8/layout/venn2" loCatId="relationship" qsTypeId="urn:microsoft.com/office/officeart/2005/8/quickstyle/simple1" qsCatId="simple" csTypeId="urn:microsoft.com/office/officeart/2005/8/colors/accent1_2" csCatId="accent1" phldr="1"/>
      <dgm:spPr/>
      <dgm:t>
        <a:bodyPr/>
        <a:lstStyle/>
        <a:p>
          <a:endParaRPr lang="nb-NO"/>
        </a:p>
      </dgm:t>
    </dgm:pt>
    <dgm:pt modelId="{CB288280-C002-45A5-A957-7C4B5E03887F}">
      <dgm:prSet phldrT="[Tekst]" custT="1"/>
      <dgm:spPr/>
      <dgm:t>
        <a:bodyPr lIns="216000"/>
        <a:lstStyle/>
        <a:p>
          <a:endParaRPr lang="nb-NO" sz="1400" dirty="0"/>
        </a:p>
      </dgm:t>
    </dgm:pt>
    <dgm:pt modelId="{C21350FA-B113-47CD-A8EB-24F87C80BAD6}" type="parTrans" cxnId="{D4BED4D8-E832-45FA-995C-709123E6E2E2}">
      <dgm:prSet/>
      <dgm:spPr/>
      <dgm:t>
        <a:bodyPr/>
        <a:lstStyle/>
        <a:p>
          <a:endParaRPr lang="nb-NO"/>
        </a:p>
      </dgm:t>
    </dgm:pt>
    <dgm:pt modelId="{1C4B59DC-8290-40D3-9EB5-D3C1DEA8D68F}" type="sibTrans" cxnId="{D4BED4D8-E832-45FA-995C-709123E6E2E2}">
      <dgm:prSet/>
      <dgm:spPr/>
      <dgm:t>
        <a:bodyPr/>
        <a:lstStyle/>
        <a:p>
          <a:endParaRPr lang="nb-NO"/>
        </a:p>
      </dgm:t>
    </dgm:pt>
    <dgm:pt modelId="{EFD711EA-7F6D-4643-BAED-272ECBF450D4}">
      <dgm:prSet phldrT="[Tekst]"/>
      <dgm:spPr/>
      <dgm:t>
        <a:bodyPr/>
        <a:lstStyle/>
        <a:p>
          <a:endParaRPr lang="nb-NO" dirty="0"/>
        </a:p>
      </dgm:t>
    </dgm:pt>
    <dgm:pt modelId="{C919C602-9C64-4E8D-9764-E647D466649C}" type="parTrans" cxnId="{7C71189B-B4D3-4386-A9A1-919553ACAEC7}">
      <dgm:prSet/>
      <dgm:spPr/>
      <dgm:t>
        <a:bodyPr/>
        <a:lstStyle/>
        <a:p>
          <a:endParaRPr lang="nb-NO"/>
        </a:p>
      </dgm:t>
    </dgm:pt>
    <dgm:pt modelId="{3A7E1688-B8B9-412D-A4BA-53B8820837DC}" type="sibTrans" cxnId="{7C71189B-B4D3-4386-A9A1-919553ACAEC7}">
      <dgm:prSet/>
      <dgm:spPr/>
      <dgm:t>
        <a:bodyPr/>
        <a:lstStyle/>
        <a:p>
          <a:endParaRPr lang="nb-NO"/>
        </a:p>
      </dgm:t>
    </dgm:pt>
    <dgm:pt modelId="{598BAD5D-725C-41BC-803A-48742E341C31}">
      <dgm:prSet phldrT="[Tekst]"/>
      <dgm:spPr/>
      <dgm:t>
        <a:bodyPr/>
        <a:lstStyle/>
        <a:p>
          <a:endParaRPr lang="nb-NO" dirty="0"/>
        </a:p>
      </dgm:t>
    </dgm:pt>
    <dgm:pt modelId="{99ED9F68-ECE1-45E0-B99C-C2D18CFD41E7}" type="parTrans" cxnId="{7374F5FD-E8CC-4864-A7FE-C5488C8DDBD0}">
      <dgm:prSet/>
      <dgm:spPr/>
      <dgm:t>
        <a:bodyPr/>
        <a:lstStyle/>
        <a:p>
          <a:endParaRPr lang="nb-NO"/>
        </a:p>
      </dgm:t>
    </dgm:pt>
    <dgm:pt modelId="{3563B86F-CC97-4C9B-BF6B-533DBA389D01}" type="sibTrans" cxnId="{7374F5FD-E8CC-4864-A7FE-C5488C8DDBD0}">
      <dgm:prSet/>
      <dgm:spPr/>
      <dgm:t>
        <a:bodyPr/>
        <a:lstStyle/>
        <a:p>
          <a:endParaRPr lang="nb-NO"/>
        </a:p>
      </dgm:t>
    </dgm:pt>
    <dgm:pt modelId="{0EE6F66D-730A-441B-A5FC-B21F22B39110}">
      <dgm:prSet phldrT="[Tekst]" custT="1"/>
      <dgm:spPr/>
      <dgm:t>
        <a:bodyPr/>
        <a:lstStyle/>
        <a:p>
          <a:r>
            <a:rPr lang="nb-NO" sz="2800" dirty="0"/>
            <a:t>Familie</a:t>
          </a:r>
        </a:p>
      </dgm:t>
    </dgm:pt>
    <dgm:pt modelId="{99C7905C-8073-42DB-BD2B-493BB8C062B7}" type="parTrans" cxnId="{8DAE8DE6-D5ED-4EF2-822E-F64AB12E99C3}">
      <dgm:prSet/>
      <dgm:spPr/>
      <dgm:t>
        <a:bodyPr/>
        <a:lstStyle/>
        <a:p>
          <a:endParaRPr lang="nb-NO"/>
        </a:p>
      </dgm:t>
    </dgm:pt>
    <dgm:pt modelId="{C00B4D1E-ECB8-4909-AE28-A8DAC8D882B7}" type="sibTrans" cxnId="{8DAE8DE6-D5ED-4EF2-822E-F64AB12E99C3}">
      <dgm:prSet/>
      <dgm:spPr/>
      <dgm:t>
        <a:bodyPr/>
        <a:lstStyle/>
        <a:p>
          <a:endParaRPr lang="nb-NO"/>
        </a:p>
      </dgm:t>
    </dgm:pt>
    <dgm:pt modelId="{004AFFCB-D63C-4E0B-9B4A-E6A62F11E1C3}" type="pres">
      <dgm:prSet presAssocID="{47E19050-9640-43CB-8D77-1FD0C56F4424}" presName="Name0" presStyleCnt="0">
        <dgm:presLayoutVars>
          <dgm:chMax val="7"/>
          <dgm:resizeHandles val="exact"/>
        </dgm:presLayoutVars>
      </dgm:prSet>
      <dgm:spPr/>
    </dgm:pt>
    <dgm:pt modelId="{21B00EB6-851D-46A4-8726-52CC38E6A217}" type="pres">
      <dgm:prSet presAssocID="{47E19050-9640-43CB-8D77-1FD0C56F4424}" presName="comp1" presStyleCnt="0"/>
      <dgm:spPr/>
    </dgm:pt>
    <dgm:pt modelId="{8287A5EE-760C-4BE2-90BB-0559D5218268}" type="pres">
      <dgm:prSet presAssocID="{47E19050-9640-43CB-8D77-1FD0C56F4424}" presName="circle1" presStyleLbl="node1" presStyleIdx="0" presStyleCnt="4" custLinFactNeighborX="-194" custLinFactNeighborY="-1152"/>
      <dgm:spPr/>
    </dgm:pt>
    <dgm:pt modelId="{D56A45DE-3703-453C-A8CE-65AB91EB3E4C}" type="pres">
      <dgm:prSet presAssocID="{47E19050-9640-43CB-8D77-1FD0C56F4424}" presName="c1text" presStyleLbl="node1" presStyleIdx="0" presStyleCnt="4">
        <dgm:presLayoutVars>
          <dgm:bulletEnabled val="1"/>
        </dgm:presLayoutVars>
      </dgm:prSet>
      <dgm:spPr/>
    </dgm:pt>
    <dgm:pt modelId="{1F2EBE04-A5DD-4085-9449-80CB70D4CD82}" type="pres">
      <dgm:prSet presAssocID="{47E19050-9640-43CB-8D77-1FD0C56F4424}" presName="comp2" presStyleCnt="0"/>
      <dgm:spPr/>
    </dgm:pt>
    <dgm:pt modelId="{2D0DD3B5-FEA2-4269-B477-24C5B30ECE23}" type="pres">
      <dgm:prSet presAssocID="{47E19050-9640-43CB-8D77-1FD0C56F4424}" presName="circle2" presStyleLbl="node1" presStyleIdx="1" presStyleCnt="4"/>
      <dgm:spPr/>
    </dgm:pt>
    <dgm:pt modelId="{9CA95AFD-8475-449B-8861-A9236AD8F8E7}" type="pres">
      <dgm:prSet presAssocID="{47E19050-9640-43CB-8D77-1FD0C56F4424}" presName="c2text" presStyleLbl="node1" presStyleIdx="1" presStyleCnt="4">
        <dgm:presLayoutVars>
          <dgm:bulletEnabled val="1"/>
        </dgm:presLayoutVars>
      </dgm:prSet>
      <dgm:spPr/>
    </dgm:pt>
    <dgm:pt modelId="{00B4C4A9-6E78-4565-B9E7-A646962538EE}" type="pres">
      <dgm:prSet presAssocID="{47E19050-9640-43CB-8D77-1FD0C56F4424}" presName="comp3" presStyleCnt="0"/>
      <dgm:spPr/>
    </dgm:pt>
    <dgm:pt modelId="{5F78BEDA-50EE-414A-98BD-6080613D1962}" type="pres">
      <dgm:prSet presAssocID="{47E19050-9640-43CB-8D77-1FD0C56F4424}" presName="circle3" presStyleLbl="node1" presStyleIdx="2" presStyleCnt="4"/>
      <dgm:spPr/>
    </dgm:pt>
    <dgm:pt modelId="{8F68AB9D-8F48-4EDF-8932-23FE55F7D842}" type="pres">
      <dgm:prSet presAssocID="{47E19050-9640-43CB-8D77-1FD0C56F4424}" presName="c3text" presStyleLbl="node1" presStyleIdx="2" presStyleCnt="4">
        <dgm:presLayoutVars>
          <dgm:bulletEnabled val="1"/>
        </dgm:presLayoutVars>
      </dgm:prSet>
      <dgm:spPr/>
    </dgm:pt>
    <dgm:pt modelId="{B12C0EF4-83F6-45D3-9FE5-141B58017BA2}" type="pres">
      <dgm:prSet presAssocID="{47E19050-9640-43CB-8D77-1FD0C56F4424}" presName="comp4" presStyleCnt="0"/>
      <dgm:spPr/>
    </dgm:pt>
    <dgm:pt modelId="{82E84D5D-54ED-486A-AD9B-C4F516B435F9}" type="pres">
      <dgm:prSet presAssocID="{47E19050-9640-43CB-8D77-1FD0C56F4424}" presName="circle4" presStyleLbl="node1" presStyleIdx="3" presStyleCnt="4" custScaleX="128033"/>
      <dgm:spPr/>
    </dgm:pt>
    <dgm:pt modelId="{A085D50C-C6A6-485F-81F1-27E4BB08FD8E}" type="pres">
      <dgm:prSet presAssocID="{47E19050-9640-43CB-8D77-1FD0C56F4424}" presName="c4text" presStyleLbl="node1" presStyleIdx="3" presStyleCnt="4">
        <dgm:presLayoutVars>
          <dgm:bulletEnabled val="1"/>
        </dgm:presLayoutVars>
      </dgm:prSet>
      <dgm:spPr/>
    </dgm:pt>
  </dgm:ptLst>
  <dgm:cxnLst>
    <dgm:cxn modelId="{EB1B176A-4EC7-4C46-A4E3-229E3CAE12A5}" type="presOf" srcId="{CB288280-C002-45A5-A957-7C4B5E03887F}" destId="{8287A5EE-760C-4BE2-90BB-0559D5218268}" srcOrd="0" destOrd="0" presId="urn:microsoft.com/office/officeart/2005/8/layout/venn2"/>
    <dgm:cxn modelId="{D4BED4D8-E832-45FA-995C-709123E6E2E2}" srcId="{47E19050-9640-43CB-8D77-1FD0C56F4424}" destId="{CB288280-C002-45A5-A957-7C4B5E03887F}" srcOrd="0" destOrd="0" parTransId="{C21350FA-B113-47CD-A8EB-24F87C80BAD6}" sibTransId="{1C4B59DC-8290-40D3-9EB5-D3C1DEA8D68F}"/>
    <dgm:cxn modelId="{AC736162-1674-4B92-B7C8-39D52FD83F95}" type="presOf" srcId="{0EE6F66D-730A-441B-A5FC-B21F22B39110}" destId="{82E84D5D-54ED-486A-AD9B-C4F516B435F9}" srcOrd="0" destOrd="0" presId="urn:microsoft.com/office/officeart/2005/8/layout/venn2"/>
    <dgm:cxn modelId="{8B488CE2-737E-47B7-A243-D6BDE8AFB391}" type="presOf" srcId="{598BAD5D-725C-41BC-803A-48742E341C31}" destId="{5F78BEDA-50EE-414A-98BD-6080613D1962}" srcOrd="0" destOrd="0" presId="urn:microsoft.com/office/officeart/2005/8/layout/venn2"/>
    <dgm:cxn modelId="{95645A34-5D46-4816-8273-671E8864AF47}" type="presOf" srcId="{EFD711EA-7F6D-4643-BAED-272ECBF450D4}" destId="{2D0DD3B5-FEA2-4269-B477-24C5B30ECE23}" srcOrd="0" destOrd="0" presId="urn:microsoft.com/office/officeart/2005/8/layout/venn2"/>
    <dgm:cxn modelId="{F734B965-896B-425B-BD47-A6F0E1B373C6}" type="presOf" srcId="{47E19050-9640-43CB-8D77-1FD0C56F4424}" destId="{004AFFCB-D63C-4E0B-9B4A-E6A62F11E1C3}" srcOrd="0" destOrd="0" presId="urn:microsoft.com/office/officeart/2005/8/layout/venn2"/>
    <dgm:cxn modelId="{AE9F6C62-571A-4B26-A025-3D4DE08D05CC}" type="presOf" srcId="{CB288280-C002-45A5-A957-7C4B5E03887F}" destId="{D56A45DE-3703-453C-A8CE-65AB91EB3E4C}" srcOrd="1" destOrd="0" presId="urn:microsoft.com/office/officeart/2005/8/layout/venn2"/>
    <dgm:cxn modelId="{858CF8D5-BB2D-44D6-8E1C-855C50986C60}" type="presOf" srcId="{EFD711EA-7F6D-4643-BAED-272ECBF450D4}" destId="{9CA95AFD-8475-449B-8861-A9236AD8F8E7}" srcOrd="1" destOrd="0" presId="urn:microsoft.com/office/officeart/2005/8/layout/venn2"/>
    <dgm:cxn modelId="{484901E7-D622-482D-9BCF-EEBAFDF638DE}" type="presOf" srcId="{598BAD5D-725C-41BC-803A-48742E341C31}" destId="{8F68AB9D-8F48-4EDF-8932-23FE55F7D842}" srcOrd="1" destOrd="0" presId="urn:microsoft.com/office/officeart/2005/8/layout/venn2"/>
    <dgm:cxn modelId="{8DAE8DE6-D5ED-4EF2-822E-F64AB12E99C3}" srcId="{47E19050-9640-43CB-8D77-1FD0C56F4424}" destId="{0EE6F66D-730A-441B-A5FC-B21F22B39110}" srcOrd="3" destOrd="0" parTransId="{99C7905C-8073-42DB-BD2B-493BB8C062B7}" sibTransId="{C00B4D1E-ECB8-4909-AE28-A8DAC8D882B7}"/>
    <dgm:cxn modelId="{12E029DF-12EE-476A-82BB-5B9B23BB7E8F}" type="presOf" srcId="{0EE6F66D-730A-441B-A5FC-B21F22B39110}" destId="{A085D50C-C6A6-485F-81F1-27E4BB08FD8E}" srcOrd="1" destOrd="0" presId="urn:microsoft.com/office/officeart/2005/8/layout/venn2"/>
    <dgm:cxn modelId="{7374F5FD-E8CC-4864-A7FE-C5488C8DDBD0}" srcId="{47E19050-9640-43CB-8D77-1FD0C56F4424}" destId="{598BAD5D-725C-41BC-803A-48742E341C31}" srcOrd="2" destOrd="0" parTransId="{99ED9F68-ECE1-45E0-B99C-C2D18CFD41E7}" sibTransId="{3563B86F-CC97-4C9B-BF6B-533DBA389D01}"/>
    <dgm:cxn modelId="{7C71189B-B4D3-4386-A9A1-919553ACAEC7}" srcId="{47E19050-9640-43CB-8D77-1FD0C56F4424}" destId="{EFD711EA-7F6D-4643-BAED-272ECBF450D4}" srcOrd="1" destOrd="0" parTransId="{C919C602-9C64-4E8D-9764-E647D466649C}" sibTransId="{3A7E1688-B8B9-412D-A4BA-53B8820837DC}"/>
    <dgm:cxn modelId="{D352F10D-3E0D-47F6-8CA1-0160F25A3383}" type="presParOf" srcId="{004AFFCB-D63C-4E0B-9B4A-E6A62F11E1C3}" destId="{21B00EB6-851D-46A4-8726-52CC38E6A217}" srcOrd="0" destOrd="0" presId="urn:microsoft.com/office/officeart/2005/8/layout/venn2"/>
    <dgm:cxn modelId="{FEBE09BC-BA12-47A1-A8E9-DC17523A44C1}" type="presParOf" srcId="{21B00EB6-851D-46A4-8726-52CC38E6A217}" destId="{8287A5EE-760C-4BE2-90BB-0559D5218268}" srcOrd="0" destOrd="0" presId="urn:microsoft.com/office/officeart/2005/8/layout/venn2"/>
    <dgm:cxn modelId="{75E73CB8-1DB2-428C-B681-4F40410B4462}" type="presParOf" srcId="{21B00EB6-851D-46A4-8726-52CC38E6A217}" destId="{D56A45DE-3703-453C-A8CE-65AB91EB3E4C}" srcOrd="1" destOrd="0" presId="urn:microsoft.com/office/officeart/2005/8/layout/venn2"/>
    <dgm:cxn modelId="{EED8D023-DABD-486B-8407-D9DE4DA42634}" type="presParOf" srcId="{004AFFCB-D63C-4E0B-9B4A-E6A62F11E1C3}" destId="{1F2EBE04-A5DD-4085-9449-80CB70D4CD82}" srcOrd="1" destOrd="0" presId="urn:microsoft.com/office/officeart/2005/8/layout/venn2"/>
    <dgm:cxn modelId="{FDCC94DC-C2E6-4BE8-98BD-C5FA711DFEC2}" type="presParOf" srcId="{1F2EBE04-A5DD-4085-9449-80CB70D4CD82}" destId="{2D0DD3B5-FEA2-4269-B477-24C5B30ECE23}" srcOrd="0" destOrd="0" presId="urn:microsoft.com/office/officeart/2005/8/layout/venn2"/>
    <dgm:cxn modelId="{883BCF0F-B118-405E-B6DA-EADE73E44CEF}" type="presParOf" srcId="{1F2EBE04-A5DD-4085-9449-80CB70D4CD82}" destId="{9CA95AFD-8475-449B-8861-A9236AD8F8E7}" srcOrd="1" destOrd="0" presId="urn:microsoft.com/office/officeart/2005/8/layout/venn2"/>
    <dgm:cxn modelId="{C35591A8-1A35-4AD9-84CB-4F885C99E86A}" type="presParOf" srcId="{004AFFCB-D63C-4E0B-9B4A-E6A62F11E1C3}" destId="{00B4C4A9-6E78-4565-B9E7-A646962538EE}" srcOrd="2" destOrd="0" presId="urn:microsoft.com/office/officeart/2005/8/layout/venn2"/>
    <dgm:cxn modelId="{FD5EA6F2-C2AF-4FC6-9425-495C993A433D}" type="presParOf" srcId="{00B4C4A9-6E78-4565-B9E7-A646962538EE}" destId="{5F78BEDA-50EE-414A-98BD-6080613D1962}" srcOrd="0" destOrd="0" presId="urn:microsoft.com/office/officeart/2005/8/layout/venn2"/>
    <dgm:cxn modelId="{9E55F1B0-BCEF-444B-8ADF-B088DAB16F56}" type="presParOf" srcId="{00B4C4A9-6E78-4565-B9E7-A646962538EE}" destId="{8F68AB9D-8F48-4EDF-8932-23FE55F7D842}" srcOrd="1" destOrd="0" presId="urn:microsoft.com/office/officeart/2005/8/layout/venn2"/>
    <dgm:cxn modelId="{76E3E3A9-E306-4DBF-AAD3-F6B91AD677A1}" type="presParOf" srcId="{004AFFCB-D63C-4E0B-9B4A-E6A62F11E1C3}" destId="{B12C0EF4-83F6-45D3-9FE5-141B58017BA2}" srcOrd="3" destOrd="0" presId="urn:microsoft.com/office/officeart/2005/8/layout/venn2"/>
    <dgm:cxn modelId="{5328A7C9-C1BB-411B-B82D-CD253E69FA37}" type="presParOf" srcId="{B12C0EF4-83F6-45D3-9FE5-141B58017BA2}" destId="{82E84D5D-54ED-486A-AD9B-C4F516B435F9}" srcOrd="0" destOrd="0" presId="urn:microsoft.com/office/officeart/2005/8/layout/venn2"/>
    <dgm:cxn modelId="{B08D9CAB-88A4-47C3-842A-6D6B9F815BCE}" type="presParOf" srcId="{B12C0EF4-83F6-45D3-9FE5-141B58017BA2}" destId="{A085D50C-C6A6-485F-81F1-27E4BB08FD8E}" srcOrd="1" destOrd="0" presId="urn:microsoft.com/office/officeart/2005/8/layout/venn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87A5EE-760C-4BE2-90BB-0559D5218268}">
      <dsp:nvSpPr>
        <dsp:cNvPr id="0" name=""/>
        <dsp:cNvSpPr/>
      </dsp:nvSpPr>
      <dsp:spPr>
        <a:xfrm>
          <a:off x="975166" y="0"/>
          <a:ext cx="4129644" cy="412964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6000" tIns="99568" rIns="99568" bIns="99568" numCol="1" spcCol="1270" anchor="ctr" anchorCtr="0">
          <a:noAutofit/>
        </a:bodyPr>
        <a:lstStyle/>
        <a:p>
          <a:pPr marL="0" lvl="0" indent="0" algn="ctr" defTabSz="622300">
            <a:lnSpc>
              <a:spcPct val="90000"/>
            </a:lnSpc>
            <a:spcBef>
              <a:spcPct val="0"/>
            </a:spcBef>
            <a:spcAft>
              <a:spcPct val="35000"/>
            </a:spcAft>
            <a:buNone/>
          </a:pPr>
          <a:endParaRPr lang="nb-NO" sz="1400" kern="1200" dirty="0"/>
        </a:p>
      </dsp:txBody>
      <dsp:txXfrm>
        <a:off x="2462664" y="206482"/>
        <a:ext cx="1154648" cy="619446"/>
      </dsp:txXfrm>
    </dsp:sp>
    <dsp:sp modelId="{2D0DD3B5-FEA2-4269-B477-24C5B30ECE23}">
      <dsp:nvSpPr>
        <dsp:cNvPr id="0" name=""/>
        <dsp:cNvSpPr/>
      </dsp:nvSpPr>
      <dsp:spPr>
        <a:xfrm>
          <a:off x="1396142" y="825928"/>
          <a:ext cx="3303715" cy="330371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endParaRPr lang="nb-NO" sz="2100" kern="1200" dirty="0"/>
        </a:p>
      </dsp:txBody>
      <dsp:txXfrm>
        <a:off x="2470675" y="1024151"/>
        <a:ext cx="1154648" cy="594668"/>
      </dsp:txXfrm>
    </dsp:sp>
    <dsp:sp modelId="{5F78BEDA-50EE-414A-98BD-6080613D1962}">
      <dsp:nvSpPr>
        <dsp:cNvPr id="0" name=""/>
        <dsp:cNvSpPr/>
      </dsp:nvSpPr>
      <dsp:spPr>
        <a:xfrm>
          <a:off x="1809106" y="1651857"/>
          <a:ext cx="2477786" cy="247778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endParaRPr lang="nb-NO" sz="1900" kern="1200" dirty="0"/>
        </a:p>
      </dsp:txBody>
      <dsp:txXfrm>
        <a:off x="2470675" y="1837691"/>
        <a:ext cx="1154648" cy="557501"/>
      </dsp:txXfrm>
    </dsp:sp>
    <dsp:sp modelId="{82E84D5D-54ED-486A-AD9B-C4F516B435F9}">
      <dsp:nvSpPr>
        <dsp:cNvPr id="0" name=""/>
        <dsp:cNvSpPr/>
      </dsp:nvSpPr>
      <dsp:spPr>
        <a:xfrm>
          <a:off x="1990538" y="2477786"/>
          <a:ext cx="2114922" cy="165185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nb-NO" sz="2800" kern="1200" dirty="0"/>
            <a:t>Familie</a:t>
          </a:r>
        </a:p>
      </dsp:txBody>
      <dsp:txXfrm>
        <a:off x="2300261" y="2890750"/>
        <a:ext cx="1495476" cy="825928"/>
      </dsp:txXfrm>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E8EA01FD-788B-FC41-AADD-B11CDD0F678B}" type="datetimeFigureOut">
              <a:rPr lang="en-US" smtClean="0"/>
              <a:t>3/13/2017</a:t>
            </a:fld>
            <a:endParaRPr lang="en-US"/>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5FF95F66-7220-FF4F-B1DA-026F78201AE8}" type="slidenum">
              <a:rPr lang="en-US" smtClean="0"/>
              <a:t>‹#›</a:t>
            </a:fld>
            <a:endParaRPr lang="en-US"/>
          </a:p>
        </p:txBody>
      </p:sp>
    </p:spTree>
    <p:extLst>
      <p:ext uri="{BB962C8B-B14F-4D97-AF65-F5344CB8AC3E}">
        <p14:creationId xmlns:p14="http://schemas.microsoft.com/office/powerpoint/2010/main" val="183440299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A9307998-3AAC-4010-B2D1-77F957F003D6}" type="datetimeFigureOut">
              <a:rPr lang="nb-NO" smtClean="0"/>
              <a:pPr/>
              <a:t>13. mar 2017</a:t>
            </a:fld>
            <a:endParaRPr lang="nb-NO"/>
          </a:p>
        </p:txBody>
      </p:sp>
      <p:sp>
        <p:nvSpPr>
          <p:cNvPr id="4" name="Plassholder for lysbilde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82EBB142-710E-4EE3-AEA9-5C5A08D4A2AE}" type="slidenum">
              <a:rPr lang="nb-NO" smtClean="0"/>
              <a:pPr/>
              <a:t>‹#›</a:t>
            </a:fld>
            <a:endParaRPr lang="nb-NO"/>
          </a:p>
        </p:txBody>
      </p:sp>
    </p:spTree>
    <p:extLst>
      <p:ext uri="{BB962C8B-B14F-4D97-AF65-F5344CB8AC3E}">
        <p14:creationId xmlns:p14="http://schemas.microsoft.com/office/powerpoint/2010/main" val="186671602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i="1" dirty="0"/>
              <a:t>En </a:t>
            </a:r>
            <a:r>
              <a:rPr lang="nb-NO" sz="1200" i="1" dirty="0" err="1"/>
              <a:t>ska</a:t>
            </a:r>
            <a:r>
              <a:rPr lang="nb-NO" sz="1200" i="1" dirty="0"/>
              <a:t> </a:t>
            </a:r>
            <a:r>
              <a:rPr lang="nb-NO" sz="1200" i="1" dirty="0" err="1"/>
              <a:t>itte</a:t>
            </a:r>
            <a:r>
              <a:rPr lang="nb-NO" sz="1200" i="1" dirty="0"/>
              <a:t> setta seg og vente på å få det bra, en </a:t>
            </a:r>
            <a:r>
              <a:rPr lang="nb-NO" sz="1200" i="1" dirty="0" err="1"/>
              <a:t>ska</a:t>
            </a:r>
            <a:r>
              <a:rPr lang="nb-NO" sz="1200" i="1" dirty="0"/>
              <a:t> hjelpe tel det en </a:t>
            </a:r>
            <a:r>
              <a:rPr lang="nb-NO" sz="1200" i="1" dirty="0" err="1"/>
              <a:t>kæin</a:t>
            </a:r>
            <a:r>
              <a:rPr lang="nb-NO" sz="1200" i="1" dirty="0"/>
              <a:t> for å få vara med på livet, skrev Alf Prøysen.</a:t>
            </a:r>
          </a:p>
          <a:p>
            <a:endParaRPr lang="nb-NO" sz="1200" dirty="0"/>
          </a:p>
          <a:p>
            <a:endParaRPr lang="nb-NO" sz="1200" dirty="0"/>
          </a:p>
          <a:p>
            <a:r>
              <a:rPr lang="nb-NO" sz="1200" kern="1200" baseline="0" dirty="0">
                <a:solidFill>
                  <a:schemeClr val="tx1"/>
                </a:solidFill>
                <a:effectLst/>
                <a:latin typeface="+mn-lt"/>
                <a:ea typeface="+mn-ea"/>
                <a:cs typeface="+mn-cs"/>
              </a:rPr>
              <a:t>Prøysens sitat - </a:t>
            </a:r>
            <a:r>
              <a:rPr lang="nb-NO" sz="1200" i="1" kern="1200" baseline="0" dirty="0">
                <a:solidFill>
                  <a:schemeClr val="tx1"/>
                </a:solidFill>
                <a:effectLst/>
                <a:latin typeface="+mn-lt"/>
                <a:ea typeface="+mn-ea"/>
                <a:cs typeface="+mn-cs"/>
              </a:rPr>
              <a:t>Kultur for læring </a:t>
            </a:r>
            <a:r>
              <a:rPr lang="nb-NO" sz="1200" kern="1200" baseline="0" dirty="0">
                <a:solidFill>
                  <a:schemeClr val="tx1"/>
                </a:solidFill>
                <a:effectLst/>
                <a:latin typeface="+mn-lt"/>
                <a:ea typeface="+mn-ea"/>
                <a:cs typeface="+mn-cs"/>
              </a:rPr>
              <a:t>– det er hva det handler om. Vi  skal gi dere en forståelse av hva vi</a:t>
            </a:r>
            <a:r>
              <a:rPr lang="nb-NO" sz="1200" kern="1200" dirty="0">
                <a:solidFill>
                  <a:schemeClr val="tx1"/>
                </a:solidFill>
                <a:effectLst/>
                <a:latin typeface="+mn-lt"/>
                <a:ea typeface="+mn-ea"/>
                <a:cs typeface="+mn-cs"/>
              </a:rPr>
              <a:t> mener med </a:t>
            </a:r>
            <a:r>
              <a:rPr lang="nb-NO" sz="1200" i="1" kern="1200" dirty="0">
                <a:solidFill>
                  <a:schemeClr val="tx1"/>
                </a:solidFill>
                <a:effectLst/>
                <a:latin typeface="+mn-lt"/>
                <a:ea typeface="+mn-ea"/>
                <a:cs typeface="+mn-cs"/>
              </a:rPr>
              <a:t>Kultur for læring</a:t>
            </a:r>
            <a:r>
              <a:rPr lang="nb-NO" sz="1200" kern="1200" dirty="0">
                <a:solidFill>
                  <a:schemeClr val="tx1"/>
                </a:solidFill>
                <a:effectLst/>
                <a:latin typeface="+mn-lt"/>
                <a:ea typeface="+mn-ea"/>
                <a:cs typeface="+mn-cs"/>
              </a:rPr>
              <a:t>, det vil si hva vi legger i det og hvordan vi jobber med det i</a:t>
            </a:r>
            <a:r>
              <a:rPr lang="nb-NO" sz="1200" kern="1200" baseline="0" dirty="0">
                <a:solidFill>
                  <a:schemeClr val="tx1"/>
                </a:solidFill>
                <a:effectLst/>
                <a:latin typeface="+mn-lt"/>
                <a:ea typeface="+mn-ea"/>
                <a:cs typeface="+mn-cs"/>
              </a:rPr>
              <a:t> Hedmark. </a:t>
            </a:r>
          </a:p>
          <a:p>
            <a:r>
              <a:rPr lang="nb-NO" sz="1200" kern="1200" baseline="0" dirty="0">
                <a:solidFill>
                  <a:schemeClr val="tx1"/>
                </a:solidFill>
                <a:effectLst/>
                <a:latin typeface="+mn-lt"/>
                <a:ea typeface="+mn-ea"/>
                <a:cs typeface="+mn-cs"/>
              </a:rPr>
              <a:t>Vi mener nemlig at om barn og unge vokser opp i en </a:t>
            </a:r>
            <a:r>
              <a:rPr lang="nb-NO" sz="1200" i="1" kern="1200" baseline="0" dirty="0">
                <a:solidFill>
                  <a:schemeClr val="tx1"/>
                </a:solidFill>
                <a:effectLst/>
                <a:latin typeface="+mn-lt"/>
                <a:ea typeface="+mn-ea"/>
                <a:cs typeface="+mn-cs"/>
              </a:rPr>
              <a:t>kultur for læring</a:t>
            </a:r>
            <a:r>
              <a:rPr lang="nb-NO" sz="1200" i="0" kern="1200" baseline="0" dirty="0">
                <a:solidFill>
                  <a:schemeClr val="tx1"/>
                </a:solidFill>
                <a:effectLst/>
                <a:latin typeface="+mn-lt"/>
                <a:ea typeface="+mn-ea"/>
                <a:cs typeface="+mn-cs"/>
              </a:rPr>
              <a:t>, vil de som voksne </a:t>
            </a:r>
            <a:r>
              <a:rPr lang="nb-NO" sz="1200" i="1" kern="1200" baseline="0" dirty="0">
                <a:solidFill>
                  <a:schemeClr val="tx1"/>
                </a:solidFill>
                <a:effectLst/>
                <a:latin typeface="+mn-lt"/>
                <a:ea typeface="+mn-ea"/>
                <a:cs typeface="+mn-cs"/>
              </a:rPr>
              <a:t>bidra det de </a:t>
            </a:r>
            <a:r>
              <a:rPr lang="nb-NO" sz="1200" i="1" kern="1200" baseline="0" dirty="0" err="1">
                <a:solidFill>
                  <a:schemeClr val="tx1"/>
                </a:solidFill>
                <a:effectLst/>
                <a:latin typeface="+mn-lt"/>
                <a:ea typeface="+mn-ea"/>
                <a:cs typeface="+mn-cs"/>
              </a:rPr>
              <a:t>kæin</a:t>
            </a:r>
            <a:r>
              <a:rPr lang="nb-NO" sz="1200" i="1" kern="1200" baseline="0" dirty="0">
                <a:solidFill>
                  <a:schemeClr val="tx1"/>
                </a:solidFill>
                <a:effectLst/>
                <a:latin typeface="+mn-lt"/>
                <a:ea typeface="+mn-ea"/>
                <a:cs typeface="+mn-cs"/>
              </a:rPr>
              <a:t> for å få vara med på livet</a:t>
            </a:r>
            <a:r>
              <a:rPr lang="nb-NO" sz="1200" i="0" kern="1200" baseline="0" dirty="0">
                <a:solidFill>
                  <a:schemeClr val="tx1"/>
                </a:solidFill>
                <a:effectLst/>
                <a:latin typeface="+mn-lt"/>
                <a:ea typeface="+mn-ea"/>
                <a:cs typeface="+mn-cs"/>
              </a:rPr>
              <a:t>.</a:t>
            </a:r>
          </a:p>
        </p:txBody>
      </p:sp>
      <p:sp>
        <p:nvSpPr>
          <p:cNvPr id="4" name="Plassholder for lysbildenummer 3"/>
          <p:cNvSpPr>
            <a:spLocks noGrp="1"/>
          </p:cNvSpPr>
          <p:nvPr>
            <p:ph type="sldNum" sz="quarter" idx="10"/>
          </p:nvPr>
        </p:nvSpPr>
        <p:spPr/>
        <p:txBody>
          <a:bodyPr/>
          <a:lstStyle/>
          <a:p>
            <a:fld id="{82EBB142-710E-4EE3-AEA9-5C5A08D4A2AE}" type="slidenum">
              <a:rPr lang="nb-NO" smtClean="0"/>
              <a:pPr/>
              <a:t>2</a:t>
            </a:fld>
            <a:endParaRPr lang="nb-NO"/>
          </a:p>
        </p:txBody>
      </p:sp>
    </p:spTree>
    <p:extLst>
      <p:ext uri="{BB962C8B-B14F-4D97-AF65-F5344CB8AC3E}">
        <p14:creationId xmlns:p14="http://schemas.microsoft.com/office/powerpoint/2010/main" val="4825289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a:xfrm>
            <a:off x="662533" y="4675334"/>
            <a:ext cx="5574054" cy="4466987"/>
          </a:xfrm>
        </p:spPr>
        <p:txBody>
          <a:bodyPr/>
          <a:lstStyle/>
          <a:p>
            <a:r>
              <a:rPr lang="nb-NO" sz="1400" dirty="0"/>
              <a:t>Ordene i firkantene er fra formålsparagrafene til barnehagen og skolen. </a:t>
            </a:r>
          </a:p>
          <a:p>
            <a:endParaRPr lang="nb-NO" sz="1400" dirty="0"/>
          </a:p>
          <a:p>
            <a:pPr marL="457200" indent="-457200">
              <a:buFont typeface="Arial" pitchFamily="34" charset="0"/>
              <a:buChar char="•"/>
            </a:pPr>
            <a:r>
              <a:rPr lang="nb-NO" sz="1400" dirty="0"/>
              <a:t>I</a:t>
            </a:r>
            <a:r>
              <a:rPr lang="nb-NO" sz="1400" baseline="0" dirty="0"/>
              <a:t> formålsparagrafen står det at skolen skal </a:t>
            </a:r>
            <a:r>
              <a:rPr lang="nb-NO" sz="1400" i="1" baseline="0" dirty="0" err="1"/>
              <a:t>opne</a:t>
            </a:r>
            <a:r>
              <a:rPr lang="nb-NO" sz="1400" i="1" baseline="0" dirty="0"/>
              <a:t> dører mot verda og framtida. </a:t>
            </a:r>
            <a:r>
              <a:rPr lang="nb-NO" sz="1400" i="0" baseline="0" dirty="0"/>
              <a:t>Det betyr at det i</a:t>
            </a:r>
            <a:r>
              <a:rPr lang="nb-NO" sz="1400" dirty="0"/>
              <a:t> alle lokalmiljøer må utvikles verdier og interesser som støtter opp om skole og utdanning. Skolegang må for eksempel betraktes som viktigere enn fritidstilbud. Får å få til det, må følgelig skole og fritidstilbud</a:t>
            </a:r>
            <a:r>
              <a:rPr lang="nb-NO" sz="1400" baseline="0" dirty="0"/>
              <a:t> snakke sammen.</a:t>
            </a:r>
            <a:endParaRPr lang="nb-NO" sz="1400" dirty="0"/>
          </a:p>
          <a:p>
            <a:pPr marL="457200" indent="-457200">
              <a:buFont typeface="Arial" pitchFamily="34" charset="0"/>
              <a:buChar char="•"/>
            </a:pPr>
            <a:r>
              <a:rPr lang="nb-NO" sz="1400" dirty="0"/>
              <a:t>Videre står det at </a:t>
            </a:r>
            <a:r>
              <a:rPr lang="nb-NO" sz="1400" i="1" dirty="0"/>
              <a:t>elevene skal utvikle kunnskap, dugleik og </a:t>
            </a:r>
            <a:r>
              <a:rPr lang="nb-NO" sz="1400" i="1" dirty="0" err="1"/>
              <a:t>holdningar</a:t>
            </a:r>
            <a:r>
              <a:rPr lang="nb-NO" sz="1400" i="1" dirty="0"/>
              <a:t>. </a:t>
            </a:r>
            <a:r>
              <a:rPr lang="nb-NO" sz="1400" i="0" dirty="0"/>
              <a:t>Det</a:t>
            </a:r>
            <a:r>
              <a:rPr lang="nb-NO" sz="1400" i="0" baseline="0" dirty="0"/>
              <a:t> betyr at v</a:t>
            </a:r>
            <a:r>
              <a:rPr lang="nb-NO" sz="1400" dirty="0"/>
              <a:t>i trenger foreldre som engasjert og aktivt bidrar i egne barns skolegang. Rett og plikt til skolegang har konsekvenser for foreldre.</a:t>
            </a:r>
          </a:p>
          <a:p>
            <a:pPr marL="457200" indent="-457200">
              <a:buFont typeface="Arial" pitchFamily="34" charset="0"/>
              <a:buChar char="•"/>
            </a:pPr>
            <a:r>
              <a:rPr lang="nb-NO" sz="1400" dirty="0"/>
              <a:t>Formålsparagrafen opererer</a:t>
            </a:r>
            <a:r>
              <a:rPr lang="nb-NO" sz="1400" baseline="0" dirty="0"/>
              <a:t> også med </a:t>
            </a:r>
            <a:r>
              <a:rPr lang="nb-NO" sz="1400" i="1" baseline="0" dirty="0"/>
              <a:t>respekt for menneskeverdet </a:t>
            </a:r>
            <a:r>
              <a:rPr lang="nb-NO" sz="1400" i="0" baseline="0" dirty="0"/>
              <a:t>og </a:t>
            </a:r>
            <a:r>
              <a:rPr lang="nb-NO" sz="1400" i="1" baseline="0" dirty="0"/>
              <a:t>skolen skal </a:t>
            </a:r>
            <a:r>
              <a:rPr lang="nb-NO" sz="1400" i="1" baseline="0" dirty="0" err="1"/>
              <a:t>fremje</a:t>
            </a:r>
            <a:r>
              <a:rPr lang="nb-NO" sz="1400" i="1" baseline="0" dirty="0"/>
              <a:t> læring og danning. </a:t>
            </a:r>
            <a:r>
              <a:rPr lang="nb-NO" sz="1400" i="0" baseline="0" dirty="0"/>
              <a:t>Sagt med andre ord er det </a:t>
            </a:r>
            <a:r>
              <a:rPr lang="nb-NO" sz="1400" dirty="0"/>
              <a:t>behov for barne- og ungdomsmiljøer der det er attraktivt å være flink på skolen, og der skolearbeid blir verdsatt</a:t>
            </a:r>
            <a:r>
              <a:rPr lang="nb-NO" sz="1400" baseline="0" dirty="0"/>
              <a:t> – og hvor det samtidig er en garanti for at et hvert barn får et best mulig læringsløp hvor en best mulig får realisert sine forutsetninger.</a:t>
            </a:r>
            <a:endParaRPr lang="nb-NO" sz="1400" dirty="0"/>
          </a:p>
          <a:p>
            <a:pPr marL="0" indent="0">
              <a:buFont typeface="Arial" pitchFamily="34" charset="0"/>
              <a:buNone/>
            </a:pPr>
            <a:endParaRPr lang="nb-NO" sz="1400" baseline="0" dirty="0">
              <a:effectLst/>
            </a:endParaRPr>
          </a:p>
          <a:p>
            <a:r>
              <a:rPr lang="nb-NO" sz="1400" baseline="0" dirty="0">
                <a:effectLst/>
              </a:rPr>
              <a:t>For å lykkes må barnehagen/skolen jobbe sammen med dere foreldre. Vi må sammen gi barnet en god </a:t>
            </a:r>
            <a:r>
              <a:rPr lang="nb-NO" sz="1400" i="1" baseline="0" dirty="0">
                <a:effectLst/>
              </a:rPr>
              <a:t>kultur for læring</a:t>
            </a:r>
            <a:r>
              <a:rPr lang="nb-NO" sz="1400" i="0" baseline="0" dirty="0">
                <a:effectLst/>
              </a:rPr>
              <a:t>. </a:t>
            </a:r>
            <a:endParaRPr lang="nb-NO" sz="1400" baseline="0" dirty="0">
              <a:effectLst/>
            </a:endParaRPr>
          </a:p>
          <a:p>
            <a:r>
              <a:rPr lang="nb-NO" sz="1400" baseline="0" dirty="0">
                <a:effectLst/>
              </a:rPr>
              <a:t>Det betyr også at idretten, i likhet med speideren, korpset eller hva det måtte være, må settes inn i en større kontekst.</a:t>
            </a:r>
            <a:endParaRPr lang="nb-NO" sz="1400" b="1" kern="1200" dirty="0">
              <a:solidFill>
                <a:schemeClr val="tx1"/>
              </a:solidFill>
              <a:effectLst/>
              <a:latin typeface="+mn-lt"/>
              <a:ea typeface="+mn-ea"/>
              <a:cs typeface="+mn-cs"/>
            </a:endParaRPr>
          </a:p>
          <a:p>
            <a:endParaRPr lang="nb-NO" sz="1200" b="1"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82EBB142-710E-4EE3-AEA9-5C5A08D4A2AE}" type="slidenum">
              <a:rPr lang="nb-NO" smtClean="0"/>
              <a:pPr/>
              <a:t>3</a:t>
            </a:fld>
            <a:endParaRPr lang="nb-NO"/>
          </a:p>
        </p:txBody>
      </p:sp>
    </p:spTree>
    <p:extLst>
      <p:ext uri="{BB962C8B-B14F-4D97-AF65-F5344CB8AC3E}">
        <p14:creationId xmlns:p14="http://schemas.microsoft.com/office/powerpoint/2010/main" val="13349278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b="1" kern="1200" dirty="0">
                <a:solidFill>
                  <a:schemeClr val="tx1"/>
                </a:solidFill>
                <a:effectLst/>
                <a:latin typeface="+mn-lt"/>
                <a:ea typeface="+mn-ea"/>
                <a:cs typeface="+mn-cs"/>
              </a:rPr>
              <a:t>Kultur for læring består av tre støttepilarer. Det er et mål, det er en arbeidsform og det er et FoU-prosjekt, som dere vil bli kjent med den neste halvtimen.</a:t>
            </a:r>
          </a:p>
          <a:p>
            <a:endParaRPr lang="nb-NO" sz="1200" b="1" kern="1200" dirty="0">
              <a:solidFill>
                <a:schemeClr val="tx1"/>
              </a:solidFill>
              <a:effectLst/>
              <a:latin typeface="+mn-lt"/>
              <a:ea typeface="+mn-ea"/>
              <a:cs typeface="+mn-cs"/>
            </a:endParaRPr>
          </a:p>
          <a:p>
            <a:r>
              <a:rPr lang="nb-NO" sz="1200" b="1" kern="1200" dirty="0">
                <a:solidFill>
                  <a:schemeClr val="tx1"/>
                </a:solidFill>
                <a:effectLst/>
                <a:latin typeface="+mn-lt"/>
                <a:ea typeface="+mn-ea"/>
                <a:cs typeface="+mn-cs"/>
              </a:rPr>
              <a:t>Målsettingen</a:t>
            </a:r>
            <a:r>
              <a:rPr lang="nb-NO" sz="1200" b="0" kern="1200" dirty="0">
                <a:solidFill>
                  <a:schemeClr val="tx1"/>
                </a:solidFill>
                <a:effectLst/>
                <a:latin typeface="+mn-lt"/>
                <a:ea typeface="+mn-ea"/>
                <a:cs typeface="+mn-cs"/>
              </a:rPr>
              <a:t>: Det er ikke gitt at alle vokser opp i den beste kulturen for læring i dag, derfor er det et omfangsrikt mål at alle skal kunne vokse opp i den beste kulturen for læring.</a:t>
            </a:r>
            <a:endParaRPr lang="nb-NO" sz="1200" b="1" kern="1200" dirty="0">
              <a:solidFill>
                <a:schemeClr val="tx1"/>
              </a:solidFill>
              <a:effectLst/>
              <a:latin typeface="+mn-lt"/>
              <a:ea typeface="+mn-ea"/>
              <a:cs typeface="+mn-cs"/>
            </a:endParaRPr>
          </a:p>
          <a:p>
            <a:endParaRPr lang="nb-NO" sz="1200" b="1" kern="1200" dirty="0">
              <a:solidFill>
                <a:schemeClr val="tx1"/>
              </a:solidFill>
              <a:effectLst/>
              <a:latin typeface="+mn-lt"/>
              <a:ea typeface="+mn-ea"/>
              <a:cs typeface="+mn-cs"/>
            </a:endParaRPr>
          </a:p>
          <a:p>
            <a:r>
              <a:rPr lang="nb-NO" sz="1200" b="1" kern="1200" dirty="0">
                <a:solidFill>
                  <a:schemeClr val="tx1"/>
                </a:solidFill>
                <a:effectLst/>
                <a:latin typeface="+mn-lt"/>
                <a:ea typeface="+mn-ea"/>
                <a:cs typeface="+mn-cs"/>
              </a:rPr>
              <a:t>Arbeidsformen – et viktig arbeid som vi har</a:t>
            </a:r>
            <a:r>
              <a:rPr lang="nb-NO" sz="1200" b="1" kern="1200" baseline="0" dirty="0">
                <a:solidFill>
                  <a:schemeClr val="tx1"/>
                </a:solidFill>
                <a:effectLst/>
                <a:latin typeface="+mn-lt"/>
                <a:ea typeface="+mn-ea"/>
                <a:cs typeface="+mn-cs"/>
              </a:rPr>
              <a:t> utarbeidet sammen med aktørene/kommunene</a:t>
            </a:r>
            <a:endParaRPr lang="nb-NO" sz="1200" b="1"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Vi har et stort arbeid gående i Hedmark, kalt «Kultur for læring». </a:t>
            </a:r>
            <a:r>
              <a:rPr lang="nb-NO" sz="1200" kern="1200" baseline="0" dirty="0">
                <a:solidFill>
                  <a:schemeClr val="tx1"/>
                </a:solidFill>
                <a:effectLst/>
                <a:latin typeface="+mn-lt"/>
                <a:ea typeface="+mn-ea"/>
                <a:cs typeface="+mn-cs"/>
              </a:rPr>
              <a:t>Fylkesmannen tar i dette arbeidet på seg rollen med å være både pådriver og aktør for å møte de utfordringene vi har i Skole-Hedmark – og der vi også skal være en statlig aktør for å samhandle bedre på kryss mellom blant annet oppvekstfeltet og helse- og sosialfeltet. </a:t>
            </a:r>
          </a:p>
          <a:p>
            <a:endParaRPr lang="nb-NO" sz="1200"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nb-NO" sz="1200" kern="1200" baseline="0" dirty="0">
                <a:solidFill>
                  <a:schemeClr val="tx1"/>
                </a:solidFill>
                <a:effectLst/>
                <a:latin typeface="+mn-lt"/>
                <a:ea typeface="+mn-ea"/>
                <a:cs typeface="+mn-cs"/>
              </a:rPr>
              <a:t>Det viktigste med arbeidsformen er at aktørene skal jobbe sammen og ikke ved siden av hverandre, slik at 1 + 1 &gt; 2.</a:t>
            </a:r>
          </a:p>
          <a:p>
            <a:r>
              <a:rPr lang="nb-NO" sz="1200" kern="1200" baseline="0" dirty="0">
                <a:solidFill>
                  <a:schemeClr val="tx1"/>
                </a:solidFill>
                <a:effectLst/>
                <a:latin typeface="+mn-lt"/>
                <a:ea typeface="+mn-ea"/>
                <a:cs typeface="+mn-cs"/>
              </a:rPr>
              <a:t>Måten det jobbes på er at ett og ett tema løftes frem, før det utvikles sammen av alle med «aksjer» mot oppvekstfeltet. Eks: foreldresamarbeid, arbeid mot mobbing, </a:t>
            </a:r>
          </a:p>
          <a:p>
            <a:pPr algn="l"/>
            <a:r>
              <a:rPr lang="nb-NO" sz="1200" kern="1200" baseline="0" dirty="0">
                <a:solidFill>
                  <a:schemeClr val="tx1"/>
                </a:solidFill>
                <a:effectLst/>
                <a:latin typeface="+mn-lt"/>
                <a:ea typeface="+mn-ea"/>
                <a:cs typeface="+mn-cs"/>
              </a:rPr>
              <a:t>Oppvekstforum er det organisatoriske navet. Der sitter representanter fra kommuner, organisasjoner og andre med særskilte aksjer innen oppvekstfeltet i Hedmark (jamfør lysbilde 5). Representantene der arbeider deretter med disse temaene i de organisasjonene de representerer. </a:t>
            </a:r>
            <a:r>
              <a:rPr lang="nb-NO" sz="1200" dirty="0"/>
              <a:t>Oppvekstforum skal diskutere strategier og iverksette tiltak som kan bedre kulturen for læring i Hedmark.</a:t>
            </a:r>
          </a:p>
          <a:p>
            <a:pPr algn="l"/>
            <a:r>
              <a:rPr lang="nb-NO" sz="1200" dirty="0"/>
              <a:t> </a:t>
            </a:r>
          </a:p>
          <a:p>
            <a:pPr algn="l"/>
            <a:r>
              <a:rPr lang="nb-NO" sz="1200" dirty="0"/>
              <a:t>Forumet skal drøfte utfordringer og foreslå tiltak som kan bidra til:</a:t>
            </a:r>
            <a:br>
              <a:rPr lang="nb-NO" sz="1200" dirty="0"/>
            </a:br>
            <a:r>
              <a:rPr lang="nb-NO" sz="1200" dirty="0"/>
              <a:t>- økt kvalitet</a:t>
            </a:r>
            <a:br>
              <a:rPr lang="nb-NO" sz="1200" dirty="0"/>
            </a:br>
            <a:r>
              <a:rPr lang="nb-NO" sz="1200" dirty="0"/>
              <a:t>- kompetanseheving (ansatte, foreldre, barnehageeiere, skoleeiere og aktuelle parter)</a:t>
            </a:r>
            <a:br>
              <a:rPr lang="nb-NO" sz="1200" dirty="0"/>
            </a:br>
            <a:r>
              <a:rPr lang="nb-NO" sz="1200" dirty="0"/>
              <a:t>- samordning og koordinering av tiltak, innsatser, prosjekter</a:t>
            </a:r>
          </a:p>
          <a:p>
            <a:endParaRPr lang="nb-NO" sz="1200" kern="1200" baseline="0" dirty="0">
              <a:solidFill>
                <a:schemeClr val="tx1"/>
              </a:solidFill>
              <a:effectLst/>
              <a:latin typeface="+mn-lt"/>
              <a:ea typeface="+mn-ea"/>
              <a:cs typeface="+mn-cs"/>
            </a:endParaRPr>
          </a:p>
          <a:p>
            <a:r>
              <a:rPr lang="nb-NO" sz="1200" kern="1200" baseline="0" dirty="0">
                <a:solidFill>
                  <a:schemeClr val="tx1"/>
                </a:solidFill>
                <a:effectLst/>
                <a:latin typeface="+mn-lt"/>
                <a:ea typeface="+mn-ea"/>
                <a:cs typeface="+mn-cs"/>
              </a:rPr>
              <a:t>Arbeidsform: vi jobber sammen slik at alle blir «mange nok» til å lykkes.</a:t>
            </a:r>
          </a:p>
          <a:p>
            <a:endParaRPr lang="nb-NO" sz="1200" kern="1200" baseline="0" dirty="0">
              <a:solidFill>
                <a:schemeClr val="tx1"/>
              </a:solidFill>
              <a:effectLst/>
              <a:latin typeface="+mn-lt"/>
              <a:ea typeface="+mn-ea"/>
              <a:cs typeface="+mn-cs"/>
            </a:endParaRPr>
          </a:p>
          <a:p>
            <a:r>
              <a:rPr lang="nb-NO" sz="1200" kern="1200" baseline="0" dirty="0">
                <a:solidFill>
                  <a:schemeClr val="tx1"/>
                </a:solidFill>
                <a:effectLst/>
                <a:latin typeface="+mn-lt"/>
                <a:ea typeface="+mn-ea"/>
                <a:cs typeface="+mn-cs"/>
              </a:rPr>
              <a:t>Så over til selve FoU-prosjektet (forsknings- og utviklingsprosjektet) </a:t>
            </a:r>
            <a:r>
              <a:rPr lang="nb-NO" sz="1200" i="1" kern="1200" baseline="0" dirty="0">
                <a:solidFill>
                  <a:schemeClr val="tx1"/>
                </a:solidFill>
                <a:effectLst/>
                <a:latin typeface="+mn-lt"/>
                <a:ea typeface="+mn-ea"/>
                <a:cs typeface="+mn-cs"/>
              </a:rPr>
              <a:t>Kultur for læring.</a:t>
            </a:r>
            <a:endParaRPr lang="nb-NO" sz="1200" kern="1200" baseline="0" dirty="0">
              <a:solidFill>
                <a:schemeClr val="tx1"/>
              </a:solidFill>
              <a:effectLst/>
              <a:latin typeface="+mn-lt"/>
              <a:ea typeface="+mn-ea"/>
              <a:cs typeface="+mn-cs"/>
            </a:endParaRPr>
          </a:p>
          <a:p>
            <a:endParaRPr lang="nb-NO" sz="1200"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82EBB142-710E-4EE3-AEA9-5C5A08D4A2AE}" type="slidenum">
              <a:rPr lang="nb-NO" smtClean="0"/>
              <a:pPr/>
              <a:t>4</a:t>
            </a:fld>
            <a:endParaRPr lang="nb-NO"/>
          </a:p>
        </p:txBody>
      </p:sp>
    </p:spTree>
    <p:extLst>
      <p:ext uri="{BB962C8B-B14F-4D97-AF65-F5344CB8AC3E}">
        <p14:creationId xmlns:p14="http://schemas.microsoft.com/office/powerpoint/2010/main" val="23489118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Disse</a:t>
            </a:r>
            <a:r>
              <a:rPr lang="nb-NO" baseline="0" dirty="0"/>
              <a:t> er med på Kultur for læring.</a:t>
            </a:r>
            <a:endParaRPr lang="nb-NO" dirty="0"/>
          </a:p>
        </p:txBody>
      </p:sp>
      <p:sp>
        <p:nvSpPr>
          <p:cNvPr id="4" name="Plassholder for lysbildenummer 3"/>
          <p:cNvSpPr>
            <a:spLocks noGrp="1"/>
          </p:cNvSpPr>
          <p:nvPr>
            <p:ph type="sldNum" sz="quarter" idx="10"/>
          </p:nvPr>
        </p:nvSpPr>
        <p:spPr/>
        <p:txBody>
          <a:bodyPr/>
          <a:lstStyle/>
          <a:p>
            <a:fld id="{82EBB142-710E-4EE3-AEA9-5C5A08D4A2AE}" type="slidenum">
              <a:rPr lang="nb-NO" smtClean="0"/>
              <a:pPr/>
              <a:t>5</a:t>
            </a:fld>
            <a:endParaRPr lang="nb-NO"/>
          </a:p>
        </p:txBody>
      </p:sp>
    </p:spTree>
    <p:extLst>
      <p:ext uri="{BB962C8B-B14F-4D97-AF65-F5344CB8AC3E}">
        <p14:creationId xmlns:p14="http://schemas.microsoft.com/office/powerpoint/2010/main" val="24904558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Viser sammenhengen mellom grunnskolepoeng og gjennomføring i videregående</a:t>
            </a:r>
            <a:r>
              <a:rPr lang="nb-NO" baseline="0" dirty="0"/>
              <a:t> opplæring.</a:t>
            </a:r>
            <a:endParaRPr lang="nb-NO" dirty="0"/>
          </a:p>
        </p:txBody>
      </p:sp>
      <p:sp>
        <p:nvSpPr>
          <p:cNvPr id="4" name="Plassholder for lysbildenummer 3"/>
          <p:cNvSpPr>
            <a:spLocks noGrp="1"/>
          </p:cNvSpPr>
          <p:nvPr>
            <p:ph type="sldNum" sz="quarter" idx="10"/>
          </p:nvPr>
        </p:nvSpPr>
        <p:spPr/>
        <p:txBody>
          <a:bodyPr/>
          <a:lstStyle/>
          <a:p>
            <a:fld id="{82EBB142-710E-4EE3-AEA9-5C5A08D4A2AE}" type="slidenum">
              <a:rPr lang="nb-NO" smtClean="0"/>
              <a:pPr/>
              <a:t>8</a:t>
            </a:fld>
            <a:endParaRPr lang="nb-NO"/>
          </a:p>
        </p:txBody>
      </p:sp>
    </p:spTree>
    <p:extLst>
      <p:ext uri="{BB962C8B-B14F-4D97-AF65-F5344CB8AC3E}">
        <p14:creationId xmlns:p14="http://schemas.microsoft.com/office/powerpoint/2010/main" val="19864337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For å få til</a:t>
            </a:r>
            <a:r>
              <a:rPr lang="nb-NO" baseline="0" dirty="0"/>
              <a:t> dette kollektive løftet i Hedmark, er vi helt avhengig av ditt bidrag!</a:t>
            </a:r>
            <a:endParaRPr lang="nb-NO" dirty="0"/>
          </a:p>
        </p:txBody>
      </p:sp>
      <p:sp>
        <p:nvSpPr>
          <p:cNvPr id="4" name="Plassholder for lysbildenummer 3"/>
          <p:cNvSpPr>
            <a:spLocks noGrp="1"/>
          </p:cNvSpPr>
          <p:nvPr>
            <p:ph type="sldNum" sz="quarter" idx="10"/>
          </p:nvPr>
        </p:nvSpPr>
        <p:spPr/>
        <p:txBody>
          <a:bodyPr/>
          <a:lstStyle/>
          <a:p>
            <a:fld id="{82EBB142-710E-4EE3-AEA9-5C5A08D4A2AE}" type="slidenum">
              <a:rPr lang="nb-NO" smtClean="0"/>
              <a:pPr/>
              <a:t>16</a:t>
            </a:fld>
            <a:endParaRPr lang="nb-NO"/>
          </a:p>
        </p:txBody>
      </p:sp>
    </p:spTree>
    <p:extLst>
      <p:ext uri="{BB962C8B-B14F-4D97-AF65-F5344CB8AC3E}">
        <p14:creationId xmlns:p14="http://schemas.microsoft.com/office/powerpoint/2010/main" val="33172410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Plassholder for lysbilde 1"/>
          <p:cNvSpPr>
            <a:spLocks noGrp="1" noRot="1" noChangeAspect="1" noTextEdit="1"/>
          </p:cNvSpPr>
          <p:nvPr>
            <p:ph type="sldImg"/>
          </p:nvPr>
        </p:nvSpPr>
        <p:spPr>
          <a:ln/>
        </p:spPr>
      </p:sp>
      <p:sp>
        <p:nvSpPr>
          <p:cNvPr id="25603" name="Plassholder for nota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nb-NO">
              <a:latin typeface="Tahoma" charset="0"/>
            </a:endParaRPr>
          </a:p>
        </p:txBody>
      </p:sp>
      <p:sp>
        <p:nvSpPr>
          <p:cNvPr id="25604" name="Plassholder for lysbilde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charset="0"/>
                <a:ea typeface="ＭＳ Ｐゴシック" charset="0"/>
                <a:cs typeface="Tahoma" charset="0"/>
              </a:defRPr>
            </a:lvl1pPr>
            <a:lvl2pPr marL="742889" indent="-285726">
              <a:defRPr>
                <a:solidFill>
                  <a:schemeClr val="tx1"/>
                </a:solidFill>
                <a:latin typeface="Tahoma" charset="0"/>
                <a:ea typeface="Tahoma" charset="0"/>
                <a:cs typeface="Tahoma" charset="0"/>
              </a:defRPr>
            </a:lvl2pPr>
            <a:lvl3pPr marL="1142907" indent="-228581">
              <a:defRPr>
                <a:solidFill>
                  <a:schemeClr val="tx1"/>
                </a:solidFill>
                <a:latin typeface="Tahoma" charset="0"/>
                <a:ea typeface="Tahoma" charset="0"/>
                <a:cs typeface="Tahoma" charset="0"/>
              </a:defRPr>
            </a:lvl3pPr>
            <a:lvl4pPr marL="1600070" indent="-228581">
              <a:defRPr>
                <a:solidFill>
                  <a:schemeClr val="tx1"/>
                </a:solidFill>
                <a:latin typeface="Tahoma" charset="0"/>
                <a:ea typeface="Tahoma" charset="0"/>
                <a:cs typeface="Tahoma" charset="0"/>
              </a:defRPr>
            </a:lvl4pPr>
            <a:lvl5pPr marL="2057232" indent="-228581">
              <a:defRPr>
                <a:solidFill>
                  <a:schemeClr val="tx1"/>
                </a:solidFill>
                <a:latin typeface="Tahoma" charset="0"/>
                <a:ea typeface="Tahoma" charset="0"/>
                <a:cs typeface="Tahoma" charset="0"/>
              </a:defRPr>
            </a:lvl5pPr>
            <a:lvl6pPr marL="2514395" indent="-228581" eaLnBrk="0" fontAlgn="base" hangingPunct="0">
              <a:spcBef>
                <a:spcPct val="0"/>
              </a:spcBef>
              <a:spcAft>
                <a:spcPct val="0"/>
              </a:spcAft>
              <a:defRPr>
                <a:solidFill>
                  <a:schemeClr val="tx1"/>
                </a:solidFill>
                <a:latin typeface="Tahoma" charset="0"/>
                <a:ea typeface="Tahoma" charset="0"/>
                <a:cs typeface="Tahoma" charset="0"/>
              </a:defRPr>
            </a:lvl6pPr>
            <a:lvl7pPr marL="2971559" indent="-228581" eaLnBrk="0" fontAlgn="base" hangingPunct="0">
              <a:spcBef>
                <a:spcPct val="0"/>
              </a:spcBef>
              <a:spcAft>
                <a:spcPct val="0"/>
              </a:spcAft>
              <a:defRPr>
                <a:solidFill>
                  <a:schemeClr val="tx1"/>
                </a:solidFill>
                <a:latin typeface="Tahoma" charset="0"/>
                <a:ea typeface="Tahoma" charset="0"/>
                <a:cs typeface="Tahoma" charset="0"/>
              </a:defRPr>
            </a:lvl7pPr>
            <a:lvl8pPr marL="3428722" indent="-228581" eaLnBrk="0" fontAlgn="base" hangingPunct="0">
              <a:spcBef>
                <a:spcPct val="0"/>
              </a:spcBef>
              <a:spcAft>
                <a:spcPct val="0"/>
              </a:spcAft>
              <a:defRPr>
                <a:solidFill>
                  <a:schemeClr val="tx1"/>
                </a:solidFill>
                <a:latin typeface="Tahoma" charset="0"/>
                <a:ea typeface="Tahoma" charset="0"/>
                <a:cs typeface="Tahoma" charset="0"/>
              </a:defRPr>
            </a:lvl8pPr>
            <a:lvl9pPr marL="3885884" indent="-228581" eaLnBrk="0" fontAlgn="base" hangingPunct="0">
              <a:spcBef>
                <a:spcPct val="0"/>
              </a:spcBef>
              <a:spcAft>
                <a:spcPct val="0"/>
              </a:spcAft>
              <a:defRPr>
                <a:solidFill>
                  <a:schemeClr val="tx1"/>
                </a:solidFill>
                <a:latin typeface="Tahoma" charset="0"/>
                <a:ea typeface="Tahoma" charset="0"/>
                <a:cs typeface="Tahoma" charset="0"/>
              </a:defRPr>
            </a:lvl9pPr>
          </a:lstStyle>
          <a:p>
            <a:fld id="{7224AB48-EC15-424C-BA33-B89561B67F6F}" type="slidenum">
              <a:rPr lang="nb-NO">
                <a:solidFill>
                  <a:prstClr val="black"/>
                </a:solidFill>
              </a:rPr>
              <a:pPr/>
              <a:t>17</a:t>
            </a:fld>
            <a:endParaRPr lang="nb-NO">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Bildet</a:t>
            </a:r>
            <a:r>
              <a:rPr lang="nb-NO" baseline="0" dirty="0"/>
              <a:t> viser at de aller fleste fylker har hatt framgang i grunnskolepoeng i denne perioden. Det har blant annet sammenheng med reformen Kunnskapsløftet i 2006 og innføring av valgfag i ungdomsskolen. Disse to faktorene er like for alle fylkene, og Hedmark har sammenlignet med resten av landet en god utvikling i grunnskolepoeng.</a:t>
            </a:r>
            <a:endParaRPr lang="nb-NO" dirty="0"/>
          </a:p>
        </p:txBody>
      </p:sp>
      <p:sp>
        <p:nvSpPr>
          <p:cNvPr id="4" name="Plassholder for lysbildenummer 3"/>
          <p:cNvSpPr>
            <a:spLocks noGrp="1"/>
          </p:cNvSpPr>
          <p:nvPr>
            <p:ph type="sldNum" sz="quarter" idx="10"/>
          </p:nvPr>
        </p:nvSpPr>
        <p:spPr/>
        <p:txBody>
          <a:bodyPr/>
          <a:lstStyle/>
          <a:p>
            <a:fld id="{978DD9EF-0EC4-CF45-A2B1-C40C26B24EAB}" type="slidenum">
              <a:rPr lang="nb-NO" smtClean="0"/>
              <a:t>23</a:t>
            </a:fld>
            <a:endParaRPr lang="nb-NO"/>
          </a:p>
        </p:txBody>
      </p:sp>
    </p:spTree>
    <p:extLst>
      <p:ext uri="{BB962C8B-B14F-4D97-AF65-F5344CB8AC3E}">
        <p14:creationId xmlns:p14="http://schemas.microsoft.com/office/powerpoint/2010/main" val="27207043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260000"/>
            <a:ext cx="8229600" cy="900000"/>
          </a:xfrm>
        </p:spPr>
        <p:txBody>
          <a:bodyPr/>
          <a:lstStyle/>
          <a:p>
            <a:r>
              <a:rPr lang="nb-NO"/>
              <a:t>Klikk for å redigere tittelstil</a:t>
            </a:r>
            <a:endParaRPr lang="en-US"/>
          </a:p>
        </p:txBody>
      </p:sp>
      <p:sp>
        <p:nvSpPr>
          <p:cNvPr id="3" name="Subtitle 2"/>
          <p:cNvSpPr>
            <a:spLocks noGrp="1"/>
          </p:cNvSpPr>
          <p:nvPr>
            <p:ph type="subTitle" idx="1"/>
          </p:nvPr>
        </p:nvSpPr>
        <p:spPr>
          <a:xfrm>
            <a:off x="457200" y="2160000"/>
            <a:ext cx="8229600" cy="3960000"/>
          </a:xfrm>
        </p:spPr>
        <p:txBody>
          <a:bodyPr>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a:t>Klikk for å redigere undertittelstil i malen</a:t>
            </a:r>
            <a:endParaRPr lang="en-US" dirty="0"/>
          </a:p>
        </p:txBody>
      </p:sp>
      <p:sp>
        <p:nvSpPr>
          <p:cNvPr id="4" name="Date Placeholder 3"/>
          <p:cNvSpPr>
            <a:spLocks noGrp="1"/>
          </p:cNvSpPr>
          <p:nvPr>
            <p:ph type="dt" sz="half" idx="10"/>
          </p:nvPr>
        </p:nvSpPr>
        <p:spPr/>
        <p:txBody>
          <a:bodyPr/>
          <a:lstStyle/>
          <a:p>
            <a:fld id="{CE65DDD3-6E0D-E34A-BFEA-4F6211488533}" type="datetime1">
              <a:rPr lang="en-US" smtClean="0"/>
              <a:t>3/13/2017</a:t>
            </a:fld>
            <a:endParaRPr lang="nb-NO"/>
          </a:p>
        </p:txBody>
      </p:sp>
      <p:sp>
        <p:nvSpPr>
          <p:cNvPr id="6" name="Slide Number Placeholder 5"/>
          <p:cNvSpPr>
            <a:spLocks noGrp="1"/>
          </p:cNvSpPr>
          <p:nvPr>
            <p:ph type="sldNum" sz="quarter" idx="12"/>
          </p:nvPr>
        </p:nvSpPr>
        <p:spPr/>
        <p:txBody>
          <a:bodyPr/>
          <a:lstStyle/>
          <a:p>
            <a:fld id="{42550D8D-EAD4-2745-A156-997888D3D103}"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Rectangle 2"/>
          <p:cNvSpPr>
            <a:spLocks noGrp="1" noChangeArrowheads="1"/>
          </p:cNvSpPr>
          <p:nvPr>
            <p:ph type="dt" sz="half" idx="10"/>
          </p:nvPr>
        </p:nvSpPr>
        <p:spPr>
          <a:ln/>
        </p:spPr>
        <p:txBody>
          <a:bodyPr/>
          <a:lstStyle>
            <a:lvl1pPr>
              <a:defRPr/>
            </a:lvl1pPr>
          </a:lstStyle>
          <a:p>
            <a:fld id="{E9DD93DA-8F32-6E41-B990-5EC48A98BF22}" type="datetime1">
              <a:rPr lang="nb-NO" smtClean="0">
                <a:solidFill>
                  <a:srgbClr val="000000"/>
                </a:solidFill>
              </a:rPr>
              <a:pPr/>
              <a:t>13. mar 2017</a:t>
            </a:fld>
            <a:endParaRPr lang="nb-NO">
              <a:solidFill>
                <a:srgbClr val="000000"/>
              </a:solidFill>
            </a:endParaRPr>
          </a:p>
        </p:txBody>
      </p:sp>
      <p:sp>
        <p:nvSpPr>
          <p:cNvPr id="5" name="Rectangle 3"/>
          <p:cNvSpPr>
            <a:spLocks noGrp="1" noChangeArrowheads="1"/>
          </p:cNvSpPr>
          <p:nvPr>
            <p:ph type="sldNum" sz="quarter" idx="11"/>
          </p:nvPr>
        </p:nvSpPr>
        <p:spPr>
          <a:ln/>
        </p:spPr>
        <p:txBody>
          <a:bodyPr/>
          <a:lstStyle>
            <a:lvl1pPr>
              <a:defRPr/>
            </a:lvl1pPr>
          </a:lstStyle>
          <a:p>
            <a:fld id="{1F0D96DC-6450-8541-A9ED-A98C29D60AD5}" type="slidenum">
              <a:rPr lang="nb-NO" smtClean="0">
                <a:solidFill>
                  <a:srgbClr val="000000"/>
                </a:solidFill>
              </a:rPr>
              <a:pPr/>
              <a:t>‹#›</a:t>
            </a:fld>
            <a:endParaRPr lang="nb-NO">
              <a:solidFill>
                <a:srgbClr val="000000"/>
              </a:solidFill>
            </a:endParaRPr>
          </a:p>
        </p:txBody>
      </p:sp>
      <p:sp>
        <p:nvSpPr>
          <p:cNvPr id="6" name="Rectangle 7"/>
          <p:cNvSpPr>
            <a:spLocks noGrp="1" noChangeArrowheads="1"/>
          </p:cNvSpPr>
          <p:nvPr>
            <p:ph type="ftr" sz="quarter" idx="12"/>
          </p:nvPr>
        </p:nvSpPr>
        <p:spPr>
          <a:ln/>
        </p:spPr>
        <p:txBody>
          <a:bodyPr/>
          <a:lstStyle>
            <a:lvl1pPr>
              <a:defRPr/>
            </a:lvl1pPr>
          </a:lstStyle>
          <a:p>
            <a:r>
              <a:rPr lang="nb-NO">
                <a:solidFill>
                  <a:srgbClr val="FFFFFF"/>
                </a:solidFill>
              </a:rPr>
              <a:t>www.sepu.no</a:t>
            </a:r>
          </a:p>
        </p:txBody>
      </p:sp>
    </p:spTree>
    <p:extLst>
      <p:ext uri="{BB962C8B-B14F-4D97-AF65-F5344CB8AC3E}">
        <p14:creationId xmlns:p14="http://schemas.microsoft.com/office/powerpoint/2010/main" val="39995034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22313" y="4406900"/>
            <a:ext cx="7772400" cy="1362075"/>
          </a:xfrm>
        </p:spPr>
        <p:txBody>
          <a:bodyPr/>
          <a:lstStyle>
            <a:lvl1pPr algn="l">
              <a:defRPr sz="4000" b="1" cap="all"/>
            </a:lvl1pPr>
          </a:lstStyle>
          <a:p>
            <a:r>
              <a:rPr lang="nb-NO"/>
              <a:t>Klikk for å redigere tittelstil</a:t>
            </a:r>
          </a:p>
        </p:txBody>
      </p:sp>
      <p:sp>
        <p:nvSpPr>
          <p:cNvPr id="3" name="Plassholder f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b-NO"/>
              <a:t>Klikk for å redigere tekststiler i malen</a:t>
            </a:r>
          </a:p>
        </p:txBody>
      </p:sp>
      <p:sp>
        <p:nvSpPr>
          <p:cNvPr id="4" name="Rectangle 2"/>
          <p:cNvSpPr>
            <a:spLocks noGrp="1" noChangeArrowheads="1"/>
          </p:cNvSpPr>
          <p:nvPr>
            <p:ph type="dt" sz="half" idx="10"/>
          </p:nvPr>
        </p:nvSpPr>
        <p:spPr>
          <a:ln/>
        </p:spPr>
        <p:txBody>
          <a:bodyPr/>
          <a:lstStyle>
            <a:lvl1pPr>
              <a:defRPr/>
            </a:lvl1pPr>
          </a:lstStyle>
          <a:p>
            <a:fld id="{B8563D1B-0E56-0943-85F8-94711ED4318E}" type="datetime1">
              <a:rPr lang="nb-NO" smtClean="0">
                <a:solidFill>
                  <a:srgbClr val="000000"/>
                </a:solidFill>
              </a:rPr>
              <a:pPr/>
              <a:t>13. mar 2017</a:t>
            </a:fld>
            <a:endParaRPr lang="nb-NO">
              <a:solidFill>
                <a:srgbClr val="000000"/>
              </a:solidFill>
            </a:endParaRPr>
          </a:p>
        </p:txBody>
      </p:sp>
      <p:sp>
        <p:nvSpPr>
          <p:cNvPr id="5" name="Rectangle 3"/>
          <p:cNvSpPr>
            <a:spLocks noGrp="1" noChangeArrowheads="1"/>
          </p:cNvSpPr>
          <p:nvPr>
            <p:ph type="sldNum" sz="quarter" idx="11"/>
          </p:nvPr>
        </p:nvSpPr>
        <p:spPr>
          <a:ln/>
        </p:spPr>
        <p:txBody>
          <a:bodyPr/>
          <a:lstStyle>
            <a:lvl1pPr>
              <a:defRPr/>
            </a:lvl1pPr>
          </a:lstStyle>
          <a:p>
            <a:fld id="{1F0D96DC-6450-8541-A9ED-A98C29D60AD5}" type="slidenum">
              <a:rPr lang="nb-NO" smtClean="0">
                <a:solidFill>
                  <a:srgbClr val="000000"/>
                </a:solidFill>
              </a:rPr>
              <a:pPr/>
              <a:t>‹#›</a:t>
            </a:fld>
            <a:endParaRPr lang="nb-NO">
              <a:solidFill>
                <a:srgbClr val="000000"/>
              </a:solidFill>
            </a:endParaRPr>
          </a:p>
        </p:txBody>
      </p:sp>
      <p:sp>
        <p:nvSpPr>
          <p:cNvPr id="6" name="Rectangle 7"/>
          <p:cNvSpPr>
            <a:spLocks noGrp="1" noChangeArrowheads="1"/>
          </p:cNvSpPr>
          <p:nvPr>
            <p:ph type="ftr" sz="quarter" idx="12"/>
          </p:nvPr>
        </p:nvSpPr>
        <p:spPr>
          <a:ln/>
        </p:spPr>
        <p:txBody>
          <a:bodyPr/>
          <a:lstStyle>
            <a:lvl1pPr>
              <a:defRPr/>
            </a:lvl1pPr>
          </a:lstStyle>
          <a:p>
            <a:r>
              <a:rPr lang="nb-NO">
                <a:solidFill>
                  <a:srgbClr val="FFFFFF"/>
                </a:solidFill>
              </a:rPr>
              <a:t>www.sepu.no</a:t>
            </a:r>
          </a:p>
        </p:txBody>
      </p:sp>
    </p:spTree>
    <p:extLst>
      <p:ext uri="{BB962C8B-B14F-4D97-AF65-F5344CB8AC3E}">
        <p14:creationId xmlns:p14="http://schemas.microsoft.com/office/powerpoint/2010/main" val="25056107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sz="half" idx="1"/>
          </p:nvPr>
        </p:nvSpPr>
        <p:spPr>
          <a:xfrm>
            <a:off x="358775" y="1349375"/>
            <a:ext cx="4038600" cy="4678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4549775" y="1349375"/>
            <a:ext cx="4038600" cy="4678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Rectangle 2"/>
          <p:cNvSpPr>
            <a:spLocks noGrp="1" noChangeArrowheads="1"/>
          </p:cNvSpPr>
          <p:nvPr>
            <p:ph type="dt" sz="half" idx="10"/>
          </p:nvPr>
        </p:nvSpPr>
        <p:spPr>
          <a:ln/>
        </p:spPr>
        <p:txBody>
          <a:bodyPr/>
          <a:lstStyle>
            <a:lvl1pPr>
              <a:defRPr/>
            </a:lvl1pPr>
          </a:lstStyle>
          <a:p>
            <a:fld id="{9D08C0F3-FBFC-634A-9052-43A1EAF23C7A}" type="datetime1">
              <a:rPr lang="nb-NO" smtClean="0">
                <a:solidFill>
                  <a:srgbClr val="000000"/>
                </a:solidFill>
              </a:rPr>
              <a:pPr/>
              <a:t>13. mar 2017</a:t>
            </a:fld>
            <a:endParaRPr lang="nb-NO">
              <a:solidFill>
                <a:srgbClr val="000000"/>
              </a:solidFill>
            </a:endParaRPr>
          </a:p>
        </p:txBody>
      </p:sp>
      <p:sp>
        <p:nvSpPr>
          <p:cNvPr id="6" name="Rectangle 3"/>
          <p:cNvSpPr>
            <a:spLocks noGrp="1" noChangeArrowheads="1"/>
          </p:cNvSpPr>
          <p:nvPr>
            <p:ph type="sldNum" sz="quarter" idx="11"/>
          </p:nvPr>
        </p:nvSpPr>
        <p:spPr>
          <a:ln/>
        </p:spPr>
        <p:txBody>
          <a:bodyPr/>
          <a:lstStyle>
            <a:lvl1pPr>
              <a:defRPr/>
            </a:lvl1pPr>
          </a:lstStyle>
          <a:p>
            <a:fld id="{1F0D96DC-6450-8541-A9ED-A98C29D60AD5}" type="slidenum">
              <a:rPr lang="nb-NO" smtClean="0">
                <a:solidFill>
                  <a:srgbClr val="000000"/>
                </a:solidFill>
              </a:rPr>
              <a:pPr/>
              <a:t>‹#›</a:t>
            </a:fld>
            <a:endParaRPr lang="nb-NO">
              <a:solidFill>
                <a:srgbClr val="000000"/>
              </a:solidFill>
            </a:endParaRPr>
          </a:p>
        </p:txBody>
      </p:sp>
      <p:sp>
        <p:nvSpPr>
          <p:cNvPr id="7" name="Rectangle 7"/>
          <p:cNvSpPr>
            <a:spLocks noGrp="1" noChangeArrowheads="1"/>
          </p:cNvSpPr>
          <p:nvPr>
            <p:ph type="ftr" sz="quarter" idx="12"/>
          </p:nvPr>
        </p:nvSpPr>
        <p:spPr>
          <a:ln/>
        </p:spPr>
        <p:txBody>
          <a:bodyPr/>
          <a:lstStyle>
            <a:lvl1pPr>
              <a:defRPr/>
            </a:lvl1pPr>
          </a:lstStyle>
          <a:p>
            <a:r>
              <a:rPr lang="nb-NO">
                <a:solidFill>
                  <a:srgbClr val="FFFFFF"/>
                </a:solidFill>
              </a:rPr>
              <a:t>www.sepu.no</a:t>
            </a:r>
          </a:p>
        </p:txBody>
      </p:sp>
    </p:spTree>
    <p:extLst>
      <p:ext uri="{BB962C8B-B14F-4D97-AF65-F5344CB8AC3E}">
        <p14:creationId xmlns:p14="http://schemas.microsoft.com/office/powerpoint/2010/main" val="30852467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457200" y="274638"/>
            <a:ext cx="8229600" cy="1143000"/>
          </a:xfrm>
        </p:spPr>
        <p:txBody>
          <a:bodyPr/>
          <a:lstStyle>
            <a:lvl1pPr>
              <a:defRPr/>
            </a:lvl1pPr>
          </a:lstStyle>
          <a:p>
            <a:r>
              <a:rPr lang="nb-NO"/>
              <a:t>Klikk for å redigere tittelstil</a:t>
            </a:r>
          </a:p>
        </p:txBody>
      </p:sp>
      <p:sp>
        <p:nvSpPr>
          <p:cNvPr id="3" name="Plassholder f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Rectangle 2"/>
          <p:cNvSpPr>
            <a:spLocks noGrp="1" noChangeArrowheads="1"/>
          </p:cNvSpPr>
          <p:nvPr>
            <p:ph type="dt" sz="half" idx="10"/>
          </p:nvPr>
        </p:nvSpPr>
        <p:spPr>
          <a:ln/>
        </p:spPr>
        <p:txBody>
          <a:bodyPr/>
          <a:lstStyle>
            <a:lvl1pPr>
              <a:defRPr/>
            </a:lvl1pPr>
          </a:lstStyle>
          <a:p>
            <a:fld id="{152724A9-3D06-F649-85CD-98A56F781F10}" type="datetime1">
              <a:rPr lang="nb-NO" smtClean="0">
                <a:solidFill>
                  <a:srgbClr val="000000"/>
                </a:solidFill>
              </a:rPr>
              <a:pPr/>
              <a:t>13. mar 2017</a:t>
            </a:fld>
            <a:endParaRPr lang="nb-NO">
              <a:solidFill>
                <a:srgbClr val="000000"/>
              </a:solidFill>
            </a:endParaRPr>
          </a:p>
        </p:txBody>
      </p:sp>
      <p:sp>
        <p:nvSpPr>
          <p:cNvPr id="8" name="Rectangle 3"/>
          <p:cNvSpPr>
            <a:spLocks noGrp="1" noChangeArrowheads="1"/>
          </p:cNvSpPr>
          <p:nvPr>
            <p:ph type="sldNum" sz="quarter" idx="11"/>
          </p:nvPr>
        </p:nvSpPr>
        <p:spPr>
          <a:ln/>
        </p:spPr>
        <p:txBody>
          <a:bodyPr/>
          <a:lstStyle>
            <a:lvl1pPr>
              <a:defRPr/>
            </a:lvl1pPr>
          </a:lstStyle>
          <a:p>
            <a:fld id="{1F0D96DC-6450-8541-A9ED-A98C29D60AD5}" type="slidenum">
              <a:rPr lang="nb-NO" smtClean="0">
                <a:solidFill>
                  <a:srgbClr val="000000"/>
                </a:solidFill>
              </a:rPr>
              <a:pPr/>
              <a:t>‹#›</a:t>
            </a:fld>
            <a:endParaRPr lang="nb-NO">
              <a:solidFill>
                <a:srgbClr val="000000"/>
              </a:solidFill>
            </a:endParaRPr>
          </a:p>
        </p:txBody>
      </p:sp>
      <p:sp>
        <p:nvSpPr>
          <p:cNvPr id="9" name="Rectangle 7"/>
          <p:cNvSpPr>
            <a:spLocks noGrp="1" noChangeArrowheads="1"/>
          </p:cNvSpPr>
          <p:nvPr>
            <p:ph type="ftr" sz="quarter" idx="12"/>
          </p:nvPr>
        </p:nvSpPr>
        <p:spPr>
          <a:ln/>
        </p:spPr>
        <p:txBody>
          <a:bodyPr/>
          <a:lstStyle>
            <a:lvl1pPr>
              <a:defRPr/>
            </a:lvl1pPr>
          </a:lstStyle>
          <a:p>
            <a:r>
              <a:rPr lang="nb-NO">
                <a:solidFill>
                  <a:srgbClr val="FFFFFF"/>
                </a:solidFill>
              </a:rPr>
              <a:t>www.sepu.no</a:t>
            </a:r>
          </a:p>
        </p:txBody>
      </p:sp>
    </p:spTree>
    <p:extLst>
      <p:ext uri="{BB962C8B-B14F-4D97-AF65-F5344CB8AC3E}">
        <p14:creationId xmlns:p14="http://schemas.microsoft.com/office/powerpoint/2010/main" val="22891416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Rectangle 2"/>
          <p:cNvSpPr>
            <a:spLocks noGrp="1" noChangeArrowheads="1"/>
          </p:cNvSpPr>
          <p:nvPr>
            <p:ph type="dt" sz="half" idx="10"/>
          </p:nvPr>
        </p:nvSpPr>
        <p:spPr>
          <a:ln/>
        </p:spPr>
        <p:txBody>
          <a:bodyPr/>
          <a:lstStyle>
            <a:lvl1pPr>
              <a:defRPr/>
            </a:lvl1pPr>
          </a:lstStyle>
          <a:p>
            <a:fld id="{56B631F6-68FE-924F-835B-7A4632C8F32A}" type="datetime1">
              <a:rPr lang="nb-NO" smtClean="0">
                <a:solidFill>
                  <a:srgbClr val="000000"/>
                </a:solidFill>
              </a:rPr>
              <a:pPr/>
              <a:t>13. mar 2017</a:t>
            </a:fld>
            <a:endParaRPr lang="nb-NO">
              <a:solidFill>
                <a:srgbClr val="000000"/>
              </a:solidFill>
            </a:endParaRPr>
          </a:p>
        </p:txBody>
      </p:sp>
      <p:sp>
        <p:nvSpPr>
          <p:cNvPr id="4" name="Rectangle 3"/>
          <p:cNvSpPr>
            <a:spLocks noGrp="1" noChangeArrowheads="1"/>
          </p:cNvSpPr>
          <p:nvPr>
            <p:ph type="sldNum" sz="quarter" idx="11"/>
          </p:nvPr>
        </p:nvSpPr>
        <p:spPr>
          <a:ln/>
        </p:spPr>
        <p:txBody>
          <a:bodyPr/>
          <a:lstStyle>
            <a:lvl1pPr>
              <a:defRPr/>
            </a:lvl1pPr>
          </a:lstStyle>
          <a:p>
            <a:fld id="{1F0D96DC-6450-8541-A9ED-A98C29D60AD5}" type="slidenum">
              <a:rPr lang="nb-NO" smtClean="0">
                <a:solidFill>
                  <a:srgbClr val="000000"/>
                </a:solidFill>
              </a:rPr>
              <a:pPr/>
              <a:t>‹#›</a:t>
            </a:fld>
            <a:endParaRPr lang="nb-NO">
              <a:solidFill>
                <a:srgbClr val="000000"/>
              </a:solidFill>
            </a:endParaRPr>
          </a:p>
        </p:txBody>
      </p:sp>
      <p:sp>
        <p:nvSpPr>
          <p:cNvPr id="5" name="Rectangle 7"/>
          <p:cNvSpPr>
            <a:spLocks noGrp="1" noChangeArrowheads="1"/>
          </p:cNvSpPr>
          <p:nvPr>
            <p:ph type="ftr" sz="quarter" idx="12"/>
          </p:nvPr>
        </p:nvSpPr>
        <p:spPr>
          <a:ln/>
        </p:spPr>
        <p:txBody>
          <a:bodyPr/>
          <a:lstStyle>
            <a:lvl1pPr>
              <a:defRPr/>
            </a:lvl1pPr>
          </a:lstStyle>
          <a:p>
            <a:r>
              <a:rPr lang="nb-NO">
                <a:solidFill>
                  <a:srgbClr val="FFFFFF"/>
                </a:solidFill>
              </a:rPr>
              <a:t>www.sepu.no</a:t>
            </a:r>
          </a:p>
        </p:txBody>
      </p:sp>
    </p:spTree>
    <p:extLst>
      <p:ext uri="{BB962C8B-B14F-4D97-AF65-F5344CB8AC3E}">
        <p14:creationId xmlns:p14="http://schemas.microsoft.com/office/powerpoint/2010/main" val="25887888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fld id="{BE3F6D71-B617-6149-9D86-3306E11B47E3}" type="datetime1">
              <a:rPr lang="nb-NO" smtClean="0">
                <a:solidFill>
                  <a:srgbClr val="000000"/>
                </a:solidFill>
              </a:rPr>
              <a:pPr/>
              <a:t>13. mar 2017</a:t>
            </a:fld>
            <a:endParaRPr lang="nb-NO">
              <a:solidFill>
                <a:srgbClr val="000000"/>
              </a:solidFill>
            </a:endParaRPr>
          </a:p>
        </p:txBody>
      </p:sp>
      <p:sp>
        <p:nvSpPr>
          <p:cNvPr id="3" name="Rectangle 3"/>
          <p:cNvSpPr>
            <a:spLocks noGrp="1" noChangeArrowheads="1"/>
          </p:cNvSpPr>
          <p:nvPr>
            <p:ph type="sldNum" sz="quarter" idx="11"/>
          </p:nvPr>
        </p:nvSpPr>
        <p:spPr>
          <a:ln/>
        </p:spPr>
        <p:txBody>
          <a:bodyPr/>
          <a:lstStyle>
            <a:lvl1pPr>
              <a:defRPr/>
            </a:lvl1pPr>
          </a:lstStyle>
          <a:p>
            <a:fld id="{1F0D96DC-6450-8541-A9ED-A98C29D60AD5}" type="slidenum">
              <a:rPr lang="nb-NO" smtClean="0">
                <a:solidFill>
                  <a:srgbClr val="000000"/>
                </a:solidFill>
              </a:rPr>
              <a:pPr/>
              <a:t>‹#›</a:t>
            </a:fld>
            <a:endParaRPr lang="nb-NO">
              <a:solidFill>
                <a:srgbClr val="000000"/>
              </a:solidFill>
            </a:endParaRPr>
          </a:p>
        </p:txBody>
      </p:sp>
      <p:sp>
        <p:nvSpPr>
          <p:cNvPr id="4" name="Rectangle 7"/>
          <p:cNvSpPr>
            <a:spLocks noGrp="1" noChangeArrowheads="1"/>
          </p:cNvSpPr>
          <p:nvPr>
            <p:ph type="ftr" sz="quarter" idx="12"/>
          </p:nvPr>
        </p:nvSpPr>
        <p:spPr>
          <a:ln/>
        </p:spPr>
        <p:txBody>
          <a:bodyPr/>
          <a:lstStyle>
            <a:lvl1pPr>
              <a:defRPr/>
            </a:lvl1pPr>
          </a:lstStyle>
          <a:p>
            <a:r>
              <a:rPr lang="nb-NO">
                <a:solidFill>
                  <a:srgbClr val="FFFFFF"/>
                </a:solidFill>
              </a:rPr>
              <a:t>www.sepu.no</a:t>
            </a:r>
          </a:p>
        </p:txBody>
      </p:sp>
    </p:spTree>
    <p:extLst>
      <p:ext uri="{BB962C8B-B14F-4D97-AF65-F5344CB8AC3E}">
        <p14:creationId xmlns:p14="http://schemas.microsoft.com/office/powerpoint/2010/main" val="21325230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273050"/>
            <a:ext cx="3008313" cy="1162050"/>
          </a:xfrm>
        </p:spPr>
        <p:txBody>
          <a:bodyPr anchor="b"/>
          <a:lstStyle>
            <a:lvl1pPr algn="l">
              <a:defRPr sz="2000" b="1"/>
            </a:lvl1pPr>
          </a:lstStyle>
          <a:p>
            <a:r>
              <a:rPr lang="nb-NO"/>
              <a:t>Klikk for å redigere tittelstil</a:t>
            </a:r>
          </a:p>
        </p:txBody>
      </p:sp>
      <p:sp>
        <p:nvSpPr>
          <p:cNvPr id="3" name="Plassholder for inn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5" name="Rectangle 2"/>
          <p:cNvSpPr>
            <a:spLocks noGrp="1" noChangeArrowheads="1"/>
          </p:cNvSpPr>
          <p:nvPr>
            <p:ph type="dt" sz="half" idx="10"/>
          </p:nvPr>
        </p:nvSpPr>
        <p:spPr>
          <a:ln/>
        </p:spPr>
        <p:txBody>
          <a:bodyPr/>
          <a:lstStyle>
            <a:lvl1pPr>
              <a:defRPr/>
            </a:lvl1pPr>
          </a:lstStyle>
          <a:p>
            <a:fld id="{CFA85409-403F-D04E-A5EE-0A34EEC09679}" type="datetime1">
              <a:rPr lang="nb-NO" smtClean="0">
                <a:solidFill>
                  <a:srgbClr val="000000"/>
                </a:solidFill>
              </a:rPr>
              <a:pPr/>
              <a:t>13. mar 2017</a:t>
            </a:fld>
            <a:endParaRPr lang="nb-NO">
              <a:solidFill>
                <a:srgbClr val="000000"/>
              </a:solidFill>
            </a:endParaRPr>
          </a:p>
        </p:txBody>
      </p:sp>
      <p:sp>
        <p:nvSpPr>
          <p:cNvPr id="6" name="Rectangle 3"/>
          <p:cNvSpPr>
            <a:spLocks noGrp="1" noChangeArrowheads="1"/>
          </p:cNvSpPr>
          <p:nvPr>
            <p:ph type="sldNum" sz="quarter" idx="11"/>
          </p:nvPr>
        </p:nvSpPr>
        <p:spPr>
          <a:ln/>
        </p:spPr>
        <p:txBody>
          <a:bodyPr/>
          <a:lstStyle>
            <a:lvl1pPr>
              <a:defRPr/>
            </a:lvl1pPr>
          </a:lstStyle>
          <a:p>
            <a:fld id="{1F0D96DC-6450-8541-A9ED-A98C29D60AD5}" type="slidenum">
              <a:rPr lang="nb-NO" smtClean="0">
                <a:solidFill>
                  <a:srgbClr val="000000"/>
                </a:solidFill>
              </a:rPr>
              <a:pPr/>
              <a:t>‹#›</a:t>
            </a:fld>
            <a:endParaRPr lang="nb-NO">
              <a:solidFill>
                <a:srgbClr val="000000"/>
              </a:solidFill>
            </a:endParaRPr>
          </a:p>
        </p:txBody>
      </p:sp>
      <p:sp>
        <p:nvSpPr>
          <p:cNvPr id="7" name="Rectangle 7"/>
          <p:cNvSpPr>
            <a:spLocks noGrp="1" noChangeArrowheads="1"/>
          </p:cNvSpPr>
          <p:nvPr>
            <p:ph type="ftr" sz="quarter" idx="12"/>
          </p:nvPr>
        </p:nvSpPr>
        <p:spPr>
          <a:ln/>
        </p:spPr>
        <p:txBody>
          <a:bodyPr/>
          <a:lstStyle>
            <a:lvl1pPr>
              <a:defRPr/>
            </a:lvl1pPr>
          </a:lstStyle>
          <a:p>
            <a:r>
              <a:rPr lang="nb-NO">
                <a:solidFill>
                  <a:srgbClr val="FFFFFF"/>
                </a:solidFill>
              </a:rPr>
              <a:t>www.sepu.no</a:t>
            </a:r>
          </a:p>
        </p:txBody>
      </p:sp>
    </p:spTree>
    <p:extLst>
      <p:ext uri="{BB962C8B-B14F-4D97-AF65-F5344CB8AC3E}">
        <p14:creationId xmlns:p14="http://schemas.microsoft.com/office/powerpoint/2010/main" val="13212727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4800600"/>
            <a:ext cx="5486400" cy="566738"/>
          </a:xfrm>
        </p:spPr>
        <p:txBody>
          <a:bodyPr anchor="b"/>
          <a:lstStyle>
            <a:lvl1pPr algn="l">
              <a:defRPr sz="2000" b="1"/>
            </a:lvl1pPr>
          </a:lstStyle>
          <a:p>
            <a:r>
              <a:rPr lang="nb-NO"/>
              <a:t>Klikk for å redigere tittelstil</a:t>
            </a:r>
          </a:p>
        </p:txBody>
      </p:sp>
      <p:sp>
        <p:nvSpPr>
          <p:cNvPr id="3" name="Plassholder for bil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nb-NO" noProof="0"/>
              <a:t>Dra bildet til plassholderen eller klikk ikonet for å legge til</a:t>
            </a:r>
          </a:p>
        </p:txBody>
      </p:sp>
      <p:sp>
        <p:nvSpPr>
          <p:cNvPr id="4" name="Plassholder f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5" name="Rectangle 2"/>
          <p:cNvSpPr>
            <a:spLocks noGrp="1" noChangeArrowheads="1"/>
          </p:cNvSpPr>
          <p:nvPr>
            <p:ph type="dt" sz="half" idx="10"/>
          </p:nvPr>
        </p:nvSpPr>
        <p:spPr>
          <a:ln/>
        </p:spPr>
        <p:txBody>
          <a:bodyPr/>
          <a:lstStyle>
            <a:lvl1pPr>
              <a:defRPr/>
            </a:lvl1pPr>
          </a:lstStyle>
          <a:p>
            <a:fld id="{9FCA23EB-4FE2-2449-9C1C-8CA1A7CC5611}" type="datetime1">
              <a:rPr lang="nb-NO" smtClean="0">
                <a:solidFill>
                  <a:srgbClr val="000000"/>
                </a:solidFill>
              </a:rPr>
              <a:pPr/>
              <a:t>13. mar 2017</a:t>
            </a:fld>
            <a:endParaRPr lang="nb-NO">
              <a:solidFill>
                <a:srgbClr val="000000"/>
              </a:solidFill>
            </a:endParaRPr>
          </a:p>
        </p:txBody>
      </p:sp>
      <p:sp>
        <p:nvSpPr>
          <p:cNvPr id="6" name="Rectangle 3"/>
          <p:cNvSpPr>
            <a:spLocks noGrp="1" noChangeArrowheads="1"/>
          </p:cNvSpPr>
          <p:nvPr>
            <p:ph type="sldNum" sz="quarter" idx="11"/>
          </p:nvPr>
        </p:nvSpPr>
        <p:spPr>
          <a:ln/>
        </p:spPr>
        <p:txBody>
          <a:bodyPr/>
          <a:lstStyle>
            <a:lvl1pPr>
              <a:defRPr/>
            </a:lvl1pPr>
          </a:lstStyle>
          <a:p>
            <a:fld id="{1F0D96DC-6450-8541-A9ED-A98C29D60AD5}" type="slidenum">
              <a:rPr lang="nb-NO" smtClean="0">
                <a:solidFill>
                  <a:srgbClr val="000000"/>
                </a:solidFill>
              </a:rPr>
              <a:pPr/>
              <a:t>‹#›</a:t>
            </a:fld>
            <a:endParaRPr lang="nb-NO">
              <a:solidFill>
                <a:srgbClr val="000000"/>
              </a:solidFill>
            </a:endParaRPr>
          </a:p>
        </p:txBody>
      </p:sp>
      <p:sp>
        <p:nvSpPr>
          <p:cNvPr id="7" name="Rectangle 7"/>
          <p:cNvSpPr>
            <a:spLocks noGrp="1" noChangeArrowheads="1"/>
          </p:cNvSpPr>
          <p:nvPr>
            <p:ph type="ftr" sz="quarter" idx="12"/>
          </p:nvPr>
        </p:nvSpPr>
        <p:spPr>
          <a:ln/>
        </p:spPr>
        <p:txBody>
          <a:bodyPr/>
          <a:lstStyle>
            <a:lvl1pPr>
              <a:defRPr/>
            </a:lvl1pPr>
          </a:lstStyle>
          <a:p>
            <a:r>
              <a:rPr lang="nb-NO">
                <a:solidFill>
                  <a:srgbClr val="FFFFFF"/>
                </a:solidFill>
              </a:rPr>
              <a:t>www.sepu.no</a:t>
            </a:r>
          </a:p>
        </p:txBody>
      </p:sp>
    </p:spTree>
    <p:extLst>
      <p:ext uri="{BB962C8B-B14F-4D97-AF65-F5344CB8AC3E}">
        <p14:creationId xmlns:p14="http://schemas.microsoft.com/office/powerpoint/2010/main" val="2976580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loddrett tekst 2"/>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Rectangle 2"/>
          <p:cNvSpPr>
            <a:spLocks noGrp="1" noChangeArrowheads="1"/>
          </p:cNvSpPr>
          <p:nvPr>
            <p:ph type="dt" sz="half" idx="10"/>
          </p:nvPr>
        </p:nvSpPr>
        <p:spPr>
          <a:ln/>
        </p:spPr>
        <p:txBody>
          <a:bodyPr/>
          <a:lstStyle>
            <a:lvl1pPr>
              <a:defRPr/>
            </a:lvl1pPr>
          </a:lstStyle>
          <a:p>
            <a:fld id="{148DBDAB-5636-5745-8BE6-A5F03F1A0E2A}" type="datetime1">
              <a:rPr lang="nb-NO" smtClean="0">
                <a:solidFill>
                  <a:srgbClr val="000000"/>
                </a:solidFill>
              </a:rPr>
              <a:pPr/>
              <a:t>13. mar 2017</a:t>
            </a:fld>
            <a:endParaRPr lang="nb-NO">
              <a:solidFill>
                <a:srgbClr val="000000"/>
              </a:solidFill>
            </a:endParaRPr>
          </a:p>
        </p:txBody>
      </p:sp>
      <p:sp>
        <p:nvSpPr>
          <p:cNvPr id="5" name="Rectangle 3"/>
          <p:cNvSpPr>
            <a:spLocks noGrp="1" noChangeArrowheads="1"/>
          </p:cNvSpPr>
          <p:nvPr>
            <p:ph type="sldNum" sz="quarter" idx="11"/>
          </p:nvPr>
        </p:nvSpPr>
        <p:spPr>
          <a:ln/>
        </p:spPr>
        <p:txBody>
          <a:bodyPr/>
          <a:lstStyle>
            <a:lvl1pPr>
              <a:defRPr/>
            </a:lvl1pPr>
          </a:lstStyle>
          <a:p>
            <a:fld id="{1F0D96DC-6450-8541-A9ED-A98C29D60AD5}" type="slidenum">
              <a:rPr lang="nb-NO" smtClean="0">
                <a:solidFill>
                  <a:srgbClr val="000000"/>
                </a:solidFill>
              </a:rPr>
              <a:pPr/>
              <a:t>‹#›</a:t>
            </a:fld>
            <a:endParaRPr lang="nb-NO">
              <a:solidFill>
                <a:srgbClr val="000000"/>
              </a:solidFill>
            </a:endParaRPr>
          </a:p>
        </p:txBody>
      </p:sp>
      <p:sp>
        <p:nvSpPr>
          <p:cNvPr id="6" name="Rectangle 7"/>
          <p:cNvSpPr>
            <a:spLocks noGrp="1" noChangeArrowheads="1"/>
          </p:cNvSpPr>
          <p:nvPr>
            <p:ph type="ftr" sz="quarter" idx="12"/>
          </p:nvPr>
        </p:nvSpPr>
        <p:spPr>
          <a:ln/>
        </p:spPr>
        <p:txBody>
          <a:bodyPr/>
          <a:lstStyle>
            <a:lvl1pPr>
              <a:defRPr/>
            </a:lvl1pPr>
          </a:lstStyle>
          <a:p>
            <a:r>
              <a:rPr lang="nb-NO">
                <a:solidFill>
                  <a:srgbClr val="FFFFFF"/>
                </a:solidFill>
              </a:rPr>
              <a:t>www.sepu.no</a:t>
            </a:r>
          </a:p>
        </p:txBody>
      </p:sp>
    </p:spTree>
    <p:extLst>
      <p:ext uri="{BB962C8B-B14F-4D97-AF65-F5344CB8AC3E}">
        <p14:creationId xmlns:p14="http://schemas.microsoft.com/office/powerpoint/2010/main" val="24993443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530975" y="358775"/>
            <a:ext cx="2057400" cy="5668963"/>
          </a:xfrm>
        </p:spPr>
        <p:txBody>
          <a:bodyPr vert="eaVert"/>
          <a:lstStyle/>
          <a:p>
            <a:r>
              <a:rPr lang="nb-NO"/>
              <a:t>Klikk for å redigere tittelstil</a:t>
            </a:r>
          </a:p>
        </p:txBody>
      </p:sp>
      <p:sp>
        <p:nvSpPr>
          <p:cNvPr id="3" name="Plassholder for loddrett tekst 2"/>
          <p:cNvSpPr>
            <a:spLocks noGrp="1"/>
          </p:cNvSpPr>
          <p:nvPr>
            <p:ph type="body" orient="vert" idx="1"/>
          </p:nvPr>
        </p:nvSpPr>
        <p:spPr>
          <a:xfrm>
            <a:off x="358775" y="358775"/>
            <a:ext cx="6019800" cy="5668963"/>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Rectangle 2"/>
          <p:cNvSpPr>
            <a:spLocks noGrp="1" noChangeArrowheads="1"/>
          </p:cNvSpPr>
          <p:nvPr>
            <p:ph type="dt" sz="half" idx="10"/>
          </p:nvPr>
        </p:nvSpPr>
        <p:spPr>
          <a:ln/>
        </p:spPr>
        <p:txBody>
          <a:bodyPr/>
          <a:lstStyle>
            <a:lvl1pPr>
              <a:defRPr/>
            </a:lvl1pPr>
          </a:lstStyle>
          <a:p>
            <a:fld id="{3B924A23-D8A4-3545-857D-9BC825A8B467}" type="datetime1">
              <a:rPr lang="nb-NO" smtClean="0">
                <a:solidFill>
                  <a:srgbClr val="000000"/>
                </a:solidFill>
              </a:rPr>
              <a:pPr/>
              <a:t>13. mar 2017</a:t>
            </a:fld>
            <a:endParaRPr lang="nb-NO">
              <a:solidFill>
                <a:srgbClr val="000000"/>
              </a:solidFill>
            </a:endParaRPr>
          </a:p>
        </p:txBody>
      </p:sp>
      <p:sp>
        <p:nvSpPr>
          <p:cNvPr id="5" name="Rectangle 3"/>
          <p:cNvSpPr>
            <a:spLocks noGrp="1" noChangeArrowheads="1"/>
          </p:cNvSpPr>
          <p:nvPr>
            <p:ph type="sldNum" sz="quarter" idx="11"/>
          </p:nvPr>
        </p:nvSpPr>
        <p:spPr>
          <a:ln/>
        </p:spPr>
        <p:txBody>
          <a:bodyPr/>
          <a:lstStyle>
            <a:lvl1pPr>
              <a:defRPr/>
            </a:lvl1pPr>
          </a:lstStyle>
          <a:p>
            <a:fld id="{1F0D96DC-6450-8541-A9ED-A98C29D60AD5}" type="slidenum">
              <a:rPr lang="nb-NO" smtClean="0">
                <a:solidFill>
                  <a:srgbClr val="000000"/>
                </a:solidFill>
              </a:rPr>
              <a:pPr/>
              <a:t>‹#›</a:t>
            </a:fld>
            <a:endParaRPr lang="nb-NO">
              <a:solidFill>
                <a:srgbClr val="000000"/>
              </a:solidFill>
            </a:endParaRPr>
          </a:p>
        </p:txBody>
      </p:sp>
      <p:sp>
        <p:nvSpPr>
          <p:cNvPr id="6" name="Rectangle 7"/>
          <p:cNvSpPr>
            <a:spLocks noGrp="1" noChangeArrowheads="1"/>
          </p:cNvSpPr>
          <p:nvPr>
            <p:ph type="ftr" sz="quarter" idx="12"/>
          </p:nvPr>
        </p:nvSpPr>
        <p:spPr>
          <a:ln/>
        </p:spPr>
        <p:txBody>
          <a:bodyPr/>
          <a:lstStyle>
            <a:lvl1pPr>
              <a:defRPr/>
            </a:lvl1pPr>
          </a:lstStyle>
          <a:p>
            <a:r>
              <a:rPr lang="nb-NO">
                <a:solidFill>
                  <a:srgbClr val="FFFFFF"/>
                </a:solidFill>
              </a:rPr>
              <a:t>www.sepu.no</a:t>
            </a:r>
          </a:p>
        </p:txBody>
      </p:sp>
    </p:spTree>
    <p:extLst>
      <p:ext uri="{BB962C8B-B14F-4D97-AF65-F5344CB8AC3E}">
        <p14:creationId xmlns:p14="http://schemas.microsoft.com/office/powerpoint/2010/main" val="39233129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a:p>
        </p:txBody>
      </p:sp>
      <p:sp>
        <p:nvSpPr>
          <p:cNvPr id="3" name="Content Placeholder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Date Placeholder 3"/>
          <p:cNvSpPr>
            <a:spLocks noGrp="1"/>
          </p:cNvSpPr>
          <p:nvPr>
            <p:ph type="dt" sz="half" idx="10"/>
          </p:nvPr>
        </p:nvSpPr>
        <p:spPr/>
        <p:txBody>
          <a:bodyPr/>
          <a:lstStyle/>
          <a:p>
            <a:fld id="{973E34AD-7A3C-034C-8A0B-669EC73B52C1}" type="datetime1">
              <a:rPr lang="en-US" smtClean="0"/>
              <a:t>3/13/2017</a:t>
            </a:fld>
            <a:endParaRPr lang="nb-NO"/>
          </a:p>
        </p:txBody>
      </p:sp>
      <p:sp>
        <p:nvSpPr>
          <p:cNvPr id="6" name="Slide Number Placeholder 5"/>
          <p:cNvSpPr>
            <a:spLocks noGrp="1"/>
          </p:cNvSpPr>
          <p:nvPr>
            <p:ph type="sldNum" sz="quarter" idx="12"/>
          </p:nvPr>
        </p:nvSpPr>
        <p:spPr/>
        <p:txBody>
          <a:bodyPr/>
          <a:lstStyle/>
          <a:p>
            <a:fld id="{22FE405C-EF35-4BD7-A3F6-6F8923A08905}" type="slidenum">
              <a:rPr lang="nb-NO" smtClean="0"/>
              <a:pPr/>
              <a:t>‹#›</a:t>
            </a:fld>
            <a:endParaRPr lang="nb-NO"/>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1_Tittel og innhold">
    <p:spTree>
      <p:nvGrpSpPr>
        <p:cNvPr id="1" name=""/>
        <p:cNvGrpSpPr/>
        <p:nvPr/>
      </p:nvGrpSpPr>
      <p:grpSpPr>
        <a:xfrm>
          <a:off x="0" y="0"/>
          <a:ext cx="0" cy="0"/>
          <a:chOff x="0" y="0"/>
          <a:chExt cx="0" cy="0"/>
        </a:xfrm>
      </p:grpSpPr>
      <p:pic>
        <p:nvPicPr>
          <p:cNvPr id="4" name="Bild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Plassholder for innhold 2"/>
          <p:cNvSpPr>
            <a:spLocks noGrp="1"/>
          </p:cNvSpPr>
          <p:nvPr>
            <p:ph idx="1"/>
          </p:nvPr>
        </p:nvSpPr>
        <p:spPr>
          <a:xfrm>
            <a:off x="1331913" y="1600201"/>
            <a:ext cx="7416800" cy="4349749"/>
          </a:xfrm>
        </p:spPr>
        <p:txBody>
          <a:bodyPr>
            <a:normAutofit/>
          </a:bodyPr>
          <a:lstStyle>
            <a:lvl1pPr marL="285750" indent="-285750">
              <a:buFont typeface="Arial" pitchFamily="34" charset="0"/>
              <a:buChar char="•"/>
              <a:defRPr sz="3200">
                <a:solidFill>
                  <a:srgbClr val="333333"/>
                </a:solidFill>
                <a:latin typeface="+mn-lt"/>
                <a:ea typeface="Verdana" pitchFamily="34" charset="0"/>
                <a:cs typeface="Verdana" pitchFamily="34" charset="0"/>
              </a:defRPr>
            </a:lvl1pPr>
            <a:lvl2pPr marL="800100" indent="-342900">
              <a:buFont typeface="Arial" pitchFamily="34" charset="0"/>
              <a:buChar char="•"/>
              <a:defRPr sz="2800">
                <a:latin typeface="+mn-lt"/>
                <a:ea typeface="Verdana" pitchFamily="34" charset="0"/>
                <a:cs typeface="Verdana" pitchFamily="34" charset="0"/>
              </a:defRPr>
            </a:lvl2pPr>
            <a:lvl3pPr marL="1200150" indent="-285750">
              <a:buFont typeface="Arial" pitchFamily="34" charset="0"/>
              <a:buChar char="•"/>
              <a:defRPr sz="2400">
                <a:latin typeface="+mn-lt"/>
                <a:ea typeface="Verdana" pitchFamily="34" charset="0"/>
                <a:cs typeface="Verdana" pitchFamily="34" charset="0"/>
              </a:defRPr>
            </a:lvl3pPr>
            <a:lvl4pPr>
              <a:defRPr sz="2000">
                <a:latin typeface="Verdana" pitchFamily="34" charset="0"/>
                <a:ea typeface="Verdana" pitchFamily="34" charset="0"/>
                <a:cs typeface="Verdana" pitchFamily="34" charset="0"/>
              </a:defRPr>
            </a:lvl4pPr>
            <a:lvl5pPr>
              <a:defRPr sz="2000">
                <a:latin typeface="Verdana" pitchFamily="34" charset="0"/>
                <a:ea typeface="Verdana" pitchFamily="34" charset="0"/>
                <a:cs typeface="Verdana" pitchFamily="34" charset="0"/>
              </a:defRPr>
            </a:lvl5pPr>
          </a:lstStyle>
          <a:p>
            <a:pPr lvl="0"/>
            <a:r>
              <a:rPr lang="nb-NO"/>
              <a:t>Klikk for å redigere tekststiler i malen</a:t>
            </a:r>
          </a:p>
          <a:p>
            <a:pPr lvl="1"/>
            <a:r>
              <a:rPr lang="nb-NO"/>
              <a:t>Andre nivå</a:t>
            </a:r>
          </a:p>
          <a:p>
            <a:pPr lvl="2"/>
            <a:r>
              <a:rPr lang="nb-NO"/>
              <a:t>Tredje nivå</a:t>
            </a:r>
          </a:p>
          <a:p>
            <a:pPr lvl="3"/>
            <a:r>
              <a:rPr lang="nb-NO"/>
              <a:t>Fjerde nivå</a:t>
            </a:r>
          </a:p>
        </p:txBody>
      </p:sp>
      <p:sp>
        <p:nvSpPr>
          <p:cNvPr id="8" name="Tittel 1"/>
          <p:cNvSpPr>
            <a:spLocks noGrp="1"/>
          </p:cNvSpPr>
          <p:nvPr>
            <p:ph type="title"/>
          </p:nvPr>
        </p:nvSpPr>
        <p:spPr>
          <a:xfrm>
            <a:off x="1331913" y="274638"/>
            <a:ext cx="7416800" cy="1143000"/>
          </a:xfrm>
        </p:spPr>
        <p:txBody>
          <a:bodyPr>
            <a:normAutofit/>
          </a:bodyPr>
          <a:lstStyle>
            <a:lvl1pPr algn="l">
              <a:defRPr sz="4400">
                <a:solidFill>
                  <a:srgbClr val="333333"/>
                </a:solidFill>
                <a:latin typeface="+mj-lt"/>
                <a:ea typeface="Verdana" pitchFamily="34" charset="0"/>
                <a:cs typeface="Verdana" pitchFamily="34" charset="0"/>
              </a:defRPr>
            </a:lvl1pPr>
          </a:lstStyle>
          <a:p>
            <a:r>
              <a:rPr lang="nb-NO"/>
              <a:t>Klikk for å redigere tittelstil</a:t>
            </a:r>
            <a:endParaRPr lang="nb-NO" dirty="0"/>
          </a:p>
        </p:txBody>
      </p:sp>
      <p:sp>
        <p:nvSpPr>
          <p:cNvPr id="5" name="Plassholder for lysbildenummer 5"/>
          <p:cNvSpPr>
            <a:spLocks noGrp="1"/>
          </p:cNvSpPr>
          <p:nvPr>
            <p:ph type="sldNum" sz="quarter" idx="10"/>
          </p:nvPr>
        </p:nvSpPr>
        <p:spPr>
          <a:xfrm>
            <a:off x="8378825" y="6519863"/>
            <a:ext cx="514350" cy="222250"/>
          </a:xfrm>
        </p:spPr>
        <p:txBody>
          <a:bodyPr/>
          <a:lstStyle>
            <a:lvl1pPr>
              <a:defRPr sz="700">
                <a:latin typeface="Verdana" charset="0"/>
                <a:cs typeface="Verdana" charset="0"/>
              </a:defRPr>
            </a:lvl1pPr>
          </a:lstStyle>
          <a:p>
            <a:pPr>
              <a:defRPr/>
            </a:pPr>
            <a:fld id="{BC6A91FD-DDEF-2E49-9B36-4671E93D47CB}" type="slidenum">
              <a:rPr lang="nb-NO">
                <a:solidFill>
                  <a:srgbClr val="000000"/>
                </a:solidFill>
              </a:rPr>
              <a:pPr>
                <a:defRPr/>
              </a:pPr>
              <a:t>‹#›</a:t>
            </a:fld>
            <a:endParaRPr lang="nb-NO">
              <a:solidFill>
                <a:srgbClr val="000000"/>
              </a:solidFill>
            </a:endParaRPr>
          </a:p>
        </p:txBody>
      </p:sp>
    </p:spTree>
    <p:extLst>
      <p:ext uri="{BB962C8B-B14F-4D97-AF65-F5344CB8AC3E}">
        <p14:creationId xmlns:p14="http://schemas.microsoft.com/office/powerpoint/2010/main" val="14359564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a:p>
        </p:txBody>
      </p:sp>
      <p:sp>
        <p:nvSpPr>
          <p:cNvPr id="3" name="Content Placeholder 2"/>
          <p:cNvSpPr>
            <a:spLocks noGrp="1"/>
          </p:cNvSpPr>
          <p:nvPr>
            <p:ph sz="half" idx="1"/>
          </p:nvPr>
        </p:nvSpPr>
        <p:spPr>
          <a:xfrm>
            <a:off x="457200" y="2160000"/>
            <a:ext cx="4038600" cy="3960000"/>
          </a:xfrm>
        </p:spPr>
        <p:txBody>
          <a:bodyPr/>
          <a:lstStyle>
            <a:lvl1pPr>
              <a:defRPr sz="24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Content Placeholder 3"/>
          <p:cNvSpPr>
            <a:spLocks noGrp="1"/>
          </p:cNvSpPr>
          <p:nvPr>
            <p:ph sz="half" idx="2"/>
          </p:nvPr>
        </p:nvSpPr>
        <p:spPr>
          <a:xfrm>
            <a:off x="4648200" y="2159999"/>
            <a:ext cx="4038600" cy="3960000"/>
          </a:xfrm>
        </p:spPr>
        <p:txBody>
          <a:bodyPr/>
          <a:lstStyle>
            <a:lvl1pPr>
              <a:defRPr sz="24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5" name="Date Placeholder 4"/>
          <p:cNvSpPr>
            <a:spLocks noGrp="1"/>
          </p:cNvSpPr>
          <p:nvPr>
            <p:ph type="dt" sz="half" idx="10"/>
          </p:nvPr>
        </p:nvSpPr>
        <p:spPr/>
        <p:txBody>
          <a:bodyPr/>
          <a:lstStyle/>
          <a:p>
            <a:fld id="{BDFD2536-7EE1-B147-AE98-0F3CDC6E33CD}" type="datetime1">
              <a:rPr lang="en-US" smtClean="0"/>
              <a:t>3/13/2017</a:t>
            </a:fld>
            <a:endParaRPr lang="nb-NO"/>
          </a:p>
        </p:txBody>
      </p:sp>
      <p:sp>
        <p:nvSpPr>
          <p:cNvPr id="7" name="Slide Number Placeholder 6"/>
          <p:cNvSpPr>
            <a:spLocks noGrp="1"/>
          </p:cNvSpPr>
          <p:nvPr>
            <p:ph type="sldNum" sz="quarter" idx="12"/>
          </p:nvPr>
        </p:nvSpPr>
        <p:spPr/>
        <p:txBody>
          <a:bodyPr/>
          <a:lstStyle/>
          <a:p>
            <a:fld id="{22FE405C-EF35-4BD7-A3F6-6F8923A08905}" type="slidenum">
              <a:rPr lang="nb-NO" smtClean="0"/>
              <a:pPr/>
              <a:t>‹#›</a:t>
            </a:fld>
            <a:endParaRPr lang="nb-NO"/>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b-NO"/>
              <a:t>Klikk for å redigere tittelstil</a:t>
            </a:r>
            <a:endParaRPr lang="en-US"/>
          </a:p>
        </p:txBody>
      </p:sp>
      <p:sp>
        <p:nvSpPr>
          <p:cNvPr id="3" name="Text Placeholder 2"/>
          <p:cNvSpPr>
            <a:spLocks noGrp="1"/>
          </p:cNvSpPr>
          <p:nvPr>
            <p:ph type="body" idx="1"/>
          </p:nvPr>
        </p:nvSpPr>
        <p:spPr>
          <a:xfrm>
            <a:off x="457200" y="2160000"/>
            <a:ext cx="4040188" cy="5333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Content Placeholder 3"/>
          <p:cNvSpPr>
            <a:spLocks noGrp="1"/>
          </p:cNvSpPr>
          <p:nvPr>
            <p:ph sz="half" idx="2"/>
          </p:nvPr>
        </p:nvSpPr>
        <p:spPr>
          <a:xfrm>
            <a:off x="457200" y="2743200"/>
            <a:ext cx="4040188" cy="33829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5" name="Text Placeholder 4"/>
          <p:cNvSpPr>
            <a:spLocks noGrp="1"/>
          </p:cNvSpPr>
          <p:nvPr>
            <p:ph type="body" sz="quarter" idx="3"/>
          </p:nvPr>
        </p:nvSpPr>
        <p:spPr>
          <a:xfrm>
            <a:off x="4645025" y="2160000"/>
            <a:ext cx="4041775" cy="5333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Content Placeholder 5"/>
          <p:cNvSpPr>
            <a:spLocks noGrp="1"/>
          </p:cNvSpPr>
          <p:nvPr>
            <p:ph sz="quarter" idx="4"/>
          </p:nvPr>
        </p:nvSpPr>
        <p:spPr>
          <a:xfrm>
            <a:off x="4645025" y="2743199"/>
            <a:ext cx="4041775" cy="33829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7" name="Date Placeholder 6"/>
          <p:cNvSpPr>
            <a:spLocks noGrp="1"/>
          </p:cNvSpPr>
          <p:nvPr>
            <p:ph type="dt" sz="half" idx="10"/>
          </p:nvPr>
        </p:nvSpPr>
        <p:spPr/>
        <p:txBody>
          <a:bodyPr/>
          <a:lstStyle/>
          <a:p>
            <a:fld id="{22DADE56-31B4-8345-9C63-5D4045F4C136}" type="datetime1">
              <a:rPr lang="en-US" smtClean="0"/>
              <a:t>3/13/2017</a:t>
            </a:fld>
            <a:endParaRPr lang="nb-NO"/>
          </a:p>
        </p:txBody>
      </p:sp>
      <p:sp>
        <p:nvSpPr>
          <p:cNvPr id="9" name="Slide Number Placeholder 8"/>
          <p:cNvSpPr>
            <a:spLocks noGrp="1"/>
          </p:cNvSpPr>
          <p:nvPr>
            <p:ph type="sldNum" sz="quarter" idx="12"/>
          </p:nvPr>
        </p:nvSpPr>
        <p:spPr/>
        <p:txBody>
          <a:bodyPr/>
          <a:lstStyle/>
          <a:p>
            <a:fld id="{22FE405C-EF35-4BD7-A3F6-6F8923A08905}" type="slidenum">
              <a:rPr lang="nb-NO" smtClean="0"/>
              <a:pPr/>
              <a:t>‹#›</a:t>
            </a:fld>
            <a:endParaRPr lang="nb-NO"/>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a:p>
        </p:txBody>
      </p:sp>
      <p:sp>
        <p:nvSpPr>
          <p:cNvPr id="3" name="Date Placeholder 2"/>
          <p:cNvSpPr>
            <a:spLocks noGrp="1"/>
          </p:cNvSpPr>
          <p:nvPr>
            <p:ph type="dt" sz="half" idx="10"/>
          </p:nvPr>
        </p:nvSpPr>
        <p:spPr/>
        <p:txBody>
          <a:bodyPr/>
          <a:lstStyle/>
          <a:p>
            <a:fld id="{A227CC61-B39E-7540-B945-384580A42DBE}" type="datetime1">
              <a:rPr lang="en-US" smtClean="0"/>
              <a:t>3/13/2017</a:t>
            </a:fld>
            <a:endParaRPr lang="nb-NO"/>
          </a:p>
        </p:txBody>
      </p:sp>
      <p:sp>
        <p:nvSpPr>
          <p:cNvPr id="5" name="Slide Number Placeholder 4"/>
          <p:cNvSpPr>
            <a:spLocks noGrp="1"/>
          </p:cNvSpPr>
          <p:nvPr>
            <p:ph type="sldNum" sz="quarter" idx="12"/>
          </p:nvPr>
        </p:nvSpPr>
        <p:spPr/>
        <p:txBody>
          <a:bodyPr/>
          <a:lstStyle/>
          <a:p>
            <a:fld id="{22FE405C-EF35-4BD7-A3F6-6F8923A08905}" type="slidenum">
              <a:rPr lang="nb-NO" smtClean="0"/>
              <a:pPr/>
              <a:t>‹#›</a:t>
            </a:fld>
            <a:endParaRPr lang="nb-NO"/>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3CE1A1-E2F3-AC49-A24E-5B797F5D50C6}" type="datetime1">
              <a:rPr lang="en-US" smtClean="0"/>
              <a:t>3/13/2017</a:t>
            </a:fld>
            <a:endParaRPr lang="nb-NO"/>
          </a:p>
        </p:txBody>
      </p:sp>
      <p:sp>
        <p:nvSpPr>
          <p:cNvPr id="4" name="Slide Number Placeholder 3"/>
          <p:cNvSpPr>
            <a:spLocks noGrp="1"/>
          </p:cNvSpPr>
          <p:nvPr>
            <p:ph type="sldNum" sz="quarter" idx="12"/>
          </p:nvPr>
        </p:nvSpPr>
        <p:spPr/>
        <p:txBody>
          <a:bodyPr/>
          <a:lstStyle/>
          <a:p>
            <a:fld id="{22FE405C-EF35-4BD7-A3F6-6F8923A08905}" type="slidenum">
              <a:rPr lang="nb-NO" smtClean="0"/>
              <a:pPr/>
              <a:t>‹#›</a:t>
            </a:fld>
            <a:endParaRPr lang="nb-NO"/>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le 1"/>
          <p:cNvSpPr>
            <a:spLocks noGrp="1"/>
          </p:cNvSpPr>
          <p:nvPr>
            <p:ph type="title"/>
          </p:nvPr>
        </p:nvSpPr>
        <p:spPr>
          <a:xfrm>
            <a:off x="457200" y="1260000"/>
            <a:ext cx="3008313" cy="1162050"/>
          </a:xfrm>
        </p:spPr>
        <p:txBody>
          <a:bodyPr anchor="b"/>
          <a:lstStyle>
            <a:lvl1pPr algn="l">
              <a:defRPr sz="2000" b="1"/>
            </a:lvl1pPr>
          </a:lstStyle>
          <a:p>
            <a:r>
              <a:rPr lang="nb-NO"/>
              <a:t>Klikk for å redigere tittelstil</a:t>
            </a:r>
            <a:endParaRPr lang="en-US" dirty="0"/>
          </a:p>
        </p:txBody>
      </p:sp>
      <p:sp>
        <p:nvSpPr>
          <p:cNvPr id="3" name="Content Placeholder 2"/>
          <p:cNvSpPr>
            <a:spLocks noGrp="1"/>
          </p:cNvSpPr>
          <p:nvPr>
            <p:ph idx="1"/>
          </p:nvPr>
        </p:nvSpPr>
        <p:spPr>
          <a:xfrm>
            <a:off x="3575050" y="1260000"/>
            <a:ext cx="5111750" cy="5105400"/>
          </a:xfrm>
        </p:spPr>
        <p:txBody>
          <a:bodyPr/>
          <a:lstStyle>
            <a:lvl1pPr>
              <a:defRPr sz="24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Text Placeholder 3"/>
          <p:cNvSpPr>
            <a:spLocks noGrp="1"/>
          </p:cNvSpPr>
          <p:nvPr>
            <p:ph type="body" sz="half" idx="2"/>
          </p:nvPr>
        </p:nvSpPr>
        <p:spPr>
          <a:xfrm>
            <a:off x="457200" y="2438400"/>
            <a:ext cx="3008313" cy="39624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5" name="Date Placeholder 4"/>
          <p:cNvSpPr>
            <a:spLocks noGrp="1"/>
          </p:cNvSpPr>
          <p:nvPr>
            <p:ph type="dt" sz="half" idx="10"/>
          </p:nvPr>
        </p:nvSpPr>
        <p:spPr/>
        <p:txBody>
          <a:bodyPr/>
          <a:lstStyle/>
          <a:p>
            <a:fld id="{52162548-5DA1-4A40-A841-C6950F02C1E6}" type="datetime1">
              <a:rPr lang="en-US" smtClean="0"/>
              <a:t>3/13/2017</a:t>
            </a:fld>
            <a:endParaRPr lang="nb-NO"/>
          </a:p>
        </p:txBody>
      </p:sp>
      <p:sp>
        <p:nvSpPr>
          <p:cNvPr id="7" name="Slide Number Placeholder 6"/>
          <p:cNvSpPr>
            <a:spLocks noGrp="1"/>
          </p:cNvSpPr>
          <p:nvPr>
            <p:ph type="sldNum" sz="quarter" idx="12"/>
          </p:nvPr>
        </p:nvSpPr>
        <p:spPr/>
        <p:txBody>
          <a:bodyPr/>
          <a:lstStyle/>
          <a:p>
            <a:fld id="{42550D8D-EAD4-2745-A156-997888D3D10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le 1"/>
          <p:cNvSpPr>
            <a:spLocks noGrp="1"/>
          </p:cNvSpPr>
          <p:nvPr>
            <p:ph type="title"/>
          </p:nvPr>
        </p:nvSpPr>
        <p:spPr>
          <a:xfrm>
            <a:off x="1792288" y="5105400"/>
            <a:ext cx="5486400" cy="533400"/>
          </a:xfrm>
        </p:spPr>
        <p:txBody>
          <a:bodyPr anchor="b"/>
          <a:lstStyle>
            <a:lvl1pPr algn="l">
              <a:defRPr sz="2000" b="1"/>
            </a:lvl1pPr>
          </a:lstStyle>
          <a:p>
            <a:r>
              <a:rPr lang="nb-NO"/>
              <a:t>Klikk for å redigere tittelstil</a:t>
            </a:r>
            <a:endParaRPr lang="en-US" dirty="0"/>
          </a:p>
        </p:txBody>
      </p:sp>
      <p:sp>
        <p:nvSpPr>
          <p:cNvPr id="3" name="Picture Placeholder 2"/>
          <p:cNvSpPr>
            <a:spLocks noGrp="1"/>
          </p:cNvSpPr>
          <p:nvPr>
            <p:ph type="pic" idx="1"/>
          </p:nvPr>
        </p:nvSpPr>
        <p:spPr>
          <a:xfrm>
            <a:off x="1792288" y="1260000"/>
            <a:ext cx="5486400" cy="3845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ikonet for å legge til et bilde</a:t>
            </a:r>
            <a:endParaRPr lang="en-US"/>
          </a:p>
        </p:txBody>
      </p:sp>
      <p:sp>
        <p:nvSpPr>
          <p:cNvPr id="4" name="Text Placeholder 3"/>
          <p:cNvSpPr>
            <a:spLocks noGrp="1"/>
          </p:cNvSpPr>
          <p:nvPr>
            <p:ph type="body" sz="half" idx="2"/>
          </p:nvPr>
        </p:nvSpPr>
        <p:spPr>
          <a:xfrm>
            <a:off x="1792288" y="5638800"/>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5" name="Date Placeholder 4"/>
          <p:cNvSpPr>
            <a:spLocks noGrp="1"/>
          </p:cNvSpPr>
          <p:nvPr>
            <p:ph type="dt" sz="half" idx="10"/>
          </p:nvPr>
        </p:nvSpPr>
        <p:spPr/>
        <p:txBody>
          <a:bodyPr/>
          <a:lstStyle/>
          <a:p>
            <a:fld id="{F1EACAF5-2938-6247-8FED-C6F1F9E8475F}" type="datetime1">
              <a:rPr lang="en-US" smtClean="0"/>
              <a:t>3/13/2017</a:t>
            </a:fld>
            <a:endParaRPr lang="nb-NO"/>
          </a:p>
        </p:txBody>
      </p:sp>
      <p:sp>
        <p:nvSpPr>
          <p:cNvPr id="7" name="Slide Number Placeholder 6"/>
          <p:cNvSpPr>
            <a:spLocks noGrp="1"/>
          </p:cNvSpPr>
          <p:nvPr>
            <p:ph type="sldNum" sz="quarter" idx="12"/>
          </p:nvPr>
        </p:nvSpPr>
        <p:spPr/>
        <p:txBody>
          <a:bodyPr/>
          <a:lstStyle/>
          <a:p>
            <a:fld id="{22FE405C-EF35-4BD7-A3F6-6F8923A08905}" type="slidenum">
              <a:rPr lang="nb-NO" smtClean="0"/>
              <a:pPr/>
              <a:t>‹#›</a:t>
            </a:fld>
            <a:endParaRPr lang="nb-NO"/>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Tittellysbilde">
    <p:spTree>
      <p:nvGrpSpPr>
        <p:cNvPr id="1" name=""/>
        <p:cNvGrpSpPr/>
        <p:nvPr/>
      </p:nvGrpSpPr>
      <p:grpSpPr>
        <a:xfrm>
          <a:off x="0" y="0"/>
          <a:ext cx="0" cy="0"/>
          <a:chOff x="0" y="0"/>
          <a:chExt cx="0" cy="0"/>
        </a:xfrm>
      </p:grpSpPr>
      <p:pic>
        <p:nvPicPr>
          <p:cNvPr id="4" name="Picture 2" descr="bg_tittel_ro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03663" y="5749925"/>
            <a:ext cx="1352550" cy="65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3"/>
          <p:cNvSpPr>
            <a:spLocks noGrp="1" noChangeArrowheads="1"/>
          </p:cNvSpPr>
          <p:nvPr>
            <p:ph type="ctrTitle"/>
          </p:nvPr>
        </p:nvSpPr>
        <p:spPr>
          <a:xfrm>
            <a:off x="655638" y="3213100"/>
            <a:ext cx="7772400" cy="1204913"/>
          </a:xfrm>
        </p:spPr>
        <p:txBody>
          <a:bodyPr anchor="ctr"/>
          <a:lstStyle>
            <a:lvl1pPr algn="ctr">
              <a:defRPr sz="3600"/>
            </a:lvl1pPr>
          </a:lstStyle>
          <a:p>
            <a:r>
              <a:rPr lang="nb-NO"/>
              <a:t>Klikk for å redigere tittelstil</a:t>
            </a:r>
          </a:p>
        </p:txBody>
      </p:sp>
      <p:sp>
        <p:nvSpPr>
          <p:cNvPr id="5124" name="Rectangle 4"/>
          <p:cNvSpPr>
            <a:spLocks noGrp="1" noChangeArrowheads="1"/>
          </p:cNvSpPr>
          <p:nvPr>
            <p:ph type="subTitle" idx="1"/>
          </p:nvPr>
        </p:nvSpPr>
        <p:spPr>
          <a:xfrm>
            <a:off x="1344613" y="4570413"/>
            <a:ext cx="6400800" cy="582612"/>
          </a:xfrm>
        </p:spPr>
        <p:txBody>
          <a:bodyPr/>
          <a:lstStyle>
            <a:lvl1pPr marL="0" indent="0" algn="ctr">
              <a:buFontTx/>
              <a:buNone/>
              <a:defRPr sz="2400">
                <a:solidFill>
                  <a:schemeClr val="tx1"/>
                </a:solidFill>
              </a:defRPr>
            </a:lvl1pPr>
          </a:lstStyle>
          <a:p>
            <a:r>
              <a:rPr lang="nb-NO"/>
              <a:t>Klikk for å redigere undertittelstil i malen</a:t>
            </a:r>
          </a:p>
        </p:txBody>
      </p:sp>
      <p:sp>
        <p:nvSpPr>
          <p:cNvPr id="6" name="Rectangle 5"/>
          <p:cNvSpPr>
            <a:spLocks noGrp="1" noChangeArrowheads="1"/>
          </p:cNvSpPr>
          <p:nvPr>
            <p:ph type="dt" sz="half" idx="10"/>
          </p:nvPr>
        </p:nvSpPr>
        <p:spPr/>
        <p:txBody>
          <a:bodyPr/>
          <a:lstStyle>
            <a:lvl1pPr>
              <a:defRPr/>
            </a:lvl1pPr>
          </a:lstStyle>
          <a:p>
            <a:fld id="{DD5AC2CF-737A-D741-80F3-0BF83954E04B}" type="datetime1">
              <a:rPr lang="nb-NO" smtClean="0">
                <a:solidFill>
                  <a:srgbClr val="000000"/>
                </a:solidFill>
              </a:rPr>
              <a:pPr/>
              <a:t>13. mar 2017</a:t>
            </a:fld>
            <a:endParaRPr lang="nb-NO">
              <a:solidFill>
                <a:srgbClr val="000000"/>
              </a:solidFill>
            </a:endParaRPr>
          </a:p>
        </p:txBody>
      </p:sp>
      <p:sp>
        <p:nvSpPr>
          <p:cNvPr id="7" name="Rectangle 6"/>
          <p:cNvSpPr>
            <a:spLocks noGrp="1" noChangeArrowheads="1"/>
          </p:cNvSpPr>
          <p:nvPr>
            <p:ph type="sldNum" sz="quarter" idx="11"/>
          </p:nvPr>
        </p:nvSpPr>
        <p:spPr/>
        <p:txBody>
          <a:bodyPr/>
          <a:lstStyle>
            <a:lvl1pPr>
              <a:defRPr/>
            </a:lvl1pPr>
          </a:lstStyle>
          <a:p>
            <a:fld id="{1F0D96DC-6450-8541-A9ED-A98C29D60AD5}" type="slidenum">
              <a:rPr lang="nb-NO" smtClean="0">
                <a:solidFill>
                  <a:srgbClr val="000000"/>
                </a:solidFill>
              </a:rPr>
              <a:pPr/>
              <a:t>‹#›</a:t>
            </a:fld>
            <a:endParaRPr lang="nb-NO">
              <a:solidFill>
                <a:srgbClr val="000000"/>
              </a:solidFill>
            </a:endParaRPr>
          </a:p>
        </p:txBody>
      </p:sp>
    </p:spTree>
    <p:extLst>
      <p:ext uri="{BB962C8B-B14F-4D97-AF65-F5344CB8AC3E}">
        <p14:creationId xmlns:p14="http://schemas.microsoft.com/office/powerpoint/2010/main" val="4924641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theme" Target="../theme/theme2.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ppt_bakgrunn.jpg"/>
          <p:cNvPicPr>
            <a:picLocks noChangeAspect="1"/>
          </p:cNvPicPr>
          <p:nvPr/>
        </p:nvPicPr>
        <p:blipFill>
          <a:blip r:embed="rId10"/>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1260000"/>
            <a:ext cx="8229600" cy="900000"/>
          </a:xfrm>
          <a:prstGeom prst="rect">
            <a:avLst/>
          </a:prstGeom>
        </p:spPr>
        <p:txBody>
          <a:bodyPr vert="horz" lIns="91440" tIns="45720" rIns="91440" bIns="45720" rtlCol="0" anchor="t">
            <a:normAutofit/>
          </a:bodyPr>
          <a:lstStyle/>
          <a:p>
            <a:r>
              <a:rPr lang="nb-NO"/>
              <a:t>Klikk for å redigere tittelstil</a:t>
            </a:r>
            <a:endParaRPr lang="en-US" dirty="0"/>
          </a:p>
        </p:txBody>
      </p:sp>
      <p:sp>
        <p:nvSpPr>
          <p:cNvPr id="3" name="Text Placeholder 2"/>
          <p:cNvSpPr>
            <a:spLocks noGrp="1"/>
          </p:cNvSpPr>
          <p:nvPr>
            <p:ph type="body" idx="1"/>
          </p:nvPr>
        </p:nvSpPr>
        <p:spPr>
          <a:xfrm>
            <a:off x="457200" y="2159999"/>
            <a:ext cx="8229600" cy="3960000"/>
          </a:xfrm>
          <a:prstGeom prst="rect">
            <a:avLst/>
          </a:prstGeom>
        </p:spPr>
        <p:txBody>
          <a:bodyPr vert="horz" wrap="square"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2"/>
          </p:nvPr>
        </p:nvSpPr>
        <p:spPr>
          <a:xfrm>
            <a:off x="457200" y="6477000"/>
            <a:ext cx="2133600" cy="381000"/>
          </a:xfrm>
          <a:prstGeom prst="rect">
            <a:avLst/>
          </a:prstGeom>
        </p:spPr>
        <p:txBody>
          <a:bodyPr vert="horz" lIns="91440" tIns="45720" rIns="91440" bIns="45720" rtlCol="0" anchor="ctr"/>
          <a:lstStyle>
            <a:lvl1pPr algn="l">
              <a:defRPr sz="1200">
                <a:solidFill>
                  <a:schemeClr val="tx1">
                    <a:tint val="75000"/>
                  </a:schemeClr>
                </a:solidFill>
              </a:defRPr>
            </a:lvl1pPr>
          </a:lstStyle>
          <a:p>
            <a:fld id="{AEE8972C-7B74-6749-A70F-69E754EC7278}" type="datetime1">
              <a:rPr lang="en-US" smtClean="0"/>
              <a:t>3/13/2017</a:t>
            </a:fld>
            <a:endParaRPr lang="nb-NO" dirty="0"/>
          </a:p>
        </p:txBody>
      </p:sp>
      <p:sp>
        <p:nvSpPr>
          <p:cNvPr id="6" name="Slide Number Placeholder 5"/>
          <p:cNvSpPr>
            <a:spLocks noGrp="1"/>
          </p:cNvSpPr>
          <p:nvPr>
            <p:ph type="sldNum" sz="quarter" idx="4"/>
          </p:nvPr>
        </p:nvSpPr>
        <p:spPr>
          <a:xfrm>
            <a:off x="6553200" y="6477000"/>
            <a:ext cx="2133600" cy="381000"/>
          </a:xfrm>
          <a:prstGeom prst="rect">
            <a:avLst/>
          </a:prstGeom>
        </p:spPr>
        <p:txBody>
          <a:bodyPr vert="horz" lIns="91440" tIns="45720" rIns="91440" bIns="45720" rtlCol="0" anchor="ctr"/>
          <a:lstStyle>
            <a:lvl1pPr algn="r">
              <a:defRPr sz="1200">
                <a:solidFill>
                  <a:schemeClr val="tx1">
                    <a:tint val="75000"/>
                  </a:schemeClr>
                </a:solidFill>
              </a:defRPr>
            </a:lvl1pPr>
          </a:lstStyle>
          <a:p>
            <a:fld id="{22FE405C-EF35-4BD7-A3F6-6F8923A08905}" type="slidenum">
              <a:rPr lang="nb-NO" smtClean="0"/>
              <a:pPr/>
              <a:t>‹#›</a:t>
            </a:fld>
            <a:endParaRPr lang="nb-NO" dirty="0"/>
          </a:p>
        </p:txBody>
      </p:sp>
    </p:spTree>
  </p:cSld>
  <p:clrMap bg1="lt1" tx1="dk1" bg2="lt2" tx2="dk2" accent1="accent1" accent2="accent2" accent3="accent3" accent4="accent4" accent5="accent5" accent6="accent6" hlink="hlink" folHlink="folHlink"/>
  <p:sldLayoutIdLst>
    <p:sldLayoutId id="2147483730" r:id="rId1"/>
    <p:sldLayoutId id="2147483731" r:id="rId2"/>
    <p:sldLayoutId id="2147483733" r:id="rId3"/>
    <p:sldLayoutId id="2147483734" r:id="rId4"/>
    <p:sldLayoutId id="2147483735" r:id="rId5"/>
    <p:sldLayoutId id="2147483736" r:id="rId6"/>
    <p:sldLayoutId id="2147483737" r:id="rId7"/>
    <p:sldLayoutId id="2147483738" r:id="rId8"/>
  </p:sldLayoutIdLst>
  <p:hf sldNum="0" hdr="0" ftr="0" dt="0"/>
  <p:txStyles>
    <p:titleStyle>
      <a:lvl1pPr algn="ctr" defTabSz="457200" rtl="0" eaLnBrk="1" latinLnBrk="0" hangingPunct="1">
        <a:spcBef>
          <a:spcPct val="0"/>
        </a:spcBef>
        <a:buNone/>
        <a:defRPr sz="2800" b="1"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b="0" i="0" kern="1200" spc="0">
          <a:solidFill>
            <a:schemeClr val="tx1"/>
          </a:solidFill>
          <a:latin typeface="Calibri"/>
          <a:ea typeface="+mn-ea"/>
          <a:cs typeface="Calibri"/>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ahoma" charset="0"/>
                <a:cs typeface="Tahoma" charset="0"/>
              </a:defRPr>
            </a:lvl1pPr>
          </a:lstStyle>
          <a:p>
            <a:pPr defTabSz="457200"/>
            <a:fld id="{DFFEC5A5-8DD1-9A4A-A419-583096AD0584}" type="datetime1">
              <a:rPr lang="nb-NO" smtClean="0">
                <a:solidFill>
                  <a:srgbClr val="000000"/>
                </a:solidFill>
              </a:rPr>
              <a:pPr defTabSz="457200"/>
              <a:t>13. mar 2017</a:t>
            </a:fld>
            <a:endParaRPr lang="nb-NO">
              <a:solidFill>
                <a:srgbClr val="000000"/>
              </a:solidFill>
            </a:endParaRPr>
          </a:p>
        </p:txBody>
      </p:sp>
      <p:sp>
        <p:nvSpPr>
          <p:cNvPr id="4099" name="Rectangle 3"/>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ahoma" charset="0"/>
                <a:cs typeface="Tahoma" charset="0"/>
              </a:defRPr>
            </a:lvl1pPr>
          </a:lstStyle>
          <a:p>
            <a:pPr defTabSz="457200"/>
            <a:fld id="{1F0D96DC-6450-8541-A9ED-A98C29D60AD5}" type="slidenum">
              <a:rPr lang="nb-NO" smtClean="0">
                <a:solidFill>
                  <a:srgbClr val="000000"/>
                </a:solidFill>
              </a:rPr>
              <a:pPr defTabSz="457200"/>
              <a:t>‹#›</a:t>
            </a:fld>
            <a:endParaRPr lang="nb-NO">
              <a:solidFill>
                <a:srgbClr val="000000"/>
              </a:solidFill>
            </a:endParaRPr>
          </a:p>
        </p:txBody>
      </p:sp>
      <p:pic>
        <p:nvPicPr>
          <p:cNvPr id="1028" name="Picture 4" descr="bunnlinje_rod"/>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6176963"/>
            <a:ext cx="9144000"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Rectangle 5"/>
          <p:cNvSpPr>
            <a:spLocks noGrp="1" noChangeArrowheads="1"/>
          </p:cNvSpPr>
          <p:nvPr>
            <p:ph type="title"/>
          </p:nvPr>
        </p:nvSpPr>
        <p:spPr bwMode="auto">
          <a:xfrm>
            <a:off x="358775" y="358775"/>
            <a:ext cx="8229600" cy="82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nb-NO"/>
              <a:t>Klikk for å redigere tittelstil</a:t>
            </a:r>
          </a:p>
        </p:txBody>
      </p:sp>
      <p:sp>
        <p:nvSpPr>
          <p:cNvPr id="1030" name="Rectangle 6"/>
          <p:cNvSpPr>
            <a:spLocks noGrp="1" noChangeArrowheads="1"/>
          </p:cNvSpPr>
          <p:nvPr>
            <p:ph type="body" idx="1"/>
          </p:nvPr>
        </p:nvSpPr>
        <p:spPr bwMode="auto">
          <a:xfrm>
            <a:off x="358775" y="1349375"/>
            <a:ext cx="8229600" cy="467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103" name="Rectangle 7"/>
          <p:cNvSpPr>
            <a:spLocks noGrp="1" noChangeArrowheads="1"/>
          </p:cNvSpPr>
          <p:nvPr>
            <p:ph type="ftr" sz="quarter" idx="3"/>
          </p:nvPr>
        </p:nvSpPr>
        <p:spPr bwMode="auto">
          <a:xfrm>
            <a:off x="358775" y="6376988"/>
            <a:ext cx="5541963" cy="2651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fontAlgn="auto">
              <a:spcBef>
                <a:spcPts val="0"/>
              </a:spcBef>
              <a:spcAft>
                <a:spcPts val="0"/>
              </a:spcAft>
              <a:defRPr sz="1200">
                <a:solidFill>
                  <a:schemeClr val="bg1"/>
                </a:solidFill>
                <a:latin typeface="+mn-lt"/>
                <a:ea typeface="+mn-ea"/>
                <a:cs typeface="+mn-cs"/>
              </a:defRPr>
            </a:lvl1pPr>
          </a:lstStyle>
          <a:p>
            <a:pPr defTabSz="457200"/>
            <a:r>
              <a:rPr lang="nb-NO">
                <a:solidFill>
                  <a:srgbClr val="FFFFFF"/>
                </a:solidFill>
              </a:rPr>
              <a:t>www.sepu.no</a:t>
            </a:r>
          </a:p>
        </p:txBody>
      </p:sp>
    </p:spTree>
    <p:extLst>
      <p:ext uri="{BB962C8B-B14F-4D97-AF65-F5344CB8AC3E}">
        <p14:creationId xmlns:p14="http://schemas.microsoft.com/office/powerpoint/2010/main" val="3194871151"/>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Lst>
  <p:hf sldNum="0" hdr="0" dt="0"/>
  <p:txStyles>
    <p:titleStyle>
      <a:lvl1pPr algn="l" rtl="0" eaLnBrk="1" fontAlgn="base" hangingPunct="1">
        <a:spcBef>
          <a:spcPct val="0"/>
        </a:spcBef>
        <a:spcAft>
          <a:spcPct val="0"/>
        </a:spcAft>
        <a:defRPr sz="2400" b="1">
          <a:solidFill>
            <a:schemeClr val="tx2"/>
          </a:solidFill>
          <a:latin typeface="+mj-lt"/>
          <a:ea typeface="ＭＳ Ｐゴシック" charset="0"/>
          <a:cs typeface="+mj-cs"/>
        </a:defRPr>
      </a:lvl1pPr>
      <a:lvl2pPr algn="l" rtl="0" eaLnBrk="1" fontAlgn="base" hangingPunct="1">
        <a:spcBef>
          <a:spcPct val="0"/>
        </a:spcBef>
        <a:spcAft>
          <a:spcPct val="0"/>
        </a:spcAft>
        <a:defRPr sz="2400" b="1">
          <a:solidFill>
            <a:schemeClr val="tx2"/>
          </a:solidFill>
          <a:latin typeface="Tahoma" pitchFamily="34" charset="0"/>
          <a:ea typeface="ＭＳ Ｐゴシック" charset="0"/>
          <a:cs typeface="Tahoma" pitchFamily="34" charset="0"/>
        </a:defRPr>
      </a:lvl2pPr>
      <a:lvl3pPr algn="l" rtl="0" eaLnBrk="1" fontAlgn="base" hangingPunct="1">
        <a:spcBef>
          <a:spcPct val="0"/>
        </a:spcBef>
        <a:spcAft>
          <a:spcPct val="0"/>
        </a:spcAft>
        <a:defRPr sz="2400" b="1">
          <a:solidFill>
            <a:schemeClr val="tx2"/>
          </a:solidFill>
          <a:latin typeface="Tahoma" pitchFamily="34" charset="0"/>
          <a:ea typeface="ＭＳ Ｐゴシック" charset="0"/>
          <a:cs typeface="Tahoma" pitchFamily="34" charset="0"/>
        </a:defRPr>
      </a:lvl3pPr>
      <a:lvl4pPr algn="l" rtl="0" eaLnBrk="1" fontAlgn="base" hangingPunct="1">
        <a:spcBef>
          <a:spcPct val="0"/>
        </a:spcBef>
        <a:spcAft>
          <a:spcPct val="0"/>
        </a:spcAft>
        <a:defRPr sz="2400" b="1">
          <a:solidFill>
            <a:schemeClr val="tx2"/>
          </a:solidFill>
          <a:latin typeface="Tahoma" pitchFamily="34" charset="0"/>
          <a:ea typeface="ＭＳ Ｐゴシック" charset="0"/>
          <a:cs typeface="Tahoma" pitchFamily="34" charset="0"/>
        </a:defRPr>
      </a:lvl4pPr>
      <a:lvl5pPr algn="l" rtl="0" eaLnBrk="1" fontAlgn="base" hangingPunct="1">
        <a:spcBef>
          <a:spcPct val="0"/>
        </a:spcBef>
        <a:spcAft>
          <a:spcPct val="0"/>
        </a:spcAft>
        <a:defRPr sz="2400" b="1">
          <a:solidFill>
            <a:schemeClr val="tx2"/>
          </a:solidFill>
          <a:latin typeface="Tahoma" pitchFamily="34" charset="0"/>
          <a:ea typeface="ＭＳ Ｐゴシック" charset="0"/>
          <a:cs typeface="Tahoma" pitchFamily="34" charset="0"/>
        </a:defRPr>
      </a:lvl5pPr>
      <a:lvl6pPr marL="457200" algn="l" rtl="0" eaLnBrk="1" fontAlgn="base" hangingPunct="1">
        <a:spcBef>
          <a:spcPct val="0"/>
        </a:spcBef>
        <a:spcAft>
          <a:spcPct val="0"/>
        </a:spcAft>
        <a:defRPr sz="2400" b="1">
          <a:solidFill>
            <a:schemeClr val="tx2"/>
          </a:solidFill>
          <a:latin typeface="Tahoma" pitchFamily="34" charset="0"/>
          <a:cs typeface="Tahoma" pitchFamily="34" charset="0"/>
        </a:defRPr>
      </a:lvl6pPr>
      <a:lvl7pPr marL="914400" algn="l" rtl="0" eaLnBrk="1" fontAlgn="base" hangingPunct="1">
        <a:spcBef>
          <a:spcPct val="0"/>
        </a:spcBef>
        <a:spcAft>
          <a:spcPct val="0"/>
        </a:spcAft>
        <a:defRPr sz="2400" b="1">
          <a:solidFill>
            <a:schemeClr val="tx2"/>
          </a:solidFill>
          <a:latin typeface="Tahoma" pitchFamily="34" charset="0"/>
          <a:cs typeface="Tahoma" pitchFamily="34" charset="0"/>
        </a:defRPr>
      </a:lvl7pPr>
      <a:lvl8pPr marL="1371600" algn="l" rtl="0" eaLnBrk="1" fontAlgn="base" hangingPunct="1">
        <a:spcBef>
          <a:spcPct val="0"/>
        </a:spcBef>
        <a:spcAft>
          <a:spcPct val="0"/>
        </a:spcAft>
        <a:defRPr sz="2400" b="1">
          <a:solidFill>
            <a:schemeClr val="tx2"/>
          </a:solidFill>
          <a:latin typeface="Tahoma" pitchFamily="34" charset="0"/>
          <a:cs typeface="Tahoma" pitchFamily="34" charset="0"/>
        </a:defRPr>
      </a:lvl8pPr>
      <a:lvl9pPr marL="1828800" algn="l" rtl="0" eaLnBrk="1" fontAlgn="base" hangingPunct="1">
        <a:spcBef>
          <a:spcPct val="0"/>
        </a:spcBef>
        <a:spcAft>
          <a:spcPct val="0"/>
        </a:spcAft>
        <a:defRPr sz="2400" b="1">
          <a:solidFill>
            <a:schemeClr val="tx2"/>
          </a:solidFill>
          <a:latin typeface="Tahoma" pitchFamily="34" charset="0"/>
          <a:cs typeface="Tahoma" pitchFamily="34" charset="0"/>
        </a:defRPr>
      </a:lvl9pPr>
    </p:titleStyle>
    <p:bodyStyle>
      <a:lvl1pPr marL="342900" indent="-342900" algn="l" rtl="0" eaLnBrk="1" fontAlgn="base" hangingPunct="1">
        <a:spcBef>
          <a:spcPct val="20000"/>
        </a:spcBef>
        <a:spcAft>
          <a:spcPct val="0"/>
        </a:spcAft>
        <a:buClr>
          <a:schemeClr val="accent1"/>
        </a:buClr>
        <a:buChar char="•"/>
        <a:defRPr sz="2100">
          <a:solidFill>
            <a:schemeClr val="bg2"/>
          </a:solidFill>
          <a:latin typeface="+mn-lt"/>
          <a:ea typeface="ＭＳ Ｐゴシック" charset="0"/>
          <a:cs typeface="+mn-cs"/>
        </a:defRPr>
      </a:lvl1pPr>
      <a:lvl2pPr marL="742950" indent="-285750" algn="l" rtl="0" eaLnBrk="1" fontAlgn="base" hangingPunct="1">
        <a:spcBef>
          <a:spcPct val="20000"/>
        </a:spcBef>
        <a:spcAft>
          <a:spcPct val="0"/>
        </a:spcAft>
        <a:buClr>
          <a:schemeClr val="accent1"/>
        </a:buClr>
        <a:buFont typeface="Wingdings" charset="0"/>
        <a:buChar char="§"/>
        <a:defRPr sz="2800">
          <a:solidFill>
            <a:schemeClr val="bg2"/>
          </a:solidFill>
          <a:latin typeface="+mn-lt"/>
          <a:ea typeface="Tahoma" charset="0"/>
          <a:cs typeface="+mn-cs"/>
        </a:defRPr>
      </a:lvl2pPr>
      <a:lvl3pPr marL="1143000" indent="-228600" algn="l" rtl="0" eaLnBrk="1" fontAlgn="base" hangingPunct="1">
        <a:spcBef>
          <a:spcPct val="20000"/>
        </a:spcBef>
        <a:spcAft>
          <a:spcPct val="0"/>
        </a:spcAft>
        <a:buClr>
          <a:schemeClr val="accent1"/>
        </a:buClr>
        <a:buFont typeface="Tahoma" charset="0"/>
        <a:buChar char="‒"/>
        <a:defRPr sz="1400">
          <a:solidFill>
            <a:schemeClr val="bg2"/>
          </a:solidFill>
          <a:latin typeface="+mn-lt"/>
          <a:ea typeface="Tahoma" charset="0"/>
          <a:cs typeface="+mn-cs"/>
        </a:defRPr>
      </a:lvl3pPr>
      <a:lvl4pPr marL="1600200" indent="-228600" algn="l" rtl="0" eaLnBrk="1" fontAlgn="base" hangingPunct="1">
        <a:spcBef>
          <a:spcPct val="20000"/>
        </a:spcBef>
        <a:spcAft>
          <a:spcPct val="0"/>
        </a:spcAft>
        <a:buClr>
          <a:schemeClr val="accent1"/>
        </a:buClr>
        <a:buFont typeface="Tahoma" charset="0"/>
        <a:buChar char="‒"/>
        <a:defRPr sz="1400">
          <a:solidFill>
            <a:schemeClr val="bg2"/>
          </a:solidFill>
          <a:latin typeface="+mn-lt"/>
          <a:ea typeface="Tahoma" charset="0"/>
          <a:cs typeface="+mn-cs"/>
        </a:defRPr>
      </a:lvl4pPr>
      <a:lvl5pPr marL="2057400" indent="-228600" algn="l" rtl="0" eaLnBrk="1" fontAlgn="base" hangingPunct="1">
        <a:spcBef>
          <a:spcPct val="20000"/>
        </a:spcBef>
        <a:spcAft>
          <a:spcPct val="0"/>
        </a:spcAft>
        <a:buClr>
          <a:schemeClr val="accent1"/>
        </a:buClr>
        <a:buFont typeface="Tahoma" charset="0"/>
        <a:buChar char="‒"/>
        <a:defRPr sz="1400">
          <a:solidFill>
            <a:schemeClr val="bg2"/>
          </a:solidFill>
          <a:latin typeface="+mn-lt"/>
          <a:ea typeface="Tahoma" charset="0"/>
          <a:cs typeface="+mn-cs"/>
        </a:defRPr>
      </a:lvl5pPr>
      <a:lvl6pPr marL="2514600" indent="-228600" algn="l" rtl="0" eaLnBrk="1" fontAlgn="base" hangingPunct="1">
        <a:spcBef>
          <a:spcPct val="20000"/>
        </a:spcBef>
        <a:spcAft>
          <a:spcPct val="0"/>
        </a:spcAft>
        <a:buClr>
          <a:schemeClr val="accent1"/>
        </a:buClr>
        <a:buFont typeface="Tahoma" pitchFamily="34" charset="0"/>
        <a:buChar char="‒"/>
        <a:defRPr sz="1400">
          <a:solidFill>
            <a:schemeClr val="bg2"/>
          </a:solidFill>
          <a:latin typeface="+mn-lt"/>
          <a:cs typeface="+mn-cs"/>
        </a:defRPr>
      </a:lvl6pPr>
      <a:lvl7pPr marL="2971800" indent="-228600" algn="l" rtl="0" eaLnBrk="1" fontAlgn="base" hangingPunct="1">
        <a:spcBef>
          <a:spcPct val="20000"/>
        </a:spcBef>
        <a:spcAft>
          <a:spcPct val="0"/>
        </a:spcAft>
        <a:buClr>
          <a:schemeClr val="accent1"/>
        </a:buClr>
        <a:buFont typeface="Tahoma" pitchFamily="34" charset="0"/>
        <a:buChar char="‒"/>
        <a:defRPr sz="1400">
          <a:solidFill>
            <a:schemeClr val="bg2"/>
          </a:solidFill>
          <a:latin typeface="+mn-lt"/>
          <a:cs typeface="+mn-cs"/>
        </a:defRPr>
      </a:lvl7pPr>
      <a:lvl8pPr marL="3429000" indent="-228600" algn="l" rtl="0" eaLnBrk="1" fontAlgn="base" hangingPunct="1">
        <a:spcBef>
          <a:spcPct val="20000"/>
        </a:spcBef>
        <a:spcAft>
          <a:spcPct val="0"/>
        </a:spcAft>
        <a:buClr>
          <a:schemeClr val="accent1"/>
        </a:buClr>
        <a:buFont typeface="Tahoma" pitchFamily="34" charset="0"/>
        <a:buChar char="‒"/>
        <a:defRPr sz="1400">
          <a:solidFill>
            <a:schemeClr val="bg2"/>
          </a:solidFill>
          <a:latin typeface="+mn-lt"/>
          <a:cs typeface="+mn-cs"/>
        </a:defRPr>
      </a:lvl8pPr>
      <a:lvl9pPr marL="3886200" indent="-228600" algn="l" rtl="0" eaLnBrk="1" fontAlgn="base" hangingPunct="1">
        <a:spcBef>
          <a:spcPct val="20000"/>
        </a:spcBef>
        <a:spcAft>
          <a:spcPct val="0"/>
        </a:spcAft>
        <a:buClr>
          <a:schemeClr val="accent1"/>
        </a:buClr>
        <a:buFont typeface="Tahoma" pitchFamily="34" charset="0"/>
        <a:buChar char="‒"/>
        <a:defRPr sz="1400">
          <a:solidFill>
            <a:schemeClr val="bg2"/>
          </a:solidFill>
          <a:latin typeface="+mn-lt"/>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hyperlink" Target="https://www.fylkesmannen.no/kfl/"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hyperlink" Target="http://www.google.no/url?sa=i&amp;source=images&amp;cd=&amp;docid=ZT2CIIqr-fSVQM&amp;tbnid=PCelvmJOq7dRYM&amp;ved=0CAgQjRw&amp;url=http://beintoft.framtiden.no/&amp;ei=iXR0U6aUBaLk4QT1i4GQCw&amp;psig=AFQjCNGt07z1XC22wx4sf1SVFxmg1Ia5pQ&amp;ust=1400227337164447"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hyperlink" Target="http://www.google.no/url?sa=i&amp;source=images&amp;cd=&amp;cad=rja&amp;uact=8&amp;docid=ZT2CIIqr-fSVQM&amp;tbnid=PCelvmJOq7dRYM&amp;ved=0CAgQjRw&amp;url=http://beintoft.framtiden.no/&amp;ei=iXR0U6aUBaLk4QT1i4GQCw&amp;psig=AFQjCNGt07z1XC22wx4sf1SVFxmg1Ia5pQ&amp;ust=1400227337164447" TargetMode="External"/><Relationship Id="rId4" Type="http://schemas.openxmlformats.org/officeDocument/2006/relationships/diagramLayout" Target="../diagrams/layout1.xml"/><Relationship Id="rId9"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p:txBody>
          <a:bodyPr/>
          <a:lstStyle/>
          <a:p>
            <a:r>
              <a:rPr lang="nb-NO" dirty="0"/>
              <a:t>Om presentasjonen</a:t>
            </a:r>
          </a:p>
        </p:txBody>
      </p:sp>
      <p:sp>
        <p:nvSpPr>
          <p:cNvPr id="3" name="Undertittel 2"/>
          <p:cNvSpPr>
            <a:spLocks noGrp="1"/>
          </p:cNvSpPr>
          <p:nvPr>
            <p:ph type="subTitle" idx="1"/>
          </p:nvPr>
        </p:nvSpPr>
        <p:spPr/>
        <p:txBody>
          <a:bodyPr>
            <a:normAutofit lnSpcReduction="10000"/>
          </a:bodyPr>
          <a:lstStyle/>
          <a:p>
            <a:r>
              <a:rPr lang="nb-NO" dirty="0">
                <a:solidFill>
                  <a:schemeClr val="tx1"/>
                </a:solidFill>
              </a:rPr>
              <a:t>Presentasjonen er bygget opp på følgende måte:</a:t>
            </a:r>
          </a:p>
          <a:p>
            <a:r>
              <a:rPr lang="nb-NO" dirty="0">
                <a:solidFill>
                  <a:schemeClr val="tx1"/>
                </a:solidFill>
              </a:rPr>
              <a:t>Lysbilde 2-4: Om Kultur for læring. Vi mener det er vesentlig å ta med dette for å si noe om konteksten.</a:t>
            </a:r>
          </a:p>
          <a:p>
            <a:r>
              <a:rPr lang="nb-NO" dirty="0">
                <a:solidFill>
                  <a:schemeClr val="tx1"/>
                </a:solidFill>
              </a:rPr>
              <a:t>Lysbilde 5-16: Om FoU-prosjektet. Det er en spesifikk beskrivelse av hvorfor og hvordan.</a:t>
            </a:r>
          </a:p>
          <a:p>
            <a:r>
              <a:rPr lang="nb-NO" dirty="0">
                <a:solidFill>
                  <a:schemeClr val="tx1"/>
                </a:solidFill>
              </a:rPr>
              <a:t>Lysbilde 17-23: Viser områdene foreldrene må besvare spørsmål på, samt statistikk som sier noe om hvordan Hedmark er på riktig vei (lysbilde 23). Dere må selv vurdere om dere vil bruke tid på det, eller om dere vil hente det frem ved eventuelle spørsmål.</a:t>
            </a:r>
          </a:p>
          <a:p>
            <a:endParaRPr lang="nb-NO" dirty="0">
              <a:solidFill>
                <a:schemeClr val="tx1"/>
              </a:solidFill>
            </a:endParaRPr>
          </a:p>
          <a:p>
            <a:r>
              <a:rPr lang="nb-NO" dirty="0">
                <a:solidFill>
                  <a:schemeClr val="tx1"/>
                </a:solidFill>
              </a:rPr>
              <a:t>Vi har lagt til utfyllende tekst i notat-feltet på mange av lysbildene, som dere også kan velge å bruke.</a:t>
            </a:r>
          </a:p>
          <a:p>
            <a:endParaRPr lang="nb-NO" dirty="0">
              <a:solidFill>
                <a:schemeClr val="tx1"/>
              </a:solidFill>
            </a:endParaRPr>
          </a:p>
          <a:p>
            <a:endParaRPr lang="nb-NO" dirty="0"/>
          </a:p>
        </p:txBody>
      </p:sp>
    </p:spTree>
    <p:extLst>
      <p:ext uri="{BB962C8B-B14F-4D97-AF65-F5344CB8AC3E}">
        <p14:creationId xmlns:p14="http://schemas.microsoft.com/office/powerpoint/2010/main" val="34048856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tel 1"/>
          <p:cNvSpPr>
            <a:spLocks noGrp="1"/>
          </p:cNvSpPr>
          <p:nvPr>
            <p:ph type="title"/>
          </p:nvPr>
        </p:nvSpPr>
        <p:spPr>
          <a:xfrm>
            <a:off x="358775" y="358775"/>
            <a:ext cx="8229600" cy="641350"/>
          </a:xfrm>
        </p:spPr>
        <p:txBody>
          <a:bodyPr/>
          <a:lstStyle/>
          <a:p>
            <a:r>
              <a:rPr lang="nb-NO" sz="2800" dirty="0">
                <a:latin typeface="Calibri" panose="020F0502020204030204" pitchFamily="34" charset="0"/>
                <a:cs typeface="Tahoma" charset="0"/>
              </a:rPr>
              <a:t>Kartleggingsundersøkelse </a:t>
            </a:r>
          </a:p>
        </p:txBody>
      </p:sp>
      <p:sp>
        <p:nvSpPr>
          <p:cNvPr id="16387" name="Plassholder for innhold 2"/>
          <p:cNvSpPr>
            <a:spLocks noGrp="1"/>
          </p:cNvSpPr>
          <p:nvPr>
            <p:ph idx="1"/>
          </p:nvPr>
        </p:nvSpPr>
        <p:spPr>
          <a:xfrm>
            <a:off x="358775" y="893763"/>
            <a:ext cx="8229600" cy="5133975"/>
          </a:xfrm>
        </p:spPr>
        <p:txBody>
          <a:bodyPr/>
          <a:lstStyle/>
          <a:p>
            <a:endParaRPr lang="nb-NO" sz="2400" dirty="0">
              <a:latin typeface="Tahoma" charset="0"/>
              <a:cs typeface="Tahoma" charset="0"/>
            </a:endParaRPr>
          </a:p>
          <a:p>
            <a:r>
              <a:rPr lang="nb-NO" sz="2400" dirty="0">
                <a:solidFill>
                  <a:schemeClr val="tx1"/>
                </a:solidFill>
                <a:latin typeface="Calibri" panose="020F0502020204030204" pitchFamily="34" charset="0"/>
                <a:cs typeface="Tahoma" charset="0"/>
              </a:rPr>
              <a:t>Det skal gjennomføres tre kartleggingsundersøkelser i løpet av prosjektperioden: 2016, 2018, 2020.</a:t>
            </a:r>
          </a:p>
          <a:p>
            <a:pPr lvl="1"/>
            <a:r>
              <a:rPr lang="nb-NO" sz="2400" dirty="0">
                <a:solidFill>
                  <a:schemeClr val="tx1"/>
                </a:solidFill>
                <a:latin typeface="Calibri" panose="020F0502020204030204" pitchFamily="34" charset="0"/>
                <a:cs typeface="Tahoma" charset="0"/>
              </a:rPr>
              <a:t>Gjennomføres høst 2016 i perioden 17/10 - 30/11 </a:t>
            </a:r>
          </a:p>
          <a:p>
            <a:endParaRPr lang="nb-NO" sz="2400" dirty="0">
              <a:solidFill>
                <a:schemeClr val="tx1"/>
              </a:solidFill>
              <a:latin typeface="Calibri" panose="020F0502020204030204" pitchFamily="34" charset="0"/>
              <a:cs typeface="Tahoma" charset="0"/>
            </a:endParaRPr>
          </a:p>
          <a:p>
            <a:r>
              <a:rPr lang="nb-NO" sz="2400" dirty="0">
                <a:solidFill>
                  <a:schemeClr val="tx1"/>
                </a:solidFill>
                <a:latin typeface="Calibri" panose="020F0502020204030204" pitchFamily="34" charset="0"/>
                <a:cs typeface="Tahoma" charset="0"/>
              </a:rPr>
              <a:t>Den enkelte skole får tilbakemelding på en rekke sentrale områder tilknyttet:</a:t>
            </a:r>
          </a:p>
          <a:p>
            <a:pPr lvl="1"/>
            <a:r>
              <a:rPr lang="nb-NO" sz="2400" dirty="0">
                <a:solidFill>
                  <a:schemeClr val="tx1"/>
                </a:solidFill>
                <a:latin typeface="Calibri" panose="020F0502020204030204" pitchFamily="34" charset="0"/>
                <a:cs typeface="Tahoma" charset="0"/>
              </a:rPr>
              <a:t>læringsmiljøet i sin helhet</a:t>
            </a:r>
          </a:p>
          <a:p>
            <a:pPr lvl="1"/>
            <a:r>
              <a:rPr lang="nb-NO" sz="2400" dirty="0">
                <a:solidFill>
                  <a:schemeClr val="tx1"/>
                </a:solidFill>
                <a:latin typeface="Calibri" panose="020F0502020204030204" pitchFamily="34" charset="0"/>
                <a:cs typeface="Tahoma" charset="0"/>
              </a:rPr>
              <a:t>elevenes sosiale og faglige utvikling</a:t>
            </a:r>
          </a:p>
          <a:p>
            <a:pPr lvl="1"/>
            <a:r>
              <a:rPr lang="nb-NO" sz="2400" dirty="0">
                <a:solidFill>
                  <a:schemeClr val="tx1"/>
                </a:solidFill>
                <a:latin typeface="Calibri" panose="020F0502020204030204" pitchFamily="34" charset="0"/>
                <a:cs typeface="Tahoma" charset="0"/>
              </a:rPr>
              <a:t>de ansatte opplevelse av egen arbeidsplass </a:t>
            </a:r>
          </a:p>
          <a:p>
            <a:pPr lvl="1"/>
            <a:r>
              <a:rPr lang="nb-NO" sz="2400" dirty="0">
                <a:solidFill>
                  <a:schemeClr val="tx1"/>
                </a:solidFill>
                <a:latin typeface="Calibri" panose="020F0502020204030204" pitchFamily="34" charset="0"/>
                <a:cs typeface="Tahoma" charset="0"/>
              </a:rPr>
              <a:t>foreldrenes opplevelse av skolen</a:t>
            </a:r>
          </a:p>
          <a:p>
            <a:endParaRPr lang="nb-NO" sz="2400" dirty="0">
              <a:latin typeface="Tahoma" charset="0"/>
              <a:cs typeface="Tahoma" charset="0"/>
            </a:endParaRPr>
          </a:p>
        </p:txBody>
      </p:sp>
      <p:sp>
        <p:nvSpPr>
          <p:cNvPr id="16388" name="Plassholder for bunntekst 3"/>
          <p:cNvSpPr>
            <a:spLocks noGrp="1"/>
          </p:cNvSpPr>
          <p:nvPr>
            <p:ph type="ftr"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100">
                <a:solidFill>
                  <a:schemeClr val="bg2"/>
                </a:solidFill>
                <a:latin typeface="Tahoma" charset="0"/>
                <a:ea typeface="ＭＳ Ｐゴシック" charset="0"/>
                <a:cs typeface="Tahoma" charset="0"/>
              </a:defRPr>
            </a:lvl1pPr>
            <a:lvl2pPr>
              <a:defRPr sz="2800">
                <a:solidFill>
                  <a:schemeClr val="bg2"/>
                </a:solidFill>
                <a:latin typeface="Tahoma" charset="0"/>
                <a:ea typeface="Tahoma" charset="0"/>
                <a:cs typeface="Tahoma" charset="0"/>
              </a:defRPr>
            </a:lvl2pPr>
            <a:lvl3pPr>
              <a:defRPr sz="1400">
                <a:solidFill>
                  <a:schemeClr val="bg2"/>
                </a:solidFill>
                <a:latin typeface="Tahoma" charset="0"/>
                <a:ea typeface="Tahoma" charset="0"/>
                <a:cs typeface="Tahoma" charset="0"/>
              </a:defRPr>
            </a:lvl3pPr>
            <a:lvl4pPr>
              <a:defRPr sz="1400">
                <a:solidFill>
                  <a:schemeClr val="bg2"/>
                </a:solidFill>
                <a:latin typeface="Tahoma" charset="0"/>
                <a:ea typeface="Tahoma" charset="0"/>
                <a:cs typeface="Tahoma" charset="0"/>
              </a:defRPr>
            </a:lvl4pPr>
            <a:lvl5pPr>
              <a:defRPr sz="1400">
                <a:solidFill>
                  <a:schemeClr val="bg2"/>
                </a:solidFill>
                <a:latin typeface="Tahoma" charset="0"/>
                <a:ea typeface="Tahoma" charset="0"/>
                <a:cs typeface="Tahoma" charset="0"/>
              </a:defRPr>
            </a:lvl5pPr>
            <a:lvl6pPr eaLnBrk="0" hangingPunct="0">
              <a:buFont typeface="Tahoma" charset="0"/>
              <a:defRPr sz="1400">
                <a:solidFill>
                  <a:schemeClr val="bg2"/>
                </a:solidFill>
                <a:latin typeface="Tahoma" charset="0"/>
                <a:ea typeface="Tahoma" charset="0"/>
                <a:cs typeface="Tahoma" charset="0"/>
              </a:defRPr>
            </a:lvl6pPr>
            <a:lvl7pPr eaLnBrk="0" hangingPunct="0">
              <a:buFont typeface="Tahoma" charset="0"/>
              <a:defRPr sz="1400">
                <a:solidFill>
                  <a:schemeClr val="bg2"/>
                </a:solidFill>
                <a:latin typeface="Tahoma" charset="0"/>
                <a:ea typeface="Tahoma" charset="0"/>
                <a:cs typeface="Tahoma" charset="0"/>
              </a:defRPr>
            </a:lvl7pPr>
            <a:lvl8pPr eaLnBrk="0" hangingPunct="0">
              <a:buFont typeface="Tahoma" charset="0"/>
              <a:defRPr sz="1400">
                <a:solidFill>
                  <a:schemeClr val="bg2"/>
                </a:solidFill>
                <a:latin typeface="Tahoma" charset="0"/>
                <a:ea typeface="Tahoma" charset="0"/>
                <a:cs typeface="Tahoma" charset="0"/>
              </a:defRPr>
            </a:lvl8pPr>
            <a:lvl9pPr eaLnBrk="0" hangingPunct="0">
              <a:buFont typeface="Tahoma" charset="0"/>
              <a:defRPr sz="1400">
                <a:solidFill>
                  <a:schemeClr val="bg2"/>
                </a:solidFill>
                <a:latin typeface="Tahoma" charset="0"/>
                <a:ea typeface="Tahoma" charset="0"/>
                <a:cs typeface="Tahoma" charset="0"/>
              </a:defRPr>
            </a:lvl9pPr>
          </a:lstStyle>
          <a:p>
            <a:r>
              <a:rPr lang="nb-NO" sz="1200">
                <a:solidFill>
                  <a:srgbClr val="FFFFFF"/>
                </a:solidFill>
              </a:rPr>
              <a:t>www.sepu.no</a:t>
            </a:r>
          </a:p>
        </p:txBody>
      </p:sp>
    </p:spTree>
    <p:extLst>
      <p:ext uri="{BB962C8B-B14F-4D97-AF65-F5344CB8AC3E}">
        <p14:creationId xmlns:p14="http://schemas.microsoft.com/office/powerpoint/2010/main" val="3003859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z="2800" dirty="0">
                <a:latin typeface="Calibri" panose="020F0502020204030204" pitchFamily="34" charset="0"/>
                <a:cs typeface="Tahoma" charset="0"/>
              </a:rPr>
              <a:t>Kartleggingsundersøkelse </a:t>
            </a:r>
            <a:endParaRPr lang="nb-NO" sz="2800" dirty="0">
              <a:latin typeface="Calibri" panose="020F0502020204030204" pitchFamily="34" charset="0"/>
            </a:endParaRPr>
          </a:p>
        </p:txBody>
      </p:sp>
      <p:sp>
        <p:nvSpPr>
          <p:cNvPr id="3" name="Plassholder for innhold 2"/>
          <p:cNvSpPr>
            <a:spLocks noGrp="1"/>
          </p:cNvSpPr>
          <p:nvPr>
            <p:ph idx="1"/>
          </p:nvPr>
        </p:nvSpPr>
        <p:spPr/>
        <p:txBody>
          <a:bodyPr/>
          <a:lstStyle/>
          <a:p>
            <a:r>
              <a:rPr lang="nb-NO" sz="2400" dirty="0">
                <a:solidFill>
                  <a:schemeClr val="tx1"/>
                </a:solidFill>
                <a:latin typeface="Calibri" panose="020F0502020204030204" pitchFamily="34" charset="0"/>
                <a:cs typeface="Tahoma" charset="0"/>
              </a:rPr>
              <a:t>Resultatene kan brukes til å analysere områder skolen skårer bra på og hvilke områder skolen må jobbe for å videreutvikle. </a:t>
            </a:r>
          </a:p>
          <a:p>
            <a:r>
              <a:rPr lang="nb-NO" sz="2400" dirty="0">
                <a:solidFill>
                  <a:schemeClr val="tx1"/>
                </a:solidFill>
                <a:latin typeface="Calibri" panose="020F0502020204030204" pitchFamily="34" charset="0"/>
                <a:cs typeface="Tahoma" charset="0"/>
              </a:rPr>
              <a:t>De to neste undersøkelsene gir skolene mulighet til å kunne se om det har skjedd en forbedring innenfor de ulike områdene i løpet av prosjektperioden, samt å definere nye områder å jobbe med. </a:t>
            </a:r>
          </a:p>
          <a:p>
            <a:endParaRPr lang="nb-NO" dirty="0"/>
          </a:p>
        </p:txBody>
      </p:sp>
      <p:sp>
        <p:nvSpPr>
          <p:cNvPr id="4" name="Plassholder for bunntekst 3"/>
          <p:cNvSpPr>
            <a:spLocks noGrp="1"/>
          </p:cNvSpPr>
          <p:nvPr>
            <p:ph type="ftr" sz="quarter" idx="12"/>
          </p:nvPr>
        </p:nvSpPr>
        <p:spPr/>
        <p:txBody>
          <a:bodyPr/>
          <a:lstStyle/>
          <a:p>
            <a:r>
              <a:rPr lang="nb-NO">
                <a:solidFill>
                  <a:srgbClr val="FFFFFF"/>
                </a:solidFill>
              </a:rPr>
              <a:t>www.sepu.no</a:t>
            </a:r>
          </a:p>
        </p:txBody>
      </p:sp>
    </p:spTree>
    <p:extLst>
      <p:ext uri="{BB962C8B-B14F-4D97-AF65-F5344CB8AC3E}">
        <p14:creationId xmlns:p14="http://schemas.microsoft.com/office/powerpoint/2010/main" val="10107007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tel 1"/>
          <p:cNvSpPr>
            <a:spLocks noGrp="1"/>
          </p:cNvSpPr>
          <p:nvPr>
            <p:ph type="title"/>
          </p:nvPr>
        </p:nvSpPr>
        <p:spPr/>
        <p:txBody>
          <a:bodyPr/>
          <a:lstStyle/>
          <a:p>
            <a:r>
              <a:rPr lang="nb-NO" dirty="0">
                <a:latin typeface="Calibri" panose="020F0502020204030204" pitchFamily="34" charset="0"/>
                <a:cs typeface="Tahoma" charset="0"/>
              </a:rPr>
              <a:t>Kartleggingsundersøkelsen består av 6 spørreskjemaer og gjennomføres elektronisk:</a:t>
            </a:r>
          </a:p>
        </p:txBody>
      </p:sp>
      <p:sp>
        <p:nvSpPr>
          <p:cNvPr id="17411" name="Plassholder for innhold 2"/>
          <p:cNvSpPr>
            <a:spLocks noGrp="1"/>
          </p:cNvSpPr>
          <p:nvPr>
            <p:ph idx="1"/>
          </p:nvPr>
        </p:nvSpPr>
        <p:spPr/>
        <p:txBody>
          <a:bodyPr/>
          <a:lstStyle/>
          <a:p>
            <a:r>
              <a:rPr lang="nb-NO" dirty="0">
                <a:solidFill>
                  <a:schemeClr val="tx1"/>
                </a:solidFill>
                <a:latin typeface="Tahoma" charset="0"/>
                <a:cs typeface="Tahoma" charset="0"/>
              </a:rPr>
              <a:t>Spørreskjema til elevene 1.-4. trinn (animasjon)</a:t>
            </a:r>
          </a:p>
          <a:p>
            <a:r>
              <a:rPr lang="nb-NO" dirty="0">
                <a:solidFill>
                  <a:schemeClr val="tx1"/>
                </a:solidFill>
                <a:latin typeface="Tahoma" charset="0"/>
                <a:cs typeface="Tahoma" charset="0"/>
              </a:rPr>
              <a:t>Spørreskjema til elevene 5.-10.trinn (skriftlig)</a:t>
            </a:r>
          </a:p>
          <a:p>
            <a:r>
              <a:rPr lang="nb-NO" dirty="0">
                <a:solidFill>
                  <a:schemeClr val="tx1"/>
                </a:solidFill>
                <a:latin typeface="Tahoma" charset="0"/>
                <a:cs typeface="Tahoma" charset="0"/>
              </a:rPr>
              <a:t>Spørreskjema til kontaktlærerne (der de besvarer spørsmål om elevene) </a:t>
            </a:r>
          </a:p>
          <a:p>
            <a:r>
              <a:rPr lang="nb-NO" dirty="0">
                <a:solidFill>
                  <a:schemeClr val="tx1"/>
                </a:solidFill>
                <a:latin typeface="Tahoma" charset="0"/>
                <a:cs typeface="Tahoma" charset="0"/>
              </a:rPr>
              <a:t>Spørreskjema til lærerne og andre ansatte (der de besvarer spørsmål om egen praksis og kulturen på skolen) </a:t>
            </a:r>
          </a:p>
          <a:p>
            <a:r>
              <a:rPr lang="nb-NO" dirty="0">
                <a:solidFill>
                  <a:schemeClr val="tx1"/>
                </a:solidFill>
                <a:latin typeface="Tahoma" charset="0"/>
                <a:cs typeface="Tahoma" charset="0"/>
              </a:rPr>
              <a:t>Spørreskjema til skolelederne </a:t>
            </a:r>
          </a:p>
          <a:p>
            <a:r>
              <a:rPr lang="nb-NO" dirty="0">
                <a:solidFill>
                  <a:schemeClr val="tx1"/>
                </a:solidFill>
                <a:latin typeface="Tahoma" charset="0"/>
                <a:cs typeface="Tahoma" charset="0"/>
              </a:rPr>
              <a:t>Spørreskjema til foreldre </a:t>
            </a:r>
          </a:p>
          <a:p>
            <a:endParaRPr lang="nb-NO" dirty="0">
              <a:latin typeface="Tahoma" charset="0"/>
              <a:cs typeface="Tahoma" charset="0"/>
            </a:endParaRPr>
          </a:p>
        </p:txBody>
      </p:sp>
      <p:sp>
        <p:nvSpPr>
          <p:cNvPr id="17412" name="Plassholder for bunntekst 3"/>
          <p:cNvSpPr>
            <a:spLocks noGrp="1"/>
          </p:cNvSpPr>
          <p:nvPr>
            <p:ph type="ftr"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100">
                <a:solidFill>
                  <a:schemeClr val="bg2"/>
                </a:solidFill>
                <a:latin typeface="Tahoma" charset="0"/>
                <a:ea typeface="ＭＳ Ｐゴシック" charset="0"/>
                <a:cs typeface="Tahoma" charset="0"/>
              </a:defRPr>
            </a:lvl1pPr>
            <a:lvl2pPr>
              <a:defRPr sz="2800">
                <a:solidFill>
                  <a:schemeClr val="bg2"/>
                </a:solidFill>
                <a:latin typeface="Tahoma" charset="0"/>
                <a:ea typeface="Tahoma" charset="0"/>
                <a:cs typeface="Tahoma" charset="0"/>
              </a:defRPr>
            </a:lvl2pPr>
            <a:lvl3pPr>
              <a:defRPr sz="1400">
                <a:solidFill>
                  <a:schemeClr val="bg2"/>
                </a:solidFill>
                <a:latin typeface="Tahoma" charset="0"/>
                <a:ea typeface="Tahoma" charset="0"/>
                <a:cs typeface="Tahoma" charset="0"/>
              </a:defRPr>
            </a:lvl3pPr>
            <a:lvl4pPr>
              <a:defRPr sz="1400">
                <a:solidFill>
                  <a:schemeClr val="bg2"/>
                </a:solidFill>
                <a:latin typeface="Tahoma" charset="0"/>
                <a:ea typeface="Tahoma" charset="0"/>
                <a:cs typeface="Tahoma" charset="0"/>
              </a:defRPr>
            </a:lvl4pPr>
            <a:lvl5pPr>
              <a:defRPr sz="1400">
                <a:solidFill>
                  <a:schemeClr val="bg2"/>
                </a:solidFill>
                <a:latin typeface="Tahoma" charset="0"/>
                <a:ea typeface="Tahoma" charset="0"/>
                <a:cs typeface="Tahoma" charset="0"/>
              </a:defRPr>
            </a:lvl5pPr>
            <a:lvl6pPr eaLnBrk="0" hangingPunct="0">
              <a:buFont typeface="Tahoma" charset="0"/>
              <a:defRPr sz="1400">
                <a:solidFill>
                  <a:schemeClr val="bg2"/>
                </a:solidFill>
                <a:latin typeface="Tahoma" charset="0"/>
                <a:ea typeface="Tahoma" charset="0"/>
                <a:cs typeface="Tahoma" charset="0"/>
              </a:defRPr>
            </a:lvl6pPr>
            <a:lvl7pPr eaLnBrk="0" hangingPunct="0">
              <a:buFont typeface="Tahoma" charset="0"/>
              <a:defRPr sz="1400">
                <a:solidFill>
                  <a:schemeClr val="bg2"/>
                </a:solidFill>
                <a:latin typeface="Tahoma" charset="0"/>
                <a:ea typeface="Tahoma" charset="0"/>
                <a:cs typeface="Tahoma" charset="0"/>
              </a:defRPr>
            </a:lvl7pPr>
            <a:lvl8pPr eaLnBrk="0" hangingPunct="0">
              <a:buFont typeface="Tahoma" charset="0"/>
              <a:defRPr sz="1400">
                <a:solidFill>
                  <a:schemeClr val="bg2"/>
                </a:solidFill>
                <a:latin typeface="Tahoma" charset="0"/>
                <a:ea typeface="Tahoma" charset="0"/>
                <a:cs typeface="Tahoma" charset="0"/>
              </a:defRPr>
            </a:lvl8pPr>
            <a:lvl9pPr eaLnBrk="0" hangingPunct="0">
              <a:buFont typeface="Tahoma" charset="0"/>
              <a:defRPr sz="1400">
                <a:solidFill>
                  <a:schemeClr val="bg2"/>
                </a:solidFill>
                <a:latin typeface="Tahoma" charset="0"/>
                <a:ea typeface="Tahoma" charset="0"/>
                <a:cs typeface="Tahoma" charset="0"/>
              </a:defRPr>
            </a:lvl9pPr>
          </a:lstStyle>
          <a:p>
            <a:r>
              <a:rPr lang="nb-NO" sz="1200">
                <a:solidFill>
                  <a:srgbClr val="FFFFFF"/>
                </a:solidFill>
              </a:rPr>
              <a:t>www.sepu.no</a:t>
            </a:r>
          </a:p>
        </p:txBody>
      </p:sp>
    </p:spTree>
    <p:extLst>
      <p:ext uri="{BB962C8B-B14F-4D97-AF65-F5344CB8AC3E}">
        <p14:creationId xmlns:p14="http://schemas.microsoft.com/office/powerpoint/2010/main" val="23871091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tel 1"/>
          <p:cNvSpPr>
            <a:spLocks noGrp="1"/>
          </p:cNvSpPr>
          <p:nvPr>
            <p:ph type="title"/>
          </p:nvPr>
        </p:nvSpPr>
        <p:spPr/>
        <p:txBody>
          <a:bodyPr/>
          <a:lstStyle/>
          <a:p>
            <a:r>
              <a:rPr lang="nb-NO" dirty="0">
                <a:latin typeface="Calibri" panose="020F0502020204030204" pitchFamily="34" charset="0"/>
                <a:cs typeface="Tahoma" charset="0"/>
              </a:rPr>
              <a:t>Samtykkeerklæring – alle elever</a:t>
            </a:r>
            <a:br>
              <a:rPr lang="nb-NO" dirty="0">
                <a:latin typeface="Tahoma" charset="0"/>
                <a:cs typeface="Tahoma" charset="0"/>
              </a:rPr>
            </a:br>
            <a:endParaRPr lang="nb-NO" dirty="0">
              <a:latin typeface="Tahoma" charset="0"/>
              <a:cs typeface="Tahoma" charset="0"/>
            </a:endParaRPr>
          </a:p>
        </p:txBody>
      </p:sp>
      <p:sp>
        <p:nvSpPr>
          <p:cNvPr id="3" name="Plassholder for innhold 2"/>
          <p:cNvSpPr>
            <a:spLocks noGrp="1"/>
          </p:cNvSpPr>
          <p:nvPr>
            <p:ph idx="1"/>
          </p:nvPr>
        </p:nvSpPr>
        <p:spPr>
          <a:xfrm>
            <a:off x="358775" y="1349375"/>
            <a:ext cx="8439150" cy="4678363"/>
          </a:xfrm>
        </p:spPr>
        <p:txBody>
          <a:bodyPr/>
          <a:lstStyle/>
          <a:p>
            <a:r>
              <a:rPr lang="nb-NO" dirty="0">
                <a:solidFill>
                  <a:schemeClr val="tx1"/>
                </a:solidFill>
                <a:latin typeface="Tahoma" charset="0"/>
                <a:cs typeface="Tahoma" charset="0"/>
              </a:rPr>
              <a:t>I forbindelse med gjennomføringen av kartleggingsundersøkelsen, må alle foresatte få informasjon om selve kartleggingsundersøkelsen og motta en samtykkeerklæring. Ingen elever får delta i undersøkelsen uten å ha mottatt samtykke fra sine foresatte. </a:t>
            </a:r>
          </a:p>
          <a:p>
            <a:r>
              <a:rPr lang="nb-NO" dirty="0">
                <a:solidFill>
                  <a:schemeClr val="tx1"/>
                </a:solidFill>
                <a:latin typeface="Tahoma" charset="0"/>
                <a:cs typeface="Tahoma" charset="0"/>
              </a:rPr>
              <a:t>Ordlyden i samtykkeskjema er bestemt av nasjonale myndigheter og kan ikke endres.</a:t>
            </a:r>
          </a:p>
          <a:p>
            <a:r>
              <a:rPr lang="nb-NO" dirty="0">
                <a:solidFill>
                  <a:schemeClr val="tx1"/>
                </a:solidFill>
                <a:latin typeface="Tahoma" charset="0"/>
                <a:cs typeface="Tahoma" charset="0"/>
              </a:rPr>
              <a:t>Kontaktlærer fyller ut en liste over de elevene som har fått samtykke fra foreldrene. Kontaktlæreren leverer videre denne listen til skolens koordinator. </a:t>
            </a:r>
          </a:p>
          <a:p>
            <a:pPr>
              <a:buFontTx/>
              <a:buNone/>
            </a:pPr>
            <a:r>
              <a:rPr lang="nb-NO" dirty="0">
                <a:solidFill>
                  <a:schemeClr val="tx1"/>
                </a:solidFill>
                <a:latin typeface="Tahoma" charset="0"/>
                <a:cs typeface="Tahoma" charset="0"/>
              </a:rPr>
              <a:t> </a:t>
            </a:r>
          </a:p>
          <a:p>
            <a:r>
              <a:rPr lang="nb-NO" b="1" i="1" dirty="0">
                <a:solidFill>
                  <a:schemeClr val="tx1"/>
                </a:solidFill>
                <a:latin typeface="Tahoma" charset="0"/>
                <a:cs typeface="Tahoma" charset="0"/>
              </a:rPr>
              <a:t>Listen og alle samtykkeerklæringene må arkiveres på skolen, da samtykkeerklæringen også gjelder for de to neste gjennomføringene (høsten 2018 og 2020).</a:t>
            </a:r>
            <a:endParaRPr lang="nb-NO" dirty="0">
              <a:solidFill>
                <a:schemeClr val="tx1"/>
              </a:solidFill>
              <a:latin typeface="Tahoma" charset="0"/>
              <a:cs typeface="Tahoma" charset="0"/>
            </a:endParaRPr>
          </a:p>
          <a:p>
            <a:endParaRPr lang="nb-NO" dirty="0">
              <a:latin typeface="Tahoma" charset="0"/>
              <a:cs typeface="Tahoma" charset="0"/>
            </a:endParaRPr>
          </a:p>
          <a:p>
            <a:endParaRPr lang="nb-NO" dirty="0">
              <a:latin typeface="Tahoma" charset="0"/>
              <a:cs typeface="Tahoma" charset="0"/>
            </a:endParaRPr>
          </a:p>
        </p:txBody>
      </p:sp>
      <p:sp>
        <p:nvSpPr>
          <p:cNvPr id="22532" name="Plassholder for bunntekst 3"/>
          <p:cNvSpPr>
            <a:spLocks noGrp="1"/>
          </p:cNvSpPr>
          <p:nvPr>
            <p:ph type="ftr"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100">
                <a:solidFill>
                  <a:schemeClr val="bg2"/>
                </a:solidFill>
                <a:latin typeface="Tahoma" charset="0"/>
                <a:ea typeface="ＭＳ Ｐゴシック" charset="0"/>
                <a:cs typeface="Tahoma" charset="0"/>
              </a:defRPr>
            </a:lvl1pPr>
            <a:lvl2pPr>
              <a:defRPr sz="2800">
                <a:solidFill>
                  <a:schemeClr val="bg2"/>
                </a:solidFill>
                <a:latin typeface="Tahoma" charset="0"/>
                <a:ea typeface="Tahoma" charset="0"/>
                <a:cs typeface="Tahoma" charset="0"/>
              </a:defRPr>
            </a:lvl2pPr>
            <a:lvl3pPr>
              <a:defRPr sz="1400">
                <a:solidFill>
                  <a:schemeClr val="bg2"/>
                </a:solidFill>
                <a:latin typeface="Tahoma" charset="0"/>
                <a:ea typeface="Tahoma" charset="0"/>
                <a:cs typeface="Tahoma" charset="0"/>
              </a:defRPr>
            </a:lvl3pPr>
            <a:lvl4pPr>
              <a:defRPr sz="1400">
                <a:solidFill>
                  <a:schemeClr val="bg2"/>
                </a:solidFill>
                <a:latin typeface="Tahoma" charset="0"/>
                <a:ea typeface="Tahoma" charset="0"/>
                <a:cs typeface="Tahoma" charset="0"/>
              </a:defRPr>
            </a:lvl4pPr>
            <a:lvl5pPr>
              <a:defRPr sz="1400">
                <a:solidFill>
                  <a:schemeClr val="bg2"/>
                </a:solidFill>
                <a:latin typeface="Tahoma" charset="0"/>
                <a:ea typeface="Tahoma" charset="0"/>
                <a:cs typeface="Tahoma" charset="0"/>
              </a:defRPr>
            </a:lvl5pPr>
            <a:lvl6pPr eaLnBrk="0" hangingPunct="0">
              <a:buFont typeface="Tahoma" charset="0"/>
              <a:defRPr sz="1400">
                <a:solidFill>
                  <a:schemeClr val="bg2"/>
                </a:solidFill>
                <a:latin typeface="Tahoma" charset="0"/>
                <a:ea typeface="Tahoma" charset="0"/>
                <a:cs typeface="Tahoma" charset="0"/>
              </a:defRPr>
            </a:lvl6pPr>
            <a:lvl7pPr eaLnBrk="0" hangingPunct="0">
              <a:buFont typeface="Tahoma" charset="0"/>
              <a:defRPr sz="1400">
                <a:solidFill>
                  <a:schemeClr val="bg2"/>
                </a:solidFill>
                <a:latin typeface="Tahoma" charset="0"/>
                <a:ea typeface="Tahoma" charset="0"/>
                <a:cs typeface="Tahoma" charset="0"/>
              </a:defRPr>
            </a:lvl7pPr>
            <a:lvl8pPr eaLnBrk="0" hangingPunct="0">
              <a:buFont typeface="Tahoma" charset="0"/>
              <a:defRPr sz="1400">
                <a:solidFill>
                  <a:schemeClr val="bg2"/>
                </a:solidFill>
                <a:latin typeface="Tahoma" charset="0"/>
                <a:ea typeface="Tahoma" charset="0"/>
                <a:cs typeface="Tahoma" charset="0"/>
              </a:defRPr>
            </a:lvl8pPr>
            <a:lvl9pPr eaLnBrk="0" hangingPunct="0">
              <a:buFont typeface="Tahoma" charset="0"/>
              <a:defRPr sz="1400">
                <a:solidFill>
                  <a:schemeClr val="bg2"/>
                </a:solidFill>
                <a:latin typeface="Tahoma" charset="0"/>
                <a:ea typeface="Tahoma" charset="0"/>
                <a:cs typeface="Tahoma" charset="0"/>
              </a:defRPr>
            </a:lvl9pPr>
          </a:lstStyle>
          <a:p>
            <a:r>
              <a:rPr lang="nb-NO" sz="1200" dirty="0" err="1">
                <a:solidFill>
                  <a:srgbClr val="FFFFFF"/>
                </a:solidFill>
              </a:rPr>
              <a:t>www.sepu.no</a:t>
            </a:r>
            <a:endParaRPr lang="nb-NO" sz="1200" dirty="0">
              <a:solidFill>
                <a:srgbClr val="FFFFFF"/>
              </a:solidFill>
            </a:endParaRPr>
          </a:p>
        </p:txBody>
      </p:sp>
    </p:spTree>
    <p:extLst>
      <p:ext uri="{BB962C8B-B14F-4D97-AF65-F5344CB8AC3E}">
        <p14:creationId xmlns:p14="http://schemas.microsoft.com/office/powerpoint/2010/main" val="9961113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tel 1"/>
          <p:cNvSpPr>
            <a:spLocks noGrp="1"/>
          </p:cNvSpPr>
          <p:nvPr>
            <p:ph type="title"/>
          </p:nvPr>
        </p:nvSpPr>
        <p:spPr/>
        <p:txBody>
          <a:bodyPr/>
          <a:lstStyle/>
          <a:p>
            <a:r>
              <a:rPr lang="nb-NO" dirty="0">
                <a:latin typeface="Calibri" panose="020F0502020204030204" pitchFamily="34" charset="0"/>
                <a:cs typeface="Tahoma" charset="0"/>
              </a:rPr>
              <a:t>Samtykkeerklæringen</a:t>
            </a:r>
          </a:p>
        </p:txBody>
      </p:sp>
      <p:sp>
        <p:nvSpPr>
          <p:cNvPr id="3" name="Plassholder for innhold 2"/>
          <p:cNvSpPr>
            <a:spLocks noGrp="1"/>
          </p:cNvSpPr>
          <p:nvPr>
            <p:ph idx="1"/>
          </p:nvPr>
        </p:nvSpPr>
        <p:spPr/>
        <p:txBody>
          <a:bodyPr/>
          <a:lstStyle/>
          <a:p>
            <a:pPr marL="0" indent="0">
              <a:buFontTx/>
              <a:buNone/>
            </a:pPr>
            <a:r>
              <a:rPr lang="nb-NO" b="1" dirty="0">
                <a:solidFill>
                  <a:schemeClr val="tx1"/>
                </a:solidFill>
                <a:latin typeface="Calibri" panose="020F0502020204030204" pitchFamily="34" charset="0"/>
                <a:cs typeface="Tahoma" charset="0"/>
              </a:rPr>
              <a:t>Klipp ut og returner til kontaktlærer</a:t>
            </a:r>
            <a:endParaRPr lang="nb-NO" dirty="0">
              <a:solidFill>
                <a:schemeClr val="tx1"/>
              </a:solidFill>
              <a:latin typeface="Calibri" panose="020F0502020204030204" pitchFamily="34" charset="0"/>
              <a:cs typeface="Tahoma" charset="0"/>
            </a:endParaRPr>
          </a:p>
          <a:p>
            <a:pPr marL="0" indent="0">
              <a:buFontTx/>
              <a:buNone/>
            </a:pPr>
            <a:r>
              <a:rPr lang="nb-NO" dirty="0">
                <a:solidFill>
                  <a:schemeClr val="tx1"/>
                </a:solidFill>
                <a:latin typeface="Calibri" panose="020F0502020204030204" pitchFamily="34" charset="0"/>
                <a:cs typeface="Tahoma" charset="0"/>
              </a:rPr>
              <a:t>--------------------------------------------------------------------------</a:t>
            </a:r>
          </a:p>
          <a:p>
            <a:pPr marL="0" indent="0">
              <a:buFontTx/>
              <a:buNone/>
            </a:pPr>
            <a:r>
              <a:rPr lang="nb-NO" dirty="0">
                <a:solidFill>
                  <a:schemeClr val="tx1"/>
                </a:solidFill>
                <a:latin typeface="Calibri" panose="020F0502020204030204" pitchFamily="34" charset="0"/>
                <a:cs typeface="Tahoma" charset="0"/>
              </a:rPr>
              <a:t> </a:t>
            </a:r>
          </a:p>
          <a:p>
            <a:pPr marL="0" indent="0">
              <a:buFontTx/>
              <a:buNone/>
            </a:pPr>
            <a:r>
              <a:rPr lang="nb-NO" dirty="0">
                <a:solidFill>
                  <a:schemeClr val="tx1"/>
                </a:solidFill>
                <a:latin typeface="Calibri" panose="020F0502020204030204" pitchFamily="34" charset="0"/>
                <a:cs typeface="Tahoma" charset="0"/>
              </a:rPr>
              <a:t>Jeg/vi samtykker i at vårt barn………………………………………………….…deltar i denne spørreundersøkelsen og at kontaktlærer svarer på spørsmål om barnet på et eget skjema.</a:t>
            </a:r>
          </a:p>
          <a:p>
            <a:pPr marL="0" indent="0">
              <a:buFontTx/>
              <a:buNone/>
            </a:pPr>
            <a:r>
              <a:rPr lang="nb-NO" dirty="0">
                <a:solidFill>
                  <a:schemeClr val="tx1"/>
                </a:solidFill>
                <a:latin typeface="Calibri" panose="020F0502020204030204" pitchFamily="34" charset="0"/>
                <a:cs typeface="Tahoma" charset="0"/>
              </a:rPr>
              <a:t> </a:t>
            </a:r>
          </a:p>
          <a:p>
            <a:pPr marL="0" indent="0">
              <a:buFontTx/>
              <a:buNone/>
            </a:pPr>
            <a:r>
              <a:rPr lang="nb-NO" dirty="0">
                <a:solidFill>
                  <a:schemeClr val="tx1"/>
                </a:solidFill>
                <a:latin typeface="Calibri" panose="020F0502020204030204" pitchFamily="34" charset="0"/>
                <a:cs typeface="Tahoma" charset="0"/>
              </a:rPr>
              <a:t> </a:t>
            </a:r>
          </a:p>
          <a:p>
            <a:pPr marL="0" indent="0">
              <a:buFontTx/>
              <a:buNone/>
            </a:pPr>
            <a:r>
              <a:rPr lang="nb-NO" dirty="0">
                <a:solidFill>
                  <a:schemeClr val="tx1"/>
                </a:solidFill>
                <a:latin typeface="Calibri" panose="020F0502020204030204" pitchFamily="34" charset="0"/>
                <a:cs typeface="Tahoma" charset="0"/>
              </a:rPr>
              <a:t>Underskrift:_________________________________________</a:t>
            </a:r>
          </a:p>
          <a:p>
            <a:pPr marL="0" indent="0">
              <a:buFontTx/>
              <a:buNone/>
            </a:pPr>
            <a:r>
              <a:rPr lang="nb-NO" dirty="0">
                <a:latin typeface="Tahoma" charset="0"/>
                <a:cs typeface="Tahoma" charset="0"/>
              </a:rPr>
              <a:t> </a:t>
            </a:r>
          </a:p>
          <a:p>
            <a:pPr marL="0" indent="0"/>
            <a:endParaRPr lang="nb-NO" dirty="0">
              <a:latin typeface="Tahoma" charset="0"/>
              <a:cs typeface="Tahoma" charset="0"/>
            </a:endParaRPr>
          </a:p>
        </p:txBody>
      </p:sp>
      <p:sp>
        <p:nvSpPr>
          <p:cNvPr id="23556" name="Plassholder for bunntekst 3"/>
          <p:cNvSpPr>
            <a:spLocks noGrp="1"/>
          </p:cNvSpPr>
          <p:nvPr>
            <p:ph type="ftr"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100">
                <a:solidFill>
                  <a:schemeClr val="bg2"/>
                </a:solidFill>
                <a:latin typeface="Tahoma" charset="0"/>
                <a:ea typeface="ＭＳ Ｐゴシック" charset="0"/>
                <a:cs typeface="Tahoma" charset="0"/>
              </a:defRPr>
            </a:lvl1pPr>
            <a:lvl2pPr>
              <a:defRPr sz="2800">
                <a:solidFill>
                  <a:schemeClr val="bg2"/>
                </a:solidFill>
                <a:latin typeface="Tahoma" charset="0"/>
                <a:ea typeface="Tahoma" charset="0"/>
                <a:cs typeface="Tahoma" charset="0"/>
              </a:defRPr>
            </a:lvl2pPr>
            <a:lvl3pPr>
              <a:defRPr sz="1400">
                <a:solidFill>
                  <a:schemeClr val="bg2"/>
                </a:solidFill>
                <a:latin typeface="Tahoma" charset="0"/>
                <a:ea typeface="Tahoma" charset="0"/>
                <a:cs typeface="Tahoma" charset="0"/>
              </a:defRPr>
            </a:lvl3pPr>
            <a:lvl4pPr>
              <a:defRPr sz="1400">
                <a:solidFill>
                  <a:schemeClr val="bg2"/>
                </a:solidFill>
                <a:latin typeface="Tahoma" charset="0"/>
                <a:ea typeface="Tahoma" charset="0"/>
                <a:cs typeface="Tahoma" charset="0"/>
              </a:defRPr>
            </a:lvl4pPr>
            <a:lvl5pPr>
              <a:defRPr sz="1400">
                <a:solidFill>
                  <a:schemeClr val="bg2"/>
                </a:solidFill>
                <a:latin typeface="Tahoma" charset="0"/>
                <a:ea typeface="Tahoma" charset="0"/>
                <a:cs typeface="Tahoma" charset="0"/>
              </a:defRPr>
            </a:lvl5pPr>
            <a:lvl6pPr eaLnBrk="0" hangingPunct="0">
              <a:buFont typeface="Tahoma" charset="0"/>
              <a:defRPr sz="1400">
                <a:solidFill>
                  <a:schemeClr val="bg2"/>
                </a:solidFill>
                <a:latin typeface="Tahoma" charset="0"/>
                <a:ea typeface="Tahoma" charset="0"/>
                <a:cs typeface="Tahoma" charset="0"/>
              </a:defRPr>
            </a:lvl6pPr>
            <a:lvl7pPr eaLnBrk="0" hangingPunct="0">
              <a:buFont typeface="Tahoma" charset="0"/>
              <a:defRPr sz="1400">
                <a:solidFill>
                  <a:schemeClr val="bg2"/>
                </a:solidFill>
                <a:latin typeface="Tahoma" charset="0"/>
                <a:ea typeface="Tahoma" charset="0"/>
                <a:cs typeface="Tahoma" charset="0"/>
              </a:defRPr>
            </a:lvl7pPr>
            <a:lvl8pPr eaLnBrk="0" hangingPunct="0">
              <a:buFont typeface="Tahoma" charset="0"/>
              <a:defRPr sz="1400">
                <a:solidFill>
                  <a:schemeClr val="bg2"/>
                </a:solidFill>
                <a:latin typeface="Tahoma" charset="0"/>
                <a:ea typeface="Tahoma" charset="0"/>
                <a:cs typeface="Tahoma" charset="0"/>
              </a:defRPr>
            </a:lvl8pPr>
            <a:lvl9pPr eaLnBrk="0" hangingPunct="0">
              <a:buFont typeface="Tahoma" charset="0"/>
              <a:defRPr sz="1400">
                <a:solidFill>
                  <a:schemeClr val="bg2"/>
                </a:solidFill>
                <a:latin typeface="Tahoma" charset="0"/>
                <a:ea typeface="Tahoma" charset="0"/>
                <a:cs typeface="Tahoma" charset="0"/>
              </a:defRPr>
            </a:lvl9pPr>
          </a:lstStyle>
          <a:p>
            <a:r>
              <a:rPr lang="nb-NO" sz="1200">
                <a:solidFill>
                  <a:srgbClr val="FFFFFF"/>
                </a:solidFill>
              </a:rPr>
              <a:t>www.sepu.no</a:t>
            </a:r>
          </a:p>
        </p:txBody>
      </p:sp>
    </p:spTree>
    <p:extLst>
      <p:ext uri="{BB962C8B-B14F-4D97-AF65-F5344CB8AC3E}">
        <p14:creationId xmlns:p14="http://schemas.microsoft.com/office/powerpoint/2010/main" val="23677478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nb-NO" sz="3600" dirty="0">
                <a:latin typeface="Calibri" panose="020F0502020204030204" pitchFamily="34" charset="0"/>
                <a:cs typeface="Tahoma" charset="0"/>
              </a:rPr>
              <a:t>Resultatportal</a:t>
            </a:r>
          </a:p>
        </p:txBody>
      </p:sp>
      <p:sp>
        <p:nvSpPr>
          <p:cNvPr id="19459" name="Rectangle 3"/>
          <p:cNvSpPr>
            <a:spLocks noGrp="1" noChangeArrowheads="1"/>
          </p:cNvSpPr>
          <p:nvPr>
            <p:ph type="body" idx="1"/>
          </p:nvPr>
        </p:nvSpPr>
        <p:spPr/>
        <p:txBody>
          <a:bodyPr/>
          <a:lstStyle/>
          <a:p>
            <a:pPr marL="457200" indent="-457200"/>
            <a:r>
              <a:rPr lang="nb-NO" sz="2000" dirty="0">
                <a:solidFill>
                  <a:schemeClr val="tx1"/>
                </a:solidFill>
                <a:latin typeface="Calibri" panose="020F0502020204030204" pitchFamily="34" charset="0"/>
                <a:cs typeface="Tahoma" charset="0"/>
              </a:rPr>
              <a:t>I resultatportalen (som åpner rett over jul) kan skolen ta ut resultater fra  kartleggingsundersøkelsen til elever, kontaktlærer, ansatte, skoleleder og foreldre. </a:t>
            </a:r>
          </a:p>
          <a:p>
            <a:pPr marL="457200" indent="-457200"/>
            <a:r>
              <a:rPr lang="nb-NO" sz="2000" dirty="0">
                <a:solidFill>
                  <a:schemeClr val="tx1"/>
                </a:solidFill>
                <a:latin typeface="Calibri" panose="020F0502020204030204" pitchFamily="34" charset="0"/>
                <a:cs typeface="Tahoma" charset="0"/>
              </a:rPr>
              <a:t>Her kan man sammenligne egen skole med det gjennomsnittet av alle skoler som er med i denne undersøkelsen på skole, klassetrinn og klassenivå.</a:t>
            </a:r>
          </a:p>
          <a:p>
            <a:pPr marL="457200" indent="-457200"/>
            <a:r>
              <a:rPr lang="nb-NO" sz="2000" dirty="0">
                <a:solidFill>
                  <a:schemeClr val="tx1"/>
                </a:solidFill>
                <a:latin typeface="Calibri" panose="020F0502020204030204" pitchFamily="34" charset="0"/>
                <a:cs typeface="Tahoma" charset="0"/>
              </a:rPr>
              <a:t>Undersøkelsen er anonym, og det vil ikke være mulig å hente ut resultater for grupper på mindre enn 7 informanter.</a:t>
            </a:r>
          </a:p>
          <a:p>
            <a:pPr marL="457200" indent="-457200">
              <a:buFontTx/>
              <a:buNone/>
            </a:pPr>
            <a:endParaRPr lang="nb-NO" sz="2000" dirty="0">
              <a:solidFill>
                <a:schemeClr val="tx1"/>
              </a:solidFill>
              <a:latin typeface="Calibri" panose="020F0502020204030204" pitchFamily="34" charset="0"/>
              <a:cs typeface="Tahoma" charset="0"/>
            </a:endParaRPr>
          </a:p>
          <a:p>
            <a:pPr marL="457200" indent="-457200"/>
            <a:r>
              <a:rPr lang="nb-NO" sz="2000" dirty="0">
                <a:solidFill>
                  <a:schemeClr val="tx1"/>
                </a:solidFill>
                <a:latin typeface="Calibri" panose="020F0502020204030204" pitchFamily="34" charset="0"/>
                <a:cs typeface="Tahoma" charset="0"/>
              </a:rPr>
              <a:t>Dere vil kunne se resultater på ulike måter. </a:t>
            </a:r>
          </a:p>
          <a:p>
            <a:pPr marL="857250" lvl="1" indent="-457200"/>
            <a:r>
              <a:rPr lang="nb-NO" sz="1700" dirty="0">
                <a:solidFill>
                  <a:schemeClr val="tx1"/>
                </a:solidFill>
                <a:latin typeface="Calibri" panose="020F0502020204030204" pitchFamily="34" charset="0"/>
                <a:cs typeface="Tahoma" charset="0"/>
              </a:rPr>
              <a:t>Ved å se på gjennomsnittet, antall, prosent</a:t>
            </a:r>
          </a:p>
          <a:p>
            <a:pPr marL="857250" lvl="1" indent="-457200"/>
            <a:r>
              <a:rPr lang="nb-NO" sz="1700" dirty="0">
                <a:solidFill>
                  <a:schemeClr val="tx1"/>
                </a:solidFill>
                <a:latin typeface="Calibri" panose="020F0502020204030204" pitchFamily="34" charset="0"/>
                <a:cs typeface="Tahoma" charset="0"/>
              </a:rPr>
              <a:t>Ved å se resultatet i en 500 poengskala</a:t>
            </a:r>
          </a:p>
          <a:p>
            <a:pPr marL="857250" lvl="1" indent="-457200"/>
            <a:r>
              <a:rPr lang="nb-NO" sz="1700" dirty="0">
                <a:solidFill>
                  <a:schemeClr val="tx1"/>
                </a:solidFill>
                <a:latin typeface="Calibri" panose="020F0502020204030204" pitchFamily="34" charset="0"/>
                <a:cs typeface="Tahoma" charset="0"/>
              </a:rPr>
              <a:t>Ved å se på enkeltspørsmål eller fokusområder</a:t>
            </a:r>
          </a:p>
          <a:p>
            <a:pPr marL="457200" indent="-457200">
              <a:lnSpc>
                <a:spcPct val="150000"/>
              </a:lnSpc>
            </a:pPr>
            <a:endParaRPr lang="nb-NO" sz="2000" dirty="0">
              <a:solidFill>
                <a:schemeClr val="tx1"/>
              </a:solidFill>
              <a:latin typeface="Tahoma" charset="0"/>
              <a:cs typeface="Tahoma" charset="0"/>
            </a:endParaRPr>
          </a:p>
        </p:txBody>
      </p:sp>
      <p:sp>
        <p:nvSpPr>
          <p:cNvPr id="2" name="Plassholder for bunntekst 1"/>
          <p:cNvSpPr>
            <a:spLocks noGrp="1"/>
          </p:cNvSpPr>
          <p:nvPr>
            <p:ph type="ftr" sz="quarter" idx="12"/>
          </p:nvPr>
        </p:nvSpPr>
        <p:spPr/>
        <p:txBody>
          <a:bodyPr/>
          <a:lstStyle/>
          <a:p>
            <a:r>
              <a:rPr lang="nb-NO">
                <a:solidFill>
                  <a:srgbClr val="FFFFFF"/>
                </a:solidFill>
              </a:rPr>
              <a:t>www.sepu.no</a:t>
            </a:r>
          </a:p>
        </p:txBody>
      </p:sp>
    </p:spTree>
    <p:extLst>
      <p:ext uri="{BB962C8B-B14F-4D97-AF65-F5344CB8AC3E}">
        <p14:creationId xmlns:p14="http://schemas.microsoft.com/office/powerpoint/2010/main" val="294585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 calcmode="lin" valueType="num">
                                      <p:cBhvr additive="base">
                                        <p:cTn id="7" dur="500" fill="hold"/>
                                        <p:tgtEl>
                                          <p:spTgt spid="1945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945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9459">
                                            <p:txEl>
                                              <p:pRg st="1" end="1"/>
                                            </p:txEl>
                                          </p:spTgt>
                                        </p:tgtEl>
                                        <p:attrNameLst>
                                          <p:attrName>style.visibility</p:attrName>
                                        </p:attrNameLst>
                                      </p:cBhvr>
                                      <p:to>
                                        <p:strVal val="visible"/>
                                      </p:to>
                                    </p:set>
                                    <p:anim calcmode="lin" valueType="num">
                                      <p:cBhvr additive="base">
                                        <p:cTn id="13" dur="500" fill="hold"/>
                                        <p:tgtEl>
                                          <p:spTgt spid="1945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945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9459">
                                            <p:txEl>
                                              <p:pRg st="2" end="2"/>
                                            </p:txEl>
                                          </p:spTgt>
                                        </p:tgtEl>
                                        <p:attrNameLst>
                                          <p:attrName>style.visibility</p:attrName>
                                        </p:attrNameLst>
                                      </p:cBhvr>
                                      <p:to>
                                        <p:strVal val="visible"/>
                                      </p:to>
                                    </p:set>
                                    <p:anim calcmode="lin" valueType="num">
                                      <p:cBhvr additive="base">
                                        <p:cTn id="19" dur="500" fill="hold"/>
                                        <p:tgtEl>
                                          <p:spTgt spid="1945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945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9459">
                                            <p:txEl>
                                              <p:pRg st="4" end="4"/>
                                            </p:txEl>
                                          </p:spTgt>
                                        </p:tgtEl>
                                        <p:attrNameLst>
                                          <p:attrName>style.visibility</p:attrName>
                                        </p:attrNameLst>
                                      </p:cBhvr>
                                      <p:to>
                                        <p:strVal val="visible"/>
                                      </p:to>
                                    </p:set>
                                    <p:anim calcmode="lin" valueType="num">
                                      <p:cBhvr additive="base">
                                        <p:cTn id="25" dur="500" fill="hold"/>
                                        <p:tgtEl>
                                          <p:spTgt spid="19459">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9459">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9459">
                                            <p:txEl>
                                              <p:pRg st="5" end="5"/>
                                            </p:txEl>
                                          </p:spTgt>
                                        </p:tgtEl>
                                        <p:attrNameLst>
                                          <p:attrName>style.visibility</p:attrName>
                                        </p:attrNameLst>
                                      </p:cBhvr>
                                      <p:to>
                                        <p:strVal val="visible"/>
                                      </p:to>
                                    </p:set>
                                    <p:anim calcmode="lin" valueType="num">
                                      <p:cBhvr additive="base">
                                        <p:cTn id="29" dur="500" fill="hold"/>
                                        <p:tgtEl>
                                          <p:spTgt spid="19459">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9459">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9459">
                                            <p:txEl>
                                              <p:pRg st="6" end="6"/>
                                            </p:txEl>
                                          </p:spTgt>
                                        </p:tgtEl>
                                        <p:attrNameLst>
                                          <p:attrName>style.visibility</p:attrName>
                                        </p:attrNameLst>
                                      </p:cBhvr>
                                      <p:to>
                                        <p:strVal val="visible"/>
                                      </p:to>
                                    </p:set>
                                    <p:anim calcmode="lin" valueType="num">
                                      <p:cBhvr additive="base">
                                        <p:cTn id="33" dur="500" fill="hold"/>
                                        <p:tgtEl>
                                          <p:spTgt spid="19459">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9459">
                                            <p:txEl>
                                              <p:pRg st="6" end="6"/>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9459">
                                            <p:txEl>
                                              <p:pRg st="7" end="7"/>
                                            </p:txEl>
                                          </p:spTgt>
                                        </p:tgtEl>
                                        <p:attrNameLst>
                                          <p:attrName>style.visibility</p:attrName>
                                        </p:attrNameLst>
                                      </p:cBhvr>
                                      <p:to>
                                        <p:strVal val="visible"/>
                                      </p:to>
                                    </p:set>
                                    <p:anim calcmode="lin" valueType="num">
                                      <p:cBhvr additive="base">
                                        <p:cTn id="37" dur="500" fill="hold"/>
                                        <p:tgtEl>
                                          <p:spTgt spid="19459">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9459">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a:spLocks noGrp="1"/>
          </p:cNvSpPr>
          <p:nvPr>
            <p:ph idx="1"/>
          </p:nvPr>
        </p:nvSpPr>
        <p:spPr/>
        <p:txBody>
          <a:bodyPr/>
          <a:lstStyle/>
          <a:p>
            <a:pPr algn="ctr"/>
            <a:endParaRPr lang="nb-NO" dirty="0"/>
          </a:p>
          <a:p>
            <a:pPr marL="0" indent="0" algn="ctr">
              <a:buNone/>
            </a:pPr>
            <a:r>
              <a:rPr lang="nb-NO" sz="2800" dirty="0"/>
              <a:t>Les mer om Kultur for læring i Hedmark på </a:t>
            </a:r>
            <a:r>
              <a:rPr lang="nb-NO" dirty="0">
                <a:hlinkClick r:id="rId3"/>
              </a:rPr>
              <a:t>https://www.fylkesmannen.no/kfl/</a:t>
            </a:r>
            <a:r>
              <a:rPr lang="nb-NO" dirty="0"/>
              <a:t> </a:t>
            </a:r>
          </a:p>
          <a:p>
            <a:pPr algn="ctr"/>
            <a:endParaRPr lang="nb-NO" dirty="0"/>
          </a:p>
        </p:txBody>
      </p:sp>
    </p:spTree>
    <p:extLst>
      <p:ext uri="{BB962C8B-B14F-4D97-AF65-F5344CB8AC3E}">
        <p14:creationId xmlns:p14="http://schemas.microsoft.com/office/powerpoint/2010/main" val="30391298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tel 1"/>
          <p:cNvSpPr>
            <a:spLocks noGrp="1"/>
          </p:cNvSpPr>
          <p:nvPr>
            <p:ph type="title"/>
          </p:nvPr>
        </p:nvSpPr>
        <p:spPr/>
        <p:txBody>
          <a:bodyPr/>
          <a:lstStyle/>
          <a:p>
            <a:r>
              <a:rPr lang="nb-NO" dirty="0">
                <a:latin typeface="Calibri" panose="020F0502020204030204" pitchFamily="34" charset="0"/>
                <a:cs typeface="Tahoma" charset="0"/>
              </a:rPr>
              <a:t>Spørreskjema til elevene 1.-4 trinn</a:t>
            </a:r>
          </a:p>
        </p:txBody>
      </p:sp>
      <p:graphicFrame>
        <p:nvGraphicFramePr>
          <p:cNvPr id="4" name="Plassholder for innhold 3"/>
          <p:cNvGraphicFramePr>
            <a:graphicFrameLocks noGrp="1"/>
          </p:cNvGraphicFramePr>
          <p:nvPr>
            <p:ph idx="1"/>
            <p:extLst>
              <p:ext uri="{D42A27DB-BD31-4B8C-83A1-F6EECF244321}">
                <p14:modId xmlns:p14="http://schemas.microsoft.com/office/powerpoint/2010/main" val="3933451871"/>
              </p:ext>
            </p:extLst>
          </p:nvPr>
        </p:nvGraphicFramePr>
        <p:xfrm>
          <a:off x="358775" y="1349375"/>
          <a:ext cx="7895858" cy="3016925"/>
        </p:xfrm>
        <a:graphic>
          <a:graphicData uri="http://schemas.openxmlformats.org/drawingml/2006/table">
            <a:tbl>
              <a:tblPr/>
              <a:tblGrid>
                <a:gridCol w="4569199">
                  <a:extLst>
                    <a:ext uri="{9D8B030D-6E8A-4147-A177-3AD203B41FA5}">
                      <a16:colId xmlns:a16="http://schemas.microsoft.com/office/drawing/2014/main" val="20000"/>
                    </a:ext>
                  </a:extLst>
                </a:gridCol>
                <a:gridCol w="3326659">
                  <a:extLst>
                    <a:ext uri="{9D8B030D-6E8A-4147-A177-3AD203B41FA5}">
                      <a16:colId xmlns:a16="http://schemas.microsoft.com/office/drawing/2014/main" val="20001"/>
                    </a:ext>
                  </a:extLst>
                </a:gridCol>
              </a:tblGrid>
              <a:tr h="8223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2400" b="1" i="0" u="none" strike="noStrike" cap="none" normalizeH="0" baseline="0">
                          <a:ln>
                            <a:noFill/>
                          </a:ln>
                          <a:solidFill>
                            <a:srgbClr val="FFFFFF"/>
                          </a:solidFill>
                          <a:effectLst/>
                          <a:latin typeface="Tahoma" charset="0"/>
                          <a:ea typeface="ＭＳ Ｐゴシック" charset="0"/>
                          <a:cs typeface="Tahoma" charset="0"/>
                        </a:rPr>
                        <a:t>Område</a:t>
                      </a:r>
                    </a:p>
                  </a:txBody>
                  <a:tcPr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2400" b="1" i="0" u="none" strike="noStrike" cap="none" normalizeH="0" baseline="0" dirty="0">
                          <a:ln>
                            <a:noFill/>
                          </a:ln>
                          <a:solidFill>
                            <a:srgbClr val="FFFFFF"/>
                          </a:solidFill>
                          <a:effectLst/>
                          <a:latin typeface="Tahoma" charset="0"/>
                          <a:ea typeface="ＭＳ Ｐゴシック" charset="0"/>
                          <a:cs typeface="Tahoma" charset="0"/>
                        </a:rPr>
                        <a:t>Antall spørsmål</a:t>
                      </a:r>
                    </a:p>
                  </a:txBody>
                  <a:tcPr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4572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2400" b="0" i="0" u="none" strike="noStrike" cap="none" normalizeH="0" baseline="0">
                          <a:ln>
                            <a:noFill/>
                          </a:ln>
                          <a:solidFill>
                            <a:srgbClr val="000000"/>
                          </a:solidFill>
                          <a:effectLst/>
                          <a:latin typeface="Tahoma" charset="0"/>
                          <a:ea typeface="ＭＳ Ｐゴシック" charset="0"/>
                          <a:cs typeface="Tahoma" charset="0"/>
                        </a:rPr>
                        <a:t>Trivsel</a:t>
                      </a:r>
                    </a:p>
                  </a:txBody>
                  <a:tcPr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CF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2400" b="0" i="0" u="none" strike="noStrike" cap="none" normalizeH="0" baseline="0">
                          <a:ln>
                            <a:noFill/>
                          </a:ln>
                          <a:solidFill>
                            <a:srgbClr val="000000"/>
                          </a:solidFill>
                          <a:effectLst/>
                          <a:latin typeface="Tahoma" charset="0"/>
                          <a:ea typeface="ＭＳ Ｐゴシック" charset="0"/>
                          <a:cs typeface="Tahoma" charset="0"/>
                        </a:rPr>
                        <a:t>6</a:t>
                      </a:r>
                    </a:p>
                  </a:txBody>
                  <a:tcPr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CFCC"/>
                    </a:solidFill>
                  </a:tcPr>
                </a:tc>
                <a:extLst>
                  <a:ext uri="{0D108BD9-81ED-4DB2-BD59-A6C34878D82A}">
                    <a16:rowId xmlns:a16="http://schemas.microsoft.com/office/drawing/2014/main" val="10001"/>
                  </a:ext>
                </a:extLst>
              </a:tr>
              <a:tr h="4572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2400" b="0" i="0" u="none" strike="noStrike" cap="none" normalizeH="0" baseline="0">
                          <a:ln>
                            <a:noFill/>
                          </a:ln>
                          <a:solidFill>
                            <a:srgbClr val="000000"/>
                          </a:solidFill>
                          <a:effectLst/>
                          <a:latin typeface="Tahoma" charset="0"/>
                          <a:ea typeface="ＭＳ Ｐゴシック" charset="0"/>
                          <a:cs typeface="Tahoma" charset="0"/>
                        </a:rPr>
                        <a:t>Atferd</a:t>
                      </a:r>
                    </a:p>
                  </a:txBody>
                  <a:tcPr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E9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2400" b="0" i="0" u="none" strike="noStrike" cap="none" normalizeH="0" baseline="0">
                          <a:ln>
                            <a:noFill/>
                          </a:ln>
                          <a:solidFill>
                            <a:srgbClr val="000000"/>
                          </a:solidFill>
                          <a:effectLst/>
                          <a:latin typeface="Tahoma" charset="0"/>
                          <a:ea typeface="ＭＳ Ｐゴシック" charset="0"/>
                          <a:cs typeface="Tahoma" charset="0"/>
                        </a:rPr>
                        <a:t>2</a:t>
                      </a:r>
                    </a:p>
                  </a:txBody>
                  <a:tcPr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E9E7"/>
                    </a:solidFill>
                  </a:tcPr>
                </a:tc>
                <a:extLst>
                  <a:ext uri="{0D108BD9-81ED-4DB2-BD59-A6C34878D82A}">
                    <a16:rowId xmlns:a16="http://schemas.microsoft.com/office/drawing/2014/main" val="10002"/>
                  </a:ext>
                </a:extLst>
              </a:tr>
              <a:tr h="4572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2400" b="0" i="0" u="none" strike="noStrike" cap="none" normalizeH="0" baseline="0">
                          <a:ln>
                            <a:noFill/>
                          </a:ln>
                          <a:solidFill>
                            <a:srgbClr val="000000"/>
                          </a:solidFill>
                          <a:effectLst/>
                          <a:latin typeface="Tahoma" charset="0"/>
                          <a:ea typeface="ＭＳ Ｐゴシック" charset="0"/>
                          <a:cs typeface="Tahoma" charset="0"/>
                        </a:rPr>
                        <a:t>Relasjon til lærer</a:t>
                      </a:r>
                    </a:p>
                  </a:txBody>
                  <a:tcPr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CF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2400" b="0" i="0" u="none" strike="noStrike" cap="none" normalizeH="0" baseline="0">
                          <a:ln>
                            <a:noFill/>
                          </a:ln>
                          <a:solidFill>
                            <a:srgbClr val="000000"/>
                          </a:solidFill>
                          <a:effectLst/>
                          <a:latin typeface="Tahoma" charset="0"/>
                          <a:ea typeface="ＭＳ Ｐゴシック" charset="0"/>
                          <a:cs typeface="Tahoma" charset="0"/>
                        </a:rPr>
                        <a:t>7</a:t>
                      </a:r>
                    </a:p>
                  </a:txBody>
                  <a:tcPr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CFCC"/>
                    </a:solidFill>
                  </a:tcPr>
                </a:tc>
                <a:extLst>
                  <a:ext uri="{0D108BD9-81ED-4DB2-BD59-A6C34878D82A}">
                    <a16:rowId xmlns:a16="http://schemas.microsoft.com/office/drawing/2014/main" val="10003"/>
                  </a:ext>
                </a:extLst>
              </a:tr>
              <a:tr h="8223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2400" b="0" i="0" u="none" strike="noStrike" cap="none" normalizeH="0" baseline="0">
                          <a:ln>
                            <a:noFill/>
                          </a:ln>
                          <a:solidFill>
                            <a:srgbClr val="000000"/>
                          </a:solidFill>
                          <a:effectLst/>
                          <a:latin typeface="Tahoma" charset="0"/>
                          <a:ea typeface="ＭＳ Ｐゴシック" charset="0"/>
                          <a:cs typeface="Tahoma" charset="0"/>
                        </a:rPr>
                        <a:t>Klassen og relasjon til medelever</a:t>
                      </a:r>
                    </a:p>
                  </a:txBody>
                  <a:tcPr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E9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2400" b="0" i="0" u="none" strike="noStrike" cap="none" normalizeH="0" baseline="0" dirty="0">
                          <a:ln>
                            <a:noFill/>
                          </a:ln>
                          <a:solidFill>
                            <a:srgbClr val="000000"/>
                          </a:solidFill>
                          <a:effectLst/>
                          <a:latin typeface="Tahoma" charset="0"/>
                          <a:ea typeface="ＭＳ Ｐゴシック" charset="0"/>
                          <a:cs typeface="Tahoma" charset="0"/>
                        </a:rPr>
                        <a:t>8</a:t>
                      </a:r>
                    </a:p>
                  </a:txBody>
                  <a:tcPr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E9E7"/>
                    </a:solidFill>
                  </a:tcPr>
                </a:tc>
                <a:extLst>
                  <a:ext uri="{0D108BD9-81ED-4DB2-BD59-A6C34878D82A}">
                    <a16:rowId xmlns:a16="http://schemas.microsoft.com/office/drawing/2014/main" val="10004"/>
                  </a:ext>
                </a:extLst>
              </a:tr>
            </a:tbl>
          </a:graphicData>
        </a:graphic>
      </p:graphicFrame>
      <p:sp>
        <p:nvSpPr>
          <p:cNvPr id="2" name="Plassholder for bunntekst 1"/>
          <p:cNvSpPr>
            <a:spLocks noGrp="1"/>
          </p:cNvSpPr>
          <p:nvPr>
            <p:ph type="ftr" sz="quarter" idx="12"/>
          </p:nvPr>
        </p:nvSpPr>
        <p:spPr/>
        <p:txBody>
          <a:bodyPr/>
          <a:lstStyle/>
          <a:p>
            <a:r>
              <a:rPr lang="nb-NO">
                <a:solidFill>
                  <a:srgbClr val="FFFFFF"/>
                </a:solidFill>
              </a:rPr>
              <a:t>www.sepu.no</a:t>
            </a:r>
          </a:p>
        </p:txBody>
      </p:sp>
    </p:spTree>
    <p:extLst>
      <p:ext uri="{BB962C8B-B14F-4D97-AF65-F5344CB8AC3E}">
        <p14:creationId xmlns:p14="http://schemas.microsoft.com/office/powerpoint/2010/main" val="2132666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tel 1"/>
          <p:cNvSpPr>
            <a:spLocks noGrp="1"/>
          </p:cNvSpPr>
          <p:nvPr>
            <p:ph type="title"/>
          </p:nvPr>
        </p:nvSpPr>
        <p:spPr/>
        <p:txBody>
          <a:bodyPr/>
          <a:lstStyle/>
          <a:p>
            <a:r>
              <a:rPr lang="nb-NO" dirty="0">
                <a:latin typeface="Calibri" panose="020F0502020204030204" pitchFamily="34" charset="0"/>
                <a:cs typeface="Tahoma" charset="0"/>
              </a:rPr>
              <a:t>Spørreskjema til elevene 5.-10.trinn </a:t>
            </a:r>
          </a:p>
        </p:txBody>
      </p:sp>
      <p:graphicFrame>
        <p:nvGraphicFramePr>
          <p:cNvPr id="4" name="Plassholder for innhold 3"/>
          <p:cNvGraphicFramePr>
            <a:graphicFrameLocks noGrp="1"/>
          </p:cNvGraphicFramePr>
          <p:nvPr>
            <p:ph idx="1"/>
            <p:extLst>
              <p:ext uri="{D42A27DB-BD31-4B8C-83A1-F6EECF244321}">
                <p14:modId xmlns:p14="http://schemas.microsoft.com/office/powerpoint/2010/main" val="2305996011"/>
              </p:ext>
            </p:extLst>
          </p:nvPr>
        </p:nvGraphicFramePr>
        <p:xfrm>
          <a:off x="358775" y="1349375"/>
          <a:ext cx="7651638" cy="4296398"/>
        </p:xfrm>
        <a:graphic>
          <a:graphicData uri="http://schemas.openxmlformats.org/drawingml/2006/table">
            <a:tbl>
              <a:tblPr/>
              <a:tblGrid>
                <a:gridCol w="4427873">
                  <a:extLst>
                    <a:ext uri="{9D8B030D-6E8A-4147-A177-3AD203B41FA5}">
                      <a16:colId xmlns:a16="http://schemas.microsoft.com/office/drawing/2014/main" val="20000"/>
                    </a:ext>
                  </a:extLst>
                </a:gridCol>
                <a:gridCol w="3223765">
                  <a:extLst>
                    <a:ext uri="{9D8B030D-6E8A-4147-A177-3AD203B41FA5}">
                      <a16:colId xmlns:a16="http://schemas.microsoft.com/office/drawing/2014/main" val="20001"/>
                    </a:ext>
                  </a:extLst>
                </a:gridCol>
              </a:tblGrid>
              <a:tr h="8223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2400" b="1" i="0" u="none" strike="noStrike" cap="none" normalizeH="0" baseline="0">
                          <a:ln>
                            <a:noFill/>
                          </a:ln>
                          <a:solidFill>
                            <a:srgbClr val="FFFFFF"/>
                          </a:solidFill>
                          <a:effectLst/>
                          <a:latin typeface="Tahoma" charset="0"/>
                          <a:ea typeface="ＭＳ Ｐゴシック" charset="0"/>
                          <a:cs typeface="Tahoma" charset="0"/>
                        </a:rPr>
                        <a:t>Område</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2400" b="1" i="0" u="none" strike="noStrike" cap="none" normalizeH="0" baseline="0" dirty="0">
                          <a:ln>
                            <a:noFill/>
                          </a:ln>
                          <a:solidFill>
                            <a:srgbClr val="FFFFFF"/>
                          </a:solidFill>
                          <a:effectLst/>
                          <a:latin typeface="Tahoma" charset="0"/>
                          <a:ea typeface="ＭＳ Ｐゴシック" charset="0"/>
                          <a:cs typeface="Tahoma" charset="0"/>
                        </a:rPr>
                        <a:t>Antall spørsmål</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4572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2400" b="0" i="0" u="none" strike="noStrike" cap="none" normalizeH="0" baseline="0">
                          <a:ln>
                            <a:noFill/>
                          </a:ln>
                          <a:solidFill>
                            <a:srgbClr val="000000"/>
                          </a:solidFill>
                          <a:effectLst/>
                          <a:latin typeface="Tahoma" charset="0"/>
                          <a:ea typeface="ＭＳ Ｐゴシック" charset="0"/>
                          <a:cs typeface="Tahoma" charset="0"/>
                        </a:rPr>
                        <a:t>Trivsel</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CF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2400" b="0" i="0" u="none" strike="noStrike" cap="none" normalizeH="0" baseline="0">
                          <a:ln>
                            <a:noFill/>
                          </a:ln>
                          <a:solidFill>
                            <a:srgbClr val="000000"/>
                          </a:solidFill>
                          <a:effectLst/>
                          <a:latin typeface="Tahoma" charset="0"/>
                          <a:ea typeface="ＭＳ Ｐゴシック" charset="0"/>
                          <a:cs typeface="Tahoma" charset="0"/>
                        </a:rPr>
                        <a:t>10</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CFCC"/>
                    </a:solidFill>
                  </a:tcPr>
                </a:tc>
                <a:extLst>
                  <a:ext uri="{0D108BD9-81ED-4DB2-BD59-A6C34878D82A}">
                    <a16:rowId xmlns:a16="http://schemas.microsoft.com/office/drawing/2014/main" val="10001"/>
                  </a:ext>
                </a:extLst>
              </a:tr>
              <a:tr h="4572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2400" b="0" i="0" u="none" strike="noStrike" cap="none" normalizeH="0" baseline="0">
                          <a:ln>
                            <a:noFill/>
                          </a:ln>
                          <a:solidFill>
                            <a:srgbClr val="000000"/>
                          </a:solidFill>
                          <a:effectLst/>
                          <a:latin typeface="Tahoma" charset="0"/>
                          <a:ea typeface="ＭＳ Ｐゴシック" charset="0"/>
                          <a:cs typeface="Tahoma" charset="0"/>
                        </a:rPr>
                        <a:t>Atferd</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E9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2400" b="0" i="0" u="none" strike="noStrike" cap="none" normalizeH="0" baseline="0">
                          <a:ln>
                            <a:noFill/>
                          </a:ln>
                          <a:solidFill>
                            <a:srgbClr val="000000"/>
                          </a:solidFill>
                          <a:effectLst/>
                          <a:latin typeface="Tahoma" charset="0"/>
                          <a:ea typeface="ＭＳ Ｐゴシック" charset="0"/>
                          <a:cs typeface="Tahoma" charset="0"/>
                        </a:rPr>
                        <a:t>24</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E9E7"/>
                    </a:solidFill>
                  </a:tcPr>
                </a:tc>
                <a:extLst>
                  <a:ext uri="{0D108BD9-81ED-4DB2-BD59-A6C34878D82A}">
                    <a16:rowId xmlns:a16="http://schemas.microsoft.com/office/drawing/2014/main" val="10002"/>
                  </a:ext>
                </a:extLst>
              </a:tr>
              <a:tr h="4572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2400" b="0" i="0" u="none" strike="noStrike" cap="none" normalizeH="0" baseline="0">
                          <a:ln>
                            <a:noFill/>
                          </a:ln>
                          <a:solidFill>
                            <a:srgbClr val="000000"/>
                          </a:solidFill>
                          <a:effectLst/>
                          <a:latin typeface="Tahoma" charset="0"/>
                          <a:ea typeface="ＭＳ Ｐゴシック" charset="0"/>
                          <a:cs typeface="Tahoma" charset="0"/>
                        </a:rPr>
                        <a:t>Relasjon til lærer</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CF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2400" b="0" i="0" u="none" strike="noStrike" cap="none" normalizeH="0" baseline="0">
                          <a:ln>
                            <a:noFill/>
                          </a:ln>
                          <a:solidFill>
                            <a:srgbClr val="000000"/>
                          </a:solidFill>
                          <a:effectLst/>
                          <a:latin typeface="Tahoma" charset="0"/>
                          <a:ea typeface="ＭＳ Ｐゴシック" charset="0"/>
                          <a:cs typeface="Tahoma" charset="0"/>
                        </a:rPr>
                        <a:t>9</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CFCC"/>
                    </a:solidFill>
                  </a:tcPr>
                </a:tc>
                <a:extLst>
                  <a:ext uri="{0D108BD9-81ED-4DB2-BD59-A6C34878D82A}">
                    <a16:rowId xmlns:a16="http://schemas.microsoft.com/office/drawing/2014/main" val="10003"/>
                  </a:ext>
                </a:extLst>
              </a:tr>
              <a:tr h="8223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2400" b="0" i="0" u="none" strike="noStrike" cap="none" normalizeH="0" baseline="0">
                          <a:ln>
                            <a:noFill/>
                          </a:ln>
                          <a:solidFill>
                            <a:srgbClr val="000000"/>
                          </a:solidFill>
                          <a:effectLst/>
                          <a:latin typeface="Tahoma" charset="0"/>
                          <a:ea typeface="ＭＳ Ｐゴシック" charset="0"/>
                          <a:cs typeface="Tahoma" charset="0"/>
                        </a:rPr>
                        <a:t>Klassen og relasjon til medelever</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E9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2400" b="0" i="0" u="none" strike="noStrike" cap="none" normalizeH="0" baseline="0">
                          <a:ln>
                            <a:noFill/>
                          </a:ln>
                          <a:solidFill>
                            <a:srgbClr val="000000"/>
                          </a:solidFill>
                          <a:effectLst/>
                          <a:latin typeface="Tahoma" charset="0"/>
                          <a:ea typeface="ＭＳ Ｐゴシック" charset="0"/>
                          <a:cs typeface="Tahoma" charset="0"/>
                        </a:rPr>
                        <a:t>13</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E9E7"/>
                    </a:solidFill>
                  </a:tcPr>
                </a:tc>
                <a:extLst>
                  <a:ext uri="{0D108BD9-81ED-4DB2-BD59-A6C34878D82A}">
                    <a16:rowId xmlns:a16="http://schemas.microsoft.com/office/drawing/2014/main" val="10004"/>
                  </a:ext>
                </a:extLst>
              </a:tr>
              <a:tr h="4572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2400" b="0" i="0" u="none" strike="noStrike" cap="none" normalizeH="0" baseline="0">
                          <a:ln>
                            <a:noFill/>
                          </a:ln>
                          <a:solidFill>
                            <a:srgbClr val="000000"/>
                          </a:solidFill>
                          <a:effectLst/>
                          <a:latin typeface="Tahoma" charset="0"/>
                          <a:ea typeface="ＭＳ Ｐゴシック" charset="0"/>
                          <a:cs typeface="Tahoma" charset="0"/>
                        </a:rPr>
                        <a:t>Undervisning</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CF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2400" b="0" i="0" u="none" strike="noStrike" cap="none" normalizeH="0" baseline="0">
                          <a:ln>
                            <a:noFill/>
                          </a:ln>
                          <a:solidFill>
                            <a:srgbClr val="000000"/>
                          </a:solidFill>
                          <a:effectLst/>
                          <a:latin typeface="Tahoma" charset="0"/>
                          <a:ea typeface="ＭＳ Ｐゴシック" charset="0"/>
                          <a:cs typeface="Tahoma" charset="0"/>
                        </a:rPr>
                        <a:t>21</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CFCC"/>
                    </a:solidFill>
                  </a:tcPr>
                </a:tc>
                <a:extLst>
                  <a:ext uri="{0D108BD9-81ED-4DB2-BD59-A6C34878D82A}">
                    <a16:rowId xmlns:a16="http://schemas.microsoft.com/office/drawing/2014/main" val="10005"/>
                  </a:ext>
                </a:extLst>
              </a:tr>
              <a:tr h="8223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2400" b="0" i="0" u="none" strike="noStrike" cap="none" normalizeH="0" baseline="0">
                          <a:ln>
                            <a:noFill/>
                          </a:ln>
                          <a:solidFill>
                            <a:srgbClr val="000000"/>
                          </a:solidFill>
                          <a:effectLst/>
                          <a:latin typeface="Tahoma" charset="0"/>
                          <a:ea typeface="ＭＳ Ｐゴシック" charset="0"/>
                          <a:cs typeface="Tahoma" charset="0"/>
                        </a:rPr>
                        <a:t>Forventning om mestring</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E9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2400" b="0" i="0" u="none" strike="noStrike" cap="none" normalizeH="0" baseline="0" dirty="0">
                          <a:ln>
                            <a:noFill/>
                          </a:ln>
                          <a:solidFill>
                            <a:srgbClr val="000000"/>
                          </a:solidFill>
                          <a:effectLst/>
                          <a:latin typeface="Tahoma" charset="0"/>
                          <a:ea typeface="ＭＳ Ｐゴシック" charset="0"/>
                          <a:cs typeface="Tahoma" charset="0"/>
                        </a:rPr>
                        <a:t>4</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E9E7"/>
                    </a:solidFill>
                  </a:tcPr>
                </a:tc>
                <a:extLst>
                  <a:ext uri="{0D108BD9-81ED-4DB2-BD59-A6C34878D82A}">
                    <a16:rowId xmlns:a16="http://schemas.microsoft.com/office/drawing/2014/main" val="10006"/>
                  </a:ext>
                </a:extLst>
              </a:tr>
            </a:tbl>
          </a:graphicData>
        </a:graphic>
      </p:graphicFrame>
      <p:sp>
        <p:nvSpPr>
          <p:cNvPr id="2" name="Plassholder for bunntekst 1"/>
          <p:cNvSpPr>
            <a:spLocks noGrp="1"/>
          </p:cNvSpPr>
          <p:nvPr>
            <p:ph type="ftr" sz="quarter" idx="12"/>
          </p:nvPr>
        </p:nvSpPr>
        <p:spPr/>
        <p:txBody>
          <a:bodyPr/>
          <a:lstStyle/>
          <a:p>
            <a:r>
              <a:rPr lang="nb-NO">
                <a:solidFill>
                  <a:srgbClr val="FFFFFF"/>
                </a:solidFill>
              </a:rPr>
              <a:t>www.sepu.no</a:t>
            </a:r>
          </a:p>
        </p:txBody>
      </p:sp>
    </p:spTree>
    <p:extLst>
      <p:ext uri="{BB962C8B-B14F-4D97-AF65-F5344CB8AC3E}">
        <p14:creationId xmlns:p14="http://schemas.microsoft.com/office/powerpoint/2010/main" val="8476536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tel 1"/>
          <p:cNvSpPr>
            <a:spLocks noGrp="1"/>
          </p:cNvSpPr>
          <p:nvPr>
            <p:ph type="title"/>
          </p:nvPr>
        </p:nvSpPr>
        <p:spPr/>
        <p:txBody>
          <a:bodyPr/>
          <a:lstStyle/>
          <a:p>
            <a:r>
              <a:rPr lang="nb-NO" dirty="0">
                <a:latin typeface="Calibri" panose="020F0502020204030204" pitchFamily="34" charset="0"/>
                <a:cs typeface="Tahoma" charset="0"/>
              </a:rPr>
              <a:t>Kontaktlærers vurdering av elevene</a:t>
            </a:r>
          </a:p>
        </p:txBody>
      </p:sp>
      <p:graphicFrame>
        <p:nvGraphicFramePr>
          <p:cNvPr id="4" name="Plassholder for innhold 3"/>
          <p:cNvGraphicFramePr>
            <a:graphicFrameLocks noGrp="1"/>
          </p:cNvGraphicFramePr>
          <p:nvPr>
            <p:ph idx="1"/>
          </p:nvPr>
        </p:nvGraphicFramePr>
        <p:xfrm>
          <a:off x="358775" y="1349375"/>
          <a:ext cx="8229600" cy="3383232"/>
        </p:xfrm>
        <a:graphic>
          <a:graphicData uri="http://schemas.openxmlformats.org/drawingml/2006/table">
            <a:tbl>
              <a:tblPr/>
              <a:tblGrid>
                <a:gridCol w="3252788">
                  <a:extLst>
                    <a:ext uri="{9D8B030D-6E8A-4147-A177-3AD203B41FA5}">
                      <a16:colId xmlns:a16="http://schemas.microsoft.com/office/drawing/2014/main" val="20000"/>
                    </a:ext>
                  </a:extLst>
                </a:gridCol>
                <a:gridCol w="2644775">
                  <a:extLst>
                    <a:ext uri="{9D8B030D-6E8A-4147-A177-3AD203B41FA5}">
                      <a16:colId xmlns:a16="http://schemas.microsoft.com/office/drawing/2014/main" val="20001"/>
                    </a:ext>
                  </a:extLst>
                </a:gridCol>
                <a:gridCol w="2332037">
                  <a:extLst>
                    <a:ext uri="{9D8B030D-6E8A-4147-A177-3AD203B41FA5}">
                      <a16:colId xmlns:a16="http://schemas.microsoft.com/office/drawing/2014/main" val="20002"/>
                    </a:ext>
                  </a:extLst>
                </a:gridCol>
              </a:tblGrid>
              <a:tr h="8223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2400" b="1" i="0" u="none" strike="noStrike" cap="none" normalizeH="0" baseline="0">
                          <a:ln>
                            <a:noFill/>
                          </a:ln>
                          <a:solidFill>
                            <a:srgbClr val="FFFFFF"/>
                          </a:solidFill>
                          <a:effectLst/>
                          <a:latin typeface="Tahoma" charset="0"/>
                          <a:ea typeface="ＭＳ Ｐゴシック" charset="0"/>
                          <a:cs typeface="Tahoma" charset="0"/>
                        </a:rPr>
                        <a:t>Område</a:t>
                      </a:r>
                    </a:p>
                  </a:txBody>
                  <a:tcPr marT="45712" marB="4571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2400" b="1" i="0" u="none" strike="noStrike" cap="none" normalizeH="0" baseline="0">
                          <a:ln>
                            <a:noFill/>
                          </a:ln>
                          <a:solidFill>
                            <a:srgbClr val="FFFFFF"/>
                          </a:solidFill>
                          <a:effectLst/>
                          <a:latin typeface="Tahoma" charset="0"/>
                          <a:ea typeface="ＭＳ Ｐゴシック" charset="0"/>
                          <a:cs typeface="Tahoma" charset="0"/>
                        </a:rPr>
                        <a:t>Faktorer</a:t>
                      </a:r>
                    </a:p>
                  </a:txBody>
                  <a:tcPr marT="45712" marB="4571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2400" b="1" i="0" u="none" strike="noStrike" cap="none" normalizeH="0" baseline="0">
                          <a:ln>
                            <a:noFill/>
                          </a:ln>
                          <a:solidFill>
                            <a:srgbClr val="FFFFFF"/>
                          </a:solidFill>
                          <a:effectLst/>
                          <a:latin typeface="Tahoma" charset="0"/>
                          <a:ea typeface="ＭＳ Ｐゴシック" charset="0"/>
                          <a:cs typeface="Tahoma" charset="0"/>
                        </a:rPr>
                        <a:t>Antall spørsmål</a:t>
                      </a:r>
                    </a:p>
                  </a:txBody>
                  <a:tcPr marT="45712" marB="4571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4572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2400" b="0" i="0" u="none" strike="noStrike" cap="none" normalizeH="0" baseline="0">
                          <a:ln>
                            <a:noFill/>
                          </a:ln>
                          <a:solidFill>
                            <a:srgbClr val="000000"/>
                          </a:solidFill>
                          <a:effectLst/>
                          <a:latin typeface="Tahoma" charset="0"/>
                          <a:ea typeface="ＭＳ Ｐゴシック" charset="0"/>
                          <a:cs typeface="Tahoma" charset="0"/>
                        </a:rPr>
                        <a:t>Sosial kompetanse</a:t>
                      </a:r>
                    </a:p>
                  </a:txBody>
                  <a:tcPr marT="45712" marB="4571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CF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2400" b="0" i="0" u="none" strike="noStrike" cap="none" normalizeH="0" baseline="0">
                          <a:ln>
                            <a:noFill/>
                          </a:ln>
                          <a:solidFill>
                            <a:srgbClr val="000000"/>
                          </a:solidFill>
                          <a:effectLst/>
                          <a:latin typeface="Tahoma" charset="0"/>
                          <a:ea typeface="ＭＳ Ｐゴシック" charset="0"/>
                          <a:cs typeface="Tahoma" charset="0"/>
                        </a:rPr>
                        <a:t>3</a:t>
                      </a:r>
                    </a:p>
                  </a:txBody>
                  <a:tcPr marT="45712" marB="4571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CF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2400" b="0" i="0" u="none" strike="noStrike" cap="none" normalizeH="0" baseline="0">
                          <a:ln>
                            <a:noFill/>
                          </a:ln>
                          <a:solidFill>
                            <a:srgbClr val="000000"/>
                          </a:solidFill>
                          <a:effectLst/>
                          <a:latin typeface="Tahoma" charset="0"/>
                          <a:ea typeface="ＭＳ Ｐゴシック" charset="0"/>
                          <a:cs typeface="Tahoma" charset="0"/>
                        </a:rPr>
                        <a:t>30</a:t>
                      </a:r>
                    </a:p>
                  </a:txBody>
                  <a:tcPr marT="45712" marB="4571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CFCC"/>
                    </a:solidFill>
                  </a:tcPr>
                </a:tc>
                <a:extLst>
                  <a:ext uri="{0D108BD9-81ED-4DB2-BD59-A6C34878D82A}">
                    <a16:rowId xmlns:a16="http://schemas.microsoft.com/office/drawing/2014/main" val="10001"/>
                  </a:ext>
                </a:extLst>
              </a:tr>
              <a:tr h="8223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2400" b="0" i="0" u="none" strike="noStrike" cap="none" normalizeH="0" baseline="0">
                          <a:ln>
                            <a:noFill/>
                          </a:ln>
                          <a:solidFill>
                            <a:srgbClr val="000000"/>
                          </a:solidFill>
                          <a:effectLst/>
                          <a:latin typeface="Tahoma" charset="0"/>
                          <a:ea typeface="ＭＳ Ｐゴシック" charset="0"/>
                          <a:cs typeface="Tahoma" charset="0"/>
                        </a:rPr>
                        <a:t>Motivasjon og arbeidsinnsats</a:t>
                      </a:r>
                    </a:p>
                  </a:txBody>
                  <a:tcPr marT="45712" marB="4571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E9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2400" b="0" i="0" u="none" strike="noStrike" cap="none" normalizeH="0" baseline="0">
                          <a:ln>
                            <a:noFill/>
                          </a:ln>
                          <a:solidFill>
                            <a:srgbClr val="000000"/>
                          </a:solidFill>
                          <a:effectLst/>
                          <a:latin typeface="Tahoma" charset="0"/>
                          <a:ea typeface="ＭＳ Ｐゴシック" charset="0"/>
                          <a:cs typeface="Tahoma" charset="0"/>
                        </a:rPr>
                        <a:t>1</a:t>
                      </a:r>
                    </a:p>
                  </a:txBody>
                  <a:tcPr marT="45712" marB="4571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E9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2400" b="0" i="0" u="none" strike="noStrike" cap="none" normalizeH="0" baseline="0">
                          <a:ln>
                            <a:noFill/>
                          </a:ln>
                          <a:solidFill>
                            <a:srgbClr val="000000"/>
                          </a:solidFill>
                          <a:effectLst/>
                          <a:latin typeface="Tahoma" charset="0"/>
                          <a:ea typeface="ＭＳ Ｐゴシック" charset="0"/>
                          <a:cs typeface="Tahoma" charset="0"/>
                        </a:rPr>
                        <a:t>4</a:t>
                      </a:r>
                    </a:p>
                  </a:txBody>
                  <a:tcPr marT="45712" marB="4571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E9E7"/>
                    </a:solidFill>
                  </a:tcPr>
                </a:tc>
                <a:extLst>
                  <a:ext uri="{0D108BD9-81ED-4DB2-BD59-A6C34878D82A}">
                    <a16:rowId xmlns:a16="http://schemas.microsoft.com/office/drawing/2014/main" val="10002"/>
                  </a:ext>
                </a:extLst>
              </a:tr>
              <a:tr h="8223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2400" b="0" i="0" u="none" strike="noStrike" cap="none" normalizeH="0" baseline="0">
                          <a:ln>
                            <a:noFill/>
                          </a:ln>
                          <a:solidFill>
                            <a:srgbClr val="000000"/>
                          </a:solidFill>
                          <a:effectLst/>
                          <a:latin typeface="Tahoma" charset="0"/>
                          <a:ea typeface="ＭＳ Ｐゴシック" charset="0"/>
                          <a:cs typeface="Tahoma" charset="0"/>
                        </a:rPr>
                        <a:t>Skolefaglige prestasjoner</a:t>
                      </a:r>
                    </a:p>
                  </a:txBody>
                  <a:tcPr marT="45712" marB="4571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CF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2400" b="0" i="0" u="none" strike="noStrike" cap="none" normalizeH="0" baseline="0">
                          <a:ln>
                            <a:noFill/>
                          </a:ln>
                          <a:solidFill>
                            <a:srgbClr val="000000"/>
                          </a:solidFill>
                          <a:effectLst/>
                          <a:latin typeface="Tahoma" charset="0"/>
                          <a:ea typeface="ＭＳ Ｐゴシック" charset="0"/>
                          <a:cs typeface="Tahoma" charset="0"/>
                        </a:rPr>
                        <a:t>1</a:t>
                      </a:r>
                    </a:p>
                  </a:txBody>
                  <a:tcPr marT="45712" marB="4571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CF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2400" b="0" i="0" u="none" strike="noStrike" cap="none" normalizeH="0" baseline="0">
                          <a:ln>
                            <a:noFill/>
                          </a:ln>
                          <a:solidFill>
                            <a:srgbClr val="000000"/>
                          </a:solidFill>
                          <a:effectLst/>
                          <a:latin typeface="Tahoma" charset="0"/>
                          <a:ea typeface="ＭＳ Ｐゴシック" charset="0"/>
                          <a:cs typeface="Tahoma" charset="0"/>
                        </a:rPr>
                        <a:t>6</a:t>
                      </a:r>
                    </a:p>
                  </a:txBody>
                  <a:tcPr marT="45712" marB="4571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CFCC"/>
                    </a:solidFill>
                  </a:tcPr>
                </a:tc>
                <a:extLst>
                  <a:ext uri="{0D108BD9-81ED-4DB2-BD59-A6C34878D82A}">
                    <a16:rowId xmlns:a16="http://schemas.microsoft.com/office/drawing/2014/main" val="10003"/>
                  </a:ext>
                </a:extLst>
              </a:tr>
              <a:tr h="4572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2400" b="0" i="0" u="none" strike="noStrike" cap="none" normalizeH="0" baseline="0">
                          <a:ln>
                            <a:noFill/>
                          </a:ln>
                          <a:solidFill>
                            <a:srgbClr val="000000"/>
                          </a:solidFill>
                          <a:effectLst/>
                          <a:latin typeface="Tahoma" charset="0"/>
                          <a:ea typeface="ＭＳ Ｐゴシック" charset="0"/>
                          <a:cs typeface="Tahoma" charset="0"/>
                        </a:rPr>
                        <a:t>Fravær</a:t>
                      </a:r>
                    </a:p>
                  </a:txBody>
                  <a:tcPr marT="45712" marB="4571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E9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2400" b="0" i="0" u="none" strike="noStrike" cap="none" normalizeH="0" baseline="0">
                          <a:ln>
                            <a:noFill/>
                          </a:ln>
                          <a:solidFill>
                            <a:srgbClr val="000000"/>
                          </a:solidFill>
                          <a:effectLst/>
                          <a:latin typeface="Tahoma" charset="0"/>
                          <a:ea typeface="ＭＳ Ｐゴシック" charset="0"/>
                          <a:cs typeface="Tahoma" charset="0"/>
                        </a:rPr>
                        <a:t>1</a:t>
                      </a:r>
                    </a:p>
                  </a:txBody>
                  <a:tcPr marT="45712" marB="4571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E9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2400" b="0" i="0" u="none" strike="noStrike" cap="none" normalizeH="0" baseline="0">
                          <a:ln>
                            <a:noFill/>
                          </a:ln>
                          <a:solidFill>
                            <a:srgbClr val="000000"/>
                          </a:solidFill>
                          <a:effectLst/>
                          <a:latin typeface="Tahoma" charset="0"/>
                          <a:ea typeface="ＭＳ Ｐゴシック" charset="0"/>
                          <a:cs typeface="Tahoma" charset="0"/>
                        </a:rPr>
                        <a:t>2</a:t>
                      </a:r>
                    </a:p>
                  </a:txBody>
                  <a:tcPr marT="45712" marB="4571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E9E7"/>
                    </a:solidFill>
                  </a:tcPr>
                </a:tc>
                <a:extLst>
                  <a:ext uri="{0D108BD9-81ED-4DB2-BD59-A6C34878D82A}">
                    <a16:rowId xmlns:a16="http://schemas.microsoft.com/office/drawing/2014/main" val="10004"/>
                  </a:ext>
                </a:extLst>
              </a:tr>
            </a:tbl>
          </a:graphicData>
        </a:graphic>
      </p:graphicFrame>
      <p:sp>
        <p:nvSpPr>
          <p:cNvPr id="2" name="Plassholder for bunntekst 1"/>
          <p:cNvSpPr>
            <a:spLocks noGrp="1"/>
          </p:cNvSpPr>
          <p:nvPr>
            <p:ph type="ftr" sz="quarter" idx="12"/>
          </p:nvPr>
        </p:nvSpPr>
        <p:spPr/>
        <p:txBody>
          <a:bodyPr/>
          <a:lstStyle/>
          <a:p>
            <a:r>
              <a:rPr lang="nb-NO">
                <a:solidFill>
                  <a:srgbClr val="FFFFFF"/>
                </a:solidFill>
              </a:rPr>
              <a:t>www.sepu.no</a:t>
            </a:r>
          </a:p>
        </p:txBody>
      </p:sp>
    </p:spTree>
    <p:extLst>
      <p:ext uri="{BB962C8B-B14F-4D97-AF65-F5344CB8AC3E}">
        <p14:creationId xmlns:p14="http://schemas.microsoft.com/office/powerpoint/2010/main" val="42468632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Sylinder 7"/>
          <p:cNvSpPr txBox="1">
            <a:spLocks noChangeArrowheads="1"/>
          </p:cNvSpPr>
          <p:nvPr/>
        </p:nvSpPr>
        <p:spPr bwMode="auto">
          <a:xfrm>
            <a:off x="1022053" y="2996952"/>
            <a:ext cx="7416800" cy="2032000"/>
          </a:xfrm>
          <a:prstGeom prst="rect">
            <a:avLst/>
          </a:prstGeom>
          <a:noFill/>
          <a:ln w="9525">
            <a:solidFill>
              <a:schemeClr val="tx1"/>
            </a:solidFill>
            <a:miter lim="800000"/>
            <a:headEnd/>
            <a:tailEnd/>
          </a:ln>
        </p:spPr>
        <p:txBody>
          <a:bodyPr>
            <a:spAutoFit/>
          </a:bodyPr>
          <a:lstStyle/>
          <a:p>
            <a:br>
              <a:rPr lang="nb-NO" i="1" dirty="0"/>
            </a:br>
            <a:r>
              <a:rPr lang="nb-NO" i="1" dirty="0"/>
              <a:t>«En </a:t>
            </a:r>
            <a:r>
              <a:rPr lang="nb-NO" i="1" dirty="0" err="1"/>
              <a:t>ska</a:t>
            </a:r>
            <a:r>
              <a:rPr lang="nb-NO" i="1" dirty="0"/>
              <a:t> </a:t>
            </a:r>
            <a:r>
              <a:rPr lang="nb-NO" i="1" dirty="0" err="1"/>
              <a:t>itte</a:t>
            </a:r>
            <a:r>
              <a:rPr lang="nb-NO" i="1" dirty="0"/>
              <a:t> setta seg og vente på å få det bra, en </a:t>
            </a:r>
            <a:r>
              <a:rPr lang="nb-NO" i="1" dirty="0" err="1"/>
              <a:t>ska</a:t>
            </a:r>
            <a:r>
              <a:rPr lang="nb-NO" i="1" dirty="0"/>
              <a:t> hjelpe tel det en </a:t>
            </a:r>
            <a:r>
              <a:rPr lang="nb-NO" i="1" dirty="0" err="1"/>
              <a:t>kæin</a:t>
            </a:r>
            <a:r>
              <a:rPr lang="nb-NO" i="1" dirty="0"/>
              <a:t> for å få vara med på livet!»</a:t>
            </a:r>
            <a:endParaRPr lang="nb-NO" dirty="0"/>
          </a:p>
          <a:p>
            <a:r>
              <a:rPr lang="nb-NO" dirty="0"/>
              <a:t> </a:t>
            </a:r>
          </a:p>
          <a:p>
            <a:pPr algn="r"/>
            <a:r>
              <a:rPr lang="nb-NO" dirty="0"/>
              <a:t>Alf Prøysen, «Visa om livet» </a:t>
            </a:r>
            <a:br>
              <a:rPr lang="nb-NO" dirty="0"/>
            </a:br>
            <a:r>
              <a:rPr lang="nb-NO" dirty="0"/>
              <a:t>fra «</a:t>
            </a:r>
            <a:r>
              <a:rPr lang="nb-NO" dirty="0" err="1"/>
              <a:t>Jinter</a:t>
            </a:r>
            <a:r>
              <a:rPr lang="nb-NO" dirty="0"/>
              <a:t> </a:t>
            </a:r>
            <a:r>
              <a:rPr lang="nb-NO" dirty="0" err="1"/>
              <a:t>je</a:t>
            </a:r>
            <a:r>
              <a:rPr lang="nb-NO" dirty="0"/>
              <a:t> har møtt»</a:t>
            </a:r>
          </a:p>
          <a:p>
            <a:pPr algn="r"/>
            <a:endParaRPr lang="nb-NO" dirty="0"/>
          </a:p>
        </p:txBody>
      </p:sp>
      <p:sp>
        <p:nvSpPr>
          <p:cNvPr id="5" name="Tittel 1"/>
          <p:cNvSpPr txBox="1">
            <a:spLocks/>
          </p:cNvSpPr>
          <p:nvPr/>
        </p:nvSpPr>
        <p:spPr>
          <a:xfrm>
            <a:off x="684213" y="1268413"/>
            <a:ext cx="7772400" cy="1368500"/>
          </a:xfrm>
          <a:prstGeom prst="rect">
            <a:avLst/>
          </a:prstGeom>
        </p:spPr>
        <p:txBody>
          <a:bodyPr vert="horz" lIns="91440" tIns="45720" rIns="91440" bIns="45720" rtlCol="0" anchor="t">
            <a:normAutofit/>
          </a:bodyPr>
          <a:lstStyle>
            <a:lvl1pPr algn="ctr" defTabSz="457200" rtl="0" eaLnBrk="1" latinLnBrk="0" hangingPunct="1">
              <a:spcBef>
                <a:spcPct val="0"/>
              </a:spcBef>
              <a:buNone/>
              <a:defRPr sz="2800" b="1" kern="1200">
                <a:solidFill>
                  <a:schemeClr val="tx1"/>
                </a:solidFill>
                <a:latin typeface="+mj-lt"/>
                <a:ea typeface="+mj-ea"/>
                <a:cs typeface="+mj-cs"/>
              </a:defRPr>
            </a:lvl1pPr>
          </a:lstStyle>
          <a:p>
            <a:r>
              <a:rPr lang="nb-NO" sz="7200" i="1" dirty="0"/>
              <a:t>Kultur for læring</a:t>
            </a:r>
          </a:p>
          <a:p>
            <a:endParaRPr lang="nb-NO" sz="2600" i="1" dirty="0"/>
          </a:p>
        </p:txBody>
      </p:sp>
      <p:pic>
        <p:nvPicPr>
          <p:cNvPr id="6" name="Bilde 6" descr="Alf Prøysen, Byline, Foto Johan Brun - Hedmarksmuseets fotoarkiv.jpg"/>
          <p:cNvPicPr>
            <a:picLocks noChangeAspect="1"/>
          </p:cNvPicPr>
          <p:nvPr/>
        </p:nvPicPr>
        <p:blipFill>
          <a:blip r:embed="rId3" cstate="print"/>
          <a:srcRect/>
          <a:stretch>
            <a:fillRect/>
          </a:stretch>
        </p:blipFill>
        <p:spPr bwMode="auto">
          <a:xfrm>
            <a:off x="1476374" y="4001304"/>
            <a:ext cx="1511449" cy="2143908"/>
          </a:xfrm>
          <a:prstGeom prst="rect">
            <a:avLst/>
          </a:prstGeom>
          <a:noFill/>
          <a:ln w="9525">
            <a:solidFill>
              <a:schemeClr val="tx1"/>
            </a:solidFill>
            <a:miter lim="800000"/>
            <a:headEnd/>
            <a:tailEnd/>
          </a:ln>
        </p:spPr>
      </p:pic>
      <p:sp>
        <p:nvSpPr>
          <p:cNvPr id="7" name="TekstSylinder 7"/>
          <p:cNvSpPr txBox="1">
            <a:spLocks noChangeArrowheads="1"/>
          </p:cNvSpPr>
          <p:nvPr/>
        </p:nvSpPr>
        <p:spPr bwMode="auto">
          <a:xfrm>
            <a:off x="827087" y="6243637"/>
            <a:ext cx="3457575" cy="276225"/>
          </a:xfrm>
          <a:prstGeom prst="rect">
            <a:avLst/>
          </a:prstGeom>
          <a:noFill/>
          <a:ln w="9525">
            <a:noFill/>
            <a:miter lim="800000"/>
            <a:headEnd/>
            <a:tailEnd/>
          </a:ln>
        </p:spPr>
        <p:txBody>
          <a:bodyPr>
            <a:spAutoFit/>
          </a:bodyPr>
          <a:lstStyle/>
          <a:p>
            <a:r>
              <a:rPr lang="nn-NO" sz="1200" dirty="0"/>
              <a:t>Foto Johan Brun - Hedmarksmuseets fotoarkiv</a:t>
            </a:r>
            <a:endParaRPr lang="nb-NO" sz="1200" dirty="0"/>
          </a:p>
        </p:txBody>
      </p:sp>
    </p:spTree>
    <p:extLst>
      <p:ext uri="{BB962C8B-B14F-4D97-AF65-F5344CB8AC3E}">
        <p14:creationId xmlns:p14="http://schemas.microsoft.com/office/powerpoint/2010/main" val="29110627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tel 1"/>
          <p:cNvSpPr>
            <a:spLocks noGrp="1"/>
          </p:cNvSpPr>
          <p:nvPr>
            <p:ph type="title"/>
          </p:nvPr>
        </p:nvSpPr>
        <p:spPr/>
        <p:txBody>
          <a:bodyPr/>
          <a:lstStyle/>
          <a:p>
            <a:r>
              <a:rPr lang="nb-NO" dirty="0">
                <a:latin typeface="Calibri" panose="020F0502020204030204" pitchFamily="34" charset="0"/>
                <a:cs typeface="Tahoma" charset="0"/>
              </a:rPr>
              <a:t>Lærere og andre ansatte</a:t>
            </a:r>
          </a:p>
        </p:txBody>
      </p:sp>
      <p:graphicFrame>
        <p:nvGraphicFramePr>
          <p:cNvPr id="4" name="Plassholder for innhold 3"/>
          <p:cNvGraphicFramePr>
            <a:graphicFrameLocks noGrp="1"/>
          </p:cNvGraphicFramePr>
          <p:nvPr>
            <p:ph idx="1"/>
            <p:extLst>
              <p:ext uri="{D42A27DB-BD31-4B8C-83A1-F6EECF244321}">
                <p14:modId xmlns:p14="http://schemas.microsoft.com/office/powerpoint/2010/main" val="1124297711"/>
              </p:ext>
            </p:extLst>
          </p:nvPr>
        </p:nvGraphicFramePr>
        <p:xfrm>
          <a:off x="358775" y="1349375"/>
          <a:ext cx="7814451" cy="4661583"/>
        </p:xfrm>
        <a:graphic>
          <a:graphicData uri="http://schemas.openxmlformats.org/drawingml/2006/table">
            <a:tbl>
              <a:tblPr/>
              <a:tblGrid>
                <a:gridCol w="4665283">
                  <a:extLst>
                    <a:ext uri="{9D8B030D-6E8A-4147-A177-3AD203B41FA5}">
                      <a16:colId xmlns:a16="http://schemas.microsoft.com/office/drawing/2014/main" val="20000"/>
                    </a:ext>
                  </a:extLst>
                </a:gridCol>
                <a:gridCol w="3149168">
                  <a:extLst>
                    <a:ext uri="{9D8B030D-6E8A-4147-A177-3AD203B41FA5}">
                      <a16:colId xmlns:a16="http://schemas.microsoft.com/office/drawing/2014/main" val="20001"/>
                    </a:ext>
                  </a:extLst>
                </a:gridCol>
              </a:tblGrid>
              <a:tr h="8223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2400" b="1" i="0" u="none" strike="noStrike" cap="none" normalizeH="0" baseline="0">
                          <a:ln>
                            <a:noFill/>
                          </a:ln>
                          <a:solidFill>
                            <a:srgbClr val="FFFFFF"/>
                          </a:solidFill>
                          <a:effectLst/>
                          <a:latin typeface="Tahoma" charset="0"/>
                          <a:ea typeface="ＭＳ Ｐゴシック" charset="0"/>
                          <a:cs typeface="Tahoma" charset="0"/>
                        </a:rPr>
                        <a:t>Område</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2400" b="1" i="0" u="none" strike="noStrike" cap="none" normalizeH="0" baseline="0" dirty="0">
                          <a:ln>
                            <a:noFill/>
                          </a:ln>
                          <a:solidFill>
                            <a:srgbClr val="FFFFFF"/>
                          </a:solidFill>
                          <a:effectLst/>
                          <a:latin typeface="Tahoma" charset="0"/>
                          <a:ea typeface="ＭＳ Ｐゴシック" charset="0"/>
                          <a:cs typeface="Tahoma" charset="0"/>
                        </a:rPr>
                        <a:t>Antall spørsmål</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4572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2400" b="0" i="0" u="none" strike="noStrike" cap="none" normalizeH="0" baseline="0">
                          <a:ln>
                            <a:noFill/>
                          </a:ln>
                          <a:solidFill>
                            <a:srgbClr val="000000"/>
                          </a:solidFill>
                          <a:effectLst/>
                          <a:latin typeface="Tahoma" charset="0"/>
                          <a:ea typeface="ＭＳ Ｐゴシック" charset="0"/>
                          <a:cs typeface="Tahoma" charset="0"/>
                        </a:rPr>
                        <a:t>Miljø i skolen</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CF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2400" b="0" i="0" u="none" strike="noStrike" cap="none" normalizeH="0" baseline="0">
                          <a:ln>
                            <a:noFill/>
                          </a:ln>
                          <a:solidFill>
                            <a:srgbClr val="000000"/>
                          </a:solidFill>
                          <a:effectLst/>
                          <a:latin typeface="Tahoma" charset="0"/>
                          <a:ea typeface="ＭＳ Ｐゴシック" charset="0"/>
                          <a:cs typeface="Tahoma" charset="0"/>
                        </a:rPr>
                        <a:t>16</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CFCC"/>
                    </a:solidFill>
                  </a:tcPr>
                </a:tc>
                <a:extLst>
                  <a:ext uri="{0D108BD9-81ED-4DB2-BD59-A6C34878D82A}">
                    <a16:rowId xmlns:a16="http://schemas.microsoft.com/office/drawing/2014/main" val="10001"/>
                  </a:ext>
                </a:extLst>
              </a:tr>
              <a:tr h="4572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2400" b="0" i="0" u="none" strike="noStrike" cap="none" normalizeH="0" baseline="0">
                          <a:ln>
                            <a:noFill/>
                          </a:ln>
                          <a:solidFill>
                            <a:srgbClr val="000000"/>
                          </a:solidFill>
                          <a:effectLst/>
                          <a:latin typeface="Tahoma" charset="0"/>
                          <a:ea typeface="ＭＳ Ｐゴシック" charset="0"/>
                          <a:cs typeface="Tahoma" charset="0"/>
                        </a:rPr>
                        <a:t>Undervisningen</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E9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2400" b="0" i="0" u="none" strike="noStrike" cap="none" normalizeH="0" baseline="0">
                          <a:ln>
                            <a:noFill/>
                          </a:ln>
                          <a:solidFill>
                            <a:srgbClr val="000000"/>
                          </a:solidFill>
                          <a:effectLst/>
                          <a:latin typeface="Tahoma" charset="0"/>
                          <a:ea typeface="ＭＳ Ｐゴシック" charset="0"/>
                          <a:cs typeface="Tahoma" charset="0"/>
                        </a:rPr>
                        <a:t>13</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E9E7"/>
                    </a:solidFill>
                  </a:tcPr>
                </a:tc>
                <a:extLst>
                  <a:ext uri="{0D108BD9-81ED-4DB2-BD59-A6C34878D82A}">
                    <a16:rowId xmlns:a16="http://schemas.microsoft.com/office/drawing/2014/main" val="10002"/>
                  </a:ext>
                </a:extLst>
              </a:tr>
              <a:tr h="8223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2400" b="0" i="0" u="none" strike="noStrike" cap="none" normalizeH="0" baseline="0">
                          <a:ln>
                            <a:noFill/>
                          </a:ln>
                          <a:solidFill>
                            <a:srgbClr val="000000"/>
                          </a:solidFill>
                          <a:effectLst/>
                          <a:latin typeface="Tahoma" charset="0"/>
                          <a:ea typeface="ＭＳ Ｐゴシック" charset="0"/>
                          <a:cs typeface="Tahoma" charset="0"/>
                        </a:rPr>
                        <a:t>Motivasjon og arbeidsinnsats</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CF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2400" b="0" i="0" u="none" strike="noStrike" cap="none" normalizeH="0" baseline="0">
                          <a:ln>
                            <a:noFill/>
                          </a:ln>
                          <a:solidFill>
                            <a:srgbClr val="000000"/>
                          </a:solidFill>
                          <a:effectLst/>
                          <a:latin typeface="Tahoma" charset="0"/>
                          <a:ea typeface="ＭＳ Ｐゴシック" charset="0"/>
                          <a:cs typeface="Tahoma" charset="0"/>
                        </a:rPr>
                        <a:t>3</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CFCC"/>
                    </a:solidFill>
                  </a:tcPr>
                </a:tc>
                <a:extLst>
                  <a:ext uri="{0D108BD9-81ED-4DB2-BD59-A6C34878D82A}">
                    <a16:rowId xmlns:a16="http://schemas.microsoft.com/office/drawing/2014/main" val="10003"/>
                  </a:ext>
                </a:extLst>
              </a:tr>
              <a:tr h="4572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2400" b="0" i="0" u="none" strike="noStrike" cap="none" normalizeH="0" baseline="0">
                          <a:ln>
                            <a:noFill/>
                          </a:ln>
                          <a:solidFill>
                            <a:srgbClr val="000000"/>
                          </a:solidFill>
                          <a:effectLst/>
                          <a:latin typeface="Tahoma" charset="0"/>
                          <a:ea typeface="ＭＳ Ｐゴシック" charset="0"/>
                          <a:cs typeface="Tahoma" charset="0"/>
                        </a:rPr>
                        <a:t>Atferdsproblematikk</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E9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2400" b="0" i="0" u="none" strike="noStrike" cap="none" normalizeH="0" baseline="0">
                          <a:ln>
                            <a:noFill/>
                          </a:ln>
                          <a:solidFill>
                            <a:srgbClr val="000000"/>
                          </a:solidFill>
                          <a:effectLst/>
                          <a:latin typeface="Tahoma" charset="0"/>
                          <a:ea typeface="ＭＳ Ｐゴシック" charset="0"/>
                          <a:cs typeface="Tahoma" charset="0"/>
                        </a:rPr>
                        <a:t>4</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E9E7"/>
                    </a:solidFill>
                  </a:tcPr>
                </a:tc>
                <a:extLst>
                  <a:ext uri="{0D108BD9-81ED-4DB2-BD59-A6C34878D82A}">
                    <a16:rowId xmlns:a16="http://schemas.microsoft.com/office/drawing/2014/main" val="10004"/>
                  </a:ext>
                </a:extLst>
              </a:tr>
              <a:tr h="8223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2400" b="0" i="0" u="none" strike="noStrike" cap="none" normalizeH="0" baseline="0">
                          <a:ln>
                            <a:noFill/>
                          </a:ln>
                          <a:solidFill>
                            <a:srgbClr val="000000"/>
                          </a:solidFill>
                          <a:effectLst/>
                          <a:latin typeface="Tahoma" charset="0"/>
                          <a:ea typeface="ＭＳ Ｐゴシック" charset="0"/>
                          <a:cs typeface="Tahoma" charset="0"/>
                        </a:rPr>
                        <a:t>Støtte og kontakt med elevene</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CF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2400" b="0" i="0" u="none" strike="noStrike" cap="none" normalizeH="0" baseline="0">
                          <a:ln>
                            <a:noFill/>
                          </a:ln>
                          <a:solidFill>
                            <a:srgbClr val="000000"/>
                          </a:solidFill>
                          <a:effectLst/>
                          <a:latin typeface="Tahoma" charset="0"/>
                          <a:ea typeface="ＭＳ Ｐゴシック" charset="0"/>
                          <a:cs typeface="Tahoma" charset="0"/>
                        </a:rPr>
                        <a:t>11</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CFCC"/>
                    </a:solidFill>
                  </a:tcPr>
                </a:tc>
                <a:extLst>
                  <a:ext uri="{0D108BD9-81ED-4DB2-BD59-A6C34878D82A}">
                    <a16:rowId xmlns:a16="http://schemas.microsoft.com/office/drawing/2014/main" val="10005"/>
                  </a:ext>
                </a:extLst>
              </a:tr>
              <a:tr h="8223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2400" b="0" i="0" u="none" strike="noStrike" cap="none" normalizeH="0" baseline="0">
                          <a:ln>
                            <a:noFill/>
                          </a:ln>
                          <a:solidFill>
                            <a:srgbClr val="000000"/>
                          </a:solidFill>
                          <a:effectLst/>
                          <a:latin typeface="Tahoma" charset="0"/>
                          <a:ea typeface="ＭＳ Ｐゴシック" charset="0"/>
                          <a:cs typeface="Tahoma" charset="0"/>
                        </a:rPr>
                        <a:t>Læringskultur og relasjon mellom elevene</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E9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2400" b="0" i="0" u="none" strike="noStrike" cap="none" normalizeH="0" baseline="0" dirty="0">
                          <a:ln>
                            <a:noFill/>
                          </a:ln>
                          <a:solidFill>
                            <a:srgbClr val="000000"/>
                          </a:solidFill>
                          <a:effectLst/>
                          <a:latin typeface="Tahoma" charset="0"/>
                          <a:ea typeface="ＭＳ Ｐゴシック" charset="0"/>
                          <a:cs typeface="Tahoma" charset="0"/>
                        </a:rPr>
                        <a:t>11</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E9E7"/>
                    </a:solidFill>
                  </a:tcPr>
                </a:tc>
                <a:extLst>
                  <a:ext uri="{0D108BD9-81ED-4DB2-BD59-A6C34878D82A}">
                    <a16:rowId xmlns:a16="http://schemas.microsoft.com/office/drawing/2014/main" val="10006"/>
                  </a:ext>
                </a:extLst>
              </a:tr>
            </a:tbl>
          </a:graphicData>
        </a:graphic>
      </p:graphicFrame>
      <p:sp>
        <p:nvSpPr>
          <p:cNvPr id="2" name="Plassholder for bunntekst 1"/>
          <p:cNvSpPr>
            <a:spLocks noGrp="1"/>
          </p:cNvSpPr>
          <p:nvPr>
            <p:ph type="ftr" sz="quarter" idx="12"/>
          </p:nvPr>
        </p:nvSpPr>
        <p:spPr/>
        <p:txBody>
          <a:bodyPr/>
          <a:lstStyle/>
          <a:p>
            <a:r>
              <a:rPr lang="nb-NO">
                <a:solidFill>
                  <a:srgbClr val="FFFFFF"/>
                </a:solidFill>
              </a:rPr>
              <a:t>www.sepu.no</a:t>
            </a:r>
          </a:p>
        </p:txBody>
      </p:sp>
    </p:spTree>
    <p:extLst>
      <p:ext uri="{BB962C8B-B14F-4D97-AF65-F5344CB8AC3E}">
        <p14:creationId xmlns:p14="http://schemas.microsoft.com/office/powerpoint/2010/main" val="17070890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tel 1"/>
          <p:cNvSpPr>
            <a:spLocks noGrp="1"/>
          </p:cNvSpPr>
          <p:nvPr>
            <p:ph type="title"/>
          </p:nvPr>
        </p:nvSpPr>
        <p:spPr/>
        <p:txBody>
          <a:bodyPr/>
          <a:lstStyle/>
          <a:p>
            <a:r>
              <a:rPr lang="nb-NO" dirty="0">
                <a:latin typeface="Calibri" panose="020F0502020204030204" pitchFamily="34" charset="0"/>
                <a:cs typeface="Tahoma" charset="0"/>
              </a:rPr>
              <a:t>Foreldre</a:t>
            </a:r>
          </a:p>
        </p:txBody>
      </p:sp>
      <p:graphicFrame>
        <p:nvGraphicFramePr>
          <p:cNvPr id="4" name="Plassholder for innhold 3"/>
          <p:cNvGraphicFramePr>
            <a:graphicFrameLocks noGrp="1"/>
          </p:cNvGraphicFramePr>
          <p:nvPr>
            <p:ph idx="1"/>
            <p:extLst>
              <p:ext uri="{D42A27DB-BD31-4B8C-83A1-F6EECF244321}">
                <p14:modId xmlns:p14="http://schemas.microsoft.com/office/powerpoint/2010/main" val="904007884"/>
              </p:ext>
            </p:extLst>
          </p:nvPr>
        </p:nvGraphicFramePr>
        <p:xfrm>
          <a:off x="358775" y="1349375"/>
          <a:ext cx="7912139" cy="2925409"/>
        </p:xfrm>
        <a:graphic>
          <a:graphicData uri="http://schemas.openxmlformats.org/drawingml/2006/table">
            <a:tbl>
              <a:tblPr/>
              <a:tblGrid>
                <a:gridCol w="4723603">
                  <a:extLst>
                    <a:ext uri="{9D8B030D-6E8A-4147-A177-3AD203B41FA5}">
                      <a16:colId xmlns:a16="http://schemas.microsoft.com/office/drawing/2014/main" val="20000"/>
                    </a:ext>
                  </a:extLst>
                </a:gridCol>
                <a:gridCol w="3188536">
                  <a:extLst>
                    <a:ext uri="{9D8B030D-6E8A-4147-A177-3AD203B41FA5}">
                      <a16:colId xmlns:a16="http://schemas.microsoft.com/office/drawing/2014/main" val="20001"/>
                    </a:ext>
                  </a:extLst>
                </a:gridCol>
              </a:tblGrid>
              <a:tr h="8223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2400" b="1" i="0" u="none" strike="noStrike" cap="none" normalizeH="0" baseline="0">
                          <a:ln>
                            <a:noFill/>
                          </a:ln>
                          <a:solidFill>
                            <a:srgbClr val="FFFFFF"/>
                          </a:solidFill>
                          <a:effectLst/>
                          <a:latin typeface="Tahoma" charset="0"/>
                          <a:ea typeface="ＭＳ Ｐゴシック" charset="0"/>
                          <a:cs typeface="Tahoma" charset="0"/>
                        </a:rPr>
                        <a:t>Område</a:t>
                      </a:r>
                    </a:p>
                  </a:txBody>
                  <a:tcPr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2400" b="1" i="0" u="none" strike="noStrike" cap="none" normalizeH="0" baseline="0" dirty="0">
                          <a:ln>
                            <a:noFill/>
                          </a:ln>
                          <a:solidFill>
                            <a:srgbClr val="FFFFFF"/>
                          </a:solidFill>
                          <a:effectLst/>
                          <a:latin typeface="Tahoma" charset="0"/>
                          <a:ea typeface="ＭＳ Ｐゴシック" charset="0"/>
                          <a:cs typeface="Tahoma" charset="0"/>
                        </a:rPr>
                        <a:t>Antall spørsmål</a:t>
                      </a:r>
                    </a:p>
                  </a:txBody>
                  <a:tcPr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4572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2400" b="0" i="0" u="none" strike="noStrike" cap="none" normalizeH="0" baseline="0">
                          <a:ln>
                            <a:noFill/>
                          </a:ln>
                          <a:solidFill>
                            <a:srgbClr val="000000"/>
                          </a:solidFill>
                          <a:effectLst/>
                          <a:latin typeface="Tahoma" charset="0"/>
                          <a:ea typeface="ＭＳ Ｐゴシック" charset="0"/>
                          <a:cs typeface="Tahoma" charset="0"/>
                        </a:rPr>
                        <a:t>Støtte i skolearbeidet</a:t>
                      </a:r>
                    </a:p>
                  </a:txBody>
                  <a:tcPr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CF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2400" b="0" i="0" u="none" strike="noStrike" cap="none" normalizeH="0" baseline="0">
                          <a:ln>
                            <a:noFill/>
                          </a:ln>
                          <a:solidFill>
                            <a:srgbClr val="000000"/>
                          </a:solidFill>
                          <a:effectLst/>
                          <a:latin typeface="Tahoma" charset="0"/>
                          <a:ea typeface="ＭＳ Ｐゴシック" charset="0"/>
                          <a:cs typeface="Tahoma" charset="0"/>
                        </a:rPr>
                        <a:t>10</a:t>
                      </a:r>
                    </a:p>
                  </a:txBody>
                  <a:tcPr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CFCC"/>
                    </a:solidFill>
                  </a:tcPr>
                </a:tc>
                <a:extLst>
                  <a:ext uri="{0D108BD9-81ED-4DB2-BD59-A6C34878D82A}">
                    <a16:rowId xmlns:a16="http://schemas.microsoft.com/office/drawing/2014/main" val="10001"/>
                  </a:ext>
                </a:extLst>
              </a:tr>
              <a:tr h="8223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2400" b="0" i="0" u="none" strike="noStrike" cap="none" normalizeH="0" baseline="0">
                          <a:ln>
                            <a:noFill/>
                          </a:ln>
                          <a:solidFill>
                            <a:srgbClr val="000000"/>
                          </a:solidFill>
                          <a:effectLst/>
                          <a:latin typeface="Tahoma" charset="0"/>
                          <a:ea typeface="ＭＳ Ｐゴシック" charset="0"/>
                          <a:cs typeface="Tahoma" charset="0"/>
                        </a:rPr>
                        <a:t>Informasjon fra og samarbeid med skolen</a:t>
                      </a:r>
                    </a:p>
                  </a:txBody>
                  <a:tcPr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E9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2400" b="0" i="0" u="none" strike="noStrike" cap="none" normalizeH="0" baseline="0">
                          <a:ln>
                            <a:noFill/>
                          </a:ln>
                          <a:solidFill>
                            <a:srgbClr val="000000"/>
                          </a:solidFill>
                          <a:effectLst/>
                          <a:latin typeface="Tahoma" charset="0"/>
                          <a:ea typeface="ＭＳ Ｐゴシック" charset="0"/>
                          <a:cs typeface="Tahoma" charset="0"/>
                        </a:rPr>
                        <a:t>24</a:t>
                      </a:r>
                    </a:p>
                  </a:txBody>
                  <a:tcPr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E9E7"/>
                    </a:solidFill>
                  </a:tcPr>
                </a:tc>
                <a:extLst>
                  <a:ext uri="{0D108BD9-81ED-4DB2-BD59-A6C34878D82A}">
                    <a16:rowId xmlns:a16="http://schemas.microsoft.com/office/drawing/2014/main" val="10002"/>
                  </a:ext>
                </a:extLst>
              </a:tr>
              <a:tr h="8223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2400" b="0" i="0" u="none" strike="noStrike" cap="none" normalizeH="0" baseline="0">
                          <a:ln>
                            <a:noFill/>
                          </a:ln>
                          <a:solidFill>
                            <a:srgbClr val="000000"/>
                          </a:solidFill>
                          <a:effectLst/>
                          <a:latin typeface="Tahoma" charset="0"/>
                          <a:ea typeface="ＭＳ Ｐゴシック" charset="0"/>
                          <a:cs typeface="Tahoma" charset="0"/>
                        </a:rPr>
                        <a:t>Kontakt mellom foreldrene i klassen</a:t>
                      </a:r>
                    </a:p>
                  </a:txBody>
                  <a:tcPr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CF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2400" b="0" i="0" u="none" strike="noStrike" cap="none" normalizeH="0" baseline="0" dirty="0">
                          <a:ln>
                            <a:noFill/>
                          </a:ln>
                          <a:solidFill>
                            <a:srgbClr val="000000"/>
                          </a:solidFill>
                          <a:effectLst/>
                          <a:latin typeface="Tahoma" charset="0"/>
                          <a:ea typeface="ＭＳ Ｐゴシック" charset="0"/>
                          <a:cs typeface="Tahoma" charset="0"/>
                        </a:rPr>
                        <a:t>7</a:t>
                      </a:r>
                    </a:p>
                  </a:txBody>
                  <a:tcPr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CFCC"/>
                    </a:solidFill>
                  </a:tcPr>
                </a:tc>
                <a:extLst>
                  <a:ext uri="{0D108BD9-81ED-4DB2-BD59-A6C34878D82A}">
                    <a16:rowId xmlns:a16="http://schemas.microsoft.com/office/drawing/2014/main" val="10003"/>
                  </a:ext>
                </a:extLst>
              </a:tr>
            </a:tbl>
          </a:graphicData>
        </a:graphic>
      </p:graphicFrame>
      <p:sp>
        <p:nvSpPr>
          <p:cNvPr id="2" name="Plassholder for bunntekst 1"/>
          <p:cNvSpPr>
            <a:spLocks noGrp="1"/>
          </p:cNvSpPr>
          <p:nvPr>
            <p:ph type="ftr" sz="quarter" idx="12"/>
          </p:nvPr>
        </p:nvSpPr>
        <p:spPr/>
        <p:txBody>
          <a:bodyPr/>
          <a:lstStyle/>
          <a:p>
            <a:r>
              <a:rPr lang="nb-NO">
                <a:solidFill>
                  <a:srgbClr val="FFFFFF"/>
                </a:solidFill>
              </a:rPr>
              <a:t>www.sepu.no</a:t>
            </a:r>
          </a:p>
        </p:txBody>
      </p:sp>
    </p:spTree>
    <p:extLst>
      <p:ext uri="{BB962C8B-B14F-4D97-AF65-F5344CB8AC3E}">
        <p14:creationId xmlns:p14="http://schemas.microsoft.com/office/powerpoint/2010/main" val="11772818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tel 1"/>
          <p:cNvSpPr>
            <a:spLocks noGrp="1"/>
          </p:cNvSpPr>
          <p:nvPr>
            <p:ph type="title"/>
          </p:nvPr>
        </p:nvSpPr>
        <p:spPr/>
        <p:txBody>
          <a:bodyPr/>
          <a:lstStyle/>
          <a:p>
            <a:r>
              <a:rPr lang="nb-NO">
                <a:latin typeface="Tahoma" charset="0"/>
                <a:cs typeface="Tahoma" charset="0"/>
              </a:rPr>
              <a:t>Skoledere</a:t>
            </a:r>
          </a:p>
        </p:txBody>
      </p:sp>
      <p:graphicFrame>
        <p:nvGraphicFramePr>
          <p:cNvPr id="4" name="Plassholder for innhold 3"/>
          <p:cNvGraphicFramePr>
            <a:graphicFrameLocks noGrp="1"/>
          </p:cNvGraphicFramePr>
          <p:nvPr>
            <p:ph idx="1"/>
            <p:extLst>
              <p:ext uri="{D42A27DB-BD31-4B8C-83A1-F6EECF244321}">
                <p14:modId xmlns:p14="http://schemas.microsoft.com/office/powerpoint/2010/main" val="2790677977"/>
              </p:ext>
            </p:extLst>
          </p:nvPr>
        </p:nvGraphicFramePr>
        <p:xfrm>
          <a:off x="358775" y="1349375"/>
          <a:ext cx="8107515" cy="1736725"/>
        </p:xfrm>
        <a:graphic>
          <a:graphicData uri="http://schemas.openxmlformats.org/drawingml/2006/table">
            <a:tbl>
              <a:tblPr/>
              <a:tblGrid>
                <a:gridCol w="4840244">
                  <a:extLst>
                    <a:ext uri="{9D8B030D-6E8A-4147-A177-3AD203B41FA5}">
                      <a16:colId xmlns:a16="http://schemas.microsoft.com/office/drawing/2014/main" val="20000"/>
                    </a:ext>
                  </a:extLst>
                </a:gridCol>
                <a:gridCol w="3267271">
                  <a:extLst>
                    <a:ext uri="{9D8B030D-6E8A-4147-A177-3AD203B41FA5}">
                      <a16:colId xmlns:a16="http://schemas.microsoft.com/office/drawing/2014/main" val="20001"/>
                    </a:ext>
                  </a:extLst>
                </a:gridCol>
              </a:tblGrid>
              <a:tr h="8223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2400" b="1" i="0" u="none" strike="noStrike" cap="none" normalizeH="0" baseline="0">
                          <a:ln>
                            <a:noFill/>
                          </a:ln>
                          <a:solidFill>
                            <a:srgbClr val="FFFFFF"/>
                          </a:solidFill>
                          <a:effectLst/>
                          <a:latin typeface="Tahoma" charset="0"/>
                          <a:ea typeface="ＭＳ Ｐゴシック" charset="0"/>
                          <a:cs typeface="Tahoma" charset="0"/>
                        </a:rPr>
                        <a:t>Område</a:t>
                      </a:r>
                    </a:p>
                  </a:txBody>
                  <a:tcPr marT="45689" marB="4568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2400" b="1" i="0" u="none" strike="noStrike" cap="none" normalizeH="0" baseline="0" dirty="0">
                          <a:ln>
                            <a:noFill/>
                          </a:ln>
                          <a:solidFill>
                            <a:srgbClr val="FFFFFF"/>
                          </a:solidFill>
                          <a:effectLst/>
                          <a:latin typeface="Tahoma" charset="0"/>
                          <a:ea typeface="ＭＳ Ｐゴシック" charset="0"/>
                          <a:cs typeface="Tahoma" charset="0"/>
                        </a:rPr>
                        <a:t>Antall spørsmål</a:t>
                      </a:r>
                    </a:p>
                  </a:txBody>
                  <a:tcPr marT="45689" marB="4568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4572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2400" b="0" i="0" u="none" strike="noStrike" cap="none" normalizeH="0" baseline="0">
                          <a:ln>
                            <a:noFill/>
                          </a:ln>
                          <a:solidFill>
                            <a:srgbClr val="000000"/>
                          </a:solidFill>
                          <a:effectLst/>
                          <a:latin typeface="Tahoma" charset="0"/>
                          <a:ea typeface="ＭＳ Ｐゴシック" charset="0"/>
                          <a:cs typeface="Tahoma" charset="0"/>
                        </a:rPr>
                        <a:t>Pedagogisk ledelse</a:t>
                      </a:r>
                    </a:p>
                  </a:txBody>
                  <a:tcPr marT="45689" marB="4568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CF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2400" b="0" i="0" u="none" strike="noStrike" cap="none" normalizeH="0" baseline="0">
                          <a:ln>
                            <a:noFill/>
                          </a:ln>
                          <a:solidFill>
                            <a:srgbClr val="000000"/>
                          </a:solidFill>
                          <a:effectLst/>
                          <a:latin typeface="Tahoma" charset="0"/>
                          <a:ea typeface="ＭＳ Ｐゴシック" charset="0"/>
                          <a:cs typeface="Tahoma" charset="0"/>
                        </a:rPr>
                        <a:t>9</a:t>
                      </a:r>
                    </a:p>
                  </a:txBody>
                  <a:tcPr marT="45689" marB="4568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CFCC"/>
                    </a:solidFill>
                  </a:tcPr>
                </a:tc>
                <a:extLst>
                  <a:ext uri="{0D108BD9-81ED-4DB2-BD59-A6C34878D82A}">
                    <a16:rowId xmlns:a16="http://schemas.microsoft.com/office/drawing/2014/main" val="10001"/>
                  </a:ext>
                </a:extLst>
              </a:tr>
              <a:tr h="4572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2400" b="0" i="0" u="none" strike="noStrike" cap="none" normalizeH="0" baseline="0">
                          <a:ln>
                            <a:noFill/>
                          </a:ln>
                          <a:solidFill>
                            <a:srgbClr val="000000"/>
                          </a:solidFill>
                          <a:effectLst/>
                          <a:latin typeface="Tahoma" charset="0"/>
                          <a:ea typeface="ＭＳ Ｐゴシック" charset="0"/>
                          <a:cs typeface="Tahoma" charset="0"/>
                        </a:rPr>
                        <a:t>Skolekultur</a:t>
                      </a:r>
                    </a:p>
                  </a:txBody>
                  <a:tcPr marT="45689" marB="4568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E9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2400" b="0" i="0" u="none" strike="noStrike" cap="none" normalizeH="0" baseline="0" dirty="0">
                          <a:ln>
                            <a:noFill/>
                          </a:ln>
                          <a:solidFill>
                            <a:srgbClr val="000000"/>
                          </a:solidFill>
                          <a:effectLst/>
                          <a:latin typeface="Tahoma" charset="0"/>
                          <a:ea typeface="ＭＳ Ｐゴシック" charset="0"/>
                          <a:cs typeface="Tahoma" charset="0"/>
                        </a:rPr>
                        <a:t>19</a:t>
                      </a:r>
                    </a:p>
                  </a:txBody>
                  <a:tcPr marT="45689" marB="4568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E9E7"/>
                    </a:solidFill>
                  </a:tcPr>
                </a:tc>
                <a:extLst>
                  <a:ext uri="{0D108BD9-81ED-4DB2-BD59-A6C34878D82A}">
                    <a16:rowId xmlns:a16="http://schemas.microsoft.com/office/drawing/2014/main" val="10002"/>
                  </a:ext>
                </a:extLst>
              </a:tr>
            </a:tbl>
          </a:graphicData>
        </a:graphic>
      </p:graphicFrame>
      <p:sp>
        <p:nvSpPr>
          <p:cNvPr id="2" name="Plassholder for bunntekst 1"/>
          <p:cNvSpPr>
            <a:spLocks noGrp="1"/>
          </p:cNvSpPr>
          <p:nvPr>
            <p:ph type="ftr" sz="quarter" idx="12"/>
          </p:nvPr>
        </p:nvSpPr>
        <p:spPr/>
        <p:txBody>
          <a:bodyPr/>
          <a:lstStyle/>
          <a:p>
            <a:r>
              <a:rPr lang="nb-NO">
                <a:solidFill>
                  <a:srgbClr val="FFFFFF"/>
                </a:solidFill>
              </a:rPr>
              <a:t>www.sepu.no</a:t>
            </a:r>
          </a:p>
        </p:txBody>
      </p:sp>
    </p:spTree>
    <p:extLst>
      <p:ext uri="{BB962C8B-B14F-4D97-AF65-F5344CB8AC3E}">
        <p14:creationId xmlns:p14="http://schemas.microsoft.com/office/powerpoint/2010/main" val="11868073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p:cNvPicPr/>
          <p:nvPr/>
        </p:nvPicPr>
        <p:blipFill>
          <a:blip r:embed="rId3">
            <a:extLst>
              <a:ext uri="{28A0092B-C50C-407E-A947-70E740481C1C}">
                <a14:useLocalDpi xmlns:a14="http://schemas.microsoft.com/office/drawing/2010/main" val="0"/>
              </a:ext>
            </a:extLst>
          </a:blip>
          <a:srcRect/>
          <a:stretch>
            <a:fillRect/>
          </a:stretch>
        </p:blipFill>
        <p:spPr bwMode="auto">
          <a:xfrm>
            <a:off x="366464" y="1268760"/>
            <a:ext cx="8382425" cy="4377484"/>
          </a:xfrm>
          <a:prstGeom prst="rect">
            <a:avLst/>
          </a:prstGeom>
          <a:noFill/>
        </p:spPr>
      </p:pic>
    </p:spTree>
    <p:extLst>
      <p:ext uri="{BB962C8B-B14F-4D97-AF65-F5344CB8AC3E}">
        <p14:creationId xmlns:p14="http://schemas.microsoft.com/office/powerpoint/2010/main" val="7093497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tel 1"/>
          <p:cNvSpPr txBox="1">
            <a:spLocks/>
          </p:cNvSpPr>
          <p:nvPr/>
        </p:nvSpPr>
        <p:spPr bwMode="auto">
          <a:xfrm>
            <a:off x="6496620" y="620688"/>
            <a:ext cx="2160240" cy="42964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nb-NO" sz="1800" i="1" dirty="0">
                <a:latin typeface="Arial" pitchFamily="34" charset="0"/>
                <a:cs typeface="Arial" pitchFamily="34" charset="0"/>
              </a:rPr>
              <a:t>Kultur for læring </a:t>
            </a:r>
          </a:p>
        </p:txBody>
      </p:sp>
      <p:graphicFrame>
        <p:nvGraphicFramePr>
          <p:cNvPr id="3" name="Diagram 2"/>
          <p:cNvGraphicFramePr/>
          <p:nvPr>
            <p:extLst>
              <p:ext uri="{D42A27DB-BD31-4B8C-83A1-F6EECF244321}">
                <p14:modId xmlns:p14="http://schemas.microsoft.com/office/powerpoint/2010/main" val="895526290"/>
              </p:ext>
            </p:extLst>
          </p:nvPr>
        </p:nvGraphicFramePr>
        <p:xfrm>
          <a:off x="1691680" y="1963652"/>
          <a:ext cx="6096000" cy="41296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kstSylinder 3"/>
          <p:cNvSpPr txBox="1"/>
          <p:nvPr/>
        </p:nvSpPr>
        <p:spPr>
          <a:xfrm>
            <a:off x="3568351" y="3825334"/>
            <a:ext cx="2375619" cy="523220"/>
          </a:xfrm>
          <a:prstGeom prst="rect">
            <a:avLst/>
          </a:prstGeom>
          <a:noFill/>
        </p:spPr>
        <p:txBody>
          <a:bodyPr wrap="square" rtlCol="0">
            <a:spAutoFit/>
          </a:bodyPr>
          <a:lstStyle/>
          <a:p>
            <a:pPr algn="ctr"/>
            <a:r>
              <a:rPr lang="nb-NO" sz="2800" dirty="0">
                <a:solidFill>
                  <a:schemeClr val="bg1"/>
                </a:solidFill>
              </a:rPr>
              <a:t>Nærmiljø</a:t>
            </a:r>
          </a:p>
        </p:txBody>
      </p:sp>
      <p:sp>
        <p:nvSpPr>
          <p:cNvPr id="11" name="TekstSylinder 10"/>
          <p:cNvSpPr txBox="1"/>
          <p:nvPr/>
        </p:nvSpPr>
        <p:spPr>
          <a:xfrm>
            <a:off x="3517782" y="2996952"/>
            <a:ext cx="2612489" cy="523220"/>
          </a:xfrm>
          <a:prstGeom prst="rect">
            <a:avLst/>
          </a:prstGeom>
          <a:noFill/>
        </p:spPr>
        <p:txBody>
          <a:bodyPr wrap="square" rtlCol="0">
            <a:spAutoFit/>
          </a:bodyPr>
          <a:lstStyle/>
          <a:p>
            <a:pPr algn="ctr"/>
            <a:r>
              <a:rPr lang="nb-NO" sz="2800" dirty="0">
                <a:solidFill>
                  <a:schemeClr val="bg1"/>
                </a:solidFill>
              </a:rPr>
              <a:t>Regionnivå</a:t>
            </a:r>
          </a:p>
        </p:txBody>
      </p:sp>
      <p:sp>
        <p:nvSpPr>
          <p:cNvPr id="12" name="TekstSylinder 11"/>
          <p:cNvSpPr txBox="1"/>
          <p:nvPr/>
        </p:nvSpPr>
        <p:spPr>
          <a:xfrm>
            <a:off x="3229751" y="2291975"/>
            <a:ext cx="3188553" cy="523220"/>
          </a:xfrm>
          <a:prstGeom prst="rect">
            <a:avLst/>
          </a:prstGeom>
          <a:noFill/>
        </p:spPr>
        <p:txBody>
          <a:bodyPr wrap="square" rtlCol="0">
            <a:spAutoFit/>
          </a:bodyPr>
          <a:lstStyle/>
          <a:p>
            <a:pPr algn="ctr"/>
            <a:r>
              <a:rPr lang="nb-NO" sz="2800" dirty="0">
                <a:solidFill>
                  <a:schemeClr val="bg1"/>
                </a:solidFill>
              </a:rPr>
              <a:t>Samfunnsnivå</a:t>
            </a:r>
          </a:p>
        </p:txBody>
      </p:sp>
      <p:pic>
        <p:nvPicPr>
          <p:cNvPr id="1026" name="Picture 2" descr="http://beintoft.framtiden.no/extension/vztdesign/design/vztdesign/images/skolebarn.png">
            <a:hlinkClick r:id="rId8"/>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t="10069" r="51756" b="8295"/>
          <a:stretch/>
        </p:blipFill>
        <p:spPr bwMode="auto">
          <a:xfrm>
            <a:off x="2987823" y="4435561"/>
            <a:ext cx="1302599" cy="150638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beintoft.framtiden.no/extension/vztdesign/design/vztdesign/images/skolebarn.png">
            <a:hlinkClick r:id="rId10"/>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47899" b="4061"/>
          <a:stretch/>
        </p:blipFill>
        <p:spPr bwMode="auto">
          <a:xfrm>
            <a:off x="5240273" y="4509117"/>
            <a:ext cx="1080120" cy="1359272"/>
          </a:xfrm>
          <a:prstGeom prst="rect">
            <a:avLst/>
          </a:prstGeom>
          <a:noFill/>
          <a:extLst>
            <a:ext uri="{909E8E84-426E-40DD-AFC4-6F175D3DCCD1}">
              <a14:hiddenFill xmlns:a14="http://schemas.microsoft.com/office/drawing/2010/main">
                <a:solidFill>
                  <a:srgbClr val="FFFFFF"/>
                </a:solidFill>
              </a14:hiddenFill>
            </a:ext>
          </a:extLst>
        </p:spPr>
      </p:pic>
      <p:sp>
        <p:nvSpPr>
          <p:cNvPr id="2" name="Bildeforklaring formet som et rektangel 1"/>
          <p:cNvSpPr/>
          <p:nvPr/>
        </p:nvSpPr>
        <p:spPr>
          <a:xfrm>
            <a:off x="697692" y="2060848"/>
            <a:ext cx="1800200" cy="1197714"/>
          </a:xfrm>
          <a:prstGeom prst="wedgeRectCallout">
            <a:avLst>
              <a:gd name="adj1" fmla="val 59647"/>
              <a:gd name="adj2" fmla="val 7935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nn-NO" i="1" dirty="0"/>
              <a:t>…opne dører mot verda og framtida</a:t>
            </a:r>
            <a:endParaRPr lang="nb-NO" i="1" dirty="0"/>
          </a:p>
        </p:txBody>
      </p:sp>
      <p:sp>
        <p:nvSpPr>
          <p:cNvPr id="13" name="Bildeforklaring formet som et rektangel 12"/>
          <p:cNvSpPr/>
          <p:nvPr/>
        </p:nvSpPr>
        <p:spPr>
          <a:xfrm>
            <a:off x="684213" y="4509117"/>
            <a:ext cx="1800200" cy="1197714"/>
          </a:xfrm>
          <a:prstGeom prst="wedgeRectCallout">
            <a:avLst>
              <a:gd name="adj1" fmla="val 60966"/>
              <a:gd name="adj2" fmla="val -8920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nn-NO" i="1" dirty="0"/>
              <a:t>…respekt for menneskeverdet</a:t>
            </a:r>
            <a:endParaRPr lang="nb-NO" i="1" dirty="0"/>
          </a:p>
        </p:txBody>
      </p:sp>
      <p:sp>
        <p:nvSpPr>
          <p:cNvPr id="14" name="Bildeforklaring formet som et rektangel 13"/>
          <p:cNvSpPr/>
          <p:nvPr/>
        </p:nvSpPr>
        <p:spPr>
          <a:xfrm>
            <a:off x="7020272" y="2060848"/>
            <a:ext cx="1800200" cy="1197714"/>
          </a:xfrm>
          <a:prstGeom prst="wedgeRectCallout">
            <a:avLst>
              <a:gd name="adj1" fmla="val -63711"/>
              <a:gd name="adj2" fmla="val 85304"/>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nn-NO" i="1" dirty="0"/>
              <a:t>…utvikle kunnskap, dugleik og holdningar</a:t>
            </a:r>
            <a:endParaRPr lang="nb-NO" i="1" dirty="0"/>
          </a:p>
        </p:txBody>
      </p:sp>
      <p:sp>
        <p:nvSpPr>
          <p:cNvPr id="15" name="Bildeforklaring formet som et rektangel 14"/>
          <p:cNvSpPr/>
          <p:nvPr/>
        </p:nvSpPr>
        <p:spPr>
          <a:xfrm>
            <a:off x="7020272" y="4589895"/>
            <a:ext cx="1800200" cy="1197714"/>
          </a:xfrm>
          <a:prstGeom prst="wedgeRectCallout">
            <a:avLst>
              <a:gd name="adj1" fmla="val -64371"/>
              <a:gd name="adj2" fmla="val -8721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nn-NO" i="1" dirty="0"/>
              <a:t>…fremje læring og danning</a:t>
            </a:r>
            <a:endParaRPr lang="nb-NO" i="1" dirty="0"/>
          </a:p>
        </p:txBody>
      </p:sp>
    </p:spTree>
    <p:extLst>
      <p:ext uri="{BB962C8B-B14F-4D97-AF65-F5344CB8AC3E}">
        <p14:creationId xmlns:p14="http://schemas.microsoft.com/office/powerpoint/2010/main" val="39600598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39552" y="1268760"/>
            <a:ext cx="8229600" cy="900000"/>
          </a:xfrm>
        </p:spPr>
        <p:txBody>
          <a:bodyPr>
            <a:normAutofit/>
          </a:bodyPr>
          <a:lstStyle/>
          <a:p>
            <a:r>
              <a:rPr lang="nb-NO" dirty="0"/>
              <a:t>Hva er </a:t>
            </a:r>
            <a:r>
              <a:rPr lang="nb-NO" i="1" dirty="0"/>
              <a:t>kultur for læring?</a:t>
            </a:r>
          </a:p>
        </p:txBody>
      </p:sp>
      <p:sp>
        <p:nvSpPr>
          <p:cNvPr id="3" name="Tittel 1"/>
          <p:cNvSpPr txBox="1">
            <a:spLocks/>
          </p:cNvSpPr>
          <p:nvPr/>
        </p:nvSpPr>
        <p:spPr bwMode="auto">
          <a:xfrm>
            <a:off x="6496620" y="620688"/>
            <a:ext cx="2160240" cy="42964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nb-NO" sz="1800" i="1" dirty="0">
                <a:latin typeface="Arial" pitchFamily="34" charset="0"/>
                <a:cs typeface="Arial" pitchFamily="34" charset="0"/>
              </a:rPr>
              <a:t>Kultur for læring </a:t>
            </a:r>
          </a:p>
        </p:txBody>
      </p:sp>
      <p:sp>
        <p:nvSpPr>
          <p:cNvPr id="4" name="Tittel 1"/>
          <p:cNvSpPr txBox="1">
            <a:spLocks/>
          </p:cNvSpPr>
          <p:nvPr/>
        </p:nvSpPr>
        <p:spPr>
          <a:xfrm>
            <a:off x="539552" y="1988840"/>
            <a:ext cx="8229600" cy="900000"/>
          </a:xfrm>
          <a:prstGeom prst="rect">
            <a:avLst/>
          </a:prstGeom>
        </p:spPr>
        <p:txBody>
          <a:bodyPr vert="horz" lIns="91440" tIns="45720" rIns="91440" bIns="45720" rtlCol="0" anchor="t">
            <a:normAutofit/>
          </a:bodyPr>
          <a:lstStyle>
            <a:lvl1pPr algn="ctr" defTabSz="457200" rtl="0" eaLnBrk="1" latinLnBrk="0" hangingPunct="1">
              <a:spcBef>
                <a:spcPct val="0"/>
              </a:spcBef>
              <a:buNone/>
              <a:defRPr sz="2800" b="1" kern="1200">
                <a:solidFill>
                  <a:schemeClr val="tx1"/>
                </a:solidFill>
                <a:latin typeface="+mj-lt"/>
                <a:ea typeface="+mj-ea"/>
                <a:cs typeface="+mj-cs"/>
              </a:defRPr>
            </a:lvl1pPr>
          </a:lstStyle>
          <a:p>
            <a:pPr algn="l"/>
            <a:r>
              <a:rPr lang="nb-NO" sz="2400" u="sng" dirty="0"/>
              <a:t>Mål</a:t>
            </a:r>
            <a:r>
              <a:rPr lang="nb-NO" sz="2400" dirty="0"/>
              <a:t>: Alle barn og unge i Hedmark vokser opp i en </a:t>
            </a:r>
            <a:r>
              <a:rPr lang="nb-NO" sz="2400" i="1" dirty="0"/>
              <a:t>kultur for læring</a:t>
            </a:r>
          </a:p>
        </p:txBody>
      </p:sp>
      <p:sp>
        <p:nvSpPr>
          <p:cNvPr id="5" name="Tittel 1"/>
          <p:cNvSpPr txBox="1">
            <a:spLocks/>
          </p:cNvSpPr>
          <p:nvPr/>
        </p:nvSpPr>
        <p:spPr>
          <a:xfrm>
            <a:off x="539552" y="3212976"/>
            <a:ext cx="8424936" cy="3168352"/>
          </a:xfrm>
          <a:prstGeom prst="rect">
            <a:avLst/>
          </a:prstGeom>
        </p:spPr>
        <p:txBody>
          <a:bodyPr vert="horz" lIns="91440" tIns="45720" rIns="91440" bIns="45720" rtlCol="0" anchor="t">
            <a:noAutofit/>
          </a:bodyPr>
          <a:lstStyle>
            <a:lvl1pPr algn="ctr" defTabSz="457200" rtl="0" eaLnBrk="1" latinLnBrk="0" hangingPunct="1">
              <a:spcBef>
                <a:spcPct val="0"/>
              </a:spcBef>
              <a:buNone/>
              <a:defRPr sz="2800" b="1" kern="1200">
                <a:solidFill>
                  <a:schemeClr val="tx1"/>
                </a:solidFill>
                <a:latin typeface="+mj-lt"/>
                <a:ea typeface="+mj-ea"/>
                <a:cs typeface="+mj-cs"/>
              </a:defRPr>
            </a:lvl1pPr>
          </a:lstStyle>
          <a:p>
            <a:pPr algn="l"/>
            <a:r>
              <a:rPr lang="nb-NO" sz="2400" u="sng" dirty="0"/>
              <a:t>Arbeidsform</a:t>
            </a:r>
            <a:r>
              <a:rPr lang="nb-NO" sz="2400" dirty="0"/>
              <a:t>: Alle aktuelle parter i Hedmark samarbeider på en slik måte at ny utvikling av den enkelte skjer kontinuerlig. </a:t>
            </a:r>
          </a:p>
          <a:p>
            <a:pPr algn="l"/>
            <a:endParaRPr lang="nb-NO" sz="2400" i="1" dirty="0"/>
          </a:p>
          <a:p>
            <a:pPr algn="l"/>
            <a:endParaRPr lang="nb-NO" sz="2400" i="1" dirty="0"/>
          </a:p>
          <a:p>
            <a:pPr algn="l"/>
            <a:r>
              <a:rPr lang="nb-NO" sz="2400" u="sng" dirty="0"/>
              <a:t>FoU-prosjekt</a:t>
            </a:r>
            <a:r>
              <a:rPr lang="nb-NO" sz="2400" dirty="0"/>
              <a:t>:</a:t>
            </a:r>
            <a:br>
              <a:rPr lang="nb-NO" sz="2400" dirty="0"/>
            </a:br>
            <a:r>
              <a:rPr lang="nb-NO" sz="2400" dirty="0"/>
              <a:t>- samarbeid med Høyskolen i Hedmark v/</a:t>
            </a:r>
            <a:r>
              <a:rPr lang="nb-NO" sz="2400" dirty="0" err="1"/>
              <a:t>SePu</a:t>
            </a:r>
            <a:br>
              <a:rPr lang="nb-NO" sz="2400" dirty="0"/>
            </a:br>
            <a:r>
              <a:rPr lang="nb-NO" sz="2400" dirty="0"/>
              <a:t>- alle kommuner i Hedmark deltar</a:t>
            </a:r>
            <a:br>
              <a:rPr lang="nb-NO" sz="2400" dirty="0"/>
            </a:br>
            <a:r>
              <a:rPr lang="nb-NO" sz="2400" dirty="0"/>
              <a:t>- oppstart denne høsten</a:t>
            </a:r>
            <a:endParaRPr lang="nb-NO" sz="2400" u="sng" dirty="0"/>
          </a:p>
        </p:txBody>
      </p:sp>
      <p:sp>
        <p:nvSpPr>
          <p:cNvPr id="6" name="Pil høyre 5"/>
          <p:cNvSpPr/>
          <p:nvPr/>
        </p:nvSpPr>
        <p:spPr>
          <a:xfrm>
            <a:off x="107504" y="2132856"/>
            <a:ext cx="432048" cy="19807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7" name="Pil høyre 6"/>
          <p:cNvSpPr/>
          <p:nvPr/>
        </p:nvSpPr>
        <p:spPr>
          <a:xfrm>
            <a:off x="123181" y="3356992"/>
            <a:ext cx="432048" cy="19807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8" name="Pil høyre 7"/>
          <p:cNvSpPr/>
          <p:nvPr/>
        </p:nvSpPr>
        <p:spPr>
          <a:xfrm>
            <a:off x="123181" y="4869160"/>
            <a:ext cx="432048" cy="19807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1886962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Effect transition="in" filter="fade">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tel 5"/>
          <p:cNvSpPr>
            <a:spLocks noGrp="1"/>
          </p:cNvSpPr>
          <p:nvPr>
            <p:ph type="title"/>
          </p:nvPr>
        </p:nvSpPr>
        <p:spPr/>
        <p:txBody>
          <a:bodyPr/>
          <a:lstStyle/>
          <a:p>
            <a:pPr algn="ctr"/>
            <a:r>
              <a:rPr lang="nb-NO" sz="2800" dirty="0"/>
              <a:t>Kultur for læring i Hedmark</a:t>
            </a:r>
          </a:p>
        </p:txBody>
      </p:sp>
      <p:pic>
        <p:nvPicPr>
          <p:cNvPr id="5" name="Plassholder for innhold 4"/>
          <p:cNvPicPr>
            <a:picLocks noGrp="1" noChangeAspect="1"/>
          </p:cNvPicPr>
          <p:nvPr>
            <p:ph sz="half" idx="1"/>
          </p:nvPr>
        </p:nvPicPr>
        <p:blipFill>
          <a:blip r:embed="rId3"/>
          <a:srcRect l="-27422" r="-27422"/>
          <a:stretch>
            <a:fillRect/>
          </a:stretch>
        </p:blipFill>
        <p:spPr/>
      </p:pic>
      <p:sp>
        <p:nvSpPr>
          <p:cNvPr id="7" name="Plassholder for innhold 6"/>
          <p:cNvSpPr>
            <a:spLocks noGrp="1"/>
          </p:cNvSpPr>
          <p:nvPr>
            <p:ph sz="half" idx="2"/>
          </p:nvPr>
        </p:nvSpPr>
        <p:spPr>
          <a:xfrm>
            <a:off x="4572000" y="1844824"/>
            <a:ext cx="4258423" cy="4678363"/>
          </a:xfrm>
        </p:spPr>
        <p:txBody>
          <a:bodyPr/>
          <a:lstStyle/>
          <a:p>
            <a:pPr marL="0" indent="0">
              <a:buNone/>
            </a:pPr>
            <a:r>
              <a:rPr lang="nb-NO" dirty="0"/>
              <a:t>Kultur for læring – en felles satsing for god læring i Hedmark</a:t>
            </a:r>
          </a:p>
          <a:p>
            <a:r>
              <a:rPr lang="nb-NO" sz="2400" dirty="0"/>
              <a:t>Alle kommunene</a:t>
            </a:r>
          </a:p>
          <a:p>
            <a:r>
              <a:rPr lang="nb-NO" sz="2400" dirty="0"/>
              <a:t>Fylkesmannen</a:t>
            </a:r>
          </a:p>
          <a:p>
            <a:r>
              <a:rPr lang="nb-NO" sz="2400" dirty="0"/>
              <a:t>Fagforeningene</a:t>
            </a:r>
          </a:p>
          <a:p>
            <a:r>
              <a:rPr lang="nb-NO" sz="2400" dirty="0"/>
              <a:t>NHO &amp; KS</a:t>
            </a:r>
          </a:p>
          <a:p>
            <a:r>
              <a:rPr lang="nb-NO" sz="2400" dirty="0"/>
              <a:t>Foreldreutvalget </a:t>
            </a:r>
          </a:p>
          <a:p>
            <a:r>
              <a:rPr lang="nb-NO" sz="2400" dirty="0"/>
              <a:t>Høgskolen i Hedmark</a:t>
            </a:r>
          </a:p>
        </p:txBody>
      </p:sp>
      <p:sp>
        <p:nvSpPr>
          <p:cNvPr id="4" name="Plassholder for bunntekst 3"/>
          <p:cNvSpPr>
            <a:spLocks noGrp="1"/>
          </p:cNvSpPr>
          <p:nvPr>
            <p:ph type="ftr" sz="quarter" idx="12"/>
          </p:nvPr>
        </p:nvSpPr>
        <p:spPr/>
        <p:txBody>
          <a:bodyPr/>
          <a:lstStyle/>
          <a:p>
            <a:r>
              <a:rPr lang="nb-NO"/>
              <a:t>www.sepu.no</a:t>
            </a:r>
          </a:p>
        </p:txBody>
      </p:sp>
    </p:spTree>
    <p:extLst>
      <p:ext uri="{BB962C8B-B14F-4D97-AF65-F5344CB8AC3E}">
        <p14:creationId xmlns:p14="http://schemas.microsoft.com/office/powerpoint/2010/main" val="26669461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z="2800" dirty="0"/>
              <a:t>Kultur for læring – overordnede målsettinger:</a:t>
            </a:r>
          </a:p>
        </p:txBody>
      </p:sp>
      <p:sp>
        <p:nvSpPr>
          <p:cNvPr id="3" name="Plassholder for innhold 2"/>
          <p:cNvSpPr>
            <a:spLocks noGrp="1"/>
          </p:cNvSpPr>
          <p:nvPr>
            <p:ph idx="1"/>
          </p:nvPr>
        </p:nvSpPr>
        <p:spPr/>
        <p:txBody>
          <a:bodyPr>
            <a:normAutofit lnSpcReduction="10000"/>
          </a:bodyPr>
          <a:lstStyle/>
          <a:p>
            <a:pPr lvl="0"/>
            <a:r>
              <a:rPr lang="nb-NO" sz="2400" dirty="0"/>
              <a:t>De faglige resultater i grunnskolen i Hedmark skal heves og elevene skal forberedes på framtidens samfunns- og arbeidsliv.</a:t>
            </a:r>
          </a:p>
          <a:p>
            <a:pPr lvl="0"/>
            <a:r>
              <a:rPr lang="nb-NO" sz="2400" dirty="0"/>
              <a:t>Lærernes, skolelederes og skoleeieres kompetanse skal økes gjennom kollektiv kompetanseutvikling </a:t>
            </a:r>
          </a:p>
          <a:p>
            <a:pPr lvl="0"/>
            <a:r>
              <a:rPr lang="nb-NO" sz="2400" dirty="0"/>
              <a:t>Ulike kartleggingsresultater og andre data skal brukes aktivt for å forbedre den pedagogiske praksis.</a:t>
            </a:r>
          </a:p>
          <a:p>
            <a:pPr lvl="0"/>
            <a:r>
              <a:rPr lang="nb-NO" sz="2400" dirty="0"/>
              <a:t>Styrende skolemyndigheter, skoleeiere (kommunene), høyere utdanning og interesseorganisasjoner har et nærmere og mer forpliktende samarbeid.</a:t>
            </a:r>
          </a:p>
          <a:p>
            <a:pPr lvl="0"/>
            <a:endParaRPr lang="nb-NO" dirty="0"/>
          </a:p>
          <a:p>
            <a:endParaRPr lang="nb-NO" dirty="0"/>
          </a:p>
        </p:txBody>
      </p:sp>
      <p:sp>
        <p:nvSpPr>
          <p:cNvPr id="4" name="Plassholder for bunntekst 3"/>
          <p:cNvSpPr>
            <a:spLocks noGrp="1"/>
          </p:cNvSpPr>
          <p:nvPr>
            <p:ph type="ftr" sz="quarter" idx="12"/>
          </p:nvPr>
        </p:nvSpPr>
        <p:spPr/>
        <p:txBody>
          <a:bodyPr/>
          <a:lstStyle/>
          <a:p>
            <a:pPr>
              <a:defRPr/>
            </a:pPr>
            <a:r>
              <a:rPr lang="nb-NO"/>
              <a:t>www.sepu.no</a:t>
            </a:r>
          </a:p>
        </p:txBody>
      </p:sp>
    </p:spTree>
    <p:extLst>
      <p:ext uri="{BB962C8B-B14F-4D97-AF65-F5344CB8AC3E}">
        <p14:creationId xmlns:p14="http://schemas.microsoft.com/office/powerpoint/2010/main" val="1713782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z="2800" dirty="0"/>
              <a:t>Begrunnelse og deltagelse</a:t>
            </a:r>
          </a:p>
        </p:txBody>
      </p:sp>
      <p:sp>
        <p:nvSpPr>
          <p:cNvPr id="3" name="Plassholder for innhold 2"/>
          <p:cNvSpPr>
            <a:spLocks noGrp="1"/>
          </p:cNvSpPr>
          <p:nvPr>
            <p:ph idx="1"/>
          </p:nvPr>
        </p:nvSpPr>
        <p:spPr/>
        <p:txBody>
          <a:bodyPr>
            <a:normAutofit lnSpcReduction="10000"/>
          </a:bodyPr>
          <a:lstStyle/>
          <a:p>
            <a:r>
              <a:rPr lang="nb-NO" sz="2400" dirty="0"/>
              <a:t> Begrunnelsen for prosjektet er knyttet til at: </a:t>
            </a:r>
          </a:p>
          <a:p>
            <a:pPr lvl="1"/>
            <a:r>
              <a:rPr lang="nb-NO" sz="2000" dirty="0"/>
              <a:t>Elevenes resultater på nasjonale prøver i Hedmark er lave.</a:t>
            </a:r>
          </a:p>
          <a:p>
            <a:pPr lvl="1"/>
            <a:r>
              <a:rPr lang="nb-NO" sz="2000" dirty="0"/>
              <a:t>Gjennomsnittlig grunnskolepoeng for elever i Hedmark er lavt.</a:t>
            </a:r>
          </a:p>
          <a:p>
            <a:pPr lvl="1"/>
            <a:r>
              <a:rPr lang="nb-NO" sz="2000" dirty="0"/>
              <a:t>Variasjonen mellom kommuner, mellom skoler og i skoler er stor.</a:t>
            </a:r>
          </a:p>
          <a:p>
            <a:pPr lvl="1"/>
            <a:r>
              <a:rPr lang="nb-NO" sz="2000" dirty="0"/>
              <a:t>Utdanningsnivået i befolkningen i Hedmark er lavt.</a:t>
            </a:r>
            <a:endParaRPr lang="nb-NO" sz="2400" dirty="0"/>
          </a:p>
          <a:p>
            <a:r>
              <a:rPr lang="nb-NO" sz="2400" dirty="0"/>
              <a:t>Alle kommuner i Hedmark vil delta i dette forbedringsarbeidet med alle sine skoler.</a:t>
            </a:r>
          </a:p>
          <a:p>
            <a:r>
              <a:rPr lang="nb-NO" sz="2400" dirty="0"/>
              <a:t>Dette er et kollektivt arbeid der elever, foresatte, lærere, skoleledere og skoleeiere sammen skal videreutvikle kvaliteten på alle grunnskoler i Hedmark.</a:t>
            </a:r>
          </a:p>
          <a:p>
            <a:pPr marL="457200" lvl="1" indent="0">
              <a:buNone/>
            </a:pPr>
            <a:r>
              <a:rPr lang="nb-NO" sz="2400" dirty="0"/>
              <a:t> </a:t>
            </a:r>
          </a:p>
        </p:txBody>
      </p:sp>
      <p:sp>
        <p:nvSpPr>
          <p:cNvPr id="4" name="Plassholder for bunntekst 3"/>
          <p:cNvSpPr>
            <a:spLocks noGrp="1"/>
          </p:cNvSpPr>
          <p:nvPr>
            <p:ph type="ftr" sz="quarter" idx="12"/>
          </p:nvPr>
        </p:nvSpPr>
        <p:spPr/>
        <p:txBody>
          <a:bodyPr/>
          <a:lstStyle/>
          <a:p>
            <a:r>
              <a:rPr lang="nb-NO"/>
              <a:t>www.sepu.no</a:t>
            </a:r>
          </a:p>
        </p:txBody>
      </p:sp>
    </p:spTree>
    <p:extLst>
      <p:ext uri="{BB962C8B-B14F-4D97-AF65-F5344CB8AC3E}">
        <p14:creationId xmlns:p14="http://schemas.microsoft.com/office/powerpoint/2010/main" val="3717504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 calcmode="lin" valueType="num">
                                      <p:cBhvr additive="base">
                                        <p:cTn id="3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bunntekst 3"/>
          <p:cNvSpPr>
            <a:spLocks noGrp="1"/>
          </p:cNvSpPr>
          <p:nvPr>
            <p:ph type="ftr" sz="quarter" idx="12"/>
          </p:nvPr>
        </p:nvSpPr>
        <p:spPr/>
        <p:txBody>
          <a:bodyPr/>
          <a:lstStyle/>
          <a:p>
            <a:r>
              <a:rPr lang="nb-NO"/>
              <a:t>www.sepu.no</a:t>
            </a:r>
          </a:p>
        </p:txBody>
      </p:sp>
      <p:sp>
        <p:nvSpPr>
          <p:cNvPr id="7" name="Tittel 2"/>
          <p:cNvSpPr>
            <a:spLocks noGrp="1"/>
          </p:cNvSpPr>
          <p:nvPr>
            <p:ph type="title"/>
          </p:nvPr>
        </p:nvSpPr>
        <p:spPr/>
        <p:txBody>
          <a:bodyPr>
            <a:noAutofit/>
          </a:bodyPr>
          <a:lstStyle/>
          <a:p>
            <a:r>
              <a:rPr lang="nb-NO" sz="2400" dirty="0"/>
              <a:t>Grunnskolepoeng har stor betydning for gjennomføring i videregående opplæring</a:t>
            </a:r>
          </a:p>
        </p:txBody>
      </p:sp>
      <p:pic>
        <p:nvPicPr>
          <p:cNvPr id="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57200" y="2185776"/>
            <a:ext cx="8229600" cy="39088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357218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p:cNvSpPr>
            <a:spLocks noGrp="1"/>
          </p:cNvSpPr>
          <p:nvPr>
            <p:ph type="title"/>
          </p:nvPr>
        </p:nvSpPr>
        <p:spPr/>
        <p:txBody>
          <a:bodyPr/>
          <a:lstStyle/>
          <a:p>
            <a:r>
              <a:rPr lang="nb-NO" sz="2800" dirty="0"/>
              <a:t>Positiv utvikling i Hedmark</a:t>
            </a:r>
          </a:p>
        </p:txBody>
      </p:sp>
      <p:sp>
        <p:nvSpPr>
          <p:cNvPr id="4" name="Plassholder for innhold 3"/>
          <p:cNvSpPr>
            <a:spLocks noGrp="1"/>
          </p:cNvSpPr>
          <p:nvPr>
            <p:ph idx="1"/>
          </p:nvPr>
        </p:nvSpPr>
        <p:spPr/>
        <p:txBody>
          <a:bodyPr/>
          <a:lstStyle/>
          <a:p>
            <a:r>
              <a:rPr lang="nb-NO" sz="2400" dirty="0"/>
              <a:t>Hedmark er blant de fremste fylkene i landet i forbedring av grunnskolepoeng de siste årene.</a:t>
            </a:r>
          </a:p>
          <a:p>
            <a:r>
              <a:rPr lang="nb-NO" sz="2400" dirty="0"/>
              <a:t>Hedmark har de siste årene hatt en oppsiktsvekkende forbedring i gjennomføring i videregående opplæring.</a:t>
            </a:r>
          </a:p>
          <a:p>
            <a:r>
              <a:rPr lang="nb-NO" sz="2400" dirty="0"/>
              <a:t>Det er etablert et tettere samarbeid mellom lærere, skoleledere og mellom kommuner.</a:t>
            </a:r>
          </a:p>
          <a:p>
            <a:r>
              <a:rPr lang="nb-NO" sz="2400" dirty="0"/>
              <a:t>Denne positive utviklingen på resultater og samarbeid skal forsterkes videre.</a:t>
            </a:r>
          </a:p>
          <a:p>
            <a:endParaRPr lang="nb-NO" sz="2400" dirty="0"/>
          </a:p>
          <a:p>
            <a:endParaRPr lang="nb-NO" sz="2400" dirty="0"/>
          </a:p>
        </p:txBody>
      </p:sp>
      <p:sp>
        <p:nvSpPr>
          <p:cNvPr id="2" name="Plassholder for bunntekst 1"/>
          <p:cNvSpPr>
            <a:spLocks noGrp="1"/>
          </p:cNvSpPr>
          <p:nvPr>
            <p:ph type="ftr" sz="quarter" idx="12"/>
          </p:nvPr>
        </p:nvSpPr>
        <p:spPr/>
        <p:txBody>
          <a:bodyPr/>
          <a:lstStyle/>
          <a:p>
            <a:r>
              <a:rPr lang="nb-NO"/>
              <a:t>www.sepu.no</a:t>
            </a:r>
          </a:p>
        </p:txBody>
      </p:sp>
    </p:spTree>
    <p:extLst>
      <p:ext uri="{BB962C8B-B14F-4D97-AF65-F5344CB8AC3E}">
        <p14:creationId xmlns:p14="http://schemas.microsoft.com/office/powerpoint/2010/main" val="1849799850"/>
      </p:ext>
    </p:extLst>
  </p:cSld>
  <p:clrMapOvr>
    <a:masterClrMapping/>
  </p:clrMapOvr>
</p:sld>
</file>

<file path=ppt/theme/theme1.xml><?xml version="1.0" encoding="utf-8"?>
<a:theme xmlns:a="http://schemas.openxmlformats.org/drawingml/2006/main" name="Presentasj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SePU">
  <a:themeElements>
    <a:clrScheme name="Lysbilde Rød 1">
      <a:dk1>
        <a:srgbClr val="000000"/>
      </a:dk1>
      <a:lt1>
        <a:srgbClr val="FFFFFF"/>
      </a:lt1>
      <a:dk2>
        <a:srgbClr val="000000"/>
      </a:dk2>
      <a:lt2>
        <a:srgbClr val="68676C"/>
      </a:lt2>
      <a:accent1>
        <a:srgbClr val="DD4814"/>
      </a:accent1>
      <a:accent2>
        <a:srgbClr val="65C4D9"/>
      </a:accent2>
      <a:accent3>
        <a:srgbClr val="FFFFFF"/>
      </a:accent3>
      <a:accent4>
        <a:srgbClr val="000000"/>
      </a:accent4>
      <a:accent5>
        <a:srgbClr val="EBB1AA"/>
      </a:accent5>
      <a:accent6>
        <a:srgbClr val="5BB1C4"/>
      </a:accent6>
      <a:hlink>
        <a:srgbClr val="FFE55D"/>
      </a:hlink>
      <a:folHlink>
        <a:srgbClr val="68676C"/>
      </a:folHlink>
    </a:clrScheme>
    <a:fontScheme name="Lysbilde Rød">
      <a:majorFont>
        <a:latin typeface="Tahoma"/>
        <a:ea typeface=""/>
        <a:cs typeface="Tahoma"/>
      </a:majorFont>
      <a:minorFont>
        <a:latin typeface="Tahoma"/>
        <a:ea typeface=""/>
        <a:cs typeface="Taho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nb-NO" sz="1800" b="0" i="0" u="none" strike="noStrike" cap="none" normalizeH="0" baseline="0" smtClean="0">
            <a:ln>
              <a:noFill/>
            </a:ln>
            <a:solidFill>
              <a:schemeClr val="tx1"/>
            </a:solidFill>
            <a:effectLst/>
            <a:latin typeface="Tahoma" pitchFamily="34" charset="0"/>
            <a:cs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nb-NO" sz="1800" b="0" i="0" u="none" strike="noStrike" cap="none" normalizeH="0" baseline="0" smtClean="0">
            <a:ln>
              <a:noFill/>
            </a:ln>
            <a:solidFill>
              <a:schemeClr val="tx1"/>
            </a:solidFill>
            <a:effectLst/>
            <a:latin typeface="Tahoma" pitchFamily="34" charset="0"/>
            <a:cs typeface="Tahoma" pitchFamily="34" charset="0"/>
          </a:defRPr>
        </a:defPPr>
      </a:lstStyle>
    </a:lnDef>
  </a:objectDefaults>
  <a:extraClrSchemeLst>
    <a:extraClrScheme>
      <a:clrScheme name="Lysbilde Rød 1">
        <a:dk1>
          <a:srgbClr val="000000"/>
        </a:dk1>
        <a:lt1>
          <a:srgbClr val="FFFFFF"/>
        </a:lt1>
        <a:dk2>
          <a:srgbClr val="000000"/>
        </a:dk2>
        <a:lt2>
          <a:srgbClr val="68676C"/>
        </a:lt2>
        <a:accent1>
          <a:srgbClr val="DD4814"/>
        </a:accent1>
        <a:accent2>
          <a:srgbClr val="65C4D9"/>
        </a:accent2>
        <a:accent3>
          <a:srgbClr val="FFFFFF"/>
        </a:accent3>
        <a:accent4>
          <a:srgbClr val="000000"/>
        </a:accent4>
        <a:accent5>
          <a:srgbClr val="EBB1AA"/>
        </a:accent5>
        <a:accent6>
          <a:srgbClr val="5BB1C4"/>
        </a:accent6>
        <a:hlink>
          <a:srgbClr val="FFE55D"/>
        </a:hlink>
        <a:folHlink>
          <a:srgbClr val="68676C"/>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Presentasjon</Template>
  <TotalTime>2238</TotalTime>
  <Words>1700</Words>
  <Application>Microsoft Office PowerPoint</Application>
  <PresentationFormat>Skjermfremvisning (4:3)</PresentationFormat>
  <Paragraphs>233</Paragraphs>
  <Slides>23</Slides>
  <Notes>8</Notes>
  <HiddenSlides>0</HiddenSlides>
  <MMClips>0</MMClips>
  <ScaleCrop>false</ScaleCrop>
  <HeadingPairs>
    <vt:vector size="6" baseType="variant">
      <vt:variant>
        <vt:lpstr>Brukte skrifter</vt:lpstr>
      </vt:variant>
      <vt:variant>
        <vt:i4>6</vt:i4>
      </vt:variant>
      <vt:variant>
        <vt:lpstr>Tema</vt:lpstr>
      </vt:variant>
      <vt:variant>
        <vt:i4>2</vt:i4>
      </vt:variant>
      <vt:variant>
        <vt:lpstr>Lysbildetitler</vt:lpstr>
      </vt:variant>
      <vt:variant>
        <vt:i4>23</vt:i4>
      </vt:variant>
    </vt:vector>
  </HeadingPairs>
  <TitlesOfParts>
    <vt:vector size="31" baseType="lpstr">
      <vt:lpstr>ＭＳ Ｐゴシック</vt:lpstr>
      <vt:lpstr>Arial</vt:lpstr>
      <vt:lpstr>Calibri</vt:lpstr>
      <vt:lpstr>Tahoma</vt:lpstr>
      <vt:lpstr>Verdana</vt:lpstr>
      <vt:lpstr>Wingdings</vt:lpstr>
      <vt:lpstr>Presentasjon</vt:lpstr>
      <vt:lpstr>SePU</vt:lpstr>
      <vt:lpstr>Om presentasjonen</vt:lpstr>
      <vt:lpstr>PowerPoint-presentasjon</vt:lpstr>
      <vt:lpstr>PowerPoint-presentasjon</vt:lpstr>
      <vt:lpstr>Hva er kultur for læring?</vt:lpstr>
      <vt:lpstr>Kultur for læring i Hedmark</vt:lpstr>
      <vt:lpstr>Kultur for læring – overordnede målsettinger:</vt:lpstr>
      <vt:lpstr>Begrunnelse og deltagelse</vt:lpstr>
      <vt:lpstr>Grunnskolepoeng har stor betydning for gjennomføring i videregående opplæring</vt:lpstr>
      <vt:lpstr>Positiv utvikling i Hedmark</vt:lpstr>
      <vt:lpstr>Kartleggingsundersøkelse </vt:lpstr>
      <vt:lpstr>Kartleggingsundersøkelse </vt:lpstr>
      <vt:lpstr>Kartleggingsundersøkelsen består av 6 spørreskjemaer og gjennomføres elektronisk:</vt:lpstr>
      <vt:lpstr>Samtykkeerklæring – alle elever </vt:lpstr>
      <vt:lpstr>Samtykkeerklæringen</vt:lpstr>
      <vt:lpstr>Resultatportal</vt:lpstr>
      <vt:lpstr>PowerPoint-presentasjon</vt:lpstr>
      <vt:lpstr>Spørreskjema til elevene 1.-4 trinn</vt:lpstr>
      <vt:lpstr>Spørreskjema til elevene 5.-10.trinn </vt:lpstr>
      <vt:lpstr>Kontaktlærers vurdering av elevene</vt:lpstr>
      <vt:lpstr>Lærere og andre ansatte</vt:lpstr>
      <vt:lpstr>Foreldre</vt:lpstr>
      <vt:lpstr>Skoledere</vt:lpstr>
      <vt:lpstr>PowerPoint-presentasjon</vt:lpstr>
    </vt:vector>
  </TitlesOfParts>
  <Company>Fylkesmannen i Hedmark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Anne, Lundsbakken</dc:creator>
  <cp:lastModifiedBy>Atle Teksum</cp:lastModifiedBy>
  <cp:revision>177</cp:revision>
  <cp:lastPrinted>2014-05-27T05:50:51Z</cp:lastPrinted>
  <dcterms:created xsi:type="dcterms:W3CDTF">2014-03-03T12:17:58Z</dcterms:created>
  <dcterms:modified xsi:type="dcterms:W3CDTF">2017-03-13T07:27:55Z</dcterms:modified>
</cp:coreProperties>
</file>