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66" r:id="rId4"/>
    <p:sldId id="263" r:id="rId5"/>
    <p:sldId id="267" r:id="rId6"/>
    <p:sldId id="268" r:id="rId7"/>
    <p:sldId id="269" r:id="rId8"/>
    <p:sldId id="262" r:id="rId9"/>
    <p:sldId id="270" r:id="rId10"/>
    <p:sldId id="271" r:id="rId11"/>
    <p:sldId id="261" r:id="rId12"/>
    <p:sldId id="272" r:id="rId13"/>
    <p:sldId id="259" r:id="rId14"/>
    <p:sldId id="265" r:id="rId15"/>
    <p:sldId id="273" r:id="rId16"/>
    <p:sldId id="274" r:id="rId17"/>
    <p:sldId id="264" r:id="rId18"/>
    <p:sldId id="275" r:id="rId19"/>
    <p:sldId id="279" r:id="rId20"/>
    <p:sldId id="277" r:id="rId21"/>
    <p:sldId id="276" r:id="rId22"/>
    <p:sldId id="278" r:id="rId23"/>
    <p:sldId id="280" r:id="rId24"/>
    <p:sldId id="281" r:id="rId25"/>
    <p:sldId id="282" r:id="rId26"/>
    <p:sldId id="283" r:id="rId27"/>
    <p:sldId id="284" r:id="rId28"/>
  </p:sldIdLst>
  <p:sldSz cx="12192000" cy="6858000"/>
  <p:notesSz cx="6735763" cy="98663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F9C9"/>
    <a:srgbClr val="7A942F"/>
    <a:srgbClr val="EF3340"/>
    <a:srgbClr val="000000"/>
    <a:srgbClr val="E6007E"/>
    <a:srgbClr val="660066"/>
    <a:srgbClr val="00ADBA"/>
    <a:srgbClr val="00244E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16F05D-E890-455F-9F55-ED935CFA0636}" v="79" dt="2023-03-14T18:41:17.5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77" autoAdjust="0"/>
    <p:restoredTop sz="96456" autoAdjust="0"/>
  </p:normalViewPr>
  <p:slideViewPr>
    <p:cSldViewPr snapToGrid="0">
      <p:cViewPr varScale="1">
        <p:scale>
          <a:sx n="86" d="100"/>
          <a:sy n="86" d="100"/>
        </p:scale>
        <p:origin x="394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04FF6F-089A-4D4E-93BF-C3F1C05EB59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2DF0E28-7F03-47C9-BE2A-3E1C280F7C0C}">
      <dgm:prSet phldrT="[Tekst]" custT="1"/>
      <dgm:spPr>
        <a:solidFill>
          <a:schemeClr val="tx1"/>
        </a:solidFill>
      </dgm:spPr>
      <dgm:t>
        <a:bodyPr anchor="ctr"/>
        <a:lstStyle/>
        <a:p>
          <a:r>
            <a:rPr lang="nb-NO" sz="105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</a:p>
      </dgm:t>
    </dgm:pt>
    <dgm:pt modelId="{1D57F6C1-B8A5-4F3C-86C0-7BCFFF6BD330}" type="parTrans" cxnId="{DAD31F30-2C5B-4DE4-98A7-FFEF06D6E47D}">
      <dgm:prSet/>
      <dgm:spPr/>
      <dgm:t>
        <a:bodyPr/>
        <a:lstStyle/>
        <a:p>
          <a:endParaRPr lang="nb-NO"/>
        </a:p>
      </dgm:t>
    </dgm:pt>
    <dgm:pt modelId="{93325594-2B3A-4FF9-A108-C80CAFA939D9}" type="sibTrans" cxnId="{DAD31F30-2C5B-4DE4-98A7-FFEF06D6E47D}">
      <dgm:prSet custT="1"/>
      <dgm:spPr>
        <a:ln>
          <a:solidFill>
            <a:schemeClr val="tx1"/>
          </a:solidFill>
          <a:prstDash val="sysDot"/>
        </a:ln>
      </dgm:spPr>
      <dgm:t>
        <a:bodyPr/>
        <a:lstStyle/>
        <a:p>
          <a:endParaRPr lang="nb-NO"/>
        </a:p>
      </dgm:t>
    </dgm:pt>
    <dgm:pt modelId="{4979C5B7-ED4F-4BC1-9551-65903E80FDE2}" type="asst">
      <dgm:prSet phldrT="[Tekst]"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dirty="0"/>
            <a:t>Administrasjon</a:t>
          </a:r>
        </a:p>
      </dgm:t>
    </dgm:pt>
    <dgm:pt modelId="{5251EA3F-89EC-4743-A003-15A6A41BAA58}" type="parTrans" cxnId="{1A462818-CF07-49A1-9B17-2C3FAD148D5B}">
      <dgm:prSet/>
      <dgm:spPr/>
      <dgm:t>
        <a:bodyPr/>
        <a:lstStyle/>
        <a:p>
          <a:endParaRPr lang="nb-NO"/>
        </a:p>
      </dgm:t>
    </dgm:pt>
    <dgm:pt modelId="{9A358E67-1699-49A4-A080-64D0AB99AA50}" type="sibTrans" cxnId="{1A462818-CF07-49A1-9B17-2C3FAD148D5B}">
      <dgm:prSet custT="1"/>
      <dgm:spPr>
        <a:ln>
          <a:solidFill>
            <a:schemeClr val="tx1">
              <a:lumMod val="90000"/>
              <a:lumOff val="10000"/>
            </a:schemeClr>
          </a:solidFill>
          <a:prstDash val="sysDot"/>
        </a:ln>
      </dgm:spPr>
      <dgm:t>
        <a:bodyPr/>
        <a:lstStyle/>
        <a:p>
          <a:pPr algn="l"/>
          <a:endParaRPr lang="nb-NO" sz="800" dirty="0"/>
        </a:p>
      </dgm:t>
    </dgm:pt>
    <dgm:pt modelId="{AF9041BD-C952-4B86-A894-89148F6C266A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00" dirty="0"/>
            <a:t>Justis og </a:t>
          </a:r>
          <a:br>
            <a:rPr lang="nb-NO" sz="1000" dirty="0"/>
          </a:br>
          <a:r>
            <a:rPr lang="nb-NO" sz="1000" dirty="0"/>
            <a:t>verjemål</a:t>
          </a:r>
        </a:p>
      </dgm:t>
    </dgm:pt>
    <dgm:pt modelId="{36C0BA03-B3F1-4EFA-A62F-84B733E6686C}" type="parTrans" cxnId="{A4D874BF-96C6-4A0A-A2CB-17ABAC0E1FBA}">
      <dgm:prSet/>
      <dgm:spPr/>
      <dgm:t>
        <a:bodyPr/>
        <a:lstStyle/>
        <a:p>
          <a:endParaRPr lang="nb-NO"/>
        </a:p>
      </dgm:t>
    </dgm:pt>
    <dgm:pt modelId="{414D6496-57F0-4C69-9D0A-7BCAF1F387C5}" type="sibTrans" cxnId="{A4D874BF-96C6-4A0A-A2CB-17ABAC0E1FBA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249FCF1-CCE9-4FA2-88E8-C45F2F78328C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Helse og sosial</a:t>
          </a:r>
        </a:p>
      </dgm:t>
    </dgm:pt>
    <dgm:pt modelId="{73C78F6B-6131-4677-93E5-E8A94F0D52F0}" type="parTrans" cxnId="{24E74616-6731-4DDD-8C02-723EAF961BC8}">
      <dgm:prSet/>
      <dgm:spPr/>
      <dgm:t>
        <a:bodyPr/>
        <a:lstStyle/>
        <a:p>
          <a:endParaRPr lang="nb-NO"/>
        </a:p>
      </dgm:t>
    </dgm:pt>
    <dgm:pt modelId="{3042B69E-6359-486B-8621-FEE603BF1B9C}" type="sibTrans" cxnId="{24E74616-6731-4DDD-8C02-723EAF961BC8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D0344DDC-8F55-4033-A6F4-FD81D681618A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00" dirty="0"/>
            <a:t>Oppvekst og utdanning</a:t>
          </a:r>
          <a:endParaRPr lang="nb-NO" sz="800" dirty="0"/>
        </a:p>
      </dgm:t>
    </dgm:pt>
    <dgm:pt modelId="{C629C5F7-014C-465C-9F44-7F7ED9C0D3AC}" type="parTrans" cxnId="{C83345F7-C9D7-4582-AF81-5E52F4A2143B}">
      <dgm:prSet/>
      <dgm:spPr/>
      <dgm:t>
        <a:bodyPr/>
        <a:lstStyle/>
        <a:p>
          <a:endParaRPr lang="nb-NO"/>
        </a:p>
      </dgm:t>
    </dgm:pt>
    <dgm:pt modelId="{016316BA-4626-478F-B619-4F74B90C64FF}" type="sibTrans" cxnId="{C83345F7-C9D7-4582-AF81-5E52F4A2143B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9819CD3-02A0-40A1-B8E6-86EAAEC2805B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dirty="0"/>
            <a:t>Samordning</a:t>
          </a:r>
        </a:p>
      </dgm:t>
    </dgm:pt>
    <dgm:pt modelId="{755A17E0-002C-4D8F-B3AE-45B127348748}" type="parTrans" cxnId="{677E70E9-64CA-471A-BCD2-C53347F72DC7}">
      <dgm:prSet/>
      <dgm:spPr/>
      <dgm:t>
        <a:bodyPr/>
        <a:lstStyle/>
        <a:p>
          <a:endParaRPr lang="nb-NO"/>
        </a:p>
      </dgm:t>
    </dgm:pt>
    <dgm:pt modelId="{9D075618-2A17-4660-A0D9-BDBDC210E676}" type="sibTrans" cxnId="{677E70E9-64CA-471A-BCD2-C53347F72DC7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72C476B0-F20A-4EF5-BE1E-2645092B995D}">
      <dgm:prSet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Miljøvern</a:t>
          </a:r>
        </a:p>
      </dgm:t>
    </dgm:pt>
    <dgm:pt modelId="{502E90F9-E424-48C6-8D41-00118DE56928}" type="parTrans" cxnId="{2651820C-F4E9-4CC4-99A6-F14A52D89E3E}">
      <dgm:prSet/>
      <dgm:spPr/>
      <dgm:t>
        <a:bodyPr/>
        <a:lstStyle/>
        <a:p>
          <a:endParaRPr lang="nb-NO"/>
        </a:p>
      </dgm:t>
    </dgm:pt>
    <dgm:pt modelId="{328CCD12-1967-44E8-ADD3-6F0E8339E938}" type="sibTrans" cxnId="{2651820C-F4E9-4CC4-99A6-F14A52D89E3E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7BD07FB-4A52-4F46-B7CF-45288A060C8B}">
      <dgm:prSet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Landbruk</a:t>
          </a:r>
        </a:p>
      </dgm:t>
    </dgm:pt>
    <dgm:pt modelId="{01E3AB34-70C7-4DF5-9D46-DD82E07704A7}" type="parTrans" cxnId="{E491CD53-40BC-4777-9FDB-C68678E25FCF}">
      <dgm:prSet/>
      <dgm:spPr/>
      <dgm:t>
        <a:bodyPr/>
        <a:lstStyle/>
        <a:p>
          <a:endParaRPr lang="nb-NO"/>
        </a:p>
      </dgm:t>
    </dgm:pt>
    <dgm:pt modelId="{C2666936-01D9-4D82-8949-FB4E86C82636}" type="sibTrans" cxnId="{E491CD53-40BC-4777-9FDB-C68678E25FCF}">
      <dgm:prSet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8D21521-2520-469A-8BC7-26366F289E19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kern="1200" dirty="0"/>
            <a:t>Samfunnstryggleik og </a:t>
          </a:r>
          <a:br>
            <a:rPr lang="nb-NO" sz="1050" kern="1200" dirty="0"/>
          </a:br>
          <a:r>
            <a:rPr lang="nb-NO" sz="1050" kern="1200" dirty="0"/>
            <a:t>beredskap</a:t>
          </a:r>
          <a:endParaRPr lang="nb-NO" sz="1050" kern="1200" dirty="0">
            <a:solidFill>
              <a:prstClr val="white"/>
            </a:solidFill>
            <a:latin typeface="Open Sans"/>
            <a:ea typeface="+mn-ea"/>
            <a:cs typeface="+mn-cs"/>
          </a:endParaRPr>
        </a:p>
      </dgm:t>
    </dgm:pt>
    <dgm:pt modelId="{EE204591-DBF7-4711-ACCD-C8AA22803244}" type="parTrans" cxnId="{F5DD8991-5E82-45A4-BAE5-BD3B0DCAA532}">
      <dgm:prSet/>
      <dgm:spPr/>
      <dgm:t>
        <a:bodyPr/>
        <a:lstStyle/>
        <a:p>
          <a:endParaRPr lang="nb-NO"/>
        </a:p>
      </dgm:t>
    </dgm:pt>
    <dgm:pt modelId="{C2B892DC-C6AF-460D-B582-6ECE19EA5CED}" type="sibTrans" cxnId="{F5DD8991-5E82-45A4-BAE5-BD3B0DCAA532}">
      <dgm:prSet/>
      <dgm:spPr/>
      <dgm:t>
        <a:bodyPr/>
        <a:lstStyle/>
        <a:p>
          <a:endParaRPr lang="nb-NO"/>
        </a:p>
      </dgm:t>
    </dgm:pt>
    <dgm:pt modelId="{308E7787-AEAE-47E6-B319-F46DBE97B87E}" type="pres">
      <dgm:prSet presAssocID="{CA04FF6F-089A-4D4E-93BF-C3F1C05EB5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D0963BC-344E-4AFA-B977-2DA25A174079}" type="pres">
      <dgm:prSet presAssocID="{02DF0E28-7F03-47C9-BE2A-3E1C280F7C0C}" presName="hierRoot1" presStyleCnt="0">
        <dgm:presLayoutVars>
          <dgm:hierBranch val="init"/>
        </dgm:presLayoutVars>
      </dgm:prSet>
      <dgm:spPr/>
    </dgm:pt>
    <dgm:pt modelId="{EFF44B3D-10D2-44A7-9380-403B7B9C901C}" type="pres">
      <dgm:prSet presAssocID="{02DF0E28-7F03-47C9-BE2A-3E1C280F7C0C}" presName="rootComposite1" presStyleCnt="0"/>
      <dgm:spPr/>
    </dgm:pt>
    <dgm:pt modelId="{E620FDF0-98E2-445C-A058-C1E52CB4FE8C}" type="pres">
      <dgm:prSet presAssocID="{02DF0E28-7F03-47C9-BE2A-3E1C280F7C0C}" presName="rootText1" presStyleLbl="node0" presStyleIdx="0" presStyleCnt="1" custScaleX="159168" custScaleY="66232" custLinFactNeighborX="-71" custLinFactNeighborY="67799">
        <dgm:presLayoutVars>
          <dgm:chPref val="3"/>
        </dgm:presLayoutVars>
      </dgm:prSet>
      <dgm:spPr/>
    </dgm:pt>
    <dgm:pt modelId="{48938E39-B82D-4BAA-9C2D-AC615B083773}" type="pres">
      <dgm:prSet presAssocID="{02DF0E28-7F03-47C9-BE2A-3E1C280F7C0C}" presName="rootConnector1" presStyleLbl="node1" presStyleIdx="0" presStyleCnt="0"/>
      <dgm:spPr/>
    </dgm:pt>
    <dgm:pt modelId="{3EA867F1-AC1B-459B-80F7-AEB6AB13D79D}" type="pres">
      <dgm:prSet presAssocID="{02DF0E28-7F03-47C9-BE2A-3E1C280F7C0C}" presName="hierChild2" presStyleCnt="0"/>
      <dgm:spPr/>
    </dgm:pt>
    <dgm:pt modelId="{E6EA9A81-E724-450C-A319-67A2806CFCDB}" type="pres">
      <dgm:prSet presAssocID="{36C0BA03-B3F1-4EFA-A62F-84B733E6686C}" presName="Name37" presStyleLbl="parChTrans1D2" presStyleIdx="0" presStyleCnt="8"/>
      <dgm:spPr/>
    </dgm:pt>
    <dgm:pt modelId="{D36DBCFD-5683-48F7-A318-5919B4766BDF}" type="pres">
      <dgm:prSet presAssocID="{AF9041BD-C952-4B86-A894-89148F6C266A}" presName="hierRoot2" presStyleCnt="0">
        <dgm:presLayoutVars>
          <dgm:hierBranch val="init"/>
        </dgm:presLayoutVars>
      </dgm:prSet>
      <dgm:spPr/>
    </dgm:pt>
    <dgm:pt modelId="{EF1C7893-7984-416E-8D5C-9008C7B6F879}" type="pres">
      <dgm:prSet presAssocID="{AF9041BD-C952-4B86-A894-89148F6C266A}" presName="rootComposite" presStyleCnt="0"/>
      <dgm:spPr/>
    </dgm:pt>
    <dgm:pt modelId="{909C95B6-E601-4D07-A8B9-4253AA4B192F}" type="pres">
      <dgm:prSet presAssocID="{AF9041BD-C952-4B86-A894-89148F6C266A}" presName="rootText" presStyleLbl="node2" presStyleIdx="0" presStyleCnt="5">
        <dgm:presLayoutVars>
          <dgm:chPref val="3"/>
        </dgm:presLayoutVars>
      </dgm:prSet>
      <dgm:spPr/>
    </dgm:pt>
    <dgm:pt modelId="{AE4389E1-B609-4079-BE33-9ECB31A0F409}" type="pres">
      <dgm:prSet presAssocID="{AF9041BD-C952-4B86-A894-89148F6C266A}" presName="rootConnector" presStyleLbl="node2" presStyleIdx="0" presStyleCnt="5"/>
      <dgm:spPr/>
    </dgm:pt>
    <dgm:pt modelId="{F68195F7-5F61-4FF3-84AD-DB2175C0DE5C}" type="pres">
      <dgm:prSet presAssocID="{AF9041BD-C952-4B86-A894-89148F6C266A}" presName="hierChild4" presStyleCnt="0"/>
      <dgm:spPr/>
    </dgm:pt>
    <dgm:pt modelId="{891ADEE0-7E88-4807-B2F2-F8F263D04E4C}" type="pres">
      <dgm:prSet presAssocID="{AF9041BD-C952-4B86-A894-89148F6C266A}" presName="hierChild5" presStyleCnt="0"/>
      <dgm:spPr/>
    </dgm:pt>
    <dgm:pt modelId="{8F425968-B942-43F4-A543-704E39F772DB}" type="pres">
      <dgm:prSet presAssocID="{73C78F6B-6131-4677-93E5-E8A94F0D52F0}" presName="Name37" presStyleLbl="parChTrans1D2" presStyleIdx="1" presStyleCnt="8"/>
      <dgm:spPr/>
    </dgm:pt>
    <dgm:pt modelId="{13CD0F20-8247-4ABA-8498-83920108F9EC}" type="pres">
      <dgm:prSet presAssocID="{F249FCF1-CCE9-4FA2-88E8-C45F2F78328C}" presName="hierRoot2" presStyleCnt="0">
        <dgm:presLayoutVars>
          <dgm:hierBranch val="init"/>
        </dgm:presLayoutVars>
      </dgm:prSet>
      <dgm:spPr/>
    </dgm:pt>
    <dgm:pt modelId="{EDED72D4-53A4-483E-B74A-DFE3360C7561}" type="pres">
      <dgm:prSet presAssocID="{F249FCF1-CCE9-4FA2-88E8-C45F2F78328C}" presName="rootComposite" presStyleCnt="0"/>
      <dgm:spPr/>
    </dgm:pt>
    <dgm:pt modelId="{CDDA0DEA-00AB-4476-B1F6-F3D5C4F5B05A}" type="pres">
      <dgm:prSet presAssocID="{F249FCF1-CCE9-4FA2-88E8-C45F2F78328C}" presName="rootText" presStyleLbl="node2" presStyleIdx="1" presStyleCnt="5">
        <dgm:presLayoutVars>
          <dgm:chPref val="3"/>
        </dgm:presLayoutVars>
      </dgm:prSet>
      <dgm:spPr/>
    </dgm:pt>
    <dgm:pt modelId="{7A59863C-2861-4554-B51D-123C8AA5A637}" type="pres">
      <dgm:prSet presAssocID="{F249FCF1-CCE9-4FA2-88E8-C45F2F78328C}" presName="rootConnector" presStyleLbl="node2" presStyleIdx="1" presStyleCnt="5"/>
      <dgm:spPr/>
    </dgm:pt>
    <dgm:pt modelId="{FF001A87-F164-47F4-983B-1BC94792FCE0}" type="pres">
      <dgm:prSet presAssocID="{F249FCF1-CCE9-4FA2-88E8-C45F2F78328C}" presName="hierChild4" presStyleCnt="0"/>
      <dgm:spPr/>
    </dgm:pt>
    <dgm:pt modelId="{EDF5DEF2-CEAB-4E1C-926E-B5C4B2E3A01E}" type="pres">
      <dgm:prSet presAssocID="{F249FCF1-CCE9-4FA2-88E8-C45F2F78328C}" presName="hierChild5" presStyleCnt="0"/>
      <dgm:spPr/>
    </dgm:pt>
    <dgm:pt modelId="{A4D2AA33-7E72-42B5-BA88-4C152AA9643A}" type="pres">
      <dgm:prSet presAssocID="{C629C5F7-014C-465C-9F44-7F7ED9C0D3AC}" presName="Name37" presStyleLbl="parChTrans1D2" presStyleIdx="2" presStyleCnt="8"/>
      <dgm:spPr/>
    </dgm:pt>
    <dgm:pt modelId="{0DDC8D17-33FB-40B6-B1F4-2826978B0B74}" type="pres">
      <dgm:prSet presAssocID="{D0344DDC-8F55-4033-A6F4-FD81D681618A}" presName="hierRoot2" presStyleCnt="0">
        <dgm:presLayoutVars>
          <dgm:hierBranch val="init"/>
        </dgm:presLayoutVars>
      </dgm:prSet>
      <dgm:spPr/>
    </dgm:pt>
    <dgm:pt modelId="{E70B74BB-CD08-4EFB-811F-57313412163C}" type="pres">
      <dgm:prSet presAssocID="{D0344DDC-8F55-4033-A6F4-FD81D681618A}" presName="rootComposite" presStyleCnt="0"/>
      <dgm:spPr/>
    </dgm:pt>
    <dgm:pt modelId="{111B72F2-6D3E-4A9C-A953-9ECE5CECD5F6}" type="pres">
      <dgm:prSet presAssocID="{D0344DDC-8F55-4033-A6F4-FD81D681618A}" presName="rootText" presStyleLbl="node2" presStyleIdx="2" presStyleCnt="5">
        <dgm:presLayoutVars>
          <dgm:chPref val="3"/>
        </dgm:presLayoutVars>
      </dgm:prSet>
      <dgm:spPr/>
    </dgm:pt>
    <dgm:pt modelId="{B0F3984F-6014-4942-85E2-FDA6A38EFAE1}" type="pres">
      <dgm:prSet presAssocID="{D0344DDC-8F55-4033-A6F4-FD81D681618A}" presName="rootConnector" presStyleLbl="node2" presStyleIdx="2" presStyleCnt="5"/>
      <dgm:spPr/>
    </dgm:pt>
    <dgm:pt modelId="{089CF33F-B4E6-4691-A461-4775C17C5091}" type="pres">
      <dgm:prSet presAssocID="{D0344DDC-8F55-4033-A6F4-FD81D681618A}" presName="hierChild4" presStyleCnt="0"/>
      <dgm:spPr/>
    </dgm:pt>
    <dgm:pt modelId="{6FC0899E-FD0A-4605-A5B8-4E6EC9982DBE}" type="pres">
      <dgm:prSet presAssocID="{D0344DDC-8F55-4033-A6F4-FD81D681618A}" presName="hierChild5" presStyleCnt="0"/>
      <dgm:spPr/>
    </dgm:pt>
    <dgm:pt modelId="{4FB51C5A-593C-4139-847D-4859BD95A570}" type="pres">
      <dgm:prSet presAssocID="{502E90F9-E424-48C6-8D41-00118DE56928}" presName="Name37" presStyleLbl="parChTrans1D2" presStyleIdx="3" presStyleCnt="8"/>
      <dgm:spPr/>
    </dgm:pt>
    <dgm:pt modelId="{702B7946-E4EC-4F8B-8AF1-ABF50E4FB5A9}" type="pres">
      <dgm:prSet presAssocID="{72C476B0-F20A-4EF5-BE1E-2645092B995D}" presName="hierRoot2" presStyleCnt="0">
        <dgm:presLayoutVars>
          <dgm:hierBranch val="init"/>
        </dgm:presLayoutVars>
      </dgm:prSet>
      <dgm:spPr/>
    </dgm:pt>
    <dgm:pt modelId="{01A242B2-8350-4358-A277-E5523D509CA4}" type="pres">
      <dgm:prSet presAssocID="{72C476B0-F20A-4EF5-BE1E-2645092B995D}" presName="rootComposite" presStyleCnt="0"/>
      <dgm:spPr/>
    </dgm:pt>
    <dgm:pt modelId="{659292F3-2B21-4827-9546-D01800201700}" type="pres">
      <dgm:prSet presAssocID="{72C476B0-F20A-4EF5-BE1E-2645092B995D}" presName="rootText" presStyleLbl="node2" presStyleIdx="3" presStyleCnt="5">
        <dgm:presLayoutVars>
          <dgm:chPref val="3"/>
        </dgm:presLayoutVars>
      </dgm:prSet>
      <dgm:spPr/>
    </dgm:pt>
    <dgm:pt modelId="{7DC5A37F-945F-478E-874B-4E751415A05D}" type="pres">
      <dgm:prSet presAssocID="{72C476B0-F20A-4EF5-BE1E-2645092B995D}" presName="rootConnector" presStyleLbl="node2" presStyleIdx="3" presStyleCnt="5"/>
      <dgm:spPr/>
    </dgm:pt>
    <dgm:pt modelId="{F94F0064-9D7E-4453-8DBA-355B414DC0C4}" type="pres">
      <dgm:prSet presAssocID="{72C476B0-F20A-4EF5-BE1E-2645092B995D}" presName="hierChild4" presStyleCnt="0"/>
      <dgm:spPr/>
    </dgm:pt>
    <dgm:pt modelId="{A4BE0B9C-5C77-4B3B-8EDC-A0DC1EBC10EA}" type="pres">
      <dgm:prSet presAssocID="{72C476B0-F20A-4EF5-BE1E-2645092B995D}" presName="hierChild5" presStyleCnt="0"/>
      <dgm:spPr/>
    </dgm:pt>
    <dgm:pt modelId="{6C543AC1-CDEB-4FB0-958B-F8BD89E27C2C}" type="pres">
      <dgm:prSet presAssocID="{01E3AB34-70C7-4DF5-9D46-DD82E07704A7}" presName="Name37" presStyleLbl="parChTrans1D2" presStyleIdx="4" presStyleCnt="8"/>
      <dgm:spPr/>
    </dgm:pt>
    <dgm:pt modelId="{3DD3B26F-87B0-4F5F-9479-6D9BD47930A2}" type="pres">
      <dgm:prSet presAssocID="{B7BD07FB-4A52-4F46-B7CF-45288A060C8B}" presName="hierRoot2" presStyleCnt="0">
        <dgm:presLayoutVars>
          <dgm:hierBranch val="init"/>
        </dgm:presLayoutVars>
      </dgm:prSet>
      <dgm:spPr/>
    </dgm:pt>
    <dgm:pt modelId="{E954F2A8-F344-469D-AAD7-BD2E6B26CA7D}" type="pres">
      <dgm:prSet presAssocID="{B7BD07FB-4A52-4F46-B7CF-45288A060C8B}" presName="rootComposite" presStyleCnt="0"/>
      <dgm:spPr/>
    </dgm:pt>
    <dgm:pt modelId="{EFB304F1-F6B6-401C-BEFD-6DEB5E98C5F2}" type="pres">
      <dgm:prSet presAssocID="{B7BD07FB-4A52-4F46-B7CF-45288A060C8B}" presName="rootText" presStyleLbl="node2" presStyleIdx="4" presStyleCnt="5">
        <dgm:presLayoutVars>
          <dgm:chPref val="3"/>
        </dgm:presLayoutVars>
      </dgm:prSet>
      <dgm:spPr/>
    </dgm:pt>
    <dgm:pt modelId="{591D1F56-5BC4-4C89-89CA-2A723395BE04}" type="pres">
      <dgm:prSet presAssocID="{B7BD07FB-4A52-4F46-B7CF-45288A060C8B}" presName="rootConnector" presStyleLbl="node2" presStyleIdx="4" presStyleCnt="5"/>
      <dgm:spPr/>
    </dgm:pt>
    <dgm:pt modelId="{361A2521-161F-4B95-BD70-9C75BA24607D}" type="pres">
      <dgm:prSet presAssocID="{B7BD07FB-4A52-4F46-B7CF-45288A060C8B}" presName="hierChild4" presStyleCnt="0"/>
      <dgm:spPr/>
    </dgm:pt>
    <dgm:pt modelId="{51DEDBC4-2117-43E9-B13E-25C2CAB90B8E}" type="pres">
      <dgm:prSet presAssocID="{B7BD07FB-4A52-4F46-B7CF-45288A060C8B}" presName="hierChild5" presStyleCnt="0"/>
      <dgm:spPr/>
    </dgm:pt>
    <dgm:pt modelId="{0D12B508-1CD4-4C9C-8EEA-0560C19CD9EC}" type="pres">
      <dgm:prSet presAssocID="{02DF0E28-7F03-47C9-BE2A-3E1C280F7C0C}" presName="hierChild3" presStyleCnt="0"/>
      <dgm:spPr/>
    </dgm:pt>
    <dgm:pt modelId="{69296D94-1EBA-4052-9436-0A0E51B6D6E6}" type="pres">
      <dgm:prSet presAssocID="{5251EA3F-89EC-4743-A003-15A6A41BAA58}" presName="Name111" presStyleLbl="parChTrans1D2" presStyleIdx="5" presStyleCnt="8"/>
      <dgm:spPr/>
    </dgm:pt>
    <dgm:pt modelId="{90135FBA-A35F-42BE-84BA-AEAD3D7DB65E}" type="pres">
      <dgm:prSet presAssocID="{4979C5B7-ED4F-4BC1-9551-65903E80FDE2}" presName="hierRoot3" presStyleCnt="0">
        <dgm:presLayoutVars>
          <dgm:hierBranch val="init"/>
        </dgm:presLayoutVars>
      </dgm:prSet>
      <dgm:spPr/>
    </dgm:pt>
    <dgm:pt modelId="{6829639A-72D2-43EE-9E60-8BD901D79FE9}" type="pres">
      <dgm:prSet presAssocID="{4979C5B7-ED4F-4BC1-9551-65903E80FDE2}" presName="rootComposite3" presStyleCnt="0"/>
      <dgm:spPr/>
    </dgm:pt>
    <dgm:pt modelId="{7D1CE52B-6125-4CAE-B58D-0204E7AEA1B6}" type="pres">
      <dgm:prSet presAssocID="{4979C5B7-ED4F-4BC1-9551-65903E80FDE2}" presName="rootText3" presStyleLbl="asst1" presStyleIdx="0" presStyleCnt="3" custScaleX="136884" custScaleY="67019" custLinFactY="35473" custLinFactNeighborX="-1524" custLinFactNeighborY="100000">
        <dgm:presLayoutVars>
          <dgm:chPref val="3"/>
        </dgm:presLayoutVars>
      </dgm:prSet>
      <dgm:spPr/>
    </dgm:pt>
    <dgm:pt modelId="{22931169-4821-442F-ACFF-23A8E905F159}" type="pres">
      <dgm:prSet presAssocID="{4979C5B7-ED4F-4BC1-9551-65903E80FDE2}" presName="rootConnector3" presStyleLbl="asst1" presStyleIdx="0" presStyleCnt="3"/>
      <dgm:spPr/>
    </dgm:pt>
    <dgm:pt modelId="{25DD0AD7-4E6B-46A7-944F-493F36BF60DE}" type="pres">
      <dgm:prSet presAssocID="{4979C5B7-ED4F-4BC1-9551-65903E80FDE2}" presName="hierChild6" presStyleCnt="0"/>
      <dgm:spPr/>
    </dgm:pt>
    <dgm:pt modelId="{AB2B458E-62E8-44EA-9DAE-2382780D2130}" type="pres">
      <dgm:prSet presAssocID="{4979C5B7-ED4F-4BC1-9551-65903E80FDE2}" presName="hierChild7" presStyleCnt="0"/>
      <dgm:spPr/>
    </dgm:pt>
    <dgm:pt modelId="{5D40459F-5C50-401D-84C7-174C86CC711B}" type="pres">
      <dgm:prSet presAssocID="{755A17E0-002C-4D8F-B3AE-45B127348748}" presName="Name111" presStyleLbl="parChTrans1D2" presStyleIdx="6" presStyleCnt="8"/>
      <dgm:spPr/>
    </dgm:pt>
    <dgm:pt modelId="{33109E18-10ED-449E-8AF1-AFA7926EC76C}" type="pres">
      <dgm:prSet presAssocID="{B9819CD3-02A0-40A1-B8E6-86EAAEC2805B}" presName="hierRoot3" presStyleCnt="0">
        <dgm:presLayoutVars>
          <dgm:hierBranch val="init"/>
        </dgm:presLayoutVars>
      </dgm:prSet>
      <dgm:spPr/>
    </dgm:pt>
    <dgm:pt modelId="{2E8107D1-A4C7-45C8-9823-DD237CAAE00D}" type="pres">
      <dgm:prSet presAssocID="{B9819CD3-02A0-40A1-B8E6-86EAAEC2805B}" presName="rootComposite3" presStyleCnt="0"/>
      <dgm:spPr/>
    </dgm:pt>
    <dgm:pt modelId="{C32C0C48-A0F3-41D4-8BB6-B6566DFE356D}" type="pres">
      <dgm:prSet presAssocID="{B9819CD3-02A0-40A1-B8E6-86EAAEC2805B}" presName="rootText3" presStyleLbl="asst1" presStyleIdx="1" presStyleCnt="3" custScaleX="136884" custScaleY="69167" custLinFactNeighborX="430" custLinFactNeighborY="30866">
        <dgm:presLayoutVars>
          <dgm:chPref val="3"/>
        </dgm:presLayoutVars>
      </dgm:prSet>
      <dgm:spPr/>
    </dgm:pt>
    <dgm:pt modelId="{39C47DDF-2D67-457A-AEF7-B557588DEC75}" type="pres">
      <dgm:prSet presAssocID="{B9819CD3-02A0-40A1-B8E6-86EAAEC2805B}" presName="rootConnector3" presStyleLbl="asst1" presStyleIdx="1" presStyleCnt="3"/>
      <dgm:spPr/>
    </dgm:pt>
    <dgm:pt modelId="{C00B2DCA-FBEE-4BA3-BE0F-7B359A81793A}" type="pres">
      <dgm:prSet presAssocID="{B9819CD3-02A0-40A1-B8E6-86EAAEC2805B}" presName="hierChild6" presStyleCnt="0"/>
      <dgm:spPr/>
    </dgm:pt>
    <dgm:pt modelId="{8D3336D3-7688-4496-8AFD-C72CD7F35A37}" type="pres">
      <dgm:prSet presAssocID="{B9819CD3-02A0-40A1-B8E6-86EAAEC2805B}" presName="hierChild7" presStyleCnt="0"/>
      <dgm:spPr/>
    </dgm:pt>
    <dgm:pt modelId="{507BADDB-0DFA-402A-B582-FB24C10C6E64}" type="pres">
      <dgm:prSet presAssocID="{EE204591-DBF7-4711-ACCD-C8AA22803244}" presName="Name111" presStyleLbl="parChTrans1D2" presStyleIdx="7" presStyleCnt="8"/>
      <dgm:spPr/>
    </dgm:pt>
    <dgm:pt modelId="{E99FA41A-8D80-493C-8513-EFC535CF2470}" type="pres">
      <dgm:prSet presAssocID="{F8D21521-2520-469A-8BC7-26366F289E19}" presName="hierRoot3" presStyleCnt="0">
        <dgm:presLayoutVars>
          <dgm:hierBranch val="init"/>
        </dgm:presLayoutVars>
      </dgm:prSet>
      <dgm:spPr/>
    </dgm:pt>
    <dgm:pt modelId="{8E964C64-A0A3-47DE-BF0A-DF397D16CFAF}" type="pres">
      <dgm:prSet presAssocID="{F8D21521-2520-469A-8BC7-26366F289E19}" presName="rootComposite3" presStyleCnt="0"/>
      <dgm:spPr/>
    </dgm:pt>
    <dgm:pt modelId="{EE1CE2F4-FA55-4654-99BD-C31700EEC35E}" type="pres">
      <dgm:prSet presAssocID="{F8D21521-2520-469A-8BC7-26366F289E19}" presName="rootText3" presStyleLbl="asst1" presStyleIdx="2" presStyleCnt="3" custScaleX="136884" custScaleY="65655" custLinFactX="59109" custLinFactNeighborX="100000" custLinFactNeighborY="-6561">
        <dgm:presLayoutVars>
          <dgm:chPref val="3"/>
        </dgm:presLayoutVars>
      </dgm:prSet>
      <dgm:spPr/>
    </dgm:pt>
    <dgm:pt modelId="{298BE7BB-89EA-4F26-9897-D0E42FA7CAED}" type="pres">
      <dgm:prSet presAssocID="{F8D21521-2520-469A-8BC7-26366F289E19}" presName="rootConnector3" presStyleLbl="asst1" presStyleIdx="2" presStyleCnt="3"/>
      <dgm:spPr/>
    </dgm:pt>
    <dgm:pt modelId="{4DA382D2-782A-4DB2-B922-167AB0A0A356}" type="pres">
      <dgm:prSet presAssocID="{F8D21521-2520-469A-8BC7-26366F289E19}" presName="hierChild6" presStyleCnt="0"/>
      <dgm:spPr/>
    </dgm:pt>
    <dgm:pt modelId="{55D134B6-006B-4DD8-8299-17CEBC9A418E}" type="pres">
      <dgm:prSet presAssocID="{F8D21521-2520-469A-8BC7-26366F289E19}" presName="hierChild7" presStyleCnt="0"/>
      <dgm:spPr/>
    </dgm:pt>
  </dgm:ptLst>
  <dgm:cxnLst>
    <dgm:cxn modelId="{4C2D2006-F8B7-4480-9438-D7185AED68F1}" type="presOf" srcId="{36C0BA03-B3F1-4EFA-A62F-84B733E6686C}" destId="{E6EA9A81-E724-450C-A319-67A2806CFCDB}" srcOrd="0" destOrd="0" presId="urn:microsoft.com/office/officeart/2005/8/layout/orgChart1"/>
    <dgm:cxn modelId="{F740C30A-9F98-4068-80DC-D518A28D45DC}" type="presOf" srcId="{01E3AB34-70C7-4DF5-9D46-DD82E07704A7}" destId="{6C543AC1-CDEB-4FB0-958B-F8BD89E27C2C}" srcOrd="0" destOrd="0" presId="urn:microsoft.com/office/officeart/2005/8/layout/orgChart1"/>
    <dgm:cxn modelId="{2651820C-F4E9-4CC4-99A6-F14A52D89E3E}" srcId="{02DF0E28-7F03-47C9-BE2A-3E1C280F7C0C}" destId="{72C476B0-F20A-4EF5-BE1E-2645092B995D}" srcOrd="6" destOrd="0" parTransId="{502E90F9-E424-48C6-8D41-00118DE56928}" sibTransId="{328CCD12-1967-44E8-ADD3-6F0E8339E938}"/>
    <dgm:cxn modelId="{24E74616-6731-4DDD-8C02-723EAF961BC8}" srcId="{02DF0E28-7F03-47C9-BE2A-3E1C280F7C0C}" destId="{F249FCF1-CCE9-4FA2-88E8-C45F2F78328C}" srcOrd="4" destOrd="0" parTransId="{73C78F6B-6131-4677-93E5-E8A94F0D52F0}" sibTransId="{3042B69E-6359-486B-8621-FEE603BF1B9C}"/>
    <dgm:cxn modelId="{1A462818-CF07-49A1-9B17-2C3FAD148D5B}" srcId="{02DF0E28-7F03-47C9-BE2A-3E1C280F7C0C}" destId="{4979C5B7-ED4F-4BC1-9551-65903E80FDE2}" srcOrd="0" destOrd="0" parTransId="{5251EA3F-89EC-4743-A003-15A6A41BAA58}" sibTransId="{9A358E67-1699-49A4-A080-64D0AB99AA50}"/>
    <dgm:cxn modelId="{AD638D1B-B8A9-4FCD-A679-E09468763EC9}" type="presOf" srcId="{F249FCF1-CCE9-4FA2-88E8-C45F2F78328C}" destId="{CDDA0DEA-00AB-4476-B1F6-F3D5C4F5B05A}" srcOrd="0" destOrd="0" presId="urn:microsoft.com/office/officeart/2005/8/layout/orgChart1"/>
    <dgm:cxn modelId="{AE7D0A1F-B938-4737-A4C1-F9753A11F623}" type="presOf" srcId="{C629C5F7-014C-465C-9F44-7F7ED9C0D3AC}" destId="{A4D2AA33-7E72-42B5-BA88-4C152AA9643A}" srcOrd="0" destOrd="0" presId="urn:microsoft.com/office/officeart/2005/8/layout/orgChart1"/>
    <dgm:cxn modelId="{1DE4AF22-D8E0-48C3-9347-B6AF16322E3F}" type="presOf" srcId="{F8D21521-2520-469A-8BC7-26366F289E19}" destId="{EE1CE2F4-FA55-4654-99BD-C31700EEC35E}" srcOrd="0" destOrd="0" presId="urn:microsoft.com/office/officeart/2005/8/layout/orgChart1"/>
    <dgm:cxn modelId="{33C23F23-37D5-477A-9A1C-E5F90A3BAFC4}" type="presOf" srcId="{72C476B0-F20A-4EF5-BE1E-2645092B995D}" destId="{7DC5A37F-945F-478E-874B-4E751415A05D}" srcOrd="1" destOrd="0" presId="urn:microsoft.com/office/officeart/2005/8/layout/orgChart1"/>
    <dgm:cxn modelId="{9732B124-20C3-4E97-842B-D1C18D6A1F63}" type="presOf" srcId="{B7BD07FB-4A52-4F46-B7CF-45288A060C8B}" destId="{EFB304F1-F6B6-401C-BEFD-6DEB5E98C5F2}" srcOrd="0" destOrd="0" presId="urn:microsoft.com/office/officeart/2005/8/layout/orgChart1"/>
    <dgm:cxn modelId="{DAD31F30-2C5B-4DE4-98A7-FFEF06D6E47D}" srcId="{CA04FF6F-089A-4D4E-93BF-C3F1C05EB59D}" destId="{02DF0E28-7F03-47C9-BE2A-3E1C280F7C0C}" srcOrd="0" destOrd="0" parTransId="{1D57F6C1-B8A5-4F3C-86C0-7BCFFF6BD330}" sibTransId="{93325594-2B3A-4FF9-A108-C80CAFA939D9}"/>
    <dgm:cxn modelId="{72AD1333-A50C-4494-BF5F-3A5C396B98C1}" type="presOf" srcId="{4979C5B7-ED4F-4BC1-9551-65903E80FDE2}" destId="{7D1CE52B-6125-4CAE-B58D-0204E7AEA1B6}" srcOrd="0" destOrd="0" presId="urn:microsoft.com/office/officeart/2005/8/layout/orgChart1"/>
    <dgm:cxn modelId="{98291733-CD07-47A1-AA44-18E16E109D85}" type="presOf" srcId="{73C78F6B-6131-4677-93E5-E8A94F0D52F0}" destId="{8F425968-B942-43F4-A543-704E39F772DB}" srcOrd="0" destOrd="0" presId="urn:microsoft.com/office/officeart/2005/8/layout/orgChart1"/>
    <dgm:cxn modelId="{04CD4662-0504-437C-BFF9-5AE332A13DBE}" type="presOf" srcId="{B9819CD3-02A0-40A1-B8E6-86EAAEC2805B}" destId="{C32C0C48-A0F3-41D4-8BB6-B6566DFE356D}" srcOrd="0" destOrd="0" presId="urn:microsoft.com/office/officeart/2005/8/layout/orgChart1"/>
    <dgm:cxn modelId="{A61AA970-3772-455E-991E-BA3A7DC3BCE2}" type="presOf" srcId="{AF9041BD-C952-4B86-A894-89148F6C266A}" destId="{909C95B6-E601-4D07-A8B9-4253AA4B192F}" srcOrd="0" destOrd="0" presId="urn:microsoft.com/office/officeart/2005/8/layout/orgChart1"/>
    <dgm:cxn modelId="{41E2CB51-9E3D-4A4E-8F4B-9245A7E5EE77}" type="presOf" srcId="{02DF0E28-7F03-47C9-BE2A-3E1C280F7C0C}" destId="{E620FDF0-98E2-445C-A058-C1E52CB4FE8C}" srcOrd="0" destOrd="0" presId="urn:microsoft.com/office/officeart/2005/8/layout/orgChart1"/>
    <dgm:cxn modelId="{E491CD53-40BC-4777-9FDB-C68678E25FCF}" srcId="{02DF0E28-7F03-47C9-BE2A-3E1C280F7C0C}" destId="{B7BD07FB-4A52-4F46-B7CF-45288A060C8B}" srcOrd="7" destOrd="0" parTransId="{01E3AB34-70C7-4DF5-9D46-DD82E07704A7}" sibTransId="{C2666936-01D9-4D82-8949-FB4E86C82636}"/>
    <dgm:cxn modelId="{4D058655-9D12-4433-B8BC-FE1929D431C1}" type="presOf" srcId="{B7BD07FB-4A52-4F46-B7CF-45288A060C8B}" destId="{591D1F56-5BC4-4C89-89CA-2A723395BE04}" srcOrd="1" destOrd="0" presId="urn:microsoft.com/office/officeart/2005/8/layout/orgChart1"/>
    <dgm:cxn modelId="{0DBCCB86-860F-4711-ADC4-7405A8F40930}" type="presOf" srcId="{502E90F9-E424-48C6-8D41-00118DE56928}" destId="{4FB51C5A-593C-4139-847D-4859BD95A570}" srcOrd="0" destOrd="0" presId="urn:microsoft.com/office/officeart/2005/8/layout/orgChart1"/>
    <dgm:cxn modelId="{082ED48F-4A02-4D48-A858-6BADF8455318}" type="presOf" srcId="{4979C5B7-ED4F-4BC1-9551-65903E80FDE2}" destId="{22931169-4821-442F-ACFF-23A8E905F159}" srcOrd="1" destOrd="0" presId="urn:microsoft.com/office/officeart/2005/8/layout/orgChart1"/>
    <dgm:cxn modelId="{F5DD8991-5E82-45A4-BAE5-BD3B0DCAA532}" srcId="{02DF0E28-7F03-47C9-BE2A-3E1C280F7C0C}" destId="{F8D21521-2520-469A-8BC7-26366F289E19}" srcOrd="2" destOrd="0" parTransId="{EE204591-DBF7-4711-ACCD-C8AA22803244}" sibTransId="{C2B892DC-C6AF-460D-B582-6ECE19EA5CED}"/>
    <dgm:cxn modelId="{C7DF9795-0EA2-4102-A7F7-13776425F21F}" type="presOf" srcId="{72C476B0-F20A-4EF5-BE1E-2645092B995D}" destId="{659292F3-2B21-4827-9546-D01800201700}" srcOrd="0" destOrd="0" presId="urn:microsoft.com/office/officeart/2005/8/layout/orgChart1"/>
    <dgm:cxn modelId="{113A4E9A-DE8A-47B5-BF75-82B1A7ECBB58}" type="presOf" srcId="{5251EA3F-89EC-4743-A003-15A6A41BAA58}" destId="{69296D94-1EBA-4052-9436-0A0E51B6D6E6}" srcOrd="0" destOrd="0" presId="urn:microsoft.com/office/officeart/2005/8/layout/orgChart1"/>
    <dgm:cxn modelId="{3FC009A1-7290-4450-BEC8-FB613ADBA9B8}" type="presOf" srcId="{AF9041BD-C952-4B86-A894-89148F6C266A}" destId="{AE4389E1-B609-4079-BE33-9ECB31A0F409}" srcOrd="1" destOrd="0" presId="urn:microsoft.com/office/officeart/2005/8/layout/orgChart1"/>
    <dgm:cxn modelId="{B79C7BA9-403F-49FA-99DE-32E6DD1C73F0}" type="presOf" srcId="{B9819CD3-02A0-40A1-B8E6-86EAAEC2805B}" destId="{39C47DDF-2D67-457A-AEF7-B557588DEC75}" srcOrd="1" destOrd="0" presId="urn:microsoft.com/office/officeart/2005/8/layout/orgChart1"/>
    <dgm:cxn modelId="{148A50BC-C620-4C4A-9CA8-81565D27B5ED}" type="presOf" srcId="{EE204591-DBF7-4711-ACCD-C8AA22803244}" destId="{507BADDB-0DFA-402A-B582-FB24C10C6E64}" srcOrd="0" destOrd="0" presId="urn:microsoft.com/office/officeart/2005/8/layout/orgChart1"/>
    <dgm:cxn modelId="{0885F8BE-2A33-4F91-ADCA-DD46251D4E9E}" type="presOf" srcId="{D0344DDC-8F55-4033-A6F4-FD81D681618A}" destId="{111B72F2-6D3E-4A9C-A953-9ECE5CECD5F6}" srcOrd="0" destOrd="0" presId="urn:microsoft.com/office/officeart/2005/8/layout/orgChart1"/>
    <dgm:cxn modelId="{A4D874BF-96C6-4A0A-A2CB-17ABAC0E1FBA}" srcId="{02DF0E28-7F03-47C9-BE2A-3E1C280F7C0C}" destId="{AF9041BD-C952-4B86-A894-89148F6C266A}" srcOrd="3" destOrd="0" parTransId="{36C0BA03-B3F1-4EFA-A62F-84B733E6686C}" sibTransId="{414D6496-57F0-4C69-9D0A-7BCAF1F387C5}"/>
    <dgm:cxn modelId="{2FDD3BDA-B191-4443-8DB8-5B88ECBBBD40}" type="presOf" srcId="{D0344DDC-8F55-4033-A6F4-FD81D681618A}" destId="{B0F3984F-6014-4942-85E2-FDA6A38EFAE1}" srcOrd="1" destOrd="0" presId="urn:microsoft.com/office/officeart/2005/8/layout/orgChart1"/>
    <dgm:cxn modelId="{E83CF1DF-73F5-4EAE-A2E1-EFAD1207B50B}" type="presOf" srcId="{755A17E0-002C-4D8F-B3AE-45B127348748}" destId="{5D40459F-5C50-401D-84C7-174C86CC711B}" srcOrd="0" destOrd="0" presId="urn:microsoft.com/office/officeart/2005/8/layout/orgChart1"/>
    <dgm:cxn modelId="{677E70E9-64CA-471A-BCD2-C53347F72DC7}" srcId="{02DF0E28-7F03-47C9-BE2A-3E1C280F7C0C}" destId="{B9819CD3-02A0-40A1-B8E6-86EAAEC2805B}" srcOrd="1" destOrd="0" parTransId="{755A17E0-002C-4D8F-B3AE-45B127348748}" sibTransId="{9D075618-2A17-4660-A0D9-BDBDC210E676}"/>
    <dgm:cxn modelId="{47DB63EB-9A37-4265-A430-32E4DBC3A9BE}" type="presOf" srcId="{F249FCF1-CCE9-4FA2-88E8-C45F2F78328C}" destId="{7A59863C-2861-4554-B51D-123C8AA5A637}" srcOrd="1" destOrd="0" presId="urn:microsoft.com/office/officeart/2005/8/layout/orgChart1"/>
    <dgm:cxn modelId="{A7E570EF-50FF-4CE0-9EE7-80EF15DACFE5}" type="presOf" srcId="{F8D21521-2520-469A-8BC7-26366F289E19}" destId="{298BE7BB-89EA-4F26-9897-D0E42FA7CAED}" srcOrd="1" destOrd="0" presId="urn:microsoft.com/office/officeart/2005/8/layout/orgChart1"/>
    <dgm:cxn modelId="{E46DEDF1-B655-4D99-8A9B-E3D10F55B01B}" type="presOf" srcId="{CA04FF6F-089A-4D4E-93BF-C3F1C05EB59D}" destId="{308E7787-AEAE-47E6-B319-F46DBE97B87E}" srcOrd="0" destOrd="0" presId="urn:microsoft.com/office/officeart/2005/8/layout/orgChart1"/>
    <dgm:cxn modelId="{F230BAF2-2766-49B7-B960-4878FF609348}" type="presOf" srcId="{02DF0E28-7F03-47C9-BE2A-3E1C280F7C0C}" destId="{48938E39-B82D-4BAA-9C2D-AC615B083773}" srcOrd="1" destOrd="0" presId="urn:microsoft.com/office/officeart/2005/8/layout/orgChart1"/>
    <dgm:cxn modelId="{C83345F7-C9D7-4582-AF81-5E52F4A2143B}" srcId="{02DF0E28-7F03-47C9-BE2A-3E1C280F7C0C}" destId="{D0344DDC-8F55-4033-A6F4-FD81D681618A}" srcOrd="5" destOrd="0" parTransId="{C629C5F7-014C-465C-9F44-7F7ED9C0D3AC}" sibTransId="{016316BA-4626-478F-B619-4F74B90C64FF}"/>
    <dgm:cxn modelId="{E446FCD3-39CF-4F17-B51B-7703BD7932DE}" type="presParOf" srcId="{308E7787-AEAE-47E6-B319-F46DBE97B87E}" destId="{FD0963BC-344E-4AFA-B977-2DA25A174079}" srcOrd="0" destOrd="0" presId="urn:microsoft.com/office/officeart/2005/8/layout/orgChart1"/>
    <dgm:cxn modelId="{19425765-1C58-492E-9CF4-D30894E549FA}" type="presParOf" srcId="{FD0963BC-344E-4AFA-B977-2DA25A174079}" destId="{EFF44B3D-10D2-44A7-9380-403B7B9C901C}" srcOrd="0" destOrd="0" presId="urn:microsoft.com/office/officeart/2005/8/layout/orgChart1"/>
    <dgm:cxn modelId="{95FEA2D0-FE74-4D66-89FF-71CD43909215}" type="presParOf" srcId="{EFF44B3D-10D2-44A7-9380-403B7B9C901C}" destId="{E620FDF0-98E2-445C-A058-C1E52CB4FE8C}" srcOrd="0" destOrd="0" presId="urn:microsoft.com/office/officeart/2005/8/layout/orgChart1"/>
    <dgm:cxn modelId="{9F05E383-06C8-4A64-B607-FA35CCDD0831}" type="presParOf" srcId="{EFF44B3D-10D2-44A7-9380-403B7B9C901C}" destId="{48938E39-B82D-4BAA-9C2D-AC615B083773}" srcOrd="1" destOrd="0" presId="urn:microsoft.com/office/officeart/2005/8/layout/orgChart1"/>
    <dgm:cxn modelId="{10324FC2-3681-4276-B83E-22CB5769DB5B}" type="presParOf" srcId="{FD0963BC-344E-4AFA-B977-2DA25A174079}" destId="{3EA867F1-AC1B-459B-80F7-AEB6AB13D79D}" srcOrd="1" destOrd="0" presId="urn:microsoft.com/office/officeart/2005/8/layout/orgChart1"/>
    <dgm:cxn modelId="{99E08765-9EE0-4E2B-941D-F25885BFB7E5}" type="presParOf" srcId="{3EA867F1-AC1B-459B-80F7-AEB6AB13D79D}" destId="{E6EA9A81-E724-450C-A319-67A2806CFCDB}" srcOrd="0" destOrd="0" presId="urn:microsoft.com/office/officeart/2005/8/layout/orgChart1"/>
    <dgm:cxn modelId="{17BD3554-1FBC-4361-87B3-A722B8C49FA5}" type="presParOf" srcId="{3EA867F1-AC1B-459B-80F7-AEB6AB13D79D}" destId="{D36DBCFD-5683-48F7-A318-5919B4766BDF}" srcOrd="1" destOrd="0" presId="urn:microsoft.com/office/officeart/2005/8/layout/orgChart1"/>
    <dgm:cxn modelId="{F0C0C1ED-10C8-4342-89E8-CCED8ACD237D}" type="presParOf" srcId="{D36DBCFD-5683-48F7-A318-5919B4766BDF}" destId="{EF1C7893-7984-416E-8D5C-9008C7B6F879}" srcOrd="0" destOrd="0" presId="urn:microsoft.com/office/officeart/2005/8/layout/orgChart1"/>
    <dgm:cxn modelId="{93428DE5-FBBF-46D8-8ED3-22CA1013B9B1}" type="presParOf" srcId="{EF1C7893-7984-416E-8D5C-9008C7B6F879}" destId="{909C95B6-E601-4D07-A8B9-4253AA4B192F}" srcOrd="0" destOrd="0" presId="urn:microsoft.com/office/officeart/2005/8/layout/orgChart1"/>
    <dgm:cxn modelId="{DFA7FAB2-D51C-4DBA-A6C6-82A159EBA61A}" type="presParOf" srcId="{EF1C7893-7984-416E-8D5C-9008C7B6F879}" destId="{AE4389E1-B609-4079-BE33-9ECB31A0F409}" srcOrd="1" destOrd="0" presId="urn:microsoft.com/office/officeart/2005/8/layout/orgChart1"/>
    <dgm:cxn modelId="{327AAF85-3213-428C-858A-12D092A7E50C}" type="presParOf" srcId="{D36DBCFD-5683-48F7-A318-5919B4766BDF}" destId="{F68195F7-5F61-4FF3-84AD-DB2175C0DE5C}" srcOrd="1" destOrd="0" presId="urn:microsoft.com/office/officeart/2005/8/layout/orgChart1"/>
    <dgm:cxn modelId="{E609DB7D-C482-44EA-84A5-90DFD2F2E885}" type="presParOf" srcId="{D36DBCFD-5683-48F7-A318-5919B4766BDF}" destId="{891ADEE0-7E88-4807-B2F2-F8F263D04E4C}" srcOrd="2" destOrd="0" presId="urn:microsoft.com/office/officeart/2005/8/layout/orgChart1"/>
    <dgm:cxn modelId="{ED28B036-3D66-424F-9DE7-87D7EB39F930}" type="presParOf" srcId="{3EA867F1-AC1B-459B-80F7-AEB6AB13D79D}" destId="{8F425968-B942-43F4-A543-704E39F772DB}" srcOrd="2" destOrd="0" presId="urn:microsoft.com/office/officeart/2005/8/layout/orgChart1"/>
    <dgm:cxn modelId="{989F3556-BCCA-4FF6-BA2A-58784140DE37}" type="presParOf" srcId="{3EA867F1-AC1B-459B-80F7-AEB6AB13D79D}" destId="{13CD0F20-8247-4ABA-8498-83920108F9EC}" srcOrd="3" destOrd="0" presId="urn:microsoft.com/office/officeart/2005/8/layout/orgChart1"/>
    <dgm:cxn modelId="{63FAEFC6-941D-4A8A-BEF3-607D2651C877}" type="presParOf" srcId="{13CD0F20-8247-4ABA-8498-83920108F9EC}" destId="{EDED72D4-53A4-483E-B74A-DFE3360C7561}" srcOrd="0" destOrd="0" presId="urn:microsoft.com/office/officeart/2005/8/layout/orgChart1"/>
    <dgm:cxn modelId="{9FC848B3-9686-4FCC-AA1E-8E35B5973BB7}" type="presParOf" srcId="{EDED72D4-53A4-483E-B74A-DFE3360C7561}" destId="{CDDA0DEA-00AB-4476-B1F6-F3D5C4F5B05A}" srcOrd="0" destOrd="0" presId="urn:microsoft.com/office/officeart/2005/8/layout/orgChart1"/>
    <dgm:cxn modelId="{EEE55774-82D4-4FBE-8808-6159AFA6BF87}" type="presParOf" srcId="{EDED72D4-53A4-483E-B74A-DFE3360C7561}" destId="{7A59863C-2861-4554-B51D-123C8AA5A637}" srcOrd="1" destOrd="0" presId="urn:microsoft.com/office/officeart/2005/8/layout/orgChart1"/>
    <dgm:cxn modelId="{97FD526A-80A4-44E5-85EF-2E0DFB34A2CF}" type="presParOf" srcId="{13CD0F20-8247-4ABA-8498-83920108F9EC}" destId="{FF001A87-F164-47F4-983B-1BC94792FCE0}" srcOrd="1" destOrd="0" presId="urn:microsoft.com/office/officeart/2005/8/layout/orgChart1"/>
    <dgm:cxn modelId="{7EEDC187-90BD-4B84-8B3C-CCA45ECF651C}" type="presParOf" srcId="{13CD0F20-8247-4ABA-8498-83920108F9EC}" destId="{EDF5DEF2-CEAB-4E1C-926E-B5C4B2E3A01E}" srcOrd="2" destOrd="0" presId="urn:microsoft.com/office/officeart/2005/8/layout/orgChart1"/>
    <dgm:cxn modelId="{0B3560F2-D6D0-43BD-B91B-9BB0F7F45CD8}" type="presParOf" srcId="{3EA867F1-AC1B-459B-80F7-AEB6AB13D79D}" destId="{A4D2AA33-7E72-42B5-BA88-4C152AA9643A}" srcOrd="4" destOrd="0" presId="urn:microsoft.com/office/officeart/2005/8/layout/orgChart1"/>
    <dgm:cxn modelId="{A2D2DF75-B38C-478B-933A-ECB3F311C47B}" type="presParOf" srcId="{3EA867F1-AC1B-459B-80F7-AEB6AB13D79D}" destId="{0DDC8D17-33FB-40B6-B1F4-2826978B0B74}" srcOrd="5" destOrd="0" presId="urn:microsoft.com/office/officeart/2005/8/layout/orgChart1"/>
    <dgm:cxn modelId="{8EF6EA2D-0F89-4653-8DED-41841D92FC72}" type="presParOf" srcId="{0DDC8D17-33FB-40B6-B1F4-2826978B0B74}" destId="{E70B74BB-CD08-4EFB-811F-57313412163C}" srcOrd="0" destOrd="0" presId="urn:microsoft.com/office/officeart/2005/8/layout/orgChart1"/>
    <dgm:cxn modelId="{447EFA2A-DD77-46FC-A2D0-04CD4572B38E}" type="presParOf" srcId="{E70B74BB-CD08-4EFB-811F-57313412163C}" destId="{111B72F2-6D3E-4A9C-A953-9ECE5CECD5F6}" srcOrd="0" destOrd="0" presId="urn:microsoft.com/office/officeart/2005/8/layout/orgChart1"/>
    <dgm:cxn modelId="{261C71BD-BA3A-45C0-9572-C9CF0A5CFA47}" type="presParOf" srcId="{E70B74BB-CD08-4EFB-811F-57313412163C}" destId="{B0F3984F-6014-4942-85E2-FDA6A38EFAE1}" srcOrd="1" destOrd="0" presId="urn:microsoft.com/office/officeart/2005/8/layout/orgChart1"/>
    <dgm:cxn modelId="{D4986351-332C-4A89-AD4F-E9404D1DFA8C}" type="presParOf" srcId="{0DDC8D17-33FB-40B6-B1F4-2826978B0B74}" destId="{089CF33F-B4E6-4691-A461-4775C17C5091}" srcOrd="1" destOrd="0" presId="urn:microsoft.com/office/officeart/2005/8/layout/orgChart1"/>
    <dgm:cxn modelId="{5013D3D3-C82B-4F6B-A206-6896953665D9}" type="presParOf" srcId="{0DDC8D17-33FB-40B6-B1F4-2826978B0B74}" destId="{6FC0899E-FD0A-4605-A5B8-4E6EC9982DBE}" srcOrd="2" destOrd="0" presId="urn:microsoft.com/office/officeart/2005/8/layout/orgChart1"/>
    <dgm:cxn modelId="{26DD725F-B8EE-4D7B-8F80-7FAE7D180EC8}" type="presParOf" srcId="{3EA867F1-AC1B-459B-80F7-AEB6AB13D79D}" destId="{4FB51C5A-593C-4139-847D-4859BD95A570}" srcOrd="6" destOrd="0" presId="urn:microsoft.com/office/officeart/2005/8/layout/orgChart1"/>
    <dgm:cxn modelId="{E3E09096-36D8-409E-9A5B-8A4772EC01A9}" type="presParOf" srcId="{3EA867F1-AC1B-459B-80F7-AEB6AB13D79D}" destId="{702B7946-E4EC-4F8B-8AF1-ABF50E4FB5A9}" srcOrd="7" destOrd="0" presId="urn:microsoft.com/office/officeart/2005/8/layout/orgChart1"/>
    <dgm:cxn modelId="{D972BA0D-E325-4389-86A8-6EE690466C00}" type="presParOf" srcId="{702B7946-E4EC-4F8B-8AF1-ABF50E4FB5A9}" destId="{01A242B2-8350-4358-A277-E5523D509CA4}" srcOrd="0" destOrd="0" presId="urn:microsoft.com/office/officeart/2005/8/layout/orgChart1"/>
    <dgm:cxn modelId="{89A925AB-BBF3-47E2-8F2F-BFC94714BFEA}" type="presParOf" srcId="{01A242B2-8350-4358-A277-E5523D509CA4}" destId="{659292F3-2B21-4827-9546-D01800201700}" srcOrd="0" destOrd="0" presId="urn:microsoft.com/office/officeart/2005/8/layout/orgChart1"/>
    <dgm:cxn modelId="{3F3C5CD5-AF36-4765-A023-06E24009E18F}" type="presParOf" srcId="{01A242B2-8350-4358-A277-E5523D509CA4}" destId="{7DC5A37F-945F-478E-874B-4E751415A05D}" srcOrd="1" destOrd="0" presId="urn:microsoft.com/office/officeart/2005/8/layout/orgChart1"/>
    <dgm:cxn modelId="{065052F2-C893-4CD4-8CBF-0854D9873157}" type="presParOf" srcId="{702B7946-E4EC-4F8B-8AF1-ABF50E4FB5A9}" destId="{F94F0064-9D7E-4453-8DBA-355B414DC0C4}" srcOrd="1" destOrd="0" presId="urn:microsoft.com/office/officeart/2005/8/layout/orgChart1"/>
    <dgm:cxn modelId="{46946B9C-0863-4FFE-917B-DBA818577394}" type="presParOf" srcId="{702B7946-E4EC-4F8B-8AF1-ABF50E4FB5A9}" destId="{A4BE0B9C-5C77-4B3B-8EDC-A0DC1EBC10EA}" srcOrd="2" destOrd="0" presId="urn:microsoft.com/office/officeart/2005/8/layout/orgChart1"/>
    <dgm:cxn modelId="{BC07A839-98C2-48C4-A3B9-DF1A46FD3584}" type="presParOf" srcId="{3EA867F1-AC1B-459B-80F7-AEB6AB13D79D}" destId="{6C543AC1-CDEB-4FB0-958B-F8BD89E27C2C}" srcOrd="8" destOrd="0" presId="urn:microsoft.com/office/officeart/2005/8/layout/orgChart1"/>
    <dgm:cxn modelId="{C0FDB761-9A6F-49FA-8307-E29D8F452725}" type="presParOf" srcId="{3EA867F1-AC1B-459B-80F7-AEB6AB13D79D}" destId="{3DD3B26F-87B0-4F5F-9479-6D9BD47930A2}" srcOrd="9" destOrd="0" presId="urn:microsoft.com/office/officeart/2005/8/layout/orgChart1"/>
    <dgm:cxn modelId="{308369CB-EE99-42B0-8622-A09101B99728}" type="presParOf" srcId="{3DD3B26F-87B0-4F5F-9479-6D9BD47930A2}" destId="{E954F2A8-F344-469D-AAD7-BD2E6B26CA7D}" srcOrd="0" destOrd="0" presId="urn:microsoft.com/office/officeart/2005/8/layout/orgChart1"/>
    <dgm:cxn modelId="{7FA96255-3B1F-4AF8-9126-0AC9BBFB4010}" type="presParOf" srcId="{E954F2A8-F344-469D-AAD7-BD2E6B26CA7D}" destId="{EFB304F1-F6B6-401C-BEFD-6DEB5E98C5F2}" srcOrd="0" destOrd="0" presId="urn:microsoft.com/office/officeart/2005/8/layout/orgChart1"/>
    <dgm:cxn modelId="{709215FA-56B9-478E-88B1-FA4440EB275C}" type="presParOf" srcId="{E954F2A8-F344-469D-AAD7-BD2E6B26CA7D}" destId="{591D1F56-5BC4-4C89-89CA-2A723395BE04}" srcOrd="1" destOrd="0" presId="urn:microsoft.com/office/officeart/2005/8/layout/orgChart1"/>
    <dgm:cxn modelId="{B865441D-5524-4B0F-8AF8-C802F0AE4592}" type="presParOf" srcId="{3DD3B26F-87B0-4F5F-9479-6D9BD47930A2}" destId="{361A2521-161F-4B95-BD70-9C75BA24607D}" srcOrd="1" destOrd="0" presId="urn:microsoft.com/office/officeart/2005/8/layout/orgChart1"/>
    <dgm:cxn modelId="{594FD5B3-290C-4511-B95A-59E1858CA49B}" type="presParOf" srcId="{3DD3B26F-87B0-4F5F-9479-6D9BD47930A2}" destId="{51DEDBC4-2117-43E9-B13E-25C2CAB90B8E}" srcOrd="2" destOrd="0" presId="urn:microsoft.com/office/officeart/2005/8/layout/orgChart1"/>
    <dgm:cxn modelId="{AACD9592-3E8A-490A-8BF5-DD6AD91E7AD5}" type="presParOf" srcId="{FD0963BC-344E-4AFA-B977-2DA25A174079}" destId="{0D12B508-1CD4-4C9C-8EEA-0560C19CD9EC}" srcOrd="2" destOrd="0" presId="urn:microsoft.com/office/officeart/2005/8/layout/orgChart1"/>
    <dgm:cxn modelId="{DD7C0B68-24BF-439B-9B09-A89798516EB2}" type="presParOf" srcId="{0D12B508-1CD4-4C9C-8EEA-0560C19CD9EC}" destId="{69296D94-1EBA-4052-9436-0A0E51B6D6E6}" srcOrd="0" destOrd="0" presId="urn:microsoft.com/office/officeart/2005/8/layout/orgChart1"/>
    <dgm:cxn modelId="{8FAD91BF-78AD-43D0-B651-ECDBBC9C6876}" type="presParOf" srcId="{0D12B508-1CD4-4C9C-8EEA-0560C19CD9EC}" destId="{90135FBA-A35F-42BE-84BA-AEAD3D7DB65E}" srcOrd="1" destOrd="0" presId="urn:microsoft.com/office/officeart/2005/8/layout/orgChart1"/>
    <dgm:cxn modelId="{365A8CB2-2547-4CC9-B698-5772F1CAAA6D}" type="presParOf" srcId="{90135FBA-A35F-42BE-84BA-AEAD3D7DB65E}" destId="{6829639A-72D2-43EE-9E60-8BD901D79FE9}" srcOrd="0" destOrd="0" presId="urn:microsoft.com/office/officeart/2005/8/layout/orgChart1"/>
    <dgm:cxn modelId="{C60AE254-44CD-49D4-AB4F-E2464C544B48}" type="presParOf" srcId="{6829639A-72D2-43EE-9E60-8BD901D79FE9}" destId="{7D1CE52B-6125-4CAE-B58D-0204E7AEA1B6}" srcOrd="0" destOrd="0" presId="urn:microsoft.com/office/officeart/2005/8/layout/orgChart1"/>
    <dgm:cxn modelId="{7CCEC373-C696-4F58-BB8A-59738887D6B4}" type="presParOf" srcId="{6829639A-72D2-43EE-9E60-8BD901D79FE9}" destId="{22931169-4821-442F-ACFF-23A8E905F159}" srcOrd="1" destOrd="0" presId="urn:microsoft.com/office/officeart/2005/8/layout/orgChart1"/>
    <dgm:cxn modelId="{188DBE02-90CD-403B-8D98-7B2F0FD164A0}" type="presParOf" srcId="{90135FBA-A35F-42BE-84BA-AEAD3D7DB65E}" destId="{25DD0AD7-4E6B-46A7-944F-493F36BF60DE}" srcOrd="1" destOrd="0" presId="urn:microsoft.com/office/officeart/2005/8/layout/orgChart1"/>
    <dgm:cxn modelId="{9801700D-E3AA-4BB2-9B94-360826C9ADA9}" type="presParOf" srcId="{90135FBA-A35F-42BE-84BA-AEAD3D7DB65E}" destId="{AB2B458E-62E8-44EA-9DAE-2382780D2130}" srcOrd="2" destOrd="0" presId="urn:microsoft.com/office/officeart/2005/8/layout/orgChart1"/>
    <dgm:cxn modelId="{0E9FA9D8-7279-455D-B0E1-1CBD1BDBC2CE}" type="presParOf" srcId="{0D12B508-1CD4-4C9C-8EEA-0560C19CD9EC}" destId="{5D40459F-5C50-401D-84C7-174C86CC711B}" srcOrd="2" destOrd="0" presId="urn:microsoft.com/office/officeart/2005/8/layout/orgChart1"/>
    <dgm:cxn modelId="{C0966F3E-FBB6-4C88-8435-91DB8F3E8973}" type="presParOf" srcId="{0D12B508-1CD4-4C9C-8EEA-0560C19CD9EC}" destId="{33109E18-10ED-449E-8AF1-AFA7926EC76C}" srcOrd="3" destOrd="0" presId="urn:microsoft.com/office/officeart/2005/8/layout/orgChart1"/>
    <dgm:cxn modelId="{ED06370C-A7B5-482D-9AFB-B9C95D8F91A1}" type="presParOf" srcId="{33109E18-10ED-449E-8AF1-AFA7926EC76C}" destId="{2E8107D1-A4C7-45C8-9823-DD237CAAE00D}" srcOrd="0" destOrd="0" presId="urn:microsoft.com/office/officeart/2005/8/layout/orgChart1"/>
    <dgm:cxn modelId="{22AABC65-BE41-4B40-A914-77AF5131D95B}" type="presParOf" srcId="{2E8107D1-A4C7-45C8-9823-DD237CAAE00D}" destId="{C32C0C48-A0F3-41D4-8BB6-B6566DFE356D}" srcOrd="0" destOrd="0" presId="urn:microsoft.com/office/officeart/2005/8/layout/orgChart1"/>
    <dgm:cxn modelId="{60B00DE8-5678-4C4B-8005-ACB66A39953B}" type="presParOf" srcId="{2E8107D1-A4C7-45C8-9823-DD237CAAE00D}" destId="{39C47DDF-2D67-457A-AEF7-B557588DEC75}" srcOrd="1" destOrd="0" presId="urn:microsoft.com/office/officeart/2005/8/layout/orgChart1"/>
    <dgm:cxn modelId="{39FC71A3-50CF-488C-8108-ACC20F6EFF19}" type="presParOf" srcId="{33109E18-10ED-449E-8AF1-AFA7926EC76C}" destId="{C00B2DCA-FBEE-4BA3-BE0F-7B359A81793A}" srcOrd="1" destOrd="0" presId="urn:microsoft.com/office/officeart/2005/8/layout/orgChart1"/>
    <dgm:cxn modelId="{E1AC6241-42D7-4616-8373-EC55145B5A07}" type="presParOf" srcId="{33109E18-10ED-449E-8AF1-AFA7926EC76C}" destId="{8D3336D3-7688-4496-8AFD-C72CD7F35A37}" srcOrd="2" destOrd="0" presId="urn:microsoft.com/office/officeart/2005/8/layout/orgChart1"/>
    <dgm:cxn modelId="{06EF5289-8575-4869-87AE-1DAFABDE18EA}" type="presParOf" srcId="{0D12B508-1CD4-4C9C-8EEA-0560C19CD9EC}" destId="{507BADDB-0DFA-402A-B582-FB24C10C6E64}" srcOrd="4" destOrd="0" presId="urn:microsoft.com/office/officeart/2005/8/layout/orgChart1"/>
    <dgm:cxn modelId="{0CF3345C-775B-4E1A-A47A-5F37A26782C1}" type="presParOf" srcId="{0D12B508-1CD4-4C9C-8EEA-0560C19CD9EC}" destId="{E99FA41A-8D80-493C-8513-EFC535CF2470}" srcOrd="5" destOrd="0" presId="urn:microsoft.com/office/officeart/2005/8/layout/orgChart1"/>
    <dgm:cxn modelId="{ED96B74F-D597-4122-A068-A30F51B3B38E}" type="presParOf" srcId="{E99FA41A-8D80-493C-8513-EFC535CF2470}" destId="{8E964C64-A0A3-47DE-BF0A-DF397D16CFAF}" srcOrd="0" destOrd="0" presId="urn:microsoft.com/office/officeart/2005/8/layout/orgChart1"/>
    <dgm:cxn modelId="{03005F13-83B8-4A42-A49D-011610963601}" type="presParOf" srcId="{8E964C64-A0A3-47DE-BF0A-DF397D16CFAF}" destId="{EE1CE2F4-FA55-4654-99BD-C31700EEC35E}" srcOrd="0" destOrd="0" presId="urn:microsoft.com/office/officeart/2005/8/layout/orgChart1"/>
    <dgm:cxn modelId="{51CEE83C-4134-4637-A030-501CCEFA49CE}" type="presParOf" srcId="{8E964C64-A0A3-47DE-BF0A-DF397D16CFAF}" destId="{298BE7BB-89EA-4F26-9897-D0E42FA7CAED}" srcOrd="1" destOrd="0" presId="urn:microsoft.com/office/officeart/2005/8/layout/orgChart1"/>
    <dgm:cxn modelId="{77A9D6F4-BD53-412D-A2D5-A9F061B2D119}" type="presParOf" srcId="{E99FA41A-8D80-493C-8513-EFC535CF2470}" destId="{4DA382D2-782A-4DB2-B922-167AB0A0A356}" srcOrd="1" destOrd="0" presId="urn:microsoft.com/office/officeart/2005/8/layout/orgChart1"/>
    <dgm:cxn modelId="{F1CB1C31-6906-4CC5-B9DA-7B673FE1B902}" type="presParOf" srcId="{E99FA41A-8D80-493C-8513-EFC535CF2470}" destId="{55D134B6-006B-4DD8-8299-17CEBC9A41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04FF6F-089A-4D4E-93BF-C3F1C05EB59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2DF0E28-7F03-47C9-BE2A-3E1C280F7C0C}">
      <dgm:prSet phldrT="[Tekst]" custT="1"/>
      <dgm:spPr>
        <a:solidFill>
          <a:schemeClr val="tx1"/>
        </a:solidFill>
      </dgm:spPr>
      <dgm:t>
        <a:bodyPr anchor="ctr"/>
        <a:lstStyle/>
        <a:p>
          <a:r>
            <a:rPr lang="nb-NO" sz="105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</a:p>
      </dgm:t>
    </dgm:pt>
    <dgm:pt modelId="{1D57F6C1-B8A5-4F3C-86C0-7BCFFF6BD330}" type="parTrans" cxnId="{DAD31F30-2C5B-4DE4-98A7-FFEF06D6E47D}">
      <dgm:prSet/>
      <dgm:spPr/>
      <dgm:t>
        <a:bodyPr/>
        <a:lstStyle/>
        <a:p>
          <a:endParaRPr lang="nb-NO"/>
        </a:p>
      </dgm:t>
    </dgm:pt>
    <dgm:pt modelId="{93325594-2B3A-4FF9-A108-C80CAFA939D9}" type="sibTrans" cxnId="{DAD31F30-2C5B-4DE4-98A7-FFEF06D6E47D}">
      <dgm:prSet custT="1"/>
      <dgm:spPr>
        <a:ln>
          <a:solidFill>
            <a:schemeClr val="tx1"/>
          </a:solidFill>
          <a:prstDash val="sysDot"/>
        </a:ln>
      </dgm:spPr>
      <dgm:t>
        <a:bodyPr/>
        <a:lstStyle/>
        <a:p>
          <a:endParaRPr lang="nb-NO"/>
        </a:p>
      </dgm:t>
    </dgm:pt>
    <dgm:pt modelId="{4979C5B7-ED4F-4BC1-9551-65903E80FDE2}" type="asst">
      <dgm:prSet phldrT="[Tekst]"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dirty="0"/>
            <a:t>Administrasjon</a:t>
          </a:r>
        </a:p>
      </dgm:t>
    </dgm:pt>
    <dgm:pt modelId="{5251EA3F-89EC-4743-A003-15A6A41BAA58}" type="parTrans" cxnId="{1A462818-CF07-49A1-9B17-2C3FAD148D5B}">
      <dgm:prSet/>
      <dgm:spPr/>
      <dgm:t>
        <a:bodyPr/>
        <a:lstStyle/>
        <a:p>
          <a:endParaRPr lang="nb-NO"/>
        </a:p>
      </dgm:t>
    </dgm:pt>
    <dgm:pt modelId="{9A358E67-1699-49A4-A080-64D0AB99AA50}" type="sibTrans" cxnId="{1A462818-CF07-49A1-9B17-2C3FAD148D5B}">
      <dgm:prSet custT="1"/>
      <dgm:spPr>
        <a:ln>
          <a:solidFill>
            <a:schemeClr val="tx1">
              <a:lumMod val="90000"/>
              <a:lumOff val="10000"/>
            </a:schemeClr>
          </a:solidFill>
          <a:prstDash val="sysDot"/>
        </a:ln>
      </dgm:spPr>
      <dgm:t>
        <a:bodyPr/>
        <a:lstStyle/>
        <a:p>
          <a:pPr algn="l"/>
          <a:endParaRPr lang="nb-NO" sz="800" dirty="0"/>
        </a:p>
      </dgm:t>
    </dgm:pt>
    <dgm:pt modelId="{AF9041BD-C952-4B86-A894-89148F6C266A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00" dirty="0"/>
            <a:t>Justis og </a:t>
          </a:r>
          <a:br>
            <a:rPr lang="nb-NO" sz="1000" dirty="0"/>
          </a:br>
          <a:r>
            <a:rPr lang="nb-NO" sz="1000" dirty="0"/>
            <a:t>verjemål</a:t>
          </a:r>
        </a:p>
      </dgm:t>
    </dgm:pt>
    <dgm:pt modelId="{36C0BA03-B3F1-4EFA-A62F-84B733E6686C}" type="parTrans" cxnId="{A4D874BF-96C6-4A0A-A2CB-17ABAC0E1FBA}">
      <dgm:prSet/>
      <dgm:spPr/>
      <dgm:t>
        <a:bodyPr/>
        <a:lstStyle/>
        <a:p>
          <a:endParaRPr lang="nb-NO"/>
        </a:p>
      </dgm:t>
    </dgm:pt>
    <dgm:pt modelId="{414D6496-57F0-4C69-9D0A-7BCAF1F387C5}" type="sibTrans" cxnId="{A4D874BF-96C6-4A0A-A2CB-17ABAC0E1FBA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249FCF1-CCE9-4FA2-88E8-C45F2F78328C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Helse og sosial</a:t>
          </a:r>
        </a:p>
      </dgm:t>
    </dgm:pt>
    <dgm:pt modelId="{73C78F6B-6131-4677-93E5-E8A94F0D52F0}" type="parTrans" cxnId="{24E74616-6731-4DDD-8C02-723EAF961BC8}">
      <dgm:prSet/>
      <dgm:spPr/>
      <dgm:t>
        <a:bodyPr/>
        <a:lstStyle/>
        <a:p>
          <a:endParaRPr lang="nb-NO"/>
        </a:p>
      </dgm:t>
    </dgm:pt>
    <dgm:pt modelId="{3042B69E-6359-486B-8621-FEE603BF1B9C}" type="sibTrans" cxnId="{24E74616-6731-4DDD-8C02-723EAF961BC8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D0344DDC-8F55-4033-A6F4-FD81D681618A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00" dirty="0"/>
            <a:t>Oppvekst og utdanning</a:t>
          </a:r>
        </a:p>
      </dgm:t>
    </dgm:pt>
    <dgm:pt modelId="{C629C5F7-014C-465C-9F44-7F7ED9C0D3AC}" type="parTrans" cxnId="{C83345F7-C9D7-4582-AF81-5E52F4A2143B}">
      <dgm:prSet/>
      <dgm:spPr/>
      <dgm:t>
        <a:bodyPr/>
        <a:lstStyle/>
        <a:p>
          <a:endParaRPr lang="nb-NO"/>
        </a:p>
      </dgm:t>
    </dgm:pt>
    <dgm:pt modelId="{016316BA-4626-478F-B619-4F74B90C64FF}" type="sibTrans" cxnId="{C83345F7-C9D7-4582-AF81-5E52F4A2143B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9819CD3-02A0-40A1-B8E6-86EAAEC2805B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dirty="0"/>
            <a:t>Samordning</a:t>
          </a:r>
        </a:p>
      </dgm:t>
    </dgm:pt>
    <dgm:pt modelId="{755A17E0-002C-4D8F-B3AE-45B127348748}" type="parTrans" cxnId="{677E70E9-64CA-471A-BCD2-C53347F72DC7}">
      <dgm:prSet/>
      <dgm:spPr/>
      <dgm:t>
        <a:bodyPr/>
        <a:lstStyle/>
        <a:p>
          <a:endParaRPr lang="nb-NO"/>
        </a:p>
      </dgm:t>
    </dgm:pt>
    <dgm:pt modelId="{9D075618-2A17-4660-A0D9-BDBDC210E676}" type="sibTrans" cxnId="{677E70E9-64CA-471A-BCD2-C53347F72DC7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72C476B0-F20A-4EF5-BE1E-2645092B995D}">
      <dgm:prSet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Miljøvern</a:t>
          </a:r>
        </a:p>
      </dgm:t>
    </dgm:pt>
    <dgm:pt modelId="{502E90F9-E424-48C6-8D41-00118DE56928}" type="parTrans" cxnId="{2651820C-F4E9-4CC4-99A6-F14A52D89E3E}">
      <dgm:prSet/>
      <dgm:spPr/>
      <dgm:t>
        <a:bodyPr/>
        <a:lstStyle/>
        <a:p>
          <a:endParaRPr lang="nb-NO"/>
        </a:p>
      </dgm:t>
    </dgm:pt>
    <dgm:pt modelId="{328CCD12-1967-44E8-ADD3-6F0E8339E938}" type="sibTrans" cxnId="{2651820C-F4E9-4CC4-99A6-F14A52D89E3E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7BD07FB-4A52-4F46-B7CF-45288A060C8B}">
      <dgm:prSet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Landbruk</a:t>
          </a:r>
        </a:p>
      </dgm:t>
    </dgm:pt>
    <dgm:pt modelId="{01E3AB34-70C7-4DF5-9D46-DD82E07704A7}" type="parTrans" cxnId="{E491CD53-40BC-4777-9FDB-C68678E25FCF}">
      <dgm:prSet/>
      <dgm:spPr/>
      <dgm:t>
        <a:bodyPr/>
        <a:lstStyle/>
        <a:p>
          <a:endParaRPr lang="nb-NO"/>
        </a:p>
      </dgm:t>
    </dgm:pt>
    <dgm:pt modelId="{C2666936-01D9-4D82-8949-FB4E86C82636}" type="sibTrans" cxnId="{E491CD53-40BC-4777-9FDB-C68678E25FCF}">
      <dgm:prSet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8D21521-2520-469A-8BC7-26366F289E19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kern="1200" dirty="0"/>
            <a:t>Samfunnstryggleik og </a:t>
          </a:r>
          <a:br>
            <a:rPr lang="nb-NO" sz="1050" kern="1200" dirty="0"/>
          </a:br>
          <a:r>
            <a:rPr lang="nb-NO" sz="1050" kern="1200" dirty="0"/>
            <a:t>beredskap</a:t>
          </a:r>
          <a:endParaRPr lang="nb-NO" sz="1050" kern="1200" dirty="0">
            <a:solidFill>
              <a:prstClr val="white"/>
            </a:solidFill>
            <a:latin typeface="Open Sans"/>
            <a:ea typeface="+mn-ea"/>
            <a:cs typeface="+mn-cs"/>
          </a:endParaRPr>
        </a:p>
      </dgm:t>
    </dgm:pt>
    <dgm:pt modelId="{EE204591-DBF7-4711-ACCD-C8AA22803244}" type="parTrans" cxnId="{F5DD8991-5E82-45A4-BAE5-BD3B0DCAA532}">
      <dgm:prSet/>
      <dgm:spPr/>
      <dgm:t>
        <a:bodyPr/>
        <a:lstStyle/>
        <a:p>
          <a:endParaRPr lang="nb-NO"/>
        </a:p>
      </dgm:t>
    </dgm:pt>
    <dgm:pt modelId="{C2B892DC-C6AF-460D-B582-6ECE19EA5CED}" type="sibTrans" cxnId="{F5DD8991-5E82-45A4-BAE5-BD3B0DCAA532}">
      <dgm:prSet/>
      <dgm:spPr/>
      <dgm:t>
        <a:bodyPr/>
        <a:lstStyle/>
        <a:p>
          <a:endParaRPr lang="nb-NO"/>
        </a:p>
      </dgm:t>
    </dgm:pt>
    <dgm:pt modelId="{308E7787-AEAE-47E6-B319-F46DBE97B87E}" type="pres">
      <dgm:prSet presAssocID="{CA04FF6F-089A-4D4E-93BF-C3F1C05EB5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D0963BC-344E-4AFA-B977-2DA25A174079}" type="pres">
      <dgm:prSet presAssocID="{02DF0E28-7F03-47C9-BE2A-3E1C280F7C0C}" presName="hierRoot1" presStyleCnt="0">
        <dgm:presLayoutVars>
          <dgm:hierBranch val="init"/>
        </dgm:presLayoutVars>
      </dgm:prSet>
      <dgm:spPr/>
    </dgm:pt>
    <dgm:pt modelId="{EFF44B3D-10D2-44A7-9380-403B7B9C901C}" type="pres">
      <dgm:prSet presAssocID="{02DF0E28-7F03-47C9-BE2A-3E1C280F7C0C}" presName="rootComposite1" presStyleCnt="0"/>
      <dgm:spPr/>
    </dgm:pt>
    <dgm:pt modelId="{E620FDF0-98E2-445C-A058-C1E52CB4FE8C}" type="pres">
      <dgm:prSet presAssocID="{02DF0E28-7F03-47C9-BE2A-3E1C280F7C0C}" presName="rootText1" presStyleLbl="node0" presStyleIdx="0" presStyleCnt="1" custScaleX="159168" custScaleY="66232" custLinFactNeighborX="-71" custLinFactNeighborY="67799">
        <dgm:presLayoutVars>
          <dgm:chPref val="3"/>
        </dgm:presLayoutVars>
      </dgm:prSet>
      <dgm:spPr/>
    </dgm:pt>
    <dgm:pt modelId="{48938E39-B82D-4BAA-9C2D-AC615B083773}" type="pres">
      <dgm:prSet presAssocID="{02DF0E28-7F03-47C9-BE2A-3E1C280F7C0C}" presName="rootConnector1" presStyleLbl="node1" presStyleIdx="0" presStyleCnt="0"/>
      <dgm:spPr/>
    </dgm:pt>
    <dgm:pt modelId="{3EA867F1-AC1B-459B-80F7-AEB6AB13D79D}" type="pres">
      <dgm:prSet presAssocID="{02DF0E28-7F03-47C9-BE2A-3E1C280F7C0C}" presName="hierChild2" presStyleCnt="0"/>
      <dgm:spPr/>
    </dgm:pt>
    <dgm:pt modelId="{E6EA9A81-E724-450C-A319-67A2806CFCDB}" type="pres">
      <dgm:prSet presAssocID="{36C0BA03-B3F1-4EFA-A62F-84B733E6686C}" presName="Name37" presStyleLbl="parChTrans1D2" presStyleIdx="0" presStyleCnt="8"/>
      <dgm:spPr/>
    </dgm:pt>
    <dgm:pt modelId="{D36DBCFD-5683-48F7-A318-5919B4766BDF}" type="pres">
      <dgm:prSet presAssocID="{AF9041BD-C952-4B86-A894-89148F6C266A}" presName="hierRoot2" presStyleCnt="0">
        <dgm:presLayoutVars>
          <dgm:hierBranch val="init"/>
        </dgm:presLayoutVars>
      </dgm:prSet>
      <dgm:spPr/>
    </dgm:pt>
    <dgm:pt modelId="{EF1C7893-7984-416E-8D5C-9008C7B6F879}" type="pres">
      <dgm:prSet presAssocID="{AF9041BD-C952-4B86-A894-89148F6C266A}" presName="rootComposite" presStyleCnt="0"/>
      <dgm:spPr/>
    </dgm:pt>
    <dgm:pt modelId="{909C95B6-E601-4D07-A8B9-4253AA4B192F}" type="pres">
      <dgm:prSet presAssocID="{AF9041BD-C952-4B86-A894-89148F6C266A}" presName="rootText" presStyleLbl="node2" presStyleIdx="0" presStyleCnt="5">
        <dgm:presLayoutVars>
          <dgm:chPref val="3"/>
        </dgm:presLayoutVars>
      </dgm:prSet>
      <dgm:spPr/>
    </dgm:pt>
    <dgm:pt modelId="{AE4389E1-B609-4079-BE33-9ECB31A0F409}" type="pres">
      <dgm:prSet presAssocID="{AF9041BD-C952-4B86-A894-89148F6C266A}" presName="rootConnector" presStyleLbl="node2" presStyleIdx="0" presStyleCnt="5"/>
      <dgm:spPr/>
    </dgm:pt>
    <dgm:pt modelId="{F68195F7-5F61-4FF3-84AD-DB2175C0DE5C}" type="pres">
      <dgm:prSet presAssocID="{AF9041BD-C952-4B86-A894-89148F6C266A}" presName="hierChild4" presStyleCnt="0"/>
      <dgm:spPr/>
    </dgm:pt>
    <dgm:pt modelId="{891ADEE0-7E88-4807-B2F2-F8F263D04E4C}" type="pres">
      <dgm:prSet presAssocID="{AF9041BD-C952-4B86-A894-89148F6C266A}" presName="hierChild5" presStyleCnt="0"/>
      <dgm:spPr/>
    </dgm:pt>
    <dgm:pt modelId="{8F425968-B942-43F4-A543-704E39F772DB}" type="pres">
      <dgm:prSet presAssocID="{73C78F6B-6131-4677-93E5-E8A94F0D52F0}" presName="Name37" presStyleLbl="parChTrans1D2" presStyleIdx="1" presStyleCnt="8"/>
      <dgm:spPr/>
    </dgm:pt>
    <dgm:pt modelId="{13CD0F20-8247-4ABA-8498-83920108F9EC}" type="pres">
      <dgm:prSet presAssocID="{F249FCF1-CCE9-4FA2-88E8-C45F2F78328C}" presName="hierRoot2" presStyleCnt="0">
        <dgm:presLayoutVars>
          <dgm:hierBranch val="init"/>
        </dgm:presLayoutVars>
      </dgm:prSet>
      <dgm:spPr/>
    </dgm:pt>
    <dgm:pt modelId="{EDED72D4-53A4-483E-B74A-DFE3360C7561}" type="pres">
      <dgm:prSet presAssocID="{F249FCF1-CCE9-4FA2-88E8-C45F2F78328C}" presName="rootComposite" presStyleCnt="0"/>
      <dgm:spPr/>
    </dgm:pt>
    <dgm:pt modelId="{CDDA0DEA-00AB-4476-B1F6-F3D5C4F5B05A}" type="pres">
      <dgm:prSet presAssocID="{F249FCF1-CCE9-4FA2-88E8-C45F2F78328C}" presName="rootText" presStyleLbl="node2" presStyleIdx="1" presStyleCnt="5">
        <dgm:presLayoutVars>
          <dgm:chPref val="3"/>
        </dgm:presLayoutVars>
      </dgm:prSet>
      <dgm:spPr/>
    </dgm:pt>
    <dgm:pt modelId="{7A59863C-2861-4554-B51D-123C8AA5A637}" type="pres">
      <dgm:prSet presAssocID="{F249FCF1-CCE9-4FA2-88E8-C45F2F78328C}" presName="rootConnector" presStyleLbl="node2" presStyleIdx="1" presStyleCnt="5"/>
      <dgm:spPr/>
    </dgm:pt>
    <dgm:pt modelId="{FF001A87-F164-47F4-983B-1BC94792FCE0}" type="pres">
      <dgm:prSet presAssocID="{F249FCF1-CCE9-4FA2-88E8-C45F2F78328C}" presName="hierChild4" presStyleCnt="0"/>
      <dgm:spPr/>
    </dgm:pt>
    <dgm:pt modelId="{EDF5DEF2-CEAB-4E1C-926E-B5C4B2E3A01E}" type="pres">
      <dgm:prSet presAssocID="{F249FCF1-CCE9-4FA2-88E8-C45F2F78328C}" presName="hierChild5" presStyleCnt="0"/>
      <dgm:spPr/>
    </dgm:pt>
    <dgm:pt modelId="{A4D2AA33-7E72-42B5-BA88-4C152AA9643A}" type="pres">
      <dgm:prSet presAssocID="{C629C5F7-014C-465C-9F44-7F7ED9C0D3AC}" presName="Name37" presStyleLbl="parChTrans1D2" presStyleIdx="2" presStyleCnt="8"/>
      <dgm:spPr/>
    </dgm:pt>
    <dgm:pt modelId="{0DDC8D17-33FB-40B6-B1F4-2826978B0B74}" type="pres">
      <dgm:prSet presAssocID="{D0344DDC-8F55-4033-A6F4-FD81D681618A}" presName="hierRoot2" presStyleCnt="0">
        <dgm:presLayoutVars>
          <dgm:hierBranch val="init"/>
        </dgm:presLayoutVars>
      </dgm:prSet>
      <dgm:spPr/>
    </dgm:pt>
    <dgm:pt modelId="{E70B74BB-CD08-4EFB-811F-57313412163C}" type="pres">
      <dgm:prSet presAssocID="{D0344DDC-8F55-4033-A6F4-FD81D681618A}" presName="rootComposite" presStyleCnt="0"/>
      <dgm:spPr/>
    </dgm:pt>
    <dgm:pt modelId="{111B72F2-6D3E-4A9C-A953-9ECE5CECD5F6}" type="pres">
      <dgm:prSet presAssocID="{D0344DDC-8F55-4033-A6F4-FD81D681618A}" presName="rootText" presStyleLbl="node2" presStyleIdx="2" presStyleCnt="5">
        <dgm:presLayoutVars>
          <dgm:chPref val="3"/>
        </dgm:presLayoutVars>
      </dgm:prSet>
      <dgm:spPr/>
    </dgm:pt>
    <dgm:pt modelId="{B0F3984F-6014-4942-85E2-FDA6A38EFAE1}" type="pres">
      <dgm:prSet presAssocID="{D0344DDC-8F55-4033-A6F4-FD81D681618A}" presName="rootConnector" presStyleLbl="node2" presStyleIdx="2" presStyleCnt="5"/>
      <dgm:spPr/>
    </dgm:pt>
    <dgm:pt modelId="{089CF33F-B4E6-4691-A461-4775C17C5091}" type="pres">
      <dgm:prSet presAssocID="{D0344DDC-8F55-4033-A6F4-FD81D681618A}" presName="hierChild4" presStyleCnt="0"/>
      <dgm:spPr/>
    </dgm:pt>
    <dgm:pt modelId="{6FC0899E-FD0A-4605-A5B8-4E6EC9982DBE}" type="pres">
      <dgm:prSet presAssocID="{D0344DDC-8F55-4033-A6F4-FD81D681618A}" presName="hierChild5" presStyleCnt="0"/>
      <dgm:spPr/>
    </dgm:pt>
    <dgm:pt modelId="{4FB51C5A-593C-4139-847D-4859BD95A570}" type="pres">
      <dgm:prSet presAssocID="{502E90F9-E424-48C6-8D41-00118DE56928}" presName="Name37" presStyleLbl="parChTrans1D2" presStyleIdx="3" presStyleCnt="8"/>
      <dgm:spPr/>
    </dgm:pt>
    <dgm:pt modelId="{702B7946-E4EC-4F8B-8AF1-ABF50E4FB5A9}" type="pres">
      <dgm:prSet presAssocID="{72C476B0-F20A-4EF5-BE1E-2645092B995D}" presName="hierRoot2" presStyleCnt="0">
        <dgm:presLayoutVars>
          <dgm:hierBranch val="init"/>
        </dgm:presLayoutVars>
      </dgm:prSet>
      <dgm:spPr/>
    </dgm:pt>
    <dgm:pt modelId="{01A242B2-8350-4358-A277-E5523D509CA4}" type="pres">
      <dgm:prSet presAssocID="{72C476B0-F20A-4EF5-BE1E-2645092B995D}" presName="rootComposite" presStyleCnt="0"/>
      <dgm:spPr/>
    </dgm:pt>
    <dgm:pt modelId="{659292F3-2B21-4827-9546-D01800201700}" type="pres">
      <dgm:prSet presAssocID="{72C476B0-F20A-4EF5-BE1E-2645092B995D}" presName="rootText" presStyleLbl="node2" presStyleIdx="3" presStyleCnt="5">
        <dgm:presLayoutVars>
          <dgm:chPref val="3"/>
        </dgm:presLayoutVars>
      </dgm:prSet>
      <dgm:spPr/>
    </dgm:pt>
    <dgm:pt modelId="{7DC5A37F-945F-478E-874B-4E751415A05D}" type="pres">
      <dgm:prSet presAssocID="{72C476B0-F20A-4EF5-BE1E-2645092B995D}" presName="rootConnector" presStyleLbl="node2" presStyleIdx="3" presStyleCnt="5"/>
      <dgm:spPr/>
    </dgm:pt>
    <dgm:pt modelId="{F94F0064-9D7E-4453-8DBA-355B414DC0C4}" type="pres">
      <dgm:prSet presAssocID="{72C476B0-F20A-4EF5-BE1E-2645092B995D}" presName="hierChild4" presStyleCnt="0"/>
      <dgm:spPr/>
    </dgm:pt>
    <dgm:pt modelId="{A4BE0B9C-5C77-4B3B-8EDC-A0DC1EBC10EA}" type="pres">
      <dgm:prSet presAssocID="{72C476B0-F20A-4EF5-BE1E-2645092B995D}" presName="hierChild5" presStyleCnt="0"/>
      <dgm:spPr/>
    </dgm:pt>
    <dgm:pt modelId="{6C543AC1-CDEB-4FB0-958B-F8BD89E27C2C}" type="pres">
      <dgm:prSet presAssocID="{01E3AB34-70C7-4DF5-9D46-DD82E07704A7}" presName="Name37" presStyleLbl="parChTrans1D2" presStyleIdx="4" presStyleCnt="8"/>
      <dgm:spPr/>
    </dgm:pt>
    <dgm:pt modelId="{3DD3B26F-87B0-4F5F-9479-6D9BD47930A2}" type="pres">
      <dgm:prSet presAssocID="{B7BD07FB-4A52-4F46-B7CF-45288A060C8B}" presName="hierRoot2" presStyleCnt="0">
        <dgm:presLayoutVars>
          <dgm:hierBranch val="init"/>
        </dgm:presLayoutVars>
      </dgm:prSet>
      <dgm:spPr/>
    </dgm:pt>
    <dgm:pt modelId="{E954F2A8-F344-469D-AAD7-BD2E6B26CA7D}" type="pres">
      <dgm:prSet presAssocID="{B7BD07FB-4A52-4F46-B7CF-45288A060C8B}" presName="rootComposite" presStyleCnt="0"/>
      <dgm:spPr/>
    </dgm:pt>
    <dgm:pt modelId="{EFB304F1-F6B6-401C-BEFD-6DEB5E98C5F2}" type="pres">
      <dgm:prSet presAssocID="{B7BD07FB-4A52-4F46-B7CF-45288A060C8B}" presName="rootText" presStyleLbl="node2" presStyleIdx="4" presStyleCnt="5">
        <dgm:presLayoutVars>
          <dgm:chPref val="3"/>
        </dgm:presLayoutVars>
      </dgm:prSet>
      <dgm:spPr/>
    </dgm:pt>
    <dgm:pt modelId="{591D1F56-5BC4-4C89-89CA-2A723395BE04}" type="pres">
      <dgm:prSet presAssocID="{B7BD07FB-4A52-4F46-B7CF-45288A060C8B}" presName="rootConnector" presStyleLbl="node2" presStyleIdx="4" presStyleCnt="5"/>
      <dgm:spPr/>
    </dgm:pt>
    <dgm:pt modelId="{361A2521-161F-4B95-BD70-9C75BA24607D}" type="pres">
      <dgm:prSet presAssocID="{B7BD07FB-4A52-4F46-B7CF-45288A060C8B}" presName="hierChild4" presStyleCnt="0"/>
      <dgm:spPr/>
    </dgm:pt>
    <dgm:pt modelId="{51DEDBC4-2117-43E9-B13E-25C2CAB90B8E}" type="pres">
      <dgm:prSet presAssocID="{B7BD07FB-4A52-4F46-B7CF-45288A060C8B}" presName="hierChild5" presStyleCnt="0"/>
      <dgm:spPr/>
    </dgm:pt>
    <dgm:pt modelId="{0D12B508-1CD4-4C9C-8EEA-0560C19CD9EC}" type="pres">
      <dgm:prSet presAssocID="{02DF0E28-7F03-47C9-BE2A-3E1C280F7C0C}" presName="hierChild3" presStyleCnt="0"/>
      <dgm:spPr/>
    </dgm:pt>
    <dgm:pt modelId="{69296D94-1EBA-4052-9436-0A0E51B6D6E6}" type="pres">
      <dgm:prSet presAssocID="{5251EA3F-89EC-4743-A003-15A6A41BAA58}" presName="Name111" presStyleLbl="parChTrans1D2" presStyleIdx="5" presStyleCnt="8"/>
      <dgm:spPr/>
    </dgm:pt>
    <dgm:pt modelId="{90135FBA-A35F-42BE-84BA-AEAD3D7DB65E}" type="pres">
      <dgm:prSet presAssocID="{4979C5B7-ED4F-4BC1-9551-65903E80FDE2}" presName="hierRoot3" presStyleCnt="0">
        <dgm:presLayoutVars>
          <dgm:hierBranch val="init"/>
        </dgm:presLayoutVars>
      </dgm:prSet>
      <dgm:spPr/>
    </dgm:pt>
    <dgm:pt modelId="{6829639A-72D2-43EE-9E60-8BD901D79FE9}" type="pres">
      <dgm:prSet presAssocID="{4979C5B7-ED4F-4BC1-9551-65903E80FDE2}" presName="rootComposite3" presStyleCnt="0"/>
      <dgm:spPr/>
    </dgm:pt>
    <dgm:pt modelId="{7D1CE52B-6125-4CAE-B58D-0204E7AEA1B6}" type="pres">
      <dgm:prSet presAssocID="{4979C5B7-ED4F-4BC1-9551-65903E80FDE2}" presName="rootText3" presStyleLbl="asst1" presStyleIdx="0" presStyleCnt="3" custScaleX="136884" custScaleY="67019" custLinFactY="35473" custLinFactNeighborX="-1524" custLinFactNeighborY="100000">
        <dgm:presLayoutVars>
          <dgm:chPref val="3"/>
        </dgm:presLayoutVars>
      </dgm:prSet>
      <dgm:spPr/>
    </dgm:pt>
    <dgm:pt modelId="{22931169-4821-442F-ACFF-23A8E905F159}" type="pres">
      <dgm:prSet presAssocID="{4979C5B7-ED4F-4BC1-9551-65903E80FDE2}" presName="rootConnector3" presStyleLbl="asst1" presStyleIdx="0" presStyleCnt="3"/>
      <dgm:spPr/>
    </dgm:pt>
    <dgm:pt modelId="{25DD0AD7-4E6B-46A7-944F-493F36BF60DE}" type="pres">
      <dgm:prSet presAssocID="{4979C5B7-ED4F-4BC1-9551-65903E80FDE2}" presName="hierChild6" presStyleCnt="0"/>
      <dgm:spPr/>
    </dgm:pt>
    <dgm:pt modelId="{AB2B458E-62E8-44EA-9DAE-2382780D2130}" type="pres">
      <dgm:prSet presAssocID="{4979C5B7-ED4F-4BC1-9551-65903E80FDE2}" presName="hierChild7" presStyleCnt="0"/>
      <dgm:spPr/>
    </dgm:pt>
    <dgm:pt modelId="{5D40459F-5C50-401D-84C7-174C86CC711B}" type="pres">
      <dgm:prSet presAssocID="{755A17E0-002C-4D8F-B3AE-45B127348748}" presName="Name111" presStyleLbl="parChTrans1D2" presStyleIdx="6" presStyleCnt="8"/>
      <dgm:spPr/>
    </dgm:pt>
    <dgm:pt modelId="{33109E18-10ED-449E-8AF1-AFA7926EC76C}" type="pres">
      <dgm:prSet presAssocID="{B9819CD3-02A0-40A1-B8E6-86EAAEC2805B}" presName="hierRoot3" presStyleCnt="0">
        <dgm:presLayoutVars>
          <dgm:hierBranch val="init"/>
        </dgm:presLayoutVars>
      </dgm:prSet>
      <dgm:spPr/>
    </dgm:pt>
    <dgm:pt modelId="{2E8107D1-A4C7-45C8-9823-DD237CAAE00D}" type="pres">
      <dgm:prSet presAssocID="{B9819CD3-02A0-40A1-B8E6-86EAAEC2805B}" presName="rootComposite3" presStyleCnt="0"/>
      <dgm:spPr/>
    </dgm:pt>
    <dgm:pt modelId="{C32C0C48-A0F3-41D4-8BB6-B6566DFE356D}" type="pres">
      <dgm:prSet presAssocID="{B9819CD3-02A0-40A1-B8E6-86EAAEC2805B}" presName="rootText3" presStyleLbl="asst1" presStyleIdx="1" presStyleCnt="3" custScaleX="136884" custScaleY="69167" custLinFactNeighborX="430" custLinFactNeighborY="30866">
        <dgm:presLayoutVars>
          <dgm:chPref val="3"/>
        </dgm:presLayoutVars>
      </dgm:prSet>
      <dgm:spPr/>
    </dgm:pt>
    <dgm:pt modelId="{39C47DDF-2D67-457A-AEF7-B557588DEC75}" type="pres">
      <dgm:prSet presAssocID="{B9819CD3-02A0-40A1-B8E6-86EAAEC2805B}" presName="rootConnector3" presStyleLbl="asst1" presStyleIdx="1" presStyleCnt="3"/>
      <dgm:spPr/>
    </dgm:pt>
    <dgm:pt modelId="{C00B2DCA-FBEE-4BA3-BE0F-7B359A81793A}" type="pres">
      <dgm:prSet presAssocID="{B9819CD3-02A0-40A1-B8E6-86EAAEC2805B}" presName="hierChild6" presStyleCnt="0"/>
      <dgm:spPr/>
    </dgm:pt>
    <dgm:pt modelId="{8D3336D3-7688-4496-8AFD-C72CD7F35A37}" type="pres">
      <dgm:prSet presAssocID="{B9819CD3-02A0-40A1-B8E6-86EAAEC2805B}" presName="hierChild7" presStyleCnt="0"/>
      <dgm:spPr/>
    </dgm:pt>
    <dgm:pt modelId="{507BADDB-0DFA-402A-B582-FB24C10C6E64}" type="pres">
      <dgm:prSet presAssocID="{EE204591-DBF7-4711-ACCD-C8AA22803244}" presName="Name111" presStyleLbl="parChTrans1D2" presStyleIdx="7" presStyleCnt="8"/>
      <dgm:spPr/>
    </dgm:pt>
    <dgm:pt modelId="{E99FA41A-8D80-493C-8513-EFC535CF2470}" type="pres">
      <dgm:prSet presAssocID="{F8D21521-2520-469A-8BC7-26366F289E19}" presName="hierRoot3" presStyleCnt="0">
        <dgm:presLayoutVars>
          <dgm:hierBranch val="init"/>
        </dgm:presLayoutVars>
      </dgm:prSet>
      <dgm:spPr/>
    </dgm:pt>
    <dgm:pt modelId="{8E964C64-A0A3-47DE-BF0A-DF397D16CFAF}" type="pres">
      <dgm:prSet presAssocID="{F8D21521-2520-469A-8BC7-26366F289E19}" presName="rootComposite3" presStyleCnt="0"/>
      <dgm:spPr/>
    </dgm:pt>
    <dgm:pt modelId="{EE1CE2F4-FA55-4654-99BD-C31700EEC35E}" type="pres">
      <dgm:prSet presAssocID="{F8D21521-2520-469A-8BC7-26366F289E19}" presName="rootText3" presStyleLbl="asst1" presStyleIdx="2" presStyleCnt="3" custScaleX="136884" custScaleY="65655" custLinFactX="59109" custLinFactNeighborX="100000" custLinFactNeighborY="-6561">
        <dgm:presLayoutVars>
          <dgm:chPref val="3"/>
        </dgm:presLayoutVars>
      </dgm:prSet>
      <dgm:spPr/>
    </dgm:pt>
    <dgm:pt modelId="{298BE7BB-89EA-4F26-9897-D0E42FA7CAED}" type="pres">
      <dgm:prSet presAssocID="{F8D21521-2520-469A-8BC7-26366F289E19}" presName="rootConnector3" presStyleLbl="asst1" presStyleIdx="2" presStyleCnt="3"/>
      <dgm:spPr/>
    </dgm:pt>
    <dgm:pt modelId="{4DA382D2-782A-4DB2-B922-167AB0A0A356}" type="pres">
      <dgm:prSet presAssocID="{F8D21521-2520-469A-8BC7-26366F289E19}" presName="hierChild6" presStyleCnt="0"/>
      <dgm:spPr/>
    </dgm:pt>
    <dgm:pt modelId="{55D134B6-006B-4DD8-8299-17CEBC9A418E}" type="pres">
      <dgm:prSet presAssocID="{F8D21521-2520-469A-8BC7-26366F289E19}" presName="hierChild7" presStyleCnt="0"/>
      <dgm:spPr/>
    </dgm:pt>
  </dgm:ptLst>
  <dgm:cxnLst>
    <dgm:cxn modelId="{4C2D2006-F8B7-4480-9438-D7185AED68F1}" type="presOf" srcId="{36C0BA03-B3F1-4EFA-A62F-84B733E6686C}" destId="{E6EA9A81-E724-450C-A319-67A2806CFCDB}" srcOrd="0" destOrd="0" presId="urn:microsoft.com/office/officeart/2005/8/layout/orgChart1"/>
    <dgm:cxn modelId="{F740C30A-9F98-4068-80DC-D518A28D45DC}" type="presOf" srcId="{01E3AB34-70C7-4DF5-9D46-DD82E07704A7}" destId="{6C543AC1-CDEB-4FB0-958B-F8BD89E27C2C}" srcOrd="0" destOrd="0" presId="urn:microsoft.com/office/officeart/2005/8/layout/orgChart1"/>
    <dgm:cxn modelId="{2651820C-F4E9-4CC4-99A6-F14A52D89E3E}" srcId="{02DF0E28-7F03-47C9-BE2A-3E1C280F7C0C}" destId="{72C476B0-F20A-4EF5-BE1E-2645092B995D}" srcOrd="6" destOrd="0" parTransId="{502E90F9-E424-48C6-8D41-00118DE56928}" sibTransId="{328CCD12-1967-44E8-ADD3-6F0E8339E938}"/>
    <dgm:cxn modelId="{24E74616-6731-4DDD-8C02-723EAF961BC8}" srcId="{02DF0E28-7F03-47C9-BE2A-3E1C280F7C0C}" destId="{F249FCF1-CCE9-4FA2-88E8-C45F2F78328C}" srcOrd="4" destOrd="0" parTransId="{73C78F6B-6131-4677-93E5-E8A94F0D52F0}" sibTransId="{3042B69E-6359-486B-8621-FEE603BF1B9C}"/>
    <dgm:cxn modelId="{1A462818-CF07-49A1-9B17-2C3FAD148D5B}" srcId="{02DF0E28-7F03-47C9-BE2A-3E1C280F7C0C}" destId="{4979C5B7-ED4F-4BC1-9551-65903E80FDE2}" srcOrd="0" destOrd="0" parTransId="{5251EA3F-89EC-4743-A003-15A6A41BAA58}" sibTransId="{9A358E67-1699-49A4-A080-64D0AB99AA50}"/>
    <dgm:cxn modelId="{AD638D1B-B8A9-4FCD-A679-E09468763EC9}" type="presOf" srcId="{F249FCF1-CCE9-4FA2-88E8-C45F2F78328C}" destId="{CDDA0DEA-00AB-4476-B1F6-F3D5C4F5B05A}" srcOrd="0" destOrd="0" presId="urn:microsoft.com/office/officeart/2005/8/layout/orgChart1"/>
    <dgm:cxn modelId="{AE7D0A1F-B938-4737-A4C1-F9753A11F623}" type="presOf" srcId="{C629C5F7-014C-465C-9F44-7F7ED9C0D3AC}" destId="{A4D2AA33-7E72-42B5-BA88-4C152AA9643A}" srcOrd="0" destOrd="0" presId="urn:microsoft.com/office/officeart/2005/8/layout/orgChart1"/>
    <dgm:cxn modelId="{1DE4AF22-D8E0-48C3-9347-B6AF16322E3F}" type="presOf" srcId="{F8D21521-2520-469A-8BC7-26366F289E19}" destId="{EE1CE2F4-FA55-4654-99BD-C31700EEC35E}" srcOrd="0" destOrd="0" presId="urn:microsoft.com/office/officeart/2005/8/layout/orgChart1"/>
    <dgm:cxn modelId="{33C23F23-37D5-477A-9A1C-E5F90A3BAFC4}" type="presOf" srcId="{72C476B0-F20A-4EF5-BE1E-2645092B995D}" destId="{7DC5A37F-945F-478E-874B-4E751415A05D}" srcOrd="1" destOrd="0" presId="urn:microsoft.com/office/officeart/2005/8/layout/orgChart1"/>
    <dgm:cxn modelId="{9732B124-20C3-4E97-842B-D1C18D6A1F63}" type="presOf" srcId="{B7BD07FB-4A52-4F46-B7CF-45288A060C8B}" destId="{EFB304F1-F6B6-401C-BEFD-6DEB5E98C5F2}" srcOrd="0" destOrd="0" presId="urn:microsoft.com/office/officeart/2005/8/layout/orgChart1"/>
    <dgm:cxn modelId="{DAD31F30-2C5B-4DE4-98A7-FFEF06D6E47D}" srcId="{CA04FF6F-089A-4D4E-93BF-C3F1C05EB59D}" destId="{02DF0E28-7F03-47C9-BE2A-3E1C280F7C0C}" srcOrd="0" destOrd="0" parTransId="{1D57F6C1-B8A5-4F3C-86C0-7BCFFF6BD330}" sibTransId="{93325594-2B3A-4FF9-A108-C80CAFA939D9}"/>
    <dgm:cxn modelId="{72AD1333-A50C-4494-BF5F-3A5C396B98C1}" type="presOf" srcId="{4979C5B7-ED4F-4BC1-9551-65903E80FDE2}" destId="{7D1CE52B-6125-4CAE-B58D-0204E7AEA1B6}" srcOrd="0" destOrd="0" presId="urn:microsoft.com/office/officeart/2005/8/layout/orgChart1"/>
    <dgm:cxn modelId="{98291733-CD07-47A1-AA44-18E16E109D85}" type="presOf" srcId="{73C78F6B-6131-4677-93E5-E8A94F0D52F0}" destId="{8F425968-B942-43F4-A543-704E39F772DB}" srcOrd="0" destOrd="0" presId="urn:microsoft.com/office/officeart/2005/8/layout/orgChart1"/>
    <dgm:cxn modelId="{04CD4662-0504-437C-BFF9-5AE332A13DBE}" type="presOf" srcId="{B9819CD3-02A0-40A1-B8E6-86EAAEC2805B}" destId="{C32C0C48-A0F3-41D4-8BB6-B6566DFE356D}" srcOrd="0" destOrd="0" presId="urn:microsoft.com/office/officeart/2005/8/layout/orgChart1"/>
    <dgm:cxn modelId="{A61AA970-3772-455E-991E-BA3A7DC3BCE2}" type="presOf" srcId="{AF9041BD-C952-4B86-A894-89148F6C266A}" destId="{909C95B6-E601-4D07-A8B9-4253AA4B192F}" srcOrd="0" destOrd="0" presId="urn:microsoft.com/office/officeart/2005/8/layout/orgChart1"/>
    <dgm:cxn modelId="{41E2CB51-9E3D-4A4E-8F4B-9245A7E5EE77}" type="presOf" srcId="{02DF0E28-7F03-47C9-BE2A-3E1C280F7C0C}" destId="{E620FDF0-98E2-445C-A058-C1E52CB4FE8C}" srcOrd="0" destOrd="0" presId="urn:microsoft.com/office/officeart/2005/8/layout/orgChart1"/>
    <dgm:cxn modelId="{E491CD53-40BC-4777-9FDB-C68678E25FCF}" srcId="{02DF0E28-7F03-47C9-BE2A-3E1C280F7C0C}" destId="{B7BD07FB-4A52-4F46-B7CF-45288A060C8B}" srcOrd="7" destOrd="0" parTransId="{01E3AB34-70C7-4DF5-9D46-DD82E07704A7}" sibTransId="{C2666936-01D9-4D82-8949-FB4E86C82636}"/>
    <dgm:cxn modelId="{4D058655-9D12-4433-B8BC-FE1929D431C1}" type="presOf" srcId="{B7BD07FB-4A52-4F46-B7CF-45288A060C8B}" destId="{591D1F56-5BC4-4C89-89CA-2A723395BE04}" srcOrd="1" destOrd="0" presId="urn:microsoft.com/office/officeart/2005/8/layout/orgChart1"/>
    <dgm:cxn modelId="{0DBCCB86-860F-4711-ADC4-7405A8F40930}" type="presOf" srcId="{502E90F9-E424-48C6-8D41-00118DE56928}" destId="{4FB51C5A-593C-4139-847D-4859BD95A570}" srcOrd="0" destOrd="0" presId="urn:microsoft.com/office/officeart/2005/8/layout/orgChart1"/>
    <dgm:cxn modelId="{082ED48F-4A02-4D48-A858-6BADF8455318}" type="presOf" srcId="{4979C5B7-ED4F-4BC1-9551-65903E80FDE2}" destId="{22931169-4821-442F-ACFF-23A8E905F159}" srcOrd="1" destOrd="0" presId="urn:microsoft.com/office/officeart/2005/8/layout/orgChart1"/>
    <dgm:cxn modelId="{F5DD8991-5E82-45A4-BAE5-BD3B0DCAA532}" srcId="{02DF0E28-7F03-47C9-BE2A-3E1C280F7C0C}" destId="{F8D21521-2520-469A-8BC7-26366F289E19}" srcOrd="2" destOrd="0" parTransId="{EE204591-DBF7-4711-ACCD-C8AA22803244}" sibTransId="{C2B892DC-C6AF-460D-B582-6ECE19EA5CED}"/>
    <dgm:cxn modelId="{C7DF9795-0EA2-4102-A7F7-13776425F21F}" type="presOf" srcId="{72C476B0-F20A-4EF5-BE1E-2645092B995D}" destId="{659292F3-2B21-4827-9546-D01800201700}" srcOrd="0" destOrd="0" presId="urn:microsoft.com/office/officeart/2005/8/layout/orgChart1"/>
    <dgm:cxn modelId="{113A4E9A-DE8A-47B5-BF75-82B1A7ECBB58}" type="presOf" srcId="{5251EA3F-89EC-4743-A003-15A6A41BAA58}" destId="{69296D94-1EBA-4052-9436-0A0E51B6D6E6}" srcOrd="0" destOrd="0" presId="urn:microsoft.com/office/officeart/2005/8/layout/orgChart1"/>
    <dgm:cxn modelId="{3FC009A1-7290-4450-BEC8-FB613ADBA9B8}" type="presOf" srcId="{AF9041BD-C952-4B86-A894-89148F6C266A}" destId="{AE4389E1-B609-4079-BE33-9ECB31A0F409}" srcOrd="1" destOrd="0" presId="urn:microsoft.com/office/officeart/2005/8/layout/orgChart1"/>
    <dgm:cxn modelId="{B79C7BA9-403F-49FA-99DE-32E6DD1C73F0}" type="presOf" srcId="{B9819CD3-02A0-40A1-B8E6-86EAAEC2805B}" destId="{39C47DDF-2D67-457A-AEF7-B557588DEC75}" srcOrd="1" destOrd="0" presId="urn:microsoft.com/office/officeart/2005/8/layout/orgChart1"/>
    <dgm:cxn modelId="{148A50BC-C620-4C4A-9CA8-81565D27B5ED}" type="presOf" srcId="{EE204591-DBF7-4711-ACCD-C8AA22803244}" destId="{507BADDB-0DFA-402A-B582-FB24C10C6E64}" srcOrd="0" destOrd="0" presId="urn:microsoft.com/office/officeart/2005/8/layout/orgChart1"/>
    <dgm:cxn modelId="{0885F8BE-2A33-4F91-ADCA-DD46251D4E9E}" type="presOf" srcId="{D0344DDC-8F55-4033-A6F4-FD81D681618A}" destId="{111B72F2-6D3E-4A9C-A953-9ECE5CECD5F6}" srcOrd="0" destOrd="0" presId="urn:microsoft.com/office/officeart/2005/8/layout/orgChart1"/>
    <dgm:cxn modelId="{A4D874BF-96C6-4A0A-A2CB-17ABAC0E1FBA}" srcId="{02DF0E28-7F03-47C9-BE2A-3E1C280F7C0C}" destId="{AF9041BD-C952-4B86-A894-89148F6C266A}" srcOrd="3" destOrd="0" parTransId="{36C0BA03-B3F1-4EFA-A62F-84B733E6686C}" sibTransId="{414D6496-57F0-4C69-9D0A-7BCAF1F387C5}"/>
    <dgm:cxn modelId="{2FDD3BDA-B191-4443-8DB8-5B88ECBBBD40}" type="presOf" srcId="{D0344DDC-8F55-4033-A6F4-FD81D681618A}" destId="{B0F3984F-6014-4942-85E2-FDA6A38EFAE1}" srcOrd="1" destOrd="0" presId="urn:microsoft.com/office/officeart/2005/8/layout/orgChart1"/>
    <dgm:cxn modelId="{E83CF1DF-73F5-4EAE-A2E1-EFAD1207B50B}" type="presOf" srcId="{755A17E0-002C-4D8F-B3AE-45B127348748}" destId="{5D40459F-5C50-401D-84C7-174C86CC711B}" srcOrd="0" destOrd="0" presId="urn:microsoft.com/office/officeart/2005/8/layout/orgChart1"/>
    <dgm:cxn modelId="{677E70E9-64CA-471A-BCD2-C53347F72DC7}" srcId="{02DF0E28-7F03-47C9-BE2A-3E1C280F7C0C}" destId="{B9819CD3-02A0-40A1-B8E6-86EAAEC2805B}" srcOrd="1" destOrd="0" parTransId="{755A17E0-002C-4D8F-B3AE-45B127348748}" sibTransId="{9D075618-2A17-4660-A0D9-BDBDC210E676}"/>
    <dgm:cxn modelId="{47DB63EB-9A37-4265-A430-32E4DBC3A9BE}" type="presOf" srcId="{F249FCF1-CCE9-4FA2-88E8-C45F2F78328C}" destId="{7A59863C-2861-4554-B51D-123C8AA5A637}" srcOrd="1" destOrd="0" presId="urn:microsoft.com/office/officeart/2005/8/layout/orgChart1"/>
    <dgm:cxn modelId="{A7E570EF-50FF-4CE0-9EE7-80EF15DACFE5}" type="presOf" srcId="{F8D21521-2520-469A-8BC7-26366F289E19}" destId="{298BE7BB-89EA-4F26-9897-D0E42FA7CAED}" srcOrd="1" destOrd="0" presId="urn:microsoft.com/office/officeart/2005/8/layout/orgChart1"/>
    <dgm:cxn modelId="{E46DEDF1-B655-4D99-8A9B-E3D10F55B01B}" type="presOf" srcId="{CA04FF6F-089A-4D4E-93BF-C3F1C05EB59D}" destId="{308E7787-AEAE-47E6-B319-F46DBE97B87E}" srcOrd="0" destOrd="0" presId="urn:microsoft.com/office/officeart/2005/8/layout/orgChart1"/>
    <dgm:cxn modelId="{F230BAF2-2766-49B7-B960-4878FF609348}" type="presOf" srcId="{02DF0E28-7F03-47C9-BE2A-3E1C280F7C0C}" destId="{48938E39-B82D-4BAA-9C2D-AC615B083773}" srcOrd="1" destOrd="0" presId="urn:microsoft.com/office/officeart/2005/8/layout/orgChart1"/>
    <dgm:cxn modelId="{C83345F7-C9D7-4582-AF81-5E52F4A2143B}" srcId="{02DF0E28-7F03-47C9-BE2A-3E1C280F7C0C}" destId="{D0344DDC-8F55-4033-A6F4-FD81D681618A}" srcOrd="5" destOrd="0" parTransId="{C629C5F7-014C-465C-9F44-7F7ED9C0D3AC}" sibTransId="{016316BA-4626-478F-B619-4F74B90C64FF}"/>
    <dgm:cxn modelId="{E446FCD3-39CF-4F17-B51B-7703BD7932DE}" type="presParOf" srcId="{308E7787-AEAE-47E6-B319-F46DBE97B87E}" destId="{FD0963BC-344E-4AFA-B977-2DA25A174079}" srcOrd="0" destOrd="0" presId="urn:microsoft.com/office/officeart/2005/8/layout/orgChart1"/>
    <dgm:cxn modelId="{19425765-1C58-492E-9CF4-D30894E549FA}" type="presParOf" srcId="{FD0963BC-344E-4AFA-B977-2DA25A174079}" destId="{EFF44B3D-10D2-44A7-9380-403B7B9C901C}" srcOrd="0" destOrd="0" presId="urn:microsoft.com/office/officeart/2005/8/layout/orgChart1"/>
    <dgm:cxn modelId="{95FEA2D0-FE74-4D66-89FF-71CD43909215}" type="presParOf" srcId="{EFF44B3D-10D2-44A7-9380-403B7B9C901C}" destId="{E620FDF0-98E2-445C-A058-C1E52CB4FE8C}" srcOrd="0" destOrd="0" presId="urn:microsoft.com/office/officeart/2005/8/layout/orgChart1"/>
    <dgm:cxn modelId="{9F05E383-06C8-4A64-B607-FA35CCDD0831}" type="presParOf" srcId="{EFF44B3D-10D2-44A7-9380-403B7B9C901C}" destId="{48938E39-B82D-4BAA-9C2D-AC615B083773}" srcOrd="1" destOrd="0" presId="urn:microsoft.com/office/officeart/2005/8/layout/orgChart1"/>
    <dgm:cxn modelId="{10324FC2-3681-4276-B83E-22CB5769DB5B}" type="presParOf" srcId="{FD0963BC-344E-4AFA-B977-2DA25A174079}" destId="{3EA867F1-AC1B-459B-80F7-AEB6AB13D79D}" srcOrd="1" destOrd="0" presId="urn:microsoft.com/office/officeart/2005/8/layout/orgChart1"/>
    <dgm:cxn modelId="{99E08765-9EE0-4E2B-941D-F25885BFB7E5}" type="presParOf" srcId="{3EA867F1-AC1B-459B-80F7-AEB6AB13D79D}" destId="{E6EA9A81-E724-450C-A319-67A2806CFCDB}" srcOrd="0" destOrd="0" presId="urn:microsoft.com/office/officeart/2005/8/layout/orgChart1"/>
    <dgm:cxn modelId="{17BD3554-1FBC-4361-87B3-A722B8C49FA5}" type="presParOf" srcId="{3EA867F1-AC1B-459B-80F7-AEB6AB13D79D}" destId="{D36DBCFD-5683-48F7-A318-5919B4766BDF}" srcOrd="1" destOrd="0" presId="urn:microsoft.com/office/officeart/2005/8/layout/orgChart1"/>
    <dgm:cxn modelId="{F0C0C1ED-10C8-4342-89E8-CCED8ACD237D}" type="presParOf" srcId="{D36DBCFD-5683-48F7-A318-5919B4766BDF}" destId="{EF1C7893-7984-416E-8D5C-9008C7B6F879}" srcOrd="0" destOrd="0" presId="urn:microsoft.com/office/officeart/2005/8/layout/orgChart1"/>
    <dgm:cxn modelId="{93428DE5-FBBF-46D8-8ED3-22CA1013B9B1}" type="presParOf" srcId="{EF1C7893-7984-416E-8D5C-9008C7B6F879}" destId="{909C95B6-E601-4D07-A8B9-4253AA4B192F}" srcOrd="0" destOrd="0" presId="urn:microsoft.com/office/officeart/2005/8/layout/orgChart1"/>
    <dgm:cxn modelId="{DFA7FAB2-D51C-4DBA-A6C6-82A159EBA61A}" type="presParOf" srcId="{EF1C7893-7984-416E-8D5C-9008C7B6F879}" destId="{AE4389E1-B609-4079-BE33-9ECB31A0F409}" srcOrd="1" destOrd="0" presId="urn:microsoft.com/office/officeart/2005/8/layout/orgChart1"/>
    <dgm:cxn modelId="{327AAF85-3213-428C-858A-12D092A7E50C}" type="presParOf" srcId="{D36DBCFD-5683-48F7-A318-5919B4766BDF}" destId="{F68195F7-5F61-4FF3-84AD-DB2175C0DE5C}" srcOrd="1" destOrd="0" presId="urn:microsoft.com/office/officeart/2005/8/layout/orgChart1"/>
    <dgm:cxn modelId="{E609DB7D-C482-44EA-84A5-90DFD2F2E885}" type="presParOf" srcId="{D36DBCFD-5683-48F7-A318-5919B4766BDF}" destId="{891ADEE0-7E88-4807-B2F2-F8F263D04E4C}" srcOrd="2" destOrd="0" presId="urn:microsoft.com/office/officeart/2005/8/layout/orgChart1"/>
    <dgm:cxn modelId="{ED28B036-3D66-424F-9DE7-87D7EB39F930}" type="presParOf" srcId="{3EA867F1-AC1B-459B-80F7-AEB6AB13D79D}" destId="{8F425968-B942-43F4-A543-704E39F772DB}" srcOrd="2" destOrd="0" presId="urn:microsoft.com/office/officeart/2005/8/layout/orgChart1"/>
    <dgm:cxn modelId="{989F3556-BCCA-4FF6-BA2A-58784140DE37}" type="presParOf" srcId="{3EA867F1-AC1B-459B-80F7-AEB6AB13D79D}" destId="{13CD0F20-8247-4ABA-8498-83920108F9EC}" srcOrd="3" destOrd="0" presId="urn:microsoft.com/office/officeart/2005/8/layout/orgChart1"/>
    <dgm:cxn modelId="{63FAEFC6-941D-4A8A-BEF3-607D2651C877}" type="presParOf" srcId="{13CD0F20-8247-4ABA-8498-83920108F9EC}" destId="{EDED72D4-53A4-483E-B74A-DFE3360C7561}" srcOrd="0" destOrd="0" presId="urn:microsoft.com/office/officeart/2005/8/layout/orgChart1"/>
    <dgm:cxn modelId="{9FC848B3-9686-4FCC-AA1E-8E35B5973BB7}" type="presParOf" srcId="{EDED72D4-53A4-483E-B74A-DFE3360C7561}" destId="{CDDA0DEA-00AB-4476-B1F6-F3D5C4F5B05A}" srcOrd="0" destOrd="0" presId="urn:microsoft.com/office/officeart/2005/8/layout/orgChart1"/>
    <dgm:cxn modelId="{EEE55774-82D4-4FBE-8808-6159AFA6BF87}" type="presParOf" srcId="{EDED72D4-53A4-483E-B74A-DFE3360C7561}" destId="{7A59863C-2861-4554-B51D-123C8AA5A637}" srcOrd="1" destOrd="0" presId="urn:microsoft.com/office/officeart/2005/8/layout/orgChart1"/>
    <dgm:cxn modelId="{97FD526A-80A4-44E5-85EF-2E0DFB34A2CF}" type="presParOf" srcId="{13CD0F20-8247-4ABA-8498-83920108F9EC}" destId="{FF001A87-F164-47F4-983B-1BC94792FCE0}" srcOrd="1" destOrd="0" presId="urn:microsoft.com/office/officeart/2005/8/layout/orgChart1"/>
    <dgm:cxn modelId="{7EEDC187-90BD-4B84-8B3C-CCA45ECF651C}" type="presParOf" srcId="{13CD0F20-8247-4ABA-8498-83920108F9EC}" destId="{EDF5DEF2-CEAB-4E1C-926E-B5C4B2E3A01E}" srcOrd="2" destOrd="0" presId="urn:microsoft.com/office/officeart/2005/8/layout/orgChart1"/>
    <dgm:cxn modelId="{0B3560F2-D6D0-43BD-B91B-9BB0F7F45CD8}" type="presParOf" srcId="{3EA867F1-AC1B-459B-80F7-AEB6AB13D79D}" destId="{A4D2AA33-7E72-42B5-BA88-4C152AA9643A}" srcOrd="4" destOrd="0" presId="urn:microsoft.com/office/officeart/2005/8/layout/orgChart1"/>
    <dgm:cxn modelId="{A2D2DF75-B38C-478B-933A-ECB3F311C47B}" type="presParOf" srcId="{3EA867F1-AC1B-459B-80F7-AEB6AB13D79D}" destId="{0DDC8D17-33FB-40B6-B1F4-2826978B0B74}" srcOrd="5" destOrd="0" presId="urn:microsoft.com/office/officeart/2005/8/layout/orgChart1"/>
    <dgm:cxn modelId="{8EF6EA2D-0F89-4653-8DED-41841D92FC72}" type="presParOf" srcId="{0DDC8D17-33FB-40B6-B1F4-2826978B0B74}" destId="{E70B74BB-CD08-4EFB-811F-57313412163C}" srcOrd="0" destOrd="0" presId="urn:microsoft.com/office/officeart/2005/8/layout/orgChart1"/>
    <dgm:cxn modelId="{447EFA2A-DD77-46FC-A2D0-04CD4572B38E}" type="presParOf" srcId="{E70B74BB-CD08-4EFB-811F-57313412163C}" destId="{111B72F2-6D3E-4A9C-A953-9ECE5CECD5F6}" srcOrd="0" destOrd="0" presId="urn:microsoft.com/office/officeart/2005/8/layout/orgChart1"/>
    <dgm:cxn modelId="{261C71BD-BA3A-45C0-9572-C9CF0A5CFA47}" type="presParOf" srcId="{E70B74BB-CD08-4EFB-811F-57313412163C}" destId="{B0F3984F-6014-4942-85E2-FDA6A38EFAE1}" srcOrd="1" destOrd="0" presId="urn:microsoft.com/office/officeart/2005/8/layout/orgChart1"/>
    <dgm:cxn modelId="{D4986351-332C-4A89-AD4F-E9404D1DFA8C}" type="presParOf" srcId="{0DDC8D17-33FB-40B6-B1F4-2826978B0B74}" destId="{089CF33F-B4E6-4691-A461-4775C17C5091}" srcOrd="1" destOrd="0" presId="urn:microsoft.com/office/officeart/2005/8/layout/orgChart1"/>
    <dgm:cxn modelId="{5013D3D3-C82B-4F6B-A206-6896953665D9}" type="presParOf" srcId="{0DDC8D17-33FB-40B6-B1F4-2826978B0B74}" destId="{6FC0899E-FD0A-4605-A5B8-4E6EC9982DBE}" srcOrd="2" destOrd="0" presId="urn:microsoft.com/office/officeart/2005/8/layout/orgChart1"/>
    <dgm:cxn modelId="{26DD725F-B8EE-4D7B-8F80-7FAE7D180EC8}" type="presParOf" srcId="{3EA867F1-AC1B-459B-80F7-AEB6AB13D79D}" destId="{4FB51C5A-593C-4139-847D-4859BD95A570}" srcOrd="6" destOrd="0" presId="urn:microsoft.com/office/officeart/2005/8/layout/orgChart1"/>
    <dgm:cxn modelId="{E3E09096-36D8-409E-9A5B-8A4772EC01A9}" type="presParOf" srcId="{3EA867F1-AC1B-459B-80F7-AEB6AB13D79D}" destId="{702B7946-E4EC-4F8B-8AF1-ABF50E4FB5A9}" srcOrd="7" destOrd="0" presId="urn:microsoft.com/office/officeart/2005/8/layout/orgChart1"/>
    <dgm:cxn modelId="{D972BA0D-E325-4389-86A8-6EE690466C00}" type="presParOf" srcId="{702B7946-E4EC-4F8B-8AF1-ABF50E4FB5A9}" destId="{01A242B2-8350-4358-A277-E5523D509CA4}" srcOrd="0" destOrd="0" presId="urn:microsoft.com/office/officeart/2005/8/layout/orgChart1"/>
    <dgm:cxn modelId="{89A925AB-BBF3-47E2-8F2F-BFC94714BFEA}" type="presParOf" srcId="{01A242B2-8350-4358-A277-E5523D509CA4}" destId="{659292F3-2B21-4827-9546-D01800201700}" srcOrd="0" destOrd="0" presId="urn:microsoft.com/office/officeart/2005/8/layout/orgChart1"/>
    <dgm:cxn modelId="{3F3C5CD5-AF36-4765-A023-06E24009E18F}" type="presParOf" srcId="{01A242B2-8350-4358-A277-E5523D509CA4}" destId="{7DC5A37F-945F-478E-874B-4E751415A05D}" srcOrd="1" destOrd="0" presId="urn:microsoft.com/office/officeart/2005/8/layout/orgChart1"/>
    <dgm:cxn modelId="{065052F2-C893-4CD4-8CBF-0854D9873157}" type="presParOf" srcId="{702B7946-E4EC-4F8B-8AF1-ABF50E4FB5A9}" destId="{F94F0064-9D7E-4453-8DBA-355B414DC0C4}" srcOrd="1" destOrd="0" presId="urn:microsoft.com/office/officeart/2005/8/layout/orgChart1"/>
    <dgm:cxn modelId="{46946B9C-0863-4FFE-917B-DBA818577394}" type="presParOf" srcId="{702B7946-E4EC-4F8B-8AF1-ABF50E4FB5A9}" destId="{A4BE0B9C-5C77-4B3B-8EDC-A0DC1EBC10EA}" srcOrd="2" destOrd="0" presId="urn:microsoft.com/office/officeart/2005/8/layout/orgChart1"/>
    <dgm:cxn modelId="{BC07A839-98C2-48C4-A3B9-DF1A46FD3584}" type="presParOf" srcId="{3EA867F1-AC1B-459B-80F7-AEB6AB13D79D}" destId="{6C543AC1-CDEB-4FB0-958B-F8BD89E27C2C}" srcOrd="8" destOrd="0" presId="urn:microsoft.com/office/officeart/2005/8/layout/orgChart1"/>
    <dgm:cxn modelId="{C0FDB761-9A6F-49FA-8307-E29D8F452725}" type="presParOf" srcId="{3EA867F1-AC1B-459B-80F7-AEB6AB13D79D}" destId="{3DD3B26F-87B0-4F5F-9479-6D9BD47930A2}" srcOrd="9" destOrd="0" presId="urn:microsoft.com/office/officeart/2005/8/layout/orgChart1"/>
    <dgm:cxn modelId="{308369CB-EE99-42B0-8622-A09101B99728}" type="presParOf" srcId="{3DD3B26F-87B0-4F5F-9479-6D9BD47930A2}" destId="{E954F2A8-F344-469D-AAD7-BD2E6B26CA7D}" srcOrd="0" destOrd="0" presId="urn:microsoft.com/office/officeart/2005/8/layout/orgChart1"/>
    <dgm:cxn modelId="{7FA96255-3B1F-4AF8-9126-0AC9BBFB4010}" type="presParOf" srcId="{E954F2A8-F344-469D-AAD7-BD2E6B26CA7D}" destId="{EFB304F1-F6B6-401C-BEFD-6DEB5E98C5F2}" srcOrd="0" destOrd="0" presId="urn:microsoft.com/office/officeart/2005/8/layout/orgChart1"/>
    <dgm:cxn modelId="{709215FA-56B9-478E-88B1-FA4440EB275C}" type="presParOf" srcId="{E954F2A8-F344-469D-AAD7-BD2E6B26CA7D}" destId="{591D1F56-5BC4-4C89-89CA-2A723395BE04}" srcOrd="1" destOrd="0" presId="urn:microsoft.com/office/officeart/2005/8/layout/orgChart1"/>
    <dgm:cxn modelId="{B865441D-5524-4B0F-8AF8-C802F0AE4592}" type="presParOf" srcId="{3DD3B26F-87B0-4F5F-9479-6D9BD47930A2}" destId="{361A2521-161F-4B95-BD70-9C75BA24607D}" srcOrd="1" destOrd="0" presId="urn:microsoft.com/office/officeart/2005/8/layout/orgChart1"/>
    <dgm:cxn modelId="{594FD5B3-290C-4511-B95A-59E1858CA49B}" type="presParOf" srcId="{3DD3B26F-87B0-4F5F-9479-6D9BD47930A2}" destId="{51DEDBC4-2117-43E9-B13E-25C2CAB90B8E}" srcOrd="2" destOrd="0" presId="urn:microsoft.com/office/officeart/2005/8/layout/orgChart1"/>
    <dgm:cxn modelId="{AACD9592-3E8A-490A-8BF5-DD6AD91E7AD5}" type="presParOf" srcId="{FD0963BC-344E-4AFA-B977-2DA25A174079}" destId="{0D12B508-1CD4-4C9C-8EEA-0560C19CD9EC}" srcOrd="2" destOrd="0" presId="urn:microsoft.com/office/officeart/2005/8/layout/orgChart1"/>
    <dgm:cxn modelId="{DD7C0B68-24BF-439B-9B09-A89798516EB2}" type="presParOf" srcId="{0D12B508-1CD4-4C9C-8EEA-0560C19CD9EC}" destId="{69296D94-1EBA-4052-9436-0A0E51B6D6E6}" srcOrd="0" destOrd="0" presId="urn:microsoft.com/office/officeart/2005/8/layout/orgChart1"/>
    <dgm:cxn modelId="{8FAD91BF-78AD-43D0-B651-ECDBBC9C6876}" type="presParOf" srcId="{0D12B508-1CD4-4C9C-8EEA-0560C19CD9EC}" destId="{90135FBA-A35F-42BE-84BA-AEAD3D7DB65E}" srcOrd="1" destOrd="0" presId="urn:microsoft.com/office/officeart/2005/8/layout/orgChart1"/>
    <dgm:cxn modelId="{365A8CB2-2547-4CC9-B698-5772F1CAAA6D}" type="presParOf" srcId="{90135FBA-A35F-42BE-84BA-AEAD3D7DB65E}" destId="{6829639A-72D2-43EE-9E60-8BD901D79FE9}" srcOrd="0" destOrd="0" presId="urn:microsoft.com/office/officeart/2005/8/layout/orgChart1"/>
    <dgm:cxn modelId="{C60AE254-44CD-49D4-AB4F-E2464C544B48}" type="presParOf" srcId="{6829639A-72D2-43EE-9E60-8BD901D79FE9}" destId="{7D1CE52B-6125-4CAE-B58D-0204E7AEA1B6}" srcOrd="0" destOrd="0" presId="urn:microsoft.com/office/officeart/2005/8/layout/orgChart1"/>
    <dgm:cxn modelId="{7CCEC373-C696-4F58-BB8A-59738887D6B4}" type="presParOf" srcId="{6829639A-72D2-43EE-9E60-8BD901D79FE9}" destId="{22931169-4821-442F-ACFF-23A8E905F159}" srcOrd="1" destOrd="0" presId="urn:microsoft.com/office/officeart/2005/8/layout/orgChart1"/>
    <dgm:cxn modelId="{188DBE02-90CD-403B-8D98-7B2F0FD164A0}" type="presParOf" srcId="{90135FBA-A35F-42BE-84BA-AEAD3D7DB65E}" destId="{25DD0AD7-4E6B-46A7-944F-493F36BF60DE}" srcOrd="1" destOrd="0" presId="urn:microsoft.com/office/officeart/2005/8/layout/orgChart1"/>
    <dgm:cxn modelId="{9801700D-E3AA-4BB2-9B94-360826C9ADA9}" type="presParOf" srcId="{90135FBA-A35F-42BE-84BA-AEAD3D7DB65E}" destId="{AB2B458E-62E8-44EA-9DAE-2382780D2130}" srcOrd="2" destOrd="0" presId="urn:microsoft.com/office/officeart/2005/8/layout/orgChart1"/>
    <dgm:cxn modelId="{0E9FA9D8-7279-455D-B0E1-1CBD1BDBC2CE}" type="presParOf" srcId="{0D12B508-1CD4-4C9C-8EEA-0560C19CD9EC}" destId="{5D40459F-5C50-401D-84C7-174C86CC711B}" srcOrd="2" destOrd="0" presId="urn:microsoft.com/office/officeart/2005/8/layout/orgChart1"/>
    <dgm:cxn modelId="{C0966F3E-FBB6-4C88-8435-91DB8F3E8973}" type="presParOf" srcId="{0D12B508-1CD4-4C9C-8EEA-0560C19CD9EC}" destId="{33109E18-10ED-449E-8AF1-AFA7926EC76C}" srcOrd="3" destOrd="0" presId="urn:microsoft.com/office/officeart/2005/8/layout/orgChart1"/>
    <dgm:cxn modelId="{ED06370C-A7B5-482D-9AFB-B9C95D8F91A1}" type="presParOf" srcId="{33109E18-10ED-449E-8AF1-AFA7926EC76C}" destId="{2E8107D1-A4C7-45C8-9823-DD237CAAE00D}" srcOrd="0" destOrd="0" presId="urn:microsoft.com/office/officeart/2005/8/layout/orgChart1"/>
    <dgm:cxn modelId="{22AABC65-BE41-4B40-A914-77AF5131D95B}" type="presParOf" srcId="{2E8107D1-A4C7-45C8-9823-DD237CAAE00D}" destId="{C32C0C48-A0F3-41D4-8BB6-B6566DFE356D}" srcOrd="0" destOrd="0" presId="urn:microsoft.com/office/officeart/2005/8/layout/orgChart1"/>
    <dgm:cxn modelId="{60B00DE8-5678-4C4B-8005-ACB66A39953B}" type="presParOf" srcId="{2E8107D1-A4C7-45C8-9823-DD237CAAE00D}" destId="{39C47DDF-2D67-457A-AEF7-B557588DEC75}" srcOrd="1" destOrd="0" presId="urn:microsoft.com/office/officeart/2005/8/layout/orgChart1"/>
    <dgm:cxn modelId="{39FC71A3-50CF-488C-8108-ACC20F6EFF19}" type="presParOf" srcId="{33109E18-10ED-449E-8AF1-AFA7926EC76C}" destId="{C00B2DCA-FBEE-4BA3-BE0F-7B359A81793A}" srcOrd="1" destOrd="0" presId="urn:microsoft.com/office/officeart/2005/8/layout/orgChart1"/>
    <dgm:cxn modelId="{E1AC6241-42D7-4616-8373-EC55145B5A07}" type="presParOf" srcId="{33109E18-10ED-449E-8AF1-AFA7926EC76C}" destId="{8D3336D3-7688-4496-8AFD-C72CD7F35A37}" srcOrd="2" destOrd="0" presId="urn:microsoft.com/office/officeart/2005/8/layout/orgChart1"/>
    <dgm:cxn modelId="{06EF5289-8575-4869-87AE-1DAFABDE18EA}" type="presParOf" srcId="{0D12B508-1CD4-4C9C-8EEA-0560C19CD9EC}" destId="{507BADDB-0DFA-402A-B582-FB24C10C6E64}" srcOrd="4" destOrd="0" presId="urn:microsoft.com/office/officeart/2005/8/layout/orgChart1"/>
    <dgm:cxn modelId="{0CF3345C-775B-4E1A-A47A-5F37A26782C1}" type="presParOf" srcId="{0D12B508-1CD4-4C9C-8EEA-0560C19CD9EC}" destId="{E99FA41A-8D80-493C-8513-EFC535CF2470}" srcOrd="5" destOrd="0" presId="urn:microsoft.com/office/officeart/2005/8/layout/orgChart1"/>
    <dgm:cxn modelId="{ED96B74F-D597-4122-A068-A30F51B3B38E}" type="presParOf" srcId="{E99FA41A-8D80-493C-8513-EFC535CF2470}" destId="{8E964C64-A0A3-47DE-BF0A-DF397D16CFAF}" srcOrd="0" destOrd="0" presId="urn:microsoft.com/office/officeart/2005/8/layout/orgChart1"/>
    <dgm:cxn modelId="{03005F13-83B8-4A42-A49D-011610963601}" type="presParOf" srcId="{8E964C64-A0A3-47DE-BF0A-DF397D16CFAF}" destId="{EE1CE2F4-FA55-4654-99BD-C31700EEC35E}" srcOrd="0" destOrd="0" presId="urn:microsoft.com/office/officeart/2005/8/layout/orgChart1"/>
    <dgm:cxn modelId="{51CEE83C-4134-4637-A030-501CCEFA49CE}" type="presParOf" srcId="{8E964C64-A0A3-47DE-BF0A-DF397D16CFAF}" destId="{298BE7BB-89EA-4F26-9897-D0E42FA7CAED}" srcOrd="1" destOrd="0" presId="urn:microsoft.com/office/officeart/2005/8/layout/orgChart1"/>
    <dgm:cxn modelId="{77A9D6F4-BD53-412D-A2D5-A9F061B2D119}" type="presParOf" srcId="{E99FA41A-8D80-493C-8513-EFC535CF2470}" destId="{4DA382D2-782A-4DB2-B922-167AB0A0A356}" srcOrd="1" destOrd="0" presId="urn:microsoft.com/office/officeart/2005/8/layout/orgChart1"/>
    <dgm:cxn modelId="{F1CB1C31-6906-4CC5-B9DA-7B673FE1B902}" type="presParOf" srcId="{E99FA41A-8D80-493C-8513-EFC535CF2470}" destId="{55D134B6-006B-4DD8-8299-17CEBC9A41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7BADDB-0DFA-402A-B582-FB24C10C6E64}">
      <dsp:nvSpPr>
        <dsp:cNvPr id="0" name=""/>
        <dsp:cNvSpPr/>
      </dsp:nvSpPr>
      <dsp:spPr>
        <a:xfrm>
          <a:off x="5162010" y="1047947"/>
          <a:ext cx="184377" cy="12476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7629"/>
              </a:lnTo>
              <a:lnTo>
                <a:pt x="184377" y="12476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0459F-5C50-401D-84C7-174C86CC711B}">
      <dsp:nvSpPr>
        <dsp:cNvPr id="0" name=""/>
        <dsp:cNvSpPr/>
      </dsp:nvSpPr>
      <dsp:spPr>
        <a:xfrm>
          <a:off x="5162010" y="1047947"/>
          <a:ext cx="171951" cy="4303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0363"/>
              </a:lnTo>
              <a:lnTo>
                <a:pt x="171951" y="4303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296D94-1EBA-4052-9436-0A0E51B6D6E6}">
      <dsp:nvSpPr>
        <dsp:cNvPr id="0" name=""/>
        <dsp:cNvSpPr/>
      </dsp:nvSpPr>
      <dsp:spPr>
        <a:xfrm>
          <a:off x="4975178" y="1047947"/>
          <a:ext cx="186831" cy="1247895"/>
        </a:xfrm>
        <a:custGeom>
          <a:avLst/>
          <a:gdLst/>
          <a:ahLst/>
          <a:cxnLst/>
          <a:rect l="0" t="0" r="0" b="0"/>
          <a:pathLst>
            <a:path>
              <a:moveTo>
                <a:pt x="186831" y="0"/>
              </a:moveTo>
              <a:lnTo>
                <a:pt x="186831" y="1247895"/>
              </a:lnTo>
              <a:lnTo>
                <a:pt x="0" y="12478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43AC1-CDEB-4FB0-958B-F8BD89E27C2C}">
      <dsp:nvSpPr>
        <dsp:cNvPr id="0" name=""/>
        <dsp:cNvSpPr/>
      </dsp:nvSpPr>
      <dsp:spPr>
        <a:xfrm>
          <a:off x="5162010" y="1047947"/>
          <a:ext cx="3783700" cy="2017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3789"/>
              </a:lnTo>
              <a:lnTo>
                <a:pt x="3783700" y="1853789"/>
              </a:lnTo>
              <a:lnTo>
                <a:pt x="3783700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51C5A-593C-4139-847D-4859BD95A570}">
      <dsp:nvSpPr>
        <dsp:cNvPr id="0" name=""/>
        <dsp:cNvSpPr/>
      </dsp:nvSpPr>
      <dsp:spPr>
        <a:xfrm>
          <a:off x="5162010" y="1047947"/>
          <a:ext cx="1892405" cy="2017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3789"/>
              </a:lnTo>
              <a:lnTo>
                <a:pt x="1892405" y="1853789"/>
              </a:lnTo>
              <a:lnTo>
                <a:pt x="1892405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D2AA33-7E72-42B5-BA88-4C152AA9643A}">
      <dsp:nvSpPr>
        <dsp:cNvPr id="0" name=""/>
        <dsp:cNvSpPr/>
      </dsp:nvSpPr>
      <dsp:spPr>
        <a:xfrm>
          <a:off x="5116290" y="1047947"/>
          <a:ext cx="91440" cy="20179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53789"/>
              </a:lnTo>
              <a:lnTo>
                <a:pt x="46829" y="1853789"/>
              </a:lnTo>
              <a:lnTo>
                <a:pt x="46829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425968-B942-43F4-A543-704E39F772DB}">
      <dsp:nvSpPr>
        <dsp:cNvPr id="0" name=""/>
        <dsp:cNvSpPr/>
      </dsp:nvSpPr>
      <dsp:spPr>
        <a:xfrm>
          <a:off x="3271825" y="1047947"/>
          <a:ext cx="1890185" cy="2017910"/>
        </a:xfrm>
        <a:custGeom>
          <a:avLst/>
          <a:gdLst/>
          <a:ahLst/>
          <a:cxnLst/>
          <a:rect l="0" t="0" r="0" b="0"/>
          <a:pathLst>
            <a:path>
              <a:moveTo>
                <a:pt x="1890185" y="0"/>
              </a:moveTo>
              <a:lnTo>
                <a:pt x="1890185" y="1853789"/>
              </a:lnTo>
              <a:lnTo>
                <a:pt x="0" y="1853789"/>
              </a:lnTo>
              <a:lnTo>
                <a:pt x="0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A9A81-E724-450C-A319-67A2806CFCDB}">
      <dsp:nvSpPr>
        <dsp:cNvPr id="0" name=""/>
        <dsp:cNvSpPr/>
      </dsp:nvSpPr>
      <dsp:spPr>
        <a:xfrm>
          <a:off x="1380529" y="1047947"/>
          <a:ext cx="3781481" cy="2017910"/>
        </a:xfrm>
        <a:custGeom>
          <a:avLst/>
          <a:gdLst/>
          <a:ahLst/>
          <a:cxnLst/>
          <a:rect l="0" t="0" r="0" b="0"/>
          <a:pathLst>
            <a:path>
              <a:moveTo>
                <a:pt x="3781481" y="0"/>
              </a:moveTo>
              <a:lnTo>
                <a:pt x="3781481" y="1853789"/>
              </a:lnTo>
              <a:lnTo>
                <a:pt x="0" y="1853789"/>
              </a:lnTo>
              <a:lnTo>
                <a:pt x="0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0FDF0-98E2-445C-A058-C1E52CB4FE8C}">
      <dsp:nvSpPr>
        <dsp:cNvPr id="0" name=""/>
        <dsp:cNvSpPr/>
      </dsp:nvSpPr>
      <dsp:spPr>
        <a:xfrm>
          <a:off x="3918069" y="530326"/>
          <a:ext cx="2487881" cy="517620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</a:p>
      </dsp:txBody>
      <dsp:txXfrm>
        <a:off x="3918069" y="530326"/>
        <a:ext cx="2487881" cy="517620"/>
      </dsp:txXfrm>
    </dsp:sp>
    <dsp:sp modelId="{909C95B6-E601-4D07-A8B9-4253AA4B192F}">
      <dsp:nvSpPr>
        <dsp:cNvPr id="0" name=""/>
        <dsp:cNvSpPr/>
      </dsp:nvSpPr>
      <dsp:spPr>
        <a:xfrm>
          <a:off x="599002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Justis og </a:t>
          </a:r>
          <a:br>
            <a:rPr lang="nb-NO" sz="1000" kern="1200" dirty="0"/>
          </a:br>
          <a:r>
            <a:rPr lang="nb-NO" sz="1000" kern="1200" dirty="0"/>
            <a:t>verjemål</a:t>
          </a:r>
        </a:p>
      </dsp:txBody>
      <dsp:txXfrm>
        <a:off x="599002" y="3065858"/>
        <a:ext cx="1563054" cy="781527"/>
      </dsp:txXfrm>
    </dsp:sp>
    <dsp:sp modelId="{CDDA0DEA-00AB-4476-B1F6-F3D5C4F5B05A}">
      <dsp:nvSpPr>
        <dsp:cNvPr id="0" name=""/>
        <dsp:cNvSpPr/>
      </dsp:nvSpPr>
      <dsp:spPr>
        <a:xfrm>
          <a:off x="2490298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Helse og sosial</a:t>
          </a:r>
        </a:p>
      </dsp:txBody>
      <dsp:txXfrm>
        <a:off x="2490298" y="3065858"/>
        <a:ext cx="1563054" cy="781527"/>
      </dsp:txXfrm>
    </dsp:sp>
    <dsp:sp modelId="{111B72F2-6D3E-4A9C-A953-9ECE5CECD5F6}">
      <dsp:nvSpPr>
        <dsp:cNvPr id="0" name=""/>
        <dsp:cNvSpPr/>
      </dsp:nvSpPr>
      <dsp:spPr>
        <a:xfrm>
          <a:off x="4381593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Oppvekst og utdanning</a:t>
          </a:r>
          <a:endParaRPr lang="nb-NO" sz="800" kern="1200" dirty="0"/>
        </a:p>
      </dsp:txBody>
      <dsp:txXfrm>
        <a:off x="4381593" y="3065858"/>
        <a:ext cx="1563054" cy="781527"/>
      </dsp:txXfrm>
    </dsp:sp>
    <dsp:sp modelId="{659292F3-2B21-4827-9546-D01800201700}">
      <dsp:nvSpPr>
        <dsp:cNvPr id="0" name=""/>
        <dsp:cNvSpPr/>
      </dsp:nvSpPr>
      <dsp:spPr>
        <a:xfrm>
          <a:off x="6272888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Miljøvern</a:t>
          </a:r>
        </a:p>
      </dsp:txBody>
      <dsp:txXfrm>
        <a:off x="6272888" y="3065858"/>
        <a:ext cx="1563054" cy="781527"/>
      </dsp:txXfrm>
    </dsp:sp>
    <dsp:sp modelId="{EFB304F1-F6B6-401C-BEFD-6DEB5E98C5F2}">
      <dsp:nvSpPr>
        <dsp:cNvPr id="0" name=""/>
        <dsp:cNvSpPr/>
      </dsp:nvSpPr>
      <dsp:spPr>
        <a:xfrm>
          <a:off x="8164184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Landbruk</a:t>
          </a:r>
        </a:p>
      </dsp:txBody>
      <dsp:txXfrm>
        <a:off x="8164184" y="3065858"/>
        <a:ext cx="1563054" cy="781527"/>
      </dsp:txXfrm>
    </dsp:sp>
    <dsp:sp modelId="{7D1CE52B-6125-4CAE-B58D-0204E7AEA1B6}">
      <dsp:nvSpPr>
        <dsp:cNvPr id="0" name=""/>
        <dsp:cNvSpPr/>
      </dsp:nvSpPr>
      <dsp:spPr>
        <a:xfrm>
          <a:off x="2835607" y="2033957"/>
          <a:ext cx="2139570" cy="523771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Administrasjon</a:t>
          </a:r>
        </a:p>
      </dsp:txBody>
      <dsp:txXfrm>
        <a:off x="2835607" y="2033957"/>
        <a:ext cx="2139570" cy="523771"/>
      </dsp:txXfrm>
    </dsp:sp>
    <dsp:sp modelId="{C32C0C48-A0F3-41D4-8BB6-B6566DFE356D}">
      <dsp:nvSpPr>
        <dsp:cNvPr id="0" name=""/>
        <dsp:cNvSpPr/>
      </dsp:nvSpPr>
      <dsp:spPr>
        <a:xfrm>
          <a:off x="5333962" y="1208031"/>
          <a:ext cx="2139570" cy="540558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Samordning</a:t>
          </a:r>
        </a:p>
      </dsp:txBody>
      <dsp:txXfrm>
        <a:off x="5333962" y="1208031"/>
        <a:ext cx="2139570" cy="540558"/>
      </dsp:txXfrm>
    </dsp:sp>
    <dsp:sp modelId="{EE1CE2F4-FA55-4654-99BD-C31700EEC35E}">
      <dsp:nvSpPr>
        <dsp:cNvPr id="0" name=""/>
        <dsp:cNvSpPr/>
      </dsp:nvSpPr>
      <dsp:spPr>
        <a:xfrm>
          <a:off x="5346388" y="2039021"/>
          <a:ext cx="2139570" cy="513111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Samfunnstryggleik og </a:t>
          </a:r>
          <a:br>
            <a:rPr lang="nb-NO" sz="1050" kern="1200" dirty="0"/>
          </a:br>
          <a:r>
            <a:rPr lang="nb-NO" sz="1050" kern="1200" dirty="0"/>
            <a:t>beredskap</a:t>
          </a:r>
          <a:endParaRPr lang="nb-NO" sz="1050" kern="1200" dirty="0">
            <a:solidFill>
              <a:prstClr val="white"/>
            </a:solidFill>
            <a:latin typeface="Open Sans"/>
            <a:ea typeface="+mn-ea"/>
            <a:cs typeface="+mn-cs"/>
          </a:endParaRPr>
        </a:p>
      </dsp:txBody>
      <dsp:txXfrm>
        <a:off x="5346388" y="2039021"/>
        <a:ext cx="2139570" cy="5131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7BADDB-0DFA-402A-B582-FB24C10C6E64}">
      <dsp:nvSpPr>
        <dsp:cNvPr id="0" name=""/>
        <dsp:cNvSpPr/>
      </dsp:nvSpPr>
      <dsp:spPr>
        <a:xfrm>
          <a:off x="5842899" y="1186176"/>
          <a:ext cx="208698" cy="14121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196"/>
              </a:lnTo>
              <a:lnTo>
                <a:pt x="208698" y="14121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0459F-5C50-401D-84C7-174C86CC711B}">
      <dsp:nvSpPr>
        <dsp:cNvPr id="0" name=""/>
        <dsp:cNvSpPr/>
      </dsp:nvSpPr>
      <dsp:spPr>
        <a:xfrm>
          <a:off x="5842899" y="1186176"/>
          <a:ext cx="194632" cy="4871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7130"/>
              </a:lnTo>
              <a:lnTo>
                <a:pt x="194632" y="4871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296D94-1EBA-4052-9436-0A0E51B6D6E6}">
      <dsp:nvSpPr>
        <dsp:cNvPr id="0" name=""/>
        <dsp:cNvSpPr/>
      </dsp:nvSpPr>
      <dsp:spPr>
        <a:xfrm>
          <a:off x="5631424" y="1186176"/>
          <a:ext cx="211475" cy="1412497"/>
        </a:xfrm>
        <a:custGeom>
          <a:avLst/>
          <a:gdLst/>
          <a:ahLst/>
          <a:cxnLst/>
          <a:rect l="0" t="0" r="0" b="0"/>
          <a:pathLst>
            <a:path>
              <a:moveTo>
                <a:pt x="211475" y="0"/>
              </a:moveTo>
              <a:lnTo>
                <a:pt x="211475" y="1412497"/>
              </a:lnTo>
              <a:lnTo>
                <a:pt x="0" y="14124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43AC1-CDEB-4FB0-958B-F8BD89E27C2C}">
      <dsp:nvSpPr>
        <dsp:cNvPr id="0" name=""/>
        <dsp:cNvSpPr/>
      </dsp:nvSpPr>
      <dsp:spPr>
        <a:xfrm>
          <a:off x="5842899" y="1186176"/>
          <a:ext cx="4282785" cy="22840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8311"/>
              </a:lnTo>
              <a:lnTo>
                <a:pt x="4282785" y="2098311"/>
              </a:lnTo>
              <a:lnTo>
                <a:pt x="4282785" y="22840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51C5A-593C-4139-847D-4859BD95A570}">
      <dsp:nvSpPr>
        <dsp:cNvPr id="0" name=""/>
        <dsp:cNvSpPr/>
      </dsp:nvSpPr>
      <dsp:spPr>
        <a:xfrm>
          <a:off x="5842899" y="1186176"/>
          <a:ext cx="2142020" cy="22840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8311"/>
              </a:lnTo>
              <a:lnTo>
                <a:pt x="2142020" y="2098311"/>
              </a:lnTo>
              <a:lnTo>
                <a:pt x="2142020" y="22840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D2AA33-7E72-42B5-BA88-4C152AA9643A}">
      <dsp:nvSpPr>
        <dsp:cNvPr id="0" name=""/>
        <dsp:cNvSpPr/>
      </dsp:nvSpPr>
      <dsp:spPr>
        <a:xfrm>
          <a:off x="5797179" y="1186176"/>
          <a:ext cx="91440" cy="22840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98311"/>
              </a:lnTo>
              <a:lnTo>
                <a:pt x="46976" y="2098311"/>
              </a:lnTo>
              <a:lnTo>
                <a:pt x="46976" y="22840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425968-B942-43F4-A543-704E39F772DB}">
      <dsp:nvSpPr>
        <dsp:cNvPr id="0" name=""/>
        <dsp:cNvSpPr/>
      </dsp:nvSpPr>
      <dsp:spPr>
        <a:xfrm>
          <a:off x="3703391" y="1186176"/>
          <a:ext cx="2139508" cy="2284080"/>
        </a:xfrm>
        <a:custGeom>
          <a:avLst/>
          <a:gdLst/>
          <a:ahLst/>
          <a:cxnLst/>
          <a:rect l="0" t="0" r="0" b="0"/>
          <a:pathLst>
            <a:path>
              <a:moveTo>
                <a:pt x="2139508" y="0"/>
              </a:moveTo>
              <a:lnTo>
                <a:pt x="2139508" y="2098311"/>
              </a:lnTo>
              <a:lnTo>
                <a:pt x="0" y="2098311"/>
              </a:lnTo>
              <a:lnTo>
                <a:pt x="0" y="22840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A9A81-E724-450C-A319-67A2806CFCDB}">
      <dsp:nvSpPr>
        <dsp:cNvPr id="0" name=""/>
        <dsp:cNvSpPr/>
      </dsp:nvSpPr>
      <dsp:spPr>
        <a:xfrm>
          <a:off x="1562626" y="1186176"/>
          <a:ext cx="4280272" cy="2284080"/>
        </a:xfrm>
        <a:custGeom>
          <a:avLst/>
          <a:gdLst/>
          <a:ahLst/>
          <a:cxnLst/>
          <a:rect l="0" t="0" r="0" b="0"/>
          <a:pathLst>
            <a:path>
              <a:moveTo>
                <a:pt x="4280272" y="0"/>
              </a:moveTo>
              <a:lnTo>
                <a:pt x="4280272" y="2098311"/>
              </a:lnTo>
              <a:lnTo>
                <a:pt x="0" y="2098311"/>
              </a:lnTo>
              <a:lnTo>
                <a:pt x="0" y="22840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0FDF0-98E2-445C-A058-C1E52CB4FE8C}">
      <dsp:nvSpPr>
        <dsp:cNvPr id="0" name=""/>
        <dsp:cNvSpPr/>
      </dsp:nvSpPr>
      <dsp:spPr>
        <a:xfrm>
          <a:off x="4434878" y="600278"/>
          <a:ext cx="2816043" cy="585897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</a:p>
      </dsp:txBody>
      <dsp:txXfrm>
        <a:off x="4434878" y="600278"/>
        <a:ext cx="2816043" cy="585897"/>
      </dsp:txXfrm>
    </dsp:sp>
    <dsp:sp modelId="{909C95B6-E601-4D07-A8B9-4253AA4B192F}">
      <dsp:nvSpPr>
        <dsp:cNvPr id="0" name=""/>
        <dsp:cNvSpPr/>
      </dsp:nvSpPr>
      <dsp:spPr>
        <a:xfrm>
          <a:off x="678013" y="3470256"/>
          <a:ext cx="1769226" cy="88461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Justis og </a:t>
          </a:r>
          <a:br>
            <a:rPr lang="nb-NO" sz="1000" kern="1200" dirty="0"/>
          </a:br>
          <a:r>
            <a:rPr lang="nb-NO" sz="1000" kern="1200" dirty="0"/>
            <a:t>verjemål</a:t>
          </a:r>
        </a:p>
      </dsp:txBody>
      <dsp:txXfrm>
        <a:off x="678013" y="3470256"/>
        <a:ext cx="1769226" cy="884613"/>
      </dsp:txXfrm>
    </dsp:sp>
    <dsp:sp modelId="{CDDA0DEA-00AB-4476-B1F6-F3D5C4F5B05A}">
      <dsp:nvSpPr>
        <dsp:cNvPr id="0" name=""/>
        <dsp:cNvSpPr/>
      </dsp:nvSpPr>
      <dsp:spPr>
        <a:xfrm>
          <a:off x="2818777" y="3470256"/>
          <a:ext cx="1769226" cy="88461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Helse og sosial</a:t>
          </a:r>
        </a:p>
      </dsp:txBody>
      <dsp:txXfrm>
        <a:off x="2818777" y="3470256"/>
        <a:ext cx="1769226" cy="884613"/>
      </dsp:txXfrm>
    </dsp:sp>
    <dsp:sp modelId="{111B72F2-6D3E-4A9C-A953-9ECE5CECD5F6}">
      <dsp:nvSpPr>
        <dsp:cNvPr id="0" name=""/>
        <dsp:cNvSpPr/>
      </dsp:nvSpPr>
      <dsp:spPr>
        <a:xfrm>
          <a:off x="4959542" y="3470256"/>
          <a:ext cx="1769226" cy="88461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Oppvekst og utdanning</a:t>
          </a:r>
        </a:p>
      </dsp:txBody>
      <dsp:txXfrm>
        <a:off x="4959542" y="3470256"/>
        <a:ext cx="1769226" cy="884613"/>
      </dsp:txXfrm>
    </dsp:sp>
    <dsp:sp modelId="{659292F3-2B21-4827-9546-D01800201700}">
      <dsp:nvSpPr>
        <dsp:cNvPr id="0" name=""/>
        <dsp:cNvSpPr/>
      </dsp:nvSpPr>
      <dsp:spPr>
        <a:xfrm>
          <a:off x="7100307" y="3470256"/>
          <a:ext cx="1769226" cy="88461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Miljøvern</a:t>
          </a:r>
        </a:p>
      </dsp:txBody>
      <dsp:txXfrm>
        <a:off x="7100307" y="3470256"/>
        <a:ext cx="1769226" cy="884613"/>
      </dsp:txXfrm>
    </dsp:sp>
    <dsp:sp modelId="{EFB304F1-F6B6-401C-BEFD-6DEB5E98C5F2}">
      <dsp:nvSpPr>
        <dsp:cNvPr id="0" name=""/>
        <dsp:cNvSpPr/>
      </dsp:nvSpPr>
      <dsp:spPr>
        <a:xfrm>
          <a:off x="9241071" y="3470256"/>
          <a:ext cx="1769226" cy="88461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Landbruk</a:t>
          </a:r>
        </a:p>
      </dsp:txBody>
      <dsp:txXfrm>
        <a:off x="9241071" y="3470256"/>
        <a:ext cx="1769226" cy="884613"/>
      </dsp:txXfrm>
    </dsp:sp>
    <dsp:sp modelId="{7D1CE52B-6125-4CAE-B58D-0204E7AEA1B6}">
      <dsp:nvSpPr>
        <dsp:cNvPr id="0" name=""/>
        <dsp:cNvSpPr/>
      </dsp:nvSpPr>
      <dsp:spPr>
        <a:xfrm>
          <a:off x="3209635" y="2302244"/>
          <a:ext cx="2421788" cy="592859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Administrasjon</a:t>
          </a:r>
        </a:p>
      </dsp:txBody>
      <dsp:txXfrm>
        <a:off x="3209635" y="2302244"/>
        <a:ext cx="2421788" cy="592859"/>
      </dsp:txXfrm>
    </dsp:sp>
    <dsp:sp modelId="{C32C0C48-A0F3-41D4-8BB6-B6566DFE356D}">
      <dsp:nvSpPr>
        <dsp:cNvPr id="0" name=""/>
        <dsp:cNvSpPr/>
      </dsp:nvSpPr>
      <dsp:spPr>
        <a:xfrm>
          <a:off x="6037532" y="1367375"/>
          <a:ext cx="2421788" cy="611860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Samordning</a:t>
          </a:r>
        </a:p>
      </dsp:txBody>
      <dsp:txXfrm>
        <a:off x="6037532" y="1367375"/>
        <a:ext cx="2421788" cy="611860"/>
      </dsp:txXfrm>
    </dsp:sp>
    <dsp:sp modelId="{EE1CE2F4-FA55-4654-99BD-C31700EEC35E}">
      <dsp:nvSpPr>
        <dsp:cNvPr id="0" name=""/>
        <dsp:cNvSpPr/>
      </dsp:nvSpPr>
      <dsp:spPr>
        <a:xfrm>
          <a:off x="6051597" y="2307976"/>
          <a:ext cx="2421788" cy="580792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Samfunnstryggleik og </a:t>
          </a:r>
          <a:br>
            <a:rPr lang="nb-NO" sz="1050" kern="1200" dirty="0"/>
          </a:br>
          <a:r>
            <a:rPr lang="nb-NO" sz="1050" kern="1200" dirty="0"/>
            <a:t>beredskap</a:t>
          </a:r>
          <a:endParaRPr lang="nb-NO" sz="1050" kern="1200" dirty="0">
            <a:solidFill>
              <a:prstClr val="white"/>
            </a:solidFill>
            <a:latin typeface="Open Sans"/>
            <a:ea typeface="+mn-ea"/>
            <a:cs typeface="+mn-cs"/>
          </a:endParaRPr>
        </a:p>
      </dsp:txBody>
      <dsp:txXfrm>
        <a:off x="6051597" y="2307976"/>
        <a:ext cx="2421788" cy="5807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20.04.2023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Fra </a:t>
            </a:r>
            <a:r>
              <a:rPr lang="nb-NO" dirty="0" err="1"/>
              <a:t>dep</a:t>
            </a:r>
            <a:r>
              <a:rPr lang="nb-NO" dirty="0"/>
              <a:t>: </a:t>
            </a:r>
          </a:p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er kommet til samme konklusjon som deg, herunder at det ikke er adgang til å sette et slikt vilkår.</a:t>
            </a: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 slikt vilkår i en sak etter NMSK-forskriften vil innskrenke skogeiers frihet etter skogfondforskriften, og det mener jeg er vanskelig å forsvare rettslig.</a:t>
            </a:r>
          </a:p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Innføring av et krav om minimum 10% avsetting vil måtte kreve en endring av skogfondforskriften.</a:t>
            </a:r>
          </a:p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7422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492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image" Target="../media/image17.png"/><Relationship Id="rId16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0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4.jpg"/><Relationship Id="rId10" Type="http://schemas.openxmlformats.org/officeDocument/2006/relationships/image" Target="../media/image1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521" y="2835798"/>
            <a:ext cx="3380479" cy="3326296"/>
          </a:xfrm>
          <a:prstGeom prst="rect">
            <a:avLst/>
          </a:prstGeom>
          <a:noFill/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20.04.2023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80155C06-D74C-425C-A604-36F1835358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61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9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6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492621" y="2164467"/>
            <a:ext cx="3643689" cy="4144258"/>
          </a:xfrm>
          <a:prstGeom prst="rect">
            <a:avLst/>
          </a:prstGeom>
          <a:solidFill>
            <a:srgbClr val="00244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I </a:t>
            </a:r>
            <a:r>
              <a:rPr lang="nb-NO" dirty="0" err="1"/>
              <a:t>faktaboksen</a:t>
            </a:r>
            <a:r>
              <a:rPr lang="nb-NO" dirty="0"/>
              <a:t> kan du skrive viktig informasjon som hører til tema du snakker om. </a:t>
            </a:r>
            <a:br>
              <a:rPr lang="nb-NO" dirty="0"/>
            </a:br>
            <a:r>
              <a:rPr lang="nb-NO" dirty="0"/>
              <a:t>For eksempel en lovparagraf, statistikk eller en huskeliste med nyttige tips.</a:t>
            </a:r>
            <a:br>
              <a:rPr lang="nb-NO" dirty="0"/>
            </a:br>
            <a:r>
              <a:rPr lang="nb-NO" dirty="0"/>
              <a:t>Bruk stor bokstav og punktum i dersom det er hele setninger i hvert punkt.</a:t>
            </a:r>
            <a:br>
              <a:rPr lang="nb-NO" dirty="0"/>
            </a:br>
            <a:r>
              <a:rPr lang="nb-NO" dirty="0"/>
              <a:t>Skriv gjerne inn kilde for fakta, som for eksempel SSB.no.</a:t>
            </a:r>
          </a:p>
        </p:txBody>
      </p:sp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6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</a:t>
            </a:r>
            <a:br>
              <a:rPr lang="nb-NO" dirty="0"/>
            </a:b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det du skal snakke om. </a:t>
            </a: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Har du ikke bilde som passer til tema, kan du bruke en </a:t>
            </a:r>
            <a:r>
              <a:rPr lang="nb-NO" err="1"/>
              <a:t>malside</a:t>
            </a:r>
            <a:r>
              <a:rPr lang="nb-NO"/>
              <a:t> uten bilde. </a:t>
            </a:r>
          </a:p>
          <a:p>
            <a:endParaRPr lang="nb-NO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087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5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- innhold -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8" y="2164466"/>
            <a:ext cx="10225087" cy="41442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486213"/>
            <a:ext cx="6400800" cy="358588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  <a:br>
              <a:rPr lang="nb-NO" dirty="0"/>
            </a:br>
            <a:r>
              <a:rPr lang="nb-NO" dirty="0"/>
              <a:t>Mye tekst vil gjøre at publikum leser, og ikke hører etter.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0173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29F86442-67F8-4A18-AC07-0C59FEB11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333"/>
          <a:stretch/>
        </p:blipFill>
        <p:spPr>
          <a:xfrm>
            <a:off x="8663812" y="2164466"/>
            <a:ext cx="2616963" cy="414425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/Mellom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20" y="1256505"/>
            <a:ext cx="6370602" cy="4655325"/>
          </a:xfrm>
          <a:prstGeom prst="rect">
            <a:avLst/>
          </a:prstGeom>
        </p:spPr>
      </p:pic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2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32) til for eksempel 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+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4580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818" r="-1781"/>
          <a:stretch/>
        </p:blipFill>
        <p:spPr>
          <a:xfrm>
            <a:off x="1055688" y="1586611"/>
            <a:ext cx="6935787" cy="4337825"/>
          </a:xfrm>
          <a:prstGeom prst="rect">
            <a:avLst/>
          </a:prstGeom>
        </p:spPr>
      </p:pic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28) til for eksempel sitat eller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kning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5029201"/>
            <a:ext cx="4845928" cy="106631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521970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6290383" y="5029201"/>
            <a:ext cx="4845929" cy="10582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6"/>
            <a:ext cx="4845927" cy="27258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for på ikonet for å sette inn bilde 1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34" name="Plassholder for bilde 21">
            <a:extLst>
              <a:ext uri="{FF2B5EF4-FFF2-40B4-BE49-F238E27FC236}">
                <a16:creationId xmlns:a16="http://schemas.microsoft.com/office/drawing/2014/main" id="{6F608E0E-4EAB-457C-A166-7D2B9512877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84034" y="2112866"/>
            <a:ext cx="4845928" cy="27258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 inn bilde 2</a:t>
            </a:r>
          </a:p>
        </p:txBody>
      </p:sp>
      <p:sp>
        <p:nvSpPr>
          <p:cNvPr id="35" name="Plassholder for tekst 8">
            <a:extLst>
              <a:ext uri="{FF2B5EF4-FFF2-40B4-BE49-F238E27FC236}">
                <a16:creationId xmlns:a16="http://schemas.microsoft.com/office/drawing/2014/main" id="{39DF0B6E-B830-4C7D-A84C-DCEE2F4AB7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2377" y="521335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56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3F7B4C3-CFC9-4B81-847E-63C4816D9E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7838" y="2759103"/>
            <a:ext cx="3324162" cy="3371354"/>
          </a:xfrm>
          <a:prstGeom prst="rect">
            <a:avLst/>
          </a:prstGeom>
        </p:spPr>
      </p:pic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801C13F1-45C0-4244-B9C6-4EFBC66F6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20.04.2023</a:t>
            </a:fld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</a:t>
            </a:r>
          </a:p>
        </p:txBody>
      </p:sp>
    </p:spTree>
    <p:extLst>
      <p:ext uri="{BB962C8B-B14F-4D97-AF65-F5344CB8AC3E}">
        <p14:creationId xmlns:p14="http://schemas.microsoft.com/office/powerpoint/2010/main" val="249880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kning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4265903"/>
            <a:ext cx="3168000" cy="182960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4439670"/>
            <a:ext cx="2686050" cy="14248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og faktaboksene på denne </a:t>
            </a:r>
            <a:r>
              <a:rPr lang="nb-NO" dirty="0" err="1"/>
              <a:t>malsiden</a:t>
            </a:r>
            <a:r>
              <a:rPr lang="nb-NO" dirty="0"/>
              <a:t>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512000" y="4273951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2975" y="4447716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 og brukes for å sammenlikne noe innen alle fagfelt. 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68313" y="4265903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9288" y="4439668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kan være naturtyper, arter, byer, brukergrupper, kommuner, områder, personer og så videre.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tre bilder +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1</a:t>
            </a:r>
          </a:p>
        </p:txBody>
      </p:sp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021DA3E9-E13E-4C25-BA5D-6652BA1F008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12000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2</a:t>
            </a:r>
          </a:p>
        </p:txBody>
      </p:sp>
      <p:sp>
        <p:nvSpPr>
          <p:cNvPr id="19" name="Plassholder for bilde 21">
            <a:extLst>
              <a:ext uri="{FF2B5EF4-FFF2-40B4-BE49-F238E27FC236}">
                <a16:creationId xmlns:a16="http://schemas.microsoft.com/office/drawing/2014/main" id="{C0F341BD-FA74-49C6-B4D5-F0BAC35B78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49946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3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TABOKS x 3 felles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292FB4A1-6110-4C3C-B391-BA8B33CB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746"/>
          <a:stretch/>
        </p:blipFill>
        <p:spPr>
          <a:xfrm>
            <a:off x="0" y="-7374"/>
            <a:ext cx="2411361" cy="679900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2211295"/>
            <a:ext cx="3201671" cy="410680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500828"/>
            <a:ext cx="2605138" cy="35071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510205"/>
            <a:ext cx="2599766" cy="349777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500828"/>
            <a:ext cx="2601585" cy="351836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Felles overskrift (pkt. 36) for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47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TABOKS x 3 egne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5281FB71-5236-44BA-B16C-62F0FCCE3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17" b="-1335"/>
          <a:stretch/>
        </p:blipFill>
        <p:spPr>
          <a:xfrm>
            <a:off x="0" y="0"/>
            <a:ext cx="2359272" cy="6758071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6330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7262" y="1397001"/>
            <a:ext cx="2605138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1</a:t>
            </a:r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7092F267-7936-4D7E-AB24-A3C4C0705E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6116" y="1397002"/>
            <a:ext cx="259976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2</a:t>
            </a:r>
          </a:p>
        </p:txBody>
      </p:sp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836D24B0-CE4C-45E9-88BA-428E6F489B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3152" y="1397001"/>
            <a:ext cx="2601585" cy="109365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3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27" name="Plassholder for tekst 8">
            <a:extLst>
              <a:ext uri="{FF2B5EF4-FFF2-40B4-BE49-F238E27FC236}">
                <a16:creationId xmlns:a16="http://schemas.microsoft.com/office/drawing/2014/main" id="{8EE39E4B-F344-4198-AF1B-CF3EDBD982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725784"/>
            <a:ext cx="2605138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 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8" name="Plassholder for tekst 8">
            <a:extLst>
              <a:ext uri="{FF2B5EF4-FFF2-40B4-BE49-F238E27FC236}">
                <a16:creationId xmlns:a16="http://schemas.microsoft.com/office/drawing/2014/main" id="{C8765A32-4890-4C82-9997-A3C76276CF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725785"/>
            <a:ext cx="2599766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 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DB84BA7C-C40C-4A30-8F56-CA34FC964B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725784"/>
            <a:ext cx="2601585" cy="329340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07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68494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</p:spTree>
    <p:extLst>
      <p:ext uri="{BB962C8B-B14F-4D97-AF65-F5344CB8AC3E}">
        <p14:creationId xmlns:p14="http://schemas.microsoft.com/office/powerpoint/2010/main" val="334227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</p:spTree>
    <p:extLst>
      <p:ext uri="{BB962C8B-B14F-4D97-AF65-F5344CB8AC3E}">
        <p14:creationId xmlns:p14="http://schemas.microsoft.com/office/powerpoint/2010/main" val="168128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E1C8271-B83B-4C8C-8EBE-CA752B6270A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</p:spTree>
    <p:extLst>
      <p:ext uri="{BB962C8B-B14F-4D97-AF65-F5344CB8AC3E}">
        <p14:creationId xmlns:p14="http://schemas.microsoft.com/office/powerpoint/2010/main" val="94332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985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7877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2FEC05-4479-45BC-A75C-B01A23E4A28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38158322"/>
              </p:ext>
            </p:extLst>
          </p:nvPr>
        </p:nvGraphicFramePr>
        <p:xfrm>
          <a:off x="810072" y="1184424"/>
          <a:ext cx="10326241" cy="3847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803673"/>
            <a:ext cx="508409" cy="499038"/>
          </a:xfrm>
          <a:prstGeom prst="rect">
            <a:avLst/>
          </a:prstGeom>
        </p:spPr>
      </p:pic>
      <p:pic>
        <p:nvPicPr>
          <p:cNvPr id="6" name="Bilde 5" descr="Et bilde som inneholder person, mann, briller, har på seg&#10;&#10;Automatisk generert beskrivelse">
            <a:extLst>
              <a:ext uri="{FF2B5EF4-FFF2-40B4-BE49-F238E27FC236}">
                <a16:creationId xmlns:a16="http://schemas.microsoft.com/office/drawing/2014/main" id="{7FB6DA68-D085-4F65-A44E-E9B0F2AC4B4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196" y="1020677"/>
            <a:ext cx="950603" cy="118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Bilde 12" descr="Et bilde som inneholder mann, person, dress, slips&#10;&#10;Automatisk generert beskrivelse">
            <a:extLst>
              <a:ext uri="{FF2B5EF4-FFF2-40B4-BE49-F238E27FC236}">
                <a16:creationId xmlns:a16="http://schemas.microsoft.com/office/drawing/2014/main" id="{B820F9D0-666A-42BE-90FC-379D21BD257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363" y="5107037"/>
            <a:ext cx="835377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Bilde 16" descr="Et bilde som inneholder person, klær, mann, har på seg&#10;&#10;Automatisk generert beskrivelse">
            <a:extLst>
              <a:ext uri="{FF2B5EF4-FFF2-40B4-BE49-F238E27FC236}">
                <a16:creationId xmlns:a16="http://schemas.microsoft.com/office/drawing/2014/main" id="{5D0ECA1F-87A3-4C35-9C67-6696D273E3B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809" y="5107037"/>
            <a:ext cx="835377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Bilde 18" descr="Et bilde som inneholder person, klær, smilende, slips&#10;&#10;Automatisk generert beskrivelse">
            <a:extLst>
              <a:ext uri="{FF2B5EF4-FFF2-40B4-BE49-F238E27FC236}">
                <a16:creationId xmlns:a16="http://schemas.microsoft.com/office/drawing/2014/main" id="{36303191-6E1E-4617-BF18-22EE9B1FD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5495" y="5107037"/>
            <a:ext cx="87200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Bilde 20" descr="Et bilde som inneholder person, klær, kvinne, utendørs&#10;&#10;Automatisk generert beskrivelse">
            <a:extLst>
              <a:ext uri="{FF2B5EF4-FFF2-40B4-BE49-F238E27FC236}">
                <a16:creationId xmlns:a16="http://schemas.microsoft.com/office/drawing/2014/main" id="{1F00C826-1628-4BD6-951B-546FCA271C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503" y="2680678"/>
            <a:ext cx="835378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Bilde 22" descr="Et bilde som inneholder person, mann, klær, smilende&#10;&#10;Automatisk generert beskrivelse">
            <a:extLst>
              <a:ext uri="{FF2B5EF4-FFF2-40B4-BE49-F238E27FC236}">
                <a16:creationId xmlns:a16="http://schemas.microsoft.com/office/drawing/2014/main" id="{ED14EBFD-801F-4623-AD95-0AD57A784A1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591" y="334553"/>
            <a:ext cx="999408" cy="1248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3C830447-E868-4072-9FF5-894D08A2E6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5316" y="2684330"/>
            <a:ext cx="83537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9EF37483-9129-44F4-85AD-837D3E2A72F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7515" y="5107037"/>
            <a:ext cx="83537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kstSylinder 27">
            <a:extLst>
              <a:ext uri="{FF2B5EF4-FFF2-40B4-BE49-F238E27FC236}">
                <a16:creationId xmlns:a16="http://schemas.microsoft.com/office/drawing/2014/main" id="{91EB28E0-C297-4695-92A4-E780C6447011}"/>
              </a:ext>
            </a:extLst>
          </p:cNvPr>
          <p:cNvSpPr txBox="1"/>
          <p:nvPr userDrawn="1"/>
        </p:nvSpPr>
        <p:spPr>
          <a:xfrm>
            <a:off x="6623821" y="774386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Rigmor Brøste</a:t>
            </a:r>
          </a:p>
          <a:p>
            <a:r>
              <a:rPr lang="nb-NO" sz="800" dirty="0"/>
              <a:t>statsforvaltar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F7732AF6-F00D-4709-89F5-86293AAD86B7}"/>
              </a:ext>
            </a:extLst>
          </p:cNvPr>
          <p:cNvSpPr txBox="1"/>
          <p:nvPr userDrawn="1"/>
        </p:nvSpPr>
        <p:spPr>
          <a:xfrm>
            <a:off x="8281928" y="1476177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Berit Brendskag Lied</a:t>
            </a:r>
          </a:p>
          <a:p>
            <a:r>
              <a:rPr lang="nb-NO" sz="800" dirty="0"/>
              <a:t>ass. statsforvaltar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B60AEC0B-5A21-4006-93D2-06BB37551B85}"/>
              </a:ext>
            </a:extLst>
          </p:cNvPr>
          <p:cNvSpPr txBox="1"/>
          <p:nvPr userDrawn="1"/>
        </p:nvSpPr>
        <p:spPr>
          <a:xfrm>
            <a:off x="9239540" y="3082494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Stine Sætre</a:t>
            </a:r>
          </a:p>
          <a:p>
            <a:r>
              <a:rPr lang="nb-NO" sz="800" dirty="0"/>
              <a:t>fylkesberedskapssjef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B94F8677-FA19-4054-8A3D-70041CD59F00}"/>
              </a:ext>
            </a:extLst>
          </p:cNvPr>
          <p:cNvSpPr txBox="1"/>
          <p:nvPr userDrawn="1"/>
        </p:nvSpPr>
        <p:spPr>
          <a:xfrm>
            <a:off x="1653251" y="3082494"/>
            <a:ext cx="11798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Hilde Aure</a:t>
            </a:r>
          </a:p>
          <a:p>
            <a:r>
              <a:rPr lang="nb-NO" sz="800" dirty="0"/>
              <a:t>administrasjonssjef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B1DCCADD-FA6E-4238-9DBE-9EA7C786F39D}"/>
              </a:ext>
            </a:extLst>
          </p:cNvPr>
          <p:cNvSpPr txBox="1"/>
          <p:nvPr userDrawn="1"/>
        </p:nvSpPr>
        <p:spPr>
          <a:xfrm>
            <a:off x="8871134" y="6184452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Frank Madsøy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3" name="TekstSylinder 32">
            <a:extLst>
              <a:ext uri="{FF2B5EF4-FFF2-40B4-BE49-F238E27FC236}">
                <a16:creationId xmlns:a16="http://schemas.microsoft.com/office/drawing/2014/main" id="{518382F2-459C-4D8B-86ED-0FD1B871C82C}"/>
              </a:ext>
            </a:extLst>
          </p:cNvPr>
          <p:cNvSpPr txBox="1"/>
          <p:nvPr userDrawn="1"/>
        </p:nvSpPr>
        <p:spPr>
          <a:xfrm>
            <a:off x="7356820" y="6184452"/>
            <a:ext cx="104981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Linda Aaram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D06E148F-EA27-41ED-8DEE-33891986EFFF}"/>
              </a:ext>
            </a:extLst>
          </p:cNvPr>
          <p:cNvSpPr txBox="1"/>
          <p:nvPr userDrawn="1"/>
        </p:nvSpPr>
        <p:spPr>
          <a:xfrm>
            <a:off x="5154996" y="6184452"/>
            <a:ext cx="165069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Maren Ørjasæter Aaland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0BA46594-7B78-4468-B93F-74A51A879B5E}"/>
              </a:ext>
            </a:extLst>
          </p:cNvPr>
          <p:cNvSpPr txBox="1"/>
          <p:nvPr userDrawn="1"/>
        </p:nvSpPr>
        <p:spPr>
          <a:xfrm>
            <a:off x="3545886" y="6184452"/>
            <a:ext cx="109090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Grete Teigland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24E3ACD2-B651-4E1E-A048-CBB30D07F0D5}"/>
              </a:ext>
            </a:extLst>
          </p:cNvPr>
          <p:cNvSpPr txBox="1"/>
          <p:nvPr userDrawn="1"/>
        </p:nvSpPr>
        <p:spPr>
          <a:xfrm>
            <a:off x="1668896" y="6175995"/>
            <a:ext cx="119346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Tone Monsen Aarø</a:t>
            </a:r>
          </a:p>
          <a:p>
            <a:pPr algn="ctr"/>
            <a:r>
              <a:rPr lang="nb-NO" sz="800" dirty="0"/>
              <a:t>direktør</a:t>
            </a:r>
          </a:p>
        </p:txBody>
      </p:sp>
      <p:pic>
        <p:nvPicPr>
          <p:cNvPr id="24" name="Bilde 23">
            <a:extLst>
              <a:ext uri="{FF2B5EF4-FFF2-40B4-BE49-F238E27FC236}">
                <a16:creationId xmlns:a16="http://schemas.microsoft.com/office/drawing/2014/main" id="{05195A01-70A0-4015-A38C-12395A11B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" r="7633"/>
          <a:stretch/>
        </p:blipFill>
        <p:spPr>
          <a:xfrm>
            <a:off x="1832598" y="5107037"/>
            <a:ext cx="87200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0039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2FEC05-4479-45BC-A75C-B01A23E4A28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32549610"/>
              </p:ext>
            </p:extLst>
          </p:nvPr>
        </p:nvGraphicFramePr>
        <p:xfrm>
          <a:off x="257731" y="930651"/>
          <a:ext cx="11688312" cy="4355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803673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57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20.04.2023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2748028-E1FC-4349-9E57-2E4A1C9DCC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55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BE163BB-CFC6-4F8C-B96A-094DE878B4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8"/>
          <a:stretch/>
        </p:blipFill>
        <p:spPr>
          <a:xfrm>
            <a:off x="1" y="8724"/>
            <a:ext cx="12191999" cy="626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21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mønster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5292000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6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mønster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3433" y="283407"/>
            <a:ext cx="7148568" cy="641297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EEC7BE2C-E15B-456B-9147-91C52B42E1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5292000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9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dirty="0"/>
            </a:br>
            <a:r>
              <a:rPr lang="nb-NO" dirty="0"/>
              <a:t>Har du ikke bilde som passer til tema, kan du bruke en </a:t>
            </a:r>
            <a:r>
              <a:rPr lang="nb-NO" dirty="0" err="1"/>
              <a:t>malside</a:t>
            </a:r>
            <a:r>
              <a:rPr lang="nb-NO" dirty="0"/>
              <a:t> uten bilde. 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4FBD05-0A6D-4BD8-AE79-60648C6B1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38"/>
          <a:stretch/>
        </p:blipFill>
        <p:spPr>
          <a:xfrm>
            <a:off x="0" y="-57"/>
            <a:ext cx="1113338" cy="6858057"/>
          </a:xfrm>
          <a:prstGeom prst="rect">
            <a:avLst/>
          </a:prstGeom>
        </p:spPr>
      </p:pic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80BB94B5-001E-41DB-A787-AD16C502BB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5" y="5291403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14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81176" y="-86883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i midten for å sette inn et bilde på siste side i presentasjonen.</a:t>
            </a:r>
          </a:p>
        </p:txBody>
      </p:sp>
      <p:sp>
        <p:nvSpPr>
          <p:cNvPr id="22" name="Plassholder for tekst 9">
            <a:extLst>
              <a:ext uri="{FF2B5EF4-FFF2-40B4-BE49-F238E27FC236}">
                <a16:creationId xmlns:a16="http://schemas.microsoft.com/office/drawing/2014/main" id="{DFDAE691-7AD4-4AEA-BE0D-C69BCF1313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8651" y="1036321"/>
            <a:ext cx="3591125" cy="3206924"/>
          </a:xfrm>
          <a:prstGeom prst="rect">
            <a:avLst/>
          </a:prstGeom>
          <a:solidFill>
            <a:srgbClr val="00244E">
              <a:alpha val="80000"/>
            </a:srgbClr>
          </a:solidFill>
        </p:spPr>
        <p:txBody>
          <a:bodyPr wrap="square" lIns="324000" tIns="216000" rIns="252000" bIns="216000"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57109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975475F7-94A4-43AB-AFCC-48725A695B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8650" y="5049866"/>
            <a:ext cx="3597487" cy="172253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7EBFB9E6-519A-45A6-BFA0-896E2839B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513" y="5665428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 userDrawn="1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8" name="Plassholder for tittel 1">
            <a:extLst>
              <a:ext uri="{FF2B5EF4-FFF2-40B4-BE49-F238E27FC236}">
                <a16:creationId xmlns:a16="http://schemas.microsoft.com/office/drawing/2014/main" id="{17806027-8FF1-4947-B5AA-FF6207357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(pkt. 36) på </a:t>
            </a:r>
            <a:r>
              <a:rPr lang="nb-NO" dirty="0" err="1"/>
              <a:t>malside</a:t>
            </a:r>
            <a:r>
              <a:rPr lang="nb-NO" dirty="0"/>
              <a:t> med kun tittel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85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ACDE66F6-3636-4218-8D66-77005AFAE89D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6B78508-2033-4BC7-9A2B-3EA310F7D1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D6FCC2D-F7C0-4100-AD53-3AF8C3B2E2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0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11)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20.04.2023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2748028-E1FC-4349-9E57-2E4A1C9DCC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07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20.04.2023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alv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20.04.2023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47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20.04.2023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25F000E-37A8-4940-9530-AC41E4F298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226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9" y="2728451"/>
            <a:ext cx="9904918" cy="927561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</a:t>
            </a:r>
            <a:r>
              <a:rPr lang="nb-NO" dirty="0" err="1"/>
              <a:t>bildemal</a:t>
            </a:r>
            <a:endParaRPr lang="nb-NO" dirty="0"/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20.04.2023</a:t>
            </a:fld>
            <a:endParaRPr lang="nb-NO"/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6788206-D5AB-41F9-80E6-8340542FB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2873312E-2776-4228-A165-197268248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73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etre oppv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B694A818-C692-4839-96E2-41E6041D68B7}"/>
              </a:ext>
            </a:extLst>
          </p:cNvPr>
          <p:cNvSpPr/>
          <p:nvPr userDrawn="1"/>
        </p:nvSpPr>
        <p:spPr>
          <a:xfrm>
            <a:off x="7511142" y="2585949"/>
            <a:ext cx="4680857" cy="42085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463772F0-7D16-42FD-96EE-A61715A24B1C}"/>
              </a:ext>
            </a:extLst>
          </p:cNvPr>
          <p:cNvSpPr/>
          <p:nvPr userDrawn="1"/>
        </p:nvSpPr>
        <p:spPr>
          <a:xfrm>
            <a:off x="3141024" y="-1"/>
            <a:ext cx="9050976" cy="258595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20.04.2023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E8C87CE-3D73-4BE4-A297-5EAFB800C413}"/>
              </a:ext>
            </a:extLst>
          </p:cNvPr>
          <p:cNvSpPr/>
          <p:nvPr userDrawn="1"/>
        </p:nvSpPr>
        <p:spPr>
          <a:xfrm>
            <a:off x="0" y="0"/>
            <a:ext cx="3141024" cy="2585951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6586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14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5" r:id="rId2"/>
    <p:sldLayoutId id="2147483666" r:id="rId3"/>
    <p:sldLayoutId id="2147483763" r:id="rId4"/>
    <p:sldLayoutId id="2147483667" r:id="rId5"/>
    <p:sldLayoutId id="2147483764" r:id="rId6"/>
    <p:sldLayoutId id="2147483669" r:id="rId7"/>
    <p:sldLayoutId id="2147483756" r:id="rId8"/>
    <p:sldLayoutId id="2147483765" r:id="rId9"/>
    <p:sldLayoutId id="2147483664" r:id="rId10"/>
    <p:sldLayoutId id="2147483760" r:id="rId11"/>
    <p:sldLayoutId id="2147483713" r:id="rId12"/>
    <p:sldLayoutId id="2147483761" r:id="rId13"/>
    <p:sldLayoutId id="2147483685" r:id="rId14"/>
    <p:sldLayoutId id="2147483714" r:id="rId15"/>
    <p:sldLayoutId id="2147483702" r:id="rId16"/>
    <p:sldLayoutId id="2147483736" r:id="rId17"/>
    <p:sldLayoutId id="2147483733" r:id="rId18"/>
    <p:sldLayoutId id="2147483716" r:id="rId19"/>
    <p:sldLayoutId id="2147483707" r:id="rId20"/>
    <p:sldLayoutId id="2147483675" r:id="rId21"/>
    <p:sldLayoutId id="2147483706" r:id="rId22"/>
    <p:sldLayoutId id="2147483709" r:id="rId23"/>
    <p:sldLayoutId id="2147483711" r:id="rId24"/>
    <p:sldLayoutId id="2147483710" r:id="rId25"/>
    <p:sldLayoutId id="2147483712" r:id="rId26"/>
    <p:sldLayoutId id="2147483655" r:id="rId27"/>
    <p:sldLayoutId id="2147483705" r:id="rId28"/>
    <p:sldLayoutId id="2147483767" r:id="rId29"/>
    <p:sldLayoutId id="2147483766" r:id="rId30"/>
    <p:sldLayoutId id="2147483759" r:id="rId31"/>
    <p:sldLayoutId id="2147483758" r:id="rId32"/>
    <p:sldLayoutId id="2147483757" r:id="rId33"/>
    <p:sldLayoutId id="2147483746" r:id="rId34"/>
    <p:sldLayoutId id="2147483718" r:id="rId35"/>
    <p:sldLayoutId id="2147483719" r:id="rId3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pos="257" userDrawn="1">
          <p15:clr>
            <a:srgbClr val="F26B43"/>
          </p15:clr>
        </p15:guide>
        <p15:guide id="3" pos="665" userDrawn="1">
          <p15:clr>
            <a:srgbClr val="547EBF"/>
          </p15:clr>
        </p15:guide>
        <p15:guide id="4" orient="horz" pos="3974" userDrawn="1">
          <p15:clr>
            <a:srgbClr val="547EBF"/>
          </p15:clr>
        </p15:guide>
        <p15:guide id="5" pos="7015" userDrawn="1">
          <p15:clr>
            <a:srgbClr val="547EBF"/>
          </p15:clr>
        </p15:guide>
        <p15:guide id="6" orient="horz" pos="232" userDrawn="1">
          <p15:clr>
            <a:srgbClr val="F26B43"/>
          </p15:clr>
        </p15:guide>
        <p15:guide id="7" pos="7423" userDrawn="1">
          <p15:clr>
            <a:srgbClr val="F26B43"/>
          </p15:clr>
        </p15:guide>
        <p15:guide id="8" pos="7106" userDrawn="1">
          <p15:clr>
            <a:srgbClr val="F26B43"/>
          </p15:clr>
        </p15:guide>
        <p15:guide id="9" pos="3840" userDrawn="1">
          <p15:clr>
            <a:srgbClr val="FDE53C"/>
          </p15:clr>
        </p15:guide>
        <p15:guide id="11" orient="horz" pos="55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pos="2774" userDrawn="1">
          <p15:clr>
            <a:srgbClr val="F26B43"/>
          </p15:clr>
        </p15:guide>
        <p15:guide id="14" pos="4906" userDrawn="1">
          <p15:clr>
            <a:srgbClr val="F26B43"/>
          </p15:clr>
        </p15:guide>
        <p15:guide id="15" orient="horz" pos="2092" userDrawn="1">
          <p15:clr>
            <a:srgbClr val="F26B43"/>
          </p15:clr>
        </p15:guide>
        <p15:guide id="16" orient="horz" pos="27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66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71A1DAF-5B81-4E71-B4FB-33B7C3B3F5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b-NO" dirty="0"/>
              <a:t>15.02.2023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7B6939-CB60-41BE-9F4A-C07245C16B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8217" y="733014"/>
            <a:ext cx="8258026" cy="2576997"/>
          </a:xfrm>
        </p:spPr>
        <p:txBody>
          <a:bodyPr/>
          <a:lstStyle/>
          <a:p>
            <a:r>
              <a:rPr lang="nb-NO" sz="4400" dirty="0"/>
              <a:t>Juridisk time 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A54DE88-4D31-48B2-B2C1-553386B05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Skogsamling 2023</a:t>
            </a:r>
          </a:p>
        </p:txBody>
      </p:sp>
    </p:spTree>
    <p:extLst>
      <p:ext uri="{BB962C8B-B14F-4D97-AF65-F5344CB8AC3E}">
        <p14:creationId xmlns:p14="http://schemas.microsoft.com/office/powerpoint/2010/main" val="4223962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BD2303C-B940-883B-9BA3-022FD6F16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33" y="1134786"/>
            <a:ext cx="4001360" cy="523254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E753045-04E0-CEA7-93E5-DAF892378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48"/>
          <a:stretch/>
        </p:blipFill>
        <p:spPr>
          <a:xfrm>
            <a:off x="4356620" y="1080998"/>
            <a:ext cx="3679489" cy="550133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12CA6EC2-3CF4-329F-6495-A488D77B2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835" y="1080997"/>
            <a:ext cx="3852671" cy="550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22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37023E-AA71-207F-5E67-5794D162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119" y="807811"/>
            <a:ext cx="10080625" cy="1077209"/>
          </a:xfrm>
        </p:spPr>
        <p:txBody>
          <a:bodyPr/>
          <a:lstStyle/>
          <a:p>
            <a:r>
              <a:rPr lang="nb-NO" dirty="0"/>
              <a:t>Gårdstilknyttet næringsvirksomhet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EA9E3C9-75D5-1319-6E0C-A440DAA5DA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032" y="2129363"/>
            <a:ext cx="10253706" cy="1451048"/>
          </a:xfrm>
        </p:spPr>
        <p:txBody>
          <a:bodyPr/>
          <a:lstStyle/>
          <a:p>
            <a:pPr marL="914400" lvl="2" indent="0">
              <a:buNone/>
            </a:pPr>
            <a:endParaRPr lang="nb-NO" dirty="0"/>
          </a:p>
          <a:p>
            <a:pPr lvl="1"/>
            <a:r>
              <a:rPr lang="nb-NO" dirty="0"/>
              <a:t>«Gårdstilknyttet næringsvirksomhet» er næringsvirksomhet som drives på den enkelte gård og er basert på gårdens eget ressursgrunnlag som driftsenhet</a:t>
            </a:r>
          </a:p>
          <a:p>
            <a:pPr lvl="1"/>
            <a:r>
              <a:rPr lang="nb-NO" dirty="0"/>
              <a:t>Må komme som et </a:t>
            </a:r>
            <a:r>
              <a:rPr lang="nb-NO" b="1" u="sng" dirty="0"/>
              <a:t>tillegg og supplement til en ellers igangværende landbruksdrift</a:t>
            </a:r>
          </a:p>
          <a:p>
            <a:endParaRPr lang="nb-NO" dirty="0"/>
          </a:p>
          <a:p>
            <a:pPr marL="457200" lvl="1" indent="0">
              <a:buNone/>
            </a:pPr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A33CA8E-D4B8-8BE6-5E82-7CABB07FB7BF}"/>
              </a:ext>
            </a:extLst>
          </p:cNvPr>
          <p:cNvSpPr txBox="1"/>
          <p:nvPr/>
        </p:nvSpPr>
        <p:spPr>
          <a:xfrm>
            <a:off x="1426027" y="3816851"/>
            <a:ext cx="3936671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tx1"/>
                </a:solidFill>
                <a:latin typeface="+mj-lt"/>
              </a:rPr>
              <a:t>Må ha en </a:t>
            </a:r>
            <a:r>
              <a:rPr lang="nb-NO" u="sng" dirty="0">
                <a:solidFill>
                  <a:schemeClr val="tx1"/>
                </a:solidFill>
                <a:latin typeface="+mj-lt"/>
              </a:rPr>
              <a:t>hovednæring</a:t>
            </a:r>
            <a:r>
              <a:rPr lang="nb-NO" dirty="0">
                <a:solidFill>
                  <a:schemeClr val="tx1"/>
                </a:solidFill>
                <a:latin typeface="+mj-lt"/>
              </a:rPr>
              <a:t> som er landbruksvirksomhet</a:t>
            </a:r>
          </a:p>
          <a:p>
            <a:endParaRPr lang="nb-NO" dirty="0">
              <a:latin typeface="+mj-lt"/>
            </a:endParaRPr>
          </a:p>
          <a:p>
            <a:r>
              <a:rPr lang="nb-NO" dirty="0">
                <a:latin typeface="+mj-lt"/>
              </a:rPr>
              <a:t>	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5A5E7745-E270-8F48-49CA-0A75215BFC45}"/>
              </a:ext>
            </a:extLst>
          </p:cNvPr>
          <p:cNvSpPr txBox="1"/>
          <p:nvPr/>
        </p:nvSpPr>
        <p:spPr>
          <a:xfrm>
            <a:off x="6652984" y="3808276"/>
            <a:ext cx="5162963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>
                <a:latin typeface="+mj-lt"/>
              </a:rPr>
              <a:t>Tilleggsnæring på gården basert på gårdens ressurser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+mj-lt"/>
              </a:rPr>
              <a:t>Inntekter fra jakt, fiske på gården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+mj-lt"/>
              </a:rPr>
              <a:t>Utleie av bygninger på gården deler av året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+mj-lt"/>
              </a:rPr>
              <a:t>Mindre </a:t>
            </a:r>
            <a:r>
              <a:rPr lang="nb-NO" dirty="0" err="1">
                <a:latin typeface="+mj-lt"/>
              </a:rPr>
              <a:t>rideanlegg</a:t>
            </a:r>
            <a:r>
              <a:rPr lang="nb-NO" dirty="0">
                <a:latin typeface="+mj-lt"/>
              </a:rPr>
              <a:t> på gården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>
                <a:latin typeface="+mj-lt"/>
              </a:rPr>
              <a:t>Vektshus</a:t>
            </a:r>
            <a:r>
              <a:rPr lang="nb-NO" dirty="0">
                <a:latin typeface="+mj-lt"/>
              </a:rPr>
              <a:t> til salg av egne produkter fra gården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+mj-lt"/>
              </a:rPr>
              <a:t>Gardsbutikk hvis salg av gardens produkter</a:t>
            </a:r>
          </a:p>
          <a:p>
            <a:endParaRPr lang="nb-NO" dirty="0">
              <a:latin typeface="+mj-lt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B078B20-8E96-97C6-F3F1-E5D8B82B4B47}"/>
              </a:ext>
            </a:extLst>
          </p:cNvPr>
          <p:cNvSpPr txBox="1"/>
          <p:nvPr/>
        </p:nvSpPr>
        <p:spPr>
          <a:xfrm>
            <a:off x="1426026" y="5123611"/>
            <a:ext cx="3936671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tx1"/>
                </a:solidFill>
                <a:latin typeface="+mj-lt"/>
              </a:rPr>
              <a:t>Faller utenfor hvis </a:t>
            </a:r>
            <a:r>
              <a:rPr lang="nb-NO" u="sng">
                <a:solidFill>
                  <a:schemeClr val="tx1"/>
                </a:solidFill>
                <a:latin typeface="+mj-lt"/>
              </a:rPr>
              <a:t>hovednæring</a:t>
            </a:r>
            <a:r>
              <a:rPr lang="nb-NO">
                <a:solidFill>
                  <a:schemeClr val="tx1"/>
                </a:solidFill>
                <a:latin typeface="+mj-lt"/>
              </a:rPr>
              <a:t> er</a:t>
            </a:r>
            <a:endParaRPr lang="nb-NO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  <a:latin typeface="+mj-lt"/>
              </a:rPr>
              <a:t>besøksgård, turisme, dyrepensjonat, gartneri, hestesenter, </a:t>
            </a:r>
            <a:r>
              <a:rPr lang="nb-NO" dirty="0" err="1">
                <a:solidFill>
                  <a:schemeClr val="tx1"/>
                </a:solidFill>
                <a:latin typeface="+mj-lt"/>
              </a:rPr>
              <a:t>rideanlegg</a:t>
            </a:r>
            <a:r>
              <a:rPr lang="nb-NO" dirty="0">
                <a:solidFill>
                  <a:schemeClr val="tx1"/>
                </a:solidFill>
                <a:latin typeface="+mj-lt"/>
              </a:rPr>
              <a:t> </a:t>
            </a:r>
            <a:r>
              <a:rPr lang="nb-NO" dirty="0">
                <a:latin typeface="+mj-lt"/>
              </a:rPr>
              <a:t>	</a:t>
            </a:r>
          </a:p>
        </p:txBody>
      </p:sp>
      <p:sp>
        <p:nvSpPr>
          <p:cNvPr id="9" name="Kors 8">
            <a:extLst>
              <a:ext uri="{FF2B5EF4-FFF2-40B4-BE49-F238E27FC236}">
                <a16:creationId xmlns:a16="http://schemas.microsoft.com/office/drawing/2014/main" id="{44051BB6-E5F4-1551-0EB7-6C46D8B3F159}"/>
              </a:ext>
            </a:extLst>
          </p:cNvPr>
          <p:cNvSpPr/>
          <p:nvPr/>
        </p:nvSpPr>
        <p:spPr>
          <a:xfrm>
            <a:off x="5723410" y="4061683"/>
            <a:ext cx="670956" cy="645225"/>
          </a:xfrm>
          <a:prstGeom prst="plus">
            <a:avLst>
              <a:gd name="adj" fmla="val 378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Grafikk 12" descr="Sau med heldekkende fyll">
            <a:extLst>
              <a:ext uri="{FF2B5EF4-FFF2-40B4-BE49-F238E27FC236}">
                <a16:creationId xmlns:a16="http://schemas.microsoft.com/office/drawing/2014/main" id="{643A8E3A-486C-7377-9602-C5F49E13F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38700" y="4506121"/>
            <a:ext cx="511059" cy="511059"/>
          </a:xfrm>
          <a:prstGeom prst="rect">
            <a:avLst/>
          </a:prstGeom>
        </p:spPr>
      </p:pic>
      <p:pic>
        <p:nvPicPr>
          <p:cNvPr id="15" name="Grafikk 14" descr="Gris med heldekkende fyll">
            <a:extLst>
              <a:ext uri="{FF2B5EF4-FFF2-40B4-BE49-F238E27FC236}">
                <a16:creationId xmlns:a16="http://schemas.microsoft.com/office/drawing/2014/main" id="{48911ABA-A9D4-8B0B-4202-0D0650652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8398" y="4453164"/>
            <a:ext cx="592793" cy="592793"/>
          </a:xfrm>
          <a:prstGeom prst="rect">
            <a:avLst/>
          </a:prstGeom>
        </p:spPr>
      </p:pic>
      <p:pic>
        <p:nvPicPr>
          <p:cNvPr id="17" name="Grafikk 16" descr="Ku med heldekkende fyll">
            <a:extLst>
              <a:ext uri="{FF2B5EF4-FFF2-40B4-BE49-F238E27FC236}">
                <a16:creationId xmlns:a16="http://schemas.microsoft.com/office/drawing/2014/main" id="{ED5D1EF6-7C6F-A492-0A51-F24D897C87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89933" y="4489083"/>
            <a:ext cx="520956" cy="520956"/>
          </a:xfrm>
          <a:prstGeom prst="rect">
            <a:avLst/>
          </a:prstGeom>
        </p:spPr>
      </p:pic>
      <p:pic>
        <p:nvPicPr>
          <p:cNvPr id="19" name="Grafikk 18" descr="Avlinger med heldekkende fyll">
            <a:extLst>
              <a:ext uri="{FF2B5EF4-FFF2-40B4-BE49-F238E27FC236}">
                <a16:creationId xmlns:a16="http://schemas.microsoft.com/office/drawing/2014/main" id="{B39F28A9-3672-9CAD-BC1D-0B74DADE0E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17268" y="4451379"/>
            <a:ext cx="511059" cy="511059"/>
          </a:xfrm>
          <a:prstGeom prst="rect">
            <a:avLst/>
          </a:prstGeom>
        </p:spPr>
      </p:pic>
      <p:pic>
        <p:nvPicPr>
          <p:cNvPr id="21" name="Grafikk 20" descr="Skogsmotiv med heldekkende fyll">
            <a:extLst>
              <a:ext uri="{FF2B5EF4-FFF2-40B4-BE49-F238E27FC236}">
                <a16:creationId xmlns:a16="http://schemas.microsoft.com/office/drawing/2014/main" id="{752BDF93-706E-40EA-CA6C-A2B28C246E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15799" y="4242002"/>
            <a:ext cx="720436" cy="72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35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086B22-427D-0AB3-5E5B-9A8EBF479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Overstiger næringsmessig landbruk 50%?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5642E1B-A3BF-3EFC-9CD7-2A0715FD13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7030" y="2312895"/>
            <a:ext cx="11436724" cy="4276164"/>
          </a:xfrm>
        </p:spPr>
        <p:txBody>
          <a:bodyPr/>
          <a:lstStyle/>
          <a:p>
            <a:r>
              <a:rPr lang="nb-NO" dirty="0"/>
              <a:t>Også her vil «Garden som ressurs» og LNF-begrepet være førende</a:t>
            </a:r>
          </a:p>
          <a:p>
            <a:r>
              <a:rPr lang="nb-NO" dirty="0" err="1"/>
              <a:t>Ldir</a:t>
            </a:r>
            <a:r>
              <a:rPr lang="nb-NO" dirty="0"/>
              <a:t> sin nyttekalkulator samsvarer i hovedsak med veilederen, men husk at inntektene må være </a:t>
            </a:r>
            <a:r>
              <a:rPr lang="nb-NO" u="sng" dirty="0"/>
              <a:t>et tillegg </a:t>
            </a:r>
            <a:r>
              <a:rPr lang="nb-NO" dirty="0"/>
              <a:t>til igangværende landbruksdrift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En landbrukseiendom uten landbruksdrift, med behov for veitilkomst i forbindelse med jakt og fiske kvalifiserer ikke som «gårdstilknyttet næringsvirksomhet»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E8E08C9-1164-63D9-E45F-BD399F88ED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9" t="19553" r="62248" b="76602"/>
          <a:stretch/>
        </p:blipFill>
        <p:spPr>
          <a:xfrm>
            <a:off x="564871" y="3555354"/>
            <a:ext cx="9805593" cy="179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18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C79C54-953E-4A24-72A7-38C8A831C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Oppsummering lovvalg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CB63509-C584-90BD-AA8A-2BC0AACB70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5482" y="2320067"/>
            <a:ext cx="9390639" cy="1171978"/>
          </a:xfrm>
          <a:solidFill>
            <a:srgbClr val="E4F9C9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nb-NO" dirty="0"/>
              <a:t>1) Er det driftsmessig behov for veien til </a:t>
            </a:r>
            <a:r>
              <a:rPr lang="nb-NO" u="sng" dirty="0"/>
              <a:t>næringsmessig</a:t>
            </a:r>
            <a:r>
              <a:rPr lang="nb-NO" dirty="0"/>
              <a:t> landbruk? 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6A67D361-4B73-0536-1D02-4DEF7DB055A1}"/>
              </a:ext>
            </a:extLst>
          </p:cNvPr>
          <p:cNvSpPr txBox="1">
            <a:spLocks/>
          </p:cNvSpPr>
          <p:nvPr/>
        </p:nvSpPr>
        <p:spPr>
          <a:xfrm>
            <a:off x="5328105" y="4303129"/>
            <a:ext cx="4957592" cy="90542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2) Utgjør landbruksinteressene over 50 prosent?</a:t>
            </a:r>
          </a:p>
        </p:txBody>
      </p:sp>
      <p:sp>
        <p:nvSpPr>
          <p:cNvPr id="5" name="Pil: ned 4">
            <a:extLst>
              <a:ext uri="{FF2B5EF4-FFF2-40B4-BE49-F238E27FC236}">
                <a16:creationId xmlns:a16="http://schemas.microsoft.com/office/drawing/2014/main" id="{F18192E8-7433-8F58-3B8A-AC6C7808E16F}"/>
              </a:ext>
            </a:extLst>
          </p:cNvPr>
          <p:cNvSpPr/>
          <p:nvPr/>
        </p:nvSpPr>
        <p:spPr>
          <a:xfrm>
            <a:off x="2152162" y="3492045"/>
            <a:ext cx="1297620" cy="728492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latin typeface="+mj-lt"/>
              </a:rPr>
              <a:t>NEI</a:t>
            </a:r>
          </a:p>
        </p:txBody>
      </p:sp>
      <p:sp>
        <p:nvSpPr>
          <p:cNvPr id="6" name="Pil: ned 5">
            <a:extLst>
              <a:ext uri="{FF2B5EF4-FFF2-40B4-BE49-F238E27FC236}">
                <a16:creationId xmlns:a16="http://schemas.microsoft.com/office/drawing/2014/main" id="{C995D142-74CE-19CA-CF08-DFD8D5FE44AD}"/>
              </a:ext>
            </a:extLst>
          </p:cNvPr>
          <p:cNvSpPr/>
          <p:nvPr/>
        </p:nvSpPr>
        <p:spPr>
          <a:xfrm>
            <a:off x="7117006" y="3510627"/>
            <a:ext cx="1379790" cy="7560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latin typeface="+mj-lt"/>
              </a:rPr>
              <a:t>JA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2F369DC-085C-8B4E-DDCC-2E2433E152BA}"/>
              </a:ext>
            </a:extLst>
          </p:cNvPr>
          <p:cNvSpPr txBox="1"/>
          <p:nvPr/>
        </p:nvSpPr>
        <p:spPr>
          <a:xfrm>
            <a:off x="955482" y="4266642"/>
            <a:ext cx="4044030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tx1"/>
                </a:solidFill>
                <a:latin typeface="+mj-lt"/>
              </a:rPr>
              <a:t>Søknaden må behandles etter plan- og bygningsloven</a:t>
            </a:r>
          </a:p>
          <a:p>
            <a:endParaRPr lang="nb-NO" dirty="0">
              <a:latin typeface="+mj-lt"/>
            </a:endParaRPr>
          </a:p>
        </p:txBody>
      </p:sp>
      <p:pic>
        <p:nvPicPr>
          <p:cNvPr id="9" name="Grafikk 8" descr="Skogsmotiv kontur">
            <a:extLst>
              <a:ext uri="{FF2B5EF4-FFF2-40B4-BE49-F238E27FC236}">
                <a16:creationId xmlns:a16="http://schemas.microsoft.com/office/drawing/2014/main" id="{830F9A96-A5E2-C2C1-6834-B9E1B7763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4385" y="2749139"/>
            <a:ext cx="557466" cy="557466"/>
          </a:xfrm>
          <a:prstGeom prst="rect">
            <a:avLst/>
          </a:prstGeom>
        </p:spPr>
      </p:pic>
      <p:pic>
        <p:nvPicPr>
          <p:cNvPr id="11" name="Grafikk 10" descr="Traktor kontur">
            <a:extLst>
              <a:ext uri="{FF2B5EF4-FFF2-40B4-BE49-F238E27FC236}">
                <a16:creationId xmlns:a16="http://schemas.microsoft.com/office/drawing/2014/main" id="{58B8929A-79EB-31BB-1F21-2A277FBAB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4693" y="2749139"/>
            <a:ext cx="625434" cy="625434"/>
          </a:xfrm>
          <a:prstGeom prst="rect">
            <a:avLst/>
          </a:prstGeom>
        </p:spPr>
      </p:pic>
      <p:sp>
        <p:nvSpPr>
          <p:cNvPr id="12" name="Pil: ned 11">
            <a:extLst>
              <a:ext uri="{FF2B5EF4-FFF2-40B4-BE49-F238E27FC236}">
                <a16:creationId xmlns:a16="http://schemas.microsoft.com/office/drawing/2014/main" id="{29506309-E3A2-2400-20BD-B88693CC6ECE}"/>
              </a:ext>
            </a:extLst>
          </p:cNvPr>
          <p:cNvSpPr/>
          <p:nvPr/>
        </p:nvSpPr>
        <p:spPr>
          <a:xfrm>
            <a:off x="8760034" y="5189972"/>
            <a:ext cx="1176088" cy="71327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latin typeface="+mj-lt"/>
              </a:rPr>
              <a:t>JA</a:t>
            </a:r>
          </a:p>
        </p:txBody>
      </p:sp>
      <p:sp>
        <p:nvSpPr>
          <p:cNvPr id="13" name="Pil: ned 12">
            <a:extLst>
              <a:ext uri="{FF2B5EF4-FFF2-40B4-BE49-F238E27FC236}">
                <a16:creationId xmlns:a16="http://schemas.microsoft.com/office/drawing/2014/main" id="{E5D04990-63E9-CA4B-6EDC-1C5DED98EE5F}"/>
              </a:ext>
            </a:extLst>
          </p:cNvPr>
          <p:cNvSpPr/>
          <p:nvPr/>
        </p:nvSpPr>
        <p:spPr>
          <a:xfrm>
            <a:off x="5875604" y="5208552"/>
            <a:ext cx="1176088" cy="71327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latin typeface="+mj-lt"/>
              </a:rPr>
              <a:t>NEI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4F92EFC0-4BC5-BF3F-28C3-43355DF6CACC}"/>
              </a:ext>
            </a:extLst>
          </p:cNvPr>
          <p:cNvSpPr txBox="1"/>
          <p:nvPr/>
        </p:nvSpPr>
        <p:spPr>
          <a:xfrm>
            <a:off x="5076219" y="5945288"/>
            <a:ext cx="289212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chemeClr val="tx1"/>
                </a:solidFill>
                <a:latin typeface="+mj-lt"/>
              </a:rPr>
              <a:t>Søknaden må behandles etter plan- og bygningsloven</a:t>
            </a:r>
            <a:endParaRPr lang="nb-NO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4DCC440D-E63B-62A1-168D-9B5B90361BE1}"/>
              </a:ext>
            </a:extLst>
          </p:cNvPr>
          <p:cNvSpPr txBox="1"/>
          <p:nvPr/>
        </p:nvSpPr>
        <p:spPr>
          <a:xfrm>
            <a:off x="8054946" y="5945287"/>
            <a:ext cx="2892123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chemeClr val="tx1"/>
                </a:solidFill>
                <a:latin typeface="+mj-lt"/>
              </a:rPr>
              <a:t>Søknaden behandles etter landbruksvegforskriften </a:t>
            </a:r>
            <a:endParaRPr lang="nb-NO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7664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66EC4F-AC6A-35D5-7DA2-D7CA17E02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930" y="637115"/>
            <a:ext cx="10080625" cy="1077209"/>
          </a:xfrm>
        </p:spPr>
        <p:txBody>
          <a:bodyPr/>
          <a:lstStyle/>
          <a:p>
            <a:r>
              <a:rPr lang="nb-NO" dirty="0"/>
              <a:t>Ulovlighetsoppfølging steg for steg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DED3F28-DADD-E704-85BA-802B51CEFD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7530" y="2129362"/>
            <a:ext cx="5711395" cy="4144259"/>
          </a:xfrm>
        </p:spPr>
        <p:txBody>
          <a:bodyPr/>
          <a:lstStyle/>
          <a:p>
            <a:pPr marL="0" indent="0">
              <a:buNone/>
            </a:pPr>
            <a:r>
              <a:rPr lang="nb-NO" sz="1600" b="1" dirty="0"/>
              <a:t>Forutsetning: Veg er bygd/ombygd uten å være omsøkt</a:t>
            </a:r>
          </a:p>
          <a:p>
            <a:pPr marL="0" indent="0">
              <a:buNone/>
            </a:pPr>
            <a:endParaRPr lang="nb-NO" sz="900" dirty="0"/>
          </a:p>
          <a:p>
            <a:pPr marL="457200" indent="-457200">
              <a:buAutoNum type="arabicParenR"/>
            </a:pPr>
            <a:r>
              <a:rPr lang="nb-NO" sz="1600" dirty="0"/>
              <a:t>Hvilket lovverk skulle vegen vært behandlet etter? Se forrige plansje.</a:t>
            </a:r>
          </a:p>
          <a:p>
            <a:pPr marL="457200" indent="-457200">
              <a:buAutoNum type="arabicParenR"/>
            </a:pPr>
            <a:r>
              <a:rPr lang="nb-NO" sz="1600" dirty="0"/>
              <a:t>Hvis det er tale om en landbruksveg må kommunen kreve søknad etter </a:t>
            </a:r>
            <a:r>
              <a:rPr lang="nb-NO" sz="1600" b="1" dirty="0">
                <a:solidFill>
                  <a:srgbClr val="00B050"/>
                </a:solidFill>
              </a:rPr>
              <a:t>landbruksvegforskriften</a:t>
            </a:r>
          </a:p>
          <a:p>
            <a:pPr marL="457200" indent="-457200">
              <a:buAutoNum type="arabicParenR"/>
            </a:pPr>
            <a:r>
              <a:rPr lang="nb-NO" sz="1600" dirty="0"/>
              <a:t>Søknad «kan» fremtvinges med hjemmel i § 4-5 </a:t>
            </a:r>
          </a:p>
          <a:p>
            <a:pPr marL="457200" indent="-457200">
              <a:buAutoNum type="arabicParenR"/>
            </a:pPr>
            <a:r>
              <a:rPr lang="nb-NO" sz="1600" dirty="0"/>
              <a:t>Hvis søknaden godkjennes foreligger det ikke hjemmel for sanksjoner (lovlig veg)</a:t>
            </a:r>
          </a:p>
          <a:p>
            <a:pPr marL="457200" indent="-457200">
              <a:buAutoNum type="arabicParenR"/>
            </a:pPr>
            <a:r>
              <a:rPr lang="nb-NO" sz="1600" dirty="0"/>
              <a:t>Hvis søknaden avslås, inntrer søknadsplikt etter </a:t>
            </a:r>
            <a:r>
              <a:rPr lang="nb-NO" sz="1600" b="1" dirty="0">
                <a:solidFill>
                  <a:srgbClr val="FF0000"/>
                </a:solidFill>
              </a:rPr>
              <a:t>plan- og bygningsloven</a:t>
            </a:r>
          </a:p>
          <a:p>
            <a:pPr marL="457200" indent="-457200">
              <a:buAutoNum type="arabicParenR"/>
            </a:pPr>
            <a:r>
              <a:rPr lang="nb-NO" sz="1600" dirty="0"/>
              <a:t>Hvis søknad ikke fremsettes etter </a:t>
            </a:r>
            <a:r>
              <a:rPr lang="nb-NO" sz="1600" b="1" dirty="0">
                <a:solidFill>
                  <a:srgbClr val="FF0000"/>
                </a:solidFill>
              </a:rPr>
              <a:t>plan- og bygningsloven, </a:t>
            </a:r>
            <a:r>
              <a:rPr lang="nb-NO" sz="1600" dirty="0"/>
              <a:t>kan det varsles krav om «tilbakeføring» etter </a:t>
            </a:r>
            <a:r>
              <a:rPr lang="nb-NO" sz="1600" b="1" dirty="0">
                <a:solidFill>
                  <a:srgbClr val="FF0000"/>
                </a:solidFill>
              </a:rPr>
              <a:t>plan- og bygningsloven  </a:t>
            </a:r>
          </a:p>
        </p:txBody>
      </p:sp>
      <p:pic>
        <p:nvPicPr>
          <p:cNvPr id="4" name="Grafikk 3" descr="Gravemaskin med heldekkende fyll">
            <a:extLst>
              <a:ext uri="{FF2B5EF4-FFF2-40B4-BE49-F238E27FC236}">
                <a16:creationId xmlns:a16="http://schemas.microsoft.com/office/drawing/2014/main" id="{C57DEEC1-2242-3A02-EBA3-991FF12FA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79297" y="2444797"/>
            <a:ext cx="988941" cy="988941"/>
          </a:xfrm>
          <a:prstGeom prst="rect">
            <a:avLst/>
          </a:prstGeom>
        </p:spPr>
      </p:pic>
      <p:pic>
        <p:nvPicPr>
          <p:cNvPr id="5" name="Grafikk 4" descr="Vei med heldekkende fyll">
            <a:extLst>
              <a:ext uri="{FF2B5EF4-FFF2-40B4-BE49-F238E27FC236}">
                <a16:creationId xmlns:a16="http://schemas.microsoft.com/office/drawing/2014/main" id="{A37F6992-6029-4A5D-3836-AE8E3298A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55101" y="2433481"/>
            <a:ext cx="1472454" cy="1472454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F2631FE7-462B-20F2-4FF8-F3234B8DF745}"/>
              </a:ext>
            </a:extLst>
          </p:cNvPr>
          <p:cNvSpPr txBox="1"/>
          <p:nvPr/>
        </p:nvSpPr>
        <p:spPr>
          <a:xfrm>
            <a:off x="6817864" y="4124770"/>
            <a:ext cx="5201392" cy="1815882"/>
          </a:xfrm>
          <a:prstGeom prst="rect">
            <a:avLst/>
          </a:prstGeom>
          <a:solidFill>
            <a:srgbClr val="E4F9C9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b-NO" sz="1600" b="1" dirty="0">
                <a:latin typeface="+mj-lt"/>
              </a:rPr>
              <a:t>§ 4-5. Øvrige sanksjoner</a:t>
            </a:r>
          </a:p>
          <a:p>
            <a:endParaRPr lang="nb-NO" sz="1600" b="1" dirty="0">
              <a:latin typeface="+mj-lt"/>
            </a:endParaRPr>
          </a:p>
          <a:p>
            <a:r>
              <a:rPr lang="nb-NO" sz="1600" dirty="0">
                <a:latin typeface="+mj-lt"/>
              </a:rPr>
              <a:t>For å sikre at reglene i forskriften eller vedtak etter forskriften blir gjennomført, kan kommunen pålegge den ansvarlige tvangsmulkt etter skogbrukslova § 23 eller tvangsgebyr etter jordlova § 20</a:t>
            </a:r>
          </a:p>
          <a:p>
            <a:endParaRPr lang="nb-NO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4879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98CD2B-3CC8-7828-2769-C9060AA6C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61" y="503956"/>
            <a:ext cx="10080625" cy="1077209"/>
          </a:xfrm>
        </p:spPr>
        <p:txBody>
          <a:bodyPr/>
          <a:lstStyle/>
          <a:p>
            <a:r>
              <a:rPr lang="nb-NO" dirty="0"/>
              <a:t>Ulovlighetsoppfølging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D1ED732-F051-4869-17BB-EBA384A13A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155" y="2208965"/>
            <a:ext cx="1953844" cy="450800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nb-NO" sz="1600" dirty="0">
                <a:latin typeface="+mj-lt"/>
              </a:rPr>
              <a:t>Det er bygd eller ombygd en vei som ikke er omsøkt</a:t>
            </a:r>
          </a:p>
        </p:txBody>
      </p:sp>
      <p:pic>
        <p:nvPicPr>
          <p:cNvPr id="5" name="Grafikk 4" descr="Gravemaskin med heldekkende fyll">
            <a:extLst>
              <a:ext uri="{FF2B5EF4-FFF2-40B4-BE49-F238E27FC236}">
                <a16:creationId xmlns:a16="http://schemas.microsoft.com/office/drawing/2014/main" id="{18D37042-A7B9-9D42-333E-C664E57DD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246" y="3538637"/>
            <a:ext cx="988941" cy="988941"/>
          </a:xfrm>
          <a:prstGeom prst="rect">
            <a:avLst/>
          </a:prstGeom>
        </p:spPr>
      </p:pic>
      <p:pic>
        <p:nvPicPr>
          <p:cNvPr id="7" name="Grafikk 6" descr="Vei med heldekkende fyll">
            <a:extLst>
              <a:ext uri="{FF2B5EF4-FFF2-40B4-BE49-F238E27FC236}">
                <a16:creationId xmlns:a16="http://schemas.microsoft.com/office/drawing/2014/main" id="{D5C8B0DB-46A2-51A6-B827-B45845059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850" y="4546843"/>
            <a:ext cx="1472454" cy="1472454"/>
          </a:xfrm>
          <a:prstGeom prst="rect">
            <a:avLst/>
          </a:prstGeom>
        </p:spPr>
      </p:pic>
      <p:sp>
        <p:nvSpPr>
          <p:cNvPr id="8" name="Pil: høyre 7">
            <a:extLst>
              <a:ext uri="{FF2B5EF4-FFF2-40B4-BE49-F238E27FC236}">
                <a16:creationId xmlns:a16="http://schemas.microsoft.com/office/drawing/2014/main" id="{76057C24-9341-686F-D210-C1E265E64CB0}"/>
              </a:ext>
            </a:extLst>
          </p:cNvPr>
          <p:cNvSpPr/>
          <p:nvPr/>
        </p:nvSpPr>
        <p:spPr>
          <a:xfrm>
            <a:off x="2291633" y="2291621"/>
            <a:ext cx="816781" cy="887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7DA430C-2494-9333-D5EB-7DBE4503767A}"/>
              </a:ext>
            </a:extLst>
          </p:cNvPr>
          <p:cNvSpPr txBox="1"/>
          <p:nvPr/>
        </p:nvSpPr>
        <p:spPr>
          <a:xfrm>
            <a:off x="2659529" y="5885978"/>
            <a:ext cx="5875621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+mj-lt"/>
              </a:rPr>
              <a:t>Saken følges opp etter plan- og bygningsloven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latin typeface="+mj-lt"/>
              </a:rPr>
              <a:t>Kreve etterfølgende søknad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latin typeface="+mj-lt"/>
              </a:rPr>
              <a:t>Krav om «gjenoppretting» ved avslag el. ingen søknad</a:t>
            </a:r>
            <a:endParaRPr lang="nb-NO" sz="1600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15D143D9-3ADC-233D-BAC5-2321395EB47F}"/>
              </a:ext>
            </a:extLst>
          </p:cNvPr>
          <p:cNvSpPr txBox="1"/>
          <p:nvPr/>
        </p:nvSpPr>
        <p:spPr>
          <a:xfrm>
            <a:off x="3129435" y="2207849"/>
            <a:ext cx="1653772" cy="2185214"/>
          </a:xfrm>
          <a:prstGeom prst="rect">
            <a:avLst/>
          </a:prstGeom>
          <a:solidFill>
            <a:srgbClr val="E4F9C9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600" dirty="0">
                <a:latin typeface="+mj-lt"/>
              </a:rPr>
              <a:t>Søknadsplikt etter landbruksveg-forskriften?</a:t>
            </a:r>
          </a:p>
          <a:p>
            <a:endParaRPr lang="nb-NO" dirty="0">
              <a:latin typeface="+mj-lt"/>
            </a:endParaRPr>
          </a:p>
          <a:p>
            <a:endParaRPr lang="nb-NO" dirty="0">
              <a:latin typeface="+mj-lt"/>
            </a:endParaRPr>
          </a:p>
          <a:p>
            <a:endParaRPr lang="nb-NO" dirty="0"/>
          </a:p>
          <a:p>
            <a:endParaRPr lang="nb-NO" dirty="0"/>
          </a:p>
        </p:txBody>
      </p:sp>
      <p:sp>
        <p:nvSpPr>
          <p:cNvPr id="13" name="Pil: høyre 12">
            <a:extLst>
              <a:ext uri="{FF2B5EF4-FFF2-40B4-BE49-F238E27FC236}">
                <a16:creationId xmlns:a16="http://schemas.microsoft.com/office/drawing/2014/main" id="{6376E894-7B2A-A9B6-89E0-B9E060DDB50C}"/>
              </a:ext>
            </a:extLst>
          </p:cNvPr>
          <p:cNvSpPr/>
          <p:nvPr/>
        </p:nvSpPr>
        <p:spPr>
          <a:xfrm>
            <a:off x="4793277" y="2145686"/>
            <a:ext cx="881959" cy="1034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latin typeface="+mj-lt"/>
              </a:rPr>
              <a:t>Ja</a:t>
            </a:r>
          </a:p>
        </p:txBody>
      </p:sp>
      <p:sp>
        <p:nvSpPr>
          <p:cNvPr id="16" name="Pil: ned 15">
            <a:extLst>
              <a:ext uri="{FF2B5EF4-FFF2-40B4-BE49-F238E27FC236}">
                <a16:creationId xmlns:a16="http://schemas.microsoft.com/office/drawing/2014/main" id="{26B96B07-348A-7166-141F-C51392BB9A33}"/>
              </a:ext>
            </a:extLst>
          </p:cNvPr>
          <p:cNvSpPr/>
          <p:nvPr/>
        </p:nvSpPr>
        <p:spPr>
          <a:xfrm>
            <a:off x="3344206" y="4410840"/>
            <a:ext cx="1224230" cy="143855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latin typeface="+mj-lt"/>
              </a:rPr>
              <a:t>Nei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3B17FDA2-A3B5-D8CE-63D4-236B0BC1FD25}"/>
              </a:ext>
            </a:extLst>
          </p:cNvPr>
          <p:cNvSpPr txBox="1"/>
          <p:nvPr/>
        </p:nvSpPr>
        <p:spPr>
          <a:xfrm>
            <a:off x="5693573" y="2203016"/>
            <a:ext cx="6294131" cy="861774"/>
          </a:xfrm>
          <a:prstGeom prst="rect">
            <a:avLst/>
          </a:prstGeom>
          <a:solidFill>
            <a:srgbClr val="E4F9C9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+mj-lt"/>
              </a:rPr>
              <a:t>Kreve «etterfølgende» søknad etter landbruksvegforskriften</a:t>
            </a:r>
          </a:p>
          <a:p>
            <a:endParaRPr lang="nb-NO" sz="1600" dirty="0">
              <a:latin typeface="+mj-lt"/>
            </a:endParaRPr>
          </a:p>
          <a:p>
            <a:endParaRPr lang="nb-NO" dirty="0"/>
          </a:p>
        </p:txBody>
      </p:sp>
      <p:pic>
        <p:nvPicPr>
          <p:cNvPr id="19" name="Grafikk 18" descr="Skogsmotiv kontur">
            <a:extLst>
              <a:ext uri="{FF2B5EF4-FFF2-40B4-BE49-F238E27FC236}">
                <a16:creationId xmlns:a16="http://schemas.microsoft.com/office/drawing/2014/main" id="{E04070E3-B040-A64E-A088-8C14068A2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66301" y="3354753"/>
            <a:ext cx="786260" cy="786260"/>
          </a:xfrm>
          <a:prstGeom prst="rect">
            <a:avLst/>
          </a:prstGeom>
        </p:spPr>
      </p:pic>
      <p:sp>
        <p:nvSpPr>
          <p:cNvPr id="21" name="Pil: ned 20">
            <a:extLst>
              <a:ext uri="{FF2B5EF4-FFF2-40B4-BE49-F238E27FC236}">
                <a16:creationId xmlns:a16="http://schemas.microsoft.com/office/drawing/2014/main" id="{F331225D-4A59-C37C-A92C-7B7F76EBBD6D}"/>
              </a:ext>
            </a:extLst>
          </p:cNvPr>
          <p:cNvSpPr/>
          <p:nvPr/>
        </p:nvSpPr>
        <p:spPr>
          <a:xfrm>
            <a:off x="5276318" y="3085267"/>
            <a:ext cx="1929019" cy="2775317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latin typeface="+mj-lt"/>
              </a:rPr>
              <a:t>Avslag på søknad</a:t>
            </a:r>
          </a:p>
        </p:txBody>
      </p:sp>
      <p:sp>
        <p:nvSpPr>
          <p:cNvPr id="23" name="Pil: ned 22">
            <a:extLst>
              <a:ext uri="{FF2B5EF4-FFF2-40B4-BE49-F238E27FC236}">
                <a16:creationId xmlns:a16="http://schemas.microsoft.com/office/drawing/2014/main" id="{CCE00AC9-1E5C-C77A-3E10-DA657DDDB3CC}"/>
              </a:ext>
            </a:extLst>
          </p:cNvPr>
          <p:cNvSpPr/>
          <p:nvPr/>
        </p:nvSpPr>
        <p:spPr>
          <a:xfrm>
            <a:off x="10435428" y="3080153"/>
            <a:ext cx="1799094" cy="2763172"/>
          </a:xfrm>
          <a:prstGeom prst="downArrow">
            <a:avLst>
              <a:gd name="adj1" fmla="val 50000"/>
              <a:gd name="adj2" fmla="val 52017"/>
            </a:avLst>
          </a:prstGeom>
          <a:solidFill>
            <a:srgbClr val="00B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latin typeface="+mj-lt"/>
              </a:rPr>
              <a:t>Søknad godkjent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48D8758D-E448-E043-2CFB-F5DB7F3EA6F4}"/>
              </a:ext>
            </a:extLst>
          </p:cNvPr>
          <p:cNvSpPr txBox="1"/>
          <p:nvPr/>
        </p:nvSpPr>
        <p:spPr>
          <a:xfrm>
            <a:off x="8869082" y="5885978"/>
            <a:ext cx="3168890" cy="861774"/>
          </a:xfrm>
          <a:prstGeom prst="rect">
            <a:avLst/>
          </a:prstGeom>
          <a:solidFill>
            <a:srgbClr val="E4F9C9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Saken kan avsluttes</a:t>
            </a:r>
          </a:p>
          <a:p>
            <a:endParaRPr lang="nb-NO" sz="16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algn="ctr"/>
            <a:endParaRPr lang="nb-NO" sz="1600" dirty="0"/>
          </a:p>
        </p:txBody>
      </p:sp>
      <p:sp>
        <p:nvSpPr>
          <p:cNvPr id="25" name="Pil: ned 24">
            <a:extLst>
              <a:ext uri="{FF2B5EF4-FFF2-40B4-BE49-F238E27FC236}">
                <a16:creationId xmlns:a16="http://schemas.microsoft.com/office/drawing/2014/main" id="{652EDBA6-5083-3EC4-AB38-5E47DEFB5821}"/>
              </a:ext>
            </a:extLst>
          </p:cNvPr>
          <p:cNvSpPr/>
          <p:nvPr/>
        </p:nvSpPr>
        <p:spPr>
          <a:xfrm>
            <a:off x="7905299" y="2783524"/>
            <a:ext cx="1574126" cy="936617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latin typeface="+mj-lt"/>
              </a:rPr>
              <a:t>Ingen </a:t>
            </a:r>
          </a:p>
          <a:p>
            <a:pPr algn="ctr"/>
            <a:r>
              <a:rPr lang="nb-NO" sz="1400" dirty="0">
                <a:latin typeface="+mj-lt"/>
              </a:rPr>
              <a:t>søknad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66312DD9-1365-B831-755B-020844FAD222}"/>
              </a:ext>
            </a:extLst>
          </p:cNvPr>
          <p:cNvSpPr txBox="1"/>
          <p:nvPr/>
        </p:nvSpPr>
        <p:spPr>
          <a:xfrm>
            <a:off x="7167080" y="3740290"/>
            <a:ext cx="3180462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Varsel og pålegg - § 4-5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Sett frist for å fremtvinge søknad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Tvangsmulkt løper hvis frist oversittes</a:t>
            </a:r>
          </a:p>
        </p:txBody>
      </p:sp>
      <p:pic>
        <p:nvPicPr>
          <p:cNvPr id="27" name="Grafikk 26" descr="Skogsmotiv kontur">
            <a:extLst>
              <a:ext uri="{FF2B5EF4-FFF2-40B4-BE49-F238E27FC236}">
                <a16:creationId xmlns:a16="http://schemas.microsoft.com/office/drawing/2014/main" id="{D4600ED9-EDBF-4A0C-1154-A59EFF635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11521" y="2510839"/>
            <a:ext cx="549956" cy="549956"/>
          </a:xfrm>
          <a:prstGeom prst="rect">
            <a:avLst/>
          </a:prstGeom>
        </p:spPr>
      </p:pic>
      <p:pic>
        <p:nvPicPr>
          <p:cNvPr id="28" name="Grafikk 27" descr="Skogsmotiv kontur">
            <a:extLst>
              <a:ext uri="{FF2B5EF4-FFF2-40B4-BE49-F238E27FC236}">
                <a16:creationId xmlns:a16="http://schemas.microsoft.com/office/drawing/2014/main" id="{94D76D25-3C88-5C9E-96D4-DD916DF80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44674" y="2495256"/>
            <a:ext cx="549956" cy="549956"/>
          </a:xfrm>
          <a:prstGeom prst="rect">
            <a:avLst/>
          </a:prstGeom>
        </p:spPr>
      </p:pic>
      <p:sp>
        <p:nvSpPr>
          <p:cNvPr id="30" name="Pil: ned 29">
            <a:extLst>
              <a:ext uri="{FF2B5EF4-FFF2-40B4-BE49-F238E27FC236}">
                <a16:creationId xmlns:a16="http://schemas.microsoft.com/office/drawing/2014/main" id="{54E456F7-7491-DBD4-22CA-AD79BD21529A}"/>
              </a:ext>
            </a:extLst>
          </p:cNvPr>
          <p:cNvSpPr/>
          <p:nvPr/>
        </p:nvSpPr>
        <p:spPr>
          <a:xfrm>
            <a:off x="7050097" y="4755935"/>
            <a:ext cx="1383558" cy="110989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latin typeface="+mj-lt"/>
              </a:rPr>
              <a:t>Avslag</a:t>
            </a:r>
          </a:p>
        </p:txBody>
      </p:sp>
      <p:sp>
        <p:nvSpPr>
          <p:cNvPr id="33" name="Pil: ned 32">
            <a:extLst>
              <a:ext uri="{FF2B5EF4-FFF2-40B4-BE49-F238E27FC236}">
                <a16:creationId xmlns:a16="http://schemas.microsoft.com/office/drawing/2014/main" id="{8FB89827-6A77-1754-3FF2-BFE134F41834}"/>
              </a:ext>
            </a:extLst>
          </p:cNvPr>
          <p:cNvSpPr/>
          <p:nvPr/>
        </p:nvSpPr>
        <p:spPr>
          <a:xfrm>
            <a:off x="8535150" y="4772089"/>
            <a:ext cx="1922412" cy="1055771"/>
          </a:xfrm>
          <a:prstGeom prst="downArrow">
            <a:avLst>
              <a:gd name="adj1" fmla="val 50000"/>
              <a:gd name="adj2" fmla="val 52017"/>
            </a:avLst>
          </a:prstGeom>
          <a:solidFill>
            <a:srgbClr val="00B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latin typeface="+mj-lt"/>
              </a:rPr>
              <a:t>Søknad godkjent</a:t>
            </a:r>
          </a:p>
        </p:txBody>
      </p:sp>
    </p:spTree>
    <p:extLst>
      <p:ext uri="{BB962C8B-B14F-4D97-AF65-F5344CB8AC3E}">
        <p14:creationId xmlns:p14="http://schemas.microsoft.com/office/powerpoint/2010/main" val="124938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B80523-8C50-6928-8155-C8B7DC2E3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640" y="812165"/>
            <a:ext cx="10080625" cy="1077209"/>
          </a:xfrm>
        </p:spPr>
        <p:txBody>
          <a:bodyPr/>
          <a:lstStyle/>
          <a:p>
            <a:r>
              <a:rPr lang="nb-NO" dirty="0" err="1"/>
              <a:t>Byggekostnad</a:t>
            </a:r>
            <a:r>
              <a:rPr lang="nb-NO" dirty="0"/>
              <a:t> tema i landbruksvegforskriften?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55F7B7A-B32E-EF5B-A65E-3752F86963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2961" y="2225948"/>
            <a:ext cx="7741920" cy="4144259"/>
          </a:xfrm>
        </p:spPr>
        <p:txBody>
          <a:bodyPr/>
          <a:lstStyle/>
          <a:p>
            <a:r>
              <a:rPr lang="nb-NO" dirty="0"/>
              <a:t>«Forvirring» i forvaltningen i flere år?</a:t>
            </a:r>
          </a:p>
          <a:p>
            <a:pPr marL="0" indent="0">
              <a:buNone/>
            </a:pPr>
            <a:endParaRPr lang="nb-NO" u="sng" dirty="0"/>
          </a:p>
          <a:p>
            <a:r>
              <a:rPr lang="nb-NO" u="sng" dirty="0"/>
              <a:t>Ryfylke tingrett i 2005</a:t>
            </a:r>
            <a:r>
              <a:rPr lang="nb-NO" dirty="0"/>
              <a:t>: </a:t>
            </a:r>
          </a:p>
          <a:p>
            <a:pPr marL="0" indent="0">
              <a:buNone/>
            </a:pPr>
            <a:r>
              <a:rPr lang="nb-NO" i="1" dirty="0"/>
              <a:t>Det har «visstnok utviklet seg en praksis der man søker å beregne den økonomiske gevinst veien skal gi og holde den opp mot veiens </a:t>
            </a:r>
            <a:r>
              <a:rPr lang="nb-NO" i="1" dirty="0" err="1"/>
              <a:t>byggekostnader</a:t>
            </a:r>
            <a:r>
              <a:rPr lang="nb-NO" i="1" dirty="0"/>
              <a:t>. Synspunktet har vært at dersom de jord- og skogbruksmessige gevinster utgjør mer enn halvparten av veiens kostnad, er veien en landbruksvei.»</a:t>
            </a:r>
          </a:p>
          <a:p>
            <a:pPr marL="0" indent="0">
              <a:buNone/>
            </a:pPr>
            <a:endParaRPr lang="nb-NO" i="1" dirty="0"/>
          </a:p>
          <a:p>
            <a:pPr marL="0" indent="0">
              <a:buNone/>
            </a:pPr>
            <a:endParaRPr lang="nb-NO" i="1" dirty="0"/>
          </a:p>
          <a:p>
            <a:endParaRPr lang="nb-NO" i="1" dirty="0"/>
          </a:p>
        </p:txBody>
      </p:sp>
      <p:pic>
        <p:nvPicPr>
          <p:cNvPr id="5" name="Grafikk 4" descr="Forvirret person kontur">
            <a:extLst>
              <a:ext uri="{FF2B5EF4-FFF2-40B4-BE49-F238E27FC236}">
                <a16:creationId xmlns:a16="http://schemas.microsoft.com/office/drawing/2014/main" id="{553B7E70-F39D-FCE3-100B-A30BCAD30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91117" y="3342608"/>
            <a:ext cx="1910937" cy="1910937"/>
          </a:xfrm>
          <a:prstGeom prst="rect">
            <a:avLst/>
          </a:prstGeom>
        </p:spPr>
      </p:pic>
      <p:pic>
        <p:nvPicPr>
          <p:cNvPr id="9" name="Grafikk 8" descr="Spørsmålstegn kontur">
            <a:extLst>
              <a:ext uri="{FF2B5EF4-FFF2-40B4-BE49-F238E27FC236}">
                <a16:creationId xmlns:a16="http://schemas.microsoft.com/office/drawing/2014/main" id="{D6738400-74DD-6266-D20B-2FA920BE9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87654" y="25949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71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705174-125E-6829-AF0F-83BFA14C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752" y="818261"/>
            <a:ext cx="10080625" cy="1077209"/>
          </a:xfrm>
        </p:spPr>
        <p:txBody>
          <a:bodyPr/>
          <a:lstStyle/>
          <a:p>
            <a:r>
              <a:rPr lang="nb-NO" dirty="0"/>
              <a:t>Någjeldende praksis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EA2167E-383B-921D-638E-0CE0ADB920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685" y="2445404"/>
            <a:ext cx="8934566" cy="4144259"/>
          </a:xfrm>
        </p:spPr>
        <p:txBody>
          <a:bodyPr/>
          <a:lstStyle/>
          <a:p>
            <a:r>
              <a:rPr lang="nb-NO" dirty="0"/>
              <a:t>Kostnadene med å bygge vegen er </a:t>
            </a:r>
            <a:r>
              <a:rPr lang="nb-NO" b="1" u="sng" dirty="0"/>
              <a:t>ikke </a:t>
            </a:r>
            <a:r>
              <a:rPr lang="nb-NO" dirty="0"/>
              <a:t>(lenger) et tema etter landbruksvegforskriften</a:t>
            </a:r>
          </a:p>
          <a:p>
            <a:endParaRPr lang="nb-NO" dirty="0"/>
          </a:p>
          <a:p>
            <a:pPr lvl="1"/>
            <a:r>
              <a:rPr lang="nb-NO" dirty="0"/>
              <a:t>Verken ved vurdering av spørsmålet om det foreligger en «landbruksveg» (lovvalg)</a:t>
            </a:r>
          </a:p>
          <a:p>
            <a:pPr lvl="1"/>
            <a:r>
              <a:rPr lang="nb-NO" dirty="0"/>
              <a:t>Eller som en del av vurderingen i </a:t>
            </a:r>
            <a:r>
              <a:rPr lang="nb-NO" dirty="0">
                <a:solidFill>
                  <a:srgbClr val="00B050"/>
                </a:solidFill>
              </a:rPr>
              <a:t>landbruksvegforskriftens</a:t>
            </a:r>
            <a:r>
              <a:rPr lang="nb-NO" dirty="0"/>
              <a:t> § 3-2 andre ledd</a:t>
            </a:r>
          </a:p>
          <a:p>
            <a:pPr marL="457200" lvl="1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0E74CDD-CA00-D18F-1B64-96F4100C0436}"/>
              </a:ext>
            </a:extLst>
          </p:cNvPr>
          <p:cNvSpPr txBox="1"/>
          <p:nvPr/>
        </p:nvSpPr>
        <p:spPr>
          <a:xfrm>
            <a:off x="1024128" y="5103629"/>
            <a:ext cx="9862249" cy="1200329"/>
          </a:xfrm>
          <a:prstGeom prst="rect">
            <a:avLst/>
          </a:prstGeom>
          <a:solidFill>
            <a:srgbClr val="E4F9C9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b-NO" b="1" dirty="0">
                <a:latin typeface="+mj-lt"/>
              </a:rPr>
              <a:t>§ 3-2. Vedtakets innhold (andre ledd)</a:t>
            </a:r>
          </a:p>
          <a:p>
            <a:pPr marL="0" indent="0">
              <a:buNone/>
            </a:pPr>
            <a:endParaRPr lang="nb-NO" b="1" dirty="0">
              <a:latin typeface="+mj-lt"/>
            </a:endParaRPr>
          </a:p>
          <a:p>
            <a:pPr marL="0" indent="0">
              <a:buNone/>
            </a:pPr>
            <a:r>
              <a:rPr lang="nb-NO" dirty="0">
                <a:latin typeface="+mj-lt"/>
              </a:rPr>
              <a:t>«Vedtaket må bygge på at de landbruksressurser veien har betydning for skal kunne brukes på en rasjonell og regningssvarende måte»</a:t>
            </a:r>
          </a:p>
        </p:txBody>
      </p:sp>
      <p:pic>
        <p:nvPicPr>
          <p:cNvPr id="5" name="Grafikk 4" descr="Penger kontur">
            <a:extLst>
              <a:ext uri="{FF2B5EF4-FFF2-40B4-BE49-F238E27FC236}">
                <a16:creationId xmlns:a16="http://schemas.microsoft.com/office/drawing/2014/main" id="{2F0CE3C7-CEFD-8A66-CE62-B7B35ED62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14578" y="2443931"/>
            <a:ext cx="1746772" cy="1746772"/>
          </a:xfrm>
          <a:prstGeom prst="rect">
            <a:avLst/>
          </a:prstGeom>
        </p:spPr>
      </p:pic>
      <p:pic>
        <p:nvPicPr>
          <p:cNvPr id="10" name="Grafikk 9" descr="Motorveilandskap kontur">
            <a:extLst>
              <a:ext uri="{FF2B5EF4-FFF2-40B4-BE49-F238E27FC236}">
                <a16:creationId xmlns:a16="http://schemas.microsoft.com/office/drawing/2014/main" id="{DEBA0DC9-1104-8D2E-1233-79B44E5BF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57266" y="2102582"/>
            <a:ext cx="1114623" cy="111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44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DA12D4-1B67-2249-F6C1-A840CD5A4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Søknad om bygging av </a:t>
            </a:r>
            <a:r>
              <a:rPr lang="nb-NO" dirty="0" err="1"/>
              <a:t>traktorveg</a:t>
            </a:r>
            <a:r>
              <a:rPr lang="nb-NO" dirty="0"/>
              <a:t> Aure kommune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94AE72F-7EFE-D64B-A763-A7E822829A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8" y="2390540"/>
            <a:ext cx="10078772" cy="4144259"/>
          </a:xfrm>
        </p:spPr>
        <p:txBody>
          <a:bodyPr/>
          <a:lstStyle/>
          <a:p>
            <a:r>
              <a:rPr lang="nb-NO" dirty="0"/>
              <a:t>Søknad om bygging av 1230 meter tung </a:t>
            </a:r>
            <a:r>
              <a:rPr lang="nb-NO" dirty="0" err="1"/>
              <a:t>traktorveg</a:t>
            </a:r>
            <a:r>
              <a:rPr lang="nb-NO" dirty="0"/>
              <a:t> i Skålvassdalen (i forlengelse av tidligere godkjent skogsbilveg) </a:t>
            </a:r>
          </a:p>
          <a:p>
            <a:r>
              <a:rPr lang="nb-NO" dirty="0"/>
              <a:t>Dekningsområde på 2300 dekar hvorav 500 dekar var hogstmoden skog</a:t>
            </a:r>
          </a:p>
          <a:p>
            <a:r>
              <a:rPr lang="nb-NO" dirty="0"/>
              <a:t>Skogbruksplanen viste 4299 kubikkmeter i hogstklasse 4 og 5. Av dette var 2826 kubikk furu, resten bjørk</a:t>
            </a:r>
          </a:p>
          <a:p>
            <a:r>
              <a:rPr lang="nb-NO" dirty="0"/>
              <a:t>Kostanden med å bygge vegen estimert til 1.000.000 kr, og transportgevinsten til 700.000 kr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Grafikk 4" descr="Traktor med heldekkende fyll">
            <a:extLst>
              <a:ext uri="{FF2B5EF4-FFF2-40B4-BE49-F238E27FC236}">
                <a16:creationId xmlns:a16="http://schemas.microsoft.com/office/drawing/2014/main" id="{A83FDD6E-ADC7-F051-C0E3-B85B3BCF6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879952">
            <a:off x="4046211" y="4711210"/>
            <a:ext cx="1668372" cy="1668372"/>
          </a:xfrm>
          <a:prstGeom prst="rect">
            <a:avLst/>
          </a:prstGeom>
        </p:spPr>
      </p:pic>
      <p:pic>
        <p:nvPicPr>
          <p:cNvPr id="6" name="Grafikk 5" descr="Vei med heldekkende fyll">
            <a:extLst>
              <a:ext uri="{FF2B5EF4-FFF2-40B4-BE49-F238E27FC236}">
                <a16:creationId xmlns:a16="http://schemas.microsoft.com/office/drawing/2014/main" id="{16B23573-017E-AF21-9E3C-6552D0821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5450" y="4719481"/>
            <a:ext cx="1472454" cy="147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35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40ABDBD1-D477-6FF7-7A0B-FF7A4EC2E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8" y="0"/>
            <a:ext cx="12019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11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95A3F1-7364-12B1-2F85-B205ECAD9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Tema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2FD8DD8-C3D5-62AE-633B-653DD88A62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0" y="2164988"/>
            <a:ext cx="7550473" cy="4144259"/>
          </a:xfrm>
        </p:spPr>
        <p:txBody>
          <a:bodyPr/>
          <a:lstStyle/>
          <a:p>
            <a:r>
              <a:rPr lang="nb-NO" dirty="0"/>
              <a:t>Forholdet mellom </a:t>
            </a:r>
            <a:r>
              <a:rPr lang="nb-NO" b="1" dirty="0">
                <a:solidFill>
                  <a:srgbClr val="FF0000"/>
                </a:solidFill>
              </a:rPr>
              <a:t>plan- og bygningsloven </a:t>
            </a:r>
            <a:r>
              <a:rPr lang="nb-NO" dirty="0"/>
              <a:t>og </a:t>
            </a:r>
            <a:r>
              <a:rPr lang="nb-NO" b="1" dirty="0">
                <a:solidFill>
                  <a:srgbClr val="00B050"/>
                </a:solidFill>
              </a:rPr>
              <a:t>landbruksvegforskriften </a:t>
            </a:r>
          </a:p>
          <a:p>
            <a:endParaRPr lang="nb-NO" dirty="0"/>
          </a:p>
          <a:p>
            <a:pPr lvl="1"/>
            <a:r>
              <a:rPr lang="nb-NO" dirty="0"/>
              <a:t>Landbruksveger er unntatt byggesaksreglene</a:t>
            </a:r>
          </a:p>
          <a:p>
            <a:pPr lvl="1"/>
            <a:r>
              <a:rPr lang="nb-NO" dirty="0"/>
              <a:t>Vilkår for bruk av </a:t>
            </a:r>
            <a:r>
              <a:rPr lang="nb-NO" dirty="0">
                <a:solidFill>
                  <a:srgbClr val="00B050"/>
                </a:solidFill>
              </a:rPr>
              <a:t>landbruksvegforskriften </a:t>
            </a:r>
          </a:p>
          <a:p>
            <a:pPr lvl="1"/>
            <a:r>
              <a:rPr lang="nb-NO" dirty="0"/>
              <a:t>Ulovlighetsoppfølging</a:t>
            </a:r>
          </a:p>
          <a:p>
            <a:pPr marL="457200" lvl="1" indent="0">
              <a:buNone/>
            </a:pPr>
            <a:endParaRPr lang="nb-NO" dirty="0"/>
          </a:p>
          <a:p>
            <a:r>
              <a:rPr lang="nb-NO" dirty="0"/>
              <a:t>Er «</a:t>
            </a:r>
            <a:r>
              <a:rPr lang="nb-NO" dirty="0" err="1"/>
              <a:t>byggekostnad</a:t>
            </a:r>
            <a:r>
              <a:rPr lang="nb-NO" dirty="0"/>
              <a:t>» et tema etter </a:t>
            </a:r>
            <a:r>
              <a:rPr lang="nb-NO" dirty="0">
                <a:solidFill>
                  <a:srgbClr val="00B050"/>
                </a:solidFill>
              </a:rPr>
              <a:t>landbruksvegforskriften</a:t>
            </a:r>
            <a:r>
              <a:rPr lang="nb-NO" dirty="0"/>
              <a:t>?</a:t>
            </a:r>
          </a:p>
          <a:p>
            <a:r>
              <a:rPr lang="nb-NO" dirty="0"/>
              <a:t>Repetisjon om bruk av vilkår (hvis tid igjen) 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pPr marL="457200" lvl="1" indent="0">
              <a:buNone/>
            </a:pPr>
            <a:endParaRPr lang="nb-NO" dirty="0"/>
          </a:p>
        </p:txBody>
      </p:sp>
      <p:pic>
        <p:nvPicPr>
          <p:cNvPr id="5" name="Grafikk 4" descr="Skogsmotiv kontur">
            <a:extLst>
              <a:ext uri="{FF2B5EF4-FFF2-40B4-BE49-F238E27FC236}">
                <a16:creationId xmlns:a16="http://schemas.microsoft.com/office/drawing/2014/main" id="{EBAE8659-9575-09D0-3A5A-04E8BF7C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7286" y="2430088"/>
            <a:ext cx="1510146" cy="1510146"/>
          </a:xfrm>
          <a:prstGeom prst="rect">
            <a:avLst/>
          </a:prstGeom>
        </p:spPr>
      </p:pic>
      <p:pic>
        <p:nvPicPr>
          <p:cNvPr id="7" name="Grafikk 6" descr="Jordbruk kontur">
            <a:extLst>
              <a:ext uri="{FF2B5EF4-FFF2-40B4-BE49-F238E27FC236}">
                <a16:creationId xmlns:a16="http://schemas.microsoft.com/office/drawing/2014/main" id="{089AEBCF-F0AC-702A-E0FA-17B4430A7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81273" y="3861848"/>
            <a:ext cx="1712026" cy="1712026"/>
          </a:xfrm>
          <a:prstGeom prst="rect">
            <a:avLst/>
          </a:prstGeom>
        </p:spPr>
      </p:pic>
      <p:pic>
        <p:nvPicPr>
          <p:cNvPr id="9" name="Grafikk 8" descr="Motorveilandskap kontur">
            <a:extLst>
              <a:ext uri="{FF2B5EF4-FFF2-40B4-BE49-F238E27FC236}">
                <a16:creationId xmlns:a16="http://schemas.microsoft.com/office/drawing/2014/main" id="{D2437976-C40B-9E7F-A694-65B7F03E66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15450" y="2858590"/>
            <a:ext cx="914400" cy="914400"/>
          </a:xfrm>
          <a:prstGeom prst="rect">
            <a:avLst/>
          </a:prstGeom>
        </p:spPr>
      </p:pic>
      <p:pic>
        <p:nvPicPr>
          <p:cNvPr id="11" name="Grafikk 10" descr="Traktor kontur">
            <a:extLst>
              <a:ext uri="{FF2B5EF4-FFF2-40B4-BE49-F238E27FC236}">
                <a16:creationId xmlns:a16="http://schemas.microsoft.com/office/drawing/2014/main" id="{4B74C54C-9820-C64F-84DE-01F8B1D11E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77259" y="406966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43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DA12D4-1B67-2249-F6C1-A840CD5A4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Bygging av </a:t>
            </a:r>
            <a:r>
              <a:rPr lang="nb-NO" dirty="0" err="1"/>
              <a:t>traktorveg</a:t>
            </a:r>
            <a:r>
              <a:rPr lang="nb-NO" dirty="0"/>
              <a:t> Aure kommune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94AE72F-7EFE-D64B-A763-A7E822829A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2164988"/>
            <a:ext cx="8457934" cy="4144259"/>
          </a:xfrm>
        </p:spPr>
        <p:txBody>
          <a:bodyPr/>
          <a:lstStyle/>
          <a:p>
            <a:r>
              <a:rPr lang="nb-NO" dirty="0"/>
              <a:t>Klage fra Naturvernforbundet</a:t>
            </a:r>
          </a:p>
          <a:p>
            <a:endParaRPr lang="nb-NO" dirty="0"/>
          </a:p>
          <a:p>
            <a:pPr lvl="1"/>
            <a:r>
              <a:rPr lang="nb-NO" dirty="0"/>
              <a:t>Ønsket først og fremst ikke vegen bygd av hensyn til urørt natur</a:t>
            </a:r>
          </a:p>
          <a:p>
            <a:endParaRPr lang="nb-NO" dirty="0"/>
          </a:p>
          <a:p>
            <a:pPr lvl="1"/>
            <a:r>
              <a:rPr lang="nb-NO" dirty="0"/>
              <a:t>Anførte at vegen ikke var lønnsom og dermed ikke oppfylte kravet i landbruksvegforskriften § 3-2 om at «vedtaket må bygge på at de </a:t>
            </a:r>
            <a:r>
              <a:rPr lang="nb-NO" dirty="0" err="1"/>
              <a:t>landbruksressuser</a:t>
            </a:r>
            <a:r>
              <a:rPr lang="nb-NO" dirty="0"/>
              <a:t> veien har betydning for skal kunne brukes på en rasjonell og regningssvarende måte».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90676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B18060-4615-168E-05C4-4F4AFF12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Statsforvalteren i Trøndelag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E243C63-3AB9-FE65-7B90-C578CFDA99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8" y="3114440"/>
            <a:ext cx="10078772" cy="2571603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nb-NO" sz="1800" b="0" dirty="0">
                <a:solidFill>
                  <a:schemeClr val="accent2">
                    <a:lumMod val="50000"/>
                  </a:schemeClr>
                </a:solidFill>
                <a:effectLst/>
              </a:rPr>
              <a:t>«I nåværende landbruksvegforskrift er det ikke et krav om at en landbruksveg skal være lønnsom for å kunne bygges. </a:t>
            </a:r>
          </a:p>
          <a:p>
            <a:pPr marL="0" indent="0">
              <a:buNone/>
            </a:pPr>
            <a:r>
              <a:rPr lang="nb-NO" sz="1800" b="0" dirty="0">
                <a:solidFill>
                  <a:schemeClr val="accent2">
                    <a:lumMod val="50000"/>
                  </a:schemeClr>
                </a:solidFill>
                <a:effectLst/>
              </a:rPr>
              <a:t>Landbruksvegforskriftas § 3-2 «Vedtaket må bygge på at de landbruksressurser veien har betydning for skal kunne brukes på en rasjonell og regningssvarende måte.» betyr nesten det motsatte. </a:t>
            </a:r>
          </a:p>
          <a:p>
            <a:pPr marL="0" indent="0">
              <a:buNone/>
            </a:pPr>
            <a:r>
              <a:rPr lang="nb-NO" sz="1800" b="0" dirty="0">
                <a:solidFill>
                  <a:schemeClr val="accent2">
                    <a:lumMod val="50000"/>
                  </a:schemeClr>
                </a:solidFill>
                <a:effectLst/>
              </a:rPr>
              <a:t>Med dette menes at </a:t>
            </a:r>
            <a:r>
              <a:rPr lang="nb-NO" sz="1800" b="1" dirty="0">
                <a:solidFill>
                  <a:schemeClr val="accent2">
                    <a:lumMod val="50000"/>
                  </a:schemeClr>
                </a:solidFill>
                <a:effectLst/>
              </a:rPr>
              <a:t>skogarealene skal kunne drives på en rasjonell og regningssvarende måte </a:t>
            </a:r>
            <a:r>
              <a:rPr lang="nb-NO" sz="1800" b="0" dirty="0">
                <a:solidFill>
                  <a:schemeClr val="accent2">
                    <a:lumMod val="50000"/>
                  </a:schemeClr>
                </a:solidFill>
                <a:effectLst/>
              </a:rPr>
              <a:t>så fremt miljøverdier eller andre forhold ikke er i konflikt med vegprosjektene.»</a:t>
            </a:r>
            <a:r>
              <a:rPr lang="nb-NO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CED8155-4B29-92E5-0117-B7B4DC88E2CE}"/>
              </a:ext>
            </a:extLst>
          </p:cNvPr>
          <p:cNvSpPr txBox="1"/>
          <p:nvPr/>
        </p:nvSpPr>
        <p:spPr>
          <a:xfrm>
            <a:off x="1055688" y="2347721"/>
            <a:ext cx="10078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+mj-lt"/>
              </a:rPr>
              <a:t>Naturvernforbundet fikk ikke medhold i klagen – kommunens godkjenning ble stående</a:t>
            </a:r>
          </a:p>
        </p:txBody>
      </p:sp>
    </p:spTree>
    <p:extLst>
      <p:ext uri="{BB962C8B-B14F-4D97-AF65-F5344CB8AC3E}">
        <p14:creationId xmlns:p14="http://schemas.microsoft.com/office/powerpoint/2010/main" val="532579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FE86F0-2D8A-9AC2-6B0C-2CB599D77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Oppsummering </a:t>
            </a:r>
            <a:r>
              <a:rPr lang="nb-NO" dirty="0" err="1"/>
              <a:t>byggekostnader</a:t>
            </a:r>
            <a:r>
              <a:rPr lang="nb-NO" dirty="0"/>
              <a:t>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0CEB9B2-F754-FD7F-B245-63B4D034F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7" y="2260238"/>
            <a:ext cx="4916488" cy="4144259"/>
          </a:xfrm>
          <a:solidFill>
            <a:schemeClr val="tx2">
              <a:lumMod val="10000"/>
              <a:lumOff val="90000"/>
            </a:schemeClr>
          </a:solidFill>
        </p:spPr>
        <p:txBody>
          <a:bodyPr/>
          <a:lstStyle/>
          <a:p>
            <a:endParaRPr lang="nb-NO" dirty="0"/>
          </a:p>
          <a:p>
            <a:pPr marL="0" indent="0">
              <a:buNone/>
            </a:pPr>
            <a:r>
              <a:rPr lang="nb-NO" dirty="0"/>
              <a:t>Krav for å kunne godkjenne søknad om landbruksveg etter § 3-2 andre ledd: </a:t>
            </a:r>
          </a:p>
          <a:p>
            <a:endParaRPr lang="nb-NO" b="1" dirty="0"/>
          </a:p>
          <a:p>
            <a:r>
              <a:rPr lang="nb-NO" b="1" dirty="0"/>
              <a:t>Skogsarealene</a:t>
            </a:r>
            <a:r>
              <a:rPr lang="nb-NO" dirty="0"/>
              <a:t> (vegen tjener) må kunne </a:t>
            </a:r>
            <a:r>
              <a:rPr lang="nb-NO" u="sng" dirty="0"/>
              <a:t>drives</a:t>
            </a:r>
            <a:r>
              <a:rPr lang="nb-NO" dirty="0"/>
              <a:t> rasjonelt og regningssvarende</a:t>
            </a:r>
          </a:p>
          <a:p>
            <a:r>
              <a:rPr lang="nb-NO" dirty="0"/>
              <a:t>Søknad må avslås hvis ikke oppfylt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16039B66-E62E-600D-5D10-FF0E9E3F1EBD}"/>
              </a:ext>
            </a:extLst>
          </p:cNvPr>
          <p:cNvSpPr txBox="1">
            <a:spLocks/>
          </p:cNvSpPr>
          <p:nvPr/>
        </p:nvSpPr>
        <p:spPr>
          <a:xfrm>
            <a:off x="6096000" y="2260238"/>
            <a:ext cx="5162550" cy="4144259"/>
          </a:xfrm>
          <a:prstGeom prst="rect">
            <a:avLst/>
          </a:prstGeom>
          <a:solidFill>
            <a:srgbClr val="E4F9C9"/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b="1" u="sng" dirty="0"/>
              <a:t>Ikke</a:t>
            </a:r>
            <a:r>
              <a:rPr lang="nb-NO" dirty="0"/>
              <a:t> relevant ved søknad om landbruksveg: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At kostnadene med å bygge veien overstiger gevinsten</a:t>
            </a:r>
          </a:p>
          <a:p>
            <a:r>
              <a:rPr lang="nb-NO" dirty="0"/>
              <a:t>Ulønnsom landbruksveg får bare betydning for tilskuddsberegningen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6" name="Grafikk 5" descr="Trestamme med heldekkende fyll">
            <a:extLst>
              <a:ext uri="{FF2B5EF4-FFF2-40B4-BE49-F238E27FC236}">
                <a16:creationId xmlns:a16="http://schemas.microsoft.com/office/drawing/2014/main" id="{A66A99CA-859C-5065-A042-F7991FF74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00300" y="5490097"/>
            <a:ext cx="914400" cy="914400"/>
          </a:xfrm>
          <a:prstGeom prst="rect">
            <a:avLst/>
          </a:prstGeom>
        </p:spPr>
      </p:pic>
      <p:pic>
        <p:nvPicPr>
          <p:cNvPr id="7" name="Grafikk 6" descr="Trestamme med heldekkende fyll">
            <a:extLst>
              <a:ext uri="{FF2B5EF4-FFF2-40B4-BE49-F238E27FC236}">
                <a16:creationId xmlns:a16="http://schemas.microsoft.com/office/drawing/2014/main" id="{953D3CA5-5DBF-A09F-463F-5AB2E9179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3418" y="5366272"/>
            <a:ext cx="581025" cy="581025"/>
          </a:xfrm>
          <a:prstGeom prst="rect">
            <a:avLst/>
          </a:prstGeom>
        </p:spPr>
      </p:pic>
      <p:pic>
        <p:nvPicPr>
          <p:cNvPr id="9" name="Grafikk 8" descr="Vei med heldekkende fyll">
            <a:extLst>
              <a:ext uri="{FF2B5EF4-FFF2-40B4-BE49-F238E27FC236}">
                <a16:creationId xmlns:a16="http://schemas.microsoft.com/office/drawing/2014/main" id="{B5FC10F9-6B81-AE54-5477-4EEEE3A7E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5325" y="5162207"/>
            <a:ext cx="10477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86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BDD8E0-4B54-9AEB-C509-8787E80A7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Repetisjon om bruk av vilkår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D69C0EE-8E57-AA26-C324-CA4A299F17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Dere «kan» stille vilkår etter landbruksvegforskriften eller NMSK-forskriften som er i tråd med forskriftenes egne formål </a:t>
            </a:r>
          </a:p>
          <a:p>
            <a:endParaRPr lang="nb-NO" dirty="0"/>
          </a:p>
          <a:p>
            <a:r>
              <a:rPr lang="nb-NO" dirty="0"/>
              <a:t>Men styr unna vilkår som innebærer håndheving/innsnevring av et annet regelverk </a:t>
            </a:r>
          </a:p>
          <a:p>
            <a:endParaRPr lang="nb-NO" dirty="0"/>
          </a:p>
          <a:p>
            <a:pPr lvl="1"/>
            <a:r>
              <a:rPr lang="nb-NO" dirty="0"/>
              <a:t>Arealbruk styres av plan- og bygningsloven</a:t>
            </a:r>
          </a:p>
          <a:p>
            <a:pPr lvl="1"/>
            <a:r>
              <a:rPr lang="nb-NO" dirty="0"/>
              <a:t>Foryngelsesplikt styres av bærekraftforskriften og skogbruksloven</a:t>
            </a:r>
          </a:p>
          <a:p>
            <a:pPr lvl="1"/>
            <a:r>
              <a:rPr lang="nb-NO" dirty="0"/>
              <a:t>Skogfondprosenten styres av forskrift om skogfond</a:t>
            </a:r>
          </a:p>
          <a:p>
            <a:pPr marL="457200" lvl="1" indent="0">
              <a:buNone/>
            </a:pPr>
            <a:endParaRPr lang="nb-NO" dirty="0"/>
          </a:p>
          <a:p>
            <a:pPr lvl="1"/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7969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0B73DC-6DD6-450F-BF75-DC3441D0F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Ulovlige vilkår – eksempel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73F56E5-0556-4681-B0F5-29EA5F9AC2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2164988"/>
            <a:ext cx="9649252" cy="4144259"/>
          </a:xfrm>
        </p:spPr>
        <p:txBody>
          <a:bodyPr/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i="1" dirty="0"/>
          </a:p>
          <a:p>
            <a:pPr marL="0" indent="0">
              <a:buNone/>
            </a:pPr>
            <a:endParaRPr lang="nb-NO" i="1" dirty="0"/>
          </a:p>
          <a:p>
            <a:pPr marL="0" indent="0">
              <a:buNone/>
            </a:pPr>
            <a:endParaRPr lang="nb-NO" i="1" dirty="0"/>
          </a:p>
          <a:p>
            <a:r>
              <a:rPr lang="nb-NO" dirty="0"/>
              <a:t>Effektivt for håndhevelse av foryngelsesplikten, og «økt verdiskapning i skogbruket»</a:t>
            </a:r>
          </a:p>
          <a:p>
            <a:r>
              <a:rPr lang="nb-NO" dirty="0"/>
              <a:t>MEN, ifølge avklaring fra landbruksdirektoratet foreligger det ikke tilstrekkelig saklig sammenheng mellom vilkår og tiltakets formål</a:t>
            </a:r>
          </a:p>
          <a:p>
            <a:r>
              <a:rPr lang="nb-NO" dirty="0"/>
              <a:t>Foryngelsesplikten har egne regler for håndheving i bærekraftforskriften</a:t>
            </a:r>
          </a:p>
          <a:p>
            <a:r>
              <a:rPr lang="nb-NO" dirty="0"/>
              <a:t>Formålet med tilskuddet er å finansiere skogsdriften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i="1" dirty="0"/>
          </a:p>
          <a:p>
            <a:pPr marL="0" indent="0">
              <a:buNone/>
            </a:pPr>
            <a:endParaRPr lang="nb-NO" i="1" dirty="0"/>
          </a:p>
          <a:p>
            <a:pPr marL="0" indent="0">
              <a:buNone/>
            </a:pPr>
            <a:endParaRPr lang="nb-NO" i="1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0BAE2256-5B3F-455F-800C-66AEDF9DAF6F}"/>
              </a:ext>
            </a:extLst>
          </p:cNvPr>
          <p:cNvSpPr txBox="1"/>
          <p:nvPr/>
        </p:nvSpPr>
        <p:spPr>
          <a:xfrm>
            <a:off x="1205344" y="2413337"/>
            <a:ext cx="9401696" cy="1015663"/>
          </a:xfrm>
          <a:prstGeom prst="rect">
            <a:avLst/>
          </a:prstGeom>
          <a:solidFill>
            <a:srgbClr val="006600">
              <a:alpha val="23922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2000" b="1" dirty="0">
                <a:solidFill>
                  <a:srgbClr val="00244E"/>
                </a:solidFill>
                <a:latin typeface="Open Sans Light"/>
              </a:rPr>
              <a:t>Eksempel: </a:t>
            </a:r>
            <a:r>
              <a:rPr kumimoji="0" lang="nb-NO" sz="2000" b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Det stilles som vilkår for driftstilskudd at skogeier sørger for tilfredsstillende foryngelse i tråd med reglene i bærekraftforskriften. Brudd kan medføre tilbakebetaling av tilskudd. 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CAD698E-4DDA-481A-AE56-F969FAFF0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4843" y="2480940"/>
            <a:ext cx="1181612" cy="109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35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0B73DC-6DD6-450F-BF75-DC3441D0F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888" y="637813"/>
            <a:ext cx="10080625" cy="1077209"/>
          </a:xfrm>
        </p:spPr>
        <p:txBody>
          <a:bodyPr/>
          <a:lstStyle/>
          <a:p>
            <a:r>
              <a:rPr lang="nb-NO" dirty="0"/>
              <a:t> Ulovlige vilkår – eksempel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73F56E5-0556-4681-B0F5-29EA5F9AC2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nb-NO" i="1" dirty="0"/>
          </a:p>
          <a:p>
            <a:pPr marL="0" indent="0">
              <a:buNone/>
            </a:pPr>
            <a:endParaRPr lang="nb-NO" i="1" dirty="0"/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Sammenfallende interesser</a:t>
            </a:r>
          </a:p>
          <a:p>
            <a:r>
              <a:rPr lang="nb-NO" dirty="0"/>
              <a:t>MEN, ifølge avklaring fra landbruksdirektoratet foreligger det ikke tilstrekkelig saklig sammenheng mellom vilkår og formål</a:t>
            </a:r>
          </a:p>
          <a:p>
            <a:pPr lvl="1"/>
            <a:r>
              <a:rPr lang="nb-NO" dirty="0"/>
              <a:t>Formål i forskrift om skogfond – sikre </a:t>
            </a:r>
            <a:r>
              <a:rPr lang="nb-NO" dirty="0" err="1"/>
              <a:t>finaniseringen</a:t>
            </a:r>
            <a:endParaRPr lang="nb-NO" dirty="0"/>
          </a:p>
          <a:p>
            <a:pPr lvl="1"/>
            <a:r>
              <a:rPr lang="nb-NO" dirty="0"/>
              <a:t>Formål i NMSK-forskriften – stimulere til økt verdiskapning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«Usaklig vilkår når skogeier har valgfrihet mellom 4-40 %» i forskrift om skogfond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i="1" dirty="0"/>
          </a:p>
          <a:p>
            <a:pPr marL="0" indent="0">
              <a:buNone/>
            </a:pPr>
            <a:endParaRPr lang="nb-NO" i="1" dirty="0"/>
          </a:p>
          <a:p>
            <a:pPr marL="0" indent="0">
              <a:buNone/>
            </a:pPr>
            <a:endParaRPr lang="nb-NO" i="1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F0ED301-B0FA-4672-9494-FB8910EA388A}"/>
              </a:ext>
            </a:extLst>
          </p:cNvPr>
          <p:cNvSpPr txBox="1"/>
          <p:nvPr/>
        </p:nvSpPr>
        <p:spPr>
          <a:xfrm>
            <a:off x="1156381" y="2344188"/>
            <a:ext cx="9134775" cy="707886"/>
          </a:xfrm>
          <a:prstGeom prst="rect">
            <a:avLst/>
          </a:prstGeom>
          <a:solidFill>
            <a:srgbClr val="006600">
              <a:alpha val="23137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000" b="1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Times New Roman" panose="02020603050405020304" pitchFamily="18" charset="0"/>
                <a:cs typeface="+mn-cs"/>
              </a:rPr>
              <a:t>Eksempel: </a:t>
            </a:r>
            <a:r>
              <a:rPr kumimoji="0" lang="nb-NO" sz="2000" b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Times New Roman" panose="02020603050405020304" pitchFamily="18" charset="0"/>
                <a:cs typeface="+mn-cs"/>
              </a:rPr>
              <a:t>Det er et vilkår for </a:t>
            </a:r>
            <a:r>
              <a:rPr lang="nb-NO" sz="2000" dirty="0">
                <a:solidFill>
                  <a:srgbClr val="00244E"/>
                </a:solidFill>
                <a:latin typeface="Open Sans Light"/>
                <a:ea typeface="Times New Roman" panose="02020603050405020304" pitchFamily="18" charset="0"/>
              </a:rPr>
              <a:t>å motta driftstilskudd</a:t>
            </a:r>
            <a:r>
              <a:rPr kumimoji="0" lang="nb-NO" sz="2000" b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Times New Roman" panose="02020603050405020304" pitchFamily="18" charset="0"/>
                <a:cs typeface="+mn-cs"/>
              </a:rPr>
              <a:t> at det skal være satt av </a:t>
            </a:r>
            <a:r>
              <a:rPr kumimoji="0" lang="nb-NO" sz="200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Times New Roman" panose="02020603050405020304" pitchFamily="18" charset="0"/>
                <a:cs typeface="+mn-cs"/>
              </a:rPr>
              <a:t>minimum 10% skogfond.</a:t>
            </a:r>
            <a:endParaRPr kumimoji="0" lang="nb-NO" sz="2000" u="none" strike="noStrike" kern="1200" cap="none" spc="0" normalizeH="0" baseline="0" noProof="0" dirty="0">
              <a:ln>
                <a:noFill/>
              </a:ln>
              <a:solidFill>
                <a:srgbClr val="00244E"/>
              </a:solidFill>
              <a:effectLst/>
              <a:uLnTx/>
              <a:uFillTx/>
              <a:latin typeface="Open Sans Light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5FB6496-096B-46A3-A720-8B3F6E37E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3653" y="2344188"/>
            <a:ext cx="1181612" cy="109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1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0B73DC-6DD6-450F-BF75-DC3441D0F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888" y="637813"/>
            <a:ext cx="10080625" cy="1077209"/>
          </a:xfrm>
        </p:spPr>
        <p:txBody>
          <a:bodyPr/>
          <a:lstStyle/>
          <a:p>
            <a:r>
              <a:rPr lang="nb-NO" dirty="0"/>
              <a:t> Ulovlige vilkår – eksempel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73F56E5-0556-4681-B0F5-29EA5F9AC2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nb-NO" i="1" dirty="0"/>
          </a:p>
          <a:p>
            <a:pPr marL="0" indent="0">
              <a:buNone/>
            </a:pPr>
            <a:endParaRPr lang="nb-NO" i="1" dirty="0"/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Arealbruk styres av plan- og bygningsloven</a:t>
            </a:r>
          </a:p>
          <a:p>
            <a:r>
              <a:rPr lang="nb-NO" dirty="0"/>
              <a:t>Dersom tilskuddet har gått til å finansiere bygging av en lovlig landbruksveg, vil ikke senere regulering til hyttefelt være i strid med forutsetningene for tilskuddet</a:t>
            </a:r>
          </a:p>
          <a:p>
            <a:pPr marL="0" indent="0">
              <a:buNone/>
            </a:pPr>
            <a:endParaRPr lang="nb-NO" i="1" dirty="0"/>
          </a:p>
          <a:p>
            <a:pPr marL="0" indent="0">
              <a:buNone/>
            </a:pPr>
            <a:endParaRPr lang="nb-NO" i="1" dirty="0"/>
          </a:p>
          <a:p>
            <a:pPr marL="0" indent="0">
              <a:buNone/>
            </a:pPr>
            <a:endParaRPr lang="nb-NO" i="1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F0ED301-B0FA-4672-9494-FB8910EA388A}"/>
              </a:ext>
            </a:extLst>
          </p:cNvPr>
          <p:cNvSpPr txBox="1"/>
          <p:nvPr/>
        </p:nvSpPr>
        <p:spPr>
          <a:xfrm>
            <a:off x="1156381" y="2344188"/>
            <a:ext cx="9134775" cy="707886"/>
          </a:xfrm>
          <a:prstGeom prst="rect">
            <a:avLst/>
          </a:prstGeom>
          <a:solidFill>
            <a:srgbClr val="006600">
              <a:alpha val="23137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000" b="1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Times New Roman" panose="02020603050405020304" pitchFamily="18" charset="0"/>
                <a:cs typeface="+mn-cs"/>
              </a:rPr>
              <a:t>Eksempel: </a:t>
            </a:r>
            <a:r>
              <a:rPr kumimoji="0" lang="nb-NO" sz="2000" b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Times New Roman" panose="02020603050405020304" pitchFamily="18" charset="0"/>
                <a:cs typeface="+mn-cs"/>
              </a:rPr>
              <a:t>Det er et vilkår for tilskudd til bygging av landbruksveg at vegen i fremtiden ikke nyttes til andre formål, for eksempel hyttefelt</a:t>
            </a:r>
            <a:endParaRPr kumimoji="0" lang="nb-NO" sz="2000" u="none" strike="noStrike" kern="1200" cap="none" spc="0" normalizeH="0" baseline="0" noProof="0" dirty="0">
              <a:ln>
                <a:noFill/>
              </a:ln>
              <a:solidFill>
                <a:srgbClr val="00244E"/>
              </a:solidFill>
              <a:effectLst/>
              <a:uLnTx/>
              <a:uFillTx/>
              <a:latin typeface="Open Sans Light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5FB6496-096B-46A3-A720-8B3F6E37E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3653" y="2344188"/>
            <a:ext cx="1181612" cy="109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17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5D817C-28E8-1D79-AAE9-9B28F82AB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190" y="1122363"/>
            <a:ext cx="5127810" cy="2387600"/>
          </a:xfrm>
        </p:spPr>
        <p:txBody>
          <a:bodyPr anchor="b">
            <a:normAutofit/>
          </a:bodyPr>
          <a:lstStyle/>
          <a:p>
            <a:r>
              <a:rPr lang="nb-NO" dirty="0"/>
              <a:t>Takk for meg! 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A7E2F57-DFBF-8FD4-62AD-5291B25E7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289" y="3945693"/>
            <a:ext cx="5152663" cy="898526"/>
          </a:xfrm>
        </p:spPr>
        <p:txBody>
          <a:bodyPr/>
          <a:lstStyle/>
          <a:p>
            <a:r>
              <a:rPr lang="en-US" dirty="0"/>
              <a:t>Send </a:t>
            </a:r>
            <a:r>
              <a:rPr lang="en-US" dirty="0" err="1"/>
              <a:t>gjerne</a:t>
            </a:r>
            <a:r>
              <a:rPr lang="en-US" dirty="0"/>
              <a:t> </a:t>
            </a:r>
            <a:r>
              <a:rPr lang="en-US" dirty="0" err="1"/>
              <a:t>spørsmål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e-post fmmrgufy@statsforvalteren.no</a:t>
            </a:r>
          </a:p>
        </p:txBody>
      </p:sp>
      <p:pic>
        <p:nvPicPr>
          <p:cNvPr id="4" name="Bilde 3" descr="Flyfoto av grønne tretopper">
            <a:extLst>
              <a:ext uri="{FF2B5EF4-FFF2-40B4-BE49-F238E27FC236}">
                <a16:creationId xmlns:a16="http://schemas.microsoft.com/office/drawing/2014/main" id="{6E525808-5303-017D-8F0B-CAC6DDA5F1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8" r="17686" b="2"/>
          <a:stretch/>
        </p:blipFill>
        <p:spPr>
          <a:xfrm>
            <a:off x="6561608" y="0"/>
            <a:ext cx="5630392" cy="521999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7D6ED65C-217D-735A-4B46-4A92638B9F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</p:spPr>
        <p:txBody>
          <a:bodyPr/>
          <a:lstStyle/>
          <a:p>
            <a:pPr>
              <a:spcAft>
                <a:spcPts val="600"/>
              </a:spcAft>
            </a:pPr>
            <a:fld id="{20CAE16B-463B-4D9A-B532-D4D0B4862104}" type="datetime1">
              <a:rPr lang="nb-NO" smtClean="0"/>
              <a:pPr>
                <a:spcAft>
                  <a:spcPts val="600"/>
                </a:spcAft>
              </a:pPr>
              <a:t>20.04.2023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6281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42DE89-4D80-6E77-E3E4-9C23CF77E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67" y="760309"/>
            <a:ext cx="10080625" cy="1077209"/>
          </a:xfrm>
        </p:spPr>
        <p:txBody>
          <a:bodyPr/>
          <a:lstStyle/>
          <a:p>
            <a:r>
              <a:rPr lang="nb-NO" dirty="0"/>
              <a:t>Juridisk utgangspunkt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90B292F-27FA-616F-0864-A61AF15984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6279" y="2141238"/>
            <a:ext cx="8549597" cy="4144259"/>
          </a:xfrm>
        </p:spPr>
        <p:txBody>
          <a:bodyPr/>
          <a:lstStyle/>
          <a:p>
            <a:r>
              <a:rPr lang="nb-NO" sz="1800" dirty="0"/>
              <a:t>Veger er som utgangspunkt et søknadspliktig tiltak etter </a:t>
            </a:r>
            <a:r>
              <a:rPr lang="nb-NO" sz="1800" b="1" dirty="0">
                <a:solidFill>
                  <a:srgbClr val="FF0000"/>
                </a:solidFill>
              </a:rPr>
              <a:t>plan- og bygningsloven </a:t>
            </a:r>
          </a:p>
          <a:p>
            <a:pPr lvl="1"/>
            <a:endParaRPr lang="nb-NO" sz="1800" dirty="0"/>
          </a:p>
          <a:p>
            <a:pPr lvl="1"/>
            <a:r>
              <a:rPr lang="nb-NO" sz="1800" dirty="0"/>
              <a:t>§ 20-1 bokstav l.</a:t>
            </a:r>
          </a:p>
          <a:p>
            <a:pPr marL="457200" lvl="1" indent="0">
              <a:buNone/>
            </a:pPr>
            <a:r>
              <a:rPr lang="nb-NO" sz="1800" dirty="0"/>
              <a:t> «</a:t>
            </a:r>
            <a:r>
              <a:rPr lang="nb-NO" sz="1800" b="1" dirty="0">
                <a:solidFill>
                  <a:srgbClr val="FF0000"/>
                </a:solidFill>
              </a:rPr>
              <a:t>anlegg av veg</a:t>
            </a:r>
            <a:r>
              <a:rPr lang="nb-NO" sz="1800" dirty="0"/>
              <a:t>, parkeringsplass og landingsplass» omfattes av byggesaksbestemmelsene</a:t>
            </a:r>
          </a:p>
          <a:p>
            <a:pPr lvl="1"/>
            <a:endParaRPr lang="nb-NO" sz="1800" dirty="0"/>
          </a:p>
          <a:p>
            <a:pPr lvl="2"/>
            <a:r>
              <a:rPr lang="nb-NO" sz="1600" dirty="0"/>
              <a:t>§ 20-6 angir unntak for tiltak som blir «tilfredsstillende behandlet etter andre lover»</a:t>
            </a:r>
          </a:p>
          <a:p>
            <a:pPr lvl="1"/>
            <a:endParaRPr lang="nb-NO" sz="1800" dirty="0"/>
          </a:p>
          <a:p>
            <a:pPr lvl="2"/>
            <a:r>
              <a:rPr lang="nb-NO" sz="1600" dirty="0"/>
              <a:t>Byggesaksforskriften § 4-3 bokstav e. gir unntak for</a:t>
            </a:r>
          </a:p>
          <a:p>
            <a:pPr marL="457200" lvl="1" indent="0">
              <a:buNone/>
            </a:pPr>
            <a:r>
              <a:rPr lang="nb-NO" sz="1800" dirty="0"/>
              <a:t>	«</a:t>
            </a:r>
            <a:r>
              <a:rPr lang="nb-NO" sz="1800" b="1" dirty="0">
                <a:solidFill>
                  <a:srgbClr val="00B050"/>
                </a:solidFill>
              </a:rPr>
              <a:t>Landbruksveier som er </a:t>
            </a:r>
            <a:r>
              <a:rPr lang="nb-NO" sz="1800" b="1" u="sng" dirty="0">
                <a:solidFill>
                  <a:srgbClr val="00B050"/>
                </a:solidFill>
              </a:rPr>
              <a:t>godkjent</a:t>
            </a:r>
            <a:r>
              <a:rPr lang="nb-NO" sz="1800" dirty="0"/>
              <a:t>» etter landbruksvegforskriften </a:t>
            </a:r>
          </a:p>
          <a:p>
            <a:endParaRPr lang="nb-NO" sz="1800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Grafikk 4" descr="Vei kontur">
            <a:extLst>
              <a:ext uri="{FF2B5EF4-FFF2-40B4-BE49-F238E27FC236}">
                <a16:creationId xmlns:a16="http://schemas.microsoft.com/office/drawing/2014/main" id="{5A9D2AF3-BDE1-992B-28DC-06B72C3D3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8591" y="2897579"/>
            <a:ext cx="2063933" cy="206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11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42DE89-4D80-6E77-E3E4-9C23CF77E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Krav om «godkjent» landbruksveg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90B292F-27FA-616F-0864-A61AF15984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902" y="2188739"/>
            <a:ext cx="7973643" cy="4144259"/>
          </a:xfrm>
        </p:spPr>
        <p:txBody>
          <a:bodyPr/>
          <a:lstStyle/>
          <a:p>
            <a:pPr lvl="1"/>
            <a:r>
              <a:rPr lang="nb-NO" dirty="0"/>
              <a:t>Søknad om landbruksveg er bare </a:t>
            </a:r>
            <a:r>
              <a:rPr lang="nb-NO" b="1" dirty="0">
                <a:solidFill>
                  <a:srgbClr val="00B050"/>
                </a:solidFill>
              </a:rPr>
              <a:t>GODKJENT</a:t>
            </a:r>
            <a:r>
              <a:rPr lang="nb-NO" dirty="0"/>
              <a:t> når kommunen har saksbehandlet søknaden og gitt tillatelse </a:t>
            </a:r>
          </a:p>
          <a:p>
            <a:pPr lvl="1"/>
            <a:endParaRPr lang="nb-NO" dirty="0"/>
          </a:p>
          <a:p>
            <a:pPr lvl="2"/>
            <a:r>
              <a:rPr lang="nb-NO" dirty="0"/>
              <a:t>Hvis søknad må </a:t>
            </a:r>
            <a:r>
              <a:rPr lang="nb-NO" b="1" dirty="0">
                <a:solidFill>
                  <a:srgbClr val="C00000"/>
                </a:solidFill>
              </a:rPr>
              <a:t>avvises</a:t>
            </a:r>
            <a:r>
              <a:rPr lang="nb-NO" dirty="0"/>
              <a:t> fordi det ikke er en «landbruksveg» må søker eventuelt søke etter PBL</a:t>
            </a:r>
          </a:p>
          <a:p>
            <a:pPr lvl="2"/>
            <a:endParaRPr lang="nb-NO" dirty="0"/>
          </a:p>
          <a:p>
            <a:pPr lvl="2"/>
            <a:r>
              <a:rPr lang="nb-NO" dirty="0"/>
              <a:t>Dette gjelder også der det er tale om en «landbruksveg» men søknad </a:t>
            </a:r>
            <a:r>
              <a:rPr lang="nb-NO" b="1" dirty="0">
                <a:solidFill>
                  <a:srgbClr val="C00000"/>
                </a:solidFill>
              </a:rPr>
              <a:t>avslås</a:t>
            </a:r>
            <a:r>
              <a:rPr lang="nb-NO" dirty="0"/>
              <a:t> på grunn av </a:t>
            </a:r>
          </a:p>
          <a:p>
            <a:pPr lvl="3"/>
            <a:r>
              <a:rPr lang="nb-NO" dirty="0"/>
              <a:t>konsekvenser for miljøverdier</a:t>
            </a:r>
          </a:p>
          <a:p>
            <a:pPr lvl="3"/>
            <a:r>
              <a:rPr lang="nb-NO" dirty="0"/>
              <a:t>fare for flom, erosjon og løsmasseskred</a:t>
            </a:r>
          </a:p>
          <a:p>
            <a:pPr lvl="3"/>
            <a:r>
              <a:rPr lang="nb-NO" dirty="0"/>
              <a:t>dårlig helhetsløsning</a:t>
            </a:r>
          </a:p>
          <a:p>
            <a:pPr lvl="3"/>
            <a:r>
              <a:rPr lang="nb-NO" dirty="0"/>
              <a:t>ressursene kan ikke brukes på rasjonell og regningssvarende måte</a:t>
            </a:r>
          </a:p>
          <a:p>
            <a:pPr lvl="3"/>
            <a:endParaRPr lang="nb-NO" dirty="0"/>
          </a:p>
          <a:p>
            <a:pPr marL="1371600" lvl="3" indent="0">
              <a:buNone/>
            </a:pP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marL="457200" lvl="1" indent="0">
              <a:buNone/>
            </a:pPr>
            <a:endParaRPr lang="nb-NO" dirty="0"/>
          </a:p>
        </p:txBody>
      </p:sp>
      <p:pic>
        <p:nvPicPr>
          <p:cNvPr id="5" name="Grafikk 4" descr="kontroll av innboks kontur">
            <a:extLst>
              <a:ext uri="{FF2B5EF4-FFF2-40B4-BE49-F238E27FC236}">
                <a16:creationId xmlns:a16="http://schemas.microsoft.com/office/drawing/2014/main" id="{20162CF4-CE0B-D2F3-39CD-5108E7005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5148" y="2075213"/>
            <a:ext cx="914400" cy="914400"/>
          </a:xfrm>
          <a:prstGeom prst="rect">
            <a:avLst/>
          </a:prstGeom>
        </p:spPr>
      </p:pic>
      <p:pic>
        <p:nvPicPr>
          <p:cNvPr id="7" name="Grafikk 6" descr="Tommel ned kontur">
            <a:extLst>
              <a:ext uri="{FF2B5EF4-FFF2-40B4-BE49-F238E27FC236}">
                <a16:creationId xmlns:a16="http://schemas.microsoft.com/office/drawing/2014/main" id="{936E307C-3FF6-1B28-E88A-7F795EBB4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25148" y="3818513"/>
            <a:ext cx="1177636" cy="117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96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8F632D-DC84-E1B0-0958-0665A7551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Når gjelder landbruksvegforskriften?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EBAB58C-6958-6DD3-74B8-158A1C8F01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§ 1-3 første ledd angir to absolutte vilkår</a:t>
            </a:r>
          </a:p>
          <a:p>
            <a:pPr marL="914400" lvl="1" indent="-457200">
              <a:buAutoNum type="arabicParenR"/>
            </a:pPr>
            <a:r>
              <a:rPr lang="nb-NO" dirty="0"/>
              <a:t>Landbruksvei nødvendig for landbruksvirksomhet</a:t>
            </a:r>
          </a:p>
          <a:p>
            <a:pPr marL="914400" lvl="1" indent="-457200">
              <a:buAutoNum type="arabicParenR"/>
            </a:pPr>
            <a:r>
              <a:rPr lang="nb-NO" dirty="0"/>
              <a:t>Landbruksvirksomheten må utgjøre hovedformålet </a:t>
            </a:r>
          </a:p>
          <a:p>
            <a:pPr marL="914400" lvl="1" indent="-457200">
              <a:buAutoNum type="arabicParenR"/>
            </a:pPr>
            <a:endParaRPr lang="nb-NO" dirty="0"/>
          </a:p>
          <a:p>
            <a:pPr marL="0" indent="0">
              <a:buNone/>
            </a:pPr>
            <a:r>
              <a:rPr lang="nb-NO" dirty="0"/>
              <a:t>«Denne forskriften omfatter nybygging og ombygging av </a:t>
            </a:r>
            <a:r>
              <a:rPr lang="nb-NO" b="1" u="sng" dirty="0"/>
              <a:t>landbruksveier</a:t>
            </a:r>
            <a:r>
              <a:rPr lang="nb-NO" dirty="0"/>
              <a:t>, hvor </a:t>
            </a:r>
            <a:r>
              <a:rPr lang="nb-NO" b="1" u="sng" dirty="0"/>
              <a:t>landbruksvirksomhet utgjør hovedformålet</a:t>
            </a:r>
            <a:r>
              <a:rPr lang="nb-NO" dirty="0"/>
              <a:t>»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Bildeforklaring: pil opp 3">
            <a:extLst>
              <a:ext uri="{FF2B5EF4-FFF2-40B4-BE49-F238E27FC236}">
                <a16:creationId xmlns:a16="http://schemas.microsoft.com/office/drawing/2014/main" id="{F0335BD5-C03D-C551-186F-FF57732C8EE5}"/>
              </a:ext>
            </a:extLst>
          </p:cNvPr>
          <p:cNvSpPr/>
          <p:nvPr/>
        </p:nvSpPr>
        <p:spPr>
          <a:xfrm>
            <a:off x="1055687" y="4371300"/>
            <a:ext cx="4490090" cy="2152601"/>
          </a:xfrm>
          <a:prstGeom prst="up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+mj-lt"/>
              </a:rPr>
              <a:t>Andre vilkår: </a:t>
            </a:r>
          </a:p>
          <a:p>
            <a:pPr algn="ctr"/>
            <a:r>
              <a:rPr lang="nb-NO" sz="1600" b="1" dirty="0">
                <a:solidFill>
                  <a:schemeClr val="tx1"/>
                </a:solidFill>
                <a:latin typeface="+mj-lt"/>
              </a:rPr>
              <a:t>§ 1-2 b</a:t>
            </a:r>
            <a:r>
              <a:rPr lang="nb-NO" sz="1600" dirty="0">
                <a:solidFill>
                  <a:schemeClr val="tx1"/>
                </a:solidFill>
                <a:latin typeface="+mj-lt"/>
              </a:rPr>
              <a:t>: jordbruk- og skogbruk, herunder gårdstilknyttet næringsvirksomhet basert på gårdens ressursgrunnlag må være over 50 %</a:t>
            </a:r>
          </a:p>
        </p:txBody>
      </p:sp>
      <p:sp>
        <p:nvSpPr>
          <p:cNvPr id="5" name="Bildeforklaring: pil opp 4">
            <a:extLst>
              <a:ext uri="{FF2B5EF4-FFF2-40B4-BE49-F238E27FC236}">
                <a16:creationId xmlns:a16="http://schemas.microsoft.com/office/drawing/2014/main" id="{BB5DD610-CFDE-5BD6-3173-1AB32B04F523}"/>
              </a:ext>
            </a:extLst>
          </p:cNvPr>
          <p:cNvSpPr/>
          <p:nvPr/>
        </p:nvSpPr>
        <p:spPr>
          <a:xfrm>
            <a:off x="6816437" y="4076007"/>
            <a:ext cx="3437905" cy="2152600"/>
          </a:xfrm>
          <a:prstGeom prst="upArrowCallout">
            <a:avLst/>
          </a:prstGeom>
          <a:solidFill>
            <a:srgbClr val="E4F9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+mj-lt"/>
              </a:rPr>
              <a:t>Første vilkår:</a:t>
            </a:r>
          </a:p>
          <a:p>
            <a:pPr algn="ctr"/>
            <a:r>
              <a:rPr lang="nb-NO" sz="1600" b="1" dirty="0">
                <a:solidFill>
                  <a:schemeClr val="tx1"/>
                </a:solidFill>
                <a:latin typeface="+mj-lt"/>
              </a:rPr>
              <a:t>§ 1- 2 a</a:t>
            </a:r>
            <a:r>
              <a:rPr lang="nb-NO" sz="1600" dirty="0">
                <a:solidFill>
                  <a:schemeClr val="tx1"/>
                </a:solidFill>
                <a:latin typeface="+mj-lt"/>
              </a:rPr>
              <a:t>: Bilveier, traktorveier (jf. normaler) og enklere veier som er </a:t>
            </a:r>
            <a:r>
              <a:rPr lang="nb-NO" sz="1600" u="sng" dirty="0">
                <a:solidFill>
                  <a:schemeClr val="tx1"/>
                </a:solidFill>
                <a:latin typeface="+mj-lt"/>
              </a:rPr>
              <a:t>nødvendig </a:t>
            </a:r>
            <a:r>
              <a:rPr lang="nb-NO" sz="1600" dirty="0">
                <a:solidFill>
                  <a:schemeClr val="tx1"/>
                </a:solidFill>
                <a:latin typeface="+mj-lt"/>
              </a:rPr>
              <a:t>for landbruksvirksomhet</a:t>
            </a:r>
          </a:p>
        </p:txBody>
      </p:sp>
    </p:spTree>
    <p:extLst>
      <p:ext uri="{BB962C8B-B14F-4D97-AF65-F5344CB8AC3E}">
        <p14:creationId xmlns:p14="http://schemas.microsoft.com/office/powerpoint/2010/main" val="3715772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06830B-F7E9-E098-4AE6-BE3CBE84C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Nødvendig for landbruksvirksomhet?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E95F8A6-AE5C-63AD-7AD0-60C091E67C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sz="1800" dirty="0"/>
              <a:t>Ordlyden i forskriften gir liten veiledning</a:t>
            </a:r>
          </a:p>
          <a:p>
            <a:r>
              <a:rPr lang="nb-NO" sz="1800" dirty="0"/>
              <a:t>Kommentarrundskrivet </a:t>
            </a:r>
          </a:p>
          <a:p>
            <a:pPr marL="457200" lvl="1" indent="0">
              <a:buNone/>
            </a:pPr>
            <a:endParaRPr lang="nb-NO" sz="1800" dirty="0"/>
          </a:p>
          <a:p>
            <a:pPr marL="457200" lvl="1" indent="0">
              <a:buNone/>
            </a:pPr>
            <a:endParaRPr lang="nb-NO" sz="1800" dirty="0"/>
          </a:p>
          <a:p>
            <a:pPr marL="457200" lvl="1" indent="0">
              <a:buNone/>
            </a:pPr>
            <a:endParaRPr lang="nb-NO" sz="1800" dirty="0"/>
          </a:p>
          <a:p>
            <a:pPr marL="457200" lvl="1" indent="0">
              <a:buNone/>
            </a:pPr>
            <a:endParaRPr lang="nb-NO" sz="1800" dirty="0"/>
          </a:p>
          <a:p>
            <a:pPr marL="457200" lvl="1" indent="0">
              <a:buNone/>
            </a:pPr>
            <a:endParaRPr lang="nb-NO" sz="1800" dirty="0"/>
          </a:p>
          <a:p>
            <a:pPr marL="457200" lvl="1" indent="0">
              <a:buNone/>
            </a:pPr>
            <a:endParaRPr lang="nb-NO" sz="1800" dirty="0"/>
          </a:p>
          <a:p>
            <a:r>
              <a:rPr lang="nb-NO" sz="1800" dirty="0"/>
              <a:t>Vegen må falle inn under LNF-formålet for å være en landbruksveg</a:t>
            </a:r>
          </a:p>
          <a:p>
            <a:pPr marL="0" indent="0">
              <a:buNone/>
            </a:pPr>
            <a:endParaRPr lang="nb-NO" sz="18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FFF2353-465E-4978-3FE7-741799093A8F}"/>
              </a:ext>
            </a:extLst>
          </p:cNvPr>
          <p:cNvSpPr txBox="1"/>
          <p:nvPr/>
        </p:nvSpPr>
        <p:spPr>
          <a:xfrm>
            <a:off x="1274618" y="2998519"/>
            <a:ext cx="9642763" cy="1754326"/>
          </a:xfrm>
          <a:prstGeom prst="rect">
            <a:avLst/>
          </a:prstGeom>
          <a:solidFill>
            <a:srgbClr val="E4F9C9"/>
          </a:solidFill>
        </p:spPr>
        <p:txBody>
          <a:bodyPr wrap="square" rtlCol="0">
            <a:spAutoFit/>
          </a:bodyPr>
          <a:lstStyle/>
          <a:p>
            <a:r>
              <a:rPr lang="nb-NO" dirty="0">
                <a:latin typeface="+mj-lt"/>
              </a:rPr>
              <a:t>«Hvis en vei er nødvendig av hensyn til driften av gården og utnyttelse av ressursene på eiendommen er den å oppfatte som landbruksvei og landbruksveiforskriften gjelder.» </a:t>
            </a:r>
          </a:p>
          <a:p>
            <a:endParaRPr lang="nb-NO" dirty="0">
              <a:latin typeface="+mj-lt"/>
            </a:endParaRPr>
          </a:p>
          <a:p>
            <a:r>
              <a:rPr lang="nb-NO" dirty="0">
                <a:latin typeface="+mj-lt"/>
              </a:rPr>
              <a:t>«Landbruksområder vises som landbruks-, natur,- og friluftsområder (LNF) i kommuneplanene. Det som klart faller innenfor landbruksvirksomhet er produksjoner som melk, kjøttfe, kylling, egg, gris, geit, sau, pels, korn, gras og skog.» </a:t>
            </a:r>
          </a:p>
        </p:txBody>
      </p:sp>
    </p:spTree>
    <p:extLst>
      <p:ext uri="{BB962C8B-B14F-4D97-AF65-F5344CB8AC3E}">
        <p14:creationId xmlns:p14="http://schemas.microsoft.com/office/powerpoint/2010/main" val="3300111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863BCA-675E-DC13-76BE-9B02C0F66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Nødvendig for landbruksvirksomhet?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87D5E97-9CA5-C938-12AC-163201C54A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0" y="2129362"/>
            <a:ext cx="6144843" cy="4144259"/>
          </a:xfrm>
        </p:spPr>
        <p:txBody>
          <a:bodyPr/>
          <a:lstStyle/>
          <a:p>
            <a:r>
              <a:rPr lang="nb-NO" dirty="0"/>
              <a:t>Veilederen «Garden som ressurs» (tidligere Landbruk Pluss) gir føringer for når et tiltak inngår i LNF-kategorien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NB! Krav om «næringsmessig landbruk»</a:t>
            </a:r>
          </a:p>
          <a:p>
            <a:pPr lvl="1"/>
            <a:r>
              <a:rPr lang="nb-NO" dirty="0"/>
              <a:t>Jordbruk, skogbruk eller gårdstilknyttet næringsvirksomhet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70A63D9-5F40-BC0B-CFCE-C0C64E3E4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646" y="2129362"/>
            <a:ext cx="4156364" cy="4641729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29FA3F2-4E79-90F1-DA28-2DF0B2410B67}"/>
              </a:ext>
            </a:extLst>
          </p:cNvPr>
          <p:cNvSpPr txBox="1"/>
          <p:nvPr/>
        </p:nvSpPr>
        <p:spPr>
          <a:xfrm>
            <a:off x="1123525" y="3429000"/>
            <a:ext cx="6012872" cy="120032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dirty="0">
                <a:latin typeface="+mj-lt"/>
              </a:rPr>
              <a:t>LNF omfatter «areal for landbruk, natur og friluftsliv og reindrift der det bare er tillatt å oppføre bygninger eller iverksette anlegg eller </a:t>
            </a:r>
            <a:r>
              <a:rPr lang="nb-NO" u="sng" dirty="0">
                <a:latin typeface="+mj-lt"/>
              </a:rPr>
              <a:t>andre tiltak som er nødvendige for næringsmessig landbruk</a:t>
            </a:r>
            <a:r>
              <a:rPr lang="nb-NO" dirty="0">
                <a:latin typeface="+mj-lt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962964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6ACF5D-A4B6-5598-66B3-827C0E9D9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Når tjener veien «næringsmessig landbruk»?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EC2A48D-B26C-D6A6-7C8A-AE19D52273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004" y="2283742"/>
            <a:ext cx="5040313" cy="414425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nb-NO" sz="1800" dirty="0"/>
              <a:t>Veien tjener ikke næringsmessig landbruk </a:t>
            </a:r>
          </a:p>
          <a:p>
            <a:r>
              <a:rPr lang="nb-NO" sz="1800" dirty="0"/>
              <a:t>Tilkomst for planting av trær som ikke vil gi produktiv skog (areal uegnet for planting) </a:t>
            </a:r>
          </a:p>
          <a:p>
            <a:r>
              <a:rPr lang="nb-NO" sz="1800" dirty="0"/>
              <a:t>Tilkomst for uttak av uproduktiv, glissen skog</a:t>
            </a:r>
          </a:p>
          <a:p>
            <a:r>
              <a:rPr lang="nb-NO" sz="1800" dirty="0"/>
              <a:t>Tilkomst til bygninger som ikke er nødvendig for driften (hytter og hus) </a:t>
            </a:r>
          </a:p>
          <a:p>
            <a:r>
              <a:rPr lang="nb-NO" sz="1800" dirty="0"/>
              <a:t>Tilkomst til areal som ikke gir grunnlag for drift  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8D75529E-9A33-A662-2DE7-698B638A7367}"/>
              </a:ext>
            </a:extLst>
          </p:cNvPr>
          <p:cNvSpPr txBox="1">
            <a:spLocks/>
          </p:cNvSpPr>
          <p:nvPr/>
        </p:nvSpPr>
        <p:spPr>
          <a:xfrm>
            <a:off x="865683" y="2283741"/>
            <a:ext cx="5040313" cy="4144259"/>
          </a:xfrm>
          <a:prstGeom prst="rect">
            <a:avLst/>
          </a:prstGeom>
          <a:solidFill>
            <a:srgbClr val="E4F9C9"/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800" dirty="0"/>
              <a:t>Veien tjener næringsmessig landbruk</a:t>
            </a:r>
          </a:p>
          <a:p>
            <a:r>
              <a:rPr lang="nb-NO" sz="1800" dirty="0"/>
              <a:t>Tilkomst for planting av skog på produktive areal </a:t>
            </a:r>
          </a:p>
          <a:p>
            <a:r>
              <a:rPr lang="nb-NO" sz="1800" dirty="0"/>
              <a:t>Tilkomst til for uttak av produktiv skog</a:t>
            </a:r>
          </a:p>
          <a:p>
            <a:r>
              <a:rPr lang="nb-NO" sz="1800" dirty="0"/>
              <a:t>Tilkomst til bygninger som er nødvendig for driften</a:t>
            </a:r>
          </a:p>
          <a:p>
            <a:r>
              <a:rPr lang="nb-NO" sz="1800" dirty="0"/>
              <a:t>Tilkomst til jordbruksareal i drift</a:t>
            </a:r>
          </a:p>
          <a:p>
            <a:r>
              <a:rPr lang="nb-NO" sz="1800" dirty="0"/>
              <a:t>Tilkomst til dyr på beite hvis driften er næringsmessig</a:t>
            </a:r>
          </a:p>
        </p:txBody>
      </p:sp>
    </p:spTree>
    <p:extLst>
      <p:ext uri="{BB962C8B-B14F-4D97-AF65-F5344CB8AC3E}">
        <p14:creationId xmlns:p14="http://schemas.microsoft.com/office/powerpoint/2010/main" val="3503201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0D06B4-81E2-F5F0-E4E6-9202A5DD9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34" y="873124"/>
            <a:ext cx="10080625" cy="1077209"/>
          </a:xfrm>
        </p:spPr>
        <p:txBody>
          <a:bodyPr/>
          <a:lstStyle/>
          <a:p>
            <a:r>
              <a:rPr lang="nb-NO" dirty="0"/>
              <a:t>Eksempelsak fra Hildre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ED1B47-CF0D-8B8D-D3C4-8871EDA25A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2249" y="2238597"/>
            <a:ext cx="4939498" cy="4144259"/>
          </a:xfrm>
        </p:spPr>
        <p:txBody>
          <a:bodyPr/>
          <a:lstStyle/>
          <a:p>
            <a:r>
              <a:rPr lang="nb-NO" sz="1600" dirty="0" err="1"/>
              <a:t>Traktorveg</a:t>
            </a:r>
            <a:r>
              <a:rPr lang="nb-NO" sz="1600" dirty="0"/>
              <a:t> på 2 km i Skjelten og Hurlen utmark, for planting av furuplanter på jorddekt fastmark godkjent som «landbruksveg» av Ålesund kommune. Tidligere godkjent del I av vegen</a:t>
            </a:r>
          </a:p>
          <a:p>
            <a:r>
              <a:rPr lang="nb-NO" sz="1600" dirty="0"/>
              <a:t>Omgjort av Statsforvalteren fordi vi mente vegen ikke var «nødvendig for landbruksvirksomhet» da kravet til «næringsmessig landbruk» ikke var oppfylt</a:t>
            </a:r>
          </a:p>
          <a:p>
            <a:r>
              <a:rPr lang="nb-NO" sz="1600" dirty="0"/>
              <a:t>Ingen andre interesser i vegen, men vilkår nr. 1 var ikke oppfylt</a:t>
            </a:r>
          </a:p>
          <a:p>
            <a:r>
              <a:rPr lang="nb-NO" sz="1600" dirty="0"/>
              <a:t>Etter vår vurdering ikke mulig å få opp skog som kan gi grunnlag for «næringsmessig skogsdrift»</a:t>
            </a:r>
          </a:p>
          <a:p>
            <a:r>
              <a:rPr lang="nb-NO" sz="1600" dirty="0"/>
              <a:t>Klagemulighet til landbruksdirektoratet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D80CBD0-5EBA-F330-A87E-6BAAB5A674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154" b="-234"/>
          <a:stretch/>
        </p:blipFill>
        <p:spPr>
          <a:xfrm>
            <a:off x="6196816" y="4857647"/>
            <a:ext cx="5522025" cy="1834712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9632662B-17FE-A0FB-58C5-1019D4808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816" y="2036630"/>
            <a:ext cx="5302935" cy="2734720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B468065A-C8C3-7908-71F0-FE389588EAC4}"/>
              </a:ext>
            </a:extLst>
          </p:cNvPr>
          <p:cNvSpPr/>
          <p:nvPr/>
        </p:nvSpPr>
        <p:spPr>
          <a:xfrm>
            <a:off x="10125366" y="3953680"/>
            <a:ext cx="546693" cy="4639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5399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Fmr Powerpointmal.potx" id="{6E3B16AF-C9E4-4881-BD23-D5AF60010983}" vid="{A39401B1-261D-4E39-9B0F-C9ECCB0B16A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SFmr Powerpointmal</Template>
  <TotalTime>2658</TotalTime>
  <Words>1803</Words>
  <Application>Microsoft Office PowerPoint</Application>
  <PresentationFormat>Breiskjerm</PresentationFormat>
  <Paragraphs>253</Paragraphs>
  <Slides>27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Lysbilettitlar</vt:lpstr>
      </vt:variant>
      <vt:variant>
        <vt:i4>27</vt:i4>
      </vt:variant>
    </vt:vector>
  </HeadingPairs>
  <TitlesOfParts>
    <vt:vector size="33" baseType="lpstr">
      <vt:lpstr>Arial</vt:lpstr>
      <vt:lpstr>Calibri</vt:lpstr>
      <vt:lpstr>Open Sans</vt:lpstr>
      <vt:lpstr>Open Sans Light</vt:lpstr>
      <vt:lpstr>Open Sans SemiBold</vt:lpstr>
      <vt:lpstr>Office-tema</vt:lpstr>
      <vt:lpstr>PowerPoint-presentasjon</vt:lpstr>
      <vt:lpstr>Tema </vt:lpstr>
      <vt:lpstr>Juridisk utgangspunkt </vt:lpstr>
      <vt:lpstr>Krav om «godkjent» landbruksveg</vt:lpstr>
      <vt:lpstr>Når gjelder landbruksvegforskriften? </vt:lpstr>
      <vt:lpstr>Nødvendig for landbruksvirksomhet? </vt:lpstr>
      <vt:lpstr>Nødvendig for landbruksvirksomhet?</vt:lpstr>
      <vt:lpstr>Når tjener veien «næringsmessig landbruk»?</vt:lpstr>
      <vt:lpstr>Eksempelsak fra Hildre</vt:lpstr>
      <vt:lpstr>PowerPoint-presentasjon</vt:lpstr>
      <vt:lpstr>Gårdstilknyttet næringsvirksomhet</vt:lpstr>
      <vt:lpstr>Overstiger næringsmessig landbruk 50%? </vt:lpstr>
      <vt:lpstr>Oppsummering lovvalg</vt:lpstr>
      <vt:lpstr>Ulovlighetsoppfølging steg for steg </vt:lpstr>
      <vt:lpstr>Ulovlighetsoppfølging</vt:lpstr>
      <vt:lpstr>Byggekostnad tema i landbruksvegforskriften? </vt:lpstr>
      <vt:lpstr>Någjeldende praksis </vt:lpstr>
      <vt:lpstr>Søknad om bygging av traktorveg Aure kommune</vt:lpstr>
      <vt:lpstr>PowerPoint-presentasjon</vt:lpstr>
      <vt:lpstr>Bygging av traktorveg Aure kommune</vt:lpstr>
      <vt:lpstr>Statsforvalteren i Trøndelag</vt:lpstr>
      <vt:lpstr>Oppsummering byggekostnader </vt:lpstr>
      <vt:lpstr>Repetisjon om bruk av vilkår </vt:lpstr>
      <vt:lpstr>Ulovlige vilkår – eksempel </vt:lpstr>
      <vt:lpstr> Ulovlige vilkår – eksempel </vt:lpstr>
      <vt:lpstr> Ulovlige vilkår – eksempel </vt:lpstr>
      <vt:lpstr>Takk for meg!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Ytterstad, Gunvor Fossholt</dc:creator>
  <dc:description>Powerpointmal for Statsforvaltaren i Møre og Romsdal.</dc:description>
  <cp:lastModifiedBy>Røberg, Åslaug</cp:lastModifiedBy>
  <cp:revision>54</cp:revision>
  <cp:lastPrinted>2022-05-03T06:35:17Z</cp:lastPrinted>
  <dcterms:created xsi:type="dcterms:W3CDTF">2021-04-30T07:00:20Z</dcterms:created>
  <dcterms:modified xsi:type="dcterms:W3CDTF">2023-04-20T05:09:00Z</dcterms:modified>
</cp:coreProperties>
</file>