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728" r:id="rId5"/>
    <p:sldId id="2729" r:id="rId6"/>
    <p:sldId id="2737" r:id="rId7"/>
    <p:sldId id="2744" r:id="rId8"/>
    <p:sldId id="2745" r:id="rId9"/>
    <p:sldId id="2746" r:id="rId10"/>
    <p:sldId id="2747" r:id="rId11"/>
    <p:sldId id="2738" r:id="rId12"/>
    <p:sldId id="2730" r:id="rId13"/>
    <p:sldId id="2739" r:id="rId14"/>
    <p:sldId id="2731" r:id="rId15"/>
    <p:sldId id="2740" r:id="rId16"/>
    <p:sldId id="2732" r:id="rId17"/>
    <p:sldId id="2741" r:id="rId18"/>
    <p:sldId id="2733" r:id="rId19"/>
    <p:sldId id="2742" r:id="rId20"/>
    <p:sldId id="2734" r:id="rId21"/>
    <p:sldId id="2743" r:id="rId22"/>
    <p:sldId id="2748" r:id="rId23"/>
    <p:sldId id="2736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473" autoAdjust="0"/>
  </p:normalViewPr>
  <p:slideViewPr>
    <p:cSldViewPr snapToGrid="0">
      <p:cViewPr varScale="1">
        <p:scale>
          <a:sx n="104" d="100"/>
          <a:sy n="104" d="100"/>
        </p:scale>
        <p:origin x="119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9504F-E642-4766-A1C7-AD231F465A63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CB7EF999-A97E-4F71-8EFE-C816C1AAA3AF}">
      <dgm:prSet phldrT="[Tekst]" custT="1"/>
      <dgm:spPr/>
      <dgm:t>
        <a:bodyPr/>
        <a:lstStyle/>
        <a:p>
          <a:r>
            <a:rPr lang="nb-NO" sz="2000" dirty="0"/>
            <a:t>1. </a:t>
          </a:r>
          <a:r>
            <a:rPr lang="nb-NO" sz="2000" b="0" dirty="0"/>
            <a:t>Undersøke </a:t>
          </a:r>
          <a:r>
            <a:rPr lang="nb-NO" sz="2000" b="1" dirty="0"/>
            <a:t>risiko</a:t>
          </a:r>
          <a:r>
            <a:rPr lang="nb-NO" sz="2000" b="0" dirty="0"/>
            <a:t> </a:t>
          </a:r>
          <a:r>
            <a:rPr lang="nb-NO" sz="2000" dirty="0"/>
            <a:t>for diskriminering og hindre for likestilling</a:t>
          </a:r>
        </a:p>
      </dgm:t>
    </dgm:pt>
    <dgm:pt modelId="{E39C671C-9220-43A7-BDEA-FAA58B5DF8F2}" type="parTrans" cxnId="{E45D544B-2712-4D12-BC20-F6C9BE0436DC}">
      <dgm:prSet/>
      <dgm:spPr/>
      <dgm:t>
        <a:bodyPr/>
        <a:lstStyle/>
        <a:p>
          <a:endParaRPr lang="nb-NO"/>
        </a:p>
      </dgm:t>
    </dgm:pt>
    <dgm:pt modelId="{EAC32E45-12AD-4B97-951C-05DE43173A8E}" type="sibTrans" cxnId="{E45D544B-2712-4D12-BC20-F6C9BE0436DC}">
      <dgm:prSet/>
      <dgm:spPr/>
      <dgm:t>
        <a:bodyPr/>
        <a:lstStyle/>
        <a:p>
          <a:endParaRPr lang="nb-NO"/>
        </a:p>
      </dgm:t>
    </dgm:pt>
    <dgm:pt modelId="{B28497BC-F23F-495B-8225-22E4BF52955F}">
      <dgm:prSet phldrT="[Teks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+mn-lt"/>
              <a:ea typeface="+mn-ea"/>
              <a:cs typeface="+mn-cs"/>
            </a:rPr>
            <a:t>2. Analysere </a:t>
          </a:r>
          <a:r>
            <a:rPr lang="nb-NO" sz="2000" b="1" kern="1200" dirty="0">
              <a:latin typeface="+mn-lt"/>
              <a:ea typeface="+mn-ea"/>
              <a:cs typeface="+mn-cs"/>
            </a:rPr>
            <a:t>årsaker</a:t>
          </a:r>
        </a:p>
      </dgm:t>
    </dgm:pt>
    <dgm:pt modelId="{9C7197FB-5681-444A-B7CB-B3C20B4C699B}" type="parTrans" cxnId="{F0D61EF0-E684-458A-AB64-A6ACA2E79C59}">
      <dgm:prSet/>
      <dgm:spPr/>
      <dgm:t>
        <a:bodyPr/>
        <a:lstStyle/>
        <a:p>
          <a:endParaRPr lang="nb-NO"/>
        </a:p>
      </dgm:t>
    </dgm:pt>
    <dgm:pt modelId="{6F34D746-4E2B-4062-8E84-17A3A6B1A538}" type="sibTrans" cxnId="{F0D61EF0-E684-458A-AB64-A6ACA2E79C59}">
      <dgm:prSet/>
      <dgm:spPr/>
      <dgm:t>
        <a:bodyPr/>
        <a:lstStyle/>
        <a:p>
          <a:endParaRPr lang="nb-NO"/>
        </a:p>
      </dgm:t>
    </dgm:pt>
    <dgm:pt modelId="{E00F71CB-E478-4D58-B91F-C978F6893BEC}">
      <dgm:prSet phldrT="[Teks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+mn-lt"/>
              <a:ea typeface="+mn-ea"/>
              <a:cs typeface="+mn-cs"/>
            </a:rPr>
            <a:t>3. Iverksette </a:t>
          </a:r>
          <a:r>
            <a:rPr lang="nb-NO" sz="2000" b="1" kern="1200" dirty="0">
              <a:latin typeface="+mn-lt"/>
              <a:ea typeface="+mn-ea"/>
              <a:cs typeface="+mn-cs"/>
            </a:rPr>
            <a:t>tiltak</a:t>
          </a:r>
        </a:p>
      </dgm:t>
    </dgm:pt>
    <dgm:pt modelId="{E3890F2A-B81B-425A-87C8-727B072C7B61}" type="parTrans" cxnId="{60581FF2-232B-4151-ACD3-BF5559A34C65}">
      <dgm:prSet/>
      <dgm:spPr/>
      <dgm:t>
        <a:bodyPr/>
        <a:lstStyle/>
        <a:p>
          <a:endParaRPr lang="nb-NO"/>
        </a:p>
      </dgm:t>
    </dgm:pt>
    <dgm:pt modelId="{8408B1A7-93EC-4542-8B45-0468D9B19364}" type="sibTrans" cxnId="{60581FF2-232B-4151-ACD3-BF5559A34C65}">
      <dgm:prSet/>
      <dgm:spPr/>
      <dgm:t>
        <a:bodyPr/>
        <a:lstStyle/>
        <a:p>
          <a:endParaRPr lang="nb-NO"/>
        </a:p>
      </dgm:t>
    </dgm:pt>
    <dgm:pt modelId="{027E1380-3708-4F4E-B4A0-F696E1C4C8A5}">
      <dgm:prSet phldrT="[Teks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+mn-lt"/>
              <a:ea typeface="+mn-ea"/>
              <a:cs typeface="+mn-cs"/>
            </a:rPr>
            <a:t>4. Vurdere resultater av arbeidet</a:t>
          </a:r>
        </a:p>
      </dgm:t>
    </dgm:pt>
    <dgm:pt modelId="{7EF395FA-3744-4BD9-92CC-814117D32A4D}" type="parTrans" cxnId="{A6133968-7288-49AD-B2F9-33C557C8FCAC}">
      <dgm:prSet/>
      <dgm:spPr/>
      <dgm:t>
        <a:bodyPr/>
        <a:lstStyle/>
        <a:p>
          <a:endParaRPr lang="nb-NO"/>
        </a:p>
      </dgm:t>
    </dgm:pt>
    <dgm:pt modelId="{66B40003-3FDB-4645-B991-E97AFDE1FA23}" type="sibTrans" cxnId="{A6133968-7288-49AD-B2F9-33C557C8FCAC}">
      <dgm:prSet/>
      <dgm:spPr/>
      <dgm:t>
        <a:bodyPr/>
        <a:lstStyle/>
        <a:p>
          <a:endParaRPr lang="nb-NO"/>
        </a:p>
      </dgm:t>
    </dgm:pt>
    <dgm:pt modelId="{1E081BBD-7D19-43C8-8E4F-0C31267795D4}" type="pres">
      <dgm:prSet presAssocID="{3999504F-E642-4766-A1C7-AD231F465A63}" presName="cycle" presStyleCnt="0">
        <dgm:presLayoutVars>
          <dgm:dir/>
          <dgm:resizeHandles val="exact"/>
        </dgm:presLayoutVars>
      </dgm:prSet>
      <dgm:spPr/>
    </dgm:pt>
    <dgm:pt modelId="{CB7843E9-6B26-4C10-BF70-386F2071F396}" type="pres">
      <dgm:prSet presAssocID="{CB7EF999-A97E-4F71-8EFE-C816C1AAA3AF}" presName="dummy" presStyleCnt="0"/>
      <dgm:spPr/>
    </dgm:pt>
    <dgm:pt modelId="{0CCB9942-6382-47A0-AECA-5DE998B29930}" type="pres">
      <dgm:prSet presAssocID="{CB7EF999-A97E-4F71-8EFE-C816C1AAA3AF}" presName="node" presStyleLbl="revTx" presStyleIdx="0" presStyleCnt="4">
        <dgm:presLayoutVars>
          <dgm:bulletEnabled val="1"/>
        </dgm:presLayoutVars>
      </dgm:prSet>
      <dgm:spPr/>
    </dgm:pt>
    <dgm:pt modelId="{DBDF9918-D01B-43BE-A515-A5CBD25E5FB8}" type="pres">
      <dgm:prSet presAssocID="{EAC32E45-12AD-4B97-951C-05DE43173A8E}" presName="sibTrans" presStyleLbl="node1" presStyleIdx="0" presStyleCnt="4"/>
      <dgm:spPr/>
    </dgm:pt>
    <dgm:pt modelId="{47244BBE-F943-4464-A9F1-95F68CF5C7FC}" type="pres">
      <dgm:prSet presAssocID="{B28497BC-F23F-495B-8225-22E4BF52955F}" presName="dummy" presStyleCnt="0"/>
      <dgm:spPr/>
    </dgm:pt>
    <dgm:pt modelId="{307C684E-4C6D-4D8D-8A5D-6CF7A5363786}" type="pres">
      <dgm:prSet presAssocID="{B28497BC-F23F-495B-8225-22E4BF52955F}" presName="node" presStyleLbl="revTx" presStyleIdx="1" presStyleCnt="4">
        <dgm:presLayoutVars>
          <dgm:bulletEnabled val="1"/>
        </dgm:presLayoutVars>
      </dgm:prSet>
      <dgm:spPr/>
    </dgm:pt>
    <dgm:pt modelId="{F3D150F2-74A5-474D-AE8A-D0EED718C249}" type="pres">
      <dgm:prSet presAssocID="{6F34D746-4E2B-4062-8E84-17A3A6B1A538}" presName="sibTrans" presStyleLbl="node1" presStyleIdx="1" presStyleCnt="4"/>
      <dgm:spPr/>
    </dgm:pt>
    <dgm:pt modelId="{94B3B96A-72CF-4858-B462-DF74DF988E16}" type="pres">
      <dgm:prSet presAssocID="{E00F71CB-E478-4D58-B91F-C978F6893BEC}" presName="dummy" presStyleCnt="0"/>
      <dgm:spPr/>
    </dgm:pt>
    <dgm:pt modelId="{20586CE0-2E32-4FEE-945E-645E222B3E9D}" type="pres">
      <dgm:prSet presAssocID="{E00F71CB-E478-4D58-B91F-C978F6893BEC}" presName="node" presStyleLbl="revTx" presStyleIdx="2" presStyleCnt="4">
        <dgm:presLayoutVars>
          <dgm:bulletEnabled val="1"/>
        </dgm:presLayoutVars>
      </dgm:prSet>
      <dgm:spPr/>
    </dgm:pt>
    <dgm:pt modelId="{A7BE0CCC-8D33-44D7-9CEB-044C9CFF6926}" type="pres">
      <dgm:prSet presAssocID="{8408B1A7-93EC-4542-8B45-0468D9B19364}" presName="sibTrans" presStyleLbl="node1" presStyleIdx="2" presStyleCnt="4"/>
      <dgm:spPr/>
    </dgm:pt>
    <dgm:pt modelId="{0B49AE3C-46BD-4EB6-B6AF-F25EE069C3B4}" type="pres">
      <dgm:prSet presAssocID="{027E1380-3708-4F4E-B4A0-F696E1C4C8A5}" presName="dummy" presStyleCnt="0"/>
      <dgm:spPr/>
    </dgm:pt>
    <dgm:pt modelId="{8BE3620D-7A36-4CE4-9DF5-BA20C9F0FBF3}" type="pres">
      <dgm:prSet presAssocID="{027E1380-3708-4F4E-B4A0-F696E1C4C8A5}" presName="node" presStyleLbl="revTx" presStyleIdx="3" presStyleCnt="4">
        <dgm:presLayoutVars>
          <dgm:bulletEnabled val="1"/>
        </dgm:presLayoutVars>
      </dgm:prSet>
      <dgm:spPr/>
    </dgm:pt>
    <dgm:pt modelId="{158C0922-6DEC-4C0B-ACA0-0AAC9428A9F3}" type="pres">
      <dgm:prSet presAssocID="{66B40003-3FDB-4645-B991-E97AFDE1FA23}" presName="sibTrans" presStyleLbl="node1" presStyleIdx="3" presStyleCnt="4"/>
      <dgm:spPr/>
    </dgm:pt>
  </dgm:ptLst>
  <dgm:cxnLst>
    <dgm:cxn modelId="{B9CE2003-F1A8-45C0-A9D6-8BA62541E34E}" type="presOf" srcId="{CB7EF999-A97E-4F71-8EFE-C816C1AAA3AF}" destId="{0CCB9942-6382-47A0-AECA-5DE998B29930}" srcOrd="0" destOrd="0" presId="urn:microsoft.com/office/officeart/2005/8/layout/cycle1"/>
    <dgm:cxn modelId="{E32E0F13-058A-427E-B999-DD1A57D77565}" type="presOf" srcId="{E00F71CB-E478-4D58-B91F-C978F6893BEC}" destId="{20586CE0-2E32-4FEE-945E-645E222B3E9D}" srcOrd="0" destOrd="0" presId="urn:microsoft.com/office/officeart/2005/8/layout/cycle1"/>
    <dgm:cxn modelId="{A3947E15-8338-4D8B-A86A-45596E6A2865}" type="presOf" srcId="{6F34D746-4E2B-4062-8E84-17A3A6B1A538}" destId="{F3D150F2-74A5-474D-AE8A-D0EED718C249}" srcOrd="0" destOrd="0" presId="urn:microsoft.com/office/officeart/2005/8/layout/cycle1"/>
    <dgm:cxn modelId="{89003545-FBC4-4964-95E9-3127DAAAA526}" type="presOf" srcId="{8408B1A7-93EC-4542-8B45-0468D9B19364}" destId="{A7BE0CCC-8D33-44D7-9CEB-044C9CFF6926}" srcOrd="0" destOrd="0" presId="urn:microsoft.com/office/officeart/2005/8/layout/cycle1"/>
    <dgm:cxn modelId="{A6133968-7288-49AD-B2F9-33C557C8FCAC}" srcId="{3999504F-E642-4766-A1C7-AD231F465A63}" destId="{027E1380-3708-4F4E-B4A0-F696E1C4C8A5}" srcOrd="3" destOrd="0" parTransId="{7EF395FA-3744-4BD9-92CC-814117D32A4D}" sibTransId="{66B40003-3FDB-4645-B991-E97AFDE1FA23}"/>
    <dgm:cxn modelId="{E45D544B-2712-4D12-BC20-F6C9BE0436DC}" srcId="{3999504F-E642-4766-A1C7-AD231F465A63}" destId="{CB7EF999-A97E-4F71-8EFE-C816C1AAA3AF}" srcOrd="0" destOrd="0" parTransId="{E39C671C-9220-43A7-BDEA-FAA58B5DF8F2}" sibTransId="{EAC32E45-12AD-4B97-951C-05DE43173A8E}"/>
    <dgm:cxn modelId="{A1E05B76-27FC-44A3-8865-14EEDD91E584}" type="presOf" srcId="{EAC32E45-12AD-4B97-951C-05DE43173A8E}" destId="{DBDF9918-D01B-43BE-A515-A5CBD25E5FB8}" srcOrd="0" destOrd="0" presId="urn:microsoft.com/office/officeart/2005/8/layout/cycle1"/>
    <dgm:cxn modelId="{D04A0DA1-0FB2-413A-81E3-99DB125A9E9D}" type="presOf" srcId="{027E1380-3708-4F4E-B4A0-F696E1C4C8A5}" destId="{8BE3620D-7A36-4CE4-9DF5-BA20C9F0FBF3}" srcOrd="0" destOrd="0" presId="urn:microsoft.com/office/officeart/2005/8/layout/cycle1"/>
    <dgm:cxn modelId="{375A33AE-15BC-430C-BBBC-148F8A9C4F0D}" type="presOf" srcId="{B28497BC-F23F-495B-8225-22E4BF52955F}" destId="{307C684E-4C6D-4D8D-8A5D-6CF7A5363786}" srcOrd="0" destOrd="0" presId="urn:microsoft.com/office/officeart/2005/8/layout/cycle1"/>
    <dgm:cxn modelId="{F5A2FEB4-707A-4335-A83D-4F9FBC266D01}" type="presOf" srcId="{66B40003-3FDB-4645-B991-E97AFDE1FA23}" destId="{158C0922-6DEC-4C0B-ACA0-0AAC9428A9F3}" srcOrd="0" destOrd="0" presId="urn:microsoft.com/office/officeart/2005/8/layout/cycle1"/>
    <dgm:cxn modelId="{8BA60DE1-EC92-48D3-88AD-82FBD7486984}" type="presOf" srcId="{3999504F-E642-4766-A1C7-AD231F465A63}" destId="{1E081BBD-7D19-43C8-8E4F-0C31267795D4}" srcOrd="0" destOrd="0" presId="urn:microsoft.com/office/officeart/2005/8/layout/cycle1"/>
    <dgm:cxn modelId="{F0D61EF0-E684-458A-AB64-A6ACA2E79C59}" srcId="{3999504F-E642-4766-A1C7-AD231F465A63}" destId="{B28497BC-F23F-495B-8225-22E4BF52955F}" srcOrd="1" destOrd="0" parTransId="{9C7197FB-5681-444A-B7CB-B3C20B4C699B}" sibTransId="{6F34D746-4E2B-4062-8E84-17A3A6B1A538}"/>
    <dgm:cxn modelId="{60581FF2-232B-4151-ACD3-BF5559A34C65}" srcId="{3999504F-E642-4766-A1C7-AD231F465A63}" destId="{E00F71CB-E478-4D58-B91F-C978F6893BEC}" srcOrd="2" destOrd="0" parTransId="{E3890F2A-B81B-425A-87C8-727B072C7B61}" sibTransId="{8408B1A7-93EC-4542-8B45-0468D9B19364}"/>
    <dgm:cxn modelId="{938DA42B-5C2E-490E-B920-1F681672A40F}" type="presParOf" srcId="{1E081BBD-7D19-43C8-8E4F-0C31267795D4}" destId="{CB7843E9-6B26-4C10-BF70-386F2071F396}" srcOrd="0" destOrd="0" presId="urn:microsoft.com/office/officeart/2005/8/layout/cycle1"/>
    <dgm:cxn modelId="{F6B08EF8-E6D6-42A9-9409-93F9ADA25021}" type="presParOf" srcId="{1E081BBD-7D19-43C8-8E4F-0C31267795D4}" destId="{0CCB9942-6382-47A0-AECA-5DE998B29930}" srcOrd="1" destOrd="0" presId="urn:microsoft.com/office/officeart/2005/8/layout/cycle1"/>
    <dgm:cxn modelId="{EF0BAC36-94EF-4805-993D-DC7B341485B1}" type="presParOf" srcId="{1E081BBD-7D19-43C8-8E4F-0C31267795D4}" destId="{DBDF9918-D01B-43BE-A515-A5CBD25E5FB8}" srcOrd="2" destOrd="0" presId="urn:microsoft.com/office/officeart/2005/8/layout/cycle1"/>
    <dgm:cxn modelId="{4CADCA69-E1A0-4E40-8A74-8F4CD05DAD81}" type="presParOf" srcId="{1E081BBD-7D19-43C8-8E4F-0C31267795D4}" destId="{47244BBE-F943-4464-A9F1-95F68CF5C7FC}" srcOrd="3" destOrd="0" presId="urn:microsoft.com/office/officeart/2005/8/layout/cycle1"/>
    <dgm:cxn modelId="{EC18772A-121C-4640-B83A-3392FE39500C}" type="presParOf" srcId="{1E081BBD-7D19-43C8-8E4F-0C31267795D4}" destId="{307C684E-4C6D-4D8D-8A5D-6CF7A5363786}" srcOrd="4" destOrd="0" presId="urn:microsoft.com/office/officeart/2005/8/layout/cycle1"/>
    <dgm:cxn modelId="{2376E410-A925-4EED-A5FA-C6FB4A4462A6}" type="presParOf" srcId="{1E081BBD-7D19-43C8-8E4F-0C31267795D4}" destId="{F3D150F2-74A5-474D-AE8A-D0EED718C249}" srcOrd="5" destOrd="0" presId="urn:microsoft.com/office/officeart/2005/8/layout/cycle1"/>
    <dgm:cxn modelId="{89685201-B198-4E2C-A787-0F17AC2EB0AD}" type="presParOf" srcId="{1E081BBD-7D19-43C8-8E4F-0C31267795D4}" destId="{94B3B96A-72CF-4858-B462-DF74DF988E16}" srcOrd="6" destOrd="0" presId="urn:microsoft.com/office/officeart/2005/8/layout/cycle1"/>
    <dgm:cxn modelId="{59588881-BD02-44C5-AD20-8496FEFA19E4}" type="presParOf" srcId="{1E081BBD-7D19-43C8-8E4F-0C31267795D4}" destId="{20586CE0-2E32-4FEE-945E-645E222B3E9D}" srcOrd="7" destOrd="0" presId="urn:microsoft.com/office/officeart/2005/8/layout/cycle1"/>
    <dgm:cxn modelId="{5FB1992F-9592-42D1-A4DF-ECFDA573CDCA}" type="presParOf" srcId="{1E081BBD-7D19-43C8-8E4F-0C31267795D4}" destId="{A7BE0CCC-8D33-44D7-9CEB-044C9CFF6926}" srcOrd="8" destOrd="0" presId="urn:microsoft.com/office/officeart/2005/8/layout/cycle1"/>
    <dgm:cxn modelId="{88FF5935-A6BD-4499-86F1-FE0C8260E362}" type="presParOf" srcId="{1E081BBD-7D19-43C8-8E4F-0C31267795D4}" destId="{0B49AE3C-46BD-4EB6-B6AF-F25EE069C3B4}" srcOrd="9" destOrd="0" presId="urn:microsoft.com/office/officeart/2005/8/layout/cycle1"/>
    <dgm:cxn modelId="{4732C264-4736-4E42-99CF-5B08638AF8E6}" type="presParOf" srcId="{1E081BBD-7D19-43C8-8E4F-0C31267795D4}" destId="{8BE3620D-7A36-4CE4-9DF5-BA20C9F0FBF3}" srcOrd="10" destOrd="0" presId="urn:microsoft.com/office/officeart/2005/8/layout/cycle1"/>
    <dgm:cxn modelId="{6CC98099-059F-4E7F-9A19-DDC63ECD3B64}" type="presParOf" srcId="{1E081BBD-7D19-43C8-8E4F-0C31267795D4}" destId="{158C0922-6DEC-4C0B-ACA0-0AAC9428A9F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E01E4-8816-4F09-AE69-80BF5194D57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70945DDC-2103-46DE-BE9F-A334DE567181}">
      <dgm:prSet phldrT="[Tekst]"/>
      <dgm:spPr/>
      <dgm:t>
        <a:bodyPr/>
        <a:lstStyle/>
        <a:p>
          <a:r>
            <a:rPr lang="nb-NO" dirty="0"/>
            <a:t>Rekruttering</a:t>
          </a:r>
        </a:p>
      </dgm:t>
    </dgm:pt>
    <dgm:pt modelId="{E4084A24-9A18-40C5-B7B9-B807D4EE3A4E}" type="parTrans" cxnId="{5C4DC6EB-39E7-45C9-9B42-5ADEB9AF9EE9}">
      <dgm:prSet/>
      <dgm:spPr/>
      <dgm:t>
        <a:bodyPr/>
        <a:lstStyle/>
        <a:p>
          <a:endParaRPr lang="nb-NO"/>
        </a:p>
      </dgm:t>
    </dgm:pt>
    <dgm:pt modelId="{11F40E49-AB08-4E5A-97E4-DDCEF6A04595}" type="sibTrans" cxnId="{5C4DC6EB-39E7-45C9-9B42-5ADEB9AF9EE9}">
      <dgm:prSet/>
      <dgm:spPr/>
      <dgm:t>
        <a:bodyPr/>
        <a:lstStyle/>
        <a:p>
          <a:endParaRPr lang="nb-NO"/>
        </a:p>
      </dgm:t>
    </dgm:pt>
    <dgm:pt modelId="{FADAA95E-42EC-4C10-A44C-18201802F91F}">
      <dgm:prSet phldrT="[Tekst]"/>
      <dgm:spPr/>
      <dgm:t>
        <a:bodyPr/>
        <a:lstStyle/>
        <a:p>
          <a:r>
            <a:rPr lang="nb-NO" dirty="0"/>
            <a:t>Lønns- og arbeidsvilkår</a:t>
          </a:r>
        </a:p>
      </dgm:t>
    </dgm:pt>
    <dgm:pt modelId="{14258FA5-4761-4EA1-B9B5-F129468214FC}" type="parTrans" cxnId="{1368A6EF-E90C-4396-B3D6-9A63BD75A296}">
      <dgm:prSet/>
      <dgm:spPr/>
      <dgm:t>
        <a:bodyPr/>
        <a:lstStyle/>
        <a:p>
          <a:endParaRPr lang="nb-NO"/>
        </a:p>
      </dgm:t>
    </dgm:pt>
    <dgm:pt modelId="{37F92A61-7653-48EA-B2EB-C6CE6F75C671}" type="sibTrans" cxnId="{1368A6EF-E90C-4396-B3D6-9A63BD75A296}">
      <dgm:prSet/>
      <dgm:spPr/>
      <dgm:t>
        <a:bodyPr/>
        <a:lstStyle/>
        <a:p>
          <a:endParaRPr lang="nb-NO"/>
        </a:p>
      </dgm:t>
    </dgm:pt>
    <dgm:pt modelId="{D1BAAEE7-D409-441D-8A7B-1495CA8448B3}">
      <dgm:prSet phldrT="[Tekst]"/>
      <dgm:spPr/>
      <dgm:t>
        <a:bodyPr/>
        <a:lstStyle/>
        <a:p>
          <a:r>
            <a:rPr lang="nb-NO" dirty="0"/>
            <a:t>Forfremmelse og utviklingsmuligheter</a:t>
          </a:r>
        </a:p>
      </dgm:t>
    </dgm:pt>
    <dgm:pt modelId="{BABBDF00-65A5-4EF9-8BBB-A09467AA77D8}" type="parTrans" cxnId="{4FD8824D-7B7E-4AD6-A8B1-E76AC6F5D8BE}">
      <dgm:prSet/>
      <dgm:spPr/>
      <dgm:t>
        <a:bodyPr/>
        <a:lstStyle/>
        <a:p>
          <a:endParaRPr lang="nb-NO"/>
        </a:p>
      </dgm:t>
    </dgm:pt>
    <dgm:pt modelId="{EA8DFEAD-B830-4904-BC51-507872CA8818}" type="sibTrans" cxnId="{4FD8824D-7B7E-4AD6-A8B1-E76AC6F5D8BE}">
      <dgm:prSet/>
      <dgm:spPr/>
      <dgm:t>
        <a:bodyPr/>
        <a:lstStyle/>
        <a:p>
          <a:endParaRPr lang="nb-NO"/>
        </a:p>
      </dgm:t>
    </dgm:pt>
    <dgm:pt modelId="{4DC9BDA8-159E-4719-A925-32BF556068E5}">
      <dgm:prSet phldrT="[Tekst]"/>
      <dgm:spPr/>
      <dgm:t>
        <a:bodyPr/>
        <a:lstStyle/>
        <a:p>
          <a:r>
            <a:rPr lang="nb-NO" dirty="0"/>
            <a:t>Tilrettelegging</a:t>
          </a:r>
        </a:p>
      </dgm:t>
    </dgm:pt>
    <dgm:pt modelId="{2146D07B-7665-4560-98C2-BA95DD3AE465}" type="parTrans" cxnId="{4FC385DE-9560-46C9-92DE-1B0481E5BB57}">
      <dgm:prSet/>
      <dgm:spPr/>
      <dgm:t>
        <a:bodyPr/>
        <a:lstStyle/>
        <a:p>
          <a:endParaRPr lang="nb-NO"/>
        </a:p>
      </dgm:t>
    </dgm:pt>
    <dgm:pt modelId="{F1AD10D6-3BEE-4E17-AB6B-797CB1F96B0E}" type="sibTrans" cxnId="{4FC385DE-9560-46C9-92DE-1B0481E5BB57}">
      <dgm:prSet/>
      <dgm:spPr/>
      <dgm:t>
        <a:bodyPr/>
        <a:lstStyle/>
        <a:p>
          <a:endParaRPr lang="nb-NO"/>
        </a:p>
      </dgm:t>
    </dgm:pt>
    <dgm:pt modelId="{AAF16FF1-145A-403D-B3F3-FECB499B4116}">
      <dgm:prSet phldrT="[Tekst]"/>
      <dgm:spPr/>
      <dgm:t>
        <a:bodyPr/>
        <a:lstStyle/>
        <a:p>
          <a:r>
            <a:rPr lang="nb-NO" dirty="0"/>
            <a:t>Jobb – familieliv </a:t>
          </a:r>
        </a:p>
      </dgm:t>
    </dgm:pt>
    <dgm:pt modelId="{1AD4C228-B982-43E5-9DBF-D911381E8B05}" type="parTrans" cxnId="{74B1FBCD-5E38-4774-ABAA-D418CA986B97}">
      <dgm:prSet/>
      <dgm:spPr/>
      <dgm:t>
        <a:bodyPr/>
        <a:lstStyle/>
        <a:p>
          <a:endParaRPr lang="nb-NO"/>
        </a:p>
      </dgm:t>
    </dgm:pt>
    <dgm:pt modelId="{35074566-E4E9-4578-879A-50B9804117C3}" type="sibTrans" cxnId="{74B1FBCD-5E38-4774-ABAA-D418CA986B97}">
      <dgm:prSet/>
      <dgm:spPr/>
      <dgm:t>
        <a:bodyPr/>
        <a:lstStyle/>
        <a:p>
          <a:endParaRPr lang="nb-NO"/>
        </a:p>
      </dgm:t>
    </dgm:pt>
    <dgm:pt modelId="{83A31838-B40A-4581-A57A-17A83E1E3937}">
      <dgm:prSet phldrT="[Tekst]"/>
      <dgm:spPr/>
      <dgm:t>
        <a:bodyPr/>
        <a:lstStyle/>
        <a:p>
          <a:r>
            <a:rPr lang="nb-NO" dirty="0"/>
            <a:t>Forebygge trakassering</a:t>
          </a:r>
        </a:p>
      </dgm:t>
    </dgm:pt>
    <dgm:pt modelId="{2B6720B7-7179-4DBE-9F90-6C3F66A2491B}" type="parTrans" cxnId="{48683D51-A789-411B-A570-5ACCAD702382}">
      <dgm:prSet/>
      <dgm:spPr/>
      <dgm:t>
        <a:bodyPr/>
        <a:lstStyle/>
        <a:p>
          <a:endParaRPr lang="nb-NO"/>
        </a:p>
      </dgm:t>
    </dgm:pt>
    <dgm:pt modelId="{E4CE90E7-1423-4F98-9545-C3D872E311C0}" type="sibTrans" cxnId="{48683D51-A789-411B-A570-5ACCAD702382}">
      <dgm:prSet/>
      <dgm:spPr/>
      <dgm:t>
        <a:bodyPr/>
        <a:lstStyle/>
        <a:p>
          <a:endParaRPr lang="nb-NO"/>
        </a:p>
      </dgm:t>
    </dgm:pt>
    <dgm:pt modelId="{E5B9381D-AC3A-4C0A-A632-20D33DB2A6CC}" type="pres">
      <dgm:prSet presAssocID="{290E01E4-8816-4F09-AE69-80BF5194D57E}" presName="diagram" presStyleCnt="0">
        <dgm:presLayoutVars>
          <dgm:dir/>
          <dgm:resizeHandles val="exact"/>
        </dgm:presLayoutVars>
      </dgm:prSet>
      <dgm:spPr/>
    </dgm:pt>
    <dgm:pt modelId="{469F6CD0-AFFD-43DA-A6DB-4414AE77FD78}" type="pres">
      <dgm:prSet presAssocID="{70945DDC-2103-46DE-BE9F-A334DE567181}" presName="node" presStyleLbl="node1" presStyleIdx="0" presStyleCnt="6">
        <dgm:presLayoutVars>
          <dgm:bulletEnabled val="1"/>
        </dgm:presLayoutVars>
      </dgm:prSet>
      <dgm:spPr/>
    </dgm:pt>
    <dgm:pt modelId="{F38105F9-E1DF-4559-87C2-1505DC04A211}" type="pres">
      <dgm:prSet presAssocID="{11F40E49-AB08-4E5A-97E4-DDCEF6A04595}" presName="sibTrans" presStyleCnt="0"/>
      <dgm:spPr/>
    </dgm:pt>
    <dgm:pt modelId="{AB40A2AA-EE06-4515-B66B-72AC31B0D662}" type="pres">
      <dgm:prSet presAssocID="{FADAA95E-42EC-4C10-A44C-18201802F91F}" presName="node" presStyleLbl="node1" presStyleIdx="1" presStyleCnt="6">
        <dgm:presLayoutVars>
          <dgm:bulletEnabled val="1"/>
        </dgm:presLayoutVars>
      </dgm:prSet>
      <dgm:spPr/>
    </dgm:pt>
    <dgm:pt modelId="{1FD8C329-A931-4C60-B482-F1AAD445E07C}" type="pres">
      <dgm:prSet presAssocID="{37F92A61-7653-48EA-B2EB-C6CE6F75C671}" presName="sibTrans" presStyleCnt="0"/>
      <dgm:spPr/>
    </dgm:pt>
    <dgm:pt modelId="{47800C37-5405-443F-B62B-F955D472AB06}" type="pres">
      <dgm:prSet presAssocID="{D1BAAEE7-D409-441D-8A7B-1495CA8448B3}" presName="node" presStyleLbl="node1" presStyleIdx="2" presStyleCnt="6">
        <dgm:presLayoutVars>
          <dgm:bulletEnabled val="1"/>
        </dgm:presLayoutVars>
      </dgm:prSet>
      <dgm:spPr/>
    </dgm:pt>
    <dgm:pt modelId="{4719DD19-D8CD-48E1-8836-3FDF0A2F5BA3}" type="pres">
      <dgm:prSet presAssocID="{EA8DFEAD-B830-4904-BC51-507872CA8818}" presName="sibTrans" presStyleCnt="0"/>
      <dgm:spPr/>
    </dgm:pt>
    <dgm:pt modelId="{F5451577-6BEF-47E4-B676-0609F30AAE3C}" type="pres">
      <dgm:prSet presAssocID="{4DC9BDA8-159E-4719-A925-32BF556068E5}" presName="node" presStyleLbl="node1" presStyleIdx="3" presStyleCnt="6">
        <dgm:presLayoutVars>
          <dgm:bulletEnabled val="1"/>
        </dgm:presLayoutVars>
      </dgm:prSet>
      <dgm:spPr/>
    </dgm:pt>
    <dgm:pt modelId="{383E1E6D-0B42-42F7-89FC-3413EEF387D6}" type="pres">
      <dgm:prSet presAssocID="{F1AD10D6-3BEE-4E17-AB6B-797CB1F96B0E}" presName="sibTrans" presStyleCnt="0"/>
      <dgm:spPr/>
    </dgm:pt>
    <dgm:pt modelId="{71CD1961-CF94-48B1-9E57-F5F2BB97EE9B}" type="pres">
      <dgm:prSet presAssocID="{AAF16FF1-145A-403D-B3F3-FECB499B4116}" presName="node" presStyleLbl="node1" presStyleIdx="4" presStyleCnt="6">
        <dgm:presLayoutVars>
          <dgm:bulletEnabled val="1"/>
        </dgm:presLayoutVars>
      </dgm:prSet>
      <dgm:spPr/>
    </dgm:pt>
    <dgm:pt modelId="{D1957DF2-6626-469C-BC9F-49572555A864}" type="pres">
      <dgm:prSet presAssocID="{35074566-E4E9-4578-879A-50B9804117C3}" presName="sibTrans" presStyleCnt="0"/>
      <dgm:spPr/>
    </dgm:pt>
    <dgm:pt modelId="{568DDB04-940B-470E-801A-D883CF015A4A}" type="pres">
      <dgm:prSet presAssocID="{83A31838-B40A-4581-A57A-17A83E1E3937}" presName="node" presStyleLbl="node1" presStyleIdx="5" presStyleCnt="6">
        <dgm:presLayoutVars>
          <dgm:bulletEnabled val="1"/>
        </dgm:presLayoutVars>
      </dgm:prSet>
      <dgm:spPr/>
    </dgm:pt>
  </dgm:ptLst>
  <dgm:cxnLst>
    <dgm:cxn modelId="{44B30D22-2EB0-4CAE-AFFC-409929C4B3DD}" type="presOf" srcId="{70945DDC-2103-46DE-BE9F-A334DE567181}" destId="{469F6CD0-AFFD-43DA-A6DB-4414AE77FD78}" srcOrd="0" destOrd="0" presId="urn:microsoft.com/office/officeart/2005/8/layout/default"/>
    <dgm:cxn modelId="{4FD8824D-7B7E-4AD6-A8B1-E76AC6F5D8BE}" srcId="{290E01E4-8816-4F09-AE69-80BF5194D57E}" destId="{D1BAAEE7-D409-441D-8A7B-1495CA8448B3}" srcOrd="2" destOrd="0" parTransId="{BABBDF00-65A5-4EF9-8BBB-A09467AA77D8}" sibTransId="{EA8DFEAD-B830-4904-BC51-507872CA8818}"/>
    <dgm:cxn modelId="{48683D51-A789-411B-A570-5ACCAD702382}" srcId="{290E01E4-8816-4F09-AE69-80BF5194D57E}" destId="{83A31838-B40A-4581-A57A-17A83E1E3937}" srcOrd="5" destOrd="0" parTransId="{2B6720B7-7179-4DBE-9F90-6C3F66A2491B}" sibTransId="{E4CE90E7-1423-4F98-9545-C3D872E311C0}"/>
    <dgm:cxn modelId="{57053B56-EB43-48D0-9266-FDC9F823FAC2}" type="presOf" srcId="{FADAA95E-42EC-4C10-A44C-18201802F91F}" destId="{AB40A2AA-EE06-4515-B66B-72AC31B0D662}" srcOrd="0" destOrd="0" presId="urn:microsoft.com/office/officeart/2005/8/layout/default"/>
    <dgm:cxn modelId="{62AB1B57-E71A-4A84-8079-3CE6CE9A0280}" type="presOf" srcId="{D1BAAEE7-D409-441D-8A7B-1495CA8448B3}" destId="{47800C37-5405-443F-B62B-F955D472AB06}" srcOrd="0" destOrd="0" presId="urn:microsoft.com/office/officeart/2005/8/layout/default"/>
    <dgm:cxn modelId="{A2283597-230B-47D2-B605-0D700CC345D2}" type="presOf" srcId="{AAF16FF1-145A-403D-B3F3-FECB499B4116}" destId="{71CD1961-CF94-48B1-9E57-F5F2BB97EE9B}" srcOrd="0" destOrd="0" presId="urn:microsoft.com/office/officeart/2005/8/layout/default"/>
    <dgm:cxn modelId="{04D6AE9E-4AB5-4AC1-A2BC-6F77C59C7093}" type="presOf" srcId="{83A31838-B40A-4581-A57A-17A83E1E3937}" destId="{568DDB04-940B-470E-801A-D883CF015A4A}" srcOrd="0" destOrd="0" presId="urn:microsoft.com/office/officeart/2005/8/layout/default"/>
    <dgm:cxn modelId="{D08891C7-E2F9-436B-A08E-DC9EE447F79B}" type="presOf" srcId="{4DC9BDA8-159E-4719-A925-32BF556068E5}" destId="{F5451577-6BEF-47E4-B676-0609F30AAE3C}" srcOrd="0" destOrd="0" presId="urn:microsoft.com/office/officeart/2005/8/layout/default"/>
    <dgm:cxn modelId="{74B1FBCD-5E38-4774-ABAA-D418CA986B97}" srcId="{290E01E4-8816-4F09-AE69-80BF5194D57E}" destId="{AAF16FF1-145A-403D-B3F3-FECB499B4116}" srcOrd="4" destOrd="0" parTransId="{1AD4C228-B982-43E5-9DBF-D911381E8B05}" sibTransId="{35074566-E4E9-4578-879A-50B9804117C3}"/>
    <dgm:cxn modelId="{4FC385DE-9560-46C9-92DE-1B0481E5BB57}" srcId="{290E01E4-8816-4F09-AE69-80BF5194D57E}" destId="{4DC9BDA8-159E-4719-A925-32BF556068E5}" srcOrd="3" destOrd="0" parTransId="{2146D07B-7665-4560-98C2-BA95DD3AE465}" sibTransId="{F1AD10D6-3BEE-4E17-AB6B-797CB1F96B0E}"/>
    <dgm:cxn modelId="{5C4DC6EB-39E7-45C9-9B42-5ADEB9AF9EE9}" srcId="{290E01E4-8816-4F09-AE69-80BF5194D57E}" destId="{70945DDC-2103-46DE-BE9F-A334DE567181}" srcOrd="0" destOrd="0" parTransId="{E4084A24-9A18-40C5-B7B9-B807D4EE3A4E}" sibTransId="{11F40E49-AB08-4E5A-97E4-DDCEF6A04595}"/>
    <dgm:cxn modelId="{1368A6EF-E90C-4396-B3D6-9A63BD75A296}" srcId="{290E01E4-8816-4F09-AE69-80BF5194D57E}" destId="{FADAA95E-42EC-4C10-A44C-18201802F91F}" srcOrd="1" destOrd="0" parTransId="{14258FA5-4761-4EA1-B9B5-F129468214FC}" sibTransId="{37F92A61-7653-48EA-B2EB-C6CE6F75C671}"/>
    <dgm:cxn modelId="{DE6C2EF2-9E00-47F3-BB07-FDBE3C6E6329}" type="presOf" srcId="{290E01E4-8816-4F09-AE69-80BF5194D57E}" destId="{E5B9381D-AC3A-4C0A-A632-20D33DB2A6CC}" srcOrd="0" destOrd="0" presId="urn:microsoft.com/office/officeart/2005/8/layout/default"/>
    <dgm:cxn modelId="{93ECC63A-8482-4767-99CC-0915350F96AB}" type="presParOf" srcId="{E5B9381D-AC3A-4C0A-A632-20D33DB2A6CC}" destId="{469F6CD0-AFFD-43DA-A6DB-4414AE77FD78}" srcOrd="0" destOrd="0" presId="urn:microsoft.com/office/officeart/2005/8/layout/default"/>
    <dgm:cxn modelId="{1148C082-7C35-42B9-B333-E9D54CA0071F}" type="presParOf" srcId="{E5B9381D-AC3A-4C0A-A632-20D33DB2A6CC}" destId="{F38105F9-E1DF-4559-87C2-1505DC04A211}" srcOrd="1" destOrd="0" presId="urn:microsoft.com/office/officeart/2005/8/layout/default"/>
    <dgm:cxn modelId="{D58F6CDD-E812-41BF-BEDB-A1E84F257471}" type="presParOf" srcId="{E5B9381D-AC3A-4C0A-A632-20D33DB2A6CC}" destId="{AB40A2AA-EE06-4515-B66B-72AC31B0D662}" srcOrd="2" destOrd="0" presId="urn:microsoft.com/office/officeart/2005/8/layout/default"/>
    <dgm:cxn modelId="{6B64D1CF-82F2-4762-8CF7-19702C332F1E}" type="presParOf" srcId="{E5B9381D-AC3A-4C0A-A632-20D33DB2A6CC}" destId="{1FD8C329-A931-4C60-B482-F1AAD445E07C}" srcOrd="3" destOrd="0" presId="urn:microsoft.com/office/officeart/2005/8/layout/default"/>
    <dgm:cxn modelId="{016FE515-7CF2-4C90-940E-EF03724DFE91}" type="presParOf" srcId="{E5B9381D-AC3A-4C0A-A632-20D33DB2A6CC}" destId="{47800C37-5405-443F-B62B-F955D472AB06}" srcOrd="4" destOrd="0" presId="urn:microsoft.com/office/officeart/2005/8/layout/default"/>
    <dgm:cxn modelId="{4794D01F-D8A4-4165-B99A-B68CE55A0F19}" type="presParOf" srcId="{E5B9381D-AC3A-4C0A-A632-20D33DB2A6CC}" destId="{4719DD19-D8CD-48E1-8836-3FDF0A2F5BA3}" srcOrd="5" destOrd="0" presId="urn:microsoft.com/office/officeart/2005/8/layout/default"/>
    <dgm:cxn modelId="{45C1357C-92ED-4E3B-8082-5F65A5D246AD}" type="presParOf" srcId="{E5B9381D-AC3A-4C0A-A632-20D33DB2A6CC}" destId="{F5451577-6BEF-47E4-B676-0609F30AAE3C}" srcOrd="6" destOrd="0" presId="urn:microsoft.com/office/officeart/2005/8/layout/default"/>
    <dgm:cxn modelId="{64F59919-BD02-4AB7-A158-D635958824C6}" type="presParOf" srcId="{E5B9381D-AC3A-4C0A-A632-20D33DB2A6CC}" destId="{383E1E6D-0B42-42F7-89FC-3413EEF387D6}" srcOrd="7" destOrd="0" presId="urn:microsoft.com/office/officeart/2005/8/layout/default"/>
    <dgm:cxn modelId="{6C9EE06F-EE65-4CFD-A374-713A44F460F9}" type="presParOf" srcId="{E5B9381D-AC3A-4C0A-A632-20D33DB2A6CC}" destId="{71CD1961-CF94-48B1-9E57-F5F2BB97EE9B}" srcOrd="8" destOrd="0" presId="urn:microsoft.com/office/officeart/2005/8/layout/default"/>
    <dgm:cxn modelId="{D0C46CDF-3DDB-4A66-AC03-68D0B079D4DD}" type="presParOf" srcId="{E5B9381D-AC3A-4C0A-A632-20D33DB2A6CC}" destId="{D1957DF2-6626-469C-BC9F-49572555A864}" srcOrd="9" destOrd="0" presId="urn:microsoft.com/office/officeart/2005/8/layout/default"/>
    <dgm:cxn modelId="{AC6DD976-9036-4071-B217-F808CF0B4145}" type="presParOf" srcId="{E5B9381D-AC3A-4C0A-A632-20D33DB2A6CC}" destId="{568DDB04-940B-470E-801A-D883CF015A4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9528D8-25D8-4401-A796-9A84B3C0411D}" type="doc">
      <dgm:prSet loTypeId="urn:microsoft.com/office/officeart/2018/5/layout/IconCircleLabelList" loCatId="icon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F79276-A6F4-45BC-9987-C0DE2FB5586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Kommunikasjon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informasjon</a:t>
          </a:r>
          <a:endParaRPr lang="en-US" dirty="0"/>
        </a:p>
      </dgm:t>
    </dgm:pt>
    <dgm:pt modelId="{E09091B9-C8B9-48C7-B796-55A0AFEFCA53}" type="parTrans" cxnId="{BB12B830-EB87-43AC-B983-9C9B7D010E4F}">
      <dgm:prSet/>
      <dgm:spPr/>
      <dgm:t>
        <a:bodyPr/>
        <a:lstStyle/>
        <a:p>
          <a:endParaRPr lang="en-US"/>
        </a:p>
      </dgm:t>
    </dgm:pt>
    <dgm:pt modelId="{8D6FC118-1C70-460E-B5FB-F4472E409DEC}" type="sibTrans" cxnId="{BB12B830-EB87-43AC-B983-9C9B7D010E4F}">
      <dgm:prSet/>
      <dgm:spPr/>
      <dgm:t>
        <a:bodyPr/>
        <a:lstStyle/>
        <a:p>
          <a:endParaRPr lang="en-US"/>
        </a:p>
      </dgm:t>
    </dgm:pt>
    <dgm:pt modelId="{F4FCF7C9-25FB-4A60-AFAB-7822B35534C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/>
            <a:t>Budsjett og økonomi</a:t>
          </a:r>
          <a:endParaRPr lang="en-US"/>
        </a:p>
      </dgm:t>
    </dgm:pt>
    <dgm:pt modelId="{D5460BAF-51DF-4540-8291-33D522DF1DA3}" type="parTrans" cxnId="{1631852C-C70D-4B1D-AC74-1561E0EF28ED}">
      <dgm:prSet/>
      <dgm:spPr/>
      <dgm:t>
        <a:bodyPr/>
        <a:lstStyle/>
        <a:p>
          <a:endParaRPr lang="en-US"/>
        </a:p>
      </dgm:t>
    </dgm:pt>
    <dgm:pt modelId="{CDD0F3DF-E9A5-48FB-8944-78A6724BF517}" type="sibTrans" cxnId="{1631852C-C70D-4B1D-AC74-1561E0EF28ED}">
      <dgm:prSet/>
      <dgm:spPr/>
      <dgm:t>
        <a:bodyPr/>
        <a:lstStyle/>
        <a:p>
          <a:endParaRPr lang="en-US"/>
        </a:p>
      </dgm:t>
    </dgm:pt>
    <dgm:pt modelId="{27C85E3B-9FBD-447E-A910-0636DBC485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/>
            <a:t>Planlegging og styring</a:t>
          </a:r>
          <a:endParaRPr lang="en-US"/>
        </a:p>
      </dgm:t>
    </dgm:pt>
    <dgm:pt modelId="{E0B6EE33-7B71-47B5-9AAF-D7205BEC5C34}" type="parTrans" cxnId="{D4CDFA40-6430-4C0B-8845-9E1701DA9B49}">
      <dgm:prSet/>
      <dgm:spPr/>
      <dgm:t>
        <a:bodyPr/>
        <a:lstStyle/>
        <a:p>
          <a:endParaRPr lang="en-US"/>
        </a:p>
      </dgm:t>
    </dgm:pt>
    <dgm:pt modelId="{8A07162A-D07F-40EB-92CC-D51E42E10055}" type="sibTrans" cxnId="{D4CDFA40-6430-4C0B-8845-9E1701DA9B49}">
      <dgm:prSet/>
      <dgm:spPr/>
      <dgm:t>
        <a:bodyPr/>
        <a:lstStyle/>
        <a:p>
          <a:endParaRPr lang="en-US"/>
        </a:p>
      </dgm:t>
    </dgm:pt>
    <dgm:pt modelId="{81A3B45A-98D0-4E9D-9329-75E483DED76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/>
            <a:t>Utredninger og tiltak</a:t>
          </a:r>
          <a:endParaRPr lang="en-US"/>
        </a:p>
      </dgm:t>
    </dgm:pt>
    <dgm:pt modelId="{C83EF280-D798-460E-89CD-CEE94C6CC16E}" type="parTrans" cxnId="{04F14FBC-7764-48C6-98F9-C26DF217703A}">
      <dgm:prSet/>
      <dgm:spPr/>
      <dgm:t>
        <a:bodyPr/>
        <a:lstStyle/>
        <a:p>
          <a:endParaRPr lang="en-US"/>
        </a:p>
      </dgm:t>
    </dgm:pt>
    <dgm:pt modelId="{14FD92B4-1DF0-4811-B54E-5BD00E55A27E}" type="sibTrans" cxnId="{04F14FBC-7764-48C6-98F9-C26DF217703A}">
      <dgm:prSet/>
      <dgm:spPr/>
      <dgm:t>
        <a:bodyPr/>
        <a:lstStyle/>
        <a:p>
          <a:endParaRPr lang="en-US"/>
        </a:p>
      </dgm:t>
    </dgm:pt>
    <dgm:pt modelId="{F32EFFBB-AC69-4B0D-AF88-91DFCAFDC1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dirty="0"/>
            <a:t>Medvirkning </a:t>
          </a:r>
          <a:br>
            <a:rPr lang="nb-NO" dirty="0"/>
          </a:br>
          <a:r>
            <a:rPr lang="nb-NO" dirty="0"/>
            <a:t>og råd</a:t>
          </a:r>
          <a:endParaRPr lang="en-US" dirty="0"/>
        </a:p>
      </dgm:t>
    </dgm:pt>
    <dgm:pt modelId="{B749E1CB-F7C5-49A6-96CC-B0B33628DFD9}" type="parTrans" cxnId="{AD3FAE5D-1186-4C3D-9E0F-634E345C6B06}">
      <dgm:prSet/>
      <dgm:spPr/>
      <dgm:t>
        <a:bodyPr/>
        <a:lstStyle/>
        <a:p>
          <a:endParaRPr lang="en-US"/>
        </a:p>
      </dgm:t>
    </dgm:pt>
    <dgm:pt modelId="{B30CC8B5-0773-4051-BC4B-7B32DA9281E2}" type="sibTrans" cxnId="{AD3FAE5D-1186-4C3D-9E0F-634E345C6B06}">
      <dgm:prSet/>
      <dgm:spPr/>
      <dgm:t>
        <a:bodyPr/>
        <a:lstStyle/>
        <a:p>
          <a:endParaRPr lang="en-US"/>
        </a:p>
      </dgm:t>
    </dgm:pt>
    <dgm:pt modelId="{7C1A5436-21E1-408F-A724-88096CC381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/>
            <a:t>Vedtak</a:t>
          </a:r>
          <a:endParaRPr lang="en-US"/>
        </a:p>
      </dgm:t>
    </dgm:pt>
    <dgm:pt modelId="{DD935FE1-1021-4617-AC88-C64BA09D2DFE}" type="parTrans" cxnId="{1FB89597-E4F8-4EF4-932B-6572BDC6CDBB}">
      <dgm:prSet/>
      <dgm:spPr/>
      <dgm:t>
        <a:bodyPr/>
        <a:lstStyle/>
        <a:p>
          <a:endParaRPr lang="en-US"/>
        </a:p>
      </dgm:t>
    </dgm:pt>
    <dgm:pt modelId="{27F9BA7E-57ED-44A4-A18D-44DAABC50F48}" type="sibTrans" cxnId="{1FB89597-E4F8-4EF4-932B-6572BDC6CDBB}">
      <dgm:prSet/>
      <dgm:spPr/>
      <dgm:t>
        <a:bodyPr/>
        <a:lstStyle/>
        <a:p>
          <a:endParaRPr lang="en-US"/>
        </a:p>
      </dgm:t>
    </dgm:pt>
    <dgm:pt modelId="{267863E8-5BA6-4974-B895-4CB30C84BEE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/>
            <a:t>Tjenester</a:t>
          </a:r>
          <a:endParaRPr lang="en-US"/>
        </a:p>
      </dgm:t>
    </dgm:pt>
    <dgm:pt modelId="{A2C9BF5B-FF39-478F-ADD3-563F212E35B8}" type="parTrans" cxnId="{9D15296F-2680-404D-8038-58B63283AE72}">
      <dgm:prSet/>
      <dgm:spPr/>
      <dgm:t>
        <a:bodyPr/>
        <a:lstStyle/>
        <a:p>
          <a:endParaRPr lang="en-US"/>
        </a:p>
      </dgm:t>
    </dgm:pt>
    <dgm:pt modelId="{7ABB8BA9-92B9-46EF-9F22-D9CC50577352}" type="sibTrans" cxnId="{9D15296F-2680-404D-8038-58B63283AE72}">
      <dgm:prSet/>
      <dgm:spPr/>
      <dgm:t>
        <a:bodyPr/>
        <a:lstStyle/>
        <a:p>
          <a:endParaRPr lang="en-US"/>
        </a:p>
      </dgm:t>
    </dgm:pt>
    <dgm:pt modelId="{484A8C1D-15A7-4615-ACD2-719E5B22C21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/>
            <a:t>Tilsyn</a:t>
          </a:r>
          <a:endParaRPr lang="en-US"/>
        </a:p>
      </dgm:t>
    </dgm:pt>
    <dgm:pt modelId="{F842CA33-3321-4B37-ABBF-68D1FD928D19}" type="parTrans" cxnId="{5F682B81-C215-4D58-A214-9FF140BCFB86}">
      <dgm:prSet/>
      <dgm:spPr/>
      <dgm:t>
        <a:bodyPr/>
        <a:lstStyle/>
        <a:p>
          <a:endParaRPr lang="en-US"/>
        </a:p>
      </dgm:t>
    </dgm:pt>
    <dgm:pt modelId="{9BE8040E-75CD-49EE-ADB8-A57BDA31C915}" type="sibTrans" cxnId="{5F682B81-C215-4D58-A214-9FF140BCFB86}">
      <dgm:prSet/>
      <dgm:spPr/>
      <dgm:t>
        <a:bodyPr/>
        <a:lstStyle/>
        <a:p>
          <a:endParaRPr lang="en-US"/>
        </a:p>
      </dgm:t>
    </dgm:pt>
    <dgm:pt modelId="{6A6757C7-CAF8-4C69-9789-4FA6F1BC0B2E}" type="pres">
      <dgm:prSet presAssocID="{2C9528D8-25D8-4401-A796-9A84B3C0411D}" presName="root" presStyleCnt="0">
        <dgm:presLayoutVars>
          <dgm:dir/>
          <dgm:resizeHandles val="exact"/>
        </dgm:presLayoutVars>
      </dgm:prSet>
      <dgm:spPr/>
    </dgm:pt>
    <dgm:pt modelId="{D8C6D3E3-5D8F-4250-9CC3-9A2C30D2A8DB}" type="pres">
      <dgm:prSet presAssocID="{42F79276-A6F4-45BC-9987-C0DE2FB55865}" presName="compNode" presStyleCnt="0"/>
      <dgm:spPr/>
    </dgm:pt>
    <dgm:pt modelId="{325BE7AB-8A29-4173-9C0E-F809E3EF483A}" type="pres">
      <dgm:prSet presAssocID="{42F79276-A6F4-45BC-9987-C0DE2FB55865}" presName="iconBgRect" presStyleLbl="bgShp" presStyleIdx="0" presStyleCnt="8"/>
      <dgm:spPr/>
    </dgm:pt>
    <dgm:pt modelId="{7A9AC936-439C-4761-8E7F-843E90B64570}" type="pres">
      <dgm:prSet presAssocID="{42F79276-A6F4-45BC-9987-C0DE2FB5586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5C157D3-24D0-414D-A45D-156A24390E0E}" type="pres">
      <dgm:prSet presAssocID="{42F79276-A6F4-45BC-9987-C0DE2FB55865}" presName="spaceRect" presStyleCnt="0"/>
      <dgm:spPr/>
    </dgm:pt>
    <dgm:pt modelId="{41F71DCC-C32A-4556-9968-4E1FCB2B6CB7}" type="pres">
      <dgm:prSet presAssocID="{42F79276-A6F4-45BC-9987-C0DE2FB55865}" presName="textRect" presStyleLbl="revTx" presStyleIdx="0" presStyleCnt="8">
        <dgm:presLayoutVars>
          <dgm:chMax val="1"/>
          <dgm:chPref val="1"/>
        </dgm:presLayoutVars>
      </dgm:prSet>
      <dgm:spPr/>
    </dgm:pt>
    <dgm:pt modelId="{9E99B953-1BDD-44A8-973C-D5B1EA31C5B0}" type="pres">
      <dgm:prSet presAssocID="{8D6FC118-1C70-460E-B5FB-F4472E409DEC}" presName="sibTrans" presStyleCnt="0"/>
      <dgm:spPr/>
    </dgm:pt>
    <dgm:pt modelId="{2FFFA040-E239-47FE-8822-DA0F5950C5B0}" type="pres">
      <dgm:prSet presAssocID="{F4FCF7C9-25FB-4A60-AFAB-7822B35534CB}" presName="compNode" presStyleCnt="0"/>
      <dgm:spPr/>
    </dgm:pt>
    <dgm:pt modelId="{FD064FC5-A198-4665-A267-72524B4E5400}" type="pres">
      <dgm:prSet presAssocID="{F4FCF7C9-25FB-4A60-AFAB-7822B35534CB}" presName="iconBgRect" presStyleLbl="bgShp" presStyleIdx="1" presStyleCnt="8"/>
      <dgm:spPr/>
    </dgm:pt>
    <dgm:pt modelId="{8DB836D6-20BD-400A-A9CB-4453F7D254AD}" type="pres">
      <dgm:prSet presAssocID="{F4FCF7C9-25FB-4A60-AFAB-7822B35534CB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268977A-6779-44CE-A4AC-14960FFE7633}" type="pres">
      <dgm:prSet presAssocID="{F4FCF7C9-25FB-4A60-AFAB-7822B35534CB}" presName="spaceRect" presStyleCnt="0"/>
      <dgm:spPr/>
    </dgm:pt>
    <dgm:pt modelId="{0B08204E-8812-4AD4-974D-833FC67B6923}" type="pres">
      <dgm:prSet presAssocID="{F4FCF7C9-25FB-4A60-AFAB-7822B35534CB}" presName="textRect" presStyleLbl="revTx" presStyleIdx="1" presStyleCnt="8">
        <dgm:presLayoutVars>
          <dgm:chMax val="1"/>
          <dgm:chPref val="1"/>
        </dgm:presLayoutVars>
      </dgm:prSet>
      <dgm:spPr/>
    </dgm:pt>
    <dgm:pt modelId="{E582F7E7-4002-4CE4-B1C8-6C76E2CBDE86}" type="pres">
      <dgm:prSet presAssocID="{CDD0F3DF-E9A5-48FB-8944-78A6724BF517}" presName="sibTrans" presStyleCnt="0"/>
      <dgm:spPr/>
    </dgm:pt>
    <dgm:pt modelId="{C03225F9-BE0E-4EA9-8536-D7B613CF288D}" type="pres">
      <dgm:prSet presAssocID="{27C85E3B-9FBD-447E-A910-0636DBC48501}" presName="compNode" presStyleCnt="0"/>
      <dgm:spPr/>
    </dgm:pt>
    <dgm:pt modelId="{A78E4234-EC53-4C4F-AAB4-155BA4D5A2B6}" type="pres">
      <dgm:prSet presAssocID="{27C85E3B-9FBD-447E-A910-0636DBC48501}" presName="iconBgRect" presStyleLbl="bgShp" presStyleIdx="2" presStyleCnt="8"/>
      <dgm:spPr/>
    </dgm:pt>
    <dgm:pt modelId="{F414B306-1861-48AC-AE6C-98B5397B62A5}" type="pres">
      <dgm:prSet presAssocID="{27C85E3B-9FBD-447E-A910-0636DBC48501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D2FF0BA-4327-4256-A085-724779591587}" type="pres">
      <dgm:prSet presAssocID="{27C85E3B-9FBD-447E-A910-0636DBC48501}" presName="spaceRect" presStyleCnt="0"/>
      <dgm:spPr/>
    </dgm:pt>
    <dgm:pt modelId="{B3A0EFB1-FCB0-4357-84CB-4B05132BDCB0}" type="pres">
      <dgm:prSet presAssocID="{27C85E3B-9FBD-447E-A910-0636DBC48501}" presName="textRect" presStyleLbl="revTx" presStyleIdx="2" presStyleCnt="8">
        <dgm:presLayoutVars>
          <dgm:chMax val="1"/>
          <dgm:chPref val="1"/>
        </dgm:presLayoutVars>
      </dgm:prSet>
      <dgm:spPr/>
    </dgm:pt>
    <dgm:pt modelId="{420D4CE7-57C5-4A06-8E44-37317A595940}" type="pres">
      <dgm:prSet presAssocID="{8A07162A-D07F-40EB-92CC-D51E42E10055}" presName="sibTrans" presStyleCnt="0"/>
      <dgm:spPr/>
    </dgm:pt>
    <dgm:pt modelId="{2D3BE402-3657-4517-A285-95D1FA4578A5}" type="pres">
      <dgm:prSet presAssocID="{81A3B45A-98D0-4E9D-9329-75E483DED76C}" presName="compNode" presStyleCnt="0"/>
      <dgm:spPr/>
    </dgm:pt>
    <dgm:pt modelId="{4350D99B-98AA-4607-BAFD-F6DB0FA6F75E}" type="pres">
      <dgm:prSet presAssocID="{81A3B45A-98D0-4E9D-9329-75E483DED76C}" presName="iconBgRect" presStyleLbl="bgShp" presStyleIdx="3" presStyleCnt="8"/>
      <dgm:spPr/>
    </dgm:pt>
    <dgm:pt modelId="{BF5E5A48-91D6-4F5B-B19C-57BD6E651BB0}" type="pres">
      <dgm:prSet presAssocID="{81A3B45A-98D0-4E9D-9329-75E483DED76C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FA4B9D3-2325-4643-88E8-A0362026CCFC}" type="pres">
      <dgm:prSet presAssocID="{81A3B45A-98D0-4E9D-9329-75E483DED76C}" presName="spaceRect" presStyleCnt="0"/>
      <dgm:spPr/>
    </dgm:pt>
    <dgm:pt modelId="{AF28C287-3FAC-4495-B6B1-F94EC110AB21}" type="pres">
      <dgm:prSet presAssocID="{81A3B45A-98D0-4E9D-9329-75E483DED76C}" presName="textRect" presStyleLbl="revTx" presStyleIdx="3" presStyleCnt="8">
        <dgm:presLayoutVars>
          <dgm:chMax val="1"/>
          <dgm:chPref val="1"/>
        </dgm:presLayoutVars>
      </dgm:prSet>
      <dgm:spPr/>
    </dgm:pt>
    <dgm:pt modelId="{CA380670-04AE-46F1-94A8-F0152518A950}" type="pres">
      <dgm:prSet presAssocID="{14FD92B4-1DF0-4811-B54E-5BD00E55A27E}" presName="sibTrans" presStyleCnt="0"/>
      <dgm:spPr/>
    </dgm:pt>
    <dgm:pt modelId="{B3ABB0CB-0A4B-4D17-880B-2CE890FD02A0}" type="pres">
      <dgm:prSet presAssocID="{F32EFFBB-AC69-4B0D-AF88-91DFCAFDC112}" presName="compNode" presStyleCnt="0"/>
      <dgm:spPr/>
    </dgm:pt>
    <dgm:pt modelId="{F9A42946-01A3-45FA-8256-FC65DBB31E67}" type="pres">
      <dgm:prSet presAssocID="{F32EFFBB-AC69-4B0D-AF88-91DFCAFDC112}" presName="iconBgRect" presStyleLbl="bgShp" presStyleIdx="4" presStyleCnt="8"/>
      <dgm:spPr/>
    </dgm:pt>
    <dgm:pt modelId="{3C21095F-D6A9-4D7C-9072-F3D73F1E4D9B}" type="pres">
      <dgm:prSet presAssocID="{F32EFFBB-AC69-4B0D-AF88-91DFCAFDC112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FACD52A-3EC4-4A32-8822-B73E7D078654}" type="pres">
      <dgm:prSet presAssocID="{F32EFFBB-AC69-4B0D-AF88-91DFCAFDC112}" presName="spaceRect" presStyleCnt="0"/>
      <dgm:spPr/>
    </dgm:pt>
    <dgm:pt modelId="{3B4D4CFF-5823-4D6A-8A1F-4204FF3D9DC7}" type="pres">
      <dgm:prSet presAssocID="{F32EFFBB-AC69-4B0D-AF88-91DFCAFDC112}" presName="textRect" presStyleLbl="revTx" presStyleIdx="4" presStyleCnt="8">
        <dgm:presLayoutVars>
          <dgm:chMax val="1"/>
          <dgm:chPref val="1"/>
        </dgm:presLayoutVars>
      </dgm:prSet>
      <dgm:spPr/>
    </dgm:pt>
    <dgm:pt modelId="{256F52E6-8A58-4FF0-851B-1F1965D4C154}" type="pres">
      <dgm:prSet presAssocID="{B30CC8B5-0773-4051-BC4B-7B32DA9281E2}" presName="sibTrans" presStyleCnt="0"/>
      <dgm:spPr/>
    </dgm:pt>
    <dgm:pt modelId="{B1D1224B-9E68-4AC4-AC06-DEE17F55BF05}" type="pres">
      <dgm:prSet presAssocID="{7C1A5436-21E1-408F-A724-88096CC381D3}" presName="compNode" presStyleCnt="0"/>
      <dgm:spPr/>
    </dgm:pt>
    <dgm:pt modelId="{CDC670FF-5575-4160-B671-AA4F55E8096F}" type="pres">
      <dgm:prSet presAssocID="{7C1A5436-21E1-408F-A724-88096CC381D3}" presName="iconBgRect" presStyleLbl="bgShp" presStyleIdx="5" presStyleCnt="8"/>
      <dgm:spPr/>
    </dgm:pt>
    <dgm:pt modelId="{42182357-784B-4747-968C-5E7C4A29E229}" type="pres">
      <dgm:prSet presAssocID="{7C1A5436-21E1-408F-A724-88096CC381D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0C504FD2-DA7A-4E5C-8F24-4ED0AE6763B9}" type="pres">
      <dgm:prSet presAssocID="{7C1A5436-21E1-408F-A724-88096CC381D3}" presName="spaceRect" presStyleCnt="0"/>
      <dgm:spPr/>
    </dgm:pt>
    <dgm:pt modelId="{228CFA98-DCE3-44CE-BFE9-74196348A515}" type="pres">
      <dgm:prSet presAssocID="{7C1A5436-21E1-408F-A724-88096CC381D3}" presName="textRect" presStyleLbl="revTx" presStyleIdx="5" presStyleCnt="8">
        <dgm:presLayoutVars>
          <dgm:chMax val="1"/>
          <dgm:chPref val="1"/>
        </dgm:presLayoutVars>
      </dgm:prSet>
      <dgm:spPr/>
    </dgm:pt>
    <dgm:pt modelId="{D73FB3A2-7F83-4F3D-8EFA-0E10BEE0FBA9}" type="pres">
      <dgm:prSet presAssocID="{27F9BA7E-57ED-44A4-A18D-44DAABC50F48}" presName="sibTrans" presStyleCnt="0"/>
      <dgm:spPr/>
    </dgm:pt>
    <dgm:pt modelId="{F0DC374E-40F2-427F-B50D-BE46156BD4DD}" type="pres">
      <dgm:prSet presAssocID="{267863E8-5BA6-4974-B895-4CB30C84BEE5}" presName="compNode" presStyleCnt="0"/>
      <dgm:spPr/>
    </dgm:pt>
    <dgm:pt modelId="{E47EED31-7F98-411B-BAAD-364BE5B76C9C}" type="pres">
      <dgm:prSet presAssocID="{267863E8-5BA6-4974-B895-4CB30C84BEE5}" presName="iconBgRect" presStyleLbl="bgShp" presStyleIdx="6" presStyleCnt="8"/>
      <dgm:spPr/>
    </dgm:pt>
    <dgm:pt modelId="{B5BCE1D5-F525-47CC-8A45-E8AA41A3962E}" type="pres">
      <dgm:prSet presAssocID="{267863E8-5BA6-4974-B895-4CB30C84BEE5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ED58F22-63C4-4B9E-A83E-246BEB355E0F}" type="pres">
      <dgm:prSet presAssocID="{267863E8-5BA6-4974-B895-4CB30C84BEE5}" presName="spaceRect" presStyleCnt="0"/>
      <dgm:spPr/>
    </dgm:pt>
    <dgm:pt modelId="{5D08B3CB-3384-4EF2-BDE1-1ACD336C1321}" type="pres">
      <dgm:prSet presAssocID="{267863E8-5BA6-4974-B895-4CB30C84BEE5}" presName="textRect" presStyleLbl="revTx" presStyleIdx="6" presStyleCnt="8">
        <dgm:presLayoutVars>
          <dgm:chMax val="1"/>
          <dgm:chPref val="1"/>
        </dgm:presLayoutVars>
      </dgm:prSet>
      <dgm:spPr/>
    </dgm:pt>
    <dgm:pt modelId="{8238894E-A906-468F-98E2-9AD0AB973A6B}" type="pres">
      <dgm:prSet presAssocID="{7ABB8BA9-92B9-46EF-9F22-D9CC50577352}" presName="sibTrans" presStyleCnt="0"/>
      <dgm:spPr/>
    </dgm:pt>
    <dgm:pt modelId="{C4909526-DB3C-4C8E-906A-0B83691489ED}" type="pres">
      <dgm:prSet presAssocID="{484A8C1D-15A7-4615-ACD2-719E5B22C21B}" presName="compNode" presStyleCnt="0"/>
      <dgm:spPr/>
    </dgm:pt>
    <dgm:pt modelId="{586760CB-1EB6-4BF7-9FBD-528AC9897729}" type="pres">
      <dgm:prSet presAssocID="{484A8C1D-15A7-4615-ACD2-719E5B22C21B}" presName="iconBgRect" presStyleLbl="bgShp" presStyleIdx="7" presStyleCnt="8"/>
      <dgm:spPr/>
    </dgm:pt>
    <dgm:pt modelId="{7868E880-2F66-44A9-A598-B4C87C642EB4}" type="pres">
      <dgm:prSet presAssocID="{484A8C1D-15A7-4615-ACD2-719E5B22C21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C5F28BB-AEB8-4047-9967-7600140DDF52}" type="pres">
      <dgm:prSet presAssocID="{484A8C1D-15A7-4615-ACD2-719E5B22C21B}" presName="spaceRect" presStyleCnt="0"/>
      <dgm:spPr/>
    </dgm:pt>
    <dgm:pt modelId="{FD04202B-A17E-43AA-8E33-0E055666364D}" type="pres">
      <dgm:prSet presAssocID="{484A8C1D-15A7-4615-ACD2-719E5B22C21B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1631852C-C70D-4B1D-AC74-1561E0EF28ED}" srcId="{2C9528D8-25D8-4401-A796-9A84B3C0411D}" destId="{F4FCF7C9-25FB-4A60-AFAB-7822B35534CB}" srcOrd="1" destOrd="0" parTransId="{D5460BAF-51DF-4540-8291-33D522DF1DA3}" sibTransId="{CDD0F3DF-E9A5-48FB-8944-78A6724BF517}"/>
    <dgm:cxn modelId="{BB12B830-EB87-43AC-B983-9C9B7D010E4F}" srcId="{2C9528D8-25D8-4401-A796-9A84B3C0411D}" destId="{42F79276-A6F4-45BC-9987-C0DE2FB55865}" srcOrd="0" destOrd="0" parTransId="{E09091B9-C8B9-48C7-B796-55A0AFEFCA53}" sibTransId="{8D6FC118-1C70-460E-B5FB-F4472E409DEC}"/>
    <dgm:cxn modelId="{D4CDFA40-6430-4C0B-8845-9E1701DA9B49}" srcId="{2C9528D8-25D8-4401-A796-9A84B3C0411D}" destId="{27C85E3B-9FBD-447E-A910-0636DBC48501}" srcOrd="2" destOrd="0" parTransId="{E0B6EE33-7B71-47B5-9AAF-D7205BEC5C34}" sibTransId="{8A07162A-D07F-40EB-92CC-D51E42E10055}"/>
    <dgm:cxn modelId="{AD3FAE5D-1186-4C3D-9E0F-634E345C6B06}" srcId="{2C9528D8-25D8-4401-A796-9A84B3C0411D}" destId="{F32EFFBB-AC69-4B0D-AF88-91DFCAFDC112}" srcOrd="4" destOrd="0" parTransId="{B749E1CB-F7C5-49A6-96CC-B0B33628DFD9}" sibTransId="{B30CC8B5-0773-4051-BC4B-7B32DA9281E2}"/>
    <dgm:cxn modelId="{9D15296F-2680-404D-8038-58B63283AE72}" srcId="{2C9528D8-25D8-4401-A796-9A84B3C0411D}" destId="{267863E8-5BA6-4974-B895-4CB30C84BEE5}" srcOrd="6" destOrd="0" parTransId="{A2C9BF5B-FF39-478F-ADD3-563F212E35B8}" sibTransId="{7ABB8BA9-92B9-46EF-9F22-D9CC50577352}"/>
    <dgm:cxn modelId="{554F3773-47AF-4DB1-B757-E7CBEFB886F3}" type="presOf" srcId="{81A3B45A-98D0-4E9D-9329-75E483DED76C}" destId="{AF28C287-3FAC-4495-B6B1-F94EC110AB21}" srcOrd="0" destOrd="0" presId="urn:microsoft.com/office/officeart/2018/5/layout/IconCircleLabelList"/>
    <dgm:cxn modelId="{E6762F74-2939-4E69-A800-69360BDE4B4E}" type="presOf" srcId="{267863E8-5BA6-4974-B895-4CB30C84BEE5}" destId="{5D08B3CB-3384-4EF2-BDE1-1ACD336C1321}" srcOrd="0" destOrd="0" presId="urn:microsoft.com/office/officeart/2018/5/layout/IconCircleLabelList"/>
    <dgm:cxn modelId="{5F682B81-C215-4D58-A214-9FF140BCFB86}" srcId="{2C9528D8-25D8-4401-A796-9A84B3C0411D}" destId="{484A8C1D-15A7-4615-ACD2-719E5B22C21B}" srcOrd="7" destOrd="0" parTransId="{F842CA33-3321-4B37-ABBF-68D1FD928D19}" sibTransId="{9BE8040E-75CD-49EE-ADB8-A57BDA31C915}"/>
    <dgm:cxn modelId="{081ADF86-74E1-4BD7-A2E3-80DBF32EEF98}" type="presOf" srcId="{7C1A5436-21E1-408F-A724-88096CC381D3}" destId="{228CFA98-DCE3-44CE-BFE9-74196348A515}" srcOrd="0" destOrd="0" presId="urn:microsoft.com/office/officeart/2018/5/layout/IconCircleLabelList"/>
    <dgm:cxn modelId="{F52A798A-F52C-45F9-A3CC-0E1D0E85F419}" type="presOf" srcId="{27C85E3B-9FBD-447E-A910-0636DBC48501}" destId="{B3A0EFB1-FCB0-4357-84CB-4B05132BDCB0}" srcOrd="0" destOrd="0" presId="urn:microsoft.com/office/officeart/2018/5/layout/IconCircleLabelList"/>
    <dgm:cxn modelId="{90EBF28E-01A5-4EA6-AF0F-A86C4C5A7B81}" type="presOf" srcId="{484A8C1D-15A7-4615-ACD2-719E5B22C21B}" destId="{FD04202B-A17E-43AA-8E33-0E055666364D}" srcOrd="0" destOrd="0" presId="urn:microsoft.com/office/officeart/2018/5/layout/IconCircleLabelList"/>
    <dgm:cxn modelId="{DAE13997-F2A8-4909-95C5-D259539D4A6F}" type="presOf" srcId="{2C9528D8-25D8-4401-A796-9A84B3C0411D}" destId="{6A6757C7-CAF8-4C69-9789-4FA6F1BC0B2E}" srcOrd="0" destOrd="0" presId="urn:microsoft.com/office/officeart/2018/5/layout/IconCircleLabelList"/>
    <dgm:cxn modelId="{1FB89597-E4F8-4EF4-932B-6572BDC6CDBB}" srcId="{2C9528D8-25D8-4401-A796-9A84B3C0411D}" destId="{7C1A5436-21E1-408F-A724-88096CC381D3}" srcOrd="5" destOrd="0" parTransId="{DD935FE1-1021-4617-AC88-C64BA09D2DFE}" sibTransId="{27F9BA7E-57ED-44A4-A18D-44DAABC50F48}"/>
    <dgm:cxn modelId="{F4E04BA8-9E5F-4ED8-BC22-52C624D941FE}" type="presOf" srcId="{F32EFFBB-AC69-4B0D-AF88-91DFCAFDC112}" destId="{3B4D4CFF-5823-4D6A-8A1F-4204FF3D9DC7}" srcOrd="0" destOrd="0" presId="urn:microsoft.com/office/officeart/2018/5/layout/IconCircleLabelList"/>
    <dgm:cxn modelId="{DBB632B5-3914-421A-8693-88FB3FEAF4F7}" type="presOf" srcId="{42F79276-A6F4-45BC-9987-C0DE2FB55865}" destId="{41F71DCC-C32A-4556-9968-4E1FCB2B6CB7}" srcOrd="0" destOrd="0" presId="urn:microsoft.com/office/officeart/2018/5/layout/IconCircleLabelList"/>
    <dgm:cxn modelId="{04F14FBC-7764-48C6-98F9-C26DF217703A}" srcId="{2C9528D8-25D8-4401-A796-9A84B3C0411D}" destId="{81A3B45A-98D0-4E9D-9329-75E483DED76C}" srcOrd="3" destOrd="0" parTransId="{C83EF280-D798-460E-89CD-CEE94C6CC16E}" sibTransId="{14FD92B4-1DF0-4811-B54E-5BD00E55A27E}"/>
    <dgm:cxn modelId="{A647A0CE-95BF-4124-8F20-398DD9D402EF}" type="presOf" srcId="{F4FCF7C9-25FB-4A60-AFAB-7822B35534CB}" destId="{0B08204E-8812-4AD4-974D-833FC67B6923}" srcOrd="0" destOrd="0" presId="urn:microsoft.com/office/officeart/2018/5/layout/IconCircleLabelList"/>
    <dgm:cxn modelId="{E2284115-2AB9-47BF-B218-A58EB5A3F7C9}" type="presParOf" srcId="{6A6757C7-CAF8-4C69-9789-4FA6F1BC0B2E}" destId="{D8C6D3E3-5D8F-4250-9CC3-9A2C30D2A8DB}" srcOrd="0" destOrd="0" presId="urn:microsoft.com/office/officeart/2018/5/layout/IconCircleLabelList"/>
    <dgm:cxn modelId="{E919A757-E323-4116-8C9D-A44F136A1156}" type="presParOf" srcId="{D8C6D3E3-5D8F-4250-9CC3-9A2C30D2A8DB}" destId="{325BE7AB-8A29-4173-9C0E-F809E3EF483A}" srcOrd="0" destOrd="0" presId="urn:microsoft.com/office/officeart/2018/5/layout/IconCircleLabelList"/>
    <dgm:cxn modelId="{860A4C4C-DD8B-4D47-91FE-C620F542326D}" type="presParOf" srcId="{D8C6D3E3-5D8F-4250-9CC3-9A2C30D2A8DB}" destId="{7A9AC936-439C-4761-8E7F-843E90B64570}" srcOrd="1" destOrd="0" presId="urn:microsoft.com/office/officeart/2018/5/layout/IconCircleLabelList"/>
    <dgm:cxn modelId="{E103A4F7-8794-4977-BCEC-E50664AF5382}" type="presParOf" srcId="{D8C6D3E3-5D8F-4250-9CC3-9A2C30D2A8DB}" destId="{85C157D3-24D0-414D-A45D-156A24390E0E}" srcOrd="2" destOrd="0" presId="urn:microsoft.com/office/officeart/2018/5/layout/IconCircleLabelList"/>
    <dgm:cxn modelId="{A77E5B85-5334-47A2-A404-1E9E0EF8B612}" type="presParOf" srcId="{D8C6D3E3-5D8F-4250-9CC3-9A2C30D2A8DB}" destId="{41F71DCC-C32A-4556-9968-4E1FCB2B6CB7}" srcOrd="3" destOrd="0" presId="urn:microsoft.com/office/officeart/2018/5/layout/IconCircleLabelList"/>
    <dgm:cxn modelId="{6183932F-CEA7-4E28-93AD-64507C50AA05}" type="presParOf" srcId="{6A6757C7-CAF8-4C69-9789-4FA6F1BC0B2E}" destId="{9E99B953-1BDD-44A8-973C-D5B1EA31C5B0}" srcOrd="1" destOrd="0" presId="urn:microsoft.com/office/officeart/2018/5/layout/IconCircleLabelList"/>
    <dgm:cxn modelId="{6C4C2748-1B6E-44A6-85A0-438BC8B0EEEC}" type="presParOf" srcId="{6A6757C7-CAF8-4C69-9789-4FA6F1BC0B2E}" destId="{2FFFA040-E239-47FE-8822-DA0F5950C5B0}" srcOrd="2" destOrd="0" presId="urn:microsoft.com/office/officeart/2018/5/layout/IconCircleLabelList"/>
    <dgm:cxn modelId="{BA054C76-D3E8-4D17-B80D-52CC870893DA}" type="presParOf" srcId="{2FFFA040-E239-47FE-8822-DA0F5950C5B0}" destId="{FD064FC5-A198-4665-A267-72524B4E5400}" srcOrd="0" destOrd="0" presId="urn:microsoft.com/office/officeart/2018/5/layout/IconCircleLabelList"/>
    <dgm:cxn modelId="{C037E608-D4A8-456F-9CA2-14574D25F65D}" type="presParOf" srcId="{2FFFA040-E239-47FE-8822-DA0F5950C5B0}" destId="{8DB836D6-20BD-400A-A9CB-4453F7D254AD}" srcOrd="1" destOrd="0" presId="urn:microsoft.com/office/officeart/2018/5/layout/IconCircleLabelList"/>
    <dgm:cxn modelId="{9BB66BAB-7717-462C-A990-12A6CD0E94B9}" type="presParOf" srcId="{2FFFA040-E239-47FE-8822-DA0F5950C5B0}" destId="{B268977A-6779-44CE-A4AC-14960FFE7633}" srcOrd="2" destOrd="0" presId="urn:microsoft.com/office/officeart/2018/5/layout/IconCircleLabelList"/>
    <dgm:cxn modelId="{BAD9FF7C-0D81-4926-8B9D-129E88F05E5A}" type="presParOf" srcId="{2FFFA040-E239-47FE-8822-DA0F5950C5B0}" destId="{0B08204E-8812-4AD4-974D-833FC67B6923}" srcOrd="3" destOrd="0" presId="urn:microsoft.com/office/officeart/2018/5/layout/IconCircleLabelList"/>
    <dgm:cxn modelId="{8C90C2B8-D616-4F37-817E-E44808D46F28}" type="presParOf" srcId="{6A6757C7-CAF8-4C69-9789-4FA6F1BC0B2E}" destId="{E582F7E7-4002-4CE4-B1C8-6C76E2CBDE86}" srcOrd="3" destOrd="0" presId="urn:microsoft.com/office/officeart/2018/5/layout/IconCircleLabelList"/>
    <dgm:cxn modelId="{4E45E29D-CDB8-447A-B96C-FD31D4EB4E33}" type="presParOf" srcId="{6A6757C7-CAF8-4C69-9789-4FA6F1BC0B2E}" destId="{C03225F9-BE0E-4EA9-8536-D7B613CF288D}" srcOrd="4" destOrd="0" presId="urn:microsoft.com/office/officeart/2018/5/layout/IconCircleLabelList"/>
    <dgm:cxn modelId="{445B336F-F0BB-492B-BDB4-6D2D8F0EA931}" type="presParOf" srcId="{C03225F9-BE0E-4EA9-8536-D7B613CF288D}" destId="{A78E4234-EC53-4C4F-AAB4-155BA4D5A2B6}" srcOrd="0" destOrd="0" presId="urn:microsoft.com/office/officeart/2018/5/layout/IconCircleLabelList"/>
    <dgm:cxn modelId="{F81BAC3E-10A6-4DFB-A9F9-3A476BE6784D}" type="presParOf" srcId="{C03225F9-BE0E-4EA9-8536-D7B613CF288D}" destId="{F414B306-1861-48AC-AE6C-98B5397B62A5}" srcOrd="1" destOrd="0" presId="urn:microsoft.com/office/officeart/2018/5/layout/IconCircleLabelList"/>
    <dgm:cxn modelId="{C7CAEF74-354C-4326-ABB4-23A4BE2FF7DA}" type="presParOf" srcId="{C03225F9-BE0E-4EA9-8536-D7B613CF288D}" destId="{5D2FF0BA-4327-4256-A085-724779591587}" srcOrd="2" destOrd="0" presId="urn:microsoft.com/office/officeart/2018/5/layout/IconCircleLabelList"/>
    <dgm:cxn modelId="{3240BFD8-3321-445D-B14A-7EB1F9BCBB8F}" type="presParOf" srcId="{C03225F9-BE0E-4EA9-8536-D7B613CF288D}" destId="{B3A0EFB1-FCB0-4357-84CB-4B05132BDCB0}" srcOrd="3" destOrd="0" presId="urn:microsoft.com/office/officeart/2018/5/layout/IconCircleLabelList"/>
    <dgm:cxn modelId="{9522EDC8-55EF-493E-A9D4-6F3677D3A971}" type="presParOf" srcId="{6A6757C7-CAF8-4C69-9789-4FA6F1BC0B2E}" destId="{420D4CE7-57C5-4A06-8E44-37317A595940}" srcOrd="5" destOrd="0" presId="urn:microsoft.com/office/officeart/2018/5/layout/IconCircleLabelList"/>
    <dgm:cxn modelId="{B00E906E-0D9C-4641-AC5C-43F2C9CC8EF5}" type="presParOf" srcId="{6A6757C7-CAF8-4C69-9789-4FA6F1BC0B2E}" destId="{2D3BE402-3657-4517-A285-95D1FA4578A5}" srcOrd="6" destOrd="0" presId="urn:microsoft.com/office/officeart/2018/5/layout/IconCircleLabelList"/>
    <dgm:cxn modelId="{A6CD6EF6-A8F4-44AC-A680-5E8425345E03}" type="presParOf" srcId="{2D3BE402-3657-4517-A285-95D1FA4578A5}" destId="{4350D99B-98AA-4607-BAFD-F6DB0FA6F75E}" srcOrd="0" destOrd="0" presId="urn:microsoft.com/office/officeart/2018/5/layout/IconCircleLabelList"/>
    <dgm:cxn modelId="{AEADACF5-A698-4471-9147-7FC0FC232F78}" type="presParOf" srcId="{2D3BE402-3657-4517-A285-95D1FA4578A5}" destId="{BF5E5A48-91D6-4F5B-B19C-57BD6E651BB0}" srcOrd="1" destOrd="0" presId="urn:microsoft.com/office/officeart/2018/5/layout/IconCircleLabelList"/>
    <dgm:cxn modelId="{EE0B1F44-9951-4671-91B0-0BCAFC9B8BFF}" type="presParOf" srcId="{2D3BE402-3657-4517-A285-95D1FA4578A5}" destId="{FFA4B9D3-2325-4643-88E8-A0362026CCFC}" srcOrd="2" destOrd="0" presId="urn:microsoft.com/office/officeart/2018/5/layout/IconCircleLabelList"/>
    <dgm:cxn modelId="{61482208-99E9-46B9-BFE6-350E723769E9}" type="presParOf" srcId="{2D3BE402-3657-4517-A285-95D1FA4578A5}" destId="{AF28C287-3FAC-4495-B6B1-F94EC110AB21}" srcOrd="3" destOrd="0" presId="urn:microsoft.com/office/officeart/2018/5/layout/IconCircleLabelList"/>
    <dgm:cxn modelId="{FDD77985-DCD7-40D7-9348-F2B2D0A4B063}" type="presParOf" srcId="{6A6757C7-CAF8-4C69-9789-4FA6F1BC0B2E}" destId="{CA380670-04AE-46F1-94A8-F0152518A950}" srcOrd="7" destOrd="0" presId="urn:microsoft.com/office/officeart/2018/5/layout/IconCircleLabelList"/>
    <dgm:cxn modelId="{60C8760D-E392-4B0A-AB94-30927E2A18B0}" type="presParOf" srcId="{6A6757C7-CAF8-4C69-9789-4FA6F1BC0B2E}" destId="{B3ABB0CB-0A4B-4D17-880B-2CE890FD02A0}" srcOrd="8" destOrd="0" presId="urn:microsoft.com/office/officeart/2018/5/layout/IconCircleLabelList"/>
    <dgm:cxn modelId="{94A0EBF1-6B9C-4B9D-B699-3FD0C6710904}" type="presParOf" srcId="{B3ABB0CB-0A4B-4D17-880B-2CE890FD02A0}" destId="{F9A42946-01A3-45FA-8256-FC65DBB31E67}" srcOrd="0" destOrd="0" presId="urn:microsoft.com/office/officeart/2018/5/layout/IconCircleLabelList"/>
    <dgm:cxn modelId="{1F0980D5-5923-4A10-8DB6-DD00E840B0B2}" type="presParOf" srcId="{B3ABB0CB-0A4B-4D17-880B-2CE890FD02A0}" destId="{3C21095F-D6A9-4D7C-9072-F3D73F1E4D9B}" srcOrd="1" destOrd="0" presId="urn:microsoft.com/office/officeart/2018/5/layout/IconCircleLabelList"/>
    <dgm:cxn modelId="{880CA990-0838-4B15-AD40-6790F7689DD4}" type="presParOf" srcId="{B3ABB0CB-0A4B-4D17-880B-2CE890FD02A0}" destId="{9FACD52A-3EC4-4A32-8822-B73E7D078654}" srcOrd="2" destOrd="0" presId="urn:microsoft.com/office/officeart/2018/5/layout/IconCircleLabelList"/>
    <dgm:cxn modelId="{3F5DA8EB-E4C1-4B25-8F59-2E51BBB59755}" type="presParOf" srcId="{B3ABB0CB-0A4B-4D17-880B-2CE890FD02A0}" destId="{3B4D4CFF-5823-4D6A-8A1F-4204FF3D9DC7}" srcOrd="3" destOrd="0" presId="urn:microsoft.com/office/officeart/2018/5/layout/IconCircleLabelList"/>
    <dgm:cxn modelId="{3AE2BC40-8192-4426-B306-2FA5A45F2D66}" type="presParOf" srcId="{6A6757C7-CAF8-4C69-9789-4FA6F1BC0B2E}" destId="{256F52E6-8A58-4FF0-851B-1F1965D4C154}" srcOrd="9" destOrd="0" presId="urn:microsoft.com/office/officeart/2018/5/layout/IconCircleLabelList"/>
    <dgm:cxn modelId="{E78D0511-81E1-418B-85BB-C81FFC1D885E}" type="presParOf" srcId="{6A6757C7-CAF8-4C69-9789-4FA6F1BC0B2E}" destId="{B1D1224B-9E68-4AC4-AC06-DEE17F55BF05}" srcOrd="10" destOrd="0" presId="urn:microsoft.com/office/officeart/2018/5/layout/IconCircleLabelList"/>
    <dgm:cxn modelId="{FCE83072-B5C7-4204-8247-4771AE87FB6E}" type="presParOf" srcId="{B1D1224B-9E68-4AC4-AC06-DEE17F55BF05}" destId="{CDC670FF-5575-4160-B671-AA4F55E8096F}" srcOrd="0" destOrd="0" presId="urn:microsoft.com/office/officeart/2018/5/layout/IconCircleLabelList"/>
    <dgm:cxn modelId="{D0D9D6AF-0A50-42F1-AA06-A9B33C1FD8A9}" type="presParOf" srcId="{B1D1224B-9E68-4AC4-AC06-DEE17F55BF05}" destId="{42182357-784B-4747-968C-5E7C4A29E229}" srcOrd="1" destOrd="0" presId="urn:microsoft.com/office/officeart/2018/5/layout/IconCircleLabelList"/>
    <dgm:cxn modelId="{4EBF3794-B85D-4556-AE45-551CE9984BA2}" type="presParOf" srcId="{B1D1224B-9E68-4AC4-AC06-DEE17F55BF05}" destId="{0C504FD2-DA7A-4E5C-8F24-4ED0AE6763B9}" srcOrd="2" destOrd="0" presId="urn:microsoft.com/office/officeart/2018/5/layout/IconCircleLabelList"/>
    <dgm:cxn modelId="{D0CC6C25-D533-4F91-BA0A-FFBB637C3055}" type="presParOf" srcId="{B1D1224B-9E68-4AC4-AC06-DEE17F55BF05}" destId="{228CFA98-DCE3-44CE-BFE9-74196348A515}" srcOrd="3" destOrd="0" presId="urn:microsoft.com/office/officeart/2018/5/layout/IconCircleLabelList"/>
    <dgm:cxn modelId="{9F632DC9-A602-4055-B731-841443686C4C}" type="presParOf" srcId="{6A6757C7-CAF8-4C69-9789-4FA6F1BC0B2E}" destId="{D73FB3A2-7F83-4F3D-8EFA-0E10BEE0FBA9}" srcOrd="11" destOrd="0" presId="urn:microsoft.com/office/officeart/2018/5/layout/IconCircleLabelList"/>
    <dgm:cxn modelId="{60E40D70-C7BE-4CA1-8FFB-36B48EEB95BF}" type="presParOf" srcId="{6A6757C7-CAF8-4C69-9789-4FA6F1BC0B2E}" destId="{F0DC374E-40F2-427F-B50D-BE46156BD4DD}" srcOrd="12" destOrd="0" presId="urn:microsoft.com/office/officeart/2018/5/layout/IconCircleLabelList"/>
    <dgm:cxn modelId="{CEB9712E-70A9-4457-B82A-72EB2780DD7F}" type="presParOf" srcId="{F0DC374E-40F2-427F-B50D-BE46156BD4DD}" destId="{E47EED31-7F98-411B-BAAD-364BE5B76C9C}" srcOrd="0" destOrd="0" presId="urn:microsoft.com/office/officeart/2018/5/layout/IconCircleLabelList"/>
    <dgm:cxn modelId="{D2ECC944-88BE-4682-9DC4-2714D168284C}" type="presParOf" srcId="{F0DC374E-40F2-427F-B50D-BE46156BD4DD}" destId="{B5BCE1D5-F525-47CC-8A45-E8AA41A3962E}" srcOrd="1" destOrd="0" presId="urn:microsoft.com/office/officeart/2018/5/layout/IconCircleLabelList"/>
    <dgm:cxn modelId="{A670A8EC-8EF3-48AB-80AB-A89413C3083D}" type="presParOf" srcId="{F0DC374E-40F2-427F-B50D-BE46156BD4DD}" destId="{7ED58F22-63C4-4B9E-A83E-246BEB355E0F}" srcOrd="2" destOrd="0" presId="urn:microsoft.com/office/officeart/2018/5/layout/IconCircleLabelList"/>
    <dgm:cxn modelId="{27F6CF5E-80B9-4EAF-851B-9C495A488E5D}" type="presParOf" srcId="{F0DC374E-40F2-427F-B50D-BE46156BD4DD}" destId="{5D08B3CB-3384-4EF2-BDE1-1ACD336C1321}" srcOrd="3" destOrd="0" presId="urn:microsoft.com/office/officeart/2018/5/layout/IconCircleLabelList"/>
    <dgm:cxn modelId="{970252AB-B210-43F1-AA8B-E52DAB2199B7}" type="presParOf" srcId="{6A6757C7-CAF8-4C69-9789-4FA6F1BC0B2E}" destId="{8238894E-A906-468F-98E2-9AD0AB973A6B}" srcOrd="13" destOrd="0" presId="urn:microsoft.com/office/officeart/2018/5/layout/IconCircleLabelList"/>
    <dgm:cxn modelId="{4B1161F4-84D6-4277-8149-AE6231557EEC}" type="presParOf" srcId="{6A6757C7-CAF8-4C69-9789-4FA6F1BC0B2E}" destId="{C4909526-DB3C-4C8E-906A-0B83691489ED}" srcOrd="14" destOrd="0" presId="urn:microsoft.com/office/officeart/2018/5/layout/IconCircleLabelList"/>
    <dgm:cxn modelId="{C61FA9FC-DFE9-4E41-8131-C55B69464FEE}" type="presParOf" srcId="{C4909526-DB3C-4C8E-906A-0B83691489ED}" destId="{586760CB-1EB6-4BF7-9FBD-528AC9897729}" srcOrd="0" destOrd="0" presId="urn:microsoft.com/office/officeart/2018/5/layout/IconCircleLabelList"/>
    <dgm:cxn modelId="{0163F6B9-C7EA-4532-96FB-CEF34E386D3E}" type="presParOf" srcId="{C4909526-DB3C-4C8E-906A-0B83691489ED}" destId="{7868E880-2F66-44A9-A598-B4C87C642EB4}" srcOrd="1" destOrd="0" presId="urn:microsoft.com/office/officeart/2018/5/layout/IconCircleLabelList"/>
    <dgm:cxn modelId="{BC1D6F8C-3EF7-4A60-A581-AE08B3C60997}" type="presParOf" srcId="{C4909526-DB3C-4C8E-906A-0B83691489ED}" destId="{9C5F28BB-AEB8-4047-9967-7600140DDF52}" srcOrd="2" destOrd="0" presId="urn:microsoft.com/office/officeart/2018/5/layout/IconCircleLabelList"/>
    <dgm:cxn modelId="{553F9425-DF5E-4F92-8A23-C50995DAF839}" type="presParOf" srcId="{C4909526-DB3C-4C8E-906A-0B83691489ED}" destId="{FD04202B-A17E-43AA-8E33-0E055666364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A6FE17-2BF4-48BC-9B5C-7541F1B6F32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FCB1707D-3092-4272-997C-DCDB7546C1DC}">
      <dgm:prSet phldrT="[Tekst]" custT="1"/>
      <dgm:spPr/>
      <dgm:t>
        <a:bodyPr/>
        <a:lstStyle/>
        <a:p>
          <a:r>
            <a:rPr lang="nb-NO" sz="2000" dirty="0">
              <a:latin typeface="Berlingske Serif ExtraBold" panose="02020903070406060403" pitchFamily="18" charset="0"/>
            </a:rPr>
            <a:t>Ting du kan gjøre allerede nå:</a:t>
          </a:r>
        </a:p>
      </dgm:t>
    </dgm:pt>
    <dgm:pt modelId="{65E096CC-6B5F-4E49-AACE-447AEB7AF34B}" type="parTrans" cxnId="{1D4E5A52-2F58-44D9-89E6-17F965EC9ECD}">
      <dgm:prSet/>
      <dgm:spPr/>
      <dgm:t>
        <a:bodyPr/>
        <a:lstStyle/>
        <a:p>
          <a:endParaRPr lang="nb-NO"/>
        </a:p>
      </dgm:t>
    </dgm:pt>
    <dgm:pt modelId="{535DDC30-9F81-4C67-983C-796A4E236300}" type="sibTrans" cxnId="{1D4E5A52-2F58-44D9-89E6-17F965EC9ECD}">
      <dgm:prSet/>
      <dgm:spPr/>
      <dgm:t>
        <a:bodyPr/>
        <a:lstStyle/>
        <a:p>
          <a:endParaRPr lang="nb-NO"/>
        </a:p>
      </dgm:t>
    </dgm:pt>
    <dgm:pt modelId="{298390D4-61AD-4440-B0F8-66855A7FEB35}">
      <dgm:prSet phldrT="[Tekst]" custT="1"/>
      <dgm:spPr/>
      <dgm:t>
        <a:bodyPr/>
        <a:lstStyle/>
        <a:p>
          <a:r>
            <a:rPr lang="nb-NO" sz="1600" dirty="0"/>
            <a:t>Kjøpe inn regnbueflagg</a:t>
          </a:r>
        </a:p>
      </dgm:t>
    </dgm:pt>
    <dgm:pt modelId="{20754159-6549-41EC-8CF1-E6C57A064305}" type="parTrans" cxnId="{CE5B74D3-C112-4AD3-B0EF-8F37DAA24126}">
      <dgm:prSet/>
      <dgm:spPr/>
      <dgm:t>
        <a:bodyPr/>
        <a:lstStyle/>
        <a:p>
          <a:endParaRPr lang="nb-NO"/>
        </a:p>
      </dgm:t>
    </dgm:pt>
    <dgm:pt modelId="{885E7847-4B7D-40DB-8BA6-B019ADD4498E}" type="sibTrans" cxnId="{CE5B74D3-C112-4AD3-B0EF-8F37DAA24126}">
      <dgm:prSet/>
      <dgm:spPr/>
      <dgm:t>
        <a:bodyPr/>
        <a:lstStyle/>
        <a:p>
          <a:endParaRPr lang="nb-NO"/>
        </a:p>
      </dgm:t>
    </dgm:pt>
    <dgm:pt modelId="{9C0DE446-2FA2-4C15-97D2-86F8C2FA6F06}">
      <dgm:prSet phldrT="[Tekst]" custT="1"/>
      <dgm:spPr/>
      <dgm:t>
        <a:bodyPr/>
        <a:lstStyle/>
        <a:p>
          <a:r>
            <a:rPr lang="nb-NO" sz="2000" dirty="0">
              <a:latin typeface="Berlingske Serif ExtraBold" panose="02020903070406060403" pitchFamily="18" charset="0"/>
            </a:rPr>
            <a:t>Ting du kan gjøre i neste måned:</a:t>
          </a:r>
        </a:p>
      </dgm:t>
    </dgm:pt>
    <dgm:pt modelId="{60A034FE-CF63-49C4-A805-6AE0D897D9D2}" type="parTrans" cxnId="{956EE7A7-033A-4895-B4F0-8F871308FE92}">
      <dgm:prSet/>
      <dgm:spPr/>
      <dgm:t>
        <a:bodyPr/>
        <a:lstStyle/>
        <a:p>
          <a:endParaRPr lang="nb-NO"/>
        </a:p>
      </dgm:t>
    </dgm:pt>
    <dgm:pt modelId="{01C54C57-EA20-4881-BFD3-4EC7F75619A9}" type="sibTrans" cxnId="{956EE7A7-033A-4895-B4F0-8F871308FE92}">
      <dgm:prSet/>
      <dgm:spPr/>
      <dgm:t>
        <a:bodyPr/>
        <a:lstStyle/>
        <a:p>
          <a:endParaRPr lang="nb-NO"/>
        </a:p>
      </dgm:t>
    </dgm:pt>
    <dgm:pt modelId="{183F63C1-EEAC-417D-9675-2AA4A1387C2E}">
      <dgm:prSet phldrT="[Tekst]" custT="1"/>
      <dgm:spPr/>
      <dgm:t>
        <a:bodyPr/>
        <a:lstStyle/>
        <a:p>
          <a:r>
            <a:rPr lang="nb-NO" sz="2000" dirty="0">
              <a:latin typeface="Berlingske Serif ExtraBold" panose="02020903070406060403" pitchFamily="18" charset="0"/>
            </a:rPr>
            <a:t>Ting du kan gjøre i løpet av året:</a:t>
          </a:r>
        </a:p>
      </dgm:t>
    </dgm:pt>
    <dgm:pt modelId="{D158587E-7B80-4910-8F40-A3D8C6B58646}" type="parTrans" cxnId="{F3F86519-6ED9-4B92-BD73-094763E3363D}">
      <dgm:prSet/>
      <dgm:spPr/>
      <dgm:t>
        <a:bodyPr/>
        <a:lstStyle/>
        <a:p>
          <a:endParaRPr lang="nb-NO"/>
        </a:p>
      </dgm:t>
    </dgm:pt>
    <dgm:pt modelId="{D3FBE73D-285F-424C-B671-D6D2D4E66ED8}" type="sibTrans" cxnId="{F3F86519-6ED9-4B92-BD73-094763E3363D}">
      <dgm:prSet/>
      <dgm:spPr/>
      <dgm:t>
        <a:bodyPr/>
        <a:lstStyle/>
        <a:p>
          <a:endParaRPr lang="nb-NO"/>
        </a:p>
      </dgm:t>
    </dgm:pt>
    <dgm:pt modelId="{6C0281A4-DD76-4D87-B99F-EDA4A95F816F}">
      <dgm:prSet phldrT="[Tekst]" custT="1"/>
      <dgm:spPr/>
      <dgm:t>
        <a:bodyPr/>
        <a:lstStyle/>
        <a:p>
          <a:r>
            <a:rPr lang="nb-NO" sz="1600" dirty="0"/>
            <a:t>Fortell om dette </a:t>
          </a:r>
          <a:r>
            <a:rPr lang="nb-NO" sz="1600" dirty="0" err="1"/>
            <a:t>webinaret</a:t>
          </a:r>
          <a:r>
            <a:rPr lang="nb-NO" sz="1600" dirty="0"/>
            <a:t> i lunsjen</a:t>
          </a:r>
        </a:p>
      </dgm:t>
    </dgm:pt>
    <dgm:pt modelId="{7D3EBF3B-7A1C-4DB3-B7EA-C0CE06232AF4}" type="parTrans" cxnId="{022CA645-8593-41CB-B8A8-45EDB6D27A9C}">
      <dgm:prSet/>
      <dgm:spPr/>
      <dgm:t>
        <a:bodyPr/>
        <a:lstStyle/>
        <a:p>
          <a:endParaRPr lang="nb-NO"/>
        </a:p>
      </dgm:t>
    </dgm:pt>
    <dgm:pt modelId="{A2F9F0EC-17CE-485B-BB87-11AD3724C181}" type="sibTrans" cxnId="{022CA645-8593-41CB-B8A8-45EDB6D27A9C}">
      <dgm:prSet/>
      <dgm:spPr/>
      <dgm:t>
        <a:bodyPr/>
        <a:lstStyle/>
        <a:p>
          <a:endParaRPr lang="nb-NO"/>
        </a:p>
      </dgm:t>
    </dgm:pt>
    <dgm:pt modelId="{B7B849B4-3583-4709-9A5A-5E2A56E05D01}">
      <dgm:prSet phldrT="[Tekst]" custT="1"/>
      <dgm:spPr/>
      <dgm:t>
        <a:bodyPr/>
        <a:lstStyle/>
        <a:p>
          <a:r>
            <a:rPr lang="nb-NO" sz="1600" dirty="0">
              <a:latin typeface="+mn-lt"/>
            </a:rPr>
            <a:t>Gjennomføre relevant kompetanseheving</a:t>
          </a:r>
        </a:p>
      </dgm:t>
    </dgm:pt>
    <dgm:pt modelId="{EED3C45F-925C-46B0-8671-1BF3BA7921C4}" type="parTrans" cxnId="{6D9B09B7-AD32-42FA-B1E9-43CDFE49DEE9}">
      <dgm:prSet/>
      <dgm:spPr/>
      <dgm:t>
        <a:bodyPr/>
        <a:lstStyle/>
        <a:p>
          <a:endParaRPr lang="nb-NO"/>
        </a:p>
      </dgm:t>
    </dgm:pt>
    <dgm:pt modelId="{396EFCD3-9321-4422-AB45-3554B568DA67}" type="sibTrans" cxnId="{6D9B09B7-AD32-42FA-B1E9-43CDFE49DEE9}">
      <dgm:prSet/>
      <dgm:spPr/>
      <dgm:t>
        <a:bodyPr/>
        <a:lstStyle/>
        <a:p>
          <a:endParaRPr lang="nb-NO"/>
        </a:p>
      </dgm:t>
    </dgm:pt>
    <dgm:pt modelId="{9C483E89-FC9E-477F-9815-20FB30732815}">
      <dgm:prSet phldrT="[Tekst]" custT="1"/>
      <dgm:spPr/>
      <dgm:t>
        <a:bodyPr/>
        <a:lstStyle/>
        <a:p>
          <a:r>
            <a:rPr lang="nb-NO" sz="1600" dirty="0">
              <a:latin typeface="+mn-lt"/>
            </a:rPr>
            <a:t>Lage en veldig bra likestillingsredegjørelse</a:t>
          </a:r>
        </a:p>
      </dgm:t>
    </dgm:pt>
    <dgm:pt modelId="{A6B8280F-DBD3-4AAE-9759-0F744A307C36}" type="parTrans" cxnId="{4944A360-A3D3-4BD2-8D0B-730BDB654D54}">
      <dgm:prSet/>
      <dgm:spPr/>
      <dgm:t>
        <a:bodyPr/>
        <a:lstStyle/>
        <a:p>
          <a:endParaRPr lang="nb-NO"/>
        </a:p>
      </dgm:t>
    </dgm:pt>
    <dgm:pt modelId="{711D8F18-A4C3-49AE-AC42-C6632FE5DBA6}" type="sibTrans" cxnId="{4944A360-A3D3-4BD2-8D0B-730BDB654D54}">
      <dgm:prSet/>
      <dgm:spPr/>
      <dgm:t>
        <a:bodyPr/>
        <a:lstStyle/>
        <a:p>
          <a:endParaRPr lang="nb-NO"/>
        </a:p>
      </dgm:t>
    </dgm:pt>
    <dgm:pt modelId="{ABC006F3-D2C3-4173-B1B8-F6C30B254479}">
      <dgm:prSet phldrT="[Tekst]" custT="1"/>
      <dgm:spPr/>
      <dgm:t>
        <a:bodyPr/>
        <a:lstStyle/>
        <a:p>
          <a:r>
            <a:rPr lang="nb-NO" sz="1600" dirty="0"/>
            <a:t>Pek ut noen områder dere ønsker å jobbe mer med fremover</a:t>
          </a:r>
        </a:p>
      </dgm:t>
    </dgm:pt>
    <dgm:pt modelId="{6935E9E4-B4A6-47B0-98CE-1560FBA80FFF}" type="parTrans" cxnId="{1EE36A93-62E6-4A06-A8B2-6882916DBCD3}">
      <dgm:prSet/>
      <dgm:spPr/>
      <dgm:t>
        <a:bodyPr/>
        <a:lstStyle/>
        <a:p>
          <a:endParaRPr lang="nb-NO"/>
        </a:p>
      </dgm:t>
    </dgm:pt>
    <dgm:pt modelId="{07C4ADF6-2BF5-42CA-BB7A-96BBEDB28840}" type="sibTrans" cxnId="{1EE36A93-62E6-4A06-A8B2-6882916DBCD3}">
      <dgm:prSet/>
      <dgm:spPr/>
      <dgm:t>
        <a:bodyPr/>
        <a:lstStyle/>
        <a:p>
          <a:endParaRPr lang="nb-NO"/>
        </a:p>
      </dgm:t>
    </dgm:pt>
    <dgm:pt modelId="{444F2465-A3CA-4136-9565-4F6AA65B3130}">
      <dgm:prSet phldrT="[Tekst]" custT="1"/>
      <dgm:spPr/>
      <dgm:t>
        <a:bodyPr/>
        <a:lstStyle/>
        <a:p>
          <a:r>
            <a:rPr lang="nb-NO" sz="1600" dirty="0"/>
            <a:t>Gjennomfør en risikovurdering av likestilling- og diskrimineringshindringer</a:t>
          </a:r>
        </a:p>
      </dgm:t>
    </dgm:pt>
    <dgm:pt modelId="{797BB825-27D2-4E3B-AA5E-57A33B3227FA}" type="parTrans" cxnId="{28190B5E-B1B0-4D05-9B7B-7AF569A4CC83}">
      <dgm:prSet/>
      <dgm:spPr/>
      <dgm:t>
        <a:bodyPr/>
        <a:lstStyle/>
        <a:p>
          <a:endParaRPr lang="nb-NO"/>
        </a:p>
      </dgm:t>
    </dgm:pt>
    <dgm:pt modelId="{1CDC218B-41A9-418D-83A6-08773736A3D4}" type="sibTrans" cxnId="{28190B5E-B1B0-4D05-9B7B-7AF569A4CC83}">
      <dgm:prSet/>
      <dgm:spPr/>
      <dgm:t>
        <a:bodyPr/>
        <a:lstStyle/>
        <a:p>
          <a:endParaRPr lang="nb-NO"/>
        </a:p>
      </dgm:t>
    </dgm:pt>
    <dgm:pt modelId="{355CCE15-8465-4B02-86FB-DE0CBE37D2FB}">
      <dgm:prSet phldrT="[Tekst]" custT="1"/>
      <dgm:spPr/>
      <dgm:t>
        <a:bodyPr/>
        <a:lstStyle/>
        <a:p>
          <a:r>
            <a:rPr lang="nb-NO" sz="1600" dirty="0"/>
            <a:t>Ta i bruk de nypussete mangfolds- og likestillingsbrillene – hva ser du?</a:t>
          </a:r>
        </a:p>
      </dgm:t>
    </dgm:pt>
    <dgm:pt modelId="{F10535FA-E50F-47AF-8A52-FE9F073AEDE2}" type="parTrans" cxnId="{5B010F96-4E1C-431A-8BAE-FE43E05CBF4B}">
      <dgm:prSet/>
      <dgm:spPr/>
      <dgm:t>
        <a:bodyPr/>
        <a:lstStyle/>
        <a:p>
          <a:endParaRPr lang="nb-NO"/>
        </a:p>
      </dgm:t>
    </dgm:pt>
    <dgm:pt modelId="{DE966EDB-6DBD-40CC-A1D4-ABD7A95048FE}" type="sibTrans" cxnId="{5B010F96-4E1C-431A-8BAE-FE43E05CBF4B}">
      <dgm:prSet/>
      <dgm:spPr/>
      <dgm:t>
        <a:bodyPr/>
        <a:lstStyle/>
        <a:p>
          <a:endParaRPr lang="nb-NO"/>
        </a:p>
      </dgm:t>
    </dgm:pt>
    <dgm:pt modelId="{07143C3F-0497-459B-ABEE-195491551155}" type="pres">
      <dgm:prSet presAssocID="{10A6FE17-2BF4-48BC-9B5C-7541F1B6F32F}" presName="linear" presStyleCnt="0">
        <dgm:presLayoutVars>
          <dgm:animLvl val="lvl"/>
          <dgm:resizeHandles val="exact"/>
        </dgm:presLayoutVars>
      </dgm:prSet>
      <dgm:spPr/>
    </dgm:pt>
    <dgm:pt modelId="{5DBE4868-33B6-47E0-8840-53506555DA8F}" type="pres">
      <dgm:prSet presAssocID="{FCB1707D-3092-4272-997C-DCDB7546C1DC}" presName="parentText" presStyleLbl="node1" presStyleIdx="0" presStyleCnt="3" custScaleY="46997" custLinFactNeighborY="-3816">
        <dgm:presLayoutVars>
          <dgm:chMax val="0"/>
          <dgm:bulletEnabled val="1"/>
        </dgm:presLayoutVars>
      </dgm:prSet>
      <dgm:spPr/>
    </dgm:pt>
    <dgm:pt modelId="{6695306B-1DA3-4840-9CE4-A4B953AD814B}" type="pres">
      <dgm:prSet presAssocID="{FCB1707D-3092-4272-997C-DCDB7546C1DC}" presName="childText" presStyleLbl="revTx" presStyleIdx="0" presStyleCnt="3">
        <dgm:presLayoutVars>
          <dgm:bulletEnabled val="1"/>
        </dgm:presLayoutVars>
      </dgm:prSet>
      <dgm:spPr/>
    </dgm:pt>
    <dgm:pt modelId="{1D3E0E68-D476-4487-9898-1DF16386CF43}" type="pres">
      <dgm:prSet presAssocID="{9C0DE446-2FA2-4C15-97D2-86F8C2FA6F06}" presName="parentText" presStyleLbl="node1" presStyleIdx="1" presStyleCnt="3" custScaleY="44117" custLinFactNeighborY="10296">
        <dgm:presLayoutVars>
          <dgm:chMax val="0"/>
          <dgm:bulletEnabled val="1"/>
        </dgm:presLayoutVars>
      </dgm:prSet>
      <dgm:spPr/>
    </dgm:pt>
    <dgm:pt modelId="{39B2E3F4-730E-4B38-9BB7-5E1C79B603BE}" type="pres">
      <dgm:prSet presAssocID="{9C0DE446-2FA2-4C15-97D2-86F8C2FA6F06}" presName="childText" presStyleLbl="revTx" presStyleIdx="1" presStyleCnt="3" custLinFactNeighborY="12641">
        <dgm:presLayoutVars>
          <dgm:bulletEnabled val="1"/>
        </dgm:presLayoutVars>
      </dgm:prSet>
      <dgm:spPr/>
    </dgm:pt>
    <dgm:pt modelId="{2E5C83B8-A388-4DAE-933C-FB81F5D830A7}" type="pres">
      <dgm:prSet presAssocID="{183F63C1-EEAC-417D-9675-2AA4A1387C2E}" presName="parentText" presStyleLbl="node1" presStyleIdx="2" presStyleCnt="3" custScaleY="48374" custLinFactNeighborY="4381">
        <dgm:presLayoutVars>
          <dgm:chMax val="0"/>
          <dgm:bulletEnabled val="1"/>
        </dgm:presLayoutVars>
      </dgm:prSet>
      <dgm:spPr/>
    </dgm:pt>
    <dgm:pt modelId="{B1CB1BFA-8ED0-484F-BEEC-9FF896CCF488}" type="pres">
      <dgm:prSet presAssocID="{183F63C1-EEAC-417D-9675-2AA4A1387C2E}" presName="childText" presStyleLbl="revTx" presStyleIdx="2" presStyleCnt="3" custLinFactNeighborY="7594">
        <dgm:presLayoutVars>
          <dgm:bulletEnabled val="1"/>
        </dgm:presLayoutVars>
      </dgm:prSet>
      <dgm:spPr/>
    </dgm:pt>
  </dgm:ptLst>
  <dgm:cxnLst>
    <dgm:cxn modelId="{A5A77A0C-354A-49CA-9C65-02086024D03E}" type="presOf" srcId="{9C0DE446-2FA2-4C15-97D2-86F8C2FA6F06}" destId="{1D3E0E68-D476-4487-9898-1DF16386CF43}" srcOrd="0" destOrd="0" presId="urn:microsoft.com/office/officeart/2005/8/layout/vList2"/>
    <dgm:cxn modelId="{176CE012-D419-4216-B72C-9BA770D53B24}" type="presOf" srcId="{298390D4-61AD-4440-B0F8-66855A7FEB35}" destId="{6695306B-1DA3-4840-9CE4-A4B953AD814B}" srcOrd="0" destOrd="0" presId="urn:microsoft.com/office/officeart/2005/8/layout/vList2"/>
    <dgm:cxn modelId="{F3F86519-6ED9-4B92-BD73-094763E3363D}" srcId="{10A6FE17-2BF4-48BC-9B5C-7541F1B6F32F}" destId="{183F63C1-EEAC-417D-9675-2AA4A1387C2E}" srcOrd="2" destOrd="0" parTransId="{D158587E-7B80-4910-8F40-A3D8C6B58646}" sibTransId="{D3FBE73D-285F-424C-B671-D6D2D4E66ED8}"/>
    <dgm:cxn modelId="{982D1C25-9FDA-4EA9-AD47-A1966DB38E60}" type="presOf" srcId="{444F2465-A3CA-4136-9565-4F6AA65B3130}" destId="{39B2E3F4-730E-4B38-9BB7-5E1C79B603BE}" srcOrd="0" destOrd="1" presId="urn:microsoft.com/office/officeart/2005/8/layout/vList2"/>
    <dgm:cxn modelId="{2499DB31-D602-4CC6-8744-B0EF3B37BB72}" type="presOf" srcId="{FCB1707D-3092-4272-997C-DCDB7546C1DC}" destId="{5DBE4868-33B6-47E0-8840-53506555DA8F}" srcOrd="0" destOrd="0" presId="urn:microsoft.com/office/officeart/2005/8/layout/vList2"/>
    <dgm:cxn modelId="{28190B5E-B1B0-4D05-9B7B-7AF569A4CC83}" srcId="{9C0DE446-2FA2-4C15-97D2-86F8C2FA6F06}" destId="{444F2465-A3CA-4136-9565-4F6AA65B3130}" srcOrd="1" destOrd="0" parTransId="{797BB825-27D2-4E3B-AA5E-57A33B3227FA}" sibTransId="{1CDC218B-41A9-418D-83A6-08773736A3D4}"/>
    <dgm:cxn modelId="{4944A360-A3D3-4BD2-8D0B-730BDB654D54}" srcId="{183F63C1-EEAC-417D-9675-2AA4A1387C2E}" destId="{9C483E89-FC9E-477F-9815-20FB30732815}" srcOrd="1" destOrd="0" parTransId="{A6B8280F-DBD3-4AAE-9759-0F744A307C36}" sibTransId="{711D8F18-A4C3-49AE-AC42-C6632FE5DBA6}"/>
    <dgm:cxn modelId="{022CA645-8593-41CB-B8A8-45EDB6D27A9C}" srcId="{FCB1707D-3092-4272-997C-DCDB7546C1DC}" destId="{6C0281A4-DD76-4D87-B99F-EDA4A95F816F}" srcOrd="1" destOrd="0" parTransId="{7D3EBF3B-7A1C-4DB3-B7EA-C0CE06232AF4}" sibTransId="{A2F9F0EC-17CE-485B-BB87-11AD3724C181}"/>
    <dgm:cxn modelId="{AA71926F-5A5F-4116-9A9C-FE94AFB50B09}" type="presOf" srcId="{355CCE15-8465-4B02-86FB-DE0CBE37D2FB}" destId="{6695306B-1DA3-4840-9CE4-A4B953AD814B}" srcOrd="0" destOrd="2" presId="urn:microsoft.com/office/officeart/2005/8/layout/vList2"/>
    <dgm:cxn modelId="{D11A9A70-016E-437B-801E-9E9FB8C36474}" type="presOf" srcId="{B7B849B4-3583-4709-9A5A-5E2A56E05D01}" destId="{B1CB1BFA-8ED0-484F-BEEC-9FF896CCF488}" srcOrd="0" destOrd="0" presId="urn:microsoft.com/office/officeart/2005/8/layout/vList2"/>
    <dgm:cxn modelId="{1D4E5A52-2F58-44D9-89E6-17F965EC9ECD}" srcId="{10A6FE17-2BF4-48BC-9B5C-7541F1B6F32F}" destId="{FCB1707D-3092-4272-997C-DCDB7546C1DC}" srcOrd="0" destOrd="0" parTransId="{65E096CC-6B5F-4E49-AACE-447AEB7AF34B}" sibTransId="{535DDC30-9F81-4C67-983C-796A4E236300}"/>
    <dgm:cxn modelId="{8534D47B-CDB7-4EDB-9A90-07238AF94616}" type="presOf" srcId="{9C483E89-FC9E-477F-9815-20FB30732815}" destId="{B1CB1BFA-8ED0-484F-BEEC-9FF896CCF488}" srcOrd="0" destOrd="1" presId="urn:microsoft.com/office/officeart/2005/8/layout/vList2"/>
    <dgm:cxn modelId="{FCC1277F-66A7-4005-87F7-B3F0F8A779AD}" type="presOf" srcId="{6C0281A4-DD76-4D87-B99F-EDA4A95F816F}" destId="{6695306B-1DA3-4840-9CE4-A4B953AD814B}" srcOrd="0" destOrd="1" presId="urn:microsoft.com/office/officeart/2005/8/layout/vList2"/>
    <dgm:cxn modelId="{1EE36A93-62E6-4A06-A8B2-6882916DBCD3}" srcId="{9C0DE446-2FA2-4C15-97D2-86F8C2FA6F06}" destId="{ABC006F3-D2C3-4173-B1B8-F6C30B254479}" srcOrd="0" destOrd="0" parTransId="{6935E9E4-B4A6-47B0-98CE-1560FBA80FFF}" sibTransId="{07C4ADF6-2BF5-42CA-BB7A-96BBEDB28840}"/>
    <dgm:cxn modelId="{5B010F96-4E1C-431A-8BAE-FE43E05CBF4B}" srcId="{FCB1707D-3092-4272-997C-DCDB7546C1DC}" destId="{355CCE15-8465-4B02-86FB-DE0CBE37D2FB}" srcOrd="2" destOrd="0" parTransId="{F10535FA-E50F-47AF-8A52-FE9F073AEDE2}" sibTransId="{DE966EDB-6DBD-40CC-A1D4-ABD7A95048FE}"/>
    <dgm:cxn modelId="{956EE7A7-033A-4895-B4F0-8F871308FE92}" srcId="{10A6FE17-2BF4-48BC-9B5C-7541F1B6F32F}" destId="{9C0DE446-2FA2-4C15-97D2-86F8C2FA6F06}" srcOrd="1" destOrd="0" parTransId="{60A034FE-CF63-49C4-A805-6AE0D897D9D2}" sibTransId="{01C54C57-EA20-4881-BFD3-4EC7F75619A9}"/>
    <dgm:cxn modelId="{6D9B09B7-AD32-42FA-B1E9-43CDFE49DEE9}" srcId="{183F63C1-EEAC-417D-9675-2AA4A1387C2E}" destId="{B7B849B4-3583-4709-9A5A-5E2A56E05D01}" srcOrd="0" destOrd="0" parTransId="{EED3C45F-925C-46B0-8671-1BF3BA7921C4}" sibTransId="{396EFCD3-9321-4422-AB45-3554B568DA67}"/>
    <dgm:cxn modelId="{3143E0B7-11DC-438E-A7E8-0A8245192F41}" type="presOf" srcId="{10A6FE17-2BF4-48BC-9B5C-7541F1B6F32F}" destId="{07143C3F-0497-459B-ABEE-195491551155}" srcOrd="0" destOrd="0" presId="urn:microsoft.com/office/officeart/2005/8/layout/vList2"/>
    <dgm:cxn modelId="{F7895CC8-DB62-44DD-85F5-15034C39C1FC}" type="presOf" srcId="{183F63C1-EEAC-417D-9675-2AA4A1387C2E}" destId="{2E5C83B8-A388-4DAE-933C-FB81F5D830A7}" srcOrd="0" destOrd="0" presId="urn:microsoft.com/office/officeart/2005/8/layout/vList2"/>
    <dgm:cxn modelId="{CE5B74D3-C112-4AD3-B0EF-8F37DAA24126}" srcId="{FCB1707D-3092-4272-997C-DCDB7546C1DC}" destId="{298390D4-61AD-4440-B0F8-66855A7FEB35}" srcOrd="0" destOrd="0" parTransId="{20754159-6549-41EC-8CF1-E6C57A064305}" sibTransId="{885E7847-4B7D-40DB-8BA6-B019ADD4498E}"/>
    <dgm:cxn modelId="{B18499F4-D5E1-437F-ABE8-316F5DC88F7D}" type="presOf" srcId="{ABC006F3-D2C3-4173-B1B8-F6C30B254479}" destId="{39B2E3F4-730E-4B38-9BB7-5E1C79B603BE}" srcOrd="0" destOrd="0" presId="urn:microsoft.com/office/officeart/2005/8/layout/vList2"/>
    <dgm:cxn modelId="{786E5D44-61DC-43F8-A1BE-17EEE8B8F47B}" type="presParOf" srcId="{07143C3F-0497-459B-ABEE-195491551155}" destId="{5DBE4868-33B6-47E0-8840-53506555DA8F}" srcOrd="0" destOrd="0" presId="urn:microsoft.com/office/officeart/2005/8/layout/vList2"/>
    <dgm:cxn modelId="{EB7A6534-CE18-40ED-9619-AAE25AD92B48}" type="presParOf" srcId="{07143C3F-0497-459B-ABEE-195491551155}" destId="{6695306B-1DA3-4840-9CE4-A4B953AD814B}" srcOrd="1" destOrd="0" presId="urn:microsoft.com/office/officeart/2005/8/layout/vList2"/>
    <dgm:cxn modelId="{643D5BBC-B19A-44A0-AAB0-7B71781CE08C}" type="presParOf" srcId="{07143C3F-0497-459B-ABEE-195491551155}" destId="{1D3E0E68-D476-4487-9898-1DF16386CF43}" srcOrd="2" destOrd="0" presId="urn:microsoft.com/office/officeart/2005/8/layout/vList2"/>
    <dgm:cxn modelId="{713DB060-2EF8-45F3-8A9D-7A7A77717FBC}" type="presParOf" srcId="{07143C3F-0497-459B-ABEE-195491551155}" destId="{39B2E3F4-730E-4B38-9BB7-5E1C79B603BE}" srcOrd="3" destOrd="0" presId="urn:microsoft.com/office/officeart/2005/8/layout/vList2"/>
    <dgm:cxn modelId="{05EBADEA-7599-46DF-854F-5E99A27DFA69}" type="presParOf" srcId="{07143C3F-0497-459B-ABEE-195491551155}" destId="{2E5C83B8-A388-4DAE-933C-FB81F5D830A7}" srcOrd="4" destOrd="0" presId="urn:microsoft.com/office/officeart/2005/8/layout/vList2"/>
    <dgm:cxn modelId="{163A80B5-914C-41B1-910D-255A3B3D3C50}" type="presParOf" srcId="{07143C3F-0497-459B-ABEE-195491551155}" destId="{B1CB1BFA-8ED0-484F-BEEC-9FF896CCF48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B9942-6382-47A0-AECA-5DE998B29930}">
      <dsp:nvSpPr>
        <dsp:cNvPr id="0" name=""/>
        <dsp:cNvSpPr/>
      </dsp:nvSpPr>
      <dsp:spPr>
        <a:xfrm>
          <a:off x="5005797" y="113599"/>
          <a:ext cx="1807191" cy="180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1. </a:t>
          </a:r>
          <a:r>
            <a:rPr lang="nb-NO" sz="2000" b="0" kern="1200" dirty="0"/>
            <a:t>Undersøke </a:t>
          </a:r>
          <a:r>
            <a:rPr lang="nb-NO" sz="2000" b="1" kern="1200" dirty="0"/>
            <a:t>risiko</a:t>
          </a:r>
          <a:r>
            <a:rPr lang="nb-NO" sz="2000" b="0" kern="1200" dirty="0"/>
            <a:t> </a:t>
          </a:r>
          <a:r>
            <a:rPr lang="nb-NO" sz="2000" kern="1200" dirty="0"/>
            <a:t>for diskriminering og hindre for likestilling</a:t>
          </a:r>
        </a:p>
      </dsp:txBody>
      <dsp:txXfrm>
        <a:off x="5005797" y="113599"/>
        <a:ext cx="1807191" cy="1807191"/>
      </dsp:txXfrm>
    </dsp:sp>
    <dsp:sp modelId="{DBDF9918-D01B-43BE-A515-A5CBD25E5FB8}">
      <dsp:nvSpPr>
        <dsp:cNvPr id="0" name=""/>
        <dsp:cNvSpPr/>
      </dsp:nvSpPr>
      <dsp:spPr>
        <a:xfrm>
          <a:off x="1822925" y="-199"/>
          <a:ext cx="5103863" cy="5103863"/>
        </a:xfrm>
        <a:prstGeom prst="circularArrow">
          <a:avLst>
            <a:gd name="adj1" fmla="val 6905"/>
            <a:gd name="adj2" fmla="val 465555"/>
            <a:gd name="adj3" fmla="val 548560"/>
            <a:gd name="adj4" fmla="val 20585885"/>
            <a:gd name="adj5" fmla="val 805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C684E-4C6D-4D8D-8A5D-6CF7A5363786}">
      <dsp:nvSpPr>
        <dsp:cNvPr id="0" name=""/>
        <dsp:cNvSpPr/>
      </dsp:nvSpPr>
      <dsp:spPr>
        <a:xfrm>
          <a:off x="5005797" y="3182672"/>
          <a:ext cx="1807191" cy="180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+mn-lt"/>
              <a:ea typeface="+mn-ea"/>
              <a:cs typeface="+mn-cs"/>
            </a:rPr>
            <a:t>2. Analysere </a:t>
          </a:r>
          <a:r>
            <a:rPr lang="nb-NO" sz="2000" b="1" kern="1200" dirty="0">
              <a:latin typeface="+mn-lt"/>
              <a:ea typeface="+mn-ea"/>
              <a:cs typeface="+mn-cs"/>
            </a:rPr>
            <a:t>årsaker</a:t>
          </a:r>
        </a:p>
      </dsp:txBody>
      <dsp:txXfrm>
        <a:off x="5005797" y="3182672"/>
        <a:ext cx="1807191" cy="1807191"/>
      </dsp:txXfrm>
    </dsp:sp>
    <dsp:sp modelId="{F3D150F2-74A5-474D-AE8A-D0EED718C249}">
      <dsp:nvSpPr>
        <dsp:cNvPr id="0" name=""/>
        <dsp:cNvSpPr/>
      </dsp:nvSpPr>
      <dsp:spPr>
        <a:xfrm>
          <a:off x="1822925" y="-199"/>
          <a:ext cx="5103863" cy="5103863"/>
        </a:xfrm>
        <a:prstGeom prst="circularArrow">
          <a:avLst>
            <a:gd name="adj1" fmla="val 6905"/>
            <a:gd name="adj2" fmla="val 465555"/>
            <a:gd name="adj3" fmla="val 5948560"/>
            <a:gd name="adj4" fmla="val 4385885"/>
            <a:gd name="adj5" fmla="val 8055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86CE0-2E32-4FEE-945E-645E222B3E9D}">
      <dsp:nvSpPr>
        <dsp:cNvPr id="0" name=""/>
        <dsp:cNvSpPr/>
      </dsp:nvSpPr>
      <dsp:spPr>
        <a:xfrm>
          <a:off x="1936724" y="3182672"/>
          <a:ext cx="1807191" cy="180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+mn-lt"/>
              <a:ea typeface="+mn-ea"/>
              <a:cs typeface="+mn-cs"/>
            </a:rPr>
            <a:t>3. Iverksette </a:t>
          </a:r>
          <a:r>
            <a:rPr lang="nb-NO" sz="2000" b="1" kern="1200" dirty="0">
              <a:latin typeface="+mn-lt"/>
              <a:ea typeface="+mn-ea"/>
              <a:cs typeface="+mn-cs"/>
            </a:rPr>
            <a:t>tiltak</a:t>
          </a:r>
        </a:p>
      </dsp:txBody>
      <dsp:txXfrm>
        <a:off x="1936724" y="3182672"/>
        <a:ext cx="1807191" cy="1807191"/>
      </dsp:txXfrm>
    </dsp:sp>
    <dsp:sp modelId="{A7BE0CCC-8D33-44D7-9CEB-044C9CFF6926}">
      <dsp:nvSpPr>
        <dsp:cNvPr id="0" name=""/>
        <dsp:cNvSpPr/>
      </dsp:nvSpPr>
      <dsp:spPr>
        <a:xfrm>
          <a:off x="1822925" y="-199"/>
          <a:ext cx="5103863" cy="5103863"/>
        </a:xfrm>
        <a:prstGeom prst="circularArrow">
          <a:avLst>
            <a:gd name="adj1" fmla="val 6905"/>
            <a:gd name="adj2" fmla="val 465555"/>
            <a:gd name="adj3" fmla="val 11348560"/>
            <a:gd name="adj4" fmla="val 9785885"/>
            <a:gd name="adj5" fmla="val 8055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3620D-7A36-4CE4-9DF5-BA20C9F0FBF3}">
      <dsp:nvSpPr>
        <dsp:cNvPr id="0" name=""/>
        <dsp:cNvSpPr/>
      </dsp:nvSpPr>
      <dsp:spPr>
        <a:xfrm>
          <a:off x="1936724" y="113599"/>
          <a:ext cx="1807191" cy="180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+mn-lt"/>
              <a:ea typeface="+mn-ea"/>
              <a:cs typeface="+mn-cs"/>
            </a:rPr>
            <a:t>4. Vurdere resultater av arbeidet</a:t>
          </a:r>
        </a:p>
      </dsp:txBody>
      <dsp:txXfrm>
        <a:off x="1936724" y="113599"/>
        <a:ext cx="1807191" cy="1807191"/>
      </dsp:txXfrm>
    </dsp:sp>
    <dsp:sp modelId="{158C0922-6DEC-4C0B-ACA0-0AAC9428A9F3}">
      <dsp:nvSpPr>
        <dsp:cNvPr id="0" name=""/>
        <dsp:cNvSpPr/>
      </dsp:nvSpPr>
      <dsp:spPr>
        <a:xfrm>
          <a:off x="1822925" y="-199"/>
          <a:ext cx="5103863" cy="5103863"/>
        </a:xfrm>
        <a:prstGeom prst="circularArrow">
          <a:avLst>
            <a:gd name="adj1" fmla="val 6905"/>
            <a:gd name="adj2" fmla="val 465555"/>
            <a:gd name="adj3" fmla="val 16748560"/>
            <a:gd name="adj4" fmla="val 15185885"/>
            <a:gd name="adj5" fmla="val 8055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F6CD0-AFFD-43DA-A6DB-4414AE77FD78}">
      <dsp:nvSpPr>
        <dsp:cNvPr id="0" name=""/>
        <dsp:cNvSpPr/>
      </dsp:nvSpPr>
      <dsp:spPr>
        <a:xfrm>
          <a:off x="908732" y="901"/>
          <a:ext cx="2648795" cy="15892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Rekruttering</a:t>
          </a:r>
        </a:p>
      </dsp:txBody>
      <dsp:txXfrm>
        <a:off x="908732" y="901"/>
        <a:ext cx="2648795" cy="1589277"/>
      </dsp:txXfrm>
    </dsp:sp>
    <dsp:sp modelId="{AB40A2AA-EE06-4515-B66B-72AC31B0D662}">
      <dsp:nvSpPr>
        <dsp:cNvPr id="0" name=""/>
        <dsp:cNvSpPr/>
      </dsp:nvSpPr>
      <dsp:spPr>
        <a:xfrm>
          <a:off x="3822407" y="901"/>
          <a:ext cx="2648795" cy="1589277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Lønns- og arbeidsvilkår</a:t>
          </a:r>
        </a:p>
      </dsp:txBody>
      <dsp:txXfrm>
        <a:off x="3822407" y="901"/>
        <a:ext cx="2648795" cy="1589277"/>
      </dsp:txXfrm>
    </dsp:sp>
    <dsp:sp modelId="{47800C37-5405-443F-B62B-F955D472AB06}">
      <dsp:nvSpPr>
        <dsp:cNvPr id="0" name=""/>
        <dsp:cNvSpPr/>
      </dsp:nvSpPr>
      <dsp:spPr>
        <a:xfrm>
          <a:off x="6736082" y="901"/>
          <a:ext cx="2648795" cy="1589277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Forfremmelse og utviklingsmuligheter</a:t>
          </a:r>
        </a:p>
      </dsp:txBody>
      <dsp:txXfrm>
        <a:off x="6736082" y="901"/>
        <a:ext cx="2648795" cy="1589277"/>
      </dsp:txXfrm>
    </dsp:sp>
    <dsp:sp modelId="{F5451577-6BEF-47E4-B676-0609F30AAE3C}">
      <dsp:nvSpPr>
        <dsp:cNvPr id="0" name=""/>
        <dsp:cNvSpPr/>
      </dsp:nvSpPr>
      <dsp:spPr>
        <a:xfrm>
          <a:off x="908732" y="1855058"/>
          <a:ext cx="2648795" cy="1589277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Tilrettelegging</a:t>
          </a:r>
        </a:p>
      </dsp:txBody>
      <dsp:txXfrm>
        <a:off x="908732" y="1855058"/>
        <a:ext cx="2648795" cy="1589277"/>
      </dsp:txXfrm>
    </dsp:sp>
    <dsp:sp modelId="{71CD1961-CF94-48B1-9E57-F5F2BB97EE9B}">
      <dsp:nvSpPr>
        <dsp:cNvPr id="0" name=""/>
        <dsp:cNvSpPr/>
      </dsp:nvSpPr>
      <dsp:spPr>
        <a:xfrm>
          <a:off x="3822407" y="1855058"/>
          <a:ext cx="2648795" cy="1589277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Jobb – familieliv </a:t>
          </a:r>
        </a:p>
      </dsp:txBody>
      <dsp:txXfrm>
        <a:off x="3822407" y="1855058"/>
        <a:ext cx="2648795" cy="1589277"/>
      </dsp:txXfrm>
    </dsp:sp>
    <dsp:sp modelId="{568DDB04-940B-470E-801A-D883CF015A4A}">
      <dsp:nvSpPr>
        <dsp:cNvPr id="0" name=""/>
        <dsp:cNvSpPr/>
      </dsp:nvSpPr>
      <dsp:spPr>
        <a:xfrm>
          <a:off x="6736082" y="1855058"/>
          <a:ext cx="2648795" cy="158927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Forebygge trakassering</a:t>
          </a:r>
        </a:p>
      </dsp:txBody>
      <dsp:txXfrm>
        <a:off x="6736082" y="1855058"/>
        <a:ext cx="2648795" cy="1589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BE7AB-8A29-4173-9C0E-F809E3EF483A}">
      <dsp:nvSpPr>
        <dsp:cNvPr id="0" name=""/>
        <dsp:cNvSpPr/>
      </dsp:nvSpPr>
      <dsp:spPr>
        <a:xfrm>
          <a:off x="776080" y="332"/>
          <a:ext cx="917859" cy="91785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9AC936-439C-4761-8E7F-843E90B64570}">
      <dsp:nvSpPr>
        <dsp:cNvPr id="0" name=""/>
        <dsp:cNvSpPr/>
      </dsp:nvSpPr>
      <dsp:spPr>
        <a:xfrm>
          <a:off x="971689" y="195941"/>
          <a:ext cx="526640" cy="5266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F71DCC-C32A-4556-9968-4E1FCB2B6CB7}">
      <dsp:nvSpPr>
        <dsp:cNvPr id="0" name=""/>
        <dsp:cNvSpPr/>
      </dsp:nvSpPr>
      <dsp:spPr>
        <a:xfrm>
          <a:off x="482666" y="1204082"/>
          <a:ext cx="1504687" cy="60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Kommunikasjon </a:t>
          </a:r>
          <a:r>
            <a:rPr lang="en-US" sz="1500" kern="1200" dirty="0" err="1"/>
            <a:t>og</a:t>
          </a:r>
          <a:r>
            <a:rPr lang="en-US" sz="1500" kern="1200" dirty="0"/>
            <a:t> </a:t>
          </a:r>
          <a:r>
            <a:rPr lang="en-US" sz="1500" kern="1200" dirty="0" err="1"/>
            <a:t>informasjon</a:t>
          </a:r>
          <a:endParaRPr lang="en-US" sz="1500" kern="1200" dirty="0"/>
        </a:p>
      </dsp:txBody>
      <dsp:txXfrm>
        <a:off x="482666" y="1204082"/>
        <a:ext cx="1504687" cy="601875"/>
      </dsp:txXfrm>
    </dsp:sp>
    <dsp:sp modelId="{FD064FC5-A198-4665-A267-72524B4E5400}">
      <dsp:nvSpPr>
        <dsp:cNvPr id="0" name=""/>
        <dsp:cNvSpPr/>
      </dsp:nvSpPr>
      <dsp:spPr>
        <a:xfrm>
          <a:off x="2544087" y="332"/>
          <a:ext cx="917859" cy="91785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B836D6-20BD-400A-A9CB-4453F7D254AD}">
      <dsp:nvSpPr>
        <dsp:cNvPr id="0" name=""/>
        <dsp:cNvSpPr/>
      </dsp:nvSpPr>
      <dsp:spPr>
        <a:xfrm>
          <a:off x="2739697" y="195941"/>
          <a:ext cx="526640" cy="5266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08204E-8812-4AD4-974D-833FC67B6923}">
      <dsp:nvSpPr>
        <dsp:cNvPr id="0" name=""/>
        <dsp:cNvSpPr/>
      </dsp:nvSpPr>
      <dsp:spPr>
        <a:xfrm>
          <a:off x="2250673" y="1204082"/>
          <a:ext cx="1504687" cy="60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500" kern="1200"/>
            <a:t>Budsjett og økonomi</a:t>
          </a:r>
          <a:endParaRPr lang="en-US" sz="1500" kern="1200"/>
        </a:p>
      </dsp:txBody>
      <dsp:txXfrm>
        <a:off x="2250673" y="1204082"/>
        <a:ext cx="1504687" cy="601875"/>
      </dsp:txXfrm>
    </dsp:sp>
    <dsp:sp modelId="{A78E4234-EC53-4C4F-AAB4-155BA4D5A2B6}">
      <dsp:nvSpPr>
        <dsp:cNvPr id="0" name=""/>
        <dsp:cNvSpPr/>
      </dsp:nvSpPr>
      <dsp:spPr>
        <a:xfrm>
          <a:off x="4312095" y="332"/>
          <a:ext cx="917859" cy="91785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14B306-1861-48AC-AE6C-98B5397B62A5}">
      <dsp:nvSpPr>
        <dsp:cNvPr id="0" name=""/>
        <dsp:cNvSpPr/>
      </dsp:nvSpPr>
      <dsp:spPr>
        <a:xfrm>
          <a:off x="4507705" y="195941"/>
          <a:ext cx="526640" cy="5266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A0EFB1-FCB0-4357-84CB-4B05132BDCB0}">
      <dsp:nvSpPr>
        <dsp:cNvPr id="0" name=""/>
        <dsp:cNvSpPr/>
      </dsp:nvSpPr>
      <dsp:spPr>
        <a:xfrm>
          <a:off x="4018681" y="1204082"/>
          <a:ext cx="1504687" cy="60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500" kern="1200"/>
            <a:t>Planlegging og styring</a:t>
          </a:r>
          <a:endParaRPr lang="en-US" sz="1500" kern="1200"/>
        </a:p>
      </dsp:txBody>
      <dsp:txXfrm>
        <a:off x="4018681" y="1204082"/>
        <a:ext cx="1504687" cy="601875"/>
      </dsp:txXfrm>
    </dsp:sp>
    <dsp:sp modelId="{4350D99B-98AA-4607-BAFD-F6DB0FA6F75E}">
      <dsp:nvSpPr>
        <dsp:cNvPr id="0" name=""/>
        <dsp:cNvSpPr/>
      </dsp:nvSpPr>
      <dsp:spPr>
        <a:xfrm>
          <a:off x="6080103" y="332"/>
          <a:ext cx="917859" cy="91785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5E5A48-91D6-4F5B-B19C-57BD6E651BB0}">
      <dsp:nvSpPr>
        <dsp:cNvPr id="0" name=""/>
        <dsp:cNvSpPr/>
      </dsp:nvSpPr>
      <dsp:spPr>
        <a:xfrm>
          <a:off x="6275712" y="195941"/>
          <a:ext cx="526640" cy="5266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28C287-3FAC-4495-B6B1-F94EC110AB21}">
      <dsp:nvSpPr>
        <dsp:cNvPr id="0" name=""/>
        <dsp:cNvSpPr/>
      </dsp:nvSpPr>
      <dsp:spPr>
        <a:xfrm>
          <a:off x="5786689" y="1204082"/>
          <a:ext cx="1504687" cy="60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500" kern="1200"/>
            <a:t>Utredninger og tiltak</a:t>
          </a:r>
          <a:endParaRPr lang="en-US" sz="1500" kern="1200"/>
        </a:p>
      </dsp:txBody>
      <dsp:txXfrm>
        <a:off x="5786689" y="1204082"/>
        <a:ext cx="1504687" cy="601875"/>
      </dsp:txXfrm>
    </dsp:sp>
    <dsp:sp modelId="{F9A42946-01A3-45FA-8256-FC65DBB31E67}">
      <dsp:nvSpPr>
        <dsp:cNvPr id="0" name=""/>
        <dsp:cNvSpPr/>
      </dsp:nvSpPr>
      <dsp:spPr>
        <a:xfrm>
          <a:off x="776080" y="2182128"/>
          <a:ext cx="917859" cy="91785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21095F-D6A9-4D7C-9072-F3D73F1E4D9B}">
      <dsp:nvSpPr>
        <dsp:cNvPr id="0" name=""/>
        <dsp:cNvSpPr/>
      </dsp:nvSpPr>
      <dsp:spPr>
        <a:xfrm>
          <a:off x="971689" y="2377738"/>
          <a:ext cx="526640" cy="52664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4D4CFF-5823-4D6A-8A1F-4204FF3D9DC7}">
      <dsp:nvSpPr>
        <dsp:cNvPr id="0" name=""/>
        <dsp:cNvSpPr/>
      </dsp:nvSpPr>
      <dsp:spPr>
        <a:xfrm>
          <a:off x="482666" y="3385878"/>
          <a:ext cx="1504687" cy="60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500" kern="1200" dirty="0"/>
            <a:t>Medvirkning </a:t>
          </a:r>
          <a:br>
            <a:rPr lang="nb-NO" sz="1500" kern="1200" dirty="0"/>
          </a:br>
          <a:r>
            <a:rPr lang="nb-NO" sz="1500" kern="1200" dirty="0"/>
            <a:t>og råd</a:t>
          </a:r>
          <a:endParaRPr lang="en-US" sz="1500" kern="1200" dirty="0"/>
        </a:p>
      </dsp:txBody>
      <dsp:txXfrm>
        <a:off x="482666" y="3385878"/>
        <a:ext cx="1504687" cy="601875"/>
      </dsp:txXfrm>
    </dsp:sp>
    <dsp:sp modelId="{CDC670FF-5575-4160-B671-AA4F55E8096F}">
      <dsp:nvSpPr>
        <dsp:cNvPr id="0" name=""/>
        <dsp:cNvSpPr/>
      </dsp:nvSpPr>
      <dsp:spPr>
        <a:xfrm>
          <a:off x="2544087" y="2182128"/>
          <a:ext cx="917859" cy="91785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182357-784B-4747-968C-5E7C4A29E229}">
      <dsp:nvSpPr>
        <dsp:cNvPr id="0" name=""/>
        <dsp:cNvSpPr/>
      </dsp:nvSpPr>
      <dsp:spPr>
        <a:xfrm>
          <a:off x="2739697" y="2377738"/>
          <a:ext cx="526640" cy="52664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8CFA98-DCE3-44CE-BFE9-74196348A515}">
      <dsp:nvSpPr>
        <dsp:cNvPr id="0" name=""/>
        <dsp:cNvSpPr/>
      </dsp:nvSpPr>
      <dsp:spPr>
        <a:xfrm>
          <a:off x="2250673" y="3385878"/>
          <a:ext cx="1504687" cy="60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500" kern="1200"/>
            <a:t>Vedtak</a:t>
          </a:r>
          <a:endParaRPr lang="en-US" sz="1500" kern="1200"/>
        </a:p>
      </dsp:txBody>
      <dsp:txXfrm>
        <a:off x="2250673" y="3385878"/>
        <a:ext cx="1504687" cy="601875"/>
      </dsp:txXfrm>
    </dsp:sp>
    <dsp:sp modelId="{E47EED31-7F98-411B-BAAD-364BE5B76C9C}">
      <dsp:nvSpPr>
        <dsp:cNvPr id="0" name=""/>
        <dsp:cNvSpPr/>
      </dsp:nvSpPr>
      <dsp:spPr>
        <a:xfrm>
          <a:off x="4312095" y="2182128"/>
          <a:ext cx="917859" cy="91785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BCE1D5-F525-47CC-8A45-E8AA41A3962E}">
      <dsp:nvSpPr>
        <dsp:cNvPr id="0" name=""/>
        <dsp:cNvSpPr/>
      </dsp:nvSpPr>
      <dsp:spPr>
        <a:xfrm>
          <a:off x="4507705" y="2377738"/>
          <a:ext cx="526640" cy="52664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08B3CB-3384-4EF2-BDE1-1ACD336C1321}">
      <dsp:nvSpPr>
        <dsp:cNvPr id="0" name=""/>
        <dsp:cNvSpPr/>
      </dsp:nvSpPr>
      <dsp:spPr>
        <a:xfrm>
          <a:off x="4018681" y="3385878"/>
          <a:ext cx="1504687" cy="60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500" kern="1200"/>
            <a:t>Tjenester</a:t>
          </a:r>
          <a:endParaRPr lang="en-US" sz="1500" kern="1200"/>
        </a:p>
      </dsp:txBody>
      <dsp:txXfrm>
        <a:off x="4018681" y="3385878"/>
        <a:ext cx="1504687" cy="601875"/>
      </dsp:txXfrm>
    </dsp:sp>
    <dsp:sp modelId="{586760CB-1EB6-4BF7-9FBD-528AC9897729}">
      <dsp:nvSpPr>
        <dsp:cNvPr id="0" name=""/>
        <dsp:cNvSpPr/>
      </dsp:nvSpPr>
      <dsp:spPr>
        <a:xfrm>
          <a:off x="6080103" y="2182128"/>
          <a:ext cx="917859" cy="91785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68E880-2F66-44A9-A598-B4C87C642EB4}">
      <dsp:nvSpPr>
        <dsp:cNvPr id="0" name=""/>
        <dsp:cNvSpPr/>
      </dsp:nvSpPr>
      <dsp:spPr>
        <a:xfrm>
          <a:off x="6275712" y="2377738"/>
          <a:ext cx="526640" cy="52664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04202B-A17E-43AA-8E33-0E055666364D}">
      <dsp:nvSpPr>
        <dsp:cNvPr id="0" name=""/>
        <dsp:cNvSpPr/>
      </dsp:nvSpPr>
      <dsp:spPr>
        <a:xfrm>
          <a:off x="5786689" y="3385878"/>
          <a:ext cx="1504687" cy="60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500" kern="1200"/>
            <a:t>Tilsyn</a:t>
          </a:r>
          <a:endParaRPr lang="en-US" sz="1500" kern="1200"/>
        </a:p>
      </dsp:txBody>
      <dsp:txXfrm>
        <a:off x="5786689" y="3385878"/>
        <a:ext cx="1504687" cy="601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E4868-33B6-47E0-8840-53506555DA8F}">
      <dsp:nvSpPr>
        <dsp:cNvPr id="0" name=""/>
        <dsp:cNvSpPr/>
      </dsp:nvSpPr>
      <dsp:spPr>
        <a:xfrm>
          <a:off x="0" y="593141"/>
          <a:ext cx="10160000" cy="5718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Berlingske Serif ExtraBold" panose="02020903070406060403" pitchFamily="18" charset="0"/>
            </a:rPr>
            <a:t>Ting du kan gjøre allerede nå:</a:t>
          </a:r>
        </a:p>
      </dsp:txBody>
      <dsp:txXfrm>
        <a:off x="27916" y="621057"/>
        <a:ext cx="10104168" cy="516027"/>
      </dsp:txXfrm>
    </dsp:sp>
    <dsp:sp modelId="{6695306B-1DA3-4840-9CE4-A4B953AD814B}">
      <dsp:nvSpPr>
        <dsp:cNvPr id="0" name=""/>
        <dsp:cNvSpPr/>
      </dsp:nvSpPr>
      <dsp:spPr>
        <a:xfrm>
          <a:off x="0" y="1206076"/>
          <a:ext cx="10160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58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600" kern="1200" dirty="0"/>
            <a:t>Kjøpe inn regnbueflagg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600" kern="1200" dirty="0"/>
            <a:t>Fortell om dette </a:t>
          </a:r>
          <a:r>
            <a:rPr lang="nb-NO" sz="1600" kern="1200" dirty="0" err="1"/>
            <a:t>webinaret</a:t>
          </a:r>
          <a:r>
            <a:rPr lang="nb-NO" sz="1600" kern="1200" dirty="0"/>
            <a:t> i lunsjen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600" kern="1200" dirty="0"/>
            <a:t>Ta i bruk de nypussete mangfolds- og likestillingsbrillene – hva ser du?</a:t>
          </a:r>
        </a:p>
      </dsp:txBody>
      <dsp:txXfrm>
        <a:off x="0" y="1206076"/>
        <a:ext cx="10160000" cy="1076400"/>
      </dsp:txXfrm>
    </dsp:sp>
    <dsp:sp modelId="{1D3E0E68-D476-4487-9898-1DF16386CF43}">
      <dsp:nvSpPr>
        <dsp:cNvPr id="0" name=""/>
        <dsp:cNvSpPr/>
      </dsp:nvSpPr>
      <dsp:spPr>
        <a:xfrm>
          <a:off x="0" y="2393302"/>
          <a:ext cx="10160000" cy="53681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Berlingske Serif ExtraBold" panose="02020903070406060403" pitchFamily="18" charset="0"/>
            </a:rPr>
            <a:t>Ting du kan gjøre i neste måned:</a:t>
          </a:r>
        </a:p>
      </dsp:txBody>
      <dsp:txXfrm>
        <a:off x="26205" y="2419507"/>
        <a:ext cx="10107590" cy="484405"/>
      </dsp:txXfrm>
    </dsp:sp>
    <dsp:sp modelId="{39B2E3F4-730E-4B38-9BB7-5E1C79B603BE}">
      <dsp:nvSpPr>
        <dsp:cNvPr id="0" name=""/>
        <dsp:cNvSpPr/>
      </dsp:nvSpPr>
      <dsp:spPr>
        <a:xfrm>
          <a:off x="0" y="2973107"/>
          <a:ext cx="10160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58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600" kern="1200" dirty="0"/>
            <a:t>Pek ut noen områder dere ønsker å jobbe mer med fremover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600" kern="1200" dirty="0"/>
            <a:t>Gjennomfør en risikovurdering av likestilling- og diskrimineringshindringer</a:t>
          </a:r>
        </a:p>
      </dsp:txBody>
      <dsp:txXfrm>
        <a:off x="0" y="2973107"/>
        <a:ext cx="10160000" cy="1076400"/>
      </dsp:txXfrm>
    </dsp:sp>
    <dsp:sp modelId="{2E5C83B8-A388-4DAE-933C-FB81F5D830A7}">
      <dsp:nvSpPr>
        <dsp:cNvPr id="0" name=""/>
        <dsp:cNvSpPr/>
      </dsp:nvSpPr>
      <dsp:spPr>
        <a:xfrm>
          <a:off x="0" y="3942848"/>
          <a:ext cx="10160000" cy="58861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Berlingske Serif ExtraBold" panose="02020903070406060403" pitchFamily="18" charset="0"/>
            </a:rPr>
            <a:t>Ting du kan gjøre i løpet av året:</a:t>
          </a:r>
        </a:p>
      </dsp:txBody>
      <dsp:txXfrm>
        <a:off x="28734" y="3971582"/>
        <a:ext cx="10102532" cy="531146"/>
      </dsp:txXfrm>
    </dsp:sp>
    <dsp:sp modelId="{B1CB1BFA-8ED0-484F-BEEC-9FF896CCF488}">
      <dsp:nvSpPr>
        <dsp:cNvPr id="0" name=""/>
        <dsp:cNvSpPr/>
      </dsp:nvSpPr>
      <dsp:spPr>
        <a:xfrm>
          <a:off x="0" y="4576710"/>
          <a:ext cx="10160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58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600" kern="1200" dirty="0">
              <a:latin typeface="+mn-lt"/>
            </a:rPr>
            <a:t>Gjennomføre relevant kompetanseheving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600" kern="1200" dirty="0">
              <a:latin typeface="+mn-lt"/>
            </a:rPr>
            <a:t>Lage en veldig bra likestillingsredegjørelse</a:t>
          </a:r>
        </a:p>
      </dsp:txBody>
      <dsp:txXfrm>
        <a:off x="0" y="4576710"/>
        <a:ext cx="101600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0EDDF-9534-4890-B709-70AD19861726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1B3AC-DD23-4149-A4C3-D4A4625D20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28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1B3AC-DD23-4149-A4C3-D4A4625D201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530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Lenke til film 5</a:t>
            </a:r>
            <a:r>
              <a:rPr lang="nb-NO"/>
              <a:t>: https://youtu.be/qdltK5KxAfs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1B3AC-DD23-4149-A4C3-D4A4625D201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390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1B3AC-DD23-4149-A4C3-D4A4625D201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20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1B3AC-DD23-4149-A4C3-D4A4625D201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92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1B3AC-DD23-4149-A4C3-D4A4625D201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28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Formålsparagrafen til Likestillings- og diskrimineringsloven.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1B3AC-DD23-4149-A4C3-D4A4625D201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59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Tjenester: digitale tjenester og IKT, samt fysiske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1B3AC-DD23-4149-A4C3-D4A4625D201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66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Gjennomgåtte virksomheter i Agder, Innlandet og Vestfold og </a:t>
            </a:r>
            <a:r>
              <a:rPr lang="nb-NO" dirty="0" err="1"/>
              <a:t>telemark</a:t>
            </a:r>
            <a:endParaRPr lang="nb-NO" dirty="0" err="1">
              <a:cs typeface="Calibri"/>
            </a:endParaRPr>
          </a:p>
          <a:p>
            <a:r>
              <a:rPr lang="nb-NO" dirty="0"/>
              <a:t>God redegjørelse: 2</a:t>
            </a:r>
            <a:endParaRPr lang="nb-NO" dirty="0">
              <a:cs typeface="Calibri"/>
            </a:endParaRPr>
          </a:p>
          <a:p>
            <a:r>
              <a:rPr lang="nb-NO" dirty="0"/>
              <a:t>Godt på vei med redegjørelse: 33</a:t>
            </a:r>
            <a:endParaRPr lang="nb-NO" dirty="0">
              <a:cs typeface="Calibri"/>
            </a:endParaRPr>
          </a:p>
          <a:p>
            <a:r>
              <a:rPr lang="nb-NO" dirty="0"/>
              <a:t>Store mangler ved redegjørelse: 64</a:t>
            </a:r>
            <a:endParaRPr lang="nb-NO" dirty="0">
              <a:cs typeface="Calibri"/>
            </a:endParaRPr>
          </a:p>
          <a:p>
            <a:r>
              <a:rPr lang="nb-NO" dirty="0"/>
              <a:t>Ingen omtale: 5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Under halvparten henviser til lovkravene vi akkurat har gått gjennom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1B3AC-DD23-4149-A4C3-D4A4625D201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07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Lenke til film 1: https://youtu.be/5ZEIzwDuB1c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1B3AC-DD23-4149-A4C3-D4A4625D201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38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Lenke til film 2: https://youtu.be/i6Zlo3gS6oA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1B3AC-DD23-4149-A4C3-D4A4625D201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340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Lenke til film 3: https://youtu.be/RgRyJPkAHNg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1B3AC-DD23-4149-A4C3-D4A4625D201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06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Lenke til film 4: </a:t>
            </a:r>
            <a:r>
              <a:rPr lang="nn-NO" dirty="0"/>
              <a:t>https://youtu.be/XIlpfcgKGOA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1B3AC-DD23-4149-A4C3-D4A4625D201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71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4C0E72-A171-AFD0-B699-0A12ABFEF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6C8C18-820A-A204-6739-FA2C22D49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9C2BD6-2E7D-C10A-329C-A33B1E9A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5FFF-06AC-4256-A11B-0B216C8E4C99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DCEAC5-B6D2-2642-3544-1C2C06CA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CDB7E-F133-1C0A-35B8-C2A04A64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81E-3401-4E13-B1B8-C40FE60EED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7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D432AD-7596-94C4-484C-804E4E09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BAC5C6A-715F-5836-299D-C0C6B6262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D6EE41-05CC-5FA9-BE75-0274DF50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5FFF-06AC-4256-A11B-0B216C8E4C99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50D508-6E6B-6703-0515-6CF0CDBD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8E233D-894E-830B-A955-878C315A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81E-3401-4E13-B1B8-C40FE60EED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11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599C6B6-05D5-424A-1618-3729826D6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F1740DA-13F8-F7AA-4D9A-8E6FFA65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F6E48B-DDF7-3C21-6CF8-1A046A4E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5FFF-06AC-4256-A11B-0B216C8E4C99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15940E-C8B5-2CF7-E8A1-D90EEF24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807D1D-EC3D-3FDB-36DA-BF29ACB9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81E-3401-4E13-B1B8-C40FE60EED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40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32A254-5094-4063-4FFB-BD0D6E61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B783F9-9030-4011-7110-40D7C65E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7C0FBA-B87A-37C3-83D1-9EBF1A9C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5FFF-06AC-4256-A11B-0B216C8E4C99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1E7C63-B224-1EAD-A3BB-CC27C7F0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E397A9-08BB-837D-640E-AE8143EF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81E-3401-4E13-B1B8-C40FE60EED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495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94E449-59F1-3E28-E829-81626CA2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6C4011-3B7A-B616-8534-1B6538C3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BB63A8-F137-1313-35E0-898C4F22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5FFF-06AC-4256-A11B-0B216C8E4C99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D63001-5DAA-CC7C-CFC4-C4C0D7CD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B9BC65-621A-9903-3AFF-3521DBD1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81E-3401-4E13-B1B8-C40FE60EED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9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DA7A53-3C66-85E8-B29C-4F0BDB27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C1703D-AF26-C3E7-86A3-3F3EFF9C5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7E40D42-2FEF-987E-9312-9C0CB9CF6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A41C8D-8445-17FB-EB68-9D73DCBF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5FFF-06AC-4256-A11B-0B216C8E4C99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5D8112-7659-C091-D317-0DE6479C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55A78AC-261D-4E72-C8F0-D48FC529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81E-3401-4E13-B1B8-C40FE60EED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30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39BC43-790A-3D6F-9CB3-19F4F23F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405761-4BE6-9B80-8683-B5C0A41F7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F502A10-6101-EE5F-7631-FAAD8589F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C407A5-67EC-CE72-509B-7B5CACF70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66A8F7D-5FAA-986D-D542-EABE4B308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1A323DA-905D-B1EA-51AC-D0EEA325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5FFF-06AC-4256-A11B-0B216C8E4C99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D395145-7CB5-00D9-47A6-DAFF63D8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7363C9C-56F3-AC0F-73AA-E7B27EF3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81E-3401-4E13-B1B8-C40FE60EED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77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B1C1BF-0518-3132-2244-0D947ECF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FA68B1F-72DA-D71F-A0C1-BDF7E009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5FFF-06AC-4256-A11B-0B216C8E4C99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D3EBCDB-E9CB-11F1-EFBE-5FD22682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4C3A3E5-6BC1-0ABC-4106-0A658E1A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81E-3401-4E13-B1B8-C40FE60EED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18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D9CC5BE-8B9C-D5DC-972E-D339A7E7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5FFF-06AC-4256-A11B-0B216C8E4C99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76D5EE3-F988-1716-A28A-CB360E90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C33AD86-B4F1-488A-7090-B4486E74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81E-3401-4E13-B1B8-C40FE60EED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95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B5E783-CC4D-6F79-A989-29382A10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D0BAF2-8767-1E7B-6A4A-EB1C4C063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BE690B3-0E37-071A-66EF-293385C2C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B0FF82F-5DC3-6803-A229-18F39AFD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5FFF-06AC-4256-A11B-0B216C8E4C99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C3DC887-52D5-ADCB-8169-C186DC0B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6A49500-5D3D-7980-3F7F-963E6355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81E-3401-4E13-B1B8-C40FE60EED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99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3443F-5B87-836E-4675-F77F7E0A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BD73BB4-DBC0-228B-11C8-605310511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139173-A617-9042-9EFF-37F5A903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D850BF-3E69-16C2-06F2-2466DB96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5FFF-06AC-4256-A11B-0B216C8E4C99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EE666FE-6D37-0B57-6CAE-099370E1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60B5AD4-6526-FCE4-4F42-4456921D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81E-3401-4E13-B1B8-C40FE60EED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47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80267C9-95CD-9D45-29DA-EB55C146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926789-65C5-FF05-683A-FE7D886A3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5EECC5-9339-BCEA-3B94-84D47F43A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F5FFF-06AC-4256-A11B-0B216C8E4C99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B1E6C6-3B6D-806D-24F1-BBFD47D91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8A4F45-3FA7-9BEE-87DE-093B0BADB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781E-3401-4E13-B1B8-C40FE60EED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8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6Zlo3gS6oA?feature=oembed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gRyJPkAHNg?feature=oembed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IlpfcgKGOA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dltK5KxAfs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3-eu-west-1.amazonaws.com/cdn.likestillingssenteret.no/wp-content/uploads/2022/01/28162852/2022_1_LikestillingsredegjorelserInnlandet.pdf" TargetMode="External"/><Relationship Id="rId13" Type="http://schemas.openxmlformats.org/officeDocument/2006/relationships/hyperlink" Target="https://www.kun.no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s27189.pcdn.co/wp-content/uploads/2023/02/LSRapport_2022_4_Likestillingsredegjorelser-Vestfold-og-Telemark.pdf" TargetMode="External"/><Relationship Id="rId12" Type="http://schemas.openxmlformats.org/officeDocument/2006/relationships/hyperlink" Target="https://likestillingssenteret.n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do.no/jobbe-for-likestilling/utenfor-arbeidslivet/" TargetMode="External"/><Relationship Id="rId11" Type="http://schemas.openxmlformats.org/officeDocument/2006/relationships/hyperlink" Target="https://www.uia.no/senter-og-nettverk/senter-for-likestilling" TargetMode="External"/><Relationship Id="rId5" Type="http://schemas.openxmlformats.org/officeDocument/2006/relationships/hyperlink" Target="https://www.bufdir.no/fagstotte/produkter/aktivitets__og_redegjorelsesplikt_for_arbeidsgivere/" TargetMode="External"/><Relationship Id="rId10" Type="http://schemas.openxmlformats.org/officeDocument/2006/relationships/hyperlink" Target="https://agderfk.no/vare-tjenester/folkehelse-levekar-og-likestilling/likestilt-arbeidsliv/" TargetMode="External"/><Relationship Id="rId4" Type="http://schemas.openxmlformats.org/officeDocument/2006/relationships/hyperlink" Target="https://www.bufdir.no/fagstotte/produkter/aktivitets__og_redegjorelsesplikt_for_offentlige_myndigheter/" TargetMode="External"/><Relationship Id="rId9" Type="http://schemas.openxmlformats.org/officeDocument/2006/relationships/hyperlink" Target="https://www.uia.no/content/download/171211/2632516/file/NORCE%20rapport%20nr.%2011-2023.%20Final.pdf" TargetMode="External"/><Relationship Id="rId14" Type="http://schemas.openxmlformats.org/officeDocument/2006/relationships/hyperlink" Target="https://reform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ZEIzwDuB1c?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07A4447-784E-F223-E5D8-47B86B150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080" y="2151020"/>
            <a:ext cx="9265920" cy="1757679"/>
          </a:xfrm>
        </p:spPr>
        <p:txBody>
          <a:bodyPr/>
          <a:lstStyle/>
          <a:p>
            <a:r>
              <a:rPr lang="nb-NO" dirty="0" err="1">
                <a:latin typeface="Berlingske Serif ExtraBold" panose="02020903070406060403" pitchFamily="18" charset="0"/>
              </a:rPr>
              <a:t>Webinar</a:t>
            </a:r>
            <a:r>
              <a:rPr lang="nb-NO" dirty="0">
                <a:latin typeface="Berlingske Serif ExtraBold" panose="02020903070406060403" pitchFamily="18" charset="0"/>
              </a:rPr>
              <a:t> til inspirasjon for arbeidet med ARP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3924B55B-36E1-A1FF-02DC-F8D59BDC8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9" y="5236348"/>
            <a:ext cx="10916862" cy="1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6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69CD1-71D7-7695-3840-3D97FE04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5000" dirty="0">
                <a:latin typeface="Berlingske Serif ExtraBold" panose="02020903070406060403" pitchFamily="18" charset="0"/>
              </a:rPr>
              <a:t>Refleksjonsspørsmål </a:t>
            </a: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2E2F470-55D5-828E-F33A-B9471F7212F5}"/>
              </a:ext>
            </a:extLst>
          </p:cNvPr>
          <p:cNvSpPr txBox="1"/>
          <p:nvPr/>
        </p:nvSpPr>
        <p:spPr>
          <a:xfrm>
            <a:off x="934278" y="2348512"/>
            <a:ext cx="10323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Hvordan ser det ut hos dere?</a:t>
            </a:r>
          </a:p>
          <a:p>
            <a:r>
              <a:rPr lang="nb-NO" sz="3200" dirty="0"/>
              <a:t>Hvordan blir du involvert? </a:t>
            </a:r>
          </a:p>
        </p:txBody>
      </p:sp>
    </p:spTree>
    <p:extLst>
      <p:ext uri="{BB962C8B-B14F-4D97-AF65-F5344CB8AC3E}">
        <p14:creationId xmlns:p14="http://schemas.microsoft.com/office/powerpoint/2010/main" val="230355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69CD1-71D7-7695-3840-3D97FE04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Berlingske Serif ExtraBold" panose="02020903070406060403" pitchFamily="18" charset="0"/>
              </a:rPr>
              <a:t>Tema 2: Tjenester</a:t>
            </a: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pic>
        <p:nvPicPr>
          <p:cNvPr id="5" name="Media på Internett 4" title="Tema 2 Tjenester">
            <a:hlinkClick r:id="" action="ppaction://media"/>
            <a:extLst>
              <a:ext uri="{FF2B5EF4-FFF2-40B4-BE49-F238E27FC236}">
                <a16:creationId xmlns:a16="http://schemas.microsoft.com/office/drawing/2014/main" id="{69737F67-4BC3-FB17-62EE-DFD7A378B7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183" y="-1224"/>
            <a:ext cx="12140219" cy="68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69CD1-71D7-7695-3840-3D97FE04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5000" dirty="0">
                <a:latin typeface="Berlingske Serif ExtraBold" panose="02020903070406060403" pitchFamily="18" charset="0"/>
              </a:rPr>
              <a:t>Refleksjonsspørsmål </a:t>
            </a: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2E2F470-55D5-828E-F33A-B9471F7212F5}"/>
              </a:ext>
            </a:extLst>
          </p:cNvPr>
          <p:cNvSpPr txBox="1"/>
          <p:nvPr/>
        </p:nvSpPr>
        <p:spPr>
          <a:xfrm>
            <a:off x="838200" y="2007704"/>
            <a:ext cx="10323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Hvordan står det til hos dere?  </a:t>
            </a:r>
          </a:p>
          <a:p>
            <a:r>
              <a:rPr lang="nb-NO" sz="2800" dirty="0"/>
              <a:t>Har dere satt i gang noen tiltak? </a:t>
            </a:r>
          </a:p>
          <a:p>
            <a:r>
              <a:rPr lang="nb-NO" sz="2800" dirty="0"/>
              <a:t>Hvis ja - hvilke?</a:t>
            </a:r>
          </a:p>
          <a:p>
            <a:r>
              <a:rPr lang="nb-NO" sz="2800" dirty="0"/>
              <a:t>Hvis nei – hvilke områder ønsker dere å begynne med?</a:t>
            </a:r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28867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69CD1-71D7-7695-3840-3D97FE04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Berlingske Serif ExtraBold" panose="02020903070406060403" pitchFamily="18" charset="0"/>
              </a:rPr>
              <a:t>Tema 3: Arbeidsgiver</a:t>
            </a: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pic>
        <p:nvPicPr>
          <p:cNvPr id="5" name="Media på Internett 4" title="Tema 3 Arbeidsgivers oppgaver og plikter">
            <a:hlinkClick r:id="" action="ppaction://media"/>
            <a:extLst>
              <a:ext uri="{FF2B5EF4-FFF2-40B4-BE49-F238E27FC236}">
                <a16:creationId xmlns:a16="http://schemas.microsoft.com/office/drawing/2014/main" id="{F7FE0A48-5A7F-B4A4-D5CE-0B62141645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87" y="-1524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69CD1-71D7-7695-3840-3D97FE04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5000" dirty="0">
                <a:latin typeface="Berlingske Serif ExtraBold" panose="02020903070406060403" pitchFamily="18" charset="0"/>
              </a:rPr>
              <a:t>Refleksjonsspørsmål </a:t>
            </a: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2E2F470-55D5-828E-F33A-B9471F7212F5}"/>
              </a:ext>
            </a:extLst>
          </p:cNvPr>
          <p:cNvSpPr txBox="1"/>
          <p:nvPr/>
        </p:nvSpPr>
        <p:spPr>
          <a:xfrm>
            <a:off x="838200" y="2007704"/>
            <a:ext cx="103234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Hvordan står det til hos dere?  </a:t>
            </a:r>
          </a:p>
          <a:p>
            <a:r>
              <a:rPr lang="nb-NO" sz="2800" dirty="0"/>
              <a:t>Har dere satt i gang noen tiltak? </a:t>
            </a:r>
          </a:p>
          <a:p>
            <a:r>
              <a:rPr lang="nb-NO" sz="2800" dirty="0"/>
              <a:t>Hvis ja - hvilke?</a:t>
            </a:r>
          </a:p>
          <a:p>
            <a:r>
              <a:rPr lang="nb-NO" sz="2800" dirty="0"/>
              <a:t>Hvis nei – hvilke områder ønsker dere å begynne med?</a:t>
            </a:r>
          </a:p>
        </p:txBody>
      </p:sp>
    </p:spTree>
    <p:extLst>
      <p:ext uri="{BB962C8B-B14F-4D97-AF65-F5344CB8AC3E}">
        <p14:creationId xmlns:p14="http://schemas.microsoft.com/office/powerpoint/2010/main" val="36882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69CD1-71D7-7695-3840-3D97FE04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Berlingske Serif ExtraBold" panose="02020903070406060403" pitchFamily="18" charset="0"/>
              </a:rPr>
              <a:t>Tema 4: Tips og råd</a:t>
            </a: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pic>
        <p:nvPicPr>
          <p:cNvPr id="5" name="Media på Internett 4" title="Tema 4 Tips og råd om ARP-arbeidet">
            <a:hlinkClick r:id="" action="ppaction://media"/>
            <a:extLst>
              <a:ext uri="{FF2B5EF4-FFF2-40B4-BE49-F238E27FC236}">
                <a16:creationId xmlns:a16="http://schemas.microsoft.com/office/drawing/2014/main" id="{41F96268-E221-6790-7889-20F0655A50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87" y="-1524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0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69CD1-71D7-7695-3840-3D97FE04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5000" dirty="0">
                <a:latin typeface="Berlingske Serif ExtraBold" panose="02020903070406060403" pitchFamily="18" charset="0"/>
              </a:rPr>
              <a:t>Refleksjonsspørsmål </a:t>
            </a: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2E2F470-55D5-828E-F33A-B9471F7212F5}"/>
              </a:ext>
            </a:extLst>
          </p:cNvPr>
          <p:cNvSpPr txBox="1"/>
          <p:nvPr/>
        </p:nvSpPr>
        <p:spPr>
          <a:xfrm>
            <a:off x="838200" y="2007704"/>
            <a:ext cx="10323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Hva tar du med deg?</a:t>
            </a:r>
          </a:p>
          <a:p>
            <a:r>
              <a:rPr lang="nb-NO" sz="2800" dirty="0"/>
              <a:t>Nyttig?</a:t>
            </a:r>
          </a:p>
        </p:txBody>
      </p:sp>
    </p:spTree>
    <p:extLst>
      <p:ext uri="{BB962C8B-B14F-4D97-AF65-F5344CB8AC3E}">
        <p14:creationId xmlns:p14="http://schemas.microsoft.com/office/powerpoint/2010/main" val="331045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69CD1-71D7-7695-3840-3D97FE04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Berlingske Serif ExtraBold" panose="02020903070406060403" pitchFamily="18" charset="0"/>
              </a:rPr>
              <a:t>Tema 5: Gevinster</a:t>
            </a: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pic>
        <p:nvPicPr>
          <p:cNvPr id="5" name="Media på Internett 4" title="Tema 5 Gevinster av ARP-arbeid">
            <a:hlinkClick r:id="" action="ppaction://media"/>
            <a:extLst>
              <a:ext uri="{FF2B5EF4-FFF2-40B4-BE49-F238E27FC236}">
                <a16:creationId xmlns:a16="http://schemas.microsoft.com/office/drawing/2014/main" id="{5FE384FF-9FC6-0C0A-3A2D-A9D5E06CCE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340" y="-1524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7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69CD1-71D7-7695-3840-3D97FE04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5000" dirty="0">
                <a:latin typeface="Berlingske Serif ExtraBold" panose="02020903070406060403" pitchFamily="18" charset="0"/>
              </a:rPr>
              <a:t>Refleksjonsspørsmål </a:t>
            </a: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2E2F470-55D5-828E-F33A-B9471F7212F5}"/>
              </a:ext>
            </a:extLst>
          </p:cNvPr>
          <p:cNvSpPr txBox="1"/>
          <p:nvPr/>
        </p:nvSpPr>
        <p:spPr>
          <a:xfrm>
            <a:off x="838200" y="2007704"/>
            <a:ext cx="103234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Hva er deres erfaringer? </a:t>
            </a:r>
          </a:p>
          <a:p>
            <a:r>
              <a:rPr lang="nb-NO" sz="2800" dirty="0"/>
              <a:t>Andre gevinster enn de som nevnes her? </a:t>
            </a:r>
          </a:p>
          <a:p>
            <a:endParaRPr lang="nb-NO" sz="2800" dirty="0"/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16986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2C4F395-3744-8700-DD5E-BE82A1E39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287426"/>
              </p:ext>
            </p:extLst>
          </p:nvPr>
        </p:nvGraphicFramePr>
        <p:xfrm>
          <a:off x="1016000" y="195211"/>
          <a:ext cx="10160000" cy="61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956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verktøy, skrunøkkel">
            <a:extLst>
              <a:ext uri="{FF2B5EF4-FFF2-40B4-BE49-F238E27FC236}">
                <a16:creationId xmlns:a16="http://schemas.microsoft.com/office/drawing/2014/main" id="{5979522A-DCAD-CD8C-AD8E-DD68B57C0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1" r="1043"/>
          <a:stretch/>
        </p:blipFill>
        <p:spPr>
          <a:xfrm>
            <a:off x="1588008" y="2025501"/>
            <a:ext cx="9015983" cy="3877677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0269CD1-71D7-7695-3840-3D97FE04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Berlingske Serif ExtraBold" panose="02020903070406060403" pitchFamily="18" charset="0"/>
              </a:rPr>
              <a:t>Likestilling – ikke likebehandling</a:t>
            </a: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4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69CD1-71D7-7695-3840-3D97FE04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1" y="407503"/>
            <a:ext cx="10035209" cy="1113183"/>
          </a:xfrm>
        </p:spPr>
        <p:txBody>
          <a:bodyPr>
            <a:noAutofit/>
          </a:bodyPr>
          <a:lstStyle/>
          <a:p>
            <a:pPr rtl="0"/>
            <a:r>
              <a:rPr lang="nb-NO" dirty="0">
                <a:latin typeface="Berlingske Serif ExtraBold" panose="02020903070406060403" pitchFamily="18" charset="0"/>
              </a:rPr>
              <a:t>Innspill til videre arbeid: </a:t>
            </a: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7D25124-32C7-2381-C9D2-58F475AD0438}"/>
              </a:ext>
            </a:extLst>
          </p:cNvPr>
          <p:cNvSpPr txBox="1"/>
          <p:nvPr/>
        </p:nvSpPr>
        <p:spPr>
          <a:xfrm>
            <a:off x="708991" y="1520686"/>
            <a:ext cx="10323443" cy="4623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Bufdir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Veiledning for offentlige myndigheter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Bufdir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Veiledning for arbeidsgivere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0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Likestillings- og diskrimineringsombudet: </a:t>
            </a:r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Likestillingsplikt for offentlig sektor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Likestillingssentrene: </a:t>
            </a:r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Likestillingsredegjørelser i Vestfold og Telemark (</a:t>
            </a:r>
            <a:r>
              <a:rPr lang="nb-NO" sz="2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pdf</a:t>
            </a:r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)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Likestillingsredegjørelser i Innlandet (</a:t>
            </a:r>
            <a:r>
              <a:rPr lang="nb-NO" sz="2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pdf</a:t>
            </a:r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)</a:t>
            </a:r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nb-NO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000" dirty="0">
                <a:hlinkClick r:id="rId9"/>
              </a:rPr>
              <a:t>Likestillingsredegjørelse i Agder (</a:t>
            </a:r>
            <a:r>
              <a:rPr lang="nb-NO" sz="2000" dirty="0" err="1">
                <a:hlinkClick r:id="rId9"/>
              </a:rPr>
              <a:t>pdf</a:t>
            </a:r>
            <a:r>
              <a:rPr lang="nb-NO" sz="2000" dirty="0">
                <a:hlinkClick r:id="rId9"/>
              </a:rPr>
              <a:t>)</a:t>
            </a:r>
            <a:r>
              <a:rPr lang="nb-NO" sz="2000" dirty="0"/>
              <a:t> </a:t>
            </a:r>
            <a:endParaRPr lang="nb-NO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cs typeface="Calibri"/>
              </a:rPr>
              <a:t>Sertifisering Likestilt arbeidsliv: </a:t>
            </a:r>
            <a:r>
              <a:rPr lang="nb-NO" sz="2000" dirty="0">
                <a:hlinkClick r:id="rId10"/>
              </a:rPr>
              <a:t>Likestilt arbeidsliv - Agder fylkeskommune</a:t>
            </a:r>
            <a:endParaRPr lang="nb-NO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hlinkClick r:id="rId11"/>
              </a:rPr>
              <a:t>Senter for likestilling - Universitetet i Agder</a:t>
            </a:r>
            <a:endParaRPr lang="nb-NO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hlinkClick r:id="rId12"/>
              </a:rPr>
              <a:t>Likestillingssenteret</a:t>
            </a:r>
            <a:endParaRPr lang="nb-NO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hlinkClick r:id="rId13"/>
              </a:rPr>
              <a:t>Likestillingssenteret KUN</a:t>
            </a:r>
            <a:endParaRPr lang="nb-NO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hlinkClick r:id="rId14"/>
              </a:rPr>
              <a:t>Reform – ressurssenter for menn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6629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FE6682F-17F8-9F46-8FB3-46C5AB05D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2"/>
            <a:ext cx="12192000" cy="6109855"/>
          </a:xfrm>
          <a:prstGeom prst="rect">
            <a:avLst/>
          </a:prstGeom>
        </p:spPr>
      </p:pic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sp>
        <p:nvSpPr>
          <p:cNvPr id="3" name="Plassholder for innhold 4">
            <a:extLst>
              <a:ext uri="{FF2B5EF4-FFF2-40B4-BE49-F238E27FC236}">
                <a16:creationId xmlns:a16="http://schemas.microsoft.com/office/drawing/2014/main" id="{BAAFF45A-9594-4CA4-A79A-6615C629C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487" y="1822364"/>
            <a:ext cx="5083026" cy="26845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3900" dirty="0">
                <a:latin typeface="Berlingske Serif ExtraBold" panose="02020903070406060403" pitchFamily="18" charset="0"/>
                <a:cs typeface="Times New Roman" panose="02020603050405020304" pitchFamily="18" charset="0"/>
              </a:rPr>
              <a:t>Fremme likestilling og hindre diskriminering på grunn av:</a:t>
            </a:r>
          </a:p>
          <a:p>
            <a:pPr marL="0" indent="0">
              <a:spcBef>
                <a:spcPts val="0"/>
              </a:spcBef>
              <a:buNone/>
            </a:pPr>
            <a:endParaRPr lang="nb-N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nb-NO" sz="3200" dirty="0">
                <a:cs typeface="Times New Roman" panose="02020603050405020304" pitchFamily="18" charset="0"/>
              </a:rPr>
              <a:t>kjønn, kjønnsidentitet og </a:t>
            </a:r>
            <a:br>
              <a:rPr lang="nb-NO" sz="3200" dirty="0">
                <a:cs typeface="Times New Roman" panose="02020603050405020304" pitchFamily="18" charset="0"/>
              </a:rPr>
            </a:br>
            <a:r>
              <a:rPr lang="nb-NO" sz="3200" dirty="0">
                <a:cs typeface="Times New Roman" panose="02020603050405020304" pitchFamily="18" charset="0"/>
              </a:rPr>
              <a:t>kjønnsuttrykk</a:t>
            </a:r>
          </a:p>
          <a:p>
            <a:pPr marL="457200" indent="-457200">
              <a:spcBef>
                <a:spcPts val="0"/>
              </a:spcBef>
            </a:pPr>
            <a:r>
              <a:rPr lang="nb-NO" sz="3200" dirty="0">
                <a:cs typeface="Times New Roman" panose="02020603050405020304" pitchFamily="18" charset="0"/>
              </a:rPr>
              <a:t>etnisitet, religion og livssyn</a:t>
            </a:r>
          </a:p>
          <a:p>
            <a:pPr marL="457200" indent="-457200">
              <a:spcBef>
                <a:spcPts val="0"/>
              </a:spcBef>
            </a:pPr>
            <a:r>
              <a:rPr lang="nb-NO" sz="3200" dirty="0">
                <a:cs typeface="Times New Roman" panose="02020603050405020304" pitchFamily="18" charset="0"/>
              </a:rPr>
              <a:t>funksjonsnedsettelse</a:t>
            </a:r>
          </a:p>
          <a:p>
            <a:pPr marL="457200" indent="-457200">
              <a:spcBef>
                <a:spcPts val="0"/>
              </a:spcBef>
            </a:pPr>
            <a:r>
              <a:rPr lang="nb-NO" sz="3200" dirty="0">
                <a:cs typeface="Times New Roman" panose="02020603050405020304" pitchFamily="18" charset="0"/>
              </a:rPr>
              <a:t>seksuell orientering</a:t>
            </a:r>
          </a:p>
          <a:p>
            <a:pPr marL="457200" indent="-457200">
              <a:spcBef>
                <a:spcPts val="0"/>
              </a:spcBef>
            </a:pPr>
            <a:r>
              <a:rPr lang="nb-NO" sz="3200" dirty="0">
                <a:cs typeface="Times New Roman" panose="02020603050405020304" pitchFamily="18" charset="0"/>
              </a:rPr>
              <a:t>alder</a:t>
            </a:r>
          </a:p>
        </p:txBody>
      </p:sp>
    </p:spTree>
    <p:extLst>
      <p:ext uri="{BB962C8B-B14F-4D97-AF65-F5344CB8AC3E}">
        <p14:creationId xmlns:p14="http://schemas.microsoft.com/office/powerpoint/2010/main" val="108369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2E2F470-55D5-828E-F33A-B9471F7212F5}"/>
              </a:ext>
            </a:extLst>
          </p:cNvPr>
          <p:cNvSpPr txBox="1"/>
          <p:nvPr/>
        </p:nvSpPr>
        <p:spPr>
          <a:xfrm>
            <a:off x="1053752" y="2613392"/>
            <a:ext cx="100844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000" dirty="0">
                <a:latin typeface="Berlingske Serif ExtraBold" panose="02020903070406060403" pitchFamily="18" charset="0"/>
              </a:rPr>
              <a:t>Hvordan jobber dere med å være et inkluderende arbeidssted? </a:t>
            </a:r>
          </a:p>
        </p:txBody>
      </p:sp>
    </p:spTree>
    <p:extLst>
      <p:ext uri="{BB962C8B-B14F-4D97-AF65-F5344CB8AC3E}">
        <p14:creationId xmlns:p14="http://schemas.microsoft.com/office/powerpoint/2010/main" val="74672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2E2F470-55D5-828E-F33A-B9471F7212F5}"/>
              </a:ext>
            </a:extLst>
          </p:cNvPr>
          <p:cNvSpPr txBox="1"/>
          <p:nvPr/>
        </p:nvSpPr>
        <p:spPr>
          <a:xfrm>
            <a:off x="1053752" y="296077"/>
            <a:ext cx="100844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000" dirty="0">
                <a:latin typeface="Berlingske Serif ExtraBold" panose="02020903070406060403" pitchFamily="18" charset="0"/>
              </a:rPr>
              <a:t>Slik arbeider du for likestilling!</a:t>
            </a:r>
          </a:p>
        </p:txBody>
      </p:sp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F3A81E4B-765D-D41A-0BCC-E347874C7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645332"/>
              </p:ext>
            </p:extLst>
          </p:nvPr>
        </p:nvGraphicFramePr>
        <p:xfrm>
          <a:off x="1721142" y="1157851"/>
          <a:ext cx="8749714" cy="510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651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2E2F470-55D5-828E-F33A-B9471F7212F5}"/>
              </a:ext>
            </a:extLst>
          </p:cNvPr>
          <p:cNvSpPr txBox="1"/>
          <p:nvPr/>
        </p:nvSpPr>
        <p:spPr>
          <a:xfrm>
            <a:off x="1053752" y="296077"/>
            <a:ext cx="100844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000" dirty="0">
                <a:latin typeface="Berlingske Serif ExtraBold" panose="02020903070406060403" pitchFamily="18" charset="0"/>
              </a:rPr>
              <a:t>§ 26 Arbeidsgivers aktivitetsplikt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9ABB8AB-C0F3-0497-ED0E-71612FE81C44}"/>
              </a:ext>
            </a:extLst>
          </p:cNvPr>
          <p:cNvSpPr txBox="1"/>
          <p:nvPr/>
        </p:nvSpPr>
        <p:spPr>
          <a:xfrm>
            <a:off x="1053752" y="1438816"/>
            <a:ext cx="10293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000" dirty="0"/>
              <a:t>Arbeidsgivere skal arbeide aktivt, målrettet og planmessig med: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99C9584-D91F-EA0B-6713-CA3C28910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123450"/>
              </p:ext>
            </p:extLst>
          </p:nvPr>
        </p:nvGraphicFramePr>
        <p:xfrm>
          <a:off x="949193" y="2305415"/>
          <a:ext cx="10293611" cy="344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462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2E2F470-55D5-828E-F33A-B9471F7212F5}"/>
              </a:ext>
            </a:extLst>
          </p:cNvPr>
          <p:cNvSpPr txBox="1"/>
          <p:nvPr/>
        </p:nvSpPr>
        <p:spPr>
          <a:xfrm>
            <a:off x="1053752" y="296077"/>
            <a:ext cx="100844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000" dirty="0">
                <a:latin typeface="Berlingske Serif ExtraBold" panose="02020903070406060403" pitchFamily="18" charset="0"/>
              </a:rPr>
              <a:t>§ 24 Aktivt likestillingsarbeid</a:t>
            </a:r>
          </a:p>
        </p:txBody>
      </p:sp>
      <p:graphicFrame>
        <p:nvGraphicFramePr>
          <p:cNvPr id="2" name="Plassholder for innhold 2">
            <a:extLst>
              <a:ext uri="{FF2B5EF4-FFF2-40B4-BE49-F238E27FC236}">
                <a16:creationId xmlns:a16="http://schemas.microsoft.com/office/drawing/2014/main" id="{6AE76D86-7CA9-5209-FE8E-BFF008373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450146"/>
              </p:ext>
            </p:extLst>
          </p:nvPr>
        </p:nvGraphicFramePr>
        <p:xfrm>
          <a:off x="2208977" y="2189748"/>
          <a:ext cx="7774043" cy="398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F72E1249-7650-6994-16E7-BA8C828D83CB}"/>
              </a:ext>
            </a:extLst>
          </p:cNvPr>
          <p:cNvSpPr txBox="1"/>
          <p:nvPr/>
        </p:nvSpPr>
        <p:spPr>
          <a:xfrm>
            <a:off x="231169" y="1157851"/>
            <a:ext cx="11454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500" dirty="0"/>
              <a:t>Offentlige myndigheter skal i all sin virksomhet arbeide aktivt, målrettet og planmessig for å fremme likestilling og hindre diskriminering.</a:t>
            </a:r>
          </a:p>
        </p:txBody>
      </p:sp>
    </p:spTree>
    <p:extLst>
      <p:ext uri="{BB962C8B-B14F-4D97-AF65-F5344CB8AC3E}">
        <p14:creationId xmlns:p14="http://schemas.microsoft.com/office/powerpoint/2010/main" val="42333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69CD1-71D7-7695-3840-3D97FE04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Berlingske Serif ExtraBold"/>
              </a:rPr>
              <a:t>Stort forbedringspotensial</a:t>
            </a:r>
            <a:endParaRPr lang="nb-NO" dirty="0" err="1">
              <a:latin typeface="Berlingske Serif ExtraBold" panose="02020903070406060403" pitchFamily="18" charset="0"/>
            </a:endParaRP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pic>
        <p:nvPicPr>
          <p:cNvPr id="5" name="Bilde 5" descr="Et bilde som inneholder stridsvogn, sektordiagram&#10;&#10;Automatisk generert beskrivelse">
            <a:extLst>
              <a:ext uri="{FF2B5EF4-FFF2-40B4-BE49-F238E27FC236}">
                <a16:creationId xmlns:a16="http://schemas.microsoft.com/office/drawing/2014/main" id="{7C9E3152-99AD-4F84-528D-113ED5532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120" y="1652081"/>
            <a:ext cx="7255667" cy="43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6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69CD1-71D7-7695-3840-3D97FE04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Berlingske Serif ExtraBold" panose="02020903070406060403" pitchFamily="18" charset="0"/>
              </a:rPr>
              <a:t>Tema 1: Likestillingsarbeidet</a:t>
            </a: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97065D7B-2B98-892F-E2F4-B5D4128FC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" y="6237991"/>
            <a:ext cx="3608660" cy="509767"/>
          </a:xfrm>
          <a:prstGeom prst="rect">
            <a:avLst/>
          </a:prstGeom>
        </p:spPr>
      </p:pic>
      <p:pic>
        <p:nvPicPr>
          <p:cNvPr id="5" name="Media på Internett 4" title="Tema 1 Likestillingsarbeidet">
            <a:hlinkClick r:id="" action="ppaction://media"/>
            <a:extLst>
              <a:ext uri="{FF2B5EF4-FFF2-40B4-BE49-F238E27FC236}">
                <a16:creationId xmlns:a16="http://schemas.microsoft.com/office/drawing/2014/main" id="{5EC25D64-C297-463B-6216-68D6F7EAE5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179" y="0"/>
            <a:ext cx="12138049" cy="69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5BB7C0EFA3304A87A3359DBD15BEA9" ma:contentTypeVersion="18" ma:contentTypeDescription="Opprett et nytt dokument." ma:contentTypeScope="" ma:versionID="e03a285edbbf5debb123894d381041c4">
  <xsd:schema xmlns:xsd="http://www.w3.org/2001/XMLSchema" xmlns:xs="http://www.w3.org/2001/XMLSchema" xmlns:p="http://schemas.microsoft.com/office/2006/metadata/properties" xmlns:ns2="c815e4c2-a2e3-4a68-acc8-a5a572f0ddb8" xmlns:ns3="ba17b9f0-928c-494f-bbfc-d03ab00e5bc2" targetNamespace="http://schemas.microsoft.com/office/2006/metadata/properties" ma:root="true" ma:fieldsID="4f701d6b5d90a98ed0b7d2e54a2dd184" ns2:_="" ns3:_="">
    <xsd:import namespace="c815e4c2-a2e3-4a68-acc8-a5a572f0ddb8"/>
    <xsd:import namespace="ba17b9f0-928c-494f-bbfc-d03ab00e5bc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5e4c2-a2e3-4a68-acc8-a5a572f0dd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15c8ba7c-b931-49d1-8ad7-8a5d506c79b5}" ma:internalName="TaxCatchAll" ma:showField="CatchAllData" ma:web="c815e4c2-a2e3-4a68-acc8-a5a572f0dd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7b9f0-928c-494f-bbfc-d03ab00e5b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9a5467c1-e81f-406f-a5bf-1568c19ae1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15e4c2-a2e3-4a68-acc8-a5a572f0ddb8" xsi:nil="true"/>
    <lcf76f155ced4ddcb4097134ff3c332f xmlns="ba17b9f0-928c-494f-bbfc-d03ab00e5b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235870-AAA5-4279-8840-C60A538BC5EE}">
  <ds:schemaRefs>
    <ds:schemaRef ds:uri="ba17b9f0-928c-494f-bbfc-d03ab00e5bc2"/>
    <ds:schemaRef ds:uri="c815e4c2-a2e3-4a68-acc8-a5a572f0dd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E023174-B214-4026-97AB-BCAB962EF3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BCC6A6-8A9F-417A-BB35-451422C844FA}">
  <ds:schemaRefs>
    <ds:schemaRef ds:uri="ba17b9f0-928c-494f-bbfc-d03ab00e5bc2"/>
    <ds:schemaRef ds:uri="c815e4c2-a2e3-4a68-acc8-a5a572f0ddb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541</Words>
  <Application>Microsoft Office PowerPoint</Application>
  <PresentationFormat>Widescreen</PresentationFormat>
  <Paragraphs>105</Paragraphs>
  <Slides>20</Slides>
  <Notes>12</Notes>
  <HiddenSlides>0</HiddenSlides>
  <MMClips>5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6" baseType="lpstr">
      <vt:lpstr>Arial</vt:lpstr>
      <vt:lpstr>Berlingske Serif ExtraBold</vt:lpstr>
      <vt:lpstr>Calibri</vt:lpstr>
      <vt:lpstr>Calibri Light</vt:lpstr>
      <vt:lpstr>Times New Roman</vt:lpstr>
      <vt:lpstr>Office-tema</vt:lpstr>
      <vt:lpstr>Webinar til inspirasjon for arbeidet med ARP</vt:lpstr>
      <vt:lpstr>Likestilling – ikke likebehandling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Stort forbedringspotensial</vt:lpstr>
      <vt:lpstr>Tema 1: Likestillingsarbeidet</vt:lpstr>
      <vt:lpstr>Refleksjonsspørsmål </vt:lpstr>
      <vt:lpstr>Tema 2: Tjenester</vt:lpstr>
      <vt:lpstr>Refleksjonsspørsmål </vt:lpstr>
      <vt:lpstr>Tema 3: Arbeidsgiver</vt:lpstr>
      <vt:lpstr>Refleksjonsspørsmål </vt:lpstr>
      <vt:lpstr>Tema 4: Tips og råd</vt:lpstr>
      <vt:lpstr>Refleksjonsspørsmål </vt:lpstr>
      <vt:lpstr>Tema 5: Gevinster</vt:lpstr>
      <vt:lpstr>Refleksjonsspørsmål </vt:lpstr>
      <vt:lpstr>PowerPoint-presentasjon</vt:lpstr>
      <vt:lpstr>Innspill til videre arbeid: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til inspirasjon for arbeidet med ARP</dc:title>
  <dc:creator>Ina Slaveykov</dc:creator>
  <cp:lastModifiedBy>Taule, Margrethe</cp:lastModifiedBy>
  <cp:revision>32</cp:revision>
  <dcterms:created xsi:type="dcterms:W3CDTF">2023-04-21T08:14:30Z</dcterms:created>
  <dcterms:modified xsi:type="dcterms:W3CDTF">2023-09-05T08:13:18Z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0x010100435BB7C0EFA3304A87A3359DBD15BEA9</vt:lpwstr>
  </property>
  <property fmtid="{D5CDD505-2E9C-101B-9397-08002B2CF9AE}" pid="3" name="MediaServiceImageTags">
    <vt:lpwstr/>
  </property>
</Properties>
</file>